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58" r:id="rId4"/>
    <p:sldId id="423" r:id="rId5"/>
    <p:sldId id="259" r:id="rId6"/>
    <p:sldId id="418" r:id="rId7"/>
    <p:sldId id="419" r:id="rId8"/>
    <p:sldId id="262" r:id="rId9"/>
    <p:sldId id="263" r:id="rId10"/>
    <p:sldId id="359" r:id="rId11"/>
    <p:sldId id="265" r:id="rId12"/>
    <p:sldId id="284" r:id="rId13"/>
    <p:sldId id="270" r:id="rId14"/>
    <p:sldId id="287" r:id="rId15"/>
    <p:sldId id="421" r:id="rId16"/>
    <p:sldId id="308" r:id="rId17"/>
    <p:sldId id="279" r:id="rId18"/>
    <p:sldId id="280" r:id="rId19"/>
    <p:sldId id="281" r:id="rId20"/>
    <p:sldId id="348" r:id="rId21"/>
    <p:sldId id="42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95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6-44D6-B08B-A1E94B0E2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  <a:lumOff val="25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6-44D6-B08B-A1E94B0E2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4151136"/>
        <c:axId val="594152448"/>
      </c:lineChart>
      <c:catAx>
        <c:axId val="59415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152448"/>
        <c:crosses val="autoZero"/>
        <c:auto val="1"/>
        <c:lblAlgn val="ctr"/>
        <c:lblOffset val="100"/>
        <c:noMultiLvlLbl val="0"/>
      </c:catAx>
      <c:valAx>
        <c:axId val="59415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1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oboto" panose="0200000000000000000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AB101-10A9-4C4A-8E99-163B7940D1DA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569D5-03F2-4A85-9965-5CCEA1837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33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48E738-2D24-479B-953C-28BD7AD124CE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7139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434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22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6B7E0E4-E45F-4445-BB88-98AEC4D8E7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37362"/>
            <a:ext cx="5232400" cy="32490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436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D4479E-3847-4329-BF86-9748513CE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7400" cy="6858000"/>
          </a:xfrm>
          <a:custGeom>
            <a:avLst/>
            <a:gdLst>
              <a:gd name="connsiteX0" fmla="*/ 0 w 4597400"/>
              <a:gd name="connsiteY0" fmla="*/ 0 h 6858000"/>
              <a:gd name="connsiteX1" fmla="*/ 4597400 w 4597400"/>
              <a:gd name="connsiteY1" fmla="*/ 0 h 6858000"/>
              <a:gd name="connsiteX2" fmla="*/ 4597400 w 4597400"/>
              <a:gd name="connsiteY2" fmla="*/ 6858000 h 6858000"/>
              <a:gd name="connsiteX3" fmla="*/ 0 w 4597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7400" h="6858000">
                <a:moveTo>
                  <a:pt x="0" y="0"/>
                </a:moveTo>
                <a:lnTo>
                  <a:pt x="4597400" y="0"/>
                </a:lnTo>
                <a:lnTo>
                  <a:pt x="4597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283401D-50A7-7FC8-EC5A-C368C5890D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245768" cy="68580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</p:spPr>
        <p:txBody>
          <a:bodyPr wrap="square">
            <a:noAutofit/>
          </a:bodyPr>
          <a:lstStyle>
            <a:lvl1pPr>
              <a:defRPr lang="id-ID"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95362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B92059-1032-D6E3-9D38-0805978093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21038" y="0"/>
            <a:ext cx="4370962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C0DC35-C2B1-4391-B62B-148F6D635E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7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3B44624-DED4-4F32-BF9A-9C812B2586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2931" y="0"/>
            <a:ext cx="4979469" cy="50778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699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A10FEEA-6476-41E3-BB26-5FB3BB4BA1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DFA3464-FCAB-4F4E-BEA3-B0E1A3D88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36800"/>
            <a:ext cx="8178800" cy="3591127"/>
          </a:xfrm>
          <a:custGeom>
            <a:avLst/>
            <a:gdLst>
              <a:gd name="connsiteX0" fmla="*/ 0 w 3159760"/>
              <a:gd name="connsiteY0" fmla="*/ 0 h 1981193"/>
              <a:gd name="connsiteX1" fmla="*/ 3159760 w 3159760"/>
              <a:gd name="connsiteY1" fmla="*/ 0 h 1981193"/>
              <a:gd name="connsiteX2" fmla="*/ 3159760 w 3159760"/>
              <a:gd name="connsiteY2" fmla="*/ 1981193 h 1981193"/>
              <a:gd name="connsiteX3" fmla="*/ 0 w 3159760"/>
              <a:gd name="connsiteY3" fmla="*/ 1981193 h 19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9760" h="1981193">
                <a:moveTo>
                  <a:pt x="0" y="0"/>
                </a:moveTo>
                <a:lnTo>
                  <a:pt x="3159760" y="0"/>
                </a:lnTo>
                <a:lnTo>
                  <a:pt x="3159760" y="1981193"/>
                </a:lnTo>
                <a:lnTo>
                  <a:pt x="0" y="1981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3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9CE06E3-883E-4282-B67A-238A06EA23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86733" y="571500"/>
            <a:ext cx="3584570" cy="3585029"/>
          </a:xfrm>
          <a:prstGeom prst="rect">
            <a:avLst/>
          </a:prstGeom>
          <a:solidFill>
            <a:schemeClr val="bg1">
              <a:lumMod val="95000"/>
              <a:alpha val="29000"/>
            </a:schemeClr>
          </a:solidFill>
          <a:effectLst>
            <a:outerShdw blurRad="368300" dist="228600" dir="5400000" sx="99000" sy="99000" algn="t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70676793-07FA-4E94-B5CE-95DFDFAF39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45894" y="571500"/>
            <a:ext cx="2694751" cy="3047064"/>
          </a:xfrm>
          <a:prstGeom prst="rect">
            <a:avLst/>
          </a:prstGeom>
          <a:solidFill>
            <a:schemeClr val="bg1">
              <a:lumMod val="95000"/>
              <a:alpha val="29000"/>
            </a:schemeClr>
          </a:solidFill>
          <a:effectLst>
            <a:outerShdw blurRad="368300" dist="228600" dir="5400000" sx="99000" sy="99000" algn="t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F38668E6-6A52-4C01-A747-A18FE3EF7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5236" y="571500"/>
            <a:ext cx="2694751" cy="3047064"/>
          </a:xfrm>
          <a:prstGeom prst="rect">
            <a:avLst/>
          </a:prstGeom>
          <a:solidFill>
            <a:schemeClr val="bg1">
              <a:lumMod val="95000"/>
              <a:alpha val="29000"/>
            </a:schemeClr>
          </a:solidFill>
          <a:effectLst>
            <a:outerShdw blurRad="368300" dist="228600" dir="5400000" sx="99000" sy="99000" algn="t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F10A973C-BD0A-45B9-ADAD-0CDD8638F9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82609" y="571500"/>
            <a:ext cx="2694751" cy="3047064"/>
          </a:xfrm>
          <a:prstGeom prst="rect">
            <a:avLst/>
          </a:prstGeom>
          <a:solidFill>
            <a:schemeClr val="bg1">
              <a:lumMod val="95000"/>
              <a:alpha val="29000"/>
            </a:schemeClr>
          </a:solidFill>
          <a:effectLst>
            <a:outerShdw blurRad="368300" dist="228600" dir="5400000" sx="99000" sy="99000" algn="t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469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733607-A3F5-4B5C-81B4-7A1942DEC3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6594" y="530266"/>
            <a:ext cx="5200747" cy="6327734"/>
          </a:xfrm>
          <a:custGeom>
            <a:avLst/>
            <a:gdLst>
              <a:gd name="connsiteX0" fmla="*/ 0 w 5200747"/>
              <a:gd name="connsiteY0" fmla="*/ 0 h 6327734"/>
              <a:gd name="connsiteX1" fmla="*/ 5200747 w 5200747"/>
              <a:gd name="connsiteY1" fmla="*/ 0 h 6327734"/>
              <a:gd name="connsiteX2" fmla="*/ 5200747 w 5200747"/>
              <a:gd name="connsiteY2" fmla="*/ 6327734 h 6327734"/>
              <a:gd name="connsiteX3" fmla="*/ 0 w 5200747"/>
              <a:gd name="connsiteY3" fmla="*/ 6327734 h 632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0747" h="6327734">
                <a:moveTo>
                  <a:pt x="0" y="0"/>
                </a:moveTo>
                <a:lnTo>
                  <a:pt x="5200747" y="0"/>
                </a:lnTo>
                <a:lnTo>
                  <a:pt x="5200747" y="6327734"/>
                </a:lnTo>
                <a:lnTo>
                  <a:pt x="0" y="63277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86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060C67F-C787-47A9-93AD-5CBE788A74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21450" y="896123"/>
            <a:ext cx="2930599" cy="3990837"/>
          </a:xfrm>
          <a:custGeom>
            <a:avLst/>
            <a:gdLst>
              <a:gd name="connsiteX0" fmla="*/ 0 w 2930599"/>
              <a:gd name="connsiteY0" fmla="*/ 0 h 3990837"/>
              <a:gd name="connsiteX1" fmla="*/ 2930599 w 2930599"/>
              <a:gd name="connsiteY1" fmla="*/ 0 h 3990837"/>
              <a:gd name="connsiteX2" fmla="*/ 2930599 w 2930599"/>
              <a:gd name="connsiteY2" fmla="*/ 3990837 h 3990837"/>
              <a:gd name="connsiteX3" fmla="*/ 0 w 2930599"/>
              <a:gd name="connsiteY3" fmla="*/ 3990837 h 399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0599" h="3990837">
                <a:moveTo>
                  <a:pt x="0" y="0"/>
                </a:moveTo>
                <a:lnTo>
                  <a:pt x="2930599" y="0"/>
                </a:lnTo>
                <a:lnTo>
                  <a:pt x="2930599" y="3990837"/>
                </a:lnTo>
                <a:lnTo>
                  <a:pt x="0" y="39908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1A614D8-02D0-40BD-9CF1-9ACE78791C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6043" y="896123"/>
            <a:ext cx="2930599" cy="3990837"/>
          </a:xfrm>
          <a:custGeom>
            <a:avLst/>
            <a:gdLst>
              <a:gd name="connsiteX0" fmla="*/ 0 w 2930599"/>
              <a:gd name="connsiteY0" fmla="*/ 0 h 3990837"/>
              <a:gd name="connsiteX1" fmla="*/ 2930599 w 2930599"/>
              <a:gd name="connsiteY1" fmla="*/ 0 h 3990837"/>
              <a:gd name="connsiteX2" fmla="*/ 2930599 w 2930599"/>
              <a:gd name="connsiteY2" fmla="*/ 3990837 h 3990837"/>
              <a:gd name="connsiteX3" fmla="*/ 0 w 2930599"/>
              <a:gd name="connsiteY3" fmla="*/ 3990837 h 399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0599" h="3990837">
                <a:moveTo>
                  <a:pt x="0" y="0"/>
                </a:moveTo>
                <a:lnTo>
                  <a:pt x="2930599" y="0"/>
                </a:lnTo>
                <a:lnTo>
                  <a:pt x="2930599" y="3990837"/>
                </a:lnTo>
                <a:lnTo>
                  <a:pt x="0" y="39908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5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637487-4307-4F64-BFE7-317F330314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6269" y="1050088"/>
            <a:ext cx="2314187" cy="5012378"/>
          </a:xfrm>
          <a:custGeom>
            <a:avLst/>
            <a:gdLst>
              <a:gd name="connsiteX0" fmla="*/ 294493 w 2314187"/>
              <a:gd name="connsiteY0" fmla="*/ 0 h 5012378"/>
              <a:gd name="connsiteX1" fmla="*/ 492372 w 2314187"/>
              <a:gd name="connsiteY1" fmla="*/ 0 h 5012378"/>
              <a:gd name="connsiteX2" fmla="*/ 1819489 w 2314187"/>
              <a:gd name="connsiteY2" fmla="*/ 0 h 5012378"/>
              <a:gd name="connsiteX3" fmla="*/ 2019695 w 2314187"/>
              <a:gd name="connsiteY3" fmla="*/ 0 h 5012378"/>
              <a:gd name="connsiteX4" fmla="*/ 2314187 w 2314187"/>
              <a:gd name="connsiteY4" fmla="*/ 294493 h 5012378"/>
              <a:gd name="connsiteX5" fmla="*/ 2314187 w 2314187"/>
              <a:gd name="connsiteY5" fmla="*/ 4717885 h 5012378"/>
              <a:gd name="connsiteX6" fmla="*/ 2019695 w 2314187"/>
              <a:gd name="connsiteY6" fmla="*/ 5012378 h 5012378"/>
              <a:gd name="connsiteX7" fmla="*/ 294493 w 2314187"/>
              <a:gd name="connsiteY7" fmla="*/ 5012378 h 5012378"/>
              <a:gd name="connsiteX8" fmla="*/ 0 w 2314187"/>
              <a:gd name="connsiteY8" fmla="*/ 4717885 h 5012378"/>
              <a:gd name="connsiteX9" fmla="*/ 0 w 2314187"/>
              <a:gd name="connsiteY9" fmla="*/ 294493 h 5012378"/>
              <a:gd name="connsiteX10" fmla="*/ 294493 w 2314187"/>
              <a:gd name="connsiteY10" fmla="*/ 0 h 50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4187" h="5012378">
                <a:moveTo>
                  <a:pt x="294493" y="0"/>
                </a:moveTo>
                <a:cubicBezTo>
                  <a:pt x="359024" y="0"/>
                  <a:pt x="423924" y="0"/>
                  <a:pt x="492372" y="0"/>
                </a:cubicBezTo>
                <a:lnTo>
                  <a:pt x="1819489" y="0"/>
                </a:lnTo>
                <a:lnTo>
                  <a:pt x="2019695" y="0"/>
                </a:lnTo>
                <a:cubicBezTo>
                  <a:pt x="2182431" y="0"/>
                  <a:pt x="2314187" y="131879"/>
                  <a:pt x="2314187" y="294493"/>
                </a:cubicBezTo>
                <a:lnTo>
                  <a:pt x="2314187" y="4717885"/>
                </a:lnTo>
                <a:cubicBezTo>
                  <a:pt x="2314187" y="4880621"/>
                  <a:pt x="2182309" y="5012378"/>
                  <a:pt x="2019695" y="5012378"/>
                </a:cubicBezTo>
                <a:lnTo>
                  <a:pt x="294493" y="5012378"/>
                </a:lnTo>
                <a:cubicBezTo>
                  <a:pt x="131757" y="5012378"/>
                  <a:pt x="0" y="4880498"/>
                  <a:pt x="0" y="4717885"/>
                </a:cubicBezTo>
                <a:lnTo>
                  <a:pt x="0" y="294493"/>
                </a:lnTo>
                <a:cubicBezTo>
                  <a:pt x="0" y="131757"/>
                  <a:pt x="131879" y="0"/>
                  <a:pt x="2944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120D39-4B76-43FC-B9FE-3DF3F1E1ED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80490" y="799281"/>
            <a:ext cx="2314187" cy="5012378"/>
          </a:xfrm>
          <a:custGeom>
            <a:avLst/>
            <a:gdLst>
              <a:gd name="connsiteX0" fmla="*/ 294493 w 2314187"/>
              <a:gd name="connsiteY0" fmla="*/ 0 h 5012378"/>
              <a:gd name="connsiteX1" fmla="*/ 492372 w 2314187"/>
              <a:gd name="connsiteY1" fmla="*/ 0 h 5012378"/>
              <a:gd name="connsiteX2" fmla="*/ 1819489 w 2314187"/>
              <a:gd name="connsiteY2" fmla="*/ 0 h 5012378"/>
              <a:gd name="connsiteX3" fmla="*/ 2019695 w 2314187"/>
              <a:gd name="connsiteY3" fmla="*/ 0 h 5012378"/>
              <a:gd name="connsiteX4" fmla="*/ 2314187 w 2314187"/>
              <a:gd name="connsiteY4" fmla="*/ 294493 h 5012378"/>
              <a:gd name="connsiteX5" fmla="*/ 2314187 w 2314187"/>
              <a:gd name="connsiteY5" fmla="*/ 4717885 h 5012378"/>
              <a:gd name="connsiteX6" fmla="*/ 2019695 w 2314187"/>
              <a:gd name="connsiteY6" fmla="*/ 5012378 h 5012378"/>
              <a:gd name="connsiteX7" fmla="*/ 294493 w 2314187"/>
              <a:gd name="connsiteY7" fmla="*/ 5012378 h 5012378"/>
              <a:gd name="connsiteX8" fmla="*/ 0 w 2314187"/>
              <a:gd name="connsiteY8" fmla="*/ 4717885 h 5012378"/>
              <a:gd name="connsiteX9" fmla="*/ 0 w 2314187"/>
              <a:gd name="connsiteY9" fmla="*/ 294493 h 5012378"/>
              <a:gd name="connsiteX10" fmla="*/ 294493 w 2314187"/>
              <a:gd name="connsiteY10" fmla="*/ 0 h 50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4187" h="5012378">
                <a:moveTo>
                  <a:pt x="294493" y="0"/>
                </a:moveTo>
                <a:cubicBezTo>
                  <a:pt x="359024" y="0"/>
                  <a:pt x="423923" y="0"/>
                  <a:pt x="492372" y="0"/>
                </a:cubicBezTo>
                <a:lnTo>
                  <a:pt x="1819489" y="0"/>
                </a:lnTo>
                <a:lnTo>
                  <a:pt x="2019695" y="0"/>
                </a:lnTo>
                <a:cubicBezTo>
                  <a:pt x="2182431" y="0"/>
                  <a:pt x="2314187" y="131879"/>
                  <a:pt x="2314187" y="294493"/>
                </a:cubicBezTo>
                <a:lnTo>
                  <a:pt x="2314187" y="4717885"/>
                </a:lnTo>
                <a:cubicBezTo>
                  <a:pt x="2314187" y="4880621"/>
                  <a:pt x="2182309" y="5012378"/>
                  <a:pt x="2019695" y="5012378"/>
                </a:cubicBezTo>
                <a:lnTo>
                  <a:pt x="294493" y="5012378"/>
                </a:lnTo>
                <a:cubicBezTo>
                  <a:pt x="131757" y="5012378"/>
                  <a:pt x="0" y="4880498"/>
                  <a:pt x="0" y="4717885"/>
                </a:cubicBezTo>
                <a:lnTo>
                  <a:pt x="0" y="294493"/>
                </a:lnTo>
                <a:cubicBezTo>
                  <a:pt x="0" y="131757"/>
                  <a:pt x="131879" y="0"/>
                  <a:pt x="2944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56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4EE500E-C29D-1CE0-FAC0-4780A4F2C0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98266" y="1575771"/>
            <a:ext cx="5435867" cy="3259699"/>
          </a:xfrm>
          <a:custGeom>
            <a:avLst/>
            <a:gdLst>
              <a:gd name="connsiteX0" fmla="*/ 0 w 3813850"/>
              <a:gd name="connsiteY0" fmla="*/ 0 h 2294259"/>
              <a:gd name="connsiteX1" fmla="*/ 3813850 w 3813850"/>
              <a:gd name="connsiteY1" fmla="*/ 0 h 2294259"/>
              <a:gd name="connsiteX2" fmla="*/ 3813850 w 3813850"/>
              <a:gd name="connsiteY2" fmla="*/ 2294259 h 2294259"/>
              <a:gd name="connsiteX3" fmla="*/ 0 w 3813850"/>
              <a:gd name="connsiteY3" fmla="*/ 2294259 h 229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3850" h="2294259">
                <a:moveTo>
                  <a:pt x="0" y="0"/>
                </a:moveTo>
                <a:lnTo>
                  <a:pt x="3813850" y="0"/>
                </a:lnTo>
                <a:lnTo>
                  <a:pt x="3813850" y="2294259"/>
                </a:lnTo>
                <a:lnTo>
                  <a:pt x="0" y="22942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>
              <a:defRPr lang="id-ID" sz="12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299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A41282-FB64-4C5B-8D47-2CB1EC7137D4}"/>
              </a:ext>
            </a:extLst>
          </p:cNvPr>
          <p:cNvSpPr txBox="1"/>
          <p:nvPr userDrawn="1"/>
        </p:nvSpPr>
        <p:spPr>
          <a:xfrm>
            <a:off x="11582400" y="6327877"/>
            <a:ext cx="369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 defTabSz="914400" rtl="0" eaLnBrk="1" latinLnBrk="0" hangingPunct="1"/>
            <a:fld id="{B14C4DC2-5DCA-497B-95BC-EA9B7B01D74F}" type="slidenum">
              <a:rPr lang="en-ID" sz="1100" b="0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pPr marL="0" algn="ctr" defTabSz="914400" rtl="0" eaLnBrk="1" latinLnBrk="0" hangingPunct="1"/>
              <a:t>‹#›</a:t>
            </a:fld>
            <a:endParaRPr lang="en-ID" sz="1100" b="0" kern="1200" dirty="0">
              <a:solidFill>
                <a:schemeClr val="accent2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11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52" r:id="rId5"/>
    <p:sldLayoutId id="2147483653" r:id="rId6"/>
    <p:sldLayoutId id="2147483661" r:id="rId7"/>
    <p:sldLayoutId id="2147483654" r:id="rId8"/>
    <p:sldLayoutId id="2147483662" r:id="rId9"/>
    <p:sldLayoutId id="2147483660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60" userDrawn="1">
          <p15:clr>
            <a:srgbClr val="F26B43"/>
          </p15:clr>
        </p15:guide>
        <p15:guide id="4" orient="horz" pos="3960" userDrawn="1">
          <p15:clr>
            <a:srgbClr val="F26B43"/>
          </p15:clr>
        </p15:guide>
        <p15:guide id="5" pos="7296" userDrawn="1">
          <p15:clr>
            <a:srgbClr val="F26B43"/>
          </p15:clr>
        </p15:guide>
        <p15:guide id="6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058F24-C8B5-47D7-8D37-54B26E718C1E}"/>
              </a:ext>
            </a:extLst>
          </p:cNvPr>
          <p:cNvSpPr txBox="1"/>
          <p:nvPr/>
        </p:nvSpPr>
        <p:spPr>
          <a:xfrm>
            <a:off x="4120262" y="454542"/>
            <a:ext cx="748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SIP 2025, Vancouver, Canada </a:t>
            </a:r>
          </a:p>
          <a:p>
            <a:pPr algn="r"/>
            <a:r>
              <a:rPr lang="en-US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2025 International Conference on Sustainable Innovations and Partnerships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679EED-6689-4D12-976A-4343E61D5D49}"/>
              </a:ext>
            </a:extLst>
          </p:cNvPr>
          <p:cNvSpPr txBox="1"/>
          <p:nvPr/>
        </p:nvSpPr>
        <p:spPr>
          <a:xfrm>
            <a:off x="4231718" y="1690227"/>
            <a:ext cx="7486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Presentation </a:t>
            </a:r>
          </a:p>
          <a:p>
            <a:r>
              <a:rPr lang="en-US" sz="36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Title </a:t>
            </a:r>
          </a:p>
          <a:p>
            <a:r>
              <a:rPr lang="en-US" sz="36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0D57E4-272D-4691-9B8B-3A812E50D197}"/>
              </a:ext>
            </a:extLst>
          </p:cNvPr>
          <p:cNvSpPr txBox="1"/>
          <p:nvPr/>
        </p:nvSpPr>
        <p:spPr>
          <a:xfrm>
            <a:off x="4231718" y="3539136"/>
            <a:ext cx="4490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Authors/Presenters </a:t>
            </a: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…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AF6BF5A7-36C4-4F3D-A945-25AAACE11752}"/>
              </a:ext>
            </a:extLst>
          </p:cNvPr>
          <p:cNvSpPr txBox="1"/>
          <p:nvPr/>
        </p:nvSpPr>
        <p:spPr>
          <a:xfrm>
            <a:off x="4231718" y="4459876"/>
            <a:ext cx="5352640" cy="706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1600" b="0" i="0" dirty="0">
                <a:solidFill>
                  <a:schemeClr val="bg1"/>
                </a:solidFill>
                <a:effectLst/>
              </a:rPr>
              <a:t>Affiliations </a:t>
            </a:r>
          </a:p>
          <a:p>
            <a:pPr>
              <a:lnSpc>
                <a:spcPct val="130000"/>
              </a:lnSpc>
            </a:pPr>
            <a:r>
              <a:rPr lang="en-US" sz="1600" b="0" i="0" dirty="0">
                <a:solidFill>
                  <a:schemeClr val="bg1"/>
                </a:solidFill>
                <a:effectLst/>
              </a:rPr>
              <a:t>…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DA3684D-BA60-CE7C-33A2-4B015CDA3237}"/>
              </a:ext>
            </a:extLst>
          </p:cNvPr>
          <p:cNvSpPr txBox="1"/>
          <p:nvPr/>
        </p:nvSpPr>
        <p:spPr>
          <a:xfrm>
            <a:off x="4003424" y="6344481"/>
            <a:ext cx="8117371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University of British Columbia (UBC), Liu Institute for Global Issues, 6476 NW Marine Dr, Vancouver, BC V6T 1Z2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BBE154-D483-4363-8126-E8B1DF41E393}"/>
              </a:ext>
            </a:extLst>
          </p:cNvPr>
          <p:cNvSpPr/>
          <p:nvPr/>
        </p:nvSpPr>
        <p:spPr>
          <a:xfrm>
            <a:off x="0" y="0"/>
            <a:ext cx="3770264" cy="6858000"/>
          </a:xfrm>
          <a:custGeom>
            <a:avLst/>
            <a:gdLst/>
            <a:ahLst/>
            <a:cxnLst/>
            <a:rect l="l" t="t" r="r" b="b"/>
            <a:pathLst>
              <a:path w="3770264" h="6858000">
                <a:moveTo>
                  <a:pt x="2655027" y="3973380"/>
                </a:moveTo>
                <a:lnTo>
                  <a:pt x="2843412" y="3973380"/>
                </a:lnTo>
                <a:cubicBezTo>
                  <a:pt x="2989259" y="3973380"/>
                  <a:pt x="3110798" y="3982495"/>
                  <a:pt x="3208029" y="4000726"/>
                </a:cubicBezTo>
                <a:cubicBezTo>
                  <a:pt x="3305260" y="4018957"/>
                  <a:pt x="3377677" y="4051367"/>
                  <a:pt x="3425280" y="4097957"/>
                </a:cubicBezTo>
                <a:cubicBezTo>
                  <a:pt x="3472883" y="4144547"/>
                  <a:pt x="3496684" y="4212406"/>
                  <a:pt x="3496684" y="4301535"/>
                </a:cubicBezTo>
                <a:cubicBezTo>
                  <a:pt x="3496684" y="4390663"/>
                  <a:pt x="3472883" y="4459029"/>
                  <a:pt x="3425280" y="4506632"/>
                </a:cubicBezTo>
                <a:cubicBezTo>
                  <a:pt x="3377677" y="4554235"/>
                  <a:pt x="3304754" y="4587152"/>
                  <a:pt x="3206510" y="4605383"/>
                </a:cubicBezTo>
                <a:cubicBezTo>
                  <a:pt x="3108266" y="4623613"/>
                  <a:pt x="2985207" y="4632729"/>
                  <a:pt x="2837335" y="4632729"/>
                </a:cubicBezTo>
                <a:lnTo>
                  <a:pt x="2648950" y="4632729"/>
                </a:lnTo>
                <a:cubicBezTo>
                  <a:pt x="2501077" y="4632729"/>
                  <a:pt x="2379032" y="4623613"/>
                  <a:pt x="2282813" y="4605383"/>
                </a:cubicBezTo>
                <a:cubicBezTo>
                  <a:pt x="2186595" y="4587152"/>
                  <a:pt x="2114178" y="4554235"/>
                  <a:pt x="2065562" y="4506632"/>
                </a:cubicBezTo>
                <a:cubicBezTo>
                  <a:pt x="2016947" y="4459029"/>
                  <a:pt x="1992639" y="4390663"/>
                  <a:pt x="1992639" y="4301535"/>
                </a:cubicBezTo>
                <a:cubicBezTo>
                  <a:pt x="1992639" y="4212406"/>
                  <a:pt x="2016947" y="4144547"/>
                  <a:pt x="2065562" y="4097957"/>
                </a:cubicBezTo>
                <a:cubicBezTo>
                  <a:pt x="2114178" y="4051367"/>
                  <a:pt x="2187608" y="4018957"/>
                  <a:pt x="2285852" y="4000726"/>
                </a:cubicBezTo>
                <a:cubicBezTo>
                  <a:pt x="2384096" y="3982495"/>
                  <a:pt x="2507154" y="3973380"/>
                  <a:pt x="2655027" y="3973380"/>
                </a:cubicBezTo>
                <a:close/>
                <a:moveTo>
                  <a:pt x="3133353" y="0"/>
                </a:moveTo>
                <a:lnTo>
                  <a:pt x="3770264" y="0"/>
                </a:lnTo>
                <a:lnTo>
                  <a:pt x="3770264" y="427315"/>
                </a:lnTo>
                <a:lnTo>
                  <a:pt x="3738243" y="352599"/>
                </a:lnTo>
                <a:cubicBezTo>
                  <a:pt x="3680512" y="240176"/>
                  <a:pt x="3597966" y="153072"/>
                  <a:pt x="3490607" y="91290"/>
                </a:cubicBezTo>
                <a:cubicBezTo>
                  <a:pt x="3410088" y="44953"/>
                  <a:pt x="3318174" y="15993"/>
                  <a:pt x="3214866" y="4408"/>
                </a:cubicBezTo>
                <a:close/>
                <a:moveTo>
                  <a:pt x="0" y="0"/>
                </a:moveTo>
                <a:lnTo>
                  <a:pt x="3079015" y="0"/>
                </a:lnTo>
                <a:lnTo>
                  <a:pt x="2997330" y="3933"/>
                </a:lnTo>
                <a:cubicBezTo>
                  <a:pt x="2891933" y="14568"/>
                  <a:pt x="2801633" y="41155"/>
                  <a:pt x="2726431" y="83694"/>
                </a:cubicBezTo>
                <a:cubicBezTo>
                  <a:pt x="2626161" y="140412"/>
                  <a:pt x="2550706" y="216880"/>
                  <a:pt x="2500064" y="313098"/>
                </a:cubicBezTo>
                <a:cubicBezTo>
                  <a:pt x="2449423" y="409318"/>
                  <a:pt x="2424102" y="518196"/>
                  <a:pt x="2424102" y="639735"/>
                </a:cubicBezTo>
                <a:cubicBezTo>
                  <a:pt x="2424102" y="710632"/>
                  <a:pt x="2431699" y="772922"/>
                  <a:pt x="2446891" y="826601"/>
                </a:cubicBezTo>
                <a:cubicBezTo>
                  <a:pt x="2462083" y="880281"/>
                  <a:pt x="2478795" y="925351"/>
                  <a:pt x="2497026" y="961813"/>
                </a:cubicBezTo>
                <a:cubicBezTo>
                  <a:pt x="2515257" y="998275"/>
                  <a:pt x="2532475" y="1027647"/>
                  <a:pt x="2548680" y="1049929"/>
                </a:cubicBezTo>
                <a:lnTo>
                  <a:pt x="2077716" y="1016506"/>
                </a:lnTo>
                <a:lnTo>
                  <a:pt x="2077716" y="117117"/>
                </a:lnTo>
                <a:lnTo>
                  <a:pt x="1703984" y="117117"/>
                </a:lnTo>
                <a:lnTo>
                  <a:pt x="1703984" y="1368969"/>
                </a:lnTo>
                <a:lnTo>
                  <a:pt x="2861643" y="1454046"/>
                </a:lnTo>
                <a:lnTo>
                  <a:pt x="2910258" y="1074237"/>
                </a:lnTo>
                <a:cubicBezTo>
                  <a:pt x="2881899" y="1053981"/>
                  <a:pt x="2855566" y="1029673"/>
                  <a:pt x="2831258" y="1001313"/>
                </a:cubicBezTo>
                <a:cubicBezTo>
                  <a:pt x="2806950" y="972954"/>
                  <a:pt x="2786187" y="939025"/>
                  <a:pt x="2768969" y="899524"/>
                </a:cubicBezTo>
                <a:cubicBezTo>
                  <a:pt x="2751751" y="860024"/>
                  <a:pt x="2743142" y="813941"/>
                  <a:pt x="2743142" y="761274"/>
                </a:cubicBezTo>
                <a:cubicBezTo>
                  <a:pt x="2743142" y="694428"/>
                  <a:pt x="2756815" y="636190"/>
                  <a:pt x="2784162" y="586561"/>
                </a:cubicBezTo>
                <a:cubicBezTo>
                  <a:pt x="2811508" y="536933"/>
                  <a:pt x="2852021" y="498446"/>
                  <a:pt x="2905701" y="471099"/>
                </a:cubicBezTo>
                <a:cubicBezTo>
                  <a:pt x="2959380" y="443753"/>
                  <a:pt x="3025720" y="430080"/>
                  <a:pt x="3104721" y="430080"/>
                </a:cubicBezTo>
                <a:cubicBezTo>
                  <a:pt x="3189798" y="430080"/>
                  <a:pt x="3261202" y="444260"/>
                  <a:pt x="3318933" y="472619"/>
                </a:cubicBezTo>
                <a:cubicBezTo>
                  <a:pt x="3376664" y="500978"/>
                  <a:pt x="3420722" y="539972"/>
                  <a:pt x="3451107" y="589600"/>
                </a:cubicBezTo>
                <a:cubicBezTo>
                  <a:pt x="3481492" y="639228"/>
                  <a:pt x="3496684" y="698478"/>
                  <a:pt x="3496684" y="767351"/>
                </a:cubicBezTo>
                <a:cubicBezTo>
                  <a:pt x="3496684" y="838248"/>
                  <a:pt x="3481998" y="900031"/>
                  <a:pt x="3452626" y="952698"/>
                </a:cubicBezTo>
                <a:cubicBezTo>
                  <a:pt x="3423254" y="1005365"/>
                  <a:pt x="3380715" y="1045371"/>
                  <a:pt x="3325010" y="1072717"/>
                </a:cubicBezTo>
                <a:cubicBezTo>
                  <a:pt x="3269305" y="1100064"/>
                  <a:pt x="3206003" y="1113737"/>
                  <a:pt x="3135105" y="1113737"/>
                </a:cubicBezTo>
                <a:lnTo>
                  <a:pt x="3135105" y="1530008"/>
                </a:lnTo>
                <a:cubicBezTo>
                  <a:pt x="3276901" y="1530008"/>
                  <a:pt x="3399453" y="1498610"/>
                  <a:pt x="3502761" y="1435815"/>
                </a:cubicBezTo>
                <a:cubicBezTo>
                  <a:pt x="3606069" y="1373020"/>
                  <a:pt x="3685576" y="1283385"/>
                  <a:pt x="3741281" y="1166910"/>
                </a:cubicBezTo>
                <a:lnTo>
                  <a:pt x="3770264" y="1094566"/>
                </a:lnTo>
                <a:lnTo>
                  <a:pt x="3770264" y="1767228"/>
                </a:lnTo>
                <a:lnTo>
                  <a:pt x="3414645" y="1767228"/>
                </a:lnTo>
                <a:lnTo>
                  <a:pt x="3414645" y="2748655"/>
                </a:lnTo>
                <a:cubicBezTo>
                  <a:pt x="3388312" y="2732450"/>
                  <a:pt x="3361472" y="2709661"/>
                  <a:pt x="3334126" y="2680290"/>
                </a:cubicBezTo>
                <a:cubicBezTo>
                  <a:pt x="3306779" y="2650917"/>
                  <a:pt x="3277914" y="2615469"/>
                  <a:pt x="3247529" y="2573943"/>
                </a:cubicBezTo>
                <a:cubicBezTo>
                  <a:pt x="3217144" y="2532417"/>
                  <a:pt x="3185747" y="2488359"/>
                  <a:pt x="3153336" y="2441770"/>
                </a:cubicBezTo>
                <a:cubicBezTo>
                  <a:pt x="3090541" y="2350615"/>
                  <a:pt x="3027240" y="2264525"/>
                  <a:pt x="2963432" y="2183499"/>
                </a:cubicBezTo>
                <a:cubicBezTo>
                  <a:pt x="2899624" y="2102473"/>
                  <a:pt x="2833284" y="2032588"/>
                  <a:pt x="2764412" y="1973845"/>
                </a:cubicBezTo>
                <a:cubicBezTo>
                  <a:pt x="2695540" y="1915101"/>
                  <a:pt x="2621603" y="1868510"/>
                  <a:pt x="2542603" y="1834075"/>
                </a:cubicBezTo>
                <a:cubicBezTo>
                  <a:pt x="2463603" y="1799639"/>
                  <a:pt x="2376500" y="1782420"/>
                  <a:pt x="2281294" y="1782420"/>
                </a:cubicBezTo>
                <a:cubicBezTo>
                  <a:pt x="2214448" y="1782420"/>
                  <a:pt x="2145069" y="1794068"/>
                  <a:pt x="2073158" y="1817363"/>
                </a:cubicBezTo>
                <a:cubicBezTo>
                  <a:pt x="2001248" y="1840658"/>
                  <a:pt x="1934401" y="1879652"/>
                  <a:pt x="1872619" y="1934344"/>
                </a:cubicBezTo>
                <a:cubicBezTo>
                  <a:pt x="1810837" y="1989037"/>
                  <a:pt x="1761208" y="2061453"/>
                  <a:pt x="1723734" y="2151595"/>
                </a:cubicBezTo>
                <a:cubicBezTo>
                  <a:pt x="1686259" y="2241737"/>
                  <a:pt x="1667522" y="2353654"/>
                  <a:pt x="1667522" y="2487347"/>
                </a:cubicBezTo>
                <a:cubicBezTo>
                  <a:pt x="1667522" y="2635219"/>
                  <a:pt x="1690817" y="2767393"/>
                  <a:pt x="1737407" y="2883867"/>
                </a:cubicBezTo>
                <a:cubicBezTo>
                  <a:pt x="1783997" y="3000342"/>
                  <a:pt x="1854895" y="3092509"/>
                  <a:pt x="1950100" y="3160369"/>
                </a:cubicBezTo>
                <a:cubicBezTo>
                  <a:pt x="2045306" y="3228228"/>
                  <a:pt x="2166845" y="3262158"/>
                  <a:pt x="2314717" y="3262158"/>
                </a:cubicBezTo>
                <a:cubicBezTo>
                  <a:pt x="2341051" y="3262158"/>
                  <a:pt x="2363333" y="3261145"/>
                  <a:pt x="2381564" y="3259119"/>
                </a:cubicBezTo>
                <a:cubicBezTo>
                  <a:pt x="2399795" y="3257093"/>
                  <a:pt x="2413974" y="3255068"/>
                  <a:pt x="2424102" y="3253042"/>
                </a:cubicBezTo>
                <a:lnTo>
                  <a:pt x="2424102" y="2845887"/>
                </a:lnTo>
                <a:lnTo>
                  <a:pt x="2314717" y="2845887"/>
                </a:lnTo>
                <a:cubicBezTo>
                  <a:pt x="2247871" y="2845887"/>
                  <a:pt x="2191659" y="2833226"/>
                  <a:pt x="2146082" y="2807906"/>
                </a:cubicBezTo>
                <a:cubicBezTo>
                  <a:pt x="2100505" y="2782585"/>
                  <a:pt x="2065056" y="2745617"/>
                  <a:pt x="2039735" y="2697001"/>
                </a:cubicBezTo>
                <a:cubicBezTo>
                  <a:pt x="2014415" y="2648386"/>
                  <a:pt x="2001754" y="2586603"/>
                  <a:pt x="2001754" y="2511654"/>
                </a:cubicBezTo>
                <a:cubicBezTo>
                  <a:pt x="2001754" y="2438731"/>
                  <a:pt x="2015427" y="2380493"/>
                  <a:pt x="2042774" y="2336942"/>
                </a:cubicBezTo>
                <a:cubicBezTo>
                  <a:pt x="2070120" y="2293390"/>
                  <a:pt x="2104050" y="2261487"/>
                  <a:pt x="2144563" y="2241230"/>
                </a:cubicBezTo>
                <a:cubicBezTo>
                  <a:pt x="2185076" y="2220973"/>
                  <a:pt x="2225589" y="2210845"/>
                  <a:pt x="2266102" y="2210845"/>
                </a:cubicBezTo>
                <a:cubicBezTo>
                  <a:pt x="2351179" y="2210845"/>
                  <a:pt x="2428660" y="2234141"/>
                  <a:pt x="2498545" y="2280730"/>
                </a:cubicBezTo>
                <a:cubicBezTo>
                  <a:pt x="2568430" y="2327320"/>
                  <a:pt x="2633757" y="2387583"/>
                  <a:pt x="2694527" y="2461520"/>
                </a:cubicBezTo>
                <a:cubicBezTo>
                  <a:pt x="2755296" y="2535456"/>
                  <a:pt x="2817079" y="2613950"/>
                  <a:pt x="2879874" y="2697001"/>
                </a:cubicBezTo>
                <a:cubicBezTo>
                  <a:pt x="2932541" y="2769925"/>
                  <a:pt x="2987233" y="2840822"/>
                  <a:pt x="3043951" y="2909695"/>
                </a:cubicBezTo>
                <a:cubicBezTo>
                  <a:pt x="3100669" y="2978567"/>
                  <a:pt x="3160426" y="3041362"/>
                  <a:pt x="3223221" y="3098080"/>
                </a:cubicBezTo>
                <a:cubicBezTo>
                  <a:pt x="3286016" y="3154798"/>
                  <a:pt x="3354889" y="3199362"/>
                  <a:pt x="3429837" y="3231773"/>
                </a:cubicBezTo>
                <a:cubicBezTo>
                  <a:pt x="3504787" y="3264183"/>
                  <a:pt x="3587838" y="3280389"/>
                  <a:pt x="3678993" y="3280389"/>
                </a:cubicBezTo>
                <a:lnTo>
                  <a:pt x="3770264" y="3280389"/>
                </a:lnTo>
                <a:lnTo>
                  <a:pt x="3770264" y="3976268"/>
                </a:lnTo>
                <a:lnTo>
                  <a:pt x="3768628" y="3970341"/>
                </a:lnTo>
                <a:cubicBezTo>
                  <a:pt x="3731153" y="3877161"/>
                  <a:pt x="3670384" y="3798667"/>
                  <a:pt x="3586319" y="3734859"/>
                </a:cubicBezTo>
                <a:cubicBezTo>
                  <a:pt x="3502255" y="3671051"/>
                  <a:pt x="3391350" y="3623449"/>
                  <a:pt x="3253606" y="3592051"/>
                </a:cubicBezTo>
                <a:cubicBezTo>
                  <a:pt x="3115862" y="3560654"/>
                  <a:pt x="2946720" y="3544955"/>
                  <a:pt x="2746181" y="3544955"/>
                </a:cubicBezTo>
                <a:cubicBezTo>
                  <a:pt x="2543616" y="3544955"/>
                  <a:pt x="2373968" y="3560654"/>
                  <a:pt x="2237236" y="3592051"/>
                </a:cubicBezTo>
                <a:cubicBezTo>
                  <a:pt x="2100505" y="3623449"/>
                  <a:pt x="1989600" y="3671051"/>
                  <a:pt x="1904523" y="3734859"/>
                </a:cubicBezTo>
                <a:cubicBezTo>
                  <a:pt x="1819446" y="3798667"/>
                  <a:pt x="1758676" y="3877161"/>
                  <a:pt x="1722215" y="3970341"/>
                </a:cubicBezTo>
                <a:cubicBezTo>
                  <a:pt x="1685753" y="4063521"/>
                  <a:pt x="1667522" y="4173919"/>
                  <a:pt x="1667522" y="4301535"/>
                </a:cubicBezTo>
                <a:cubicBezTo>
                  <a:pt x="1667522" y="4427125"/>
                  <a:pt x="1685753" y="4537523"/>
                  <a:pt x="1722215" y="4632729"/>
                </a:cubicBezTo>
                <a:cubicBezTo>
                  <a:pt x="1758676" y="4727934"/>
                  <a:pt x="1819446" y="4807441"/>
                  <a:pt x="1904523" y="4871249"/>
                </a:cubicBezTo>
                <a:cubicBezTo>
                  <a:pt x="1989600" y="4935057"/>
                  <a:pt x="2100505" y="4982660"/>
                  <a:pt x="2237236" y="5014057"/>
                </a:cubicBezTo>
                <a:cubicBezTo>
                  <a:pt x="2373968" y="5045455"/>
                  <a:pt x="2543616" y="5061154"/>
                  <a:pt x="2746181" y="5061154"/>
                </a:cubicBezTo>
                <a:cubicBezTo>
                  <a:pt x="2946720" y="5061154"/>
                  <a:pt x="3115862" y="5045455"/>
                  <a:pt x="3253606" y="5014057"/>
                </a:cubicBezTo>
                <a:cubicBezTo>
                  <a:pt x="3391350" y="4982660"/>
                  <a:pt x="3502255" y="4935057"/>
                  <a:pt x="3586319" y="4871249"/>
                </a:cubicBezTo>
                <a:cubicBezTo>
                  <a:pt x="3670384" y="4807441"/>
                  <a:pt x="3731153" y="4727934"/>
                  <a:pt x="3768628" y="4632729"/>
                </a:cubicBezTo>
                <a:lnTo>
                  <a:pt x="3770264" y="4626743"/>
                </a:lnTo>
                <a:lnTo>
                  <a:pt x="3770264" y="5310528"/>
                </a:lnTo>
                <a:lnTo>
                  <a:pt x="3414645" y="5310528"/>
                </a:lnTo>
                <a:lnTo>
                  <a:pt x="3414645" y="6291955"/>
                </a:lnTo>
                <a:cubicBezTo>
                  <a:pt x="3388312" y="6275750"/>
                  <a:pt x="3361472" y="6252962"/>
                  <a:pt x="3334126" y="6223590"/>
                </a:cubicBezTo>
                <a:cubicBezTo>
                  <a:pt x="3306779" y="6194218"/>
                  <a:pt x="3277914" y="6158769"/>
                  <a:pt x="3247529" y="6117243"/>
                </a:cubicBezTo>
                <a:cubicBezTo>
                  <a:pt x="3217144" y="6075717"/>
                  <a:pt x="3185747" y="6031659"/>
                  <a:pt x="3153336" y="5985069"/>
                </a:cubicBezTo>
                <a:cubicBezTo>
                  <a:pt x="3090541" y="5893915"/>
                  <a:pt x="3027240" y="5807825"/>
                  <a:pt x="2963432" y="5726799"/>
                </a:cubicBezTo>
                <a:cubicBezTo>
                  <a:pt x="2899624" y="5645773"/>
                  <a:pt x="2833284" y="5575888"/>
                  <a:pt x="2764412" y="5517144"/>
                </a:cubicBezTo>
                <a:cubicBezTo>
                  <a:pt x="2695540" y="5458400"/>
                  <a:pt x="2621603" y="5411810"/>
                  <a:pt x="2542603" y="5377374"/>
                </a:cubicBezTo>
                <a:cubicBezTo>
                  <a:pt x="2463603" y="5342938"/>
                  <a:pt x="2376500" y="5325720"/>
                  <a:pt x="2281294" y="5325720"/>
                </a:cubicBezTo>
                <a:cubicBezTo>
                  <a:pt x="2214448" y="5325720"/>
                  <a:pt x="2145069" y="5337368"/>
                  <a:pt x="2073158" y="5360663"/>
                </a:cubicBezTo>
                <a:cubicBezTo>
                  <a:pt x="2001248" y="5383958"/>
                  <a:pt x="1934401" y="5422951"/>
                  <a:pt x="1872619" y="5477644"/>
                </a:cubicBezTo>
                <a:cubicBezTo>
                  <a:pt x="1810837" y="5532337"/>
                  <a:pt x="1761208" y="5604754"/>
                  <a:pt x="1723734" y="5694895"/>
                </a:cubicBezTo>
                <a:cubicBezTo>
                  <a:pt x="1686259" y="5785036"/>
                  <a:pt x="1667522" y="5896953"/>
                  <a:pt x="1667522" y="6030646"/>
                </a:cubicBezTo>
                <a:cubicBezTo>
                  <a:pt x="1667522" y="6178519"/>
                  <a:pt x="1690817" y="6310693"/>
                  <a:pt x="1737407" y="6427167"/>
                </a:cubicBezTo>
                <a:cubicBezTo>
                  <a:pt x="1783997" y="6543642"/>
                  <a:pt x="1854895" y="6635809"/>
                  <a:pt x="1950100" y="6703669"/>
                </a:cubicBezTo>
                <a:cubicBezTo>
                  <a:pt x="2045306" y="6771528"/>
                  <a:pt x="2166845" y="6805458"/>
                  <a:pt x="2314717" y="6805458"/>
                </a:cubicBezTo>
                <a:cubicBezTo>
                  <a:pt x="2341051" y="6805458"/>
                  <a:pt x="2363333" y="6804445"/>
                  <a:pt x="2381564" y="6802419"/>
                </a:cubicBezTo>
                <a:cubicBezTo>
                  <a:pt x="2399795" y="6800393"/>
                  <a:pt x="2413974" y="6798368"/>
                  <a:pt x="2424102" y="6796342"/>
                </a:cubicBezTo>
                <a:lnTo>
                  <a:pt x="2424102" y="6389186"/>
                </a:lnTo>
                <a:lnTo>
                  <a:pt x="2314717" y="6389186"/>
                </a:lnTo>
                <a:cubicBezTo>
                  <a:pt x="2247871" y="6389186"/>
                  <a:pt x="2191659" y="6376526"/>
                  <a:pt x="2146082" y="6351205"/>
                </a:cubicBezTo>
                <a:cubicBezTo>
                  <a:pt x="2100505" y="6325885"/>
                  <a:pt x="2065056" y="6288917"/>
                  <a:pt x="2039735" y="6240301"/>
                </a:cubicBezTo>
                <a:cubicBezTo>
                  <a:pt x="2014415" y="6191686"/>
                  <a:pt x="2001754" y="6129903"/>
                  <a:pt x="2001754" y="6054954"/>
                </a:cubicBezTo>
                <a:cubicBezTo>
                  <a:pt x="2001754" y="5982031"/>
                  <a:pt x="2015427" y="5923793"/>
                  <a:pt x="2042774" y="5880242"/>
                </a:cubicBezTo>
                <a:cubicBezTo>
                  <a:pt x="2070120" y="5836690"/>
                  <a:pt x="2104050" y="5804786"/>
                  <a:pt x="2144563" y="5784530"/>
                </a:cubicBezTo>
                <a:cubicBezTo>
                  <a:pt x="2185076" y="5764273"/>
                  <a:pt x="2225589" y="5754145"/>
                  <a:pt x="2266102" y="5754145"/>
                </a:cubicBezTo>
                <a:cubicBezTo>
                  <a:pt x="2351179" y="5754145"/>
                  <a:pt x="2428660" y="5777440"/>
                  <a:pt x="2498545" y="5824030"/>
                </a:cubicBezTo>
                <a:cubicBezTo>
                  <a:pt x="2568430" y="5870620"/>
                  <a:pt x="2633757" y="5930883"/>
                  <a:pt x="2694527" y="6004819"/>
                </a:cubicBezTo>
                <a:cubicBezTo>
                  <a:pt x="2755296" y="6078756"/>
                  <a:pt x="2817079" y="6157249"/>
                  <a:pt x="2879874" y="6240301"/>
                </a:cubicBezTo>
                <a:cubicBezTo>
                  <a:pt x="2932541" y="6313225"/>
                  <a:pt x="2987233" y="6384122"/>
                  <a:pt x="3043951" y="6452994"/>
                </a:cubicBezTo>
                <a:cubicBezTo>
                  <a:pt x="3100669" y="6521867"/>
                  <a:pt x="3160426" y="6584662"/>
                  <a:pt x="3223221" y="6641380"/>
                </a:cubicBezTo>
                <a:cubicBezTo>
                  <a:pt x="3286016" y="6698098"/>
                  <a:pt x="3354889" y="6742662"/>
                  <a:pt x="3429837" y="6775073"/>
                </a:cubicBezTo>
                <a:cubicBezTo>
                  <a:pt x="3504787" y="6807483"/>
                  <a:pt x="3587838" y="6823688"/>
                  <a:pt x="3678993" y="6823688"/>
                </a:cubicBezTo>
                <a:lnTo>
                  <a:pt x="3770264" y="6823688"/>
                </a:lnTo>
                <a:lnTo>
                  <a:pt x="3770264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5A85C8-20EB-0FA2-DB54-C755DF483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05571" y="2861839"/>
            <a:ext cx="5193734" cy="123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3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7EEC52D-6D56-5DD2-E552-7FFFD3F4E0AD}"/>
              </a:ext>
            </a:extLst>
          </p:cNvPr>
          <p:cNvSpPr txBox="1"/>
          <p:nvPr/>
        </p:nvSpPr>
        <p:spPr>
          <a:xfrm>
            <a:off x="6844062" y="2974764"/>
            <a:ext cx="4673927" cy="2554545"/>
          </a:xfrm>
          <a:prstGeom prst="rect">
            <a:avLst/>
          </a:prstGeom>
          <a:noFill/>
          <a:effectLst/>
        </p:spPr>
        <p:txBody>
          <a:bodyPr wrap="square" rtlCol="0" anchor="b">
            <a:spAutoFit/>
          </a:bodyPr>
          <a:lstStyle/>
          <a:p>
            <a:r>
              <a:rPr lang="en-US" sz="8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  <a:cs typeface="Poppins Light" panose="00000400000000000000" pitchFamily="2" charset="0"/>
              </a:rPr>
              <a:t>Table Of Content </a:t>
            </a:r>
            <a:endParaRPr lang="id-ID" sz="8000" dirty="0">
              <a:gradFill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</a:gradFill>
              <a:latin typeface="+mj-lt"/>
              <a:cs typeface="Poppins Light" panose="000004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71B1B0-EDC6-45D2-9D82-0640E61ECFBF}"/>
              </a:ext>
            </a:extLst>
          </p:cNvPr>
          <p:cNvSpPr/>
          <p:nvPr/>
        </p:nvSpPr>
        <p:spPr>
          <a:xfrm>
            <a:off x="0" y="0"/>
            <a:ext cx="6423592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A295DE1-0151-4D2E-A5BD-7E17A9CF6183}"/>
              </a:ext>
            </a:extLst>
          </p:cNvPr>
          <p:cNvGrpSpPr/>
          <p:nvPr/>
        </p:nvGrpSpPr>
        <p:grpSpPr>
          <a:xfrm>
            <a:off x="6936601" y="5707975"/>
            <a:ext cx="1170426" cy="347132"/>
            <a:chOff x="7748149" y="863601"/>
            <a:chExt cx="1170426" cy="3471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72B559-BD88-4801-BFB2-8FA462FB944E}"/>
                </a:ext>
              </a:extLst>
            </p:cNvPr>
            <p:cNvSpPr/>
            <p:nvPr/>
          </p:nvSpPr>
          <p:spPr>
            <a:xfrm>
              <a:off x="7748149" y="863601"/>
              <a:ext cx="1170426" cy="3471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C01A18-0CCE-41A1-88BE-B27E0494A411}"/>
                </a:ext>
              </a:extLst>
            </p:cNvPr>
            <p:cNvSpPr txBox="1"/>
            <p:nvPr/>
          </p:nvSpPr>
          <p:spPr>
            <a:xfrm>
              <a:off x="7830698" y="898668"/>
              <a:ext cx="1005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See More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8A69985-9A15-4B8E-A28E-63A16B28F7D8}"/>
              </a:ext>
            </a:extLst>
          </p:cNvPr>
          <p:cNvSpPr txBox="1"/>
          <p:nvPr/>
        </p:nvSpPr>
        <p:spPr>
          <a:xfrm>
            <a:off x="9889050" y="593047"/>
            <a:ext cx="1733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spc="-3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ABCD97-72DD-4505-B83F-AB9745DF7D76}"/>
              </a:ext>
            </a:extLst>
          </p:cNvPr>
          <p:cNvSpPr txBox="1"/>
          <p:nvPr/>
        </p:nvSpPr>
        <p:spPr>
          <a:xfrm>
            <a:off x="8169846" y="1338707"/>
            <a:ext cx="345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Company Event Presentation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B0D402F-7C8B-4BFE-A9EC-A33868EFA2D2}"/>
              </a:ext>
            </a:extLst>
          </p:cNvPr>
          <p:cNvGrpSpPr/>
          <p:nvPr/>
        </p:nvGrpSpPr>
        <p:grpSpPr>
          <a:xfrm>
            <a:off x="492117" y="1089204"/>
            <a:ext cx="5202997" cy="4693657"/>
            <a:chOff x="492117" y="682797"/>
            <a:chExt cx="5202997" cy="469365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9EBD890-3C40-4057-9EC2-0EFFADEDD668}"/>
                </a:ext>
              </a:extLst>
            </p:cNvPr>
            <p:cNvGrpSpPr/>
            <p:nvPr/>
          </p:nvGrpSpPr>
          <p:grpSpPr>
            <a:xfrm>
              <a:off x="492117" y="682797"/>
              <a:ext cx="5202997" cy="416956"/>
              <a:chOff x="496562" y="682797"/>
              <a:chExt cx="5202997" cy="41695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EA5A56-FDDD-44C1-874F-941C5EC136C9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B252CE2-FCF5-4F84-A540-4B10776E35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Graphic 9">
                <a:extLst>
                  <a:ext uri="{FF2B5EF4-FFF2-40B4-BE49-F238E27FC236}">
                    <a16:creationId xmlns:a16="http://schemas.microsoft.com/office/drawing/2014/main" id="{BEDB8233-57F5-43EE-99A4-52D1F1D83DCE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3BAD625-DD10-43D5-987B-FC6EDBDFC79C}"/>
                </a:ext>
              </a:extLst>
            </p:cNvPr>
            <p:cNvGrpSpPr/>
            <p:nvPr/>
          </p:nvGrpSpPr>
          <p:grpSpPr>
            <a:xfrm>
              <a:off x="492117" y="1538137"/>
              <a:ext cx="5202997" cy="416956"/>
              <a:chOff x="496562" y="682797"/>
              <a:chExt cx="5202997" cy="41695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E89504E-4E80-4F32-BDAF-F7CEE4EF4C4D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C71AD3C-C642-4969-AC60-735033B557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Graphic 9">
                <a:extLst>
                  <a:ext uri="{FF2B5EF4-FFF2-40B4-BE49-F238E27FC236}">
                    <a16:creationId xmlns:a16="http://schemas.microsoft.com/office/drawing/2014/main" id="{786208D5-4316-493C-983E-2D326B30B662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0FB653E-9F1A-4C5F-8F46-D5DE70616045}"/>
                </a:ext>
              </a:extLst>
            </p:cNvPr>
            <p:cNvGrpSpPr/>
            <p:nvPr/>
          </p:nvGrpSpPr>
          <p:grpSpPr>
            <a:xfrm>
              <a:off x="492117" y="2393477"/>
              <a:ext cx="5202997" cy="416956"/>
              <a:chOff x="496562" y="682797"/>
              <a:chExt cx="5202997" cy="41695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C63B13B-18BB-463E-B0CD-EC61D33C766E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7896722-56A0-44C3-BF5B-C9B52229D6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Graphic 9">
                <a:extLst>
                  <a:ext uri="{FF2B5EF4-FFF2-40B4-BE49-F238E27FC236}">
                    <a16:creationId xmlns:a16="http://schemas.microsoft.com/office/drawing/2014/main" id="{549AD76B-F4F8-4726-B7F6-225DDFC8FFAC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D436BD6-7688-42CC-B9B7-0FB87FC070FB}"/>
                </a:ext>
              </a:extLst>
            </p:cNvPr>
            <p:cNvGrpSpPr/>
            <p:nvPr/>
          </p:nvGrpSpPr>
          <p:grpSpPr>
            <a:xfrm>
              <a:off x="492117" y="3248817"/>
              <a:ext cx="5202997" cy="416956"/>
              <a:chOff x="496562" y="682797"/>
              <a:chExt cx="5202997" cy="41695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7F7A978-BB26-43A9-8670-9A53E35C7B18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1D72F37-E712-4908-8337-AC5A49F0F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Graphic 9">
                <a:extLst>
                  <a:ext uri="{FF2B5EF4-FFF2-40B4-BE49-F238E27FC236}">
                    <a16:creationId xmlns:a16="http://schemas.microsoft.com/office/drawing/2014/main" id="{2452AB12-B21D-4FC2-B1AA-ECD41D76B8F1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4F1D1BD-39FF-495C-ABDB-74B33458938E}"/>
                </a:ext>
              </a:extLst>
            </p:cNvPr>
            <p:cNvGrpSpPr/>
            <p:nvPr/>
          </p:nvGrpSpPr>
          <p:grpSpPr>
            <a:xfrm>
              <a:off x="492117" y="4104157"/>
              <a:ext cx="5202997" cy="416956"/>
              <a:chOff x="496562" y="682797"/>
              <a:chExt cx="5202997" cy="416956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B8837A6-3962-4D64-B3B0-01B59520CBB4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A8A82DC-24CA-4BA6-A9D2-9F6E9E969D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Graphic 9">
                <a:extLst>
                  <a:ext uri="{FF2B5EF4-FFF2-40B4-BE49-F238E27FC236}">
                    <a16:creationId xmlns:a16="http://schemas.microsoft.com/office/drawing/2014/main" id="{A4FD39A4-E5D6-4A57-98DC-0FB37C186706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B31174C-16A7-4962-B589-E4EC19CD9659}"/>
                </a:ext>
              </a:extLst>
            </p:cNvPr>
            <p:cNvGrpSpPr/>
            <p:nvPr/>
          </p:nvGrpSpPr>
          <p:grpSpPr>
            <a:xfrm>
              <a:off x="492117" y="4959498"/>
              <a:ext cx="5202997" cy="416956"/>
              <a:chOff x="496562" y="682797"/>
              <a:chExt cx="5202997" cy="416956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1804D4B-3184-462C-BFA3-B2C17AB8B45D}"/>
                  </a:ext>
                </a:extLst>
              </p:cNvPr>
              <p:cNvSpPr txBox="1"/>
              <p:nvPr/>
            </p:nvSpPr>
            <p:spPr>
              <a:xfrm>
                <a:off x="496562" y="682797"/>
                <a:ext cx="3249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Your Text Goes Here 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DADA3F9-86D2-4607-B5C7-A26D212E8B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919" y="1099753"/>
                <a:ext cx="512064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Graphic 9">
                <a:extLst>
                  <a:ext uri="{FF2B5EF4-FFF2-40B4-BE49-F238E27FC236}">
                    <a16:creationId xmlns:a16="http://schemas.microsoft.com/office/drawing/2014/main" id="{BA30B37B-08E2-44BA-B183-75006C56E62B}"/>
                  </a:ext>
                </a:extLst>
              </p:cNvPr>
              <p:cNvSpPr/>
              <p:nvPr/>
            </p:nvSpPr>
            <p:spPr>
              <a:xfrm rot="5400000">
                <a:off x="5491763" y="778024"/>
                <a:ext cx="105558" cy="178879"/>
              </a:xfrm>
              <a:custGeom>
                <a:avLst/>
                <a:gdLst>
                  <a:gd name="connsiteX0" fmla="*/ 223218 w 233600"/>
                  <a:gd name="connsiteY0" fmla="*/ 172641 h 395858"/>
                  <a:gd name="connsiteX1" fmla="*/ 60912 w 233600"/>
                  <a:gd name="connsiteY1" fmla="*/ 10430 h 395858"/>
                  <a:gd name="connsiteX2" fmla="*/ 10430 w 233600"/>
                  <a:gd name="connsiteY2" fmla="*/ 10430 h 395858"/>
                  <a:gd name="connsiteX3" fmla="*/ 10430 w 233600"/>
                  <a:gd name="connsiteY3" fmla="*/ 10430 h 395858"/>
                  <a:gd name="connsiteX4" fmla="*/ 10430 w 233600"/>
                  <a:gd name="connsiteY4" fmla="*/ 60912 h 395858"/>
                  <a:gd name="connsiteX5" fmla="*/ 147495 w 233600"/>
                  <a:gd name="connsiteY5" fmla="*/ 197977 h 395858"/>
                  <a:gd name="connsiteX6" fmla="*/ 10430 w 233600"/>
                  <a:gd name="connsiteY6" fmla="*/ 334947 h 395858"/>
                  <a:gd name="connsiteX7" fmla="*/ 10430 w 233600"/>
                  <a:gd name="connsiteY7" fmla="*/ 385429 h 395858"/>
                  <a:gd name="connsiteX8" fmla="*/ 10430 w 233600"/>
                  <a:gd name="connsiteY8" fmla="*/ 385429 h 395858"/>
                  <a:gd name="connsiteX9" fmla="*/ 60912 w 233600"/>
                  <a:gd name="connsiteY9" fmla="*/ 385429 h 395858"/>
                  <a:gd name="connsiteX10" fmla="*/ 223218 w 233600"/>
                  <a:gd name="connsiteY10" fmla="*/ 223123 h 395858"/>
                  <a:gd name="connsiteX11" fmla="*/ 233601 w 233600"/>
                  <a:gd name="connsiteY11" fmla="*/ 197882 h 395858"/>
                  <a:gd name="connsiteX12" fmla="*/ 223218 w 233600"/>
                  <a:gd name="connsiteY12" fmla="*/ 172641 h 39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3600" h="395858">
                    <a:moveTo>
                      <a:pt x="223218" y="172641"/>
                    </a:moveTo>
                    <a:lnTo>
                      <a:pt x="60912" y="10430"/>
                    </a:lnTo>
                    <a:cubicBezTo>
                      <a:pt x="47006" y="-3477"/>
                      <a:pt x="24336" y="-3477"/>
                      <a:pt x="10430" y="10430"/>
                    </a:cubicBezTo>
                    <a:lnTo>
                      <a:pt x="10430" y="10430"/>
                    </a:lnTo>
                    <a:cubicBezTo>
                      <a:pt x="-3477" y="24336"/>
                      <a:pt x="-3477" y="47006"/>
                      <a:pt x="10430" y="60912"/>
                    </a:cubicBezTo>
                    <a:lnTo>
                      <a:pt x="147495" y="197977"/>
                    </a:lnTo>
                    <a:lnTo>
                      <a:pt x="10430" y="334947"/>
                    </a:lnTo>
                    <a:cubicBezTo>
                      <a:pt x="-3477" y="348853"/>
                      <a:pt x="-3477" y="371523"/>
                      <a:pt x="10430" y="385429"/>
                    </a:cubicBezTo>
                    <a:lnTo>
                      <a:pt x="10430" y="385429"/>
                    </a:lnTo>
                    <a:cubicBezTo>
                      <a:pt x="24336" y="399336"/>
                      <a:pt x="47006" y="399336"/>
                      <a:pt x="60912" y="385429"/>
                    </a:cubicBezTo>
                    <a:lnTo>
                      <a:pt x="223218" y="223123"/>
                    </a:lnTo>
                    <a:cubicBezTo>
                      <a:pt x="230172" y="216170"/>
                      <a:pt x="233601" y="207026"/>
                      <a:pt x="233601" y="197882"/>
                    </a:cubicBezTo>
                    <a:cubicBezTo>
                      <a:pt x="233601" y="188738"/>
                      <a:pt x="230172" y="179594"/>
                      <a:pt x="223218" y="17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694D0D5-9203-410B-BD9E-71F634500366}"/>
              </a:ext>
            </a:extLst>
          </p:cNvPr>
          <p:cNvSpPr/>
          <p:nvPr/>
        </p:nvSpPr>
        <p:spPr>
          <a:xfrm>
            <a:off x="6115584" y="-2"/>
            <a:ext cx="308008" cy="68579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A360E0-9ACA-65D8-C933-AE2685A43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494" y="5778866"/>
            <a:ext cx="2849204" cy="67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1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3A5790-9DCC-4F4F-89AF-DA6A7A5FF5E3}"/>
              </a:ext>
            </a:extLst>
          </p:cNvPr>
          <p:cNvSpPr txBox="1"/>
          <p:nvPr/>
        </p:nvSpPr>
        <p:spPr>
          <a:xfrm>
            <a:off x="792727" y="838395"/>
            <a:ext cx="10515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Objective 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Conference Data</a:t>
            </a:r>
            <a:endParaRPr lang="en-ID" sz="6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054F2E-2984-42EB-ABD1-287FB87FAFD9}"/>
              </a:ext>
            </a:extLst>
          </p:cNvPr>
          <p:cNvSpPr/>
          <p:nvPr/>
        </p:nvSpPr>
        <p:spPr>
          <a:xfrm>
            <a:off x="4640826" y="3224964"/>
            <a:ext cx="7551174" cy="29026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3E1728-48A4-4B64-9C1E-FDD4E2544B70}"/>
              </a:ext>
            </a:extLst>
          </p:cNvPr>
          <p:cNvSpPr/>
          <p:nvPr/>
        </p:nvSpPr>
        <p:spPr>
          <a:xfrm>
            <a:off x="4642954" y="5863201"/>
            <a:ext cx="7549046" cy="264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96668D-9F39-4C83-B549-CD2AC3545B2E}"/>
              </a:ext>
            </a:extLst>
          </p:cNvPr>
          <p:cNvGrpSpPr/>
          <p:nvPr/>
        </p:nvGrpSpPr>
        <p:grpSpPr>
          <a:xfrm>
            <a:off x="5368182" y="3680421"/>
            <a:ext cx="2631799" cy="1831714"/>
            <a:chOff x="5113102" y="3450513"/>
            <a:chExt cx="2631799" cy="183171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363266-9B43-41E8-B33B-F78AB85AD0AA}"/>
                </a:ext>
              </a:extLst>
            </p:cNvPr>
            <p:cNvSpPr txBox="1"/>
            <p:nvPr/>
          </p:nvSpPr>
          <p:spPr>
            <a:xfrm>
              <a:off x="5113102" y="4492844"/>
              <a:ext cx="2631799" cy="789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dolor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cons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ectetur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Sed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iaculis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vel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neque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16E2647-9092-47AE-B9EE-B8F6CF4738BB}"/>
                </a:ext>
              </a:extLst>
            </p:cNvPr>
            <p:cNvSpPr txBox="1"/>
            <p:nvPr/>
          </p:nvSpPr>
          <p:spPr>
            <a:xfrm>
              <a:off x="5113102" y="4105548"/>
              <a:ext cx="1954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Objective Test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FCED602-840E-4DE3-A85E-BF619A84E575}"/>
                </a:ext>
              </a:extLst>
            </p:cNvPr>
            <p:cNvSpPr txBox="1"/>
            <p:nvPr/>
          </p:nvSpPr>
          <p:spPr>
            <a:xfrm>
              <a:off x="5113102" y="3450513"/>
              <a:ext cx="8925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+mj-lt"/>
                </a:rPr>
                <a:t>01.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06C48E-4D48-422B-A968-5E83392CE0E8}"/>
              </a:ext>
            </a:extLst>
          </p:cNvPr>
          <p:cNvGrpSpPr/>
          <p:nvPr/>
        </p:nvGrpSpPr>
        <p:grpSpPr>
          <a:xfrm>
            <a:off x="8884210" y="3680421"/>
            <a:ext cx="2631800" cy="1831714"/>
            <a:chOff x="5113101" y="3450513"/>
            <a:chExt cx="2631800" cy="183171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ADA328-AF03-4ADE-8464-AA8B2C112595}"/>
                </a:ext>
              </a:extLst>
            </p:cNvPr>
            <p:cNvSpPr txBox="1"/>
            <p:nvPr/>
          </p:nvSpPr>
          <p:spPr>
            <a:xfrm>
              <a:off x="5113102" y="4492844"/>
              <a:ext cx="2631799" cy="789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dolor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cons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ectetur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Sed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iaculis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vel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neque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ID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215BF7-A3DD-4333-B06F-F0DDC91400CB}"/>
                </a:ext>
              </a:extLst>
            </p:cNvPr>
            <p:cNvSpPr txBox="1"/>
            <p:nvPr/>
          </p:nvSpPr>
          <p:spPr>
            <a:xfrm>
              <a:off x="5113101" y="4105548"/>
              <a:ext cx="2423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Objective Promotion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52A242-F152-43D3-8327-7072417C09CC}"/>
                </a:ext>
              </a:extLst>
            </p:cNvPr>
            <p:cNvSpPr txBox="1"/>
            <p:nvPr/>
          </p:nvSpPr>
          <p:spPr>
            <a:xfrm>
              <a:off x="5113102" y="3450513"/>
              <a:ext cx="8925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+mj-lt"/>
                </a:rPr>
                <a:t>02.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266612-7234-458F-A7E8-F61298E34DB1}"/>
              </a:ext>
            </a:extLst>
          </p:cNvPr>
          <p:cNvGrpSpPr/>
          <p:nvPr/>
        </p:nvGrpSpPr>
        <p:grpSpPr>
          <a:xfrm>
            <a:off x="5603877" y="2309515"/>
            <a:ext cx="2711450" cy="628907"/>
            <a:chOff x="6371203" y="4778793"/>
            <a:chExt cx="2974831" cy="68999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9FB9712-BF19-463C-9588-775CF7BB8A27}"/>
                </a:ext>
              </a:extLst>
            </p:cNvPr>
            <p:cNvGrpSpPr/>
            <p:nvPr/>
          </p:nvGrpSpPr>
          <p:grpSpPr>
            <a:xfrm>
              <a:off x="6371203" y="4778793"/>
              <a:ext cx="689997" cy="689997"/>
              <a:chOff x="6371203" y="4753866"/>
              <a:chExt cx="689997" cy="689997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67FECC5-B445-4029-AD52-637D1FE51F2A}"/>
                  </a:ext>
                </a:extLst>
              </p:cNvPr>
              <p:cNvSpPr/>
              <p:nvPr/>
            </p:nvSpPr>
            <p:spPr>
              <a:xfrm>
                <a:off x="6371203" y="4753866"/>
                <a:ext cx="689997" cy="68999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42" name="Graphic 41" descr="Eraser">
                <a:extLst>
                  <a:ext uri="{FF2B5EF4-FFF2-40B4-BE49-F238E27FC236}">
                    <a16:creationId xmlns:a16="http://schemas.microsoft.com/office/drawing/2014/main" id="{0DC6B564-2053-466D-B33E-CF3083174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509046" y="4885626"/>
                <a:ext cx="415629" cy="415629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38E2030-F63C-482A-B3E5-15382A2A5C45}"/>
                </a:ext>
              </a:extLst>
            </p:cNvPr>
            <p:cNvGrpSpPr/>
            <p:nvPr/>
          </p:nvGrpSpPr>
          <p:grpSpPr>
            <a:xfrm>
              <a:off x="7513620" y="4778793"/>
              <a:ext cx="689997" cy="689997"/>
              <a:chOff x="7513620" y="4740693"/>
              <a:chExt cx="689997" cy="689997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FFFA1E0-EA17-4A05-BC35-BA702ED761D9}"/>
                  </a:ext>
                </a:extLst>
              </p:cNvPr>
              <p:cNvSpPr/>
              <p:nvPr/>
            </p:nvSpPr>
            <p:spPr>
              <a:xfrm>
                <a:off x="7513620" y="4740693"/>
                <a:ext cx="689997" cy="6899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C58D394-D2FC-4968-A9CB-A78BBEFD841C}"/>
                  </a:ext>
                </a:extLst>
              </p:cNvPr>
              <p:cNvSpPr txBox="1"/>
              <p:nvPr/>
            </p:nvSpPr>
            <p:spPr>
              <a:xfrm>
                <a:off x="7513620" y="4885636"/>
                <a:ext cx="689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</a:rPr>
                  <a:t>60+</a:t>
                </a:r>
                <a:endParaRPr lang="en-ID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DA906FE-F8E7-4122-A76C-EB1433E847FE}"/>
                </a:ext>
              </a:extLst>
            </p:cNvPr>
            <p:cNvGrpSpPr/>
            <p:nvPr/>
          </p:nvGrpSpPr>
          <p:grpSpPr>
            <a:xfrm>
              <a:off x="8656037" y="4778793"/>
              <a:ext cx="689997" cy="689997"/>
              <a:chOff x="7513620" y="4740693"/>
              <a:chExt cx="689997" cy="689997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873D011-038F-46B6-9EE0-C195B0A073BE}"/>
                  </a:ext>
                </a:extLst>
              </p:cNvPr>
              <p:cNvSpPr/>
              <p:nvPr/>
            </p:nvSpPr>
            <p:spPr>
              <a:xfrm>
                <a:off x="7513620" y="4740693"/>
                <a:ext cx="689997" cy="6899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19776C8-0BFA-4BCF-8058-61301A043E95}"/>
                  </a:ext>
                </a:extLst>
              </p:cNvPr>
              <p:cNvSpPr txBox="1"/>
              <p:nvPr/>
            </p:nvSpPr>
            <p:spPr>
              <a:xfrm>
                <a:off x="7513620" y="4885636"/>
                <a:ext cx="6899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</a:rPr>
                  <a:t>15K</a:t>
                </a:r>
                <a:endParaRPr lang="en-ID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F6BBCAC9-9381-4EB1-9123-E721CEA676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63563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8FC9CC-5D10-4430-AC4B-10262945710D}"/>
              </a:ext>
            </a:extLst>
          </p:cNvPr>
          <p:cNvSpPr/>
          <p:nvPr/>
        </p:nvSpPr>
        <p:spPr>
          <a:xfrm>
            <a:off x="3210128" y="927100"/>
            <a:ext cx="8372272" cy="5003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4EA936-CA07-44A3-900E-B290FEA6CBC9}"/>
              </a:ext>
            </a:extLst>
          </p:cNvPr>
          <p:cNvSpPr txBox="1"/>
          <p:nvPr/>
        </p:nvSpPr>
        <p:spPr>
          <a:xfrm>
            <a:off x="3813475" y="1200825"/>
            <a:ext cx="7320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2"/>
                </a:solidFill>
                <a:latin typeface="+mj-lt"/>
              </a:rPr>
              <a:t>Work Public </a:t>
            </a:r>
            <a:r>
              <a:rPr lang="en-US" sz="6000" dirty="0">
                <a:solidFill>
                  <a:schemeClr val="bg1"/>
                </a:solidFill>
                <a:latin typeface="+mj-lt"/>
              </a:rPr>
              <a:t>Meeting</a:t>
            </a:r>
            <a:endParaRPr lang="en-ID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DEED7-8375-4F41-B955-B5155D348093}"/>
              </a:ext>
            </a:extLst>
          </p:cNvPr>
          <p:cNvSpPr txBox="1"/>
          <p:nvPr/>
        </p:nvSpPr>
        <p:spPr>
          <a:xfrm>
            <a:off x="3813475" y="2405379"/>
            <a:ext cx="7032803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i="0" dirty="0">
                <a:solidFill>
                  <a:srgbClr val="000000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Proin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bibendum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risus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venen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atis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Morbi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tortor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justo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porta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const ac, semper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sem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Proin.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0558F7-CDF3-4D36-A608-358ABEF0AEAF}"/>
              </a:ext>
            </a:extLst>
          </p:cNvPr>
          <p:cNvSpPr/>
          <p:nvPr/>
        </p:nvSpPr>
        <p:spPr>
          <a:xfrm>
            <a:off x="3210128" y="927101"/>
            <a:ext cx="154004" cy="5003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B0127B-FA09-49BB-83FE-D8E68F3D604F}"/>
              </a:ext>
            </a:extLst>
          </p:cNvPr>
          <p:cNvGrpSpPr/>
          <p:nvPr/>
        </p:nvGrpSpPr>
        <p:grpSpPr>
          <a:xfrm>
            <a:off x="3813475" y="3319989"/>
            <a:ext cx="3323926" cy="2245619"/>
            <a:chOff x="548304" y="2405491"/>
            <a:chExt cx="3323926" cy="224561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58CDD4D-2F4C-463E-B682-E2E6BB41DD18}"/>
                </a:ext>
              </a:extLst>
            </p:cNvPr>
            <p:cNvGrpSpPr/>
            <p:nvPr/>
          </p:nvGrpSpPr>
          <p:grpSpPr>
            <a:xfrm>
              <a:off x="656334" y="2405491"/>
              <a:ext cx="461265" cy="461265"/>
              <a:chOff x="1410616" y="-830263"/>
              <a:chExt cx="547884" cy="547884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052D687-1E78-4349-BE8C-507F29421F58}"/>
                  </a:ext>
                </a:extLst>
              </p:cNvPr>
              <p:cNvSpPr/>
              <p:nvPr/>
            </p:nvSpPr>
            <p:spPr>
              <a:xfrm>
                <a:off x="1410616" y="-830263"/>
                <a:ext cx="547884" cy="5478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Graphic 15" descr="Venn diagram">
                <a:extLst>
                  <a:ext uri="{FF2B5EF4-FFF2-40B4-BE49-F238E27FC236}">
                    <a16:creationId xmlns:a16="http://schemas.microsoft.com/office/drawing/2014/main" id="{288C6E6C-2F68-4668-81DE-EBF9956F2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8886" y="-711993"/>
                <a:ext cx="311344" cy="311344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C093D5A-0885-4168-A870-BAE179E4B1F6}"/>
                </a:ext>
              </a:extLst>
            </p:cNvPr>
            <p:cNvSpPr txBox="1"/>
            <p:nvPr/>
          </p:nvSpPr>
          <p:spPr>
            <a:xfrm>
              <a:off x="548304" y="3011699"/>
              <a:ext cx="1916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Public Conference 01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8EF5E68-601E-4266-9561-480B827BB13F}"/>
                </a:ext>
              </a:extLst>
            </p:cNvPr>
            <p:cNvGrpSpPr/>
            <p:nvPr/>
          </p:nvGrpSpPr>
          <p:grpSpPr>
            <a:xfrm>
              <a:off x="656335" y="3824492"/>
              <a:ext cx="1534416" cy="45719"/>
              <a:chOff x="2244981" y="5252734"/>
              <a:chExt cx="2481024" cy="64421"/>
            </a:xfrm>
          </p:grpSpPr>
          <p:sp>
            <p:nvSpPr>
              <p:cNvPr id="13" name="Rounded Rectangle 22">
                <a:extLst>
                  <a:ext uri="{FF2B5EF4-FFF2-40B4-BE49-F238E27FC236}">
                    <a16:creationId xmlns:a16="http://schemas.microsoft.com/office/drawing/2014/main" id="{41A234AC-B674-4645-9895-73B5551A5526}"/>
                  </a:ext>
                </a:extLst>
              </p:cNvPr>
              <p:cNvSpPr/>
              <p:nvPr/>
            </p:nvSpPr>
            <p:spPr>
              <a:xfrm>
                <a:off x="2244981" y="5252734"/>
                <a:ext cx="2481024" cy="64421"/>
              </a:xfrm>
              <a:prstGeom prst="rect">
                <a:avLst/>
              </a:prstGeom>
              <a:solidFill>
                <a:schemeClr val="bg1">
                  <a:lumMod val="95000"/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23">
                <a:extLst>
                  <a:ext uri="{FF2B5EF4-FFF2-40B4-BE49-F238E27FC236}">
                    <a16:creationId xmlns:a16="http://schemas.microsoft.com/office/drawing/2014/main" id="{F6AEFDD1-8138-464F-B886-DB44C00A10F1}"/>
                  </a:ext>
                </a:extLst>
              </p:cNvPr>
              <p:cNvSpPr/>
              <p:nvPr/>
            </p:nvSpPr>
            <p:spPr>
              <a:xfrm>
                <a:off x="2244984" y="5252734"/>
                <a:ext cx="1799136" cy="644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FB3A78-475C-4844-BC6B-76BB5DC56B0E}"/>
                </a:ext>
              </a:extLst>
            </p:cNvPr>
            <p:cNvSpPr txBox="1"/>
            <p:nvPr/>
          </p:nvSpPr>
          <p:spPr>
            <a:xfrm>
              <a:off x="2293815" y="3708851"/>
              <a:ext cx="622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80%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DA4BC0-2FA4-41F3-A01A-ACA4F55DF295}"/>
                </a:ext>
              </a:extLst>
            </p:cNvPr>
            <p:cNvSpPr txBox="1"/>
            <p:nvPr/>
          </p:nvSpPr>
          <p:spPr>
            <a:xfrm>
              <a:off x="548304" y="4025682"/>
              <a:ext cx="3323926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tetuer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adipiscing elit.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5C9703-ABC3-4D37-9726-47FC0003212A}"/>
              </a:ext>
            </a:extLst>
          </p:cNvPr>
          <p:cNvGrpSpPr/>
          <p:nvPr/>
        </p:nvGrpSpPr>
        <p:grpSpPr>
          <a:xfrm>
            <a:off x="7662184" y="3317332"/>
            <a:ext cx="3235067" cy="2245619"/>
            <a:chOff x="548304" y="2405491"/>
            <a:chExt cx="3235067" cy="224561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CA9CB5F-464C-46BD-8370-C595685F8274}"/>
                </a:ext>
              </a:extLst>
            </p:cNvPr>
            <p:cNvGrpSpPr/>
            <p:nvPr/>
          </p:nvGrpSpPr>
          <p:grpSpPr>
            <a:xfrm>
              <a:off x="656334" y="2405491"/>
              <a:ext cx="461265" cy="461265"/>
              <a:chOff x="1410616" y="-830263"/>
              <a:chExt cx="547884" cy="54788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72B11A7-470D-4167-B80B-D2FF06E0C915}"/>
                  </a:ext>
                </a:extLst>
              </p:cNvPr>
              <p:cNvSpPr/>
              <p:nvPr/>
            </p:nvSpPr>
            <p:spPr>
              <a:xfrm>
                <a:off x="1410616" y="-830263"/>
                <a:ext cx="547884" cy="5478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Graphic 25" descr="Venn diagram">
                <a:extLst>
                  <a:ext uri="{FF2B5EF4-FFF2-40B4-BE49-F238E27FC236}">
                    <a16:creationId xmlns:a16="http://schemas.microsoft.com/office/drawing/2014/main" id="{1BD9B7EE-ED8C-4068-9B8E-1390833EC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8886" y="-711993"/>
                <a:ext cx="311344" cy="311344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A1143-8E0B-4AC0-9D71-139127F4CBD2}"/>
                </a:ext>
              </a:extLst>
            </p:cNvPr>
            <p:cNvSpPr txBox="1"/>
            <p:nvPr/>
          </p:nvSpPr>
          <p:spPr>
            <a:xfrm>
              <a:off x="548304" y="3011699"/>
              <a:ext cx="1916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Public Conference 02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0EF46E5-014D-4558-A01D-C9CC6B2B0F80}"/>
                </a:ext>
              </a:extLst>
            </p:cNvPr>
            <p:cNvGrpSpPr/>
            <p:nvPr/>
          </p:nvGrpSpPr>
          <p:grpSpPr>
            <a:xfrm>
              <a:off x="656335" y="3824492"/>
              <a:ext cx="1534416" cy="45719"/>
              <a:chOff x="2244981" y="5252734"/>
              <a:chExt cx="2481024" cy="64421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E249173-2797-4033-A585-B8BFAEE5222B}"/>
                  </a:ext>
                </a:extLst>
              </p:cNvPr>
              <p:cNvSpPr/>
              <p:nvPr/>
            </p:nvSpPr>
            <p:spPr>
              <a:xfrm>
                <a:off x="2244981" y="5252734"/>
                <a:ext cx="2481024" cy="64421"/>
              </a:xfrm>
              <a:prstGeom prst="rect">
                <a:avLst/>
              </a:prstGeom>
              <a:solidFill>
                <a:schemeClr val="bg1">
                  <a:lumMod val="95000"/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DF0262EA-B431-4086-AE2F-2BEA79528178}"/>
                  </a:ext>
                </a:extLst>
              </p:cNvPr>
              <p:cNvSpPr/>
              <p:nvPr/>
            </p:nvSpPr>
            <p:spPr>
              <a:xfrm>
                <a:off x="2244984" y="5252734"/>
                <a:ext cx="1799136" cy="644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28A9BA-274E-4B03-AAA3-05CA4ACDA082}"/>
                </a:ext>
              </a:extLst>
            </p:cNvPr>
            <p:cNvSpPr txBox="1"/>
            <p:nvPr/>
          </p:nvSpPr>
          <p:spPr>
            <a:xfrm>
              <a:off x="2293815" y="3708851"/>
              <a:ext cx="622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80%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E93043-EACB-495B-AD5C-89468B7A1AA9}"/>
                </a:ext>
              </a:extLst>
            </p:cNvPr>
            <p:cNvSpPr txBox="1"/>
            <p:nvPr/>
          </p:nvSpPr>
          <p:spPr>
            <a:xfrm>
              <a:off x="548304" y="4025682"/>
              <a:ext cx="3235067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tetuer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adipiscing elit. </a:t>
              </a:r>
            </a:p>
          </p:txBody>
        </p:sp>
      </p:grp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4191A81-068E-4619-9992-4F5AEDDBD1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99858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68EE0E7-A5B7-4332-AB37-8B91B38131B1}"/>
              </a:ext>
            </a:extLst>
          </p:cNvPr>
          <p:cNvSpPr/>
          <p:nvPr/>
        </p:nvSpPr>
        <p:spPr>
          <a:xfrm>
            <a:off x="5245768" y="0"/>
            <a:ext cx="3174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3CBAF8-FFC0-4134-BFA9-891530C0C814}"/>
              </a:ext>
            </a:extLst>
          </p:cNvPr>
          <p:cNvGrpSpPr/>
          <p:nvPr/>
        </p:nvGrpSpPr>
        <p:grpSpPr>
          <a:xfrm>
            <a:off x="5936198" y="892308"/>
            <a:ext cx="5767260" cy="1734593"/>
            <a:chOff x="5726240" y="894233"/>
            <a:chExt cx="5767260" cy="173459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42F6FF-6DB6-C82D-FC5B-8D8C85A8D4AE}"/>
                </a:ext>
              </a:extLst>
            </p:cNvPr>
            <p:cNvSpPr txBox="1"/>
            <p:nvPr/>
          </p:nvSpPr>
          <p:spPr>
            <a:xfrm>
              <a:off x="5726240" y="2003462"/>
              <a:ext cx="5602695" cy="625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consectetuer adipiscing elit.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Maece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nas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porttitor congue massa. Fusce </a:t>
              </a:r>
              <a:r>
                <a:rPr 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posuere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FB8843-1FFD-422E-96C7-49F373E99890}"/>
                </a:ext>
              </a:extLst>
            </p:cNvPr>
            <p:cNvSpPr txBox="1"/>
            <p:nvPr/>
          </p:nvSpPr>
          <p:spPr>
            <a:xfrm>
              <a:off x="5726240" y="894233"/>
              <a:ext cx="57672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Summary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>
                  <a:solidFill>
                    <a:schemeClr val="accent2"/>
                  </a:solidFill>
                  <a:latin typeface="+mj-lt"/>
                </a:rPr>
                <a:t>Data </a:t>
              </a:r>
              <a:endParaRPr lang="en-ID" sz="60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70BDB5-76BD-4EFA-90A0-376994D3C6F4}"/>
              </a:ext>
            </a:extLst>
          </p:cNvPr>
          <p:cNvGrpSpPr/>
          <p:nvPr/>
        </p:nvGrpSpPr>
        <p:grpSpPr>
          <a:xfrm>
            <a:off x="3837536" y="3139374"/>
            <a:ext cx="2393283" cy="2677638"/>
            <a:chOff x="3837536" y="3227862"/>
            <a:chExt cx="2393283" cy="267763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9946327-091E-492F-A7DA-791F6FA68EA3}"/>
                </a:ext>
              </a:extLst>
            </p:cNvPr>
            <p:cNvSpPr/>
            <p:nvPr/>
          </p:nvSpPr>
          <p:spPr>
            <a:xfrm>
              <a:off x="3837536" y="3227862"/>
              <a:ext cx="2393283" cy="26776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0E60F43-66CD-4A79-B61A-D00E4AA5C85D}"/>
                </a:ext>
              </a:extLst>
            </p:cNvPr>
            <p:cNvGrpSpPr/>
            <p:nvPr/>
          </p:nvGrpSpPr>
          <p:grpSpPr>
            <a:xfrm>
              <a:off x="4014640" y="3545089"/>
              <a:ext cx="2039075" cy="2043185"/>
              <a:chOff x="4017126" y="3429000"/>
              <a:chExt cx="2039075" cy="204318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E9AF83-A2B8-4151-8A38-4F236EB58897}"/>
                  </a:ext>
                </a:extLst>
              </p:cNvPr>
              <p:cNvSpPr txBox="1"/>
              <p:nvPr/>
            </p:nvSpPr>
            <p:spPr>
              <a:xfrm>
                <a:off x="4017126" y="3429000"/>
                <a:ext cx="12660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+mj-lt"/>
                  </a:rPr>
                  <a:t>45%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01112BB-6200-46FF-8BEC-06172D87A9B8}"/>
                  </a:ext>
                </a:extLst>
              </p:cNvPr>
              <p:cNvSpPr txBox="1"/>
              <p:nvPr/>
            </p:nvSpPr>
            <p:spPr>
              <a:xfrm>
                <a:off x="4017126" y="4566681"/>
                <a:ext cx="2039075" cy="905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consectetuer adipiscing elit.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E83D1D-1C32-4FD7-AD25-D35626A59BE5}"/>
                  </a:ext>
                </a:extLst>
              </p:cNvPr>
              <p:cNvSpPr txBox="1"/>
              <p:nvPr/>
            </p:nvSpPr>
            <p:spPr>
              <a:xfrm>
                <a:off x="4017126" y="4105562"/>
                <a:ext cx="1774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Conference 01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34A6BD-9AB4-49CF-A1A9-437F7008B834}"/>
              </a:ext>
            </a:extLst>
          </p:cNvPr>
          <p:cNvGrpSpPr/>
          <p:nvPr/>
        </p:nvGrpSpPr>
        <p:grpSpPr>
          <a:xfrm>
            <a:off x="6513326" y="3139374"/>
            <a:ext cx="2393283" cy="2677638"/>
            <a:chOff x="3837536" y="3227862"/>
            <a:chExt cx="2393283" cy="267763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F4ABEAB-2DB7-4D16-BF4A-3AFE38A6F081}"/>
                </a:ext>
              </a:extLst>
            </p:cNvPr>
            <p:cNvSpPr/>
            <p:nvPr/>
          </p:nvSpPr>
          <p:spPr>
            <a:xfrm>
              <a:off x="3837536" y="3227862"/>
              <a:ext cx="2393283" cy="26776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C8C3401-6EEF-4FD7-9037-D83B446D7F4A}"/>
                </a:ext>
              </a:extLst>
            </p:cNvPr>
            <p:cNvGrpSpPr/>
            <p:nvPr/>
          </p:nvGrpSpPr>
          <p:grpSpPr>
            <a:xfrm>
              <a:off x="4014640" y="3545089"/>
              <a:ext cx="2039075" cy="2043185"/>
              <a:chOff x="4017126" y="3429000"/>
              <a:chExt cx="2039075" cy="2043185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B51C87-A3E3-4EBC-AAFE-F4544AEF4798}"/>
                  </a:ext>
                </a:extLst>
              </p:cNvPr>
              <p:cNvSpPr txBox="1"/>
              <p:nvPr/>
            </p:nvSpPr>
            <p:spPr>
              <a:xfrm>
                <a:off x="4017126" y="3429000"/>
                <a:ext cx="12660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+mj-lt"/>
                  </a:rPr>
                  <a:t>50%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032B114-59A4-471D-A9BE-6E6039FB148D}"/>
                  </a:ext>
                </a:extLst>
              </p:cNvPr>
              <p:cNvSpPr txBox="1"/>
              <p:nvPr/>
            </p:nvSpPr>
            <p:spPr>
              <a:xfrm>
                <a:off x="4017126" y="4566681"/>
                <a:ext cx="2039075" cy="905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consectetuer adipiscing elit. 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597CA3-C017-4819-914C-AFCAF44D38AC}"/>
                  </a:ext>
                </a:extLst>
              </p:cNvPr>
              <p:cNvSpPr txBox="1"/>
              <p:nvPr/>
            </p:nvSpPr>
            <p:spPr>
              <a:xfrm>
                <a:off x="4017126" y="4105562"/>
                <a:ext cx="1774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Conference 02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AB6A70-FE9E-41FC-82E8-7BFF04D38857}"/>
              </a:ext>
            </a:extLst>
          </p:cNvPr>
          <p:cNvGrpSpPr/>
          <p:nvPr/>
        </p:nvGrpSpPr>
        <p:grpSpPr>
          <a:xfrm>
            <a:off x="9189117" y="3139374"/>
            <a:ext cx="2393283" cy="2677638"/>
            <a:chOff x="3837536" y="3227862"/>
            <a:chExt cx="2393283" cy="267763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E57846E-67C5-4FD3-AEE6-931E0C68E3A9}"/>
                </a:ext>
              </a:extLst>
            </p:cNvPr>
            <p:cNvSpPr/>
            <p:nvPr/>
          </p:nvSpPr>
          <p:spPr>
            <a:xfrm>
              <a:off x="3837536" y="3227862"/>
              <a:ext cx="2393283" cy="26776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D1873DC-4237-4783-96E1-AE86049FD765}"/>
                </a:ext>
              </a:extLst>
            </p:cNvPr>
            <p:cNvGrpSpPr/>
            <p:nvPr/>
          </p:nvGrpSpPr>
          <p:grpSpPr>
            <a:xfrm>
              <a:off x="4014640" y="3545089"/>
              <a:ext cx="2039075" cy="2043185"/>
              <a:chOff x="4017126" y="3429000"/>
              <a:chExt cx="2039075" cy="204318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ACF1B4B-E1A2-426F-BD58-EBBDBE1F74B1}"/>
                  </a:ext>
                </a:extLst>
              </p:cNvPr>
              <p:cNvSpPr txBox="1"/>
              <p:nvPr/>
            </p:nvSpPr>
            <p:spPr>
              <a:xfrm>
                <a:off x="4017126" y="3429000"/>
                <a:ext cx="12660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+mj-lt"/>
                  </a:rPr>
                  <a:t>65%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623A9B4-5436-46BC-8368-47CD79F5871E}"/>
                  </a:ext>
                </a:extLst>
              </p:cNvPr>
              <p:cNvSpPr txBox="1"/>
              <p:nvPr/>
            </p:nvSpPr>
            <p:spPr>
              <a:xfrm>
                <a:off x="4017126" y="4566681"/>
                <a:ext cx="2039075" cy="905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Lorem ipsum dolor sit amet, consectetuer adipiscing elit. 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2E1BE6-BA73-483C-BEBC-CABC041A6761}"/>
                  </a:ext>
                </a:extLst>
              </p:cNvPr>
              <p:cNvSpPr txBox="1"/>
              <p:nvPr/>
            </p:nvSpPr>
            <p:spPr>
              <a:xfrm>
                <a:off x="4017126" y="4105562"/>
                <a:ext cx="17740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+mj-lt"/>
                  </a:rPr>
                  <a:t>Conference 03</a:t>
                </a:r>
              </a:p>
            </p:txBody>
          </p:sp>
        </p:grpSp>
      </p:grp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8DB066E2-42C4-4E37-A322-CFE4D555E9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49438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E080A9C-9CB1-4631-BB77-0373C248289D}"/>
              </a:ext>
            </a:extLst>
          </p:cNvPr>
          <p:cNvSpPr txBox="1"/>
          <p:nvPr/>
        </p:nvSpPr>
        <p:spPr>
          <a:xfrm>
            <a:off x="508000" y="787595"/>
            <a:ext cx="7313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Conference 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Mission</a:t>
            </a:r>
            <a:endParaRPr lang="en-ID" sz="6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B9AB51-57FE-4FD2-9808-4E51825D8078}"/>
              </a:ext>
            </a:extLst>
          </p:cNvPr>
          <p:cNvSpPr/>
          <p:nvPr/>
        </p:nvSpPr>
        <p:spPr>
          <a:xfrm>
            <a:off x="-1" y="2793804"/>
            <a:ext cx="9398001" cy="327660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A329E64-7972-4D69-8B84-0E5C12EE6A31}"/>
              </a:ext>
            </a:extLst>
          </p:cNvPr>
          <p:cNvSpPr/>
          <p:nvPr/>
        </p:nvSpPr>
        <p:spPr>
          <a:xfrm>
            <a:off x="-6996" y="5905305"/>
            <a:ext cx="9404996" cy="16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29275D-E8DD-4B61-AB20-AED52177A6FA}"/>
              </a:ext>
            </a:extLst>
          </p:cNvPr>
          <p:cNvGrpSpPr/>
          <p:nvPr/>
        </p:nvGrpSpPr>
        <p:grpSpPr>
          <a:xfrm>
            <a:off x="548304" y="3288949"/>
            <a:ext cx="2601296" cy="2245619"/>
            <a:chOff x="548304" y="2405491"/>
            <a:chExt cx="2601296" cy="224561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A075C77-9207-43E3-8E4C-8673F1339503}"/>
                </a:ext>
              </a:extLst>
            </p:cNvPr>
            <p:cNvGrpSpPr/>
            <p:nvPr/>
          </p:nvGrpSpPr>
          <p:grpSpPr>
            <a:xfrm>
              <a:off x="656334" y="2405491"/>
              <a:ext cx="461265" cy="461265"/>
              <a:chOff x="1410616" y="-830263"/>
              <a:chExt cx="547884" cy="547884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A18F25A-909B-4E6D-93F8-8E01E136A9EB}"/>
                  </a:ext>
                </a:extLst>
              </p:cNvPr>
              <p:cNvSpPr/>
              <p:nvPr/>
            </p:nvSpPr>
            <p:spPr>
              <a:xfrm>
                <a:off x="1410616" y="-830263"/>
                <a:ext cx="547884" cy="5478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Graphic 19" descr="Venn diagram">
                <a:extLst>
                  <a:ext uri="{FF2B5EF4-FFF2-40B4-BE49-F238E27FC236}">
                    <a16:creationId xmlns:a16="http://schemas.microsoft.com/office/drawing/2014/main" id="{93902EDC-32F9-495D-8D22-FEA49B2282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8886" y="-711993"/>
                <a:ext cx="311344" cy="311344"/>
              </a:xfrm>
              <a:prstGeom prst="rect">
                <a:avLst/>
              </a:prstGeom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022157-B135-4AC3-9D55-037655C63DB8}"/>
                </a:ext>
              </a:extLst>
            </p:cNvPr>
            <p:cNvSpPr txBox="1"/>
            <p:nvPr/>
          </p:nvSpPr>
          <p:spPr>
            <a:xfrm>
              <a:off x="548304" y="3011699"/>
              <a:ext cx="16151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Mission Company 01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13582D5-9FAB-44D4-9A83-509978430B64}"/>
                </a:ext>
              </a:extLst>
            </p:cNvPr>
            <p:cNvGrpSpPr/>
            <p:nvPr/>
          </p:nvGrpSpPr>
          <p:grpSpPr>
            <a:xfrm>
              <a:off x="656335" y="3824492"/>
              <a:ext cx="1534416" cy="45719"/>
              <a:chOff x="2244981" y="5252734"/>
              <a:chExt cx="2481024" cy="64421"/>
            </a:xfrm>
          </p:grpSpPr>
          <p:sp>
            <p:nvSpPr>
              <p:cNvPr id="47" name="Rounded Rectangle 22">
                <a:extLst>
                  <a:ext uri="{FF2B5EF4-FFF2-40B4-BE49-F238E27FC236}">
                    <a16:creationId xmlns:a16="http://schemas.microsoft.com/office/drawing/2014/main" id="{897D99C2-F8FA-4863-91BB-BEC49269052C}"/>
                  </a:ext>
                </a:extLst>
              </p:cNvPr>
              <p:cNvSpPr/>
              <p:nvPr/>
            </p:nvSpPr>
            <p:spPr>
              <a:xfrm>
                <a:off x="2244981" y="5252734"/>
                <a:ext cx="2481024" cy="64421"/>
              </a:xfrm>
              <a:prstGeom prst="rect">
                <a:avLst/>
              </a:prstGeom>
              <a:solidFill>
                <a:schemeClr val="bg1">
                  <a:lumMod val="95000"/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48" name="Rounded Rectangle 23">
                <a:extLst>
                  <a:ext uri="{FF2B5EF4-FFF2-40B4-BE49-F238E27FC236}">
                    <a16:creationId xmlns:a16="http://schemas.microsoft.com/office/drawing/2014/main" id="{64D528BB-E60A-4E19-AF6A-F2642661224A}"/>
                  </a:ext>
                </a:extLst>
              </p:cNvPr>
              <p:cNvSpPr/>
              <p:nvPr/>
            </p:nvSpPr>
            <p:spPr>
              <a:xfrm>
                <a:off x="2244984" y="5252734"/>
                <a:ext cx="1799136" cy="644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86D3922-2522-4FA9-87D3-F5C506ECCF91}"/>
                </a:ext>
              </a:extLst>
            </p:cNvPr>
            <p:cNvSpPr txBox="1"/>
            <p:nvPr/>
          </p:nvSpPr>
          <p:spPr>
            <a:xfrm>
              <a:off x="2293815" y="3708851"/>
              <a:ext cx="622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80%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B76BD6-EF1F-4FCA-BD22-B40EF2D777C3}"/>
                </a:ext>
              </a:extLst>
            </p:cNvPr>
            <p:cNvSpPr txBox="1"/>
            <p:nvPr/>
          </p:nvSpPr>
          <p:spPr>
            <a:xfrm>
              <a:off x="548304" y="4025682"/>
              <a:ext cx="2601296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consectetuer adipiscing elit.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2E6352-6491-4085-A64F-62F0A6048DE6}"/>
              </a:ext>
            </a:extLst>
          </p:cNvPr>
          <p:cNvGrpSpPr/>
          <p:nvPr/>
        </p:nvGrpSpPr>
        <p:grpSpPr>
          <a:xfrm>
            <a:off x="3513445" y="3295284"/>
            <a:ext cx="2601296" cy="2245619"/>
            <a:chOff x="548304" y="2405491"/>
            <a:chExt cx="2601296" cy="224561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08B7D29-6C56-428A-9BD3-8C793861F484}"/>
                </a:ext>
              </a:extLst>
            </p:cNvPr>
            <p:cNvGrpSpPr/>
            <p:nvPr/>
          </p:nvGrpSpPr>
          <p:grpSpPr>
            <a:xfrm>
              <a:off x="656334" y="2405491"/>
              <a:ext cx="461265" cy="461265"/>
              <a:chOff x="1410616" y="-830263"/>
              <a:chExt cx="547884" cy="54788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F7D5D12-888C-4A4A-BA63-C62AABE934D7}"/>
                  </a:ext>
                </a:extLst>
              </p:cNvPr>
              <p:cNvSpPr/>
              <p:nvPr/>
            </p:nvSpPr>
            <p:spPr>
              <a:xfrm>
                <a:off x="1410616" y="-830263"/>
                <a:ext cx="547884" cy="5478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1" name="Graphic 60" descr="Venn diagram">
                <a:extLst>
                  <a:ext uri="{FF2B5EF4-FFF2-40B4-BE49-F238E27FC236}">
                    <a16:creationId xmlns:a16="http://schemas.microsoft.com/office/drawing/2014/main" id="{B0226890-7C41-4360-A420-3A97904173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8886" y="-711993"/>
                <a:ext cx="311344" cy="311344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3BF1B22-0C73-4414-8C81-C3C2211CF01F}"/>
                </a:ext>
              </a:extLst>
            </p:cNvPr>
            <p:cNvSpPr txBox="1"/>
            <p:nvPr/>
          </p:nvSpPr>
          <p:spPr>
            <a:xfrm>
              <a:off x="548304" y="3011699"/>
              <a:ext cx="16151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Mission Company 02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3DD725-E6C1-4DD5-A149-41A37206195B}"/>
                </a:ext>
              </a:extLst>
            </p:cNvPr>
            <p:cNvGrpSpPr/>
            <p:nvPr/>
          </p:nvGrpSpPr>
          <p:grpSpPr>
            <a:xfrm>
              <a:off x="656335" y="3824492"/>
              <a:ext cx="1534416" cy="45719"/>
              <a:chOff x="2244981" y="5252734"/>
              <a:chExt cx="2481024" cy="64421"/>
            </a:xfrm>
          </p:grpSpPr>
          <p:sp>
            <p:nvSpPr>
              <p:cNvPr id="58" name="Rounded Rectangle 22">
                <a:extLst>
                  <a:ext uri="{FF2B5EF4-FFF2-40B4-BE49-F238E27FC236}">
                    <a16:creationId xmlns:a16="http://schemas.microsoft.com/office/drawing/2014/main" id="{00DCF305-AECA-44E0-9D4C-60D0CBC9F030}"/>
                  </a:ext>
                </a:extLst>
              </p:cNvPr>
              <p:cNvSpPr/>
              <p:nvPr/>
            </p:nvSpPr>
            <p:spPr>
              <a:xfrm>
                <a:off x="2244981" y="5252734"/>
                <a:ext cx="2481024" cy="64421"/>
              </a:xfrm>
              <a:prstGeom prst="rect">
                <a:avLst/>
              </a:prstGeom>
              <a:solidFill>
                <a:schemeClr val="bg1">
                  <a:lumMod val="95000"/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59" name="Rounded Rectangle 23">
                <a:extLst>
                  <a:ext uri="{FF2B5EF4-FFF2-40B4-BE49-F238E27FC236}">
                    <a16:creationId xmlns:a16="http://schemas.microsoft.com/office/drawing/2014/main" id="{8173B3FB-9F10-4720-B218-7B385064F6D8}"/>
                  </a:ext>
                </a:extLst>
              </p:cNvPr>
              <p:cNvSpPr/>
              <p:nvPr/>
            </p:nvSpPr>
            <p:spPr>
              <a:xfrm>
                <a:off x="2244984" y="5252734"/>
                <a:ext cx="1799136" cy="644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4DCDEC-2B69-432D-ACC3-6C747C537215}"/>
                </a:ext>
              </a:extLst>
            </p:cNvPr>
            <p:cNvSpPr txBox="1"/>
            <p:nvPr/>
          </p:nvSpPr>
          <p:spPr>
            <a:xfrm>
              <a:off x="2293815" y="3708851"/>
              <a:ext cx="622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80%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324580-0A5C-492A-96CF-6AAE34238F98}"/>
                </a:ext>
              </a:extLst>
            </p:cNvPr>
            <p:cNvSpPr txBox="1"/>
            <p:nvPr/>
          </p:nvSpPr>
          <p:spPr>
            <a:xfrm>
              <a:off x="548304" y="4025682"/>
              <a:ext cx="2601296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consectetuer adipiscing elit.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BA01DCF-AE08-4F2A-B7DE-F0E73D49FC11}"/>
              </a:ext>
            </a:extLst>
          </p:cNvPr>
          <p:cNvGrpSpPr/>
          <p:nvPr/>
        </p:nvGrpSpPr>
        <p:grpSpPr>
          <a:xfrm>
            <a:off x="6478586" y="3301619"/>
            <a:ext cx="2601296" cy="2245619"/>
            <a:chOff x="548304" y="2405491"/>
            <a:chExt cx="2601296" cy="2245619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DACA95C-1CE6-47FC-A444-943A3CE12DFD}"/>
                </a:ext>
              </a:extLst>
            </p:cNvPr>
            <p:cNvGrpSpPr/>
            <p:nvPr/>
          </p:nvGrpSpPr>
          <p:grpSpPr>
            <a:xfrm>
              <a:off x="656334" y="2405491"/>
              <a:ext cx="461265" cy="461265"/>
              <a:chOff x="1410616" y="-830263"/>
              <a:chExt cx="547884" cy="547884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B617F7EF-6CB0-4913-8D1A-47F2A0FF5CDC}"/>
                  </a:ext>
                </a:extLst>
              </p:cNvPr>
              <p:cNvSpPr/>
              <p:nvPr/>
            </p:nvSpPr>
            <p:spPr>
              <a:xfrm>
                <a:off x="1410616" y="-830263"/>
                <a:ext cx="547884" cy="54788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1" name="Graphic 70" descr="Venn diagram">
                <a:extLst>
                  <a:ext uri="{FF2B5EF4-FFF2-40B4-BE49-F238E27FC236}">
                    <a16:creationId xmlns:a16="http://schemas.microsoft.com/office/drawing/2014/main" id="{033C610E-90F0-4027-9B23-83738D687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8886" y="-711993"/>
                <a:ext cx="311344" cy="311344"/>
              </a:xfrm>
              <a:prstGeom prst="rect">
                <a:avLst/>
              </a:prstGeom>
            </p:spPr>
          </p:pic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EAD690A-5A20-4FFE-AA7E-B4DC333A9493}"/>
                </a:ext>
              </a:extLst>
            </p:cNvPr>
            <p:cNvSpPr txBox="1"/>
            <p:nvPr/>
          </p:nvSpPr>
          <p:spPr>
            <a:xfrm>
              <a:off x="548304" y="3011699"/>
              <a:ext cx="16151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Mission Company 03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DAFF482-F573-4558-BE54-CD87A5867046}"/>
                </a:ext>
              </a:extLst>
            </p:cNvPr>
            <p:cNvGrpSpPr/>
            <p:nvPr/>
          </p:nvGrpSpPr>
          <p:grpSpPr>
            <a:xfrm>
              <a:off x="656335" y="3824492"/>
              <a:ext cx="1534416" cy="45719"/>
              <a:chOff x="2244981" y="5252734"/>
              <a:chExt cx="2481024" cy="64421"/>
            </a:xfrm>
          </p:grpSpPr>
          <p:sp>
            <p:nvSpPr>
              <p:cNvPr id="68" name="Rounded Rectangle 22">
                <a:extLst>
                  <a:ext uri="{FF2B5EF4-FFF2-40B4-BE49-F238E27FC236}">
                    <a16:creationId xmlns:a16="http://schemas.microsoft.com/office/drawing/2014/main" id="{EB7FD191-4DF0-4D25-9961-55FF0EB423C0}"/>
                  </a:ext>
                </a:extLst>
              </p:cNvPr>
              <p:cNvSpPr/>
              <p:nvPr/>
            </p:nvSpPr>
            <p:spPr>
              <a:xfrm>
                <a:off x="2244981" y="5252734"/>
                <a:ext cx="2481024" cy="64421"/>
              </a:xfrm>
              <a:prstGeom prst="rect">
                <a:avLst/>
              </a:prstGeom>
              <a:solidFill>
                <a:schemeClr val="bg1">
                  <a:lumMod val="95000"/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69" name="Rounded Rectangle 23">
                <a:extLst>
                  <a:ext uri="{FF2B5EF4-FFF2-40B4-BE49-F238E27FC236}">
                    <a16:creationId xmlns:a16="http://schemas.microsoft.com/office/drawing/2014/main" id="{537D98F0-ADCC-464D-BD2A-FD76585A5C7C}"/>
                  </a:ext>
                </a:extLst>
              </p:cNvPr>
              <p:cNvSpPr/>
              <p:nvPr/>
            </p:nvSpPr>
            <p:spPr>
              <a:xfrm>
                <a:off x="2244984" y="5252734"/>
                <a:ext cx="1799136" cy="644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DAD9FBE-95F1-4805-AACF-539E4EBEAA5F}"/>
                </a:ext>
              </a:extLst>
            </p:cNvPr>
            <p:cNvSpPr txBox="1"/>
            <p:nvPr/>
          </p:nvSpPr>
          <p:spPr>
            <a:xfrm>
              <a:off x="2293815" y="3708851"/>
              <a:ext cx="622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80%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48EAB0B-F3EC-49EC-8489-B917728E5FFC}"/>
                </a:ext>
              </a:extLst>
            </p:cNvPr>
            <p:cNvSpPr txBox="1"/>
            <p:nvPr/>
          </p:nvSpPr>
          <p:spPr>
            <a:xfrm>
              <a:off x="548304" y="4025682"/>
              <a:ext cx="2601296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consectetuer adipiscing elit.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B06DB035-E62B-440F-920A-62D49495CC0F}"/>
              </a:ext>
            </a:extLst>
          </p:cNvPr>
          <p:cNvSpPr txBox="1"/>
          <p:nvPr/>
        </p:nvSpPr>
        <p:spPr>
          <a:xfrm>
            <a:off x="561797" y="1907961"/>
            <a:ext cx="7032803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i="0" dirty="0">
                <a:solidFill>
                  <a:srgbClr val="000000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Proin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bibendum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risus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venen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atis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Morbi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tortor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justo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porta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const ac, semper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sem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Proin.</a:t>
            </a:r>
            <a:endParaRPr lang="en-US" sz="1200" dirty="0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9627CE9-1917-4902-B618-6445645620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077153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2F884C1-2845-4F05-A6A6-3E43B86A934B}"/>
              </a:ext>
            </a:extLst>
          </p:cNvPr>
          <p:cNvSpPr/>
          <p:nvPr/>
        </p:nvSpPr>
        <p:spPr>
          <a:xfrm>
            <a:off x="0" y="0"/>
            <a:ext cx="5878286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0E2D9A-9572-4291-9584-21DF7184E45B}"/>
              </a:ext>
            </a:extLst>
          </p:cNvPr>
          <p:cNvSpPr/>
          <p:nvPr/>
        </p:nvSpPr>
        <p:spPr>
          <a:xfrm>
            <a:off x="5679440" y="1"/>
            <a:ext cx="19884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C797AF-2EEF-409E-ACA2-954400E619A3}"/>
              </a:ext>
            </a:extLst>
          </p:cNvPr>
          <p:cNvGrpSpPr/>
          <p:nvPr/>
        </p:nvGrpSpPr>
        <p:grpSpPr>
          <a:xfrm>
            <a:off x="518334" y="1168688"/>
            <a:ext cx="4808133" cy="4341862"/>
            <a:chOff x="607234" y="890264"/>
            <a:chExt cx="4808133" cy="434186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4F9215C-1B07-487F-85AB-B428DBA35941}"/>
                </a:ext>
              </a:extLst>
            </p:cNvPr>
            <p:cNvSpPr txBox="1"/>
            <p:nvPr/>
          </p:nvSpPr>
          <p:spPr>
            <a:xfrm>
              <a:off x="607234" y="890264"/>
              <a:ext cx="4663817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chemeClr val="accent2"/>
                  </a:solidFill>
                  <a:latin typeface="+mj-lt"/>
                </a:rPr>
                <a:t>Event Data Company </a:t>
              </a:r>
              <a:r>
                <a:rPr lang="en-US" sz="6000" dirty="0">
                  <a:solidFill>
                    <a:schemeClr val="bg1"/>
                  </a:solidFill>
                  <a:latin typeface="+mj-lt"/>
                </a:rPr>
                <a:t>Concept</a:t>
              </a:r>
              <a:r>
                <a:rPr lang="en-US" sz="6000" dirty="0">
                  <a:solidFill>
                    <a:schemeClr val="accent2"/>
                  </a:solidFill>
                  <a:latin typeface="+mj-lt"/>
                </a:rPr>
                <a:t> </a:t>
              </a:r>
              <a:endParaRPr lang="en-ID" sz="6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02B765-963B-408F-A3DD-11DE040C0BB3}"/>
                </a:ext>
              </a:extLst>
            </p:cNvPr>
            <p:cNvSpPr txBox="1"/>
            <p:nvPr/>
          </p:nvSpPr>
          <p:spPr>
            <a:xfrm>
              <a:off x="698500" y="4008782"/>
              <a:ext cx="3437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Event Presentation Template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B54D60-2A50-40D5-9986-C231E736D82A}"/>
                </a:ext>
              </a:extLst>
            </p:cNvPr>
            <p:cNvSpPr txBox="1"/>
            <p:nvPr/>
          </p:nvSpPr>
          <p:spPr>
            <a:xfrm>
              <a:off x="698499" y="4438960"/>
              <a:ext cx="4716868" cy="79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Lorem ipsum dolor sit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,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consectetur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adipiscing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elit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. Proin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bibendum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risus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sit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venenatis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tristique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. Morbi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tortor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justo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, porta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eget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consequat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ac, semper sit </a:t>
              </a:r>
              <a:r>
                <a:rPr lang="en-US" sz="120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sem. 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54BDC6C-6CDE-45FF-A303-CA223FD85F85}"/>
              </a:ext>
            </a:extLst>
          </p:cNvPr>
          <p:cNvGrpSpPr/>
          <p:nvPr/>
        </p:nvGrpSpPr>
        <p:grpSpPr>
          <a:xfrm>
            <a:off x="6549851" y="2702729"/>
            <a:ext cx="4897966" cy="1449342"/>
            <a:chOff x="6549851" y="2702729"/>
            <a:chExt cx="4897966" cy="144934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896FFC6-9AEE-467B-BFBF-CA16F761FCE8}"/>
                </a:ext>
              </a:extLst>
            </p:cNvPr>
            <p:cNvSpPr/>
            <p:nvPr/>
          </p:nvSpPr>
          <p:spPr>
            <a:xfrm>
              <a:off x="6549851" y="2702729"/>
              <a:ext cx="4897966" cy="144934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B82F7F-7475-44F9-B8FA-AC19D2550C1E}"/>
                </a:ext>
              </a:extLst>
            </p:cNvPr>
            <p:cNvGrpSpPr/>
            <p:nvPr/>
          </p:nvGrpSpPr>
          <p:grpSpPr>
            <a:xfrm>
              <a:off x="6735318" y="2949698"/>
              <a:ext cx="4527032" cy="955404"/>
              <a:chOff x="6415323" y="1261065"/>
              <a:chExt cx="4252677" cy="95540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6EF232-46BD-42C7-86E5-8D1EAEA8E814}"/>
                  </a:ext>
                </a:extLst>
              </p:cNvPr>
              <p:cNvSpPr txBox="1"/>
              <p:nvPr/>
            </p:nvSpPr>
            <p:spPr>
              <a:xfrm>
                <a:off x="6415323" y="1261065"/>
                <a:ext cx="122439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</a:rPr>
                  <a:t>02.</a:t>
                </a:r>
                <a:endParaRPr lang="en-ID" sz="54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E1E1B493-3984-46B1-87F1-85FDCC7748F1}"/>
                  </a:ext>
                </a:extLst>
              </p:cNvPr>
              <p:cNvGrpSpPr/>
              <p:nvPr/>
            </p:nvGrpSpPr>
            <p:grpSpPr>
              <a:xfrm>
                <a:off x="7581875" y="1291731"/>
                <a:ext cx="3086125" cy="924738"/>
                <a:chOff x="7619975" y="999417"/>
                <a:chExt cx="3086125" cy="924738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52E3E6E-12E7-4A09-835D-0BB2F3BA5AE9}"/>
                    </a:ext>
                  </a:extLst>
                </p:cNvPr>
                <p:cNvSpPr txBox="1"/>
                <p:nvPr/>
              </p:nvSpPr>
              <p:spPr>
                <a:xfrm>
                  <a:off x="7619976" y="1374902"/>
                  <a:ext cx="3086124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bg1"/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consectetur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vel</a:t>
                  </a:r>
                  <a:endParaRPr lang="en-ID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D0A3BDB-D780-4026-BA8D-BB33E1B4A5B9}"/>
                    </a:ext>
                  </a:extLst>
                </p:cNvPr>
                <p:cNvSpPr txBox="1"/>
                <p:nvPr/>
              </p:nvSpPr>
              <p:spPr>
                <a:xfrm>
                  <a:off x="7619975" y="999417"/>
                  <a:ext cx="23509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+mj-lt"/>
                    </a:rPr>
                    <a:t>Conference Concept </a:t>
                  </a:r>
                  <a:endParaRPr lang="en-ID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EDF68DC-AFE8-4B1C-9296-396763511F62}"/>
              </a:ext>
            </a:extLst>
          </p:cNvPr>
          <p:cNvGrpSpPr/>
          <p:nvPr/>
        </p:nvGrpSpPr>
        <p:grpSpPr>
          <a:xfrm>
            <a:off x="6549851" y="1114570"/>
            <a:ext cx="4897966" cy="1449342"/>
            <a:chOff x="6549851" y="2702729"/>
            <a:chExt cx="4897966" cy="1449342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894FCFD-1D71-4385-9DDA-61CAF0194F8F}"/>
                </a:ext>
              </a:extLst>
            </p:cNvPr>
            <p:cNvSpPr/>
            <p:nvPr/>
          </p:nvSpPr>
          <p:spPr>
            <a:xfrm>
              <a:off x="6549851" y="2702729"/>
              <a:ext cx="4897966" cy="144934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803FF48-9584-4DAB-8AD7-00E6D7D52281}"/>
                </a:ext>
              </a:extLst>
            </p:cNvPr>
            <p:cNvGrpSpPr/>
            <p:nvPr/>
          </p:nvGrpSpPr>
          <p:grpSpPr>
            <a:xfrm>
              <a:off x="6735318" y="2949698"/>
              <a:ext cx="4527032" cy="955404"/>
              <a:chOff x="6415323" y="1261065"/>
              <a:chExt cx="4252677" cy="95540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AED51D8-499C-4A65-9F8A-9389BC43E84F}"/>
                  </a:ext>
                </a:extLst>
              </p:cNvPr>
              <p:cNvSpPr txBox="1"/>
              <p:nvPr/>
            </p:nvSpPr>
            <p:spPr>
              <a:xfrm>
                <a:off x="6415323" y="1261065"/>
                <a:ext cx="122439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</a:rPr>
                  <a:t>01.</a:t>
                </a:r>
                <a:endParaRPr lang="en-ID" sz="54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F206EAE-8759-43E3-BF6E-03E7BABCCD0C}"/>
                  </a:ext>
                </a:extLst>
              </p:cNvPr>
              <p:cNvGrpSpPr/>
              <p:nvPr/>
            </p:nvGrpSpPr>
            <p:grpSpPr>
              <a:xfrm>
                <a:off x="7581875" y="1291731"/>
                <a:ext cx="3086125" cy="924738"/>
                <a:chOff x="7619975" y="999417"/>
                <a:chExt cx="3086125" cy="924738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3FDD398-4853-46B5-A671-2AF6E692B515}"/>
                    </a:ext>
                  </a:extLst>
                </p:cNvPr>
                <p:cNvSpPr txBox="1"/>
                <p:nvPr/>
              </p:nvSpPr>
              <p:spPr>
                <a:xfrm>
                  <a:off x="7619976" y="1374902"/>
                  <a:ext cx="3086124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bg1"/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consectetur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vel</a:t>
                  </a:r>
                  <a:endParaRPr lang="en-ID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EA69B16-D663-475C-819C-4F1C283D043B}"/>
                    </a:ext>
                  </a:extLst>
                </p:cNvPr>
                <p:cNvSpPr txBox="1"/>
                <p:nvPr/>
              </p:nvSpPr>
              <p:spPr>
                <a:xfrm>
                  <a:off x="7619975" y="999417"/>
                  <a:ext cx="23509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+mj-lt"/>
                    </a:rPr>
                    <a:t>Conference Concept </a:t>
                  </a:r>
                  <a:endParaRPr lang="en-ID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B5B395-173D-4DFB-AE2A-060577D47326}"/>
              </a:ext>
            </a:extLst>
          </p:cNvPr>
          <p:cNvGrpSpPr/>
          <p:nvPr/>
        </p:nvGrpSpPr>
        <p:grpSpPr>
          <a:xfrm>
            <a:off x="6549851" y="4294088"/>
            <a:ext cx="4897966" cy="1449342"/>
            <a:chOff x="6549851" y="2702729"/>
            <a:chExt cx="4897966" cy="144934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76130D4-43C5-4795-B5DB-D12846556213}"/>
                </a:ext>
              </a:extLst>
            </p:cNvPr>
            <p:cNvSpPr/>
            <p:nvPr/>
          </p:nvSpPr>
          <p:spPr>
            <a:xfrm>
              <a:off x="6549851" y="2702729"/>
              <a:ext cx="4897966" cy="14493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6235BCF-F133-4334-84C0-CA6F50BF21D6}"/>
                </a:ext>
              </a:extLst>
            </p:cNvPr>
            <p:cNvGrpSpPr/>
            <p:nvPr/>
          </p:nvGrpSpPr>
          <p:grpSpPr>
            <a:xfrm>
              <a:off x="6735318" y="2949698"/>
              <a:ext cx="4527032" cy="955404"/>
              <a:chOff x="6415323" y="1261065"/>
              <a:chExt cx="4252677" cy="955404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FADEA74-AFAD-4D58-9DC2-52FCB259202C}"/>
                  </a:ext>
                </a:extLst>
              </p:cNvPr>
              <p:cNvSpPr txBox="1"/>
              <p:nvPr/>
            </p:nvSpPr>
            <p:spPr>
              <a:xfrm>
                <a:off x="6415323" y="1261065"/>
                <a:ext cx="122439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solidFill>
                      <a:schemeClr val="bg1"/>
                    </a:solidFill>
                    <a:latin typeface="+mj-lt"/>
                  </a:rPr>
                  <a:t>03.</a:t>
                </a:r>
                <a:endParaRPr lang="en-ID" sz="54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1FB844EC-9EFE-403F-A8A9-3CDA4D53049D}"/>
                  </a:ext>
                </a:extLst>
              </p:cNvPr>
              <p:cNvGrpSpPr/>
              <p:nvPr/>
            </p:nvGrpSpPr>
            <p:grpSpPr>
              <a:xfrm>
                <a:off x="7581875" y="1291731"/>
                <a:ext cx="3086125" cy="924738"/>
                <a:chOff x="7619975" y="999417"/>
                <a:chExt cx="3086125" cy="924738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C61F9FA-CC22-4EA8-A5A2-EAF73C25DC3F}"/>
                    </a:ext>
                  </a:extLst>
                </p:cNvPr>
                <p:cNvSpPr txBox="1"/>
                <p:nvPr/>
              </p:nvSpPr>
              <p:spPr>
                <a:xfrm>
                  <a:off x="7619976" y="1374902"/>
                  <a:ext cx="3086124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bg1"/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consectetur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bg1"/>
                      </a:solidFill>
                    </a:rPr>
                    <a:t>vel</a:t>
                  </a:r>
                  <a:endParaRPr lang="en-ID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F4F58961-524F-4DB5-BFBC-7A33444B2BCA}"/>
                    </a:ext>
                  </a:extLst>
                </p:cNvPr>
                <p:cNvSpPr txBox="1"/>
                <p:nvPr/>
              </p:nvSpPr>
              <p:spPr>
                <a:xfrm>
                  <a:off x="7619975" y="999417"/>
                  <a:ext cx="23509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+mj-lt"/>
                    </a:rPr>
                    <a:t>Conference Concept </a:t>
                  </a:r>
                  <a:endParaRPr lang="en-ID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54592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4FE5ED5-F428-4E54-BA6A-2C0508FE32A4}"/>
              </a:ext>
            </a:extLst>
          </p:cNvPr>
          <p:cNvSpPr txBox="1"/>
          <p:nvPr/>
        </p:nvSpPr>
        <p:spPr>
          <a:xfrm>
            <a:off x="628650" y="3154373"/>
            <a:ext cx="5065486" cy="549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Sed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iaculis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vel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neque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ac cursus. Donec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aliquam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sapien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nisi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6B13D4-45BC-4343-A413-3F7CE6728E36}"/>
              </a:ext>
            </a:extLst>
          </p:cNvPr>
          <p:cNvGrpSpPr/>
          <p:nvPr/>
        </p:nvGrpSpPr>
        <p:grpSpPr>
          <a:xfrm>
            <a:off x="5938942" y="4436775"/>
            <a:ext cx="5065486" cy="1430866"/>
            <a:chOff x="6216650" y="4694767"/>
            <a:chExt cx="5065486" cy="143086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8A8CEB-AE65-463C-B42B-D7EC630B7995}"/>
                </a:ext>
              </a:extLst>
            </p:cNvPr>
            <p:cNvSpPr/>
            <p:nvPr/>
          </p:nvSpPr>
          <p:spPr>
            <a:xfrm>
              <a:off x="6216650" y="4694767"/>
              <a:ext cx="5065486" cy="143086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3B2118-3EB9-4DE8-9703-D981CBDC2605}"/>
                </a:ext>
              </a:extLst>
            </p:cNvPr>
            <p:cNvSpPr/>
            <p:nvPr/>
          </p:nvSpPr>
          <p:spPr>
            <a:xfrm>
              <a:off x="6216650" y="6059488"/>
              <a:ext cx="5065486" cy="661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C7A7DE3-84C0-4EE5-8BBD-40431F28788D}"/>
                </a:ext>
              </a:extLst>
            </p:cNvPr>
            <p:cNvGrpSpPr/>
            <p:nvPr/>
          </p:nvGrpSpPr>
          <p:grpSpPr>
            <a:xfrm>
              <a:off x="6513991" y="4926202"/>
              <a:ext cx="4470804" cy="967996"/>
              <a:chOff x="6420716" y="4753573"/>
              <a:chExt cx="4470804" cy="96799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1092541-D4C3-413C-9F8B-642D39E5632D}"/>
                  </a:ext>
                </a:extLst>
              </p:cNvPr>
              <p:cNvGrpSpPr/>
              <p:nvPr/>
            </p:nvGrpSpPr>
            <p:grpSpPr>
              <a:xfrm>
                <a:off x="6420716" y="4769130"/>
                <a:ext cx="343622" cy="343622"/>
                <a:chOff x="707135" y="1961269"/>
                <a:chExt cx="689997" cy="689997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AF6CE2F-31B9-430B-B037-B21404AE11F1}"/>
                    </a:ext>
                  </a:extLst>
                </p:cNvPr>
                <p:cNvSpPr/>
                <p:nvPr/>
              </p:nvSpPr>
              <p:spPr>
                <a:xfrm>
                  <a:off x="707135" y="1961269"/>
                  <a:ext cx="689997" cy="689997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pic>
              <p:nvPicPr>
                <p:cNvPr id="18" name="Graphic 17" descr="Eraser">
                  <a:extLst>
                    <a:ext uri="{FF2B5EF4-FFF2-40B4-BE49-F238E27FC236}">
                      <a16:creationId xmlns:a16="http://schemas.microsoft.com/office/drawing/2014/main" id="{4CEB2C8C-9D2B-4DEB-9C22-D9CCC1293E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978" y="2093029"/>
                  <a:ext cx="415629" cy="415629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2BD714-5F84-4914-A993-E4CDFED09CB6}"/>
                  </a:ext>
                </a:extLst>
              </p:cNvPr>
              <p:cNvGrpSpPr/>
              <p:nvPr/>
            </p:nvGrpSpPr>
            <p:grpSpPr>
              <a:xfrm>
                <a:off x="6877906" y="4753573"/>
                <a:ext cx="4013614" cy="967996"/>
                <a:chOff x="6877906" y="4753573"/>
                <a:chExt cx="4013614" cy="967996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9ECC3FA-AC03-46FF-A4C3-01BE4D8E1C23}"/>
                    </a:ext>
                  </a:extLst>
                </p:cNvPr>
                <p:cNvSpPr txBox="1"/>
                <p:nvPr/>
              </p:nvSpPr>
              <p:spPr>
                <a:xfrm>
                  <a:off x="6877906" y="4753573"/>
                  <a:ext cx="28563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latin typeface="+mj-lt"/>
                    </a:rPr>
                    <a:t>Conference Recap Data 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568829E-E50A-4AF9-AEF0-6FB65C3443A2}"/>
                    </a:ext>
                  </a:extLst>
                </p:cNvPr>
                <p:cNvSpPr txBox="1"/>
                <p:nvPr/>
              </p:nvSpPr>
              <p:spPr>
                <a:xfrm>
                  <a:off x="6877906" y="5172251"/>
                  <a:ext cx="4013614" cy="5493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Lorem ipsum dolor sit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amet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,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consectetur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adipiscing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elit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. Proin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bibendum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risus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 sit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amet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 </a:t>
                  </a:r>
                  <a:r>
                    <a:rPr lang="en-US" sz="1200" b="0" i="0" dirty="0" err="1">
                      <a:solidFill>
                        <a:srgbClr val="000000"/>
                      </a:solidFill>
                      <a:effectLst/>
                    </a:rPr>
                    <a:t>venenatis</a:t>
                  </a:r>
                  <a:r>
                    <a:rPr lang="en-US" sz="1200" b="0" i="0" dirty="0">
                      <a:solidFill>
                        <a:srgbClr val="000000"/>
                      </a:solidFill>
                      <a:effectLst/>
                    </a:rPr>
                    <a:t>.</a:t>
                  </a:r>
                  <a:endParaRPr lang="en-US" sz="1200" dirty="0"/>
                </a:p>
              </p:txBody>
            </p: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0EA9F48-A03E-4E0C-B4A4-BC172BB4DCA9}"/>
              </a:ext>
            </a:extLst>
          </p:cNvPr>
          <p:cNvSpPr txBox="1"/>
          <p:nvPr/>
        </p:nvSpPr>
        <p:spPr>
          <a:xfrm>
            <a:off x="628650" y="908548"/>
            <a:ext cx="558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Virtual Meeting 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Conference</a:t>
            </a:r>
            <a:endParaRPr lang="en-ID" sz="60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5A4AB9-57D7-4F59-9091-DE21E26FD495}"/>
              </a:ext>
            </a:extLst>
          </p:cNvPr>
          <p:cNvGrpSpPr/>
          <p:nvPr/>
        </p:nvGrpSpPr>
        <p:grpSpPr>
          <a:xfrm>
            <a:off x="782063" y="3992355"/>
            <a:ext cx="4248084" cy="584775"/>
            <a:chOff x="944623" y="4077208"/>
            <a:chExt cx="4248084" cy="5847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FAC75BB-B04F-4B0D-A112-4E2C7589DAF7}"/>
                </a:ext>
              </a:extLst>
            </p:cNvPr>
            <p:cNvGrpSpPr/>
            <p:nvPr/>
          </p:nvGrpSpPr>
          <p:grpSpPr>
            <a:xfrm>
              <a:off x="1227667" y="4077208"/>
              <a:ext cx="3965040" cy="584775"/>
              <a:chOff x="1227667" y="4077208"/>
              <a:chExt cx="3965040" cy="58477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FEF8BF-952A-4A8A-9D2E-6E1C012D2350}"/>
                  </a:ext>
                </a:extLst>
              </p:cNvPr>
              <p:cNvSpPr txBox="1"/>
              <p:nvPr/>
            </p:nvSpPr>
            <p:spPr>
              <a:xfrm>
                <a:off x="2758540" y="4094936"/>
                <a:ext cx="2434167" cy="549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E2856E-890F-4521-8AF9-41CAE061049B}"/>
                  </a:ext>
                </a:extLst>
              </p:cNvPr>
              <p:cNvSpPr txBox="1"/>
              <p:nvPr/>
            </p:nvSpPr>
            <p:spPr>
              <a:xfrm>
                <a:off x="1227667" y="4077208"/>
                <a:ext cx="12774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gradFill>
                      <a:gsLst>
                        <a:gs pos="0">
                          <a:schemeClr val="accent1">
                            <a:lumMod val="75000"/>
                          </a:schemeClr>
                        </a:gs>
                        <a:gs pos="62000">
                          <a:schemeClr val="accent1"/>
                        </a:gs>
                        <a:gs pos="100000">
                          <a:schemeClr val="accent1"/>
                        </a:gs>
                      </a:gsLst>
                      <a:path path="circle">
                        <a:fillToRect t="100000" r="100000"/>
                      </a:path>
                    </a:gradFill>
                    <a:latin typeface="+mj-lt"/>
                  </a:rPr>
                  <a:t>560+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ABAE594-5244-4267-80BD-6E1A563D67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71934" y="4151578"/>
                <a:ext cx="0" cy="436034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1476310-AA54-4BFE-BC2C-24E5103D65E3}"/>
                </a:ext>
              </a:extLst>
            </p:cNvPr>
            <p:cNvSpPr/>
            <p:nvPr/>
          </p:nvSpPr>
          <p:spPr>
            <a:xfrm>
              <a:off x="944623" y="4324643"/>
              <a:ext cx="89903" cy="8990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B0F5CD-6B3C-4007-B619-4E3B3AFEF6DD}"/>
              </a:ext>
            </a:extLst>
          </p:cNvPr>
          <p:cNvGrpSpPr/>
          <p:nvPr/>
        </p:nvGrpSpPr>
        <p:grpSpPr>
          <a:xfrm>
            <a:off x="782063" y="5077838"/>
            <a:ext cx="4248084" cy="584775"/>
            <a:chOff x="944623" y="4077208"/>
            <a:chExt cx="4248084" cy="58477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529FCEE-9AD6-4D5F-B430-A33C8430F915}"/>
                </a:ext>
              </a:extLst>
            </p:cNvPr>
            <p:cNvGrpSpPr/>
            <p:nvPr/>
          </p:nvGrpSpPr>
          <p:grpSpPr>
            <a:xfrm>
              <a:off x="1227667" y="4077208"/>
              <a:ext cx="3965040" cy="584775"/>
              <a:chOff x="1227667" y="4077208"/>
              <a:chExt cx="3965040" cy="58477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6DDE6CB-80C5-4530-9011-66E34909FD10}"/>
                  </a:ext>
                </a:extLst>
              </p:cNvPr>
              <p:cNvSpPr txBox="1"/>
              <p:nvPr/>
            </p:nvSpPr>
            <p:spPr>
              <a:xfrm>
                <a:off x="2758540" y="4094936"/>
                <a:ext cx="2434167" cy="549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07DC83E-CDF5-4ECA-9ABE-C8BB73D961F9}"/>
                  </a:ext>
                </a:extLst>
              </p:cNvPr>
              <p:cNvSpPr txBox="1"/>
              <p:nvPr/>
            </p:nvSpPr>
            <p:spPr>
              <a:xfrm>
                <a:off x="1227667" y="4077208"/>
                <a:ext cx="12774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accent2"/>
                    </a:solidFill>
                    <a:latin typeface="+mj-lt"/>
                  </a:rPr>
                  <a:t>740K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D21BA43-B5D8-4BFB-8CB8-F280A3F57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71934" y="4151578"/>
                <a:ext cx="0" cy="436034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B52EF6E-1138-4F42-A188-6BB9796E5471}"/>
                </a:ext>
              </a:extLst>
            </p:cNvPr>
            <p:cNvSpPr/>
            <p:nvPr/>
          </p:nvSpPr>
          <p:spPr>
            <a:xfrm>
              <a:off x="944623" y="4324643"/>
              <a:ext cx="89903" cy="899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15D1614E-45CB-4BAB-ADE1-CCD778A817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56604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71AEBC-019E-4DA1-9420-229764D23DD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BB8BB-563B-4460-86DB-1C796E17F8CD}"/>
              </a:ext>
            </a:extLst>
          </p:cNvPr>
          <p:cNvSpPr txBox="1"/>
          <p:nvPr/>
        </p:nvSpPr>
        <p:spPr>
          <a:xfrm>
            <a:off x="645926" y="698837"/>
            <a:ext cx="9030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Conference</a:t>
            </a:r>
            <a:r>
              <a:rPr lang="en-US" sz="6000" dirty="0">
                <a:solidFill>
                  <a:schemeClr val="bg1"/>
                </a:solidFill>
                <a:latin typeface="+mj-lt"/>
              </a:rPr>
              <a:t> Data Journal </a:t>
            </a:r>
            <a:endParaRPr lang="en-ID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FFE661-18B3-4788-B063-AC00CE0EBF3D}"/>
              </a:ext>
            </a:extLst>
          </p:cNvPr>
          <p:cNvSpPr/>
          <p:nvPr/>
        </p:nvSpPr>
        <p:spPr>
          <a:xfrm>
            <a:off x="811630" y="2746236"/>
            <a:ext cx="10568740" cy="32214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86AF07-A050-4A6A-9763-39AAD8F999EE}"/>
              </a:ext>
            </a:extLst>
          </p:cNvPr>
          <p:cNvSpPr/>
          <p:nvPr/>
        </p:nvSpPr>
        <p:spPr>
          <a:xfrm>
            <a:off x="811631" y="5611528"/>
            <a:ext cx="10568739" cy="3561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CF848B-CCF9-454F-AD31-AF5AFEC01B15}"/>
              </a:ext>
            </a:extLst>
          </p:cNvPr>
          <p:cNvGrpSpPr/>
          <p:nvPr/>
        </p:nvGrpSpPr>
        <p:grpSpPr>
          <a:xfrm>
            <a:off x="1156628" y="3069154"/>
            <a:ext cx="2830153" cy="2117366"/>
            <a:chOff x="1156628" y="3069154"/>
            <a:chExt cx="2830153" cy="211736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F59005E-688F-4A82-A8BD-7DF3F916FC1B}"/>
                </a:ext>
              </a:extLst>
            </p:cNvPr>
            <p:cNvGrpSpPr/>
            <p:nvPr/>
          </p:nvGrpSpPr>
          <p:grpSpPr>
            <a:xfrm>
              <a:off x="1156628" y="3069154"/>
              <a:ext cx="2830153" cy="2117366"/>
              <a:chOff x="5513747" y="3642521"/>
              <a:chExt cx="2830153" cy="211736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15E7A18-91FA-4947-9CB4-20B5A54101F9}"/>
                  </a:ext>
                </a:extLst>
              </p:cNvPr>
              <p:cNvGrpSpPr/>
              <p:nvPr/>
            </p:nvGrpSpPr>
            <p:grpSpPr>
              <a:xfrm>
                <a:off x="5586547" y="3642521"/>
                <a:ext cx="523608" cy="523608"/>
                <a:chOff x="5586547" y="3642521"/>
                <a:chExt cx="523608" cy="523608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B1069634-BE88-4067-9AD9-6B7C994F5253}"/>
                    </a:ext>
                  </a:extLst>
                </p:cNvPr>
                <p:cNvSpPr/>
                <p:nvPr/>
              </p:nvSpPr>
              <p:spPr>
                <a:xfrm>
                  <a:off x="5586547" y="3642521"/>
                  <a:ext cx="523608" cy="523608"/>
                </a:xfrm>
                <a:prstGeom prst="ellipse">
                  <a:avLst/>
                </a:prstGeom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14" name="Graphic 13" descr="Boardroom">
                  <a:extLst>
                    <a:ext uri="{FF2B5EF4-FFF2-40B4-BE49-F238E27FC236}">
                      <a16:creationId xmlns:a16="http://schemas.microsoft.com/office/drawing/2014/main" id="{89355A64-926A-4539-8BE4-84787F6DB0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5691150" y="3742508"/>
                  <a:ext cx="315402" cy="315402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EE97B99-231E-4BB9-8298-702358979EC3}"/>
                  </a:ext>
                </a:extLst>
              </p:cNvPr>
              <p:cNvGrpSpPr/>
              <p:nvPr/>
            </p:nvGrpSpPr>
            <p:grpSpPr>
              <a:xfrm>
                <a:off x="5513747" y="4324472"/>
                <a:ext cx="2830153" cy="1435415"/>
                <a:chOff x="7818797" y="1174384"/>
                <a:chExt cx="2830153" cy="1435415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D9EE039-E553-4B68-858A-2B346B26FE7B}"/>
                    </a:ext>
                  </a:extLst>
                </p:cNvPr>
                <p:cNvSpPr txBox="1"/>
                <p:nvPr/>
              </p:nvSpPr>
              <p:spPr>
                <a:xfrm>
                  <a:off x="7818798" y="2060546"/>
                  <a:ext cx="2830152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consec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tetur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vel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E07148-737A-4EFF-A9E7-3591B4D859FE}"/>
                    </a:ext>
                  </a:extLst>
                </p:cNvPr>
                <p:cNvSpPr txBox="1"/>
                <p:nvPr/>
              </p:nvSpPr>
              <p:spPr>
                <a:xfrm>
                  <a:off x="7818797" y="1174384"/>
                  <a:ext cx="22717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2"/>
                      </a:solidFill>
                      <a:latin typeface="+mj-lt"/>
                    </a:rPr>
                    <a:t>Conference Data 01 </a:t>
                  </a:r>
                  <a:endParaRPr lang="en-ID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54BDD5-3513-46D1-A43C-E514DB1BD5AC}"/>
                </a:ext>
              </a:extLst>
            </p:cNvPr>
            <p:cNvGrpSpPr/>
            <p:nvPr/>
          </p:nvGrpSpPr>
          <p:grpSpPr>
            <a:xfrm>
              <a:off x="1244668" y="4243264"/>
              <a:ext cx="2573799" cy="276999"/>
              <a:chOff x="-1472736" y="4613361"/>
              <a:chExt cx="2573799" cy="276999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72ABCA6-8D61-4871-8832-3E034C65E666}"/>
                  </a:ext>
                </a:extLst>
              </p:cNvPr>
              <p:cNvGrpSpPr/>
              <p:nvPr/>
            </p:nvGrpSpPr>
            <p:grpSpPr>
              <a:xfrm>
                <a:off x="-1472736" y="4728980"/>
                <a:ext cx="1993832" cy="83660"/>
                <a:chOff x="2244981" y="5252734"/>
                <a:chExt cx="3223861" cy="117883"/>
              </a:xfrm>
            </p:grpSpPr>
            <p:sp>
              <p:nvSpPr>
                <p:cNvPr id="49" name="Rounded Rectangle 22">
                  <a:extLst>
                    <a:ext uri="{FF2B5EF4-FFF2-40B4-BE49-F238E27FC236}">
                      <a16:creationId xmlns:a16="http://schemas.microsoft.com/office/drawing/2014/main" id="{910E4ECB-4AC0-42C9-83EB-B5C66EE27991}"/>
                    </a:ext>
                  </a:extLst>
                </p:cNvPr>
                <p:cNvSpPr/>
                <p:nvPr/>
              </p:nvSpPr>
              <p:spPr>
                <a:xfrm>
                  <a:off x="2244981" y="5252734"/>
                  <a:ext cx="3223861" cy="117883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Rounded Rectangle 23">
                  <a:extLst>
                    <a:ext uri="{FF2B5EF4-FFF2-40B4-BE49-F238E27FC236}">
                      <a16:creationId xmlns:a16="http://schemas.microsoft.com/office/drawing/2014/main" id="{BC1D10F1-A778-4909-B9CF-F44ED2163057}"/>
                    </a:ext>
                  </a:extLst>
                </p:cNvPr>
                <p:cNvSpPr/>
                <p:nvPr/>
              </p:nvSpPr>
              <p:spPr>
                <a:xfrm>
                  <a:off x="2244983" y="5252734"/>
                  <a:ext cx="2337811" cy="11788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DACF533-0D23-49ED-B5F2-35653765F3BE}"/>
                  </a:ext>
                </a:extLst>
              </p:cNvPr>
              <p:cNvSpPr txBox="1"/>
              <p:nvPr/>
            </p:nvSpPr>
            <p:spPr>
              <a:xfrm>
                <a:off x="561960" y="4613361"/>
                <a:ext cx="5391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/>
                    </a:solidFill>
                    <a:latin typeface="+mj-lt"/>
                  </a:rPr>
                  <a:t>80%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909FA34-EA89-4D7A-915C-39B3593D7866}"/>
              </a:ext>
            </a:extLst>
          </p:cNvPr>
          <p:cNvGrpSpPr/>
          <p:nvPr/>
        </p:nvGrpSpPr>
        <p:grpSpPr>
          <a:xfrm>
            <a:off x="4680924" y="3069154"/>
            <a:ext cx="2830153" cy="2117366"/>
            <a:chOff x="1156628" y="3069154"/>
            <a:chExt cx="2830153" cy="211736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3732B4F-C22D-4BB8-AC08-8785B727232E}"/>
                </a:ext>
              </a:extLst>
            </p:cNvPr>
            <p:cNvGrpSpPr/>
            <p:nvPr/>
          </p:nvGrpSpPr>
          <p:grpSpPr>
            <a:xfrm>
              <a:off x="1156628" y="3069154"/>
              <a:ext cx="2830153" cy="2117366"/>
              <a:chOff x="5513747" y="3642521"/>
              <a:chExt cx="2830153" cy="211736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0E78455-3134-4B31-87A4-7F23BFFCB2CB}"/>
                  </a:ext>
                </a:extLst>
              </p:cNvPr>
              <p:cNvGrpSpPr/>
              <p:nvPr/>
            </p:nvGrpSpPr>
            <p:grpSpPr>
              <a:xfrm>
                <a:off x="5586547" y="3642521"/>
                <a:ext cx="523608" cy="523608"/>
                <a:chOff x="5586547" y="3642521"/>
                <a:chExt cx="523608" cy="523608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4CA12FE2-F365-42B3-A9B7-2C545DADFF17}"/>
                    </a:ext>
                  </a:extLst>
                </p:cNvPr>
                <p:cNvSpPr/>
                <p:nvPr/>
              </p:nvSpPr>
              <p:spPr>
                <a:xfrm>
                  <a:off x="5586547" y="3642521"/>
                  <a:ext cx="523608" cy="523608"/>
                </a:xfrm>
                <a:prstGeom prst="ellipse">
                  <a:avLst/>
                </a:prstGeom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65" name="Graphic 64" descr="Meeting">
                  <a:extLst>
                    <a:ext uri="{FF2B5EF4-FFF2-40B4-BE49-F238E27FC236}">
                      <a16:creationId xmlns:a16="http://schemas.microsoft.com/office/drawing/2014/main" id="{2F7AC323-0BF6-41AA-8268-742037BAC7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5691150" y="3742508"/>
                  <a:ext cx="315402" cy="315402"/>
                </a:xfrm>
                <a:prstGeom prst="rect">
                  <a:avLst/>
                </a:prstGeom>
              </p:spPr>
            </p:pic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AACC38CB-B497-49B1-B41D-2BD8C0B81EDE}"/>
                  </a:ext>
                </a:extLst>
              </p:cNvPr>
              <p:cNvGrpSpPr/>
              <p:nvPr/>
            </p:nvGrpSpPr>
            <p:grpSpPr>
              <a:xfrm>
                <a:off x="5513747" y="4324472"/>
                <a:ext cx="2830153" cy="1435415"/>
                <a:chOff x="7818797" y="1174384"/>
                <a:chExt cx="2830153" cy="1435415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25F02BD-55FA-47C9-9082-21C9F840D3D6}"/>
                    </a:ext>
                  </a:extLst>
                </p:cNvPr>
                <p:cNvSpPr txBox="1"/>
                <p:nvPr/>
              </p:nvSpPr>
              <p:spPr>
                <a:xfrm>
                  <a:off x="7818798" y="2060546"/>
                  <a:ext cx="2830152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consec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tetur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vel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C0C0DBE2-41EC-4366-9B9A-822F26F2B676}"/>
                    </a:ext>
                  </a:extLst>
                </p:cNvPr>
                <p:cNvSpPr txBox="1"/>
                <p:nvPr/>
              </p:nvSpPr>
              <p:spPr>
                <a:xfrm>
                  <a:off x="7818797" y="1174384"/>
                  <a:ext cx="22829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2"/>
                      </a:solidFill>
                      <a:latin typeface="+mj-lt"/>
                    </a:rPr>
                    <a:t>Conference Data 02 </a:t>
                  </a:r>
                  <a:endParaRPr lang="en-ID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8E6B5EF-3B44-4ECC-878F-F9C78A0D94F9}"/>
                </a:ext>
              </a:extLst>
            </p:cNvPr>
            <p:cNvGrpSpPr/>
            <p:nvPr/>
          </p:nvGrpSpPr>
          <p:grpSpPr>
            <a:xfrm>
              <a:off x="1244668" y="4243264"/>
              <a:ext cx="2573799" cy="276999"/>
              <a:chOff x="-1472736" y="4613361"/>
              <a:chExt cx="2573799" cy="27699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4FAD9ED-1DB4-4ABC-A8D3-72B939E4B9B6}"/>
                  </a:ext>
                </a:extLst>
              </p:cNvPr>
              <p:cNvGrpSpPr/>
              <p:nvPr/>
            </p:nvGrpSpPr>
            <p:grpSpPr>
              <a:xfrm>
                <a:off x="-1472736" y="4728980"/>
                <a:ext cx="1993832" cy="83660"/>
                <a:chOff x="2244981" y="5252734"/>
                <a:chExt cx="3223861" cy="117883"/>
              </a:xfrm>
            </p:grpSpPr>
            <p:sp>
              <p:nvSpPr>
                <p:cNvPr id="58" name="Rounded Rectangle 22">
                  <a:extLst>
                    <a:ext uri="{FF2B5EF4-FFF2-40B4-BE49-F238E27FC236}">
                      <a16:creationId xmlns:a16="http://schemas.microsoft.com/office/drawing/2014/main" id="{913725A3-84E2-42F3-87A9-C8B6DE5CB51B}"/>
                    </a:ext>
                  </a:extLst>
                </p:cNvPr>
                <p:cNvSpPr/>
                <p:nvPr/>
              </p:nvSpPr>
              <p:spPr>
                <a:xfrm>
                  <a:off x="2244981" y="5252734"/>
                  <a:ext cx="3223861" cy="117883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Rounded Rectangle 23">
                  <a:extLst>
                    <a:ext uri="{FF2B5EF4-FFF2-40B4-BE49-F238E27FC236}">
                      <a16:creationId xmlns:a16="http://schemas.microsoft.com/office/drawing/2014/main" id="{519B3FE0-894E-4A37-897C-D70269A1FB67}"/>
                    </a:ext>
                  </a:extLst>
                </p:cNvPr>
                <p:cNvSpPr/>
                <p:nvPr/>
              </p:nvSpPr>
              <p:spPr>
                <a:xfrm>
                  <a:off x="2244983" y="5252734"/>
                  <a:ext cx="2337811" cy="11788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56C88FE-749D-44BC-BB1D-ACE6F279DC60}"/>
                  </a:ext>
                </a:extLst>
              </p:cNvPr>
              <p:cNvSpPr txBox="1"/>
              <p:nvPr/>
            </p:nvSpPr>
            <p:spPr>
              <a:xfrm>
                <a:off x="561960" y="4613361"/>
                <a:ext cx="5391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/>
                    </a:solidFill>
                    <a:latin typeface="+mj-lt"/>
                  </a:rPr>
                  <a:t>80%</a:t>
                </a: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BB398B5-86C8-4167-987F-378770133AC6}"/>
              </a:ext>
            </a:extLst>
          </p:cNvPr>
          <p:cNvGrpSpPr/>
          <p:nvPr/>
        </p:nvGrpSpPr>
        <p:grpSpPr>
          <a:xfrm>
            <a:off x="8205220" y="3069154"/>
            <a:ext cx="2830153" cy="2117366"/>
            <a:chOff x="1156628" y="3069154"/>
            <a:chExt cx="2830153" cy="2117366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A832C7E-E1A3-4E2C-8E7E-6400F09ADF60}"/>
                </a:ext>
              </a:extLst>
            </p:cNvPr>
            <p:cNvGrpSpPr/>
            <p:nvPr/>
          </p:nvGrpSpPr>
          <p:grpSpPr>
            <a:xfrm>
              <a:off x="1156628" y="3069154"/>
              <a:ext cx="2830153" cy="2117366"/>
              <a:chOff x="5513747" y="3642521"/>
              <a:chExt cx="2830153" cy="211736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09CF5D3-9EE2-4B36-8ACB-31B88EA1AF97}"/>
                  </a:ext>
                </a:extLst>
              </p:cNvPr>
              <p:cNvGrpSpPr/>
              <p:nvPr/>
            </p:nvGrpSpPr>
            <p:grpSpPr>
              <a:xfrm>
                <a:off x="5586547" y="3642521"/>
                <a:ext cx="523608" cy="523608"/>
                <a:chOff x="5586547" y="3642521"/>
                <a:chExt cx="523608" cy="523608"/>
              </a:xfrm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8C290DA1-7E61-4A01-ACD5-4A43938D5E55}"/>
                    </a:ext>
                  </a:extLst>
                </p:cNvPr>
                <p:cNvSpPr/>
                <p:nvPr/>
              </p:nvSpPr>
              <p:spPr>
                <a:xfrm>
                  <a:off x="5586547" y="3642521"/>
                  <a:ext cx="523608" cy="523608"/>
                </a:xfrm>
                <a:prstGeom prst="ellipse">
                  <a:avLst/>
                </a:prstGeom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78" name="Graphic 77" descr="Handshake">
                  <a:extLst>
                    <a:ext uri="{FF2B5EF4-FFF2-40B4-BE49-F238E27FC236}">
                      <a16:creationId xmlns:a16="http://schemas.microsoft.com/office/drawing/2014/main" id="{928FD11B-43C3-4BF4-9D1B-8B613E082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5691150" y="3742508"/>
                  <a:ext cx="315402" cy="315402"/>
                </a:xfrm>
                <a:prstGeom prst="rect">
                  <a:avLst/>
                </a:prstGeom>
              </p:spPr>
            </p:pic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34BADA4B-B980-4039-85F2-09E44EA82135}"/>
                  </a:ext>
                </a:extLst>
              </p:cNvPr>
              <p:cNvGrpSpPr/>
              <p:nvPr/>
            </p:nvGrpSpPr>
            <p:grpSpPr>
              <a:xfrm>
                <a:off x="5513747" y="4324472"/>
                <a:ext cx="2830153" cy="1435415"/>
                <a:chOff x="7818797" y="1174384"/>
                <a:chExt cx="2830153" cy="1435415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188A9E77-9752-43C8-9C0C-2D4022FEB797}"/>
                    </a:ext>
                  </a:extLst>
                </p:cNvPr>
                <p:cNvSpPr txBox="1"/>
                <p:nvPr/>
              </p:nvSpPr>
              <p:spPr>
                <a:xfrm>
                  <a:off x="7818798" y="2060546"/>
                  <a:ext cx="2830152" cy="5492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Lorem ipsum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dolor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sit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consec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tetur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adipiscing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.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Sed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iaculis</a:t>
                  </a:r>
                  <a:r>
                    <a:rPr lang="en-ID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ID" sz="12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vel</a:t>
                  </a:r>
                  <a:endPara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135E58C4-B743-44B2-B3BE-57215D9CFBED}"/>
                    </a:ext>
                  </a:extLst>
                </p:cNvPr>
                <p:cNvSpPr txBox="1"/>
                <p:nvPr/>
              </p:nvSpPr>
              <p:spPr>
                <a:xfrm>
                  <a:off x="7818797" y="1174384"/>
                  <a:ext cx="22846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2"/>
                      </a:solidFill>
                      <a:latin typeface="+mj-lt"/>
                    </a:rPr>
                    <a:t>Conference Data 03 </a:t>
                  </a:r>
                  <a:endParaRPr lang="en-ID" dirty="0">
                    <a:solidFill>
                      <a:schemeClr val="accent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D6AC4E6-2249-4502-ABC9-13B9A7BE49FC}"/>
                </a:ext>
              </a:extLst>
            </p:cNvPr>
            <p:cNvGrpSpPr/>
            <p:nvPr/>
          </p:nvGrpSpPr>
          <p:grpSpPr>
            <a:xfrm>
              <a:off x="1244668" y="4243264"/>
              <a:ext cx="2573799" cy="276999"/>
              <a:chOff x="-1472736" y="4613361"/>
              <a:chExt cx="2573799" cy="276999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560B44C-04FA-4FC0-B98D-7B2B3A05D7F1}"/>
                  </a:ext>
                </a:extLst>
              </p:cNvPr>
              <p:cNvGrpSpPr/>
              <p:nvPr/>
            </p:nvGrpSpPr>
            <p:grpSpPr>
              <a:xfrm>
                <a:off x="-1472736" y="4728980"/>
                <a:ext cx="1993832" cy="83660"/>
                <a:chOff x="2244981" y="5252734"/>
                <a:chExt cx="3223861" cy="117883"/>
              </a:xfrm>
            </p:grpSpPr>
            <p:sp>
              <p:nvSpPr>
                <p:cNvPr id="71" name="Rounded Rectangle 22">
                  <a:extLst>
                    <a:ext uri="{FF2B5EF4-FFF2-40B4-BE49-F238E27FC236}">
                      <a16:creationId xmlns:a16="http://schemas.microsoft.com/office/drawing/2014/main" id="{6BBB9EFC-8FC5-45E5-9CF7-754E6B9821D5}"/>
                    </a:ext>
                  </a:extLst>
                </p:cNvPr>
                <p:cNvSpPr/>
                <p:nvPr/>
              </p:nvSpPr>
              <p:spPr>
                <a:xfrm>
                  <a:off x="2244981" y="5252734"/>
                  <a:ext cx="3223861" cy="117883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Rounded Rectangle 23">
                  <a:extLst>
                    <a:ext uri="{FF2B5EF4-FFF2-40B4-BE49-F238E27FC236}">
                      <a16:creationId xmlns:a16="http://schemas.microsoft.com/office/drawing/2014/main" id="{F83627CD-7DA9-4845-80D5-BBA647A871C8}"/>
                    </a:ext>
                  </a:extLst>
                </p:cNvPr>
                <p:cNvSpPr/>
                <p:nvPr/>
              </p:nvSpPr>
              <p:spPr>
                <a:xfrm>
                  <a:off x="2244983" y="5252734"/>
                  <a:ext cx="2337811" cy="11788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3DB5940-7601-486D-90B6-17E6AF7C50F5}"/>
                  </a:ext>
                </a:extLst>
              </p:cNvPr>
              <p:cNvSpPr txBox="1"/>
              <p:nvPr/>
            </p:nvSpPr>
            <p:spPr>
              <a:xfrm>
                <a:off x="561960" y="4613361"/>
                <a:ext cx="5391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/>
                    </a:solidFill>
                    <a:latin typeface="+mj-lt"/>
                  </a:rPr>
                  <a:t>80%</a:t>
                </a:r>
              </a:p>
            </p:txBody>
          </p:sp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0B7649B0-F053-49EB-8380-0119DA423E95}"/>
              </a:ext>
            </a:extLst>
          </p:cNvPr>
          <p:cNvSpPr txBox="1"/>
          <p:nvPr/>
        </p:nvSpPr>
        <p:spPr>
          <a:xfrm>
            <a:off x="718340" y="1851162"/>
            <a:ext cx="8627791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Proin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venenatis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Morbi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tortor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justo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porta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consequat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Proin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venenatis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ac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sem.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C289CEA-110A-46C1-8C90-65E464B0CD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4069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38C076-57BB-F2E3-B958-AE3BC41DBD87}"/>
              </a:ext>
            </a:extLst>
          </p:cNvPr>
          <p:cNvSpPr txBox="1"/>
          <p:nvPr/>
        </p:nvSpPr>
        <p:spPr>
          <a:xfrm>
            <a:off x="609600" y="930275"/>
            <a:ext cx="111335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Holding a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 Conference Audience </a:t>
            </a:r>
            <a:endParaRPr lang="en-GB" sz="60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F637AB9-288E-4874-8292-7336585CA567}"/>
              </a:ext>
            </a:extLst>
          </p:cNvPr>
          <p:cNvGrpSpPr/>
          <p:nvPr/>
        </p:nvGrpSpPr>
        <p:grpSpPr>
          <a:xfrm>
            <a:off x="7637353" y="2577324"/>
            <a:ext cx="3900836" cy="3149602"/>
            <a:chOff x="7554564" y="3005665"/>
            <a:chExt cx="3900836" cy="314960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014F922-7C61-458C-8287-011C6D2BE5BF}"/>
                </a:ext>
              </a:extLst>
            </p:cNvPr>
            <p:cNvSpPr/>
            <p:nvPr/>
          </p:nvSpPr>
          <p:spPr>
            <a:xfrm>
              <a:off x="7554564" y="3005667"/>
              <a:ext cx="3900836" cy="31496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9E2C21B-0D53-4F48-9284-E5C578EC7166}"/>
                </a:ext>
              </a:extLst>
            </p:cNvPr>
            <p:cNvSpPr/>
            <p:nvPr/>
          </p:nvSpPr>
          <p:spPr>
            <a:xfrm>
              <a:off x="7554564" y="3005665"/>
              <a:ext cx="172116" cy="31496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FBD77B7-8428-486E-A5A2-9D32BE341C24}"/>
                </a:ext>
              </a:extLst>
            </p:cNvPr>
            <p:cNvGrpSpPr/>
            <p:nvPr/>
          </p:nvGrpSpPr>
          <p:grpSpPr>
            <a:xfrm>
              <a:off x="7940000" y="3365920"/>
              <a:ext cx="3332519" cy="994760"/>
              <a:chOff x="1965959" y="2052891"/>
              <a:chExt cx="3332519" cy="994760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7858EFD-3510-45D0-A4C5-905990AF9841}"/>
                  </a:ext>
                </a:extLst>
              </p:cNvPr>
              <p:cNvSpPr txBox="1"/>
              <p:nvPr/>
            </p:nvSpPr>
            <p:spPr>
              <a:xfrm>
                <a:off x="1965960" y="2052891"/>
                <a:ext cx="24214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Meeting Agenda 01 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8B56B08-4142-4A49-983F-31B6F05F0036}"/>
                  </a:ext>
                </a:extLst>
              </p:cNvPr>
              <p:cNvSpPr txBox="1"/>
              <p:nvPr/>
            </p:nvSpPr>
            <p:spPr>
              <a:xfrm>
                <a:off x="1965959" y="2422223"/>
                <a:ext cx="3332519" cy="625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tetuer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elit. Ma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porttitor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6604DBE-5033-4EA7-A283-D4526C4D8A51}"/>
                </a:ext>
              </a:extLst>
            </p:cNvPr>
            <p:cNvGrpSpPr/>
            <p:nvPr/>
          </p:nvGrpSpPr>
          <p:grpSpPr>
            <a:xfrm>
              <a:off x="7939999" y="4794981"/>
              <a:ext cx="3332519" cy="994760"/>
              <a:chOff x="1965959" y="2052891"/>
              <a:chExt cx="3332519" cy="99476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599F9FB-C7D5-4722-955F-98A945074AA6}"/>
                  </a:ext>
                </a:extLst>
              </p:cNvPr>
              <p:cNvSpPr txBox="1"/>
              <p:nvPr/>
            </p:nvSpPr>
            <p:spPr>
              <a:xfrm>
                <a:off x="1965960" y="2052891"/>
                <a:ext cx="24214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Meeting Agenda 02 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B403EED-B662-4957-87FD-1FEF29708509}"/>
                  </a:ext>
                </a:extLst>
              </p:cNvPr>
              <p:cNvSpPr txBox="1"/>
              <p:nvPr/>
            </p:nvSpPr>
            <p:spPr>
              <a:xfrm>
                <a:off x="1965959" y="2422223"/>
                <a:ext cx="3332519" cy="625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tetuer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elit. Ma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porttitor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ECC861B-3DD2-46E9-AEDA-B8C9A0CB29A2}"/>
                </a:ext>
              </a:extLst>
            </p:cNvPr>
            <p:cNvCxnSpPr/>
            <p:nvPr/>
          </p:nvCxnSpPr>
          <p:spPr>
            <a:xfrm>
              <a:off x="8178800" y="4591839"/>
              <a:ext cx="2678497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D2AA1023-4900-40A2-A868-C4E53D4572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84157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9899E7-9D5C-4FF5-9FA8-4E236494B385}"/>
              </a:ext>
            </a:extLst>
          </p:cNvPr>
          <p:cNvSpPr/>
          <p:nvPr/>
        </p:nvSpPr>
        <p:spPr>
          <a:xfrm>
            <a:off x="0" y="3272970"/>
            <a:ext cx="12192000" cy="358503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51A64-ED88-489A-920A-0AD7CB2E7AE2}"/>
              </a:ext>
            </a:extLst>
          </p:cNvPr>
          <p:cNvSpPr txBox="1"/>
          <p:nvPr/>
        </p:nvSpPr>
        <p:spPr>
          <a:xfrm>
            <a:off x="609600" y="4340638"/>
            <a:ext cx="3314700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600" dirty="0">
                <a:solidFill>
                  <a:schemeClr val="accent2"/>
                </a:solidFill>
                <a:latin typeface="+mj-lt"/>
              </a:rPr>
              <a:t>Agenda </a:t>
            </a:r>
            <a:r>
              <a:rPr lang="en-US" sz="6600" dirty="0">
                <a:solidFill>
                  <a:schemeClr val="bg1"/>
                </a:solidFill>
                <a:latin typeface="+mj-lt"/>
              </a:rPr>
              <a:t>Gallery</a:t>
            </a:r>
            <a:r>
              <a:rPr lang="en-US" sz="6600" dirty="0">
                <a:solidFill>
                  <a:schemeClr val="accent2"/>
                </a:solidFill>
                <a:latin typeface="+mj-lt"/>
              </a:rPr>
              <a:t> </a:t>
            </a:r>
            <a:endParaRPr lang="en-ID" sz="6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58CBCD-C8B6-4210-969C-64D9ADF13125}"/>
              </a:ext>
            </a:extLst>
          </p:cNvPr>
          <p:cNvSpPr txBox="1"/>
          <p:nvPr/>
        </p:nvSpPr>
        <p:spPr>
          <a:xfrm>
            <a:off x="5346700" y="5613304"/>
            <a:ext cx="6354871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i="0" dirty="0">
                <a:solidFill>
                  <a:srgbClr val="000000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Proin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bibendum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risus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venenatis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. Morbi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tortor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justo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, porta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eget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consequat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ac </a:t>
            </a:r>
            <a:r>
              <a:rPr lang="en-US" sz="1200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 sem. 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AAF35B-E94C-4623-8FFB-117045320834}"/>
              </a:ext>
            </a:extLst>
          </p:cNvPr>
          <p:cNvSpPr txBox="1"/>
          <p:nvPr/>
        </p:nvSpPr>
        <p:spPr>
          <a:xfrm>
            <a:off x="5346700" y="5087498"/>
            <a:ext cx="4860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j-lt"/>
              </a:rPr>
              <a:t>Conference Event Presentation Template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5496A8-D8DD-4245-B676-AB5CFFB46477}"/>
              </a:ext>
            </a:extLst>
          </p:cNvPr>
          <p:cNvSpPr txBox="1"/>
          <p:nvPr/>
        </p:nvSpPr>
        <p:spPr>
          <a:xfrm>
            <a:off x="5346700" y="4511258"/>
            <a:ext cx="283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  <a:latin typeface="+mj-lt"/>
              </a:rPr>
              <a:t>$239,329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D9CA83D-F367-4EF3-B1D3-6DA90B41B1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8577A85-173F-4F5D-846D-0CB5663223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714D4131-F76D-43DD-AA28-DE20B681FE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152D2584-58C9-4C06-A7A4-5215EBF9BE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555369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1590750-3CB9-46A6-A044-E19ABDE30854}"/>
              </a:ext>
            </a:extLst>
          </p:cNvPr>
          <p:cNvGrpSpPr/>
          <p:nvPr/>
        </p:nvGrpSpPr>
        <p:grpSpPr>
          <a:xfrm>
            <a:off x="1" y="0"/>
            <a:ext cx="2976664" cy="6858000"/>
            <a:chOff x="1" y="0"/>
            <a:chExt cx="2976664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E7F70F-88F6-498D-BFF4-7E9875F0784C}"/>
                </a:ext>
              </a:extLst>
            </p:cNvPr>
            <p:cNvSpPr/>
            <p:nvPr/>
          </p:nvSpPr>
          <p:spPr>
            <a:xfrm>
              <a:off x="1" y="0"/>
              <a:ext cx="2976664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EEE5F24-F5AC-44C4-A348-7C1FD3ACFF86}"/>
                </a:ext>
              </a:extLst>
            </p:cNvPr>
            <p:cNvSpPr/>
            <p:nvPr/>
          </p:nvSpPr>
          <p:spPr>
            <a:xfrm>
              <a:off x="2646465" y="0"/>
              <a:ext cx="330200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D21A2E1-6C74-4E3A-8A77-C8B6F4E20707}"/>
              </a:ext>
            </a:extLst>
          </p:cNvPr>
          <p:cNvGrpSpPr/>
          <p:nvPr/>
        </p:nvGrpSpPr>
        <p:grpSpPr>
          <a:xfrm>
            <a:off x="5623129" y="3541812"/>
            <a:ext cx="4749300" cy="510737"/>
            <a:chOff x="5702800" y="3501107"/>
            <a:chExt cx="4749300" cy="51073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279A41F-073D-C5A3-EF3F-D7B42B810E61}"/>
                </a:ext>
              </a:extLst>
            </p:cNvPr>
            <p:cNvGrpSpPr/>
            <p:nvPr/>
          </p:nvGrpSpPr>
          <p:grpSpPr>
            <a:xfrm>
              <a:off x="5802006" y="3926494"/>
              <a:ext cx="4650094" cy="85350"/>
              <a:chOff x="1420517" y="5428190"/>
              <a:chExt cx="2488292" cy="73479"/>
            </a:xfrm>
          </p:grpSpPr>
          <p:sp>
            <p:nvSpPr>
              <p:cNvPr id="19" name="Rectangle: Rounded Corners 23">
                <a:extLst>
                  <a:ext uri="{FF2B5EF4-FFF2-40B4-BE49-F238E27FC236}">
                    <a16:creationId xmlns:a16="http://schemas.microsoft.com/office/drawing/2014/main" id="{0103C4ED-A0AA-93FD-FFEC-75333353C3AB}"/>
                  </a:ext>
                </a:extLst>
              </p:cNvPr>
              <p:cNvSpPr/>
              <p:nvPr/>
            </p:nvSpPr>
            <p:spPr>
              <a:xfrm>
                <a:off x="1420517" y="5428190"/>
                <a:ext cx="2488292" cy="734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Rectangle: Rounded Corners 24">
                <a:extLst>
                  <a:ext uri="{FF2B5EF4-FFF2-40B4-BE49-F238E27FC236}">
                    <a16:creationId xmlns:a16="http://schemas.microsoft.com/office/drawing/2014/main" id="{44554DC9-8D48-D23A-0A15-A8FE68889391}"/>
                  </a:ext>
                </a:extLst>
              </p:cNvPr>
              <p:cNvSpPr/>
              <p:nvPr/>
            </p:nvSpPr>
            <p:spPr>
              <a:xfrm>
                <a:off x="1420518" y="5428190"/>
                <a:ext cx="2106599" cy="7347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5DF40D-60C1-FA31-33BE-78BA76BF7A60}"/>
                </a:ext>
              </a:extLst>
            </p:cNvPr>
            <p:cNvSpPr txBox="1"/>
            <p:nvPr/>
          </p:nvSpPr>
          <p:spPr>
            <a:xfrm>
              <a:off x="9945230" y="3501107"/>
              <a:ext cx="5068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algn="r">
                <a:defRPr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Exo Medium" panose="00000600000000000000" pitchFamily="2" charset="0"/>
                </a:defRPr>
              </a:lvl1pPr>
            </a:lstStyle>
            <a:p>
              <a:r>
                <a:rPr lang="en-US" sz="1200" dirty="0">
                  <a:latin typeface="+mj-lt"/>
                  <a:cs typeface="Rajdhani" panose="02000000000000000000" pitchFamily="2" charset="0"/>
                </a:rPr>
                <a:t>85%</a:t>
              </a:r>
              <a:endParaRPr lang="id-ID" sz="1200" dirty="0">
                <a:latin typeface="+mj-lt"/>
                <a:cs typeface="Rajdhani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E16799-9FE3-4ED5-9682-61CFEE18FAA7}"/>
                </a:ext>
              </a:extLst>
            </p:cNvPr>
            <p:cNvSpPr txBox="1"/>
            <p:nvPr/>
          </p:nvSpPr>
          <p:spPr>
            <a:xfrm>
              <a:off x="5702800" y="3501108"/>
              <a:ext cx="87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algn="r">
                <a:defRPr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Exo Medium" panose="00000600000000000000" pitchFamily="2" charset="0"/>
                </a:defRPr>
              </a:lvl1pPr>
            </a:lstStyle>
            <a:p>
              <a:pPr algn="l"/>
              <a:r>
                <a:rPr lang="en-US" sz="1200" dirty="0">
                  <a:latin typeface="+mj-lt"/>
                  <a:cs typeface="Rajdhani" panose="02000000000000000000" pitchFamily="2" charset="0"/>
                </a:rPr>
                <a:t>Skills One</a:t>
              </a:r>
              <a:endParaRPr lang="id-ID" sz="1200" dirty="0">
                <a:latin typeface="+mj-lt"/>
                <a:cs typeface="Rajdhani" panose="02000000000000000000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367CBF7-DF5C-10B0-1BEA-80458DF2E78D}"/>
              </a:ext>
            </a:extLst>
          </p:cNvPr>
          <p:cNvSpPr txBox="1"/>
          <p:nvPr/>
        </p:nvSpPr>
        <p:spPr>
          <a:xfrm>
            <a:off x="5702800" y="2039585"/>
            <a:ext cx="270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j-lt"/>
                <a:cs typeface="Rajdhani" panose="02000000000000000000" pitchFamily="2" charset="0"/>
              </a:rPr>
              <a:t>CEO of Conference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81F21-84B5-A4BB-89A5-B9C3F6202E59}"/>
              </a:ext>
            </a:extLst>
          </p:cNvPr>
          <p:cNvSpPr txBox="1"/>
          <p:nvPr/>
        </p:nvSpPr>
        <p:spPr>
          <a:xfrm>
            <a:off x="5693934" y="2588664"/>
            <a:ext cx="5904272" cy="625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FEBEDA-564C-4C2E-8B99-2A0D8F07A590}"/>
              </a:ext>
            </a:extLst>
          </p:cNvPr>
          <p:cNvSpPr txBox="1"/>
          <p:nvPr/>
        </p:nvSpPr>
        <p:spPr>
          <a:xfrm>
            <a:off x="5693934" y="958085"/>
            <a:ext cx="5904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Laurend</a:t>
            </a:r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 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Arnold</a:t>
            </a:r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  </a:t>
            </a:r>
            <a:endParaRPr lang="en-GB" sz="6000" dirty="0">
              <a:gradFill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</a:gradFill>
              <a:latin typeface="+mj-lt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B99ABF2-DC1F-4B8C-980A-D9880D8E913C}"/>
              </a:ext>
            </a:extLst>
          </p:cNvPr>
          <p:cNvGrpSpPr/>
          <p:nvPr/>
        </p:nvGrpSpPr>
        <p:grpSpPr>
          <a:xfrm>
            <a:off x="5693934" y="4474633"/>
            <a:ext cx="5888466" cy="1104380"/>
            <a:chOff x="5693934" y="4474633"/>
            <a:chExt cx="5888466" cy="11043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062E9B7-E99F-4D54-BD4C-C935C3B46FE3}"/>
                </a:ext>
              </a:extLst>
            </p:cNvPr>
            <p:cNvSpPr/>
            <p:nvPr/>
          </p:nvSpPr>
          <p:spPr>
            <a:xfrm>
              <a:off x="5693934" y="4474633"/>
              <a:ext cx="5888466" cy="110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968D886-86A3-43AD-825C-12D63737B61E}"/>
                </a:ext>
              </a:extLst>
            </p:cNvPr>
            <p:cNvGrpSpPr/>
            <p:nvPr/>
          </p:nvGrpSpPr>
          <p:grpSpPr>
            <a:xfrm>
              <a:off x="5981458" y="4596743"/>
              <a:ext cx="860879" cy="860160"/>
              <a:chOff x="5884938" y="4598627"/>
              <a:chExt cx="860879" cy="860160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C4EEFC3-513B-45DF-A972-221B9BBC5114}"/>
                  </a:ext>
                </a:extLst>
              </p:cNvPr>
              <p:cNvSpPr txBox="1"/>
              <p:nvPr/>
            </p:nvSpPr>
            <p:spPr>
              <a:xfrm>
                <a:off x="5884938" y="4598627"/>
                <a:ext cx="8354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+mj-lt"/>
                  </a:rPr>
                  <a:t>15+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88AEFCF-153E-4AA3-887E-F1E86CAF4005}"/>
                  </a:ext>
                </a:extLst>
              </p:cNvPr>
              <p:cNvSpPr txBox="1"/>
              <p:nvPr/>
            </p:nvSpPr>
            <p:spPr>
              <a:xfrm>
                <a:off x="5884938" y="5089455"/>
                <a:ext cx="860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Years </a:t>
                </a:r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2267023-AA4C-482A-85DB-A06B3A6BDDBA}"/>
                </a:ext>
              </a:extLst>
            </p:cNvPr>
            <p:cNvCxnSpPr>
              <a:cxnSpLocks/>
            </p:cNvCxnSpPr>
            <p:nvPr/>
          </p:nvCxnSpPr>
          <p:spPr>
            <a:xfrm>
              <a:off x="6973571" y="4701095"/>
              <a:ext cx="0" cy="651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F419D05-306D-47AA-B7B9-8568FEDB4F97}"/>
                </a:ext>
              </a:extLst>
            </p:cNvPr>
            <p:cNvGrpSpPr/>
            <p:nvPr/>
          </p:nvGrpSpPr>
          <p:grpSpPr>
            <a:xfrm>
              <a:off x="7153521" y="4643612"/>
              <a:ext cx="4330665" cy="766423"/>
              <a:chOff x="7057001" y="4620990"/>
              <a:chExt cx="4330665" cy="766423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1E06F6-2471-4EBB-9968-A756391CA78D}"/>
                  </a:ext>
                </a:extLst>
              </p:cNvPr>
              <p:cNvSpPr txBox="1"/>
              <p:nvPr/>
            </p:nvSpPr>
            <p:spPr>
              <a:xfrm>
                <a:off x="7057001" y="4620990"/>
                <a:ext cx="36205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Company Work Experience 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DC5DA84-B617-4F15-890F-541E794E7E41}"/>
                  </a:ext>
                </a:extLst>
              </p:cNvPr>
              <p:cNvSpPr txBox="1"/>
              <p:nvPr/>
            </p:nvSpPr>
            <p:spPr>
              <a:xfrm>
                <a:off x="7062704" y="5042062"/>
                <a:ext cx="4324962" cy="345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consectetuer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</a:t>
                </a:r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C37A671-A141-45FC-8F83-16D91FCFDA92}"/>
                </a:ext>
              </a:extLst>
            </p:cNvPr>
            <p:cNvSpPr/>
            <p:nvPr/>
          </p:nvSpPr>
          <p:spPr>
            <a:xfrm>
              <a:off x="5693934" y="4477353"/>
              <a:ext cx="65604" cy="1101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2BBD8D09-9CF1-441E-9EE4-FAA393654F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90337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EA9AB57C-2F5E-4C84-A4CA-B22CFAB87359}"/>
              </a:ext>
            </a:extLst>
          </p:cNvPr>
          <p:cNvSpPr/>
          <p:nvPr/>
        </p:nvSpPr>
        <p:spPr>
          <a:xfrm>
            <a:off x="0" y="0"/>
            <a:ext cx="12192000" cy="227173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B72575-D800-4118-A64B-15843CD3BA2D}"/>
              </a:ext>
            </a:extLst>
          </p:cNvPr>
          <p:cNvSpPr txBox="1"/>
          <p:nvPr/>
        </p:nvSpPr>
        <p:spPr>
          <a:xfrm>
            <a:off x="8070673" y="4660374"/>
            <a:ext cx="3628304" cy="549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cing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Sed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iaculis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vel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neque</a:t>
            </a:r>
            <a:r>
              <a:rPr lang="en-ID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ac cursus.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B61D351-D73E-4B07-A5E5-4820EBC3DCA3}"/>
              </a:ext>
            </a:extLst>
          </p:cNvPr>
          <p:cNvSpPr txBox="1"/>
          <p:nvPr/>
        </p:nvSpPr>
        <p:spPr>
          <a:xfrm>
            <a:off x="8066857" y="2608523"/>
            <a:ext cx="3628304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6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Meet </a:t>
            </a:r>
            <a:r>
              <a:rPr lang="en-US" sz="6600" dirty="0">
                <a:solidFill>
                  <a:schemeClr val="accent2"/>
                </a:solidFill>
                <a:latin typeface="+mj-lt"/>
              </a:rPr>
              <a:t>Our Staff</a:t>
            </a:r>
            <a:endParaRPr lang="en-ID" sz="66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F00B26B-C041-49F8-A831-A05BF65BEB0A}"/>
              </a:ext>
            </a:extLst>
          </p:cNvPr>
          <p:cNvGrpSpPr/>
          <p:nvPr/>
        </p:nvGrpSpPr>
        <p:grpSpPr>
          <a:xfrm>
            <a:off x="8157389" y="5448367"/>
            <a:ext cx="1170426" cy="347132"/>
            <a:chOff x="7748149" y="863601"/>
            <a:chExt cx="1170426" cy="347132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9721E47-9659-4803-82A0-FC16AD88D25E}"/>
                </a:ext>
              </a:extLst>
            </p:cNvPr>
            <p:cNvSpPr/>
            <p:nvPr/>
          </p:nvSpPr>
          <p:spPr>
            <a:xfrm>
              <a:off x="7748149" y="863601"/>
              <a:ext cx="1170426" cy="3471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27E74CC-9041-4B97-8ADB-B98F042996DB}"/>
                </a:ext>
              </a:extLst>
            </p:cNvPr>
            <p:cNvSpPr txBox="1"/>
            <p:nvPr/>
          </p:nvSpPr>
          <p:spPr>
            <a:xfrm>
              <a:off x="7830698" y="898668"/>
              <a:ext cx="1005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See More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48C32E-AEF0-45CD-B9B6-693DA1162C6F}"/>
              </a:ext>
            </a:extLst>
          </p:cNvPr>
          <p:cNvGrpSpPr/>
          <p:nvPr/>
        </p:nvGrpSpPr>
        <p:grpSpPr>
          <a:xfrm>
            <a:off x="806007" y="4574183"/>
            <a:ext cx="3015267" cy="1315794"/>
            <a:chOff x="1184200" y="4578350"/>
            <a:chExt cx="3015267" cy="131579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8CCD6D4-C288-40A9-97DE-73841534D02E}"/>
                </a:ext>
              </a:extLst>
            </p:cNvPr>
            <p:cNvSpPr/>
            <p:nvPr/>
          </p:nvSpPr>
          <p:spPr>
            <a:xfrm>
              <a:off x="1184201" y="4578350"/>
              <a:ext cx="3015266" cy="131579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EFD7C64-1B8D-45FA-B8D5-B0010B753A25}"/>
                </a:ext>
              </a:extLst>
            </p:cNvPr>
            <p:cNvSpPr/>
            <p:nvPr/>
          </p:nvSpPr>
          <p:spPr>
            <a:xfrm>
              <a:off x="1184200" y="5799666"/>
              <a:ext cx="3015266" cy="944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3C2A57-23E2-439A-82A4-0BCF5A185966}"/>
                </a:ext>
              </a:extLst>
            </p:cNvPr>
            <p:cNvSpPr txBox="1"/>
            <p:nvPr/>
          </p:nvSpPr>
          <p:spPr>
            <a:xfrm>
              <a:off x="1274440" y="4718901"/>
              <a:ext cx="1833880" cy="376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Lisa Emiliano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B30E3E0-3A29-46C2-819B-DB0CDC2A77EE}"/>
                </a:ext>
              </a:extLst>
            </p:cNvPr>
            <p:cNvGrpSpPr/>
            <p:nvPr/>
          </p:nvGrpSpPr>
          <p:grpSpPr>
            <a:xfrm>
              <a:off x="1382320" y="5112273"/>
              <a:ext cx="2573799" cy="246221"/>
              <a:chOff x="-1472736" y="4613361"/>
              <a:chExt cx="2573799" cy="246221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4E126EEF-AC97-48EB-8DC6-BE9C870F0C0A}"/>
                  </a:ext>
                </a:extLst>
              </p:cNvPr>
              <p:cNvGrpSpPr/>
              <p:nvPr/>
            </p:nvGrpSpPr>
            <p:grpSpPr>
              <a:xfrm>
                <a:off x="-1472736" y="4729002"/>
                <a:ext cx="1993832" cy="45719"/>
                <a:chOff x="2244981" y="5252734"/>
                <a:chExt cx="3223861" cy="64421"/>
              </a:xfrm>
            </p:grpSpPr>
            <p:sp>
              <p:nvSpPr>
                <p:cNvPr id="65" name="Rounded Rectangle 22">
                  <a:extLst>
                    <a:ext uri="{FF2B5EF4-FFF2-40B4-BE49-F238E27FC236}">
                      <a16:creationId xmlns:a16="http://schemas.microsoft.com/office/drawing/2014/main" id="{737849C5-2EAE-4806-9592-F689E1CAB5E8}"/>
                    </a:ext>
                  </a:extLst>
                </p:cNvPr>
                <p:cNvSpPr/>
                <p:nvPr/>
              </p:nvSpPr>
              <p:spPr>
                <a:xfrm>
                  <a:off x="2244981" y="5252734"/>
                  <a:ext cx="3223861" cy="6442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Rounded Rectangle 23">
                  <a:extLst>
                    <a:ext uri="{FF2B5EF4-FFF2-40B4-BE49-F238E27FC236}">
                      <a16:creationId xmlns:a16="http://schemas.microsoft.com/office/drawing/2014/main" id="{1371DF28-E8B7-4D32-B11B-42FA6CDBFA04}"/>
                    </a:ext>
                  </a:extLst>
                </p:cNvPr>
                <p:cNvSpPr/>
                <p:nvPr/>
              </p:nvSpPr>
              <p:spPr>
                <a:xfrm>
                  <a:off x="2244983" y="5252734"/>
                  <a:ext cx="2337811" cy="6442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97A8BC0-449D-46E8-90A6-0DBF9119306F}"/>
                  </a:ext>
                </a:extLst>
              </p:cNvPr>
              <p:cNvSpPr txBox="1"/>
              <p:nvPr/>
            </p:nvSpPr>
            <p:spPr>
              <a:xfrm>
                <a:off x="561960" y="4613361"/>
                <a:ext cx="5391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accent2"/>
                    </a:solidFill>
                    <a:latin typeface="+mj-lt"/>
                  </a:rPr>
                  <a:t>80%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4B550C-36C5-405B-84F9-3FC846E1FE69}"/>
                </a:ext>
              </a:extLst>
            </p:cNvPr>
            <p:cNvSpPr txBox="1"/>
            <p:nvPr/>
          </p:nvSpPr>
          <p:spPr>
            <a:xfrm>
              <a:off x="1274440" y="5397658"/>
              <a:ext cx="18338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Executive Staff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C11CE3A-6741-42BB-84EE-58820BDAF672}"/>
              </a:ext>
            </a:extLst>
          </p:cNvPr>
          <p:cNvGrpSpPr/>
          <p:nvPr/>
        </p:nvGrpSpPr>
        <p:grpSpPr>
          <a:xfrm>
            <a:off x="4553272" y="4574183"/>
            <a:ext cx="3015267" cy="1315794"/>
            <a:chOff x="1184200" y="4578350"/>
            <a:chExt cx="3015267" cy="1315794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74AA379-840B-45AD-B28D-2A835E9F39DC}"/>
                </a:ext>
              </a:extLst>
            </p:cNvPr>
            <p:cNvSpPr/>
            <p:nvPr/>
          </p:nvSpPr>
          <p:spPr>
            <a:xfrm>
              <a:off x="1184201" y="4578350"/>
              <a:ext cx="3015266" cy="131579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4C357D1-68D9-434F-AE50-7167A952CC70}"/>
                </a:ext>
              </a:extLst>
            </p:cNvPr>
            <p:cNvSpPr/>
            <p:nvPr/>
          </p:nvSpPr>
          <p:spPr>
            <a:xfrm>
              <a:off x="1184200" y="5799666"/>
              <a:ext cx="3015266" cy="944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7B7FBD0-95EE-40C4-8D4D-586B2CD2659E}"/>
                </a:ext>
              </a:extLst>
            </p:cNvPr>
            <p:cNvSpPr txBox="1"/>
            <p:nvPr/>
          </p:nvSpPr>
          <p:spPr>
            <a:xfrm>
              <a:off x="1274440" y="4718901"/>
              <a:ext cx="1833880" cy="376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Conrad Eduard</a:t>
              </a: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74565B6-D77B-4137-B4AC-A3E0A79822B2}"/>
                </a:ext>
              </a:extLst>
            </p:cNvPr>
            <p:cNvGrpSpPr/>
            <p:nvPr/>
          </p:nvGrpSpPr>
          <p:grpSpPr>
            <a:xfrm>
              <a:off x="1382320" y="5112273"/>
              <a:ext cx="2573799" cy="246221"/>
              <a:chOff x="-1472736" y="4613361"/>
              <a:chExt cx="2573799" cy="246221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702D974B-FB45-4655-BF96-9656F3C6D165}"/>
                  </a:ext>
                </a:extLst>
              </p:cNvPr>
              <p:cNvGrpSpPr/>
              <p:nvPr/>
            </p:nvGrpSpPr>
            <p:grpSpPr>
              <a:xfrm>
                <a:off x="-1472736" y="4729002"/>
                <a:ext cx="1993832" cy="45719"/>
                <a:chOff x="2244981" y="5252734"/>
                <a:chExt cx="3223861" cy="64421"/>
              </a:xfrm>
            </p:grpSpPr>
            <p:sp>
              <p:nvSpPr>
                <p:cNvPr id="83" name="Rounded Rectangle 22">
                  <a:extLst>
                    <a:ext uri="{FF2B5EF4-FFF2-40B4-BE49-F238E27FC236}">
                      <a16:creationId xmlns:a16="http://schemas.microsoft.com/office/drawing/2014/main" id="{1F990F1E-9842-4902-91BC-D4AD6F8C823E}"/>
                    </a:ext>
                  </a:extLst>
                </p:cNvPr>
                <p:cNvSpPr/>
                <p:nvPr/>
              </p:nvSpPr>
              <p:spPr>
                <a:xfrm>
                  <a:off x="2244981" y="5252734"/>
                  <a:ext cx="3223861" cy="6442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Rounded Rectangle 23">
                  <a:extLst>
                    <a:ext uri="{FF2B5EF4-FFF2-40B4-BE49-F238E27FC236}">
                      <a16:creationId xmlns:a16="http://schemas.microsoft.com/office/drawing/2014/main" id="{2EB12730-8471-4629-8AA7-DD0C8BC9DFD3}"/>
                    </a:ext>
                  </a:extLst>
                </p:cNvPr>
                <p:cNvSpPr/>
                <p:nvPr/>
              </p:nvSpPr>
              <p:spPr>
                <a:xfrm>
                  <a:off x="2244983" y="5252734"/>
                  <a:ext cx="2337811" cy="6442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8CD8598-4FFA-473E-BF74-CDE575E1C709}"/>
                  </a:ext>
                </a:extLst>
              </p:cNvPr>
              <p:cNvSpPr txBox="1"/>
              <p:nvPr/>
            </p:nvSpPr>
            <p:spPr>
              <a:xfrm>
                <a:off x="561960" y="4613361"/>
                <a:ext cx="5391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accent2"/>
                    </a:solidFill>
                    <a:latin typeface="+mj-lt"/>
                  </a:rPr>
                  <a:t>80%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A79D661-0540-4221-A627-04ACDA12D108}"/>
                </a:ext>
              </a:extLst>
            </p:cNvPr>
            <p:cNvSpPr txBox="1"/>
            <p:nvPr/>
          </p:nvSpPr>
          <p:spPr>
            <a:xfrm>
              <a:off x="1274440" y="5397658"/>
              <a:ext cx="18338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Executive Staff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1C9184A9-6493-4A3F-9CFA-589BBD43B20F}"/>
              </a:ext>
            </a:extLst>
          </p:cNvPr>
          <p:cNvSpPr txBox="1"/>
          <p:nvPr/>
        </p:nvSpPr>
        <p:spPr>
          <a:xfrm>
            <a:off x="9889050" y="856708"/>
            <a:ext cx="1733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spc="-300" dirty="0">
                <a:solidFill>
                  <a:schemeClr val="accent2"/>
                </a:solidFill>
                <a:latin typeface="+mj-lt"/>
              </a:rPr>
              <a:t>2025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9B85757-859B-40E9-B3A1-4B5FEB15E956}"/>
              </a:ext>
            </a:extLst>
          </p:cNvPr>
          <p:cNvSpPr txBox="1"/>
          <p:nvPr/>
        </p:nvSpPr>
        <p:spPr>
          <a:xfrm>
            <a:off x="8169846" y="1602368"/>
            <a:ext cx="345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  <a:latin typeface="+mj-lt"/>
              </a:rPr>
              <a:t>Company Event Presentation </a:t>
            </a:r>
          </a:p>
        </p:txBody>
      </p: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0A03DBE4-B382-4FC9-9DFE-56203731F1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DA403A3B-4F08-4437-B936-73A79B6EEE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771942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DA1791AE-D94C-4DB8-B4F0-5357850A14DB}"/>
              </a:ext>
            </a:extLst>
          </p:cNvPr>
          <p:cNvSpPr/>
          <p:nvPr/>
        </p:nvSpPr>
        <p:spPr>
          <a:xfrm>
            <a:off x="4038600" y="0"/>
            <a:ext cx="41148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8BCA72-0084-4A51-AD9B-E383CD02397E}"/>
              </a:ext>
            </a:extLst>
          </p:cNvPr>
          <p:cNvGrpSpPr/>
          <p:nvPr/>
        </p:nvGrpSpPr>
        <p:grpSpPr>
          <a:xfrm>
            <a:off x="3333549" y="675239"/>
            <a:ext cx="2608556" cy="5260583"/>
            <a:chOff x="718844" y="1624552"/>
            <a:chExt cx="2029110" cy="4092035"/>
          </a:xfrm>
        </p:grpSpPr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5ECBC0B5-64A8-4417-A4CB-826F187C5D78}"/>
                </a:ext>
              </a:extLst>
            </p:cNvPr>
            <p:cNvSpPr/>
            <p:nvPr/>
          </p:nvSpPr>
          <p:spPr>
            <a:xfrm>
              <a:off x="735894" y="1624552"/>
              <a:ext cx="1994630" cy="4092035"/>
            </a:xfrm>
            <a:custGeom>
              <a:avLst/>
              <a:gdLst>
                <a:gd name="connsiteX0" fmla="*/ 1674876 w 1994630"/>
                <a:gd name="connsiteY0" fmla="*/ 4092035 h 4092035"/>
                <a:gd name="connsiteX1" fmla="*/ 319754 w 1994630"/>
                <a:gd name="connsiteY1" fmla="*/ 4092035 h 4092035"/>
                <a:gd name="connsiteX2" fmla="*/ 0 w 1994630"/>
                <a:gd name="connsiteY2" fmla="*/ 3772281 h 4092035"/>
                <a:gd name="connsiteX3" fmla="*/ 0 w 1994630"/>
                <a:gd name="connsiteY3" fmla="*/ 319754 h 4092035"/>
                <a:gd name="connsiteX4" fmla="*/ 319754 w 1994630"/>
                <a:gd name="connsiteY4" fmla="*/ 0 h 4092035"/>
                <a:gd name="connsiteX5" fmla="*/ 1674876 w 1994630"/>
                <a:gd name="connsiteY5" fmla="*/ 0 h 4092035"/>
                <a:gd name="connsiteX6" fmla="*/ 1994630 w 1994630"/>
                <a:gd name="connsiteY6" fmla="*/ 319754 h 4092035"/>
                <a:gd name="connsiteX7" fmla="*/ 1994630 w 1994630"/>
                <a:gd name="connsiteY7" fmla="*/ 3772281 h 4092035"/>
                <a:gd name="connsiteX8" fmla="*/ 1674876 w 1994630"/>
                <a:gd name="connsiteY8" fmla="*/ 4092035 h 409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4630" h="4092035">
                  <a:moveTo>
                    <a:pt x="1674876" y="4092035"/>
                  </a:moveTo>
                  <a:lnTo>
                    <a:pt x="319754" y="4092035"/>
                  </a:lnTo>
                  <a:cubicBezTo>
                    <a:pt x="143161" y="4092035"/>
                    <a:pt x="0" y="3948874"/>
                    <a:pt x="0" y="3772281"/>
                  </a:cubicBezTo>
                  <a:lnTo>
                    <a:pt x="0" y="319754"/>
                  </a:lnTo>
                  <a:cubicBezTo>
                    <a:pt x="95" y="143161"/>
                    <a:pt x="143161" y="0"/>
                    <a:pt x="319754" y="0"/>
                  </a:cubicBezTo>
                  <a:lnTo>
                    <a:pt x="1674876" y="0"/>
                  </a:lnTo>
                  <a:cubicBezTo>
                    <a:pt x="1851470" y="0"/>
                    <a:pt x="1994630" y="143161"/>
                    <a:pt x="1994630" y="319754"/>
                  </a:cubicBezTo>
                  <a:lnTo>
                    <a:pt x="1994630" y="3772281"/>
                  </a:lnTo>
                  <a:cubicBezTo>
                    <a:pt x="1994630" y="3948874"/>
                    <a:pt x="1851470" y="4092035"/>
                    <a:pt x="1674876" y="4092035"/>
                  </a:cubicBezTo>
                  <a:close/>
                </a:path>
              </a:pathLst>
            </a:custGeom>
            <a:solidFill>
              <a:srgbClr val="5E465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106B9D7D-4469-456E-9827-D0D2D5A9E654}"/>
                </a:ext>
              </a:extLst>
            </p:cNvPr>
            <p:cNvSpPr/>
            <p:nvPr/>
          </p:nvSpPr>
          <p:spPr>
            <a:xfrm>
              <a:off x="745514" y="1634077"/>
              <a:ext cx="1975485" cy="4072890"/>
            </a:xfrm>
            <a:custGeom>
              <a:avLst/>
              <a:gdLst>
                <a:gd name="connsiteX0" fmla="*/ 1662684 w 1975485"/>
                <a:gd name="connsiteY0" fmla="*/ 0 h 4072890"/>
                <a:gd name="connsiteX1" fmla="*/ 312706 w 1975485"/>
                <a:gd name="connsiteY1" fmla="*/ 0 h 4072890"/>
                <a:gd name="connsiteX2" fmla="*/ 0 w 1975485"/>
                <a:gd name="connsiteY2" fmla="*/ 312706 h 4072890"/>
                <a:gd name="connsiteX3" fmla="*/ 0 w 1975485"/>
                <a:gd name="connsiteY3" fmla="*/ 3760184 h 4072890"/>
                <a:gd name="connsiteX4" fmla="*/ 312706 w 1975485"/>
                <a:gd name="connsiteY4" fmla="*/ 4072890 h 4072890"/>
                <a:gd name="connsiteX5" fmla="*/ 1662779 w 1975485"/>
                <a:gd name="connsiteY5" fmla="*/ 4072890 h 4072890"/>
                <a:gd name="connsiteX6" fmla="*/ 1975485 w 1975485"/>
                <a:gd name="connsiteY6" fmla="*/ 3760184 h 4072890"/>
                <a:gd name="connsiteX7" fmla="*/ 1975485 w 1975485"/>
                <a:gd name="connsiteY7" fmla="*/ 312706 h 4072890"/>
                <a:gd name="connsiteX8" fmla="*/ 1662684 w 1975485"/>
                <a:gd name="connsiteY8" fmla="*/ 0 h 4072890"/>
                <a:gd name="connsiteX9" fmla="*/ 1965960 w 1975485"/>
                <a:gd name="connsiteY9" fmla="*/ 3757708 h 4072890"/>
                <a:gd name="connsiteX10" fmla="*/ 1660208 w 1975485"/>
                <a:gd name="connsiteY10" fmla="*/ 4063460 h 4072890"/>
                <a:gd name="connsiteX11" fmla="*/ 315182 w 1975485"/>
                <a:gd name="connsiteY11" fmla="*/ 4063460 h 4072890"/>
                <a:gd name="connsiteX12" fmla="*/ 9430 w 1975485"/>
                <a:gd name="connsiteY12" fmla="*/ 3757708 h 4072890"/>
                <a:gd name="connsiteX13" fmla="*/ 9430 w 1975485"/>
                <a:gd name="connsiteY13" fmla="*/ 315278 h 4072890"/>
                <a:gd name="connsiteX14" fmla="*/ 315182 w 1975485"/>
                <a:gd name="connsiteY14" fmla="*/ 9525 h 4072890"/>
                <a:gd name="connsiteX15" fmla="*/ 1660208 w 1975485"/>
                <a:gd name="connsiteY15" fmla="*/ 9525 h 4072890"/>
                <a:gd name="connsiteX16" fmla="*/ 1965960 w 1975485"/>
                <a:gd name="connsiteY16" fmla="*/ 315278 h 4072890"/>
                <a:gd name="connsiteX17" fmla="*/ 1965960 w 1975485"/>
                <a:gd name="connsiteY17" fmla="*/ 3757708 h 407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5485" h="4072890">
                  <a:moveTo>
                    <a:pt x="1662684" y="0"/>
                  </a:moveTo>
                  <a:lnTo>
                    <a:pt x="312706" y="0"/>
                  </a:lnTo>
                  <a:cubicBezTo>
                    <a:pt x="139922" y="0"/>
                    <a:pt x="0" y="140018"/>
                    <a:pt x="0" y="312706"/>
                  </a:cubicBezTo>
                  <a:lnTo>
                    <a:pt x="0" y="3760184"/>
                  </a:lnTo>
                  <a:cubicBezTo>
                    <a:pt x="0" y="3932873"/>
                    <a:pt x="140018" y="4072890"/>
                    <a:pt x="312706" y="4072890"/>
                  </a:cubicBezTo>
                  <a:lnTo>
                    <a:pt x="1662779" y="4072890"/>
                  </a:lnTo>
                  <a:cubicBezTo>
                    <a:pt x="1835468" y="4072890"/>
                    <a:pt x="1975485" y="3932873"/>
                    <a:pt x="1975485" y="3760184"/>
                  </a:cubicBezTo>
                  <a:lnTo>
                    <a:pt x="1975485" y="312706"/>
                  </a:lnTo>
                  <a:cubicBezTo>
                    <a:pt x="1975485" y="140018"/>
                    <a:pt x="1835468" y="0"/>
                    <a:pt x="1662684" y="0"/>
                  </a:cubicBezTo>
                  <a:close/>
                  <a:moveTo>
                    <a:pt x="1965960" y="3757708"/>
                  </a:moveTo>
                  <a:cubicBezTo>
                    <a:pt x="1965960" y="3926586"/>
                    <a:pt x="1829086" y="4063460"/>
                    <a:pt x="1660208" y="4063460"/>
                  </a:cubicBezTo>
                  <a:lnTo>
                    <a:pt x="315182" y="4063460"/>
                  </a:lnTo>
                  <a:cubicBezTo>
                    <a:pt x="146304" y="4063460"/>
                    <a:pt x="9430" y="3926586"/>
                    <a:pt x="9430" y="3757708"/>
                  </a:cubicBezTo>
                  <a:lnTo>
                    <a:pt x="9430" y="315278"/>
                  </a:lnTo>
                  <a:cubicBezTo>
                    <a:pt x="9525" y="146399"/>
                    <a:pt x="146304" y="9525"/>
                    <a:pt x="315182" y="9525"/>
                  </a:cubicBezTo>
                  <a:lnTo>
                    <a:pt x="1660208" y="9525"/>
                  </a:lnTo>
                  <a:cubicBezTo>
                    <a:pt x="1829086" y="9525"/>
                    <a:pt x="1965960" y="146399"/>
                    <a:pt x="1965960" y="315278"/>
                  </a:cubicBezTo>
                  <a:lnTo>
                    <a:pt x="1965960" y="3757708"/>
                  </a:lnTo>
                  <a:close/>
                </a:path>
              </a:pathLst>
            </a:custGeom>
            <a:solidFill>
              <a:srgbClr val="706F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7E2922A3-B770-4C45-8C07-ACCE953977C5}"/>
                </a:ext>
              </a:extLst>
            </p:cNvPr>
            <p:cNvSpPr/>
            <p:nvPr/>
          </p:nvSpPr>
          <p:spPr>
            <a:xfrm>
              <a:off x="769707" y="1655793"/>
              <a:ext cx="1927097" cy="4029551"/>
            </a:xfrm>
            <a:custGeom>
              <a:avLst/>
              <a:gdLst>
                <a:gd name="connsiteX0" fmla="*/ 1632966 w 1927097"/>
                <a:gd name="connsiteY0" fmla="*/ 4029551 h 4029551"/>
                <a:gd name="connsiteX1" fmla="*/ 294037 w 1927097"/>
                <a:gd name="connsiteY1" fmla="*/ 4029551 h 4029551"/>
                <a:gd name="connsiteX2" fmla="*/ 0 w 1927097"/>
                <a:gd name="connsiteY2" fmla="*/ 3735515 h 4029551"/>
                <a:gd name="connsiteX3" fmla="*/ 0 w 1927097"/>
                <a:gd name="connsiteY3" fmla="*/ 294037 h 4029551"/>
                <a:gd name="connsiteX4" fmla="*/ 294037 w 1927097"/>
                <a:gd name="connsiteY4" fmla="*/ 0 h 4029551"/>
                <a:gd name="connsiteX5" fmla="*/ 1633061 w 1927097"/>
                <a:gd name="connsiteY5" fmla="*/ 0 h 4029551"/>
                <a:gd name="connsiteX6" fmla="*/ 1927098 w 1927097"/>
                <a:gd name="connsiteY6" fmla="*/ 294037 h 4029551"/>
                <a:gd name="connsiteX7" fmla="*/ 1927098 w 1927097"/>
                <a:gd name="connsiteY7" fmla="*/ 3735610 h 4029551"/>
                <a:gd name="connsiteX8" fmla="*/ 1632966 w 1927097"/>
                <a:gd name="connsiteY8" fmla="*/ 4029551 h 402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7097" h="4029551">
                  <a:moveTo>
                    <a:pt x="1632966" y="4029551"/>
                  </a:moveTo>
                  <a:lnTo>
                    <a:pt x="294037" y="4029551"/>
                  </a:lnTo>
                  <a:cubicBezTo>
                    <a:pt x="131636" y="4029551"/>
                    <a:pt x="0" y="3897916"/>
                    <a:pt x="0" y="3735515"/>
                  </a:cubicBezTo>
                  <a:lnTo>
                    <a:pt x="0" y="294037"/>
                  </a:lnTo>
                  <a:cubicBezTo>
                    <a:pt x="0" y="131636"/>
                    <a:pt x="131636" y="0"/>
                    <a:pt x="294037" y="0"/>
                  </a:cubicBezTo>
                  <a:lnTo>
                    <a:pt x="1633061" y="0"/>
                  </a:lnTo>
                  <a:cubicBezTo>
                    <a:pt x="1795463" y="0"/>
                    <a:pt x="1927098" y="131636"/>
                    <a:pt x="1927098" y="294037"/>
                  </a:cubicBezTo>
                  <a:lnTo>
                    <a:pt x="1927098" y="3735610"/>
                  </a:lnTo>
                  <a:cubicBezTo>
                    <a:pt x="1927003" y="3897916"/>
                    <a:pt x="1795367" y="4029551"/>
                    <a:pt x="1632966" y="4029551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aphic 6">
              <a:extLst>
                <a:ext uri="{FF2B5EF4-FFF2-40B4-BE49-F238E27FC236}">
                  <a16:creationId xmlns:a16="http://schemas.microsoft.com/office/drawing/2014/main" id="{2E94F506-5480-4402-919E-09243500905E}"/>
                </a:ext>
              </a:extLst>
            </p:cNvPr>
            <p:cNvGrpSpPr/>
            <p:nvPr/>
          </p:nvGrpSpPr>
          <p:grpSpPr>
            <a:xfrm>
              <a:off x="718844" y="2271108"/>
              <a:ext cx="2029110" cy="1000696"/>
              <a:chOff x="5079396" y="1894331"/>
              <a:chExt cx="2029110" cy="1000696"/>
            </a:xfrm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3D1D68AF-11D9-4482-924C-449EA01938CE}"/>
                  </a:ext>
                </a:extLst>
              </p:cNvPr>
              <p:cNvGrpSpPr/>
              <p:nvPr/>
            </p:nvGrpSpPr>
            <p:grpSpPr>
              <a:xfrm>
                <a:off x="7091076" y="2293239"/>
                <a:ext cx="17430" cy="493299"/>
                <a:chOff x="7091076" y="2293239"/>
                <a:chExt cx="17430" cy="493299"/>
              </a:xfrm>
            </p:grpSpPr>
            <p:sp>
              <p:nvSpPr>
                <p:cNvPr id="52" name="Graphic 6">
                  <a:extLst>
                    <a:ext uri="{FF2B5EF4-FFF2-40B4-BE49-F238E27FC236}">
                      <a16:creationId xmlns:a16="http://schemas.microsoft.com/office/drawing/2014/main" id="{CA9F7FD7-DCDB-4538-A178-4D0818CF19A3}"/>
                    </a:ext>
                  </a:extLst>
                </p:cNvPr>
                <p:cNvSpPr/>
                <p:nvPr/>
              </p:nvSpPr>
              <p:spPr>
                <a:xfrm>
                  <a:off x="7091076" y="2293239"/>
                  <a:ext cx="11715" cy="493204"/>
                </a:xfrm>
                <a:custGeom>
                  <a:avLst/>
                  <a:gdLst>
                    <a:gd name="connsiteX0" fmla="*/ 0 w 11715"/>
                    <a:gd name="connsiteY0" fmla="*/ 0 h 493204"/>
                    <a:gd name="connsiteX1" fmla="*/ 11716 w 11715"/>
                    <a:gd name="connsiteY1" fmla="*/ 0 h 493204"/>
                    <a:gd name="connsiteX2" fmla="*/ 11716 w 11715"/>
                    <a:gd name="connsiteY2" fmla="*/ 493205 h 493204"/>
                    <a:gd name="connsiteX3" fmla="*/ 0 w 11715"/>
                    <a:gd name="connsiteY3" fmla="*/ 493205 h 493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5" h="493204">
                      <a:moveTo>
                        <a:pt x="0" y="0"/>
                      </a:moveTo>
                      <a:lnTo>
                        <a:pt x="11716" y="0"/>
                      </a:lnTo>
                      <a:lnTo>
                        <a:pt x="11716" y="493205"/>
                      </a:lnTo>
                      <a:lnTo>
                        <a:pt x="0" y="493205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Graphic 6">
                  <a:extLst>
                    <a:ext uri="{FF2B5EF4-FFF2-40B4-BE49-F238E27FC236}">
                      <a16:creationId xmlns:a16="http://schemas.microsoft.com/office/drawing/2014/main" id="{D5F7E675-D510-42DA-A280-2876CF9C2D4E}"/>
                    </a:ext>
                  </a:extLst>
                </p:cNvPr>
                <p:cNvSpPr/>
                <p:nvPr/>
              </p:nvSpPr>
              <p:spPr>
                <a:xfrm>
                  <a:off x="7102696" y="2293429"/>
                  <a:ext cx="5810" cy="493109"/>
                </a:xfrm>
                <a:custGeom>
                  <a:avLst/>
                  <a:gdLst>
                    <a:gd name="connsiteX0" fmla="*/ 0 w 5810"/>
                    <a:gd name="connsiteY0" fmla="*/ 493109 h 493109"/>
                    <a:gd name="connsiteX1" fmla="*/ 0 w 5810"/>
                    <a:gd name="connsiteY1" fmla="*/ 0 h 493109"/>
                    <a:gd name="connsiteX2" fmla="*/ 5810 w 5810"/>
                    <a:gd name="connsiteY2" fmla="*/ 6382 h 493109"/>
                    <a:gd name="connsiteX3" fmla="*/ 5810 w 5810"/>
                    <a:gd name="connsiteY3" fmla="*/ 486632 h 493109"/>
                    <a:gd name="connsiteX4" fmla="*/ 0 w 5810"/>
                    <a:gd name="connsiteY4" fmla="*/ 493109 h 493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10" h="493109">
                      <a:moveTo>
                        <a:pt x="0" y="493109"/>
                      </a:moveTo>
                      <a:lnTo>
                        <a:pt x="0" y="0"/>
                      </a:lnTo>
                      <a:lnTo>
                        <a:pt x="5810" y="6382"/>
                      </a:lnTo>
                      <a:cubicBezTo>
                        <a:pt x="2858" y="58865"/>
                        <a:pt x="3048" y="434245"/>
                        <a:pt x="5810" y="486632"/>
                      </a:cubicBezTo>
                      <a:lnTo>
                        <a:pt x="0" y="493109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D86144E3-2415-4B43-8883-9B27B45DD1D5}"/>
                  </a:ext>
                </a:extLst>
              </p:cNvPr>
              <p:cNvGrpSpPr/>
              <p:nvPr/>
            </p:nvGrpSpPr>
            <p:grpSpPr>
              <a:xfrm>
                <a:off x="5079396" y="2189511"/>
                <a:ext cx="17144" cy="312420"/>
                <a:chOff x="5079396" y="2189511"/>
                <a:chExt cx="17144" cy="312420"/>
              </a:xfrm>
            </p:grpSpPr>
            <p:sp>
              <p:nvSpPr>
                <p:cNvPr id="49" name="Graphic 6">
                  <a:extLst>
                    <a:ext uri="{FF2B5EF4-FFF2-40B4-BE49-F238E27FC236}">
                      <a16:creationId xmlns:a16="http://schemas.microsoft.com/office/drawing/2014/main" id="{DAA990DE-343D-4E62-A249-C54756A9CEF0}"/>
                    </a:ext>
                  </a:extLst>
                </p:cNvPr>
                <p:cNvSpPr/>
                <p:nvPr/>
              </p:nvSpPr>
              <p:spPr>
                <a:xfrm>
                  <a:off x="5082730" y="2189511"/>
                  <a:ext cx="6667" cy="312420"/>
                </a:xfrm>
                <a:custGeom>
                  <a:avLst/>
                  <a:gdLst>
                    <a:gd name="connsiteX0" fmla="*/ 0 w 6667"/>
                    <a:gd name="connsiteY0" fmla="*/ 0 h 312420"/>
                    <a:gd name="connsiteX1" fmla="*/ 6667 w 6667"/>
                    <a:gd name="connsiteY1" fmla="*/ 0 h 312420"/>
                    <a:gd name="connsiteX2" fmla="*/ 6667 w 6667"/>
                    <a:gd name="connsiteY2" fmla="*/ 312420 h 312420"/>
                    <a:gd name="connsiteX3" fmla="*/ 0 w 6667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312420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Graphic 6">
                  <a:extLst>
                    <a:ext uri="{FF2B5EF4-FFF2-40B4-BE49-F238E27FC236}">
                      <a16:creationId xmlns:a16="http://schemas.microsoft.com/office/drawing/2014/main" id="{3D7D02EB-C3BE-4917-9FB2-D8E9DBE2AE0B}"/>
                    </a:ext>
                  </a:extLst>
                </p:cNvPr>
                <p:cNvSpPr/>
                <p:nvPr/>
              </p:nvSpPr>
              <p:spPr>
                <a:xfrm>
                  <a:off x="5079396" y="2189511"/>
                  <a:ext cx="3333" cy="312419"/>
                </a:xfrm>
                <a:custGeom>
                  <a:avLst/>
                  <a:gdLst>
                    <a:gd name="connsiteX0" fmla="*/ 3334 w 3333"/>
                    <a:gd name="connsiteY0" fmla="*/ 312420 h 312419"/>
                    <a:gd name="connsiteX1" fmla="*/ 3334 w 3333"/>
                    <a:gd name="connsiteY1" fmla="*/ 0 h 312419"/>
                    <a:gd name="connsiteX2" fmla="*/ 0 w 3333"/>
                    <a:gd name="connsiteY2" fmla="*/ 4096 h 312419"/>
                    <a:gd name="connsiteX3" fmla="*/ 0 w 3333"/>
                    <a:gd name="connsiteY3" fmla="*/ 308324 h 312419"/>
                    <a:gd name="connsiteX4" fmla="*/ 3334 w 3333"/>
                    <a:gd name="connsiteY4" fmla="*/ 312420 h 312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312419">
                      <a:moveTo>
                        <a:pt x="3334" y="312420"/>
                      </a:moveTo>
                      <a:lnTo>
                        <a:pt x="3334" y="0"/>
                      </a:lnTo>
                      <a:lnTo>
                        <a:pt x="0" y="4096"/>
                      </a:lnTo>
                      <a:cubicBezTo>
                        <a:pt x="1715" y="37338"/>
                        <a:pt x="1524" y="275177"/>
                        <a:pt x="0" y="308324"/>
                      </a:cubicBezTo>
                      <a:lnTo>
                        <a:pt x="3334" y="312420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Graphic 6">
                  <a:extLst>
                    <a:ext uri="{FF2B5EF4-FFF2-40B4-BE49-F238E27FC236}">
                      <a16:creationId xmlns:a16="http://schemas.microsoft.com/office/drawing/2014/main" id="{6ECBC307-E7F6-4150-8236-AA14DA54FC6D}"/>
                    </a:ext>
                  </a:extLst>
                </p:cNvPr>
                <p:cNvSpPr/>
                <p:nvPr/>
              </p:nvSpPr>
              <p:spPr>
                <a:xfrm>
                  <a:off x="5089397" y="2189511"/>
                  <a:ext cx="7143" cy="312420"/>
                </a:xfrm>
                <a:custGeom>
                  <a:avLst/>
                  <a:gdLst>
                    <a:gd name="connsiteX0" fmla="*/ 0 w 7143"/>
                    <a:gd name="connsiteY0" fmla="*/ 0 h 312420"/>
                    <a:gd name="connsiteX1" fmla="*/ 7144 w 7143"/>
                    <a:gd name="connsiteY1" fmla="*/ 0 h 312420"/>
                    <a:gd name="connsiteX2" fmla="*/ 7144 w 7143"/>
                    <a:gd name="connsiteY2" fmla="*/ 312420 h 312420"/>
                    <a:gd name="connsiteX3" fmla="*/ 0 w 7143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312420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" name="Graphic 6">
                <a:extLst>
                  <a:ext uri="{FF2B5EF4-FFF2-40B4-BE49-F238E27FC236}">
                    <a16:creationId xmlns:a16="http://schemas.microsoft.com/office/drawing/2014/main" id="{123CEFAB-A11B-4F4A-9811-2BED0C86FB8C}"/>
                  </a:ext>
                </a:extLst>
              </p:cNvPr>
              <p:cNvGrpSpPr/>
              <p:nvPr/>
            </p:nvGrpSpPr>
            <p:grpSpPr>
              <a:xfrm>
                <a:off x="5079396" y="2582513"/>
                <a:ext cx="17144" cy="312515"/>
                <a:chOff x="5079396" y="2582513"/>
                <a:chExt cx="17144" cy="312515"/>
              </a:xfrm>
            </p:grpSpPr>
            <p:sp>
              <p:nvSpPr>
                <p:cNvPr id="46" name="Graphic 6">
                  <a:extLst>
                    <a:ext uri="{FF2B5EF4-FFF2-40B4-BE49-F238E27FC236}">
                      <a16:creationId xmlns:a16="http://schemas.microsoft.com/office/drawing/2014/main" id="{778DAA5C-DBC5-40D3-8212-BD8D6506A606}"/>
                    </a:ext>
                  </a:extLst>
                </p:cNvPr>
                <p:cNvSpPr/>
                <p:nvPr/>
              </p:nvSpPr>
              <p:spPr>
                <a:xfrm>
                  <a:off x="5082730" y="2582513"/>
                  <a:ext cx="6667" cy="312420"/>
                </a:xfrm>
                <a:custGeom>
                  <a:avLst/>
                  <a:gdLst>
                    <a:gd name="connsiteX0" fmla="*/ 0 w 6667"/>
                    <a:gd name="connsiteY0" fmla="*/ 0 h 312420"/>
                    <a:gd name="connsiteX1" fmla="*/ 6667 w 6667"/>
                    <a:gd name="connsiteY1" fmla="*/ 0 h 312420"/>
                    <a:gd name="connsiteX2" fmla="*/ 6667 w 6667"/>
                    <a:gd name="connsiteY2" fmla="*/ 312420 h 312420"/>
                    <a:gd name="connsiteX3" fmla="*/ 0 w 6667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312420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Graphic 6">
                  <a:extLst>
                    <a:ext uri="{FF2B5EF4-FFF2-40B4-BE49-F238E27FC236}">
                      <a16:creationId xmlns:a16="http://schemas.microsoft.com/office/drawing/2014/main" id="{40B6F029-A841-40FF-A9DE-FC124A30A55D}"/>
                    </a:ext>
                  </a:extLst>
                </p:cNvPr>
                <p:cNvSpPr/>
                <p:nvPr/>
              </p:nvSpPr>
              <p:spPr>
                <a:xfrm>
                  <a:off x="5079396" y="2582608"/>
                  <a:ext cx="3333" cy="312324"/>
                </a:xfrm>
                <a:custGeom>
                  <a:avLst/>
                  <a:gdLst>
                    <a:gd name="connsiteX0" fmla="*/ 3334 w 3333"/>
                    <a:gd name="connsiteY0" fmla="*/ 312325 h 312324"/>
                    <a:gd name="connsiteX1" fmla="*/ 3334 w 3333"/>
                    <a:gd name="connsiteY1" fmla="*/ 0 h 312324"/>
                    <a:gd name="connsiteX2" fmla="*/ 0 w 3333"/>
                    <a:gd name="connsiteY2" fmla="*/ 4096 h 312324"/>
                    <a:gd name="connsiteX3" fmla="*/ 0 w 3333"/>
                    <a:gd name="connsiteY3" fmla="*/ 308324 h 312324"/>
                    <a:gd name="connsiteX4" fmla="*/ 3334 w 3333"/>
                    <a:gd name="connsiteY4" fmla="*/ 312325 h 312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312324">
                      <a:moveTo>
                        <a:pt x="3334" y="312325"/>
                      </a:moveTo>
                      <a:lnTo>
                        <a:pt x="3334" y="0"/>
                      </a:lnTo>
                      <a:lnTo>
                        <a:pt x="0" y="4096"/>
                      </a:lnTo>
                      <a:cubicBezTo>
                        <a:pt x="1715" y="37338"/>
                        <a:pt x="1524" y="275177"/>
                        <a:pt x="0" y="308324"/>
                      </a:cubicBezTo>
                      <a:lnTo>
                        <a:pt x="3334" y="312325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Graphic 6">
                  <a:extLst>
                    <a:ext uri="{FF2B5EF4-FFF2-40B4-BE49-F238E27FC236}">
                      <a16:creationId xmlns:a16="http://schemas.microsoft.com/office/drawing/2014/main" id="{48BD0D61-7BEC-45F5-AA4E-CBF3E67DDD78}"/>
                    </a:ext>
                  </a:extLst>
                </p:cNvPr>
                <p:cNvSpPr/>
                <p:nvPr/>
              </p:nvSpPr>
              <p:spPr>
                <a:xfrm>
                  <a:off x="5089397" y="2582608"/>
                  <a:ext cx="7143" cy="312420"/>
                </a:xfrm>
                <a:custGeom>
                  <a:avLst/>
                  <a:gdLst>
                    <a:gd name="connsiteX0" fmla="*/ 0 w 7143"/>
                    <a:gd name="connsiteY0" fmla="*/ 0 h 312420"/>
                    <a:gd name="connsiteX1" fmla="*/ 7144 w 7143"/>
                    <a:gd name="connsiteY1" fmla="*/ 0 h 312420"/>
                    <a:gd name="connsiteX2" fmla="*/ 7144 w 7143"/>
                    <a:gd name="connsiteY2" fmla="*/ 312420 h 312420"/>
                    <a:gd name="connsiteX3" fmla="*/ 0 w 7143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312420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6">
                <a:extLst>
                  <a:ext uri="{FF2B5EF4-FFF2-40B4-BE49-F238E27FC236}">
                    <a16:creationId xmlns:a16="http://schemas.microsoft.com/office/drawing/2014/main" id="{14C32903-5B26-4FA2-8F43-AE71243DEB6D}"/>
                  </a:ext>
                </a:extLst>
              </p:cNvPr>
              <p:cNvGrpSpPr/>
              <p:nvPr/>
            </p:nvGrpSpPr>
            <p:grpSpPr>
              <a:xfrm>
                <a:off x="5079396" y="1894331"/>
                <a:ext cx="17144" cy="160401"/>
                <a:chOff x="5079396" y="1894331"/>
                <a:chExt cx="17144" cy="160401"/>
              </a:xfrm>
            </p:grpSpPr>
            <p:sp>
              <p:nvSpPr>
                <p:cNvPr id="43" name="Graphic 6">
                  <a:extLst>
                    <a:ext uri="{FF2B5EF4-FFF2-40B4-BE49-F238E27FC236}">
                      <a16:creationId xmlns:a16="http://schemas.microsoft.com/office/drawing/2014/main" id="{179D0E99-A93E-4424-8400-1BC12D9997E8}"/>
                    </a:ext>
                  </a:extLst>
                </p:cNvPr>
                <p:cNvSpPr/>
                <p:nvPr/>
              </p:nvSpPr>
              <p:spPr>
                <a:xfrm>
                  <a:off x="5082730" y="1894332"/>
                  <a:ext cx="6667" cy="160401"/>
                </a:xfrm>
                <a:custGeom>
                  <a:avLst/>
                  <a:gdLst>
                    <a:gd name="connsiteX0" fmla="*/ 0 w 6667"/>
                    <a:gd name="connsiteY0" fmla="*/ 0 h 160401"/>
                    <a:gd name="connsiteX1" fmla="*/ 6667 w 6667"/>
                    <a:gd name="connsiteY1" fmla="*/ 0 h 160401"/>
                    <a:gd name="connsiteX2" fmla="*/ 6667 w 6667"/>
                    <a:gd name="connsiteY2" fmla="*/ 160401 h 160401"/>
                    <a:gd name="connsiteX3" fmla="*/ 0 w 6667"/>
                    <a:gd name="connsiteY3" fmla="*/ 160401 h 160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160401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160401"/>
                      </a:lnTo>
                      <a:lnTo>
                        <a:pt x="0" y="160401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Graphic 6">
                  <a:extLst>
                    <a:ext uri="{FF2B5EF4-FFF2-40B4-BE49-F238E27FC236}">
                      <a16:creationId xmlns:a16="http://schemas.microsoft.com/office/drawing/2014/main" id="{B70942D0-ACC7-40CB-8455-30C2B3A96AA8}"/>
                    </a:ext>
                  </a:extLst>
                </p:cNvPr>
                <p:cNvSpPr/>
                <p:nvPr/>
              </p:nvSpPr>
              <p:spPr>
                <a:xfrm>
                  <a:off x="5079396" y="1894331"/>
                  <a:ext cx="3333" cy="160305"/>
                </a:xfrm>
                <a:custGeom>
                  <a:avLst/>
                  <a:gdLst>
                    <a:gd name="connsiteX0" fmla="*/ 3334 w 3333"/>
                    <a:gd name="connsiteY0" fmla="*/ 160306 h 160305"/>
                    <a:gd name="connsiteX1" fmla="*/ 3334 w 3333"/>
                    <a:gd name="connsiteY1" fmla="*/ 0 h 160305"/>
                    <a:gd name="connsiteX2" fmla="*/ 0 w 3333"/>
                    <a:gd name="connsiteY2" fmla="*/ 3810 h 160305"/>
                    <a:gd name="connsiteX3" fmla="*/ 0 w 3333"/>
                    <a:gd name="connsiteY3" fmla="*/ 156401 h 160305"/>
                    <a:gd name="connsiteX4" fmla="*/ 3334 w 3333"/>
                    <a:gd name="connsiteY4" fmla="*/ 160306 h 160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160305">
                      <a:moveTo>
                        <a:pt x="3334" y="160306"/>
                      </a:moveTo>
                      <a:lnTo>
                        <a:pt x="3334" y="0"/>
                      </a:lnTo>
                      <a:lnTo>
                        <a:pt x="0" y="3810"/>
                      </a:lnTo>
                      <a:cubicBezTo>
                        <a:pt x="1715" y="35243"/>
                        <a:pt x="1524" y="125063"/>
                        <a:pt x="0" y="156401"/>
                      </a:cubicBezTo>
                      <a:lnTo>
                        <a:pt x="3334" y="160306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Graphic 6">
                  <a:extLst>
                    <a:ext uri="{FF2B5EF4-FFF2-40B4-BE49-F238E27FC236}">
                      <a16:creationId xmlns:a16="http://schemas.microsoft.com/office/drawing/2014/main" id="{9FF1B868-9A7A-43B8-81E9-E1E55DDAE80A}"/>
                    </a:ext>
                  </a:extLst>
                </p:cNvPr>
                <p:cNvSpPr/>
                <p:nvPr/>
              </p:nvSpPr>
              <p:spPr>
                <a:xfrm>
                  <a:off x="5089397" y="1894332"/>
                  <a:ext cx="7143" cy="160401"/>
                </a:xfrm>
                <a:custGeom>
                  <a:avLst/>
                  <a:gdLst>
                    <a:gd name="connsiteX0" fmla="*/ 0 w 7143"/>
                    <a:gd name="connsiteY0" fmla="*/ 0 h 160401"/>
                    <a:gd name="connsiteX1" fmla="*/ 7144 w 7143"/>
                    <a:gd name="connsiteY1" fmla="*/ 0 h 160401"/>
                    <a:gd name="connsiteX2" fmla="*/ 7144 w 7143"/>
                    <a:gd name="connsiteY2" fmla="*/ 160401 h 160401"/>
                    <a:gd name="connsiteX3" fmla="*/ 0 w 7143"/>
                    <a:gd name="connsiteY3" fmla="*/ 160401 h 160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160401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160401"/>
                      </a:lnTo>
                      <a:lnTo>
                        <a:pt x="0" y="160401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D73FC10-E32B-42EE-9D7B-BDE5BCFF8842}"/>
              </a:ext>
            </a:extLst>
          </p:cNvPr>
          <p:cNvGrpSpPr/>
          <p:nvPr/>
        </p:nvGrpSpPr>
        <p:grpSpPr>
          <a:xfrm>
            <a:off x="6219328" y="926046"/>
            <a:ext cx="2608556" cy="5260583"/>
            <a:chOff x="718844" y="1624552"/>
            <a:chExt cx="2029110" cy="4092035"/>
          </a:xfrm>
        </p:grpSpPr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5E60F171-9FB3-4173-9686-4A5457322C5C}"/>
                </a:ext>
              </a:extLst>
            </p:cNvPr>
            <p:cNvSpPr/>
            <p:nvPr/>
          </p:nvSpPr>
          <p:spPr>
            <a:xfrm>
              <a:off x="735894" y="1624552"/>
              <a:ext cx="1994630" cy="4092035"/>
            </a:xfrm>
            <a:custGeom>
              <a:avLst/>
              <a:gdLst>
                <a:gd name="connsiteX0" fmla="*/ 1674876 w 1994630"/>
                <a:gd name="connsiteY0" fmla="*/ 4092035 h 4092035"/>
                <a:gd name="connsiteX1" fmla="*/ 319754 w 1994630"/>
                <a:gd name="connsiteY1" fmla="*/ 4092035 h 4092035"/>
                <a:gd name="connsiteX2" fmla="*/ 0 w 1994630"/>
                <a:gd name="connsiteY2" fmla="*/ 3772281 h 4092035"/>
                <a:gd name="connsiteX3" fmla="*/ 0 w 1994630"/>
                <a:gd name="connsiteY3" fmla="*/ 319754 h 4092035"/>
                <a:gd name="connsiteX4" fmla="*/ 319754 w 1994630"/>
                <a:gd name="connsiteY4" fmla="*/ 0 h 4092035"/>
                <a:gd name="connsiteX5" fmla="*/ 1674876 w 1994630"/>
                <a:gd name="connsiteY5" fmla="*/ 0 h 4092035"/>
                <a:gd name="connsiteX6" fmla="*/ 1994630 w 1994630"/>
                <a:gd name="connsiteY6" fmla="*/ 319754 h 4092035"/>
                <a:gd name="connsiteX7" fmla="*/ 1994630 w 1994630"/>
                <a:gd name="connsiteY7" fmla="*/ 3772281 h 4092035"/>
                <a:gd name="connsiteX8" fmla="*/ 1674876 w 1994630"/>
                <a:gd name="connsiteY8" fmla="*/ 4092035 h 409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4630" h="4092035">
                  <a:moveTo>
                    <a:pt x="1674876" y="4092035"/>
                  </a:moveTo>
                  <a:lnTo>
                    <a:pt x="319754" y="4092035"/>
                  </a:lnTo>
                  <a:cubicBezTo>
                    <a:pt x="143161" y="4092035"/>
                    <a:pt x="0" y="3948874"/>
                    <a:pt x="0" y="3772281"/>
                  </a:cubicBezTo>
                  <a:lnTo>
                    <a:pt x="0" y="319754"/>
                  </a:lnTo>
                  <a:cubicBezTo>
                    <a:pt x="95" y="143161"/>
                    <a:pt x="143161" y="0"/>
                    <a:pt x="319754" y="0"/>
                  </a:cubicBezTo>
                  <a:lnTo>
                    <a:pt x="1674876" y="0"/>
                  </a:lnTo>
                  <a:cubicBezTo>
                    <a:pt x="1851470" y="0"/>
                    <a:pt x="1994630" y="143161"/>
                    <a:pt x="1994630" y="319754"/>
                  </a:cubicBezTo>
                  <a:lnTo>
                    <a:pt x="1994630" y="3772281"/>
                  </a:lnTo>
                  <a:cubicBezTo>
                    <a:pt x="1994630" y="3948874"/>
                    <a:pt x="1851470" y="4092035"/>
                    <a:pt x="1674876" y="4092035"/>
                  </a:cubicBezTo>
                  <a:close/>
                </a:path>
              </a:pathLst>
            </a:custGeom>
            <a:solidFill>
              <a:srgbClr val="5E465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99F4F7ED-2324-4E44-8AC9-5DCC17B74BEA}"/>
                </a:ext>
              </a:extLst>
            </p:cNvPr>
            <p:cNvSpPr/>
            <p:nvPr/>
          </p:nvSpPr>
          <p:spPr>
            <a:xfrm>
              <a:off x="745514" y="1634077"/>
              <a:ext cx="1975485" cy="4072890"/>
            </a:xfrm>
            <a:custGeom>
              <a:avLst/>
              <a:gdLst>
                <a:gd name="connsiteX0" fmla="*/ 1662684 w 1975485"/>
                <a:gd name="connsiteY0" fmla="*/ 0 h 4072890"/>
                <a:gd name="connsiteX1" fmla="*/ 312706 w 1975485"/>
                <a:gd name="connsiteY1" fmla="*/ 0 h 4072890"/>
                <a:gd name="connsiteX2" fmla="*/ 0 w 1975485"/>
                <a:gd name="connsiteY2" fmla="*/ 312706 h 4072890"/>
                <a:gd name="connsiteX3" fmla="*/ 0 w 1975485"/>
                <a:gd name="connsiteY3" fmla="*/ 3760184 h 4072890"/>
                <a:gd name="connsiteX4" fmla="*/ 312706 w 1975485"/>
                <a:gd name="connsiteY4" fmla="*/ 4072890 h 4072890"/>
                <a:gd name="connsiteX5" fmla="*/ 1662779 w 1975485"/>
                <a:gd name="connsiteY5" fmla="*/ 4072890 h 4072890"/>
                <a:gd name="connsiteX6" fmla="*/ 1975485 w 1975485"/>
                <a:gd name="connsiteY6" fmla="*/ 3760184 h 4072890"/>
                <a:gd name="connsiteX7" fmla="*/ 1975485 w 1975485"/>
                <a:gd name="connsiteY7" fmla="*/ 312706 h 4072890"/>
                <a:gd name="connsiteX8" fmla="*/ 1662684 w 1975485"/>
                <a:gd name="connsiteY8" fmla="*/ 0 h 4072890"/>
                <a:gd name="connsiteX9" fmla="*/ 1965960 w 1975485"/>
                <a:gd name="connsiteY9" fmla="*/ 3757708 h 4072890"/>
                <a:gd name="connsiteX10" fmla="*/ 1660208 w 1975485"/>
                <a:gd name="connsiteY10" fmla="*/ 4063460 h 4072890"/>
                <a:gd name="connsiteX11" fmla="*/ 315182 w 1975485"/>
                <a:gd name="connsiteY11" fmla="*/ 4063460 h 4072890"/>
                <a:gd name="connsiteX12" fmla="*/ 9430 w 1975485"/>
                <a:gd name="connsiteY12" fmla="*/ 3757708 h 4072890"/>
                <a:gd name="connsiteX13" fmla="*/ 9430 w 1975485"/>
                <a:gd name="connsiteY13" fmla="*/ 315278 h 4072890"/>
                <a:gd name="connsiteX14" fmla="*/ 315182 w 1975485"/>
                <a:gd name="connsiteY14" fmla="*/ 9525 h 4072890"/>
                <a:gd name="connsiteX15" fmla="*/ 1660208 w 1975485"/>
                <a:gd name="connsiteY15" fmla="*/ 9525 h 4072890"/>
                <a:gd name="connsiteX16" fmla="*/ 1965960 w 1975485"/>
                <a:gd name="connsiteY16" fmla="*/ 315278 h 4072890"/>
                <a:gd name="connsiteX17" fmla="*/ 1965960 w 1975485"/>
                <a:gd name="connsiteY17" fmla="*/ 3757708 h 407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5485" h="4072890">
                  <a:moveTo>
                    <a:pt x="1662684" y="0"/>
                  </a:moveTo>
                  <a:lnTo>
                    <a:pt x="312706" y="0"/>
                  </a:lnTo>
                  <a:cubicBezTo>
                    <a:pt x="139922" y="0"/>
                    <a:pt x="0" y="140018"/>
                    <a:pt x="0" y="312706"/>
                  </a:cubicBezTo>
                  <a:lnTo>
                    <a:pt x="0" y="3760184"/>
                  </a:lnTo>
                  <a:cubicBezTo>
                    <a:pt x="0" y="3932873"/>
                    <a:pt x="140018" y="4072890"/>
                    <a:pt x="312706" y="4072890"/>
                  </a:cubicBezTo>
                  <a:lnTo>
                    <a:pt x="1662779" y="4072890"/>
                  </a:lnTo>
                  <a:cubicBezTo>
                    <a:pt x="1835468" y="4072890"/>
                    <a:pt x="1975485" y="3932873"/>
                    <a:pt x="1975485" y="3760184"/>
                  </a:cubicBezTo>
                  <a:lnTo>
                    <a:pt x="1975485" y="312706"/>
                  </a:lnTo>
                  <a:cubicBezTo>
                    <a:pt x="1975485" y="140018"/>
                    <a:pt x="1835468" y="0"/>
                    <a:pt x="1662684" y="0"/>
                  </a:cubicBezTo>
                  <a:close/>
                  <a:moveTo>
                    <a:pt x="1965960" y="3757708"/>
                  </a:moveTo>
                  <a:cubicBezTo>
                    <a:pt x="1965960" y="3926586"/>
                    <a:pt x="1829086" y="4063460"/>
                    <a:pt x="1660208" y="4063460"/>
                  </a:cubicBezTo>
                  <a:lnTo>
                    <a:pt x="315182" y="4063460"/>
                  </a:lnTo>
                  <a:cubicBezTo>
                    <a:pt x="146304" y="4063460"/>
                    <a:pt x="9430" y="3926586"/>
                    <a:pt x="9430" y="3757708"/>
                  </a:cubicBezTo>
                  <a:lnTo>
                    <a:pt x="9430" y="315278"/>
                  </a:lnTo>
                  <a:cubicBezTo>
                    <a:pt x="9525" y="146399"/>
                    <a:pt x="146304" y="9525"/>
                    <a:pt x="315182" y="9525"/>
                  </a:cubicBezTo>
                  <a:lnTo>
                    <a:pt x="1660208" y="9525"/>
                  </a:lnTo>
                  <a:cubicBezTo>
                    <a:pt x="1829086" y="9525"/>
                    <a:pt x="1965960" y="146399"/>
                    <a:pt x="1965960" y="315278"/>
                  </a:cubicBezTo>
                  <a:lnTo>
                    <a:pt x="1965960" y="3757708"/>
                  </a:lnTo>
                  <a:close/>
                </a:path>
              </a:pathLst>
            </a:custGeom>
            <a:solidFill>
              <a:srgbClr val="706F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E35285F6-E3A7-45AE-9B01-86AC24973103}"/>
                </a:ext>
              </a:extLst>
            </p:cNvPr>
            <p:cNvSpPr/>
            <p:nvPr/>
          </p:nvSpPr>
          <p:spPr>
            <a:xfrm>
              <a:off x="769707" y="1655793"/>
              <a:ext cx="1927097" cy="4029551"/>
            </a:xfrm>
            <a:custGeom>
              <a:avLst/>
              <a:gdLst>
                <a:gd name="connsiteX0" fmla="*/ 1632966 w 1927097"/>
                <a:gd name="connsiteY0" fmla="*/ 4029551 h 4029551"/>
                <a:gd name="connsiteX1" fmla="*/ 294037 w 1927097"/>
                <a:gd name="connsiteY1" fmla="*/ 4029551 h 4029551"/>
                <a:gd name="connsiteX2" fmla="*/ 0 w 1927097"/>
                <a:gd name="connsiteY2" fmla="*/ 3735515 h 4029551"/>
                <a:gd name="connsiteX3" fmla="*/ 0 w 1927097"/>
                <a:gd name="connsiteY3" fmla="*/ 294037 h 4029551"/>
                <a:gd name="connsiteX4" fmla="*/ 294037 w 1927097"/>
                <a:gd name="connsiteY4" fmla="*/ 0 h 4029551"/>
                <a:gd name="connsiteX5" fmla="*/ 1633061 w 1927097"/>
                <a:gd name="connsiteY5" fmla="*/ 0 h 4029551"/>
                <a:gd name="connsiteX6" fmla="*/ 1927098 w 1927097"/>
                <a:gd name="connsiteY6" fmla="*/ 294037 h 4029551"/>
                <a:gd name="connsiteX7" fmla="*/ 1927098 w 1927097"/>
                <a:gd name="connsiteY7" fmla="*/ 3735610 h 4029551"/>
                <a:gd name="connsiteX8" fmla="*/ 1632966 w 1927097"/>
                <a:gd name="connsiteY8" fmla="*/ 4029551 h 402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7097" h="4029551">
                  <a:moveTo>
                    <a:pt x="1632966" y="4029551"/>
                  </a:moveTo>
                  <a:lnTo>
                    <a:pt x="294037" y="4029551"/>
                  </a:lnTo>
                  <a:cubicBezTo>
                    <a:pt x="131636" y="4029551"/>
                    <a:pt x="0" y="3897916"/>
                    <a:pt x="0" y="3735515"/>
                  </a:cubicBezTo>
                  <a:lnTo>
                    <a:pt x="0" y="294037"/>
                  </a:lnTo>
                  <a:cubicBezTo>
                    <a:pt x="0" y="131636"/>
                    <a:pt x="131636" y="0"/>
                    <a:pt x="294037" y="0"/>
                  </a:cubicBezTo>
                  <a:lnTo>
                    <a:pt x="1633061" y="0"/>
                  </a:lnTo>
                  <a:cubicBezTo>
                    <a:pt x="1795463" y="0"/>
                    <a:pt x="1927098" y="131636"/>
                    <a:pt x="1927098" y="294037"/>
                  </a:cubicBezTo>
                  <a:lnTo>
                    <a:pt x="1927098" y="3735610"/>
                  </a:lnTo>
                  <a:cubicBezTo>
                    <a:pt x="1927003" y="3897916"/>
                    <a:pt x="1795367" y="4029551"/>
                    <a:pt x="1632966" y="4029551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0" name="Graphic 6">
              <a:extLst>
                <a:ext uri="{FF2B5EF4-FFF2-40B4-BE49-F238E27FC236}">
                  <a16:creationId xmlns:a16="http://schemas.microsoft.com/office/drawing/2014/main" id="{4BDB9986-5BC6-4753-ABA8-FE3A801EAEF4}"/>
                </a:ext>
              </a:extLst>
            </p:cNvPr>
            <p:cNvGrpSpPr/>
            <p:nvPr/>
          </p:nvGrpSpPr>
          <p:grpSpPr>
            <a:xfrm>
              <a:off x="718844" y="2271108"/>
              <a:ext cx="2029110" cy="1000696"/>
              <a:chOff x="5079396" y="1894331"/>
              <a:chExt cx="2029110" cy="1000696"/>
            </a:xfrm>
          </p:grpSpPr>
          <p:grpSp>
            <p:nvGrpSpPr>
              <p:cNvPr id="71" name="Graphic 6">
                <a:extLst>
                  <a:ext uri="{FF2B5EF4-FFF2-40B4-BE49-F238E27FC236}">
                    <a16:creationId xmlns:a16="http://schemas.microsoft.com/office/drawing/2014/main" id="{D86FD26E-87AA-4E0E-B091-309451BB0A55}"/>
                  </a:ext>
                </a:extLst>
              </p:cNvPr>
              <p:cNvGrpSpPr/>
              <p:nvPr/>
            </p:nvGrpSpPr>
            <p:grpSpPr>
              <a:xfrm>
                <a:off x="7091076" y="2293239"/>
                <a:ext cx="17430" cy="493299"/>
                <a:chOff x="7091076" y="2293239"/>
                <a:chExt cx="17430" cy="493299"/>
              </a:xfrm>
            </p:grpSpPr>
            <p:sp>
              <p:nvSpPr>
                <p:cNvPr id="84" name="Graphic 6">
                  <a:extLst>
                    <a:ext uri="{FF2B5EF4-FFF2-40B4-BE49-F238E27FC236}">
                      <a16:creationId xmlns:a16="http://schemas.microsoft.com/office/drawing/2014/main" id="{FDD55455-9D3D-45D5-A251-CCE997A02A24}"/>
                    </a:ext>
                  </a:extLst>
                </p:cNvPr>
                <p:cNvSpPr/>
                <p:nvPr/>
              </p:nvSpPr>
              <p:spPr>
                <a:xfrm>
                  <a:off x="7091076" y="2293239"/>
                  <a:ext cx="11715" cy="493204"/>
                </a:xfrm>
                <a:custGeom>
                  <a:avLst/>
                  <a:gdLst>
                    <a:gd name="connsiteX0" fmla="*/ 0 w 11715"/>
                    <a:gd name="connsiteY0" fmla="*/ 0 h 493204"/>
                    <a:gd name="connsiteX1" fmla="*/ 11716 w 11715"/>
                    <a:gd name="connsiteY1" fmla="*/ 0 h 493204"/>
                    <a:gd name="connsiteX2" fmla="*/ 11716 w 11715"/>
                    <a:gd name="connsiteY2" fmla="*/ 493205 h 493204"/>
                    <a:gd name="connsiteX3" fmla="*/ 0 w 11715"/>
                    <a:gd name="connsiteY3" fmla="*/ 493205 h 493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5" h="493204">
                      <a:moveTo>
                        <a:pt x="0" y="0"/>
                      </a:moveTo>
                      <a:lnTo>
                        <a:pt x="11716" y="0"/>
                      </a:lnTo>
                      <a:lnTo>
                        <a:pt x="11716" y="493205"/>
                      </a:lnTo>
                      <a:lnTo>
                        <a:pt x="0" y="493205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Graphic 6">
                  <a:extLst>
                    <a:ext uri="{FF2B5EF4-FFF2-40B4-BE49-F238E27FC236}">
                      <a16:creationId xmlns:a16="http://schemas.microsoft.com/office/drawing/2014/main" id="{D4A5D330-7EA0-4C82-9672-1B833C67FED0}"/>
                    </a:ext>
                  </a:extLst>
                </p:cNvPr>
                <p:cNvSpPr/>
                <p:nvPr/>
              </p:nvSpPr>
              <p:spPr>
                <a:xfrm>
                  <a:off x="7102696" y="2293429"/>
                  <a:ext cx="5810" cy="493109"/>
                </a:xfrm>
                <a:custGeom>
                  <a:avLst/>
                  <a:gdLst>
                    <a:gd name="connsiteX0" fmla="*/ 0 w 5810"/>
                    <a:gd name="connsiteY0" fmla="*/ 493109 h 493109"/>
                    <a:gd name="connsiteX1" fmla="*/ 0 w 5810"/>
                    <a:gd name="connsiteY1" fmla="*/ 0 h 493109"/>
                    <a:gd name="connsiteX2" fmla="*/ 5810 w 5810"/>
                    <a:gd name="connsiteY2" fmla="*/ 6382 h 493109"/>
                    <a:gd name="connsiteX3" fmla="*/ 5810 w 5810"/>
                    <a:gd name="connsiteY3" fmla="*/ 486632 h 493109"/>
                    <a:gd name="connsiteX4" fmla="*/ 0 w 5810"/>
                    <a:gd name="connsiteY4" fmla="*/ 493109 h 493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10" h="493109">
                      <a:moveTo>
                        <a:pt x="0" y="493109"/>
                      </a:moveTo>
                      <a:lnTo>
                        <a:pt x="0" y="0"/>
                      </a:lnTo>
                      <a:lnTo>
                        <a:pt x="5810" y="6382"/>
                      </a:lnTo>
                      <a:cubicBezTo>
                        <a:pt x="2858" y="58865"/>
                        <a:pt x="3048" y="434245"/>
                        <a:pt x="5810" y="486632"/>
                      </a:cubicBezTo>
                      <a:lnTo>
                        <a:pt x="0" y="493109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" name="Graphic 6">
                <a:extLst>
                  <a:ext uri="{FF2B5EF4-FFF2-40B4-BE49-F238E27FC236}">
                    <a16:creationId xmlns:a16="http://schemas.microsoft.com/office/drawing/2014/main" id="{23A46413-EC22-4B14-B248-E0B3471D2204}"/>
                  </a:ext>
                </a:extLst>
              </p:cNvPr>
              <p:cNvGrpSpPr/>
              <p:nvPr/>
            </p:nvGrpSpPr>
            <p:grpSpPr>
              <a:xfrm>
                <a:off x="5079396" y="2189511"/>
                <a:ext cx="17144" cy="312420"/>
                <a:chOff x="5079396" y="2189511"/>
                <a:chExt cx="17144" cy="312420"/>
              </a:xfrm>
            </p:grpSpPr>
            <p:sp>
              <p:nvSpPr>
                <p:cNvPr id="81" name="Graphic 6">
                  <a:extLst>
                    <a:ext uri="{FF2B5EF4-FFF2-40B4-BE49-F238E27FC236}">
                      <a16:creationId xmlns:a16="http://schemas.microsoft.com/office/drawing/2014/main" id="{39456A71-38FE-40F3-B5D0-87B40B2559A9}"/>
                    </a:ext>
                  </a:extLst>
                </p:cNvPr>
                <p:cNvSpPr/>
                <p:nvPr/>
              </p:nvSpPr>
              <p:spPr>
                <a:xfrm>
                  <a:off x="5082730" y="2189511"/>
                  <a:ext cx="6667" cy="312420"/>
                </a:xfrm>
                <a:custGeom>
                  <a:avLst/>
                  <a:gdLst>
                    <a:gd name="connsiteX0" fmla="*/ 0 w 6667"/>
                    <a:gd name="connsiteY0" fmla="*/ 0 h 312420"/>
                    <a:gd name="connsiteX1" fmla="*/ 6667 w 6667"/>
                    <a:gd name="connsiteY1" fmla="*/ 0 h 312420"/>
                    <a:gd name="connsiteX2" fmla="*/ 6667 w 6667"/>
                    <a:gd name="connsiteY2" fmla="*/ 312420 h 312420"/>
                    <a:gd name="connsiteX3" fmla="*/ 0 w 6667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312420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" name="Graphic 6">
                  <a:extLst>
                    <a:ext uri="{FF2B5EF4-FFF2-40B4-BE49-F238E27FC236}">
                      <a16:creationId xmlns:a16="http://schemas.microsoft.com/office/drawing/2014/main" id="{63055222-04E7-4F83-8974-BA7390A7B979}"/>
                    </a:ext>
                  </a:extLst>
                </p:cNvPr>
                <p:cNvSpPr/>
                <p:nvPr/>
              </p:nvSpPr>
              <p:spPr>
                <a:xfrm>
                  <a:off x="5079396" y="2189511"/>
                  <a:ext cx="3333" cy="312419"/>
                </a:xfrm>
                <a:custGeom>
                  <a:avLst/>
                  <a:gdLst>
                    <a:gd name="connsiteX0" fmla="*/ 3334 w 3333"/>
                    <a:gd name="connsiteY0" fmla="*/ 312420 h 312419"/>
                    <a:gd name="connsiteX1" fmla="*/ 3334 w 3333"/>
                    <a:gd name="connsiteY1" fmla="*/ 0 h 312419"/>
                    <a:gd name="connsiteX2" fmla="*/ 0 w 3333"/>
                    <a:gd name="connsiteY2" fmla="*/ 4096 h 312419"/>
                    <a:gd name="connsiteX3" fmla="*/ 0 w 3333"/>
                    <a:gd name="connsiteY3" fmla="*/ 308324 h 312419"/>
                    <a:gd name="connsiteX4" fmla="*/ 3334 w 3333"/>
                    <a:gd name="connsiteY4" fmla="*/ 312420 h 312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312419">
                      <a:moveTo>
                        <a:pt x="3334" y="312420"/>
                      </a:moveTo>
                      <a:lnTo>
                        <a:pt x="3334" y="0"/>
                      </a:lnTo>
                      <a:lnTo>
                        <a:pt x="0" y="4096"/>
                      </a:lnTo>
                      <a:cubicBezTo>
                        <a:pt x="1715" y="37338"/>
                        <a:pt x="1524" y="275177"/>
                        <a:pt x="0" y="308324"/>
                      </a:cubicBezTo>
                      <a:lnTo>
                        <a:pt x="3334" y="312420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" name="Graphic 6">
                  <a:extLst>
                    <a:ext uri="{FF2B5EF4-FFF2-40B4-BE49-F238E27FC236}">
                      <a16:creationId xmlns:a16="http://schemas.microsoft.com/office/drawing/2014/main" id="{1B864C50-ABF9-46C8-B793-6029ACFB9215}"/>
                    </a:ext>
                  </a:extLst>
                </p:cNvPr>
                <p:cNvSpPr/>
                <p:nvPr/>
              </p:nvSpPr>
              <p:spPr>
                <a:xfrm>
                  <a:off x="5089397" y="2189511"/>
                  <a:ext cx="7143" cy="312420"/>
                </a:xfrm>
                <a:custGeom>
                  <a:avLst/>
                  <a:gdLst>
                    <a:gd name="connsiteX0" fmla="*/ 0 w 7143"/>
                    <a:gd name="connsiteY0" fmla="*/ 0 h 312420"/>
                    <a:gd name="connsiteX1" fmla="*/ 7144 w 7143"/>
                    <a:gd name="connsiteY1" fmla="*/ 0 h 312420"/>
                    <a:gd name="connsiteX2" fmla="*/ 7144 w 7143"/>
                    <a:gd name="connsiteY2" fmla="*/ 312420 h 312420"/>
                    <a:gd name="connsiteX3" fmla="*/ 0 w 7143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312420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3" name="Graphic 6">
                <a:extLst>
                  <a:ext uri="{FF2B5EF4-FFF2-40B4-BE49-F238E27FC236}">
                    <a16:creationId xmlns:a16="http://schemas.microsoft.com/office/drawing/2014/main" id="{D84F403B-B05F-4EF3-B066-137175BF27C1}"/>
                  </a:ext>
                </a:extLst>
              </p:cNvPr>
              <p:cNvGrpSpPr/>
              <p:nvPr/>
            </p:nvGrpSpPr>
            <p:grpSpPr>
              <a:xfrm>
                <a:off x="5079396" y="2582513"/>
                <a:ext cx="17144" cy="312515"/>
                <a:chOff x="5079396" y="2582513"/>
                <a:chExt cx="17144" cy="312515"/>
              </a:xfrm>
            </p:grpSpPr>
            <p:sp>
              <p:nvSpPr>
                <p:cNvPr id="78" name="Graphic 6">
                  <a:extLst>
                    <a:ext uri="{FF2B5EF4-FFF2-40B4-BE49-F238E27FC236}">
                      <a16:creationId xmlns:a16="http://schemas.microsoft.com/office/drawing/2014/main" id="{ABCDAD07-F0DE-4FA3-8491-468E614C2FEC}"/>
                    </a:ext>
                  </a:extLst>
                </p:cNvPr>
                <p:cNvSpPr/>
                <p:nvPr/>
              </p:nvSpPr>
              <p:spPr>
                <a:xfrm>
                  <a:off x="5082730" y="2582513"/>
                  <a:ext cx="6667" cy="312420"/>
                </a:xfrm>
                <a:custGeom>
                  <a:avLst/>
                  <a:gdLst>
                    <a:gd name="connsiteX0" fmla="*/ 0 w 6667"/>
                    <a:gd name="connsiteY0" fmla="*/ 0 h 312420"/>
                    <a:gd name="connsiteX1" fmla="*/ 6667 w 6667"/>
                    <a:gd name="connsiteY1" fmla="*/ 0 h 312420"/>
                    <a:gd name="connsiteX2" fmla="*/ 6667 w 6667"/>
                    <a:gd name="connsiteY2" fmla="*/ 312420 h 312420"/>
                    <a:gd name="connsiteX3" fmla="*/ 0 w 6667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312420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Graphic 6">
                  <a:extLst>
                    <a:ext uri="{FF2B5EF4-FFF2-40B4-BE49-F238E27FC236}">
                      <a16:creationId xmlns:a16="http://schemas.microsoft.com/office/drawing/2014/main" id="{BC5DEA64-53E1-4A72-92D1-5C13F2E3EA3E}"/>
                    </a:ext>
                  </a:extLst>
                </p:cNvPr>
                <p:cNvSpPr/>
                <p:nvPr/>
              </p:nvSpPr>
              <p:spPr>
                <a:xfrm>
                  <a:off x="5079396" y="2582608"/>
                  <a:ext cx="3333" cy="312324"/>
                </a:xfrm>
                <a:custGeom>
                  <a:avLst/>
                  <a:gdLst>
                    <a:gd name="connsiteX0" fmla="*/ 3334 w 3333"/>
                    <a:gd name="connsiteY0" fmla="*/ 312325 h 312324"/>
                    <a:gd name="connsiteX1" fmla="*/ 3334 w 3333"/>
                    <a:gd name="connsiteY1" fmla="*/ 0 h 312324"/>
                    <a:gd name="connsiteX2" fmla="*/ 0 w 3333"/>
                    <a:gd name="connsiteY2" fmla="*/ 4096 h 312324"/>
                    <a:gd name="connsiteX3" fmla="*/ 0 w 3333"/>
                    <a:gd name="connsiteY3" fmla="*/ 308324 h 312324"/>
                    <a:gd name="connsiteX4" fmla="*/ 3334 w 3333"/>
                    <a:gd name="connsiteY4" fmla="*/ 312325 h 312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312324">
                      <a:moveTo>
                        <a:pt x="3334" y="312325"/>
                      </a:moveTo>
                      <a:lnTo>
                        <a:pt x="3334" y="0"/>
                      </a:lnTo>
                      <a:lnTo>
                        <a:pt x="0" y="4096"/>
                      </a:lnTo>
                      <a:cubicBezTo>
                        <a:pt x="1715" y="37338"/>
                        <a:pt x="1524" y="275177"/>
                        <a:pt x="0" y="308324"/>
                      </a:cubicBezTo>
                      <a:lnTo>
                        <a:pt x="3334" y="312325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" name="Graphic 6">
                  <a:extLst>
                    <a:ext uri="{FF2B5EF4-FFF2-40B4-BE49-F238E27FC236}">
                      <a16:creationId xmlns:a16="http://schemas.microsoft.com/office/drawing/2014/main" id="{53185A41-D50F-4B4A-A45E-7F9616B271D3}"/>
                    </a:ext>
                  </a:extLst>
                </p:cNvPr>
                <p:cNvSpPr/>
                <p:nvPr/>
              </p:nvSpPr>
              <p:spPr>
                <a:xfrm>
                  <a:off x="5089397" y="2582608"/>
                  <a:ext cx="7143" cy="312420"/>
                </a:xfrm>
                <a:custGeom>
                  <a:avLst/>
                  <a:gdLst>
                    <a:gd name="connsiteX0" fmla="*/ 0 w 7143"/>
                    <a:gd name="connsiteY0" fmla="*/ 0 h 312420"/>
                    <a:gd name="connsiteX1" fmla="*/ 7144 w 7143"/>
                    <a:gd name="connsiteY1" fmla="*/ 0 h 312420"/>
                    <a:gd name="connsiteX2" fmla="*/ 7144 w 7143"/>
                    <a:gd name="connsiteY2" fmla="*/ 312420 h 312420"/>
                    <a:gd name="connsiteX3" fmla="*/ 0 w 7143"/>
                    <a:gd name="connsiteY3" fmla="*/ 312420 h 31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312420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312420"/>
                      </a:lnTo>
                      <a:lnTo>
                        <a:pt x="0" y="312420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4" name="Graphic 6">
                <a:extLst>
                  <a:ext uri="{FF2B5EF4-FFF2-40B4-BE49-F238E27FC236}">
                    <a16:creationId xmlns:a16="http://schemas.microsoft.com/office/drawing/2014/main" id="{27846105-998E-457E-B8B8-EDB7927E6D91}"/>
                  </a:ext>
                </a:extLst>
              </p:cNvPr>
              <p:cNvGrpSpPr/>
              <p:nvPr/>
            </p:nvGrpSpPr>
            <p:grpSpPr>
              <a:xfrm>
                <a:off x="5079396" y="1894331"/>
                <a:ext cx="17144" cy="160401"/>
                <a:chOff x="5079396" y="1894331"/>
                <a:chExt cx="17144" cy="160401"/>
              </a:xfrm>
            </p:grpSpPr>
            <p:sp>
              <p:nvSpPr>
                <p:cNvPr id="75" name="Graphic 6">
                  <a:extLst>
                    <a:ext uri="{FF2B5EF4-FFF2-40B4-BE49-F238E27FC236}">
                      <a16:creationId xmlns:a16="http://schemas.microsoft.com/office/drawing/2014/main" id="{B70C87BC-3F78-4A13-B1D5-6B9D20ABDF7A}"/>
                    </a:ext>
                  </a:extLst>
                </p:cNvPr>
                <p:cNvSpPr/>
                <p:nvPr/>
              </p:nvSpPr>
              <p:spPr>
                <a:xfrm>
                  <a:off x="5082730" y="1894332"/>
                  <a:ext cx="6667" cy="160401"/>
                </a:xfrm>
                <a:custGeom>
                  <a:avLst/>
                  <a:gdLst>
                    <a:gd name="connsiteX0" fmla="*/ 0 w 6667"/>
                    <a:gd name="connsiteY0" fmla="*/ 0 h 160401"/>
                    <a:gd name="connsiteX1" fmla="*/ 6667 w 6667"/>
                    <a:gd name="connsiteY1" fmla="*/ 0 h 160401"/>
                    <a:gd name="connsiteX2" fmla="*/ 6667 w 6667"/>
                    <a:gd name="connsiteY2" fmla="*/ 160401 h 160401"/>
                    <a:gd name="connsiteX3" fmla="*/ 0 w 6667"/>
                    <a:gd name="connsiteY3" fmla="*/ 160401 h 160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67" h="160401">
                      <a:moveTo>
                        <a:pt x="0" y="0"/>
                      </a:moveTo>
                      <a:lnTo>
                        <a:pt x="6667" y="0"/>
                      </a:lnTo>
                      <a:lnTo>
                        <a:pt x="6667" y="160401"/>
                      </a:lnTo>
                      <a:lnTo>
                        <a:pt x="0" y="160401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Graphic 6">
                  <a:extLst>
                    <a:ext uri="{FF2B5EF4-FFF2-40B4-BE49-F238E27FC236}">
                      <a16:creationId xmlns:a16="http://schemas.microsoft.com/office/drawing/2014/main" id="{3DC4DA34-DDC4-4CD4-A3DD-26F06C3DE2D9}"/>
                    </a:ext>
                  </a:extLst>
                </p:cNvPr>
                <p:cNvSpPr/>
                <p:nvPr/>
              </p:nvSpPr>
              <p:spPr>
                <a:xfrm>
                  <a:off x="5079396" y="1894331"/>
                  <a:ext cx="3333" cy="160305"/>
                </a:xfrm>
                <a:custGeom>
                  <a:avLst/>
                  <a:gdLst>
                    <a:gd name="connsiteX0" fmla="*/ 3334 w 3333"/>
                    <a:gd name="connsiteY0" fmla="*/ 160306 h 160305"/>
                    <a:gd name="connsiteX1" fmla="*/ 3334 w 3333"/>
                    <a:gd name="connsiteY1" fmla="*/ 0 h 160305"/>
                    <a:gd name="connsiteX2" fmla="*/ 0 w 3333"/>
                    <a:gd name="connsiteY2" fmla="*/ 3810 h 160305"/>
                    <a:gd name="connsiteX3" fmla="*/ 0 w 3333"/>
                    <a:gd name="connsiteY3" fmla="*/ 156401 h 160305"/>
                    <a:gd name="connsiteX4" fmla="*/ 3334 w 3333"/>
                    <a:gd name="connsiteY4" fmla="*/ 160306 h 160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" h="160305">
                      <a:moveTo>
                        <a:pt x="3334" y="160306"/>
                      </a:moveTo>
                      <a:lnTo>
                        <a:pt x="3334" y="0"/>
                      </a:lnTo>
                      <a:lnTo>
                        <a:pt x="0" y="3810"/>
                      </a:lnTo>
                      <a:cubicBezTo>
                        <a:pt x="1715" y="35243"/>
                        <a:pt x="1524" y="125063"/>
                        <a:pt x="0" y="156401"/>
                      </a:cubicBezTo>
                      <a:lnTo>
                        <a:pt x="3334" y="160306"/>
                      </a:lnTo>
                      <a:close/>
                    </a:path>
                  </a:pathLst>
                </a:custGeom>
                <a:solidFill>
                  <a:srgbClr val="67606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" name="Graphic 6">
                  <a:extLst>
                    <a:ext uri="{FF2B5EF4-FFF2-40B4-BE49-F238E27FC236}">
                      <a16:creationId xmlns:a16="http://schemas.microsoft.com/office/drawing/2014/main" id="{3FCF6B81-FC94-41E4-AAFD-744EFBE53CD9}"/>
                    </a:ext>
                  </a:extLst>
                </p:cNvPr>
                <p:cNvSpPr/>
                <p:nvPr/>
              </p:nvSpPr>
              <p:spPr>
                <a:xfrm>
                  <a:off x="5089397" y="1894332"/>
                  <a:ext cx="7143" cy="160401"/>
                </a:xfrm>
                <a:custGeom>
                  <a:avLst/>
                  <a:gdLst>
                    <a:gd name="connsiteX0" fmla="*/ 0 w 7143"/>
                    <a:gd name="connsiteY0" fmla="*/ 0 h 160401"/>
                    <a:gd name="connsiteX1" fmla="*/ 7144 w 7143"/>
                    <a:gd name="connsiteY1" fmla="*/ 0 h 160401"/>
                    <a:gd name="connsiteX2" fmla="*/ 7144 w 7143"/>
                    <a:gd name="connsiteY2" fmla="*/ 160401 h 160401"/>
                    <a:gd name="connsiteX3" fmla="*/ 0 w 7143"/>
                    <a:gd name="connsiteY3" fmla="*/ 160401 h 160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3" h="160401">
                      <a:moveTo>
                        <a:pt x="0" y="0"/>
                      </a:moveTo>
                      <a:lnTo>
                        <a:pt x="7144" y="0"/>
                      </a:lnTo>
                      <a:lnTo>
                        <a:pt x="7144" y="160401"/>
                      </a:lnTo>
                      <a:lnTo>
                        <a:pt x="0" y="160401"/>
                      </a:lnTo>
                      <a:close/>
                    </a:path>
                  </a:pathLst>
                </a:custGeom>
                <a:solidFill>
                  <a:srgbClr val="685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1B6B25FA-C02A-49E8-A091-D2A2864D876F}"/>
              </a:ext>
            </a:extLst>
          </p:cNvPr>
          <p:cNvGrpSpPr/>
          <p:nvPr/>
        </p:nvGrpSpPr>
        <p:grpSpPr>
          <a:xfrm>
            <a:off x="4338253" y="876179"/>
            <a:ext cx="576494" cy="167021"/>
            <a:chOff x="5860922" y="1404080"/>
            <a:chExt cx="448436" cy="129920"/>
          </a:xfrm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B771042B-4BAC-46DE-84DF-B8E588C01E7E}"/>
                </a:ext>
              </a:extLst>
            </p:cNvPr>
            <p:cNvSpPr/>
            <p:nvPr/>
          </p:nvSpPr>
          <p:spPr>
            <a:xfrm>
              <a:off x="5860922" y="1404080"/>
              <a:ext cx="448436" cy="129920"/>
            </a:xfrm>
            <a:custGeom>
              <a:avLst/>
              <a:gdLst>
                <a:gd name="connsiteX0" fmla="*/ 383477 w 448436"/>
                <a:gd name="connsiteY0" fmla="*/ 129921 h 129920"/>
                <a:gd name="connsiteX1" fmla="*/ 64865 w 448436"/>
                <a:gd name="connsiteY1" fmla="*/ 129921 h 129920"/>
                <a:gd name="connsiteX2" fmla="*/ 0 w 448436"/>
                <a:gd name="connsiteY2" fmla="*/ 64960 h 129920"/>
                <a:gd name="connsiteX3" fmla="*/ 0 w 448436"/>
                <a:gd name="connsiteY3" fmla="*/ 64960 h 129920"/>
                <a:gd name="connsiteX4" fmla="*/ 64865 w 448436"/>
                <a:gd name="connsiteY4" fmla="*/ 0 h 129920"/>
                <a:gd name="connsiteX5" fmla="*/ 383477 w 448436"/>
                <a:gd name="connsiteY5" fmla="*/ 0 h 129920"/>
                <a:gd name="connsiteX6" fmla="*/ 448437 w 448436"/>
                <a:gd name="connsiteY6" fmla="*/ 64960 h 129920"/>
                <a:gd name="connsiteX7" fmla="*/ 448437 w 448436"/>
                <a:gd name="connsiteY7" fmla="*/ 64960 h 129920"/>
                <a:gd name="connsiteX8" fmla="*/ 383477 w 448436"/>
                <a:gd name="connsiteY8" fmla="*/ 129921 h 1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436" h="129920">
                  <a:moveTo>
                    <a:pt x="383477" y="129921"/>
                  </a:moveTo>
                  <a:lnTo>
                    <a:pt x="64865" y="129921"/>
                  </a:lnTo>
                  <a:cubicBezTo>
                    <a:pt x="29051" y="129921"/>
                    <a:pt x="0" y="100870"/>
                    <a:pt x="0" y="64960"/>
                  </a:cubicBezTo>
                  <a:lnTo>
                    <a:pt x="0" y="64960"/>
                  </a:lnTo>
                  <a:cubicBezTo>
                    <a:pt x="0" y="29146"/>
                    <a:pt x="29051" y="0"/>
                    <a:pt x="64865" y="0"/>
                  </a:cubicBezTo>
                  <a:lnTo>
                    <a:pt x="383477" y="0"/>
                  </a:lnTo>
                  <a:cubicBezTo>
                    <a:pt x="419290" y="0"/>
                    <a:pt x="448437" y="29051"/>
                    <a:pt x="448437" y="64960"/>
                  </a:cubicBezTo>
                  <a:lnTo>
                    <a:pt x="448437" y="64960"/>
                  </a:lnTo>
                  <a:cubicBezTo>
                    <a:pt x="448437" y="100870"/>
                    <a:pt x="419386" y="129921"/>
                    <a:pt x="383477" y="129921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6">
              <a:extLst>
                <a:ext uri="{FF2B5EF4-FFF2-40B4-BE49-F238E27FC236}">
                  <a16:creationId xmlns:a16="http://schemas.microsoft.com/office/drawing/2014/main" id="{F6CE5B2B-55B7-4DC5-8FF1-92F56336FAC9}"/>
                </a:ext>
              </a:extLst>
            </p:cNvPr>
            <p:cNvGrpSpPr/>
            <p:nvPr/>
          </p:nvGrpSpPr>
          <p:grpSpPr>
            <a:xfrm>
              <a:off x="6198107" y="1440751"/>
              <a:ext cx="58454" cy="58448"/>
              <a:chOff x="6198107" y="1440751"/>
              <a:chExt cx="58454" cy="58448"/>
            </a:xfrm>
          </p:grpSpPr>
          <p:sp>
            <p:nvSpPr>
              <p:cNvPr id="28" name="Graphic 6">
                <a:extLst>
                  <a:ext uri="{FF2B5EF4-FFF2-40B4-BE49-F238E27FC236}">
                    <a16:creationId xmlns:a16="http://schemas.microsoft.com/office/drawing/2014/main" id="{761CC2AC-20B4-4B09-88E8-29ED4FBEF750}"/>
                  </a:ext>
                </a:extLst>
              </p:cNvPr>
              <p:cNvSpPr/>
              <p:nvPr/>
            </p:nvSpPr>
            <p:spPr>
              <a:xfrm>
                <a:off x="6198107" y="1440751"/>
                <a:ext cx="56768" cy="56769"/>
              </a:xfrm>
              <a:custGeom>
                <a:avLst/>
                <a:gdLst>
                  <a:gd name="connsiteX0" fmla="*/ 56769 w 56768"/>
                  <a:gd name="connsiteY0" fmla="*/ 28384 h 56769"/>
                  <a:gd name="connsiteX1" fmla="*/ 28384 w 56768"/>
                  <a:gd name="connsiteY1" fmla="*/ 56769 h 56769"/>
                  <a:gd name="connsiteX2" fmla="*/ 0 w 56768"/>
                  <a:gd name="connsiteY2" fmla="*/ 28384 h 56769"/>
                  <a:gd name="connsiteX3" fmla="*/ 28384 w 56768"/>
                  <a:gd name="connsiteY3" fmla="*/ 0 h 56769"/>
                  <a:gd name="connsiteX4" fmla="*/ 56769 w 56768"/>
                  <a:gd name="connsiteY4" fmla="*/ 28384 h 5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68" h="56769">
                    <a:moveTo>
                      <a:pt x="56769" y="28384"/>
                    </a:moveTo>
                    <a:cubicBezTo>
                      <a:pt x="56769" y="44061"/>
                      <a:pt x="44061" y="56769"/>
                      <a:pt x="28384" y="56769"/>
                    </a:cubicBezTo>
                    <a:cubicBezTo>
                      <a:pt x="12708" y="56769"/>
                      <a:pt x="0" y="44061"/>
                      <a:pt x="0" y="28384"/>
                    </a:cubicBezTo>
                    <a:cubicBezTo>
                      <a:pt x="0" y="12708"/>
                      <a:pt x="12708" y="0"/>
                      <a:pt x="28384" y="0"/>
                    </a:cubicBezTo>
                    <a:cubicBezTo>
                      <a:pt x="44061" y="0"/>
                      <a:pt x="56769" y="12708"/>
                      <a:pt x="56769" y="28384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29" name="Graphic 6">
                <a:extLst>
                  <a:ext uri="{FF2B5EF4-FFF2-40B4-BE49-F238E27FC236}">
                    <a16:creationId xmlns:a16="http://schemas.microsoft.com/office/drawing/2014/main" id="{0F6B2AED-D7D3-4907-BD34-C2C787CCF0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99412" y="1442049"/>
                <a:ext cx="57150" cy="57150"/>
              </a:xfrm>
              <a:custGeom>
                <a:avLst/>
                <a:gdLst>
                  <a:gd name="connsiteX0" fmla="*/ 152 w 57150"/>
                  <a:gd name="connsiteY0" fmla="*/ 20 h 57150"/>
                  <a:gd name="connsiteX1" fmla="*/ 57302 w 57150"/>
                  <a:gd name="connsiteY1" fmla="*/ 20 h 57150"/>
                  <a:gd name="connsiteX2" fmla="*/ 57302 w 57150"/>
                  <a:gd name="connsiteY2" fmla="*/ 57170 h 57150"/>
                  <a:gd name="connsiteX3" fmla="*/ 152 w 57150"/>
                  <a:gd name="connsiteY3" fmla="*/ 5717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150" h="57150">
                    <a:moveTo>
                      <a:pt x="152" y="20"/>
                    </a:moveTo>
                    <a:lnTo>
                      <a:pt x="57302" y="20"/>
                    </a:lnTo>
                    <a:lnTo>
                      <a:pt x="57302" y="57170"/>
                    </a:lnTo>
                    <a:lnTo>
                      <a:pt x="152" y="57170"/>
                    </a:lnTo>
                    <a:close/>
                  </a:path>
                </a:pathLst>
              </a:custGeom>
            </p:spPr>
          </p:pic>
          <p:sp>
            <p:nvSpPr>
              <p:cNvPr id="30" name="Graphic 6">
                <a:extLst>
                  <a:ext uri="{FF2B5EF4-FFF2-40B4-BE49-F238E27FC236}">
                    <a16:creationId xmlns:a16="http://schemas.microsoft.com/office/drawing/2014/main" id="{DDC6E9B7-146B-45EE-932E-25EC74BCD70D}"/>
                  </a:ext>
                </a:extLst>
              </p:cNvPr>
              <p:cNvSpPr/>
              <p:nvPr/>
            </p:nvSpPr>
            <p:spPr>
              <a:xfrm>
                <a:off x="6210299" y="1452943"/>
                <a:ext cx="32384" cy="32384"/>
              </a:xfrm>
              <a:custGeom>
                <a:avLst/>
                <a:gdLst>
                  <a:gd name="connsiteX0" fmla="*/ 32385 w 32384"/>
                  <a:gd name="connsiteY0" fmla="*/ 16192 h 32384"/>
                  <a:gd name="connsiteX1" fmla="*/ 16192 w 32384"/>
                  <a:gd name="connsiteY1" fmla="*/ 32385 h 32384"/>
                  <a:gd name="connsiteX2" fmla="*/ 0 w 32384"/>
                  <a:gd name="connsiteY2" fmla="*/ 16192 h 32384"/>
                  <a:gd name="connsiteX3" fmla="*/ 16192 w 32384"/>
                  <a:gd name="connsiteY3" fmla="*/ 0 h 32384"/>
                  <a:gd name="connsiteX4" fmla="*/ 32385 w 32384"/>
                  <a:gd name="connsiteY4" fmla="*/ 16192 h 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84" h="32384">
                    <a:moveTo>
                      <a:pt x="32385" y="16192"/>
                    </a:moveTo>
                    <a:cubicBezTo>
                      <a:pt x="32385" y="25135"/>
                      <a:pt x="25135" y="32385"/>
                      <a:pt x="16192" y="32385"/>
                    </a:cubicBezTo>
                    <a:cubicBezTo>
                      <a:pt x="7250" y="32385"/>
                      <a:pt x="0" y="25135"/>
                      <a:pt x="0" y="16192"/>
                    </a:cubicBezTo>
                    <a:cubicBezTo>
                      <a:pt x="0" y="7250"/>
                      <a:pt x="7250" y="0"/>
                      <a:pt x="16192" y="0"/>
                    </a:cubicBezTo>
                    <a:cubicBezTo>
                      <a:pt x="25135" y="0"/>
                      <a:pt x="32385" y="7250"/>
                      <a:pt x="32385" y="16192"/>
                    </a:cubicBezTo>
                    <a:close/>
                  </a:path>
                </a:pathLst>
              </a:custGeom>
              <a:solidFill>
                <a:srgbClr val="0B13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1" name="Graphic 6">
                <a:extLst>
                  <a:ext uri="{FF2B5EF4-FFF2-40B4-BE49-F238E27FC236}">
                    <a16:creationId xmlns:a16="http://schemas.microsoft.com/office/drawing/2014/main" id="{B0998F66-FFD5-4569-9229-86AB167A0DE2}"/>
                  </a:ext>
                </a:extLst>
              </p:cNvPr>
              <p:cNvGrpSpPr/>
              <p:nvPr/>
            </p:nvGrpSpPr>
            <p:grpSpPr>
              <a:xfrm>
                <a:off x="6212299" y="1454943"/>
                <a:ext cx="28384" cy="28384"/>
                <a:chOff x="6212299" y="1454943"/>
                <a:chExt cx="28384" cy="28384"/>
              </a:xfrm>
              <a:solidFill>
                <a:srgbClr val="231F20"/>
              </a:solidFill>
            </p:grpSpPr>
            <p:sp>
              <p:nvSpPr>
                <p:cNvPr id="33" name="Graphic 6">
                  <a:extLst>
                    <a:ext uri="{FF2B5EF4-FFF2-40B4-BE49-F238E27FC236}">
                      <a16:creationId xmlns:a16="http://schemas.microsoft.com/office/drawing/2014/main" id="{9A79408D-5609-4488-B027-85881371BBC5}"/>
                    </a:ext>
                  </a:extLst>
                </p:cNvPr>
                <p:cNvSpPr/>
                <p:nvPr/>
              </p:nvSpPr>
              <p:spPr>
                <a:xfrm>
                  <a:off x="6212299" y="1454943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286" y="28384"/>
                        <a:pt x="0" y="22098"/>
                        <a:pt x="0" y="14192"/>
                      </a:cubicBezTo>
                      <a:cubicBezTo>
                        <a:pt x="0" y="6382"/>
                        <a:pt x="6286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Graphic 6">
                  <a:extLst>
                    <a:ext uri="{FF2B5EF4-FFF2-40B4-BE49-F238E27FC236}">
                      <a16:creationId xmlns:a16="http://schemas.microsoft.com/office/drawing/2014/main" id="{5C2B67DC-4952-4E61-A9E0-B65492E7B7B3}"/>
                    </a:ext>
                  </a:extLst>
                </p:cNvPr>
                <p:cNvSpPr/>
                <p:nvPr/>
              </p:nvSpPr>
              <p:spPr>
                <a:xfrm>
                  <a:off x="6212299" y="1454943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286" y="28384"/>
                        <a:pt x="0" y="22098"/>
                        <a:pt x="0" y="14192"/>
                      </a:cubicBezTo>
                      <a:cubicBezTo>
                        <a:pt x="0" y="6382"/>
                        <a:pt x="6286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2" name="Graphic 6">
                <a:extLst>
                  <a:ext uri="{FF2B5EF4-FFF2-40B4-BE49-F238E27FC236}">
                    <a16:creationId xmlns:a16="http://schemas.microsoft.com/office/drawing/2014/main" id="{FC15B61B-CF79-440D-87C7-6A6C5303575F}"/>
                  </a:ext>
                </a:extLst>
              </p:cNvPr>
              <p:cNvSpPr/>
              <p:nvPr/>
            </p:nvSpPr>
            <p:spPr>
              <a:xfrm>
                <a:off x="6229254" y="1471517"/>
                <a:ext cx="10096" cy="10096"/>
              </a:xfrm>
              <a:custGeom>
                <a:avLst/>
                <a:gdLst>
                  <a:gd name="connsiteX0" fmla="*/ 10096 w 10096"/>
                  <a:gd name="connsiteY0" fmla="*/ 5048 h 10096"/>
                  <a:gd name="connsiteX1" fmla="*/ 5048 w 10096"/>
                  <a:gd name="connsiteY1" fmla="*/ 0 h 10096"/>
                  <a:gd name="connsiteX2" fmla="*/ 0 w 10096"/>
                  <a:gd name="connsiteY2" fmla="*/ 5048 h 10096"/>
                  <a:gd name="connsiteX3" fmla="*/ 5048 w 10096"/>
                  <a:gd name="connsiteY3" fmla="*/ 10096 h 10096"/>
                  <a:gd name="connsiteX4" fmla="*/ 10096 w 10096"/>
                  <a:gd name="connsiteY4" fmla="*/ 5048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6" h="10096">
                    <a:moveTo>
                      <a:pt x="10096" y="5048"/>
                    </a:moveTo>
                    <a:cubicBezTo>
                      <a:pt x="10096" y="2286"/>
                      <a:pt x="7810" y="0"/>
                      <a:pt x="5048" y="0"/>
                    </a:cubicBezTo>
                    <a:cubicBezTo>
                      <a:pt x="2286" y="0"/>
                      <a:pt x="0" y="2286"/>
                      <a:pt x="0" y="5048"/>
                    </a:cubicBezTo>
                    <a:cubicBezTo>
                      <a:pt x="0" y="7810"/>
                      <a:pt x="2286" y="10096"/>
                      <a:pt x="5048" y="10096"/>
                    </a:cubicBezTo>
                    <a:cubicBezTo>
                      <a:pt x="7810" y="10096"/>
                      <a:pt x="10096" y="7810"/>
                      <a:pt x="10096" y="5048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7" name="Graphic 6">
            <a:extLst>
              <a:ext uri="{FF2B5EF4-FFF2-40B4-BE49-F238E27FC236}">
                <a16:creationId xmlns:a16="http://schemas.microsoft.com/office/drawing/2014/main" id="{0EF119B7-57A4-4386-AC03-44DD3CC42F54}"/>
              </a:ext>
            </a:extLst>
          </p:cNvPr>
          <p:cNvGrpSpPr/>
          <p:nvPr/>
        </p:nvGrpSpPr>
        <p:grpSpPr>
          <a:xfrm>
            <a:off x="7224032" y="1126986"/>
            <a:ext cx="576494" cy="167021"/>
            <a:chOff x="5860922" y="1404080"/>
            <a:chExt cx="448436" cy="129920"/>
          </a:xfrm>
        </p:grpSpPr>
        <p:sp>
          <p:nvSpPr>
            <p:cNvPr id="58" name="Graphic 6">
              <a:extLst>
                <a:ext uri="{FF2B5EF4-FFF2-40B4-BE49-F238E27FC236}">
                  <a16:creationId xmlns:a16="http://schemas.microsoft.com/office/drawing/2014/main" id="{C87DB713-3991-4821-8E74-CFCE3DCA79E2}"/>
                </a:ext>
              </a:extLst>
            </p:cNvPr>
            <p:cNvSpPr/>
            <p:nvPr/>
          </p:nvSpPr>
          <p:spPr>
            <a:xfrm>
              <a:off x="5860922" y="1404080"/>
              <a:ext cx="448436" cy="129920"/>
            </a:xfrm>
            <a:custGeom>
              <a:avLst/>
              <a:gdLst>
                <a:gd name="connsiteX0" fmla="*/ 383477 w 448436"/>
                <a:gd name="connsiteY0" fmla="*/ 129921 h 129920"/>
                <a:gd name="connsiteX1" fmla="*/ 64865 w 448436"/>
                <a:gd name="connsiteY1" fmla="*/ 129921 h 129920"/>
                <a:gd name="connsiteX2" fmla="*/ 0 w 448436"/>
                <a:gd name="connsiteY2" fmla="*/ 64960 h 129920"/>
                <a:gd name="connsiteX3" fmla="*/ 0 w 448436"/>
                <a:gd name="connsiteY3" fmla="*/ 64960 h 129920"/>
                <a:gd name="connsiteX4" fmla="*/ 64865 w 448436"/>
                <a:gd name="connsiteY4" fmla="*/ 0 h 129920"/>
                <a:gd name="connsiteX5" fmla="*/ 383477 w 448436"/>
                <a:gd name="connsiteY5" fmla="*/ 0 h 129920"/>
                <a:gd name="connsiteX6" fmla="*/ 448437 w 448436"/>
                <a:gd name="connsiteY6" fmla="*/ 64960 h 129920"/>
                <a:gd name="connsiteX7" fmla="*/ 448437 w 448436"/>
                <a:gd name="connsiteY7" fmla="*/ 64960 h 129920"/>
                <a:gd name="connsiteX8" fmla="*/ 383477 w 448436"/>
                <a:gd name="connsiteY8" fmla="*/ 129921 h 1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436" h="129920">
                  <a:moveTo>
                    <a:pt x="383477" y="129921"/>
                  </a:moveTo>
                  <a:lnTo>
                    <a:pt x="64865" y="129921"/>
                  </a:lnTo>
                  <a:cubicBezTo>
                    <a:pt x="29051" y="129921"/>
                    <a:pt x="0" y="100870"/>
                    <a:pt x="0" y="64960"/>
                  </a:cubicBezTo>
                  <a:lnTo>
                    <a:pt x="0" y="64960"/>
                  </a:lnTo>
                  <a:cubicBezTo>
                    <a:pt x="0" y="29146"/>
                    <a:pt x="29051" y="0"/>
                    <a:pt x="64865" y="0"/>
                  </a:cubicBezTo>
                  <a:lnTo>
                    <a:pt x="383477" y="0"/>
                  </a:lnTo>
                  <a:cubicBezTo>
                    <a:pt x="419290" y="0"/>
                    <a:pt x="448437" y="29051"/>
                    <a:pt x="448437" y="64960"/>
                  </a:cubicBezTo>
                  <a:lnTo>
                    <a:pt x="448437" y="64960"/>
                  </a:lnTo>
                  <a:cubicBezTo>
                    <a:pt x="448437" y="100870"/>
                    <a:pt x="419386" y="129921"/>
                    <a:pt x="383477" y="129921"/>
                  </a:cubicBezTo>
                  <a:close/>
                </a:path>
              </a:pathLst>
            </a:custGeom>
            <a:solidFill>
              <a:srgbClr val="1D1D1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9" name="Graphic 6">
              <a:extLst>
                <a:ext uri="{FF2B5EF4-FFF2-40B4-BE49-F238E27FC236}">
                  <a16:creationId xmlns:a16="http://schemas.microsoft.com/office/drawing/2014/main" id="{0C9F0238-30BC-454B-A80F-60BC0C7879B9}"/>
                </a:ext>
              </a:extLst>
            </p:cNvPr>
            <p:cNvGrpSpPr/>
            <p:nvPr/>
          </p:nvGrpSpPr>
          <p:grpSpPr>
            <a:xfrm>
              <a:off x="6198107" y="1440751"/>
              <a:ext cx="58454" cy="58448"/>
              <a:chOff x="6198107" y="1440751"/>
              <a:chExt cx="58454" cy="58448"/>
            </a:xfrm>
          </p:grpSpPr>
          <p:sp>
            <p:nvSpPr>
              <p:cNvPr id="60" name="Graphic 6">
                <a:extLst>
                  <a:ext uri="{FF2B5EF4-FFF2-40B4-BE49-F238E27FC236}">
                    <a16:creationId xmlns:a16="http://schemas.microsoft.com/office/drawing/2014/main" id="{806948CB-5E6A-466B-BBE4-0C67A9D28254}"/>
                  </a:ext>
                </a:extLst>
              </p:cNvPr>
              <p:cNvSpPr/>
              <p:nvPr/>
            </p:nvSpPr>
            <p:spPr>
              <a:xfrm>
                <a:off x="6198107" y="1440751"/>
                <a:ext cx="56768" cy="56769"/>
              </a:xfrm>
              <a:custGeom>
                <a:avLst/>
                <a:gdLst>
                  <a:gd name="connsiteX0" fmla="*/ 56769 w 56768"/>
                  <a:gd name="connsiteY0" fmla="*/ 28384 h 56769"/>
                  <a:gd name="connsiteX1" fmla="*/ 28384 w 56768"/>
                  <a:gd name="connsiteY1" fmla="*/ 56769 h 56769"/>
                  <a:gd name="connsiteX2" fmla="*/ 0 w 56768"/>
                  <a:gd name="connsiteY2" fmla="*/ 28384 h 56769"/>
                  <a:gd name="connsiteX3" fmla="*/ 28384 w 56768"/>
                  <a:gd name="connsiteY3" fmla="*/ 0 h 56769"/>
                  <a:gd name="connsiteX4" fmla="*/ 56769 w 56768"/>
                  <a:gd name="connsiteY4" fmla="*/ 28384 h 5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68" h="56769">
                    <a:moveTo>
                      <a:pt x="56769" y="28384"/>
                    </a:moveTo>
                    <a:cubicBezTo>
                      <a:pt x="56769" y="44061"/>
                      <a:pt x="44061" y="56769"/>
                      <a:pt x="28384" y="56769"/>
                    </a:cubicBezTo>
                    <a:cubicBezTo>
                      <a:pt x="12708" y="56769"/>
                      <a:pt x="0" y="44061"/>
                      <a:pt x="0" y="28384"/>
                    </a:cubicBezTo>
                    <a:cubicBezTo>
                      <a:pt x="0" y="12708"/>
                      <a:pt x="12708" y="0"/>
                      <a:pt x="28384" y="0"/>
                    </a:cubicBezTo>
                    <a:cubicBezTo>
                      <a:pt x="44061" y="0"/>
                      <a:pt x="56769" y="12708"/>
                      <a:pt x="56769" y="28384"/>
                    </a:cubicBezTo>
                    <a:close/>
                  </a:path>
                </a:pathLst>
              </a:custGeom>
              <a:solidFill>
                <a:srgbClr val="6666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61" name="Graphic 6">
                <a:extLst>
                  <a:ext uri="{FF2B5EF4-FFF2-40B4-BE49-F238E27FC236}">
                    <a16:creationId xmlns:a16="http://schemas.microsoft.com/office/drawing/2014/main" id="{55F3A185-E0E9-4126-8DD9-B86105EFC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99412" y="1442049"/>
                <a:ext cx="57150" cy="57150"/>
              </a:xfrm>
              <a:custGeom>
                <a:avLst/>
                <a:gdLst>
                  <a:gd name="connsiteX0" fmla="*/ 152 w 57150"/>
                  <a:gd name="connsiteY0" fmla="*/ 20 h 57150"/>
                  <a:gd name="connsiteX1" fmla="*/ 57302 w 57150"/>
                  <a:gd name="connsiteY1" fmla="*/ 20 h 57150"/>
                  <a:gd name="connsiteX2" fmla="*/ 57302 w 57150"/>
                  <a:gd name="connsiteY2" fmla="*/ 57170 h 57150"/>
                  <a:gd name="connsiteX3" fmla="*/ 152 w 57150"/>
                  <a:gd name="connsiteY3" fmla="*/ 5717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150" h="57150">
                    <a:moveTo>
                      <a:pt x="152" y="20"/>
                    </a:moveTo>
                    <a:lnTo>
                      <a:pt x="57302" y="20"/>
                    </a:lnTo>
                    <a:lnTo>
                      <a:pt x="57302" y="57170"/>
                    </a:lnTo>
                    <a:lnTo>
                      <a:pt x="152" y="57170"/>
                    </a:lnTo>
                    <a:close/>
                  </a:path>
                </a:pathLst>
              </a:custGeom>
            </p:spPr>
          </p:pic>
          <p:sp>
            <p:nvSpPr>
              <p:cNvPr id="62" name="Graphic 6">
                <a:extLst>
                  <a:ext uri="{FF2B5EF4-FFF2-40B4-BE49-F238E27FC236}">
                    <a16:creationId xmlns:a16="http://schemas.microsoft.com/office/drawing/2014/main" id="{9B716863-C667-4491-B183-96B69937E404}"/>
                  </a:ext>
                </a:extLst>
              </p:cNvPr>
              <p:cNvSpPr/>
              <p:nvPr/>
            </p:nvSpPr>
            <p:spPr>
              <a:xfrm>
                <a:off x="6210299" y="1452943"/>
                <a:ext cx="32384" cy="32384"/>
              </a:xfrm>
              <a:custGeom>
                <a:avLst/>
                <a:gdLst>
                  <a:gd name="connsiteX0" fmla="*/ 32385 w 32384"/>
                  <a:gd name="connsiteY0" fmla="*/ 16192 h 32384"/>
                  <a:gd name="connsiteX1" fmla="*/ 16192 w 32384"/>
                  <a:gd name="connsiteY1" fmla="*/ 32385 h 32384"/>
                  <a:gd name="connsiteX2" fmla="*/ 0 w 32384"/>
                  <a:gd name="connsiteY2" fmla="*/ 16192 h 32384"/>
                  <a:gd name="connsiteX3" fmla="*/ 16192 w 32384"/>
                  <a:gd name="connsiteY3" fmla="*/ 0 h 32384"/>
                  <a:gd name="connsiteX4" fmla="*/ 32385 w 32384"/>
                  <a:gd name="connsiteY4" fmla="*/ 16192 h 3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84" h="32384">
                    <a:moveTo>
                      <a:pt x="32385" y="16192"/>
                    </a:moveTo>
                    <a:cubicBezTo>
                      <a:pt x="32385" y="25135"/>
                      <a:pt x="25135" y="32385"/>
                      <a:pt x="16192" y="32385"/>
                    </a:cubicBezTo>
                    <a:cubicBezTo>
                      <a:pt x="7250" y="32385"/>
                      <a:pt x="0" y="25135"/>
                      <a:pt x="0" y="16192"/>
                    </a:cubicBezTo>
                    <a:cubicBezTo>
                      <a:pt x="0" y="7250"/>
                      <a:pt x="7250" y="0"/>
                      <a:pt x="16192" y="0"/>
                    </a:cubicBezTo>
                    <a:cubicBezTo>
                      <a:pt x="25135" y="0"/>
                      <a:pt x="32385" y="7250"/>
                      <a:pt x="32385" y="16192"/>
                    </a:cubicBezTo>
                    <a:close/>
                  </a:path>
                </a:pathLst>
              </a:custGeom>
              <a:solidFill>
                <a:srgbClr val="0B13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3" name="Graphic 6">
                <a:extLst>
                  <a:ext uri="{FF2B5EF4-FFF2-40B4-BE49-F238E27FC236}">
                    <a16:creationId xmlns:a16="http://schemas.microsoft.com/office/drawing/2014/main" id="{DC6653E3-6795-4FFA-98DD-8969BDDE1361}"/>
                  </a:ext>
                </a:extLst>
              </p:cNvPr>
              <p:cNvGrpSpPr/>
              <p:nvPr/>
            </p:nvGrpSpPr>
            <p:grpSpPr>
              <a:xfrm>
                <a:off x="6212299" y="1454943"/>
                <a:ext cx="28384" cy="28384"/>
                <a:chOff x="6212299" y="1454943"/>
                <a:chExt cx="28384" cy="28384"/>
              </a:xfrm>
              <a:solidFill>
                <a:srgbClr val="231F20"/>
              </a:solidFill>
            </p:grpSpPr>
            <p:sp>
              <p:nvSpPr>
                <p:cNvPr id="65" name="Graphic 6">
                  <a:extLst>
                    <a:ext uri="{FF2B5EF4-FFF2-40B4-BE49-F238E27FC236}">
                      <a16:creationId xmlns:a16="http://schemas.microsoft.com/office/drawing/2014/main" id="{17B737AA-E8DF-441B-BACA-33B7BAABA675}"/>
                    </a:ext>
                  </a:extLst>
                </p:cNvPr>
                <p:cNvSpPr/>
                <p:nvPr/>
              </p:nvSpPr>
              <p:spPr>
                <a:xfrm>
                  <a:off x="6212299" y="1454943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286" y="28384"/>
                        <a:pt x="0" y="22098"/>
                        <a:pt x="0" y="14192"/>
                      </a:cubicBezTo>
                      <a:cubicBezTo>
                        <a:pt x="0" y="6382"/>
                        <a:pt x="6286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Graphic 6">
                  <a:extLst>
                    <a:ext uri="{FF2B5EF4-FFF2-40B4-BE49-F238E27FC236}">
                      <a16:creationId xmlns:a16="http://schemas.microsoft.com/office/drawing/2014/main" id="{C0CACEC5-E959-4B00-858E-600B929C5F2D}"/>
                    </a:ext>
                  </a:extLst>
                </p:cNvPr>
                <p:cNvSpPr/>
                <p:nvPr/>
              </p:nvSpPr>
              <p:spPr>
                <a:xfrm>
                  <a:off x="6212299" y="1454943"/>
                  <a:ext cx="28384" cy="28384"/>
                </a:xfrm>
                <a:custGeom>
                  <a:avLst/>
                  <a:gdLst>
                    <a:gd name="connsiteX0" fmla="*/ 28384 w 28384"/>
                    <a:gd name="connsiteY0" fmla="*/ 14192 h 28384"/>
                    <a:gd name="connsiteX1" fmla="*/ 14192 w 28384"/>
                    <a:gd name="connsiteY1" fmla="*/ 28384 h 28384"/>
                    <a:gd name="connsiteX2" fmla="*/ 0 w 28384"/>
                    <a:gd name="connsiteY2" fmla="*/ 14192 h 28384"/>
                    <a:gd name="connsiteX3" fmla="*/ 14192 w 28384"/>
                    <a:gd name="connsiteY3" fmla="*/ 0 h 28384"/>
                    <a:gd name="connsiteX4" fmla="*/ 28384 w 28384"/>
                    <a:gd name="connsiteY4" fmla="*/ 14192 h 28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384" h="28384">
                      <a:moveTo>
                        <a:pt x="28384" y="14192"/>
                      </a:moveTo>
                      <a:cubicBezTo>
                        <a:pt x="28384" y="22003"/>
                        <a:pt x="22003" y="28384"/>
                        <a:pt x="14192" y="28384"/>
                      </a:cubicBezTo>
                      <a:cubicBezTo>
                        <a:pt x="6286" y="28384"/>
                        <a:pt x="0" y="22098"/>
                        <a:pt x="0" y="14192"/>
                      </a:cubicBezTo>
                      <a:cubicBezTo>
                        <a:pt x="0" y="6382"/>
                        <a:pt x="6286" y="0"/>
                        <a:pt x="14192" y="0"/>
                      </a:cubicBezTo>
                      <a:cubicBezTo>
                        <a:pt x="22003" y="0"/>
                        <a:pt x="28384" y="6382"/>
                        <a:pt x="28384" y="1419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4" name="Graphic 6">
                <a:extLst>
                  <a:ext uri="{FF2B5EF4-FFF2-40B4-BE49-F238E27FC236}">
                    <a16:creationId xmlns:a16="http://schemas.microsoft.com/office/drawing/2014/main" id="{0E4C4A2B-020A-43B4-8B2D-2F824A4C0D79}"/>
                  </a:ext>
                </a:extLst>
              </p:cNvPr>
              <p:cNvSpPr/>
              <p:nvPr/>
            </p:nvSpPr>
            <p:spPr>
              <a:xfrm>
                <a:off x="6229254" y="1471517"/>
                <a:ext cx="10096" cy="10096"/>
              </a:xfrm>
              <a:custGeom>
                <a:avLst/>
                <a:gdLst>
                  <a:gd name="connsiteX0" fmla="*/ 10096 w 10096"/>
                  <a:gd name="connsiteY0" fmla="*/ 5048 h 10096"/>
                  <a:gd name="connsiteX1" fmla="*/ 5048 w 10096"/>
                  <a:gd name="connsiteY1" fmla="*/ 0 h 10096"/>
                  <a:gd name="connsiteX2" fmla="*/ 0 w 10096"/>
                  <a:gd name="connsiteY2" fmla="*/ 5048 h 10096"/>
                  <a:gd name="connsiteX3" fmla="*/ 5048 w 10096"/>
                  <a:gd name="connsiteY3" fmla="*/ 10096 h 10096"/>
                  <a:gd name="connsiteX4" fmla="*/ 10096 w 10096"/>
                  <a:gd name="connsiteY4" fmla="*/ 5048 h 1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6" h="10096">
                    <a:moveTo>
                      <a:pt x="10096" y="5048"/>
                    </a:moveTo>
                    <a:cubicBezTo>
                      <a:pt x="10096" y="2286"/>
                      <a:pt x="7810" y="0"/>
                      <a:pt x="5048" y="0"/>
                    </a:cubicBezTo>
                    <a:cubicBezTo>
                      <a:pt x="2286" y="0"/>
                      <a:pt x="0" y="2286"/>
                      <a:pt x="0" y="5048"/>
                    </a:cubicBezTo>
                    <a:cubicBezTo>
                      <a:pt x="0" y="7810"/>
                      <a:pt x="2286" y="10096"/>
                      <a:pt x="5048" y="10096"/>
                    </a:cubicBezTo>
                    <a:cubicBezTo>
                      <a:pt x="7810" y="10096"/>
                      <a:pt x="10096" y="7810"/>
                      <a:pt x="10096" y="5048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99A06C0-9AAB-47A4-AA39-34BD781A3315}"/>
              </a:ext>
            </a:extLst>
          </p:cNvPr>
          <p:cNvGrpSpPr/>
          <p:nvPr/>
        </p:nvGrpSpPr>
        <p:grpSpPr>
          <a:xfrm>
            <a:off x="8395885" y="2717799"/>
            <a:ext cx="3097766" cy="2776587"/>
            <a:chOff x="8395885" y="2496019"/>
            <a:chExt cx="3097766" cy="3102674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03D5003-FFB6-4277-A8FE-04743A594AB2}"/>
                </a:ext>
              </a:extLst>
            </p:cNvPr>
            <p:cNvSpPr/>
            <p:nvPr/>
          </p:nvSpPr>
          <p:spPr>
            <a:xfrm>
              <a:off x="8395885" y="2496019"/>
              <a:ext cx="3097766" cy="310267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E3662FD-9E93-4B92-8F09-AE22E0DDFDB5}"/>
                </a:ext>
              </a:extLst>
            </p:cNvPr>
            <p:cNvSpPr/>
            <p:nvPr/>
          </p:nvSpPr>
          <p:spPr>
            <a:xfrm>
              <a:off x="8395885" y="2496019"/>
              <a:ext cx="94268" cy="310267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A91BC9-63F9-4175-BECC-69683A6F4BDE}"/>
              </a:ext>
            </a:extLst>
          </p:cNvPr>
          <p:cNvGrpSpPr/>
          <p:nvPr/>
        </p:nvGrpSpPr>
        <p:grpSpPr>
          <a:xfrm>
            <a:off x="8681444" y="3503372"/>
            <a:ext cx="2578092" cy="1802705"/>
            <a:chOff x="8681444" y="3461037"/>
            <a:chExt cx="2578092" cy="180270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1EFE1DA-B840-47FC-AF7B-77FD9F755631}"/>
                </a:ext>
              </a:extLst>
            </p:cNvPr>
            <p:cNvSpPr txBox="1"/>
            <p:nvPr/>
          </p:nvSpPr>
          <p:spPr>
            <a:xfrm>
              <a:off x="8681444" y="3461037"/>
              <a:ext cx="179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j-lt"/>
                </a:rPr>
                <a:t>Conference 02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9BB98F-37BA-4F93-BCFE-AFBE02169D03}"/>
                </a:ext>
              </a:extLst>
            </p:cNvPr>
            <p:cNvSpPr txBox="1"/>
            <p:nvPr/>
          </p:nvSpPr>
          <p:spPr>
            <a:xfrm>
              <a:off x="8681444" y="3892640"/>
              <a:ext cx="1486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+mj-lt"/>
                </a:rPr>
                <a:t>$2990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9551B5-4758-6900-BA4D-9B46F5475253}"/>
                </a:ext>
              </a:extLst>
            </p:cNvPr>
            <p:cNvSpPr txBox="1"/>
            <p:nvPr/>
          </p:nvSpPr>
          <p:spPr>
            <a:xfrm>
              <a:off x="8681444" y="4474359"/>
              <a:ext cx="2578092" cy="78938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Lorem ipsum dolor sit amet, cons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ectetuer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adipiscing elit.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Maece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nas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porttitor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congue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.</a:t>
              </a:r>
              <a:endParaRPr lang="en-ID" sz="1200" dirty="0">
                <a:solidFill>
                  <a:schemeClr val="tx1">
                    <a:lumMod val="85000"/>
                    <a:lumOff val="15000"/>
                  </a:schemeClr>
                </a:solidFill>
                <a:ea typeface="Roboto Light" panose="02000000000000000000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6A6790F-DF1D-44E8-9D1F-313175856B84}"/>
              </a:ext>
            </a:extLst>
          </p:cNvPr>
          <p:cNvGrpSpPr/>
          <p:nvPr/>
        </p:nvGrpSpPr>
        <p:grpSpPr>
          <a:xfrm>
            <a:off x="8791558" y="2918556"/>
            <a:ext cx="418482" cy="418482"/>
            <a:chOff x="4753724" y="3069154"/>
            <a:chExt cx="523608" cy="523608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7BF91FD-A90A-4B71-9567-AA6844A46BE8}"/>
                </a:ext>
              </a:extLst>
            </p:cNvPr>
            <p:cNvSpPr/>
            <p:nvPr/>
          </p:nvSpPr>
          <p:spPr>
            <a:xfrm>
              <a:off x="4753724" y="3069154"/>
              <a:ext cx="523608" cy="523608"/>
            </a:xfrm>
            <a:prstGeom prst="ellipse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62000">
                  <a:schemeClr val="tx1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96" name="Graphic 95" descr="Meeting">
              <a:extLst>
                <a:ext uri="{FF2B5EF4-FFF2-40B4-BE49-F238E27FC236}">
                  <a16:creationId xmlns:a16="http://schemas.microsoft.com/office/drawing/2014/main" id="{CA3595E3-BD0B-4343-AC8A-2E4D1F6B6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58327" y="3169141"/>
              <a:ext cx="315402" cy="315402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9B6B472-9B8B-4FAA-87C0-C371DA4607D5}"/>
              </a:ext>
            </a:extLst>
          </p:cNvPr>
          <p:cNvGrpSpPr/>
          <p:nvPr/>
        </p:nvGrpSpPr>
        <p:grpSpPr>
          <a:xfrm>
            <a:off x="755298" y="1319712"/>
            <a:ext cx="3097766" cy="2776587"/>
            <a:chOff x="8395885" y="2496019"/>
            <a:chExt cx="3097766" cy="3102674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F1B850F-B2DB-4EE6-9C25-011AE06E0F6F}"/>
                </a:ext>
              </a:extLst>
            </p:cNvPr>
            <p:cNvSpPr/>
            <p:nvPr/>
          </p:nvSpPr>
          <p:spPr>
            <a:xfrm>
              <a:off x="8395885" y="2496019"/>
              <a:ext cx="3097766" cy="310267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82C10E6-0D10-4CF3-B61F-F82803F700C0}"/>
                </a:ext>
              </a:extLst>
            </p:cNvPr>
            <p:cNvSpPr/>
            <p:nvPr/>
          </p:nvSpPr>
          <p:spPr>
            <a:xfrm>
              <a:off x="11399383" y="2496019"/>
              <a:ext cx="94268" cy="310267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6FDFF3-42FE-44EF-AA3E-D63584EBDF74}"/>
              </a:ext>
            </a:extLst>
          </p:cNvPr>
          <p:cNvGrpSpPr/>
          <p:nvPr/>
        </p:nvGrpSpPr>
        <p:grpSpPr>
          <a:xfrm>
            <a:off x="954416" y="2105285"/>
            <a:ext cx="2578092" cy="1802705"/>
            <a:chOff x="8681444" y="3461037"/>
            <a:chExt cx="2578092" cy="180270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414E36D-F958-455F-A9D3-870A16FFC482}"/>
                </a:ext>
              </a:extLst>
            </p:cNvPr>
            <p:cNvSpPr txBox="1"/>
            <p:nvPr/>
          </p:nvSpPr>
          <p:spPr>
            <a:xfrm>
              <a:off x="9469237" y="3461037"/>
              <a:ext cx="179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+mj-lt"/>
                </a:rPr>
                <a:t>Conference 01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0B841AE-525F-4265-BCF1-2923BFC45BA6}"/>
                </a:ext>
              </a:extLst>
            </p:cNvPr>
            <p:cNvSpPr txBox="1"/>
            <p:nvPr/>
          </p:nvSpPr>
          <p:spPr>
            <a:xfrm>
              <a:off x="9772795" y="3892640"/>
              <a:ext cx="1486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>
                  <a:latin typeface="+mj-lt"/>
                </a:rPr>
                <a:t>$2940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C149087-02C5-4673-B749-2E6E5AE4CB61}"/>
                </a:ext>
              </a:extLst>
            </p:cNvPr>
            <p:cNvSpPr txBox="1"/>
            <p:nvPr/>
          </p:nvSpPr>
          <p:spPr>
            <a:xfrm>
              <a:off x="8681444" y="4474359"/>
              <a:ext cx="2578092" cy="78938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r">
                <a:lnSpc>
                  <a:spcPct val="130000"/>
                </a:lnSpc>
                <a:spcAft>
                  <a:spcPts val="600"/>
                </a:spcAft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Lorem ipsum dolor sit amet, cons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ectetuer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adipiscing elit.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Maece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nas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porttitor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congue</a:t>
              </a: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Roboto Light" panose="02000000000000000000" pitchFamily="2" charset="0"/>
                </a:rPr>
                <a:t>.</a:t>
              </a:r>
              <a:endParaRPr lang="en-ID" sz="1200" dirty="0">
                <a:solidFill>
                  <a:schemeClr val="tx1">
                    <a:lumMod val="85000"/>
                    <a:lumOff val="15000"/>
                  </a:schemeClr>
                </a:solidFill>
                <a:ea typeface="Roboto Light" panose="02000000000000000000" pitchFamily="2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B6E488D-CCA8-4F0D-B380-F7317C065B45}"/>
              </a:ext>
            </a:extLst>
          </p:cNvPr>
          <p:cNvGrpSpPr/>
          <p:nvPr/>
        </p:nvGrpSpPr>
        <p:grpSpPr>
          <a:xfrm>
            <a:off x="3005931" y="1520469"/>
            <a:ext cx="418482" cy="418482"/>
            <a:chOff x="4753724" y="3069154"/>
            <a:chExt cx="523608" cy="523608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CD470292-2996-41B3-8992-5A7F2E1CB6CC}"/>
                </a:ext>
              </a:extLst>
            </p:cNvPr>
            <p:cNvSpPr/>
            <p:nvPr/>
          </p:nvSpPr>
          <p:spPr>
            <a:xfrm>
              <a:off x="4753724" y="3069154"/>
              <a:ext cx="523608" cy="523608"/>
            </a:xfrm>
            <a:prstGeom prst="ellipse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62000">
                  <a:schemeClr val="tx1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09" name="Graphic 108" descr="Handshake">
              <a:extLst>
                <a:ext uri="{FF2B5EF4-FFF2-40B4-BE49-F238E27FC236}">
                  <a16:creationId xmlns:a16="http://schemas.microsoft.com/office/drawing/2014/main" id="{371193B7-44A7-4C30-B61A-4379D7D0E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58327" y="3169141"/>
              <a:ext cx="315402" cy="315402"/>
            </a:xfrm>
            <a:prstGeom prst="rect">
              <a:avLst/>
            </a:prstGeom>
          </p:spPr>
        </p:pic>
      </p:grp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2FC97EA2-068D-42CF-B123-974A48EA4D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3" name="Picture Placeholder 112">
            <a:extLst>
              <a:ext uri="{FF2B5EF4-FFF2-40B4-BE49-F238E27FC236}">
                <a16:creationId xmlns:a16="http://schemas.microsoft.com/office/drawing/2014/main" id="{80B76857-204F-4555-896F-D17AAE1A95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923740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BE3DC64-C57A-40CF-8312-024F87329C9A}"/>
              </a:ext>
            </a:extLst>
          </p:cNvPr>
          <p:cNvSpPr/>
          <p:nvPr/>
        </p:nvSpPr>
        <p:spPr>
          <a:xfrm>
            <a:off x="7792720" y="0"/>
            <a:ext cx="439928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B923580-02AE-45F6-AD20-2B7D28E163B8}"/>
              </a:ext>
            </a:extLst>
          </p:cNvPr>
          <p:cNvSpPr/>
          <p:nvPr/>
        </p:nvSpPr>
        <p:spPr>
          <a:xfrm>
            <a:off x="7792720" y="0"/>
            <a:ext cx="330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04A8502-515B-4A48-A26F-E198A93F87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4286315" y="1243543"/>
            <a:ext cx="7905685" cy="4513153"/>
          </a:xfrm>
          <a:prstGeom prst="rect">
            <a:avLst/>
          </a:prstGeom>
          <a:effectLst/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F9DCC97C-52C0-1471-693D-A3979EA56721}"/>
              </a:ext>
            </a:extLst>
          </p:cNvPr>
          <p:cNvSpPr/>
          <p:nvPr/>
        </p:nvSpPr>
        <p:spPr>
          <a:xfrm>
            <a:off x="835581" y="1236341"/>
            <a:ext cx="43470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Check Our Area On </a:t>
            </a:r>
            <a:r>
              <a:rPr lang="en-US" sz="6000" dirty="0">
                <a:solidFill>
                  <a:schemeClr val="accent2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Desktop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7F1385B-94A2-476F-9124-991F8F57196B}"/>
              </a:ext>
            </a:extLst>
          </p:cNvPr>
          <p:cNvSpPr txBox="1"/>
          <p:nvPr/>
        </p:nvSpPr>
        <p:spPr>
          <a:xfrm>
            <a:off x="926265" y="4210042"/>
            <a:ext cx="4256395" cy="625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consectetuer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cing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elit. Maecenas porttitor congue massa.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C6B0A1-29C4-41B5-B79E-25D653864A75}"/>
              </a:ext>
            </a:extLst>
          </p:cNvPr>
          <p:cNvGrpSpPr/>
          <p:nvPr/>
        </p:nvGrpSpPr>
        <p:grpSpPr>
          <a:xfrm>
            <a:off x="1019169" y="5122517"/>
            <a:ext cx="1170426" cy="347132"/>
            <a:chOff x="7748149" y="863601"/>
            <a:chExt cx="1170426" cy="347132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08C621-45E9-4C9F-8C1A-AA06C7947DD6}"/>
                </a:ext>
              </a:extLst>
            </p:cNvPr>
            <p:cNvSpPr/>
            <p:nvPr/>
          </p:nvSpPr>
          <p:spPr>
            <a:xfrm>
              <a:off x="7748149" y="863601"/>
              <a:ext cx="1170426" cy="3471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979694-8BB3-4B24-9C08-B0B24E8A6DCC}"/>
                </a:ext>
              </a:extLst>
            </p:cNvPr>
            <p:cNvSpPr txBox="1"/>
            <p:nvPr/>
          </p:nvSpPr>
          <p:spPr>
            <a:xfrm>
              <a:off x="7830698" y="898668"/>
              <a:ext cx="1005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See More </a:t>
              </a:r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1F50E50-7E56-4E94-91E6-17E1BBDDE0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940135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25FE76-4271-43E7-8ACA-3AF92AC67DA9}"/>
              </a:ext>
            </a:extLst>
          </p:cNvPr>
          <p:cNvSpPr/>
          <p:nvPr/>
        </p:nvSpPr>
        <p:spPr>
          <a:xfrm>
            <a:off x="1" y="1809135"/>
            <a:ext cx="12192000" cy="44773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4410">
            <a:extLst>
              <a:ext uri="{FF2B5EF4-FFF2-40B4-BE49-F238E27FC236}">
                <a16:creationId xmlns:a16="http://schemas.microsoft.com/office/drawing/2014/main" id="{E8422CBE-FD9B-4F51-8412-F1445D66B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3592893"/>
              </p:ext>
            </p:extLst>
          </p:nvPr>
        </p:nvGraphicFramePr>
        <p:xfrm>
          <a:off x="1480203" y="2203891"/>
          <a:ext cx="9231595" cy="3038112"/>
        </p:xfrm>
        <a:graphic>
          <a:graphicData uri="http://schemas.openxmlformats.org/drawingml/2006/table">
            <a:tbl>
              <a:tblPr firstRow="1" bandRow="1"/>
              <a:tblGrid>
                <a:gridCol w="1846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6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4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016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BebasNeueBold"/>
                        </a:rPr>
                        <a:t>Regular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BebasNeueBold"/>
                        </a:rPr>
                        <a:t>Professional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BebasNeueBold"/>
                        </a:rPr>
                        <a:t>Promotion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BebasNeueBold"/>
                        </a:rPr>
                        <a:t>Business</a:t>
                      </a:r>
                      <a:endParaRPr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BebasNeueBold"/>
                      </a:endParaRP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20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BebasNeueBold"/>
                        </a:rPr>
                        <a:t>Advance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First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First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First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First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First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Second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Second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Second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Second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Second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Third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Third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Third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Third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Third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Fourth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Fourth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-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Fourth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Fourth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Fifth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-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-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Fifth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Light"/>
                        </a:rPr>
                        <a:t>Fifth Service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016">
                <a:tc>
                  <a:txBody>
                    <a:bodyPr/>
                    <a:lstStyle/>
                    <a:p>
                      <a:pPr lvl="0" algn="ctr" defTabSz="914400"/>
                      <a:r>
                        <a:rPr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$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30</a:t>
                      </a:r>
                      <a:endParaRPr sz="1400" b="0" dirty="0">
                        <a:solidFill>
                          <a:schemeClr val="bg1"/>
                        </a:solidFill>
                        <a:latin typeface="+mn-lt"/>
                        <a:ea typeface="Open Sans Light" panose="020B0606030504020204" pitchFamily="34" charset="0"/>
                        <a:cs typeface="Open Sans Light" panose="020B0606030504020204" pitchFamily="34" charset="0"/>
                        <a:sym typeface="Roboto Bold"/>
                      </a:endParaRP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$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25</a:t>
                      </a:r>
                      <a:endParaRPr sz="1400" b="0" dirty="0">
                        <a:solidFill>
                          <a:schemeClr val="bg1"/>
                        </a:solidFill>
                        <a:latin typeface="+mn-lt"/>
                        <a:ea typeface="Open Sans Light" panose="020B0606030504020204" pitchFamily="34" charset="0"/>
                        <a:cs typeface="Open Sans Light" panose="020B0606030504020204" pitchFamily="34" charset="0"/>
                        <a:sym typeface="Roboto Bold"/>
                      </a:endParaRP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$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15</a:t>
                      </a:r>
                      <a:endParaRPr sz="1400" b="0" dirty="0">
                        <a:solidFill>
                          <a:schemeClr val="bg1"/>
                        </a:solidFill>
                        <a:latin typeface="+mn-lt"/>
                        <a:ea typeface="Open Sans Light" panose="020B0606030504020204" pitchFamily="34" charset="0"/>
                        <a:cs typeface="Open Sans Light" panose="020B0606030504020204" pitchFamily="34" charset="0"/>
                        <a:sym typeface="Roboto Bold"/>
                      </a:endParaRP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$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32</a:t>
                      </a:r>
                      <a:endParaRPr sz="1400" b="0" dirty="0">
                        <a:solidFill>
                          <a:schemeClr val="bg1"/>
                        </a:solidFill>
                        <a:latin typeface="+mn-lt"/>
                        <a:ea typeface="Open Sans Light" panose="020B0606030504020204" pitchFamily="34" charset="0"/>
                        <a:cs typeface="Open Sans Light" panose="020B0606030504020204" pitchFamily="34" charset="0"/>
                        <a:sym typeface="Roboto Bold"/>
                      </a:endParaRP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/>
                      <a:r>
                        <a:rPr sz="1400" b="0" dirty="0">
                          <a:solidFill>
                            <a:schemeClr val="bg1"/>
                          </a:solidFill>
                          <a:latin typeface="+mn-lt"/>
                          <a:ea typeface="Open Sans Light" panose="020B0606030504020204" pitchFamily="34" charset="0"/>
                          <a:cs typeface="Open Sans Light" panose="020B0606030504020204" pitchFamily="34" charset="0"/>
                          <a:sym typeface="Roboto Bold"/>
                        </a:rPr>
                        <a:t>$99</a:t>
                      </a:r>
                    </a:p>
                  </a:txBody>
                  <a:tcPr marL="22975" marR="22975" marT="22975" marB="22975" anchor="ctr" horzOverflow="overflow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CB9BC6B-4B4A-4A33-BAA7-57961FA25849}"/>
              </a:ext>
            </a:extLst>
          </p:cNvPr>
          <p:cNvSpPr txBox="1"/>
          <p:nvPr/>
        </p:nvSpPr>
        <p:spPr>
          <a:xfrm>
            <a:off x="2418714" y="612304"/>
            <a:ext cx="735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spcBef>
                <a:spcPts val="600"/>
              </a:spcBef>
              <a:defRPr sz="1400">
                <a:solidFill>
                  <a:srgbClr val="494F58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Choose Our </a:t>
            </a:r>
            <a:r>
              <a:rPr lang="en-US" sz="6000" dirty="0">
                <a:solidFill>
                  <a:schemeClr val="accent2"/>
                </a:solidFill>
                <a:latin typeface="+mj-lt"/>
              </a:rPr>
              <a:t>Service</a:t>
            </a:r>
            <a:endParaRPr lang="en-ID" sz="6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DA91B6-00BD-405D-A841-597F7E2290F3}"/>
              </a:ext>
            </a:extLst>
          </p:cNvPr>
          <p:cNvSpPr txBox="1"/>
          <p:nvPr/>
        </p:nvSpPr>
        <p:spPr>
          <a:xfrm>
            <a:off x="1544368" y="5437977"/>
            <a:ext cx="9103264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00" b="0" i="1" dirty="0">
                <a:solidFill>
                  <a:srgbClr val="000000"/>
                </a:solidFill>
                <a:effectLst/>
              </a:rPr>
              <a:t>“Lorem ipsum dolor sit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,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elit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. Proin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bibendum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risus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sit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venenatis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tristique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. Morbi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tortor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justo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, porta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eget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consequat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ac, semper sit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sem. Proin porta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odio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arcu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, sit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amet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vitae. </a:t>
            </a:r>
            <a:r>
              <a:rPr lang="en-US" sz="1200" b="0" i="1" dirty="0" err="1">
                <a:solidFill>
                  <a:srgbClr val="000000"/>
                </a:solidFill>
                <a:effectLst/>
              </a:rPr>
              <a:t>Mauris</a:t>
            </a:r>
            <a:r>
              <a:rPr lang="en-US" sz="1200" b="0" i="1" dirty="0">
                <a:solidFill>
                  <a:srgbClr val="000000"/>
                </a:solidFill>
                <a:effectLst/>
              </a:rPr>
              <a:t> ipsum est.”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38753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1B4939-C829-4912-91AF-E83614A472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375788"/>
              </p:ext>
            </p:extLst>
          </p:nvPr>
        </p:nvGraphicFramePr>
        <p:xfrm>
          <a:off x="609600" y="791364"/>
          <a:ext cx="5273040" cy="409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C3085EF1-1BBF-49FC-8F13-5C6515373825}"/>
              </a:ext>
            </a:extLst>
          </p:cNvPr>
          <p:cNvGrpSpPr/>
          <p:nvPr/>
        </p:nvGrpSpPr>
        <p:grpSpPr>
          <a:xfrm>
            <a:off x="609600" y="5204918"/>
            <a:ext cx="5334000" cy="929181"/>
            <a:chOff x="609600" y="5204918"/>
            <a:chExt cx="5334000" cy="92918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7DFD677-0214-4ED3-9D03-391B82BC316F}"/>
                </a:ext>
              </a:extLst>
            </p:cNvPr>
            <p:cNvGrpSpPr/>
            <p:nvPr/>
          </p:nvGrpSpPr>
          <p:grpSpPr>
            <a:xfrm>
              <a:off x="609600" y="5204918"/>
              <a:ext cx="5334000" cy="929181"/>
              <a:chOff x="609600" y="5204918"/>
              <a:chExt cx="5334000" cy="929181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1AC23E9-3F62-4BDB-91B6-F016A7CD90A2}"/>
                  </a:ext>
                </a:extLst>
              </p:cNvPr>
              <p:cNvSpPr/>
              <p:nvPr/>
            </p:nvSpPr>
            <p:spPr>
              <a:xfrm>
                <a:off x="609600" y="5204918"/>
                <a:ext cx="5334000" cy="92918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10C8A0-D7F4-4B7A-B21C-18B27C195C73}"/>
                  </a:ext>
                </a:extLst>
              </p:cNvPr>
              <p:cNvSpPr txBox="1"/>
              <p:nvPr/>
            </p:nvSpPr>
            <p:spPr>
              <a:xfrm>
                <a:off x="851903" y="5407898"/>
                <a:ext cx="17363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2"/>
                    </a:solidFill>
                    <a:latin typeface="+mj-lt"/>
                  </a:rPr>
                  <a:t>$288,390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25B2E23-C770-4014-BE82-9C1AE58BB7E9}"/>
                  </a:ext>
                </a:extLst>
              </p:cNvPr>
              <p:cNvSpPr txBox="1"/>
              <p:nvPr/>
            </p:nvSpPr>
            <p:spPr>
              <a:xfrm>
                <a:off x="2784482" y="5394849"/>
                <a:ext cx="3102972" cy="549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Lorem ipsum dolor sit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amet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,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consectetur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adipiscing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elit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. Proin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amet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1200" b="0" i="0" dirty="0" err="1">
                    <a:solidFill>
                      <a:srgbClr val="000000"/>
                    </a:solidFill>
                    <a:effectLst/>
                  </a:rPr>
                  <a:t>tristique</a:t>
                </a:r>
                <a:r>
                  <a:rPr lang="en-US" sz="1200" b="0" i="0" dirty="0">
                    <a:solidFill>
                      <a:srgbClr val="000000"/>
                    </a:solidFill>
                    <a:effectLst/>
                  </a:rPr>
                  <a:t>. </a:t>
                </a:r>
                <a:endParaRPr lang="en-US" sz="1200" dirty="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8A07A8D0-31B5-4705-A2AE-E9C282123F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7739" y="5421023"/>
                <a:ext cx="0" cy="49697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C295C29-FDD7-474D-99D6-319B3526AA3C}"/>
                </a:ext>
              </a:extLst>
            </p:cNvPr>
            <p:cNvSpPr/>
            <p:nvPr/>
          </p:nvSpPr>
          <p:spPr>
            <a:xfrm>
              <a:off x="609600" y="5204919"/>
              <a:ext cx="46072" cy="9291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C942E86-0B9E-4698-B9D4-7AD78E4C84CF}"/>
              </a:ext>
            </a:extLst>
          </p:cNvPr>
          <p:cNvGrpSpPr/>
          <p:nvPr/>
        </p:nvGrpSpPr>
        <p:grpSpPr>
          <a:xfrm>
            <a:off x="6182361" y="1177457"/>
            <a:ext cx="5273038" cy="4463103"/>
            <a:chOff x="6182361" y="796725"/>
            <a:chExt cx="5273038" cy="44631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167EBB-4617-436B-9499-A8DE77D8D496}"/>
                </a:ext>
              </a:extLst>
            </p:cNvPr>
            <p:cNvSpPr txBox="1"/>
            <p:nvPr/>
          </p:nvSpPr>
          <p:spPr>
            <a:xfrm>
              <a:off x="6182361" y="796725"/>
              <a:ext cx="527303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Company Data </a:t>
              </a:r>
              <a:r>
                <a:rPr 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Office Chart</a:t>
              </a:r>
              <a:endParaRPr lang="en-ID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80525D-D072-4EBF-A04B-6BF5A376AF40}"/>
                </a:ext>
              </a:extLst>
            </p:cNvPr>
            <p:cNvSpPr txBox="1"/>
            <p:nvPr/>
          </p:nvSpPr>
          <p:spPr>
            <a:xfrm>
              <a:off x="6182361" y="3370026"/>
              <a:ext cx="5273038" cy="549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Lorem ipsum dolor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,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consectetur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adipiscing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elit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Proin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biben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dum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risus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venenatis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tristique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Morbi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tortor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justo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</a:t>
              </a:r>
              <a:endParaRPr lang="en-US" sz="12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716D21F-73D0-4FFC-987F-C33FE3F662E2}"/>
                </a:ext>
              </a:extLst>
            </p:cNvPr>
            <p:cNvSpPr txBox="1"/>
            <p:nvPr/>
          </p:nvSpPr>
          <p:spPr>
            <a:xfrm>
              <a:off x="6182361" y="2890898"/>
              <a:ext cx="3452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Company Event Presentation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C57ABDF-20FF-4C0C-BCCF-B23D11AD1BF0}"/>
                </a:ext>
              </a:extLst>
            </p:cNvPr>
            <p:cNvGrpSpPr/>
            <p:nvPr/>
          </p:nvGrpSpPr>
          <p:grpSpPr>
            <a:xfrm>
              <a:off x="6275746" y="4199120"/>
              <a:ext cx="1831087" cy="1060708"/>
              <a:chOff x="6275746" y="4199120"/>
              <a:chExt cx="1831087" cy="106070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F8771C6-E786-4731-9830-3200C1980293}"/>
                  </a:ext>
                </a:extLst>
              </p:cNvPr>
              <p:cNvGrpSpPr/>
              <p:nvPr/>
            </p:nvGrpSpPr>
            <p:grpSpPr>
              <a:xfrm>
                <a:off x="6275746" y="4199120"/>
                <a:ext cx="1659214" cy="584775"/>
                <a:chOff x="6529746" y="4346971"/>
                <a:chExt cx="1659214" cy="584775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88325CB-52E5-426E-9564-C958B0F0FDDA}"/>
                    </a:ext>
                  </a:extLst>
                </p:cNvPr>
                <p:cNvSpPr txBox="1"/>
                <p:nvPr/>
              </p:nvSpPr>
              <p:spPr>
                <a:xfrm>
                  <a:off x="6690360" y="4346971"/>
                  <a:ext cx="1498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gradFill>
                        <a:gsLst>
                          <a:gs pos="0">
                            <a:schemeClr val="accent1">
                              <a:lumMod val="75000"/>
                            </a:schemeClr>
                          </a:gs>
                          <a:gs pos="62000">
                            <a:schemeClr val="accent1"/>
                          </a:gs>
                          <a:gs pos="100000">
                            <a:schemeClr val="accent1"/>
                          </a:gs>
                        </a:gsLst>
                        <a:path path="circle">
                          <a:fillToRect t="100000" r="100000"/>
                        </a:path>
                      </a:gradFill>
                    </a:rPr>
                    <a:t>2399+</a:t>
                  </a: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BAA558B3-1A9C-444D-8CFA-68C52B33DC61}"/>
                    </a:ext>
                  </a:extLst>
                </p:cNvPr>
                <p:cNvSpPr/>
                <p:nvPr/>
              </p:nvSpPr>
              <p:spPr>
                <a:xfrm>
                  <a:off x="6529746" y="4603798"/>
                  <a:ext cx="71120" cy="711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2DF68A3-F22C-4F4D-A371-CD31C72CB84D}"/>
                  </a:ext>
                </a:extLst>
              </p:cNvPr>
              <p:cNvSpPr txBox="1"/>
              <p:nvPr/>
            </p:nvSpPr>
            <p:spPr>
              <a:xfrm>
                <a:off x="6436360" y="4890496"/>
                <a:ext cx="16704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gradFill>
                      <a:gsLst>
                        <a:gs pos="0">
                          <a:schemeClr val="accent1">
                            <a:lumMod val="75000"/>
                          </a:schemeClr>
                        </a:gs>
                        <a:gs pos="62000">
                          <a:schemeClr val="accent1"/>
                        </a:gs>
                        <a:gs pos="100000">
                          <a:schemeClr val="accent1"/>
                        </a:gs>
                      </a:gsLst>
                      <a:path path="circle">
                        <a:fillToRect t="100000" r="100000"/>
                      </a:path>
                    </a:gradFill>
                    <a:latin typeface="+mj-lt"/>
                  </a:rPr>
                  <a:t>Data Event 01 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D5989E2-90A4-477F-B306-91B67D049D02}"/>
                </a:ext>
              </a:extLst>
            </p:cNvPr>
            <p:cNvGrpSpPr/>
            <p:nvPr/>
          </p:nvGrpSpPr>
          <p:grpSpPr>
            <a:xfrm>
              <a:off x="8842205" y="4199120"/>
              <a:ext cx="1914112" cy="1060708"/>
              <a:chOff x="6275746" y="4199120"/>
              <a:chExt cx="1914112" cy="1060708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F915402-6D02-4D57-B483-6C1C996676ED}"/>
                  </a:ext>
                </a:extLst>
              </p:cNvPr>
              <p:cNvGrpSpPr/>
              <p:nvPr/>
            </p:nvGrpSpPr>
            <p:grpSpPr>
              <a:xfrm>
                <a:off x="6275746" y="4199120"/>
                <a:ext cx="1659214" cy="584775"/>
                <a:chOff x="6529746" y="4346971"/>
                <a:chExt cx="1659214" cy="584775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1CB7288-D063-40CE-A862-740EB78A5106}"/>
                    </a:ext>
                  </a:extLst>
                </p:cNvPr>
                <p:cNvSpPr txBox="1"/>
                <p:nvPr/>
              </p:nvSpPr>
              <p:spPr>
                <a:xfrm>
                  <a:off x="6690360" y="4346971"/>
                  <a:ext cx="1498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accent2"/>
                      </a:solidFill>
                    </a:rPr>
                    <a:t>3288+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80600AA-9E61-42B2-97EF-954BB38DBB66}"/>
                    </a:ext>
                  </a:extLst>
                </p:cNvPr>
                <p:cNvSpPr/>
                <p:nvPr/>
              </p:nvSpPr>
              <p:spPr>
                <a:xfrm>
                  <a:off x="6529746" y="4603798"/>
                  <a:ext cx="71120" cy="7112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F3F584-FF7D-41DD-A562-ADD8106617CB}"/>
                  </a:ext>
                </a:extLst>
              </p:cNvPr>
              <p:cNvSpPr txBox="1"/>
              <p:nvPr/>
            </p:nvSpPr>
            <p:spPr>
              <a:xfrm>
                <a:off x="6436360" y="4890496"/>
                <a:ext cx="17534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Data Event 02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0818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A4CB04F-1494-44B1-A270-3AAE05D1A48C}"/>
              </a:ext>
            </a:extLst>
          </p:cNvPr>
          <p:cNvGrpSpPr/>
          <p:nvPr/>
        </p:nvGrpSpPr>
        <p:grpSpPr>
          <a:xfrm>
            <a:off x="6136721" y="0"/>
            <a:ext cx="6055279" cy="6858000"/>
            <a:chOff x="6145775" y="0"/>
            <a:chExt cx="6046225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350C809-FE79-43DB-B2AA-5626BC4C6E38}"/>
                </a:ext>
              </a:extLst>
            </p:cNvPr>
            <p:cNvSpPr/>
            <p:nvPr/>
          </p:nvSpPr>
          <p:spPr>
            <a:xfrm>
              <a:off x="6306711" y="0"/>
              <a:ext cx="5885289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E82D2D-41C7-4859-884A-E05DB843E46D}"/>
                </a:ext>
              </a:extLst>
            </p:cNvPr>
            <p:cNvSpPr/>
            <p:nvPr/>
          </p:nvSpPr>
          <p:spPr>
            <a:xfrm>
              <a:off x="6145775" y="0"/>
              <a:ext cx="183226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C74721-0703-4921-8B31-FD5EFBDA77D5}"/>
              </a:ext>
            </a:extLst>
          </p:cNvPr>
          <p:cNvGrpSpPr/>
          <p:nvPr/>
        </p:nvGrpSpPr>
        <p:grpSpPr>
          <a:xfrm>
            <a:off x="2667950" y="2192079"/>
            <a:ext cx="2976048" cy="2976048"/>
            <a:chOff x="8154350" y="2211534"/>
            <a:chExt cx="2976048" cy="297604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7EC3717-737F-41FB-8D71-B5CCB6491F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4350" y="2211534"/>
              <a:ext cx="2976048" cy="2976048"/>
            </a:xfrm>
            <a:custGeom>
              <a:avLst/>
              <a:gdLst>
                <a:gd name="T0" fmla="*/ 16858 w 17190"/>
                <a:gd name="T1" fmla="*/ 7287 h 17190"/>
                <a:gd name="T2" fmla="*/ 15947 w 17190"/>
                <a:gd name="T3" fmla="*/ 7112 h 17190"/>
                <a:gd name="T4" fmla="*/ 14863 w 17190"/>
                <a:gd name="T5" fmla="*/ 6171 h 17190"/>
                <a:gd name="T6" fmla="*/ 14771 w 17190"/>
                <a:gd name="T7" fmla="*/ 4697 h 17190"/>
                <a:gd name="T8" fmla="*/ 15393 w 17190"/>
                <a:gd name="T9" fmla="*/ 3769 h 17190"/>
                <a:gd name="T10" fmla="*/ 15375 w 17190"/>
                <a:gd name="T11" fmla="*/ 3323 h 17190"/>
                <a:gd name="T12" fmla="*/ 13938 w 17190"/>
                <a:gd name="T13" fmla="*/ 1864 h 17190"/>
                <a:gd name="T14" fmla="*/ 13489 w 17190"/>
                <a:gd name="T15" fmla="*/ 1825 h 17190"/>
                <a:gd name="T16" fmla="*/ 12606 w 17190"/>
                <a:gd name="T17" fmla="*/ 2424 h 17190"/>
                <a:gd name="T18" fmla="*/ 11109 w 17190"/>
                <a:gd name="T19" fmla="*/ 2395 h 17190"/>
                <a:gd name="T20" fmla="*/ 10117 w 17190"/>
                <a:gd name="T21" fmla="*/ 1286 h 17190"/>
                <a:gd name="T22" fmla="*/ 9967 w 17190"/>
                <a:gd name="T23" fmla="*/ 317 h 17190"/>
                <a:gd name="T24" fmla="*/ 9595 w 17190"/>
                <a:gd name="T25" fmla="*/ 57 h 17190"/>
                <a:gd name="T26" fmla="*/ 8341 w 17190"/>
                <a:gd name="T27" fmla="*/ 4 h 17190"/>
                <a:gd name="T28" fmla="*/ 7469 w 17190"/>
                <a:gd name="T29" fmla="*/ 116 h 17190"/>
                <a:gd name="T30" fmla="*/ 7237 w 17190"/>
                <a:gd name="T31" fmla="*/ 497 h 17190"/>
                <a:gd name="T32" fmla="*/ 6807 w 17190"/>
                <a:gd name="T33" fmla="*/ 1821 h 17190"/>
                <a:gd name="T34" fmla="*/ 5502 w 17190"/>
                <a:gd name="T35" fmla="*/ 2502 h 17190"/>
                <a:gd name="T36" fmla="*/ 4085 w 17190"/>
                <a:gd name="T37" fmla="*/ 2042 h 17190"/>
                <a:gd name="T38" fmla="*/ 3573 w 17190"/>
                <a:gd name="T39" fmla="*/ 1737 h 17190"/>
                <a:gd name="T40" fmla="*/ 2634 w 17190"/>
                <a:gd name="T41" fmla="*/ 2402 h 17190"/>
                <a:gd name="T42" fmla="*/ 1790 w 17190"/>
                <a:gd name="T43" fmla="*/ 3463 h 17190"/>
                <a:gd name="T44" fmla="*/ 1998 w 17190"/>
                <a:gd name="T45" fmla="*/ 3918 h 17190"/>
                <a:gd name="T46" fmla="*/ 2571 w 17190"/>
                <a:gd name="T47" fmla="*/ 5295 h 17190"/>
                <a:gd name="T48" fmla="*/ 1977 w 17190"/>
                <a:gd name="T49" fmla="*/ 6643 h 17190"/>
                <a:gd name="T50" fmla="*/ 554 w 17190"/>
                <a:gd name="T51" fmla="*/ 7173 h 17190"/>
                <a:gd name="T52" fmla="*/ 143 w 17190"/>
                <a:gd name="T53" fmla="*/ 7368 h 17190"/>
                <a:gd name="T54" fmla="*/ 9 w 17190"/>
                <a:gd name="T55" fmla="*/ 8195 h 17190"/>
                <a:gd name="T56" fmla="*/ 42 w 17190"/>
                <a:gd name="T57" fmla="*/ 9433 h 17190"/>
                <a:gd name="T58" fmla="*/ 316 w 17190"/>
                <a:gd name="T59" fmla="*/ 9891 h 17190"/>
                <a:gd name="T60" fmla="*/ 1167 w 17190"/>
                <a:gd name="T61" fmla="*/ 10045 h 17190"/>
                <a:gd name="T62" fmla="*/ 2291 w 17190"/>
                <a:gd name="T63" fmla="*/ 10951 h 17190"/>
                <a:gd name="T64" fmla="*/ 2442 w 17190"/>
                <a:gd name="T65" fmla="*/ 12424 h 17190"/>
                <a:gd name="T66" fmla="*/ 1808 w 17190"/>
                <a:gd name="T67" fmla="*/ 13401 h 17190"/>
                <a:gd name="T68" fmla="*/ 1804 w 17190"/>
                <a:gd name="T69" fmla="*/ 13845 h 17190"/>
                <a:gd name="T70" fmla="*/ 3232 w 17190"/>
                <a:gd name="T71" fmla="*/ 15313 h 17190"/>
                <a:gd name="T72" fmla="*/ 3680 w 17190"/>
                <a:gd name="T73" fmla="*/ 15374 h 17190"/>
                <a:gd name="T74" fmla="*/ 4517 w 17190"/>
                <a:gd name="T75" fmla="*/ 14793 h 17190"/>
                <a:gd name="T76" fmla="*/ 6010 w 17190"/>
                <a:gd name="T77" fmla="*/ 14765 h 17190"/>
                <a:gd name="T78" fmla="*/ 7048 w 17190"/>
                <a:gd name="T79" fmla="*/ 15835 h 17190"/>
                <a:gd name="T80" fmla="*/ 7213 w 17190"/>
                <a:gd name="T81" fmla="*/ 16853 h 17190"/>
                <a:gd name="T82" fmla="*/ 7571 w 17190"/>
                <a:gd name="T83" fmla="*/ 17129 h 17190"/>
                <a:gd name="T84" fmla="*/ 8821 w 17190"/>
                <a:gd name="T85" fmla="*/ 17187 h 17190"/>
                <a:gd name="T86" fmla="*/ 9720 w 17190"/>
                <a:gd name="T87" fmla="*/ 17074 h 17190"/>
                <a:gd name="T88" fmla="*/ 9953 w 17190"/>
                <a:gd name="T89" fmla="*/ 16693 h 17190"/>
                <a:gd name="T90" fmla="*/ 10383 w 17190"/>
                <a:gd name="T91" fmla="*/ 15369 h 17190"/>
                <a:gd name="T92" fmla="*/ 11689 w 17190"/>
                <a:gd name="T93" fmla="*/ 14688 h 17190"/>
                <a:gd name="T94" fmla="*/ 13104 w 17190"/>
                <a:gd name="T95" fmla="*/ 15149 h 17190"/>
                <a:gd name="T96" fmla="*/ 13616 w 17190"/>
                <a:gd name="T97" fmla="*/ 15453 h 17190"/>
                <a:gd name="T98" fmla="*/ 14553 w 17190"/>
                <a:gd name="T99" fmla="*/ 14789 h 17190"/>
                <a:gd name="T100" fmla="*/ 15400 w 17190"/>
                <a:gd name="T101" fmla="*/ 13728 h 17190"/>
                <a:gd name="T102" fmla="*/ 15192 w 17190"/>
                <a:gd name="T103" fmla="*/ 13272 h 17190"/>
                <a:gd name="T104" fmla="*/ 14618 w 17190"/>
                <a:gd name="T105" fmla="*/ 11895 h 17190"/>
                <a:gd name="T106" fmla="*/ 15198 w 17190"/>
                <a:gd name="T107" fmla="*/ 10551 h 17190"/>
                <a:gd name="T108" fmla="*/ 16523 w 17190"/>
                <a:gd name="T109" fmla="*/ 10014 h 17190"/>
                <a:gd name="T110" fmla="*/ 17025 w 17190"/>
                <a:gd name="T111" fmla="*/ 9844 h 17190"/>
                <a:gd name="T112" fmla="*/ 17189 w 17190"/>
                <a:gd name="T113" fmla="*/ 8497 h 17190"/>
                <a:gd name="T114" fmla="*/ 6894 w 17190"/>
                <a:gd name="T115" fmla="*/ 10910 h 17190"/>
                <a:gd name="T116" fmla="*/ 5757 w 17190"/>
                <a:gd name="T117" fmla="*/ 8321 h 17190"/>
                <a:gd name="T118" fmla="*/ 7367 w 17190"/>
                <a:gd name="T119" fmla="*/ 6029 h 17190"/>
                <a:gd name="T120" fmla="*/ 10211 w 17190"/>
                <a:gd name="T121" fmla="*/ 6237 h 17190"/>
                <a:gd name="T122" fmla="*/ 11472 w 17190"/>
                <a:gd name="T123" fmla="*/ 8760 h 17190"/>
                <a:gd name="T124" fmla="*/ 9974 w 17190"/>
                <a:gd name="T125" fmla="*/ 11134 h 17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90" h="17190">
                  <a:moveTo>
                    <a:pt x="17136" y="7641"/>
                  </a:moveTo>
                  <a:lnTo>
                    <a:pt x="17133" y="7618"/>
                  </a:lnTo>
                  <a:lnTo>
                    <a:pt x="17128" y="7596"/>
                  </a:lnTo>
                  <a:lnTo>
                    <a:pt x="17122" y="7574"/>
                  </a:lnTo>
                  <a:lnTo>
                    <a:pt x="17115" y="7553"/>
                  </a:lnTo>
                  <a:lnTo>
                    <a:pt x="17106" y="7532"/>
                  </a:lnTo>
                  <a:lnTo>
                    <a:pt x="17095" y="7512"/>
                  </a:lnTo>
                  <a:lnTo>
                    <a:pt x="17085" y="7492"/>
                  </a:lnTo>
                  <a:lnTo>
                    <a:pt x="17073" y="7472"/>
                  </a:lnTo>
                  <a:lnTo>
                    <a:pt x="17059" y="7454"/>
                  </a:lnTo>
                  <a:lnTo>
                    <a:pt x="17045" y="7436"/>
                  </a:lnTo>
                  <a:lnTo>
                    <a:pt x="17030" y="7417"/>
                  </a:lnTo>
                  <a:lnTo>
                    <a:pt x="17014" y="7400"/>
                  </a:lnTo>
                  <a:lnTo>
                    <a:pt x="16997" y="7384"/>
                  </a:lnTo>
                  <a:lnTo>
                    <a:pt x="16978" y="7368"/>
                  </a:lnTo>
                  <a:lnTo>
                    <a:pt x="16960" y="7353"/>
                  </a:lnTo>
                  <a:lnTo>
                    <a:pt x="16941" y="7338"/>
                  </a:lnTo>
                  <a:lnTo>
                    <a:pt x="16921" y="7325"/>
                  </a:lnTo>
                  <a:lnTo>
                    <a:pt x="16901" y="7311"/>
                  </a:lnTo>
                  <a:lnTo>
                    <a:pt x="16880" y="7299"/>
                  </a:lnTo>
                  <a:lnTo>
                    <a:pt x="16858" y="7287"/>
                  </a:lnTo>
                  <a:lnTo>
                    <a:pt x="16837" y="7277"/>
                  </a:lnTo>
                  <a:lnTo>
                    <a:pt x="16814" y="7267"/>
                  </a:lnTo>
                  <a:lnTo>
                    <a:pt x="16791" y="7257"/>
                  </a:lnTo>
                  <a:lnTo>
                    <a:pt x="16769" y="7250"/>
                  </a:lnTo>
                  <a:lnTo>
                    <a:pt x="16746" y="7242"/>
                  </a:lnTo>
                  <a:lnTo>
                    <a:pt x="16723" y="7236"/>
                  </a:lnTo>
                  <a:lnTo>
                    <a:pt x="16699" y="7231"/>
                  </a:lnTo>
                  <a:lnTo>
                    <a:pt x="16676" y="7225"/>
                  </a:lnTo>
                  <a:lnTo>
                    <a:pt x="16653" y="7222"/>
                  </a:lnTo>
                  <a:lnTo>
                    <a:pt x="16629" y="7220"/>
                  </a:lnTo>
                  <a:lnTo>
                    <a:pt x="16607" y="7218"/>
                  </a:lnTo>
                  <a:lnTo>
                    <a:pt x="16584" y="7218"/>
                  </a:lnTo>
                  <a:lnTo>
                    <a:pt x="16510" y="7216"/>
                  </a:lnTo>
                  <a:lnTo>
                    <a:pt x="16437" y="7212"/>
                  </a:lnTo>
                  <a:lnTo>
                    <a:pt x="16365" y="7206"/>
                  </a:lnTo>
                  <a:lnTo>
                    <a:pt x="16293" y="7196"/>
                  </a:lnTo>
                  <a:lnTo>
                    <a:pt x="16222" y="7184"/>
                  </a:lnTo>
                  <a:lnTo>
                    <a:pt x="16152" y="7170"/>
                  </a:lnTo>
                  <a:lnTo>
                    <a:pt x="16082" y="7153"/>
                  </a:lnTo>
                  <a:lnTo>
                    <a:pt x="16015" y="7134"/>
                  </a:lnTo>
                  <a:lnTo>
                    <a:pt x="15947" y="7112"/>
                  </a:lnTo>
                  <a:lnTo>
                    <a:pt x="15880" y="7089"/>
                  </a:lnTo>
                  <a:lnTo>
                    <a:pt x="15816" y="7062"/>
                  </a:lnTo>
                  <a:lnTo>
                    <a:pt x="15751" y="7033"/>
                  </a:lnTo>
                  <a:lnTo>
                    <a:pt x="15689" y="7003"/>
                  </a:lnTo>
                  <a:lnTo>
                    <a:pt x="15627" y="6969"/>
                  </a:lnTo>
                  <a:lnTo>
                    <a:pt x="15567" y="6934"/>
                  </a:lnTo>
                  <a:lnTo>
                    <a:pt x="15509" y="6896"/>
                  </a:lnTo>
                  <a:lnTo>
                    <a:pt x="15451" y="6858"/>
                  </a:lnTo>
                  <a:lnTo>
                    <a:pt x="15395" y="6816"/>
                  </a:lnTo>
                  <a:lnTo>
                    <a:pt x="15341" y="6772"/>
                  </a:lnTo>
                  <a:lnTo>
                    <a:pt x="15288" y="6727"/>
                  </a:lnTo>
                  <a:lnTo>
                    <a:pt x="15237" y="6679"/>
                  </a:lnTo>
                  <a:lnTo>
                    <a:pt x="15187" y="6630"/>
                  </a:lnTo>
                  <a:lnTo>
                    <a:pt x="15140" y="6578"/>
                  </a:lnTo>
                  <a:lnTo>
                    <a:pt x="15095" y="6526"/>
                  </a:lnTo>
                  <a:lnTo>
                    <a:pt x="15051" y="6471"/>
                  </a:lnTo>
                  <a:lnTo>
                    <a:pt x="15009" y="6414"/>
                  </a:lnTo>
                  <a:lnTo>
                    <a:pt x="14969" y="6356"/>
                  </a:lnTo>
                  <a:lnTo>
                    <a:pt x="14932" y="6296"/>
                  </a:lnTo>
                  <a:lnTo>
                    <a:pt x="14896" y="6234"/>
                  </a:lnTo>
                  <a:lnTo>
                    <a:pt x="14863" y="6171"/>
                  </a:lnTo>
                  <a:lnTo>
                    <a:pt x="14833" y="6106"/>
                  </a:lnTo>
                  <a:lnTo>
                    <a:pt x="14804" y="6040"/>
                  </a:lnTo>
                  <a:lnTo>
                    <a:pt x="14777" y="5970"/>
                  </a:lnTo>
                  <a:lnTo>
                    <a:pt x="14753" y="5900"/>
                  </a:lnTo>
                  <a:lnTo>
                    <a:pt x="14733" y="5831"/>
                  </a:lnTo>
                  <a:lnTo>
                    <a:pt x="14715" y="5760"/>
                  </a:lnTo>
                  <a:lnTo>
                    <a:pt x="14700" y="5689"/>
                  </a:lnTo>
                  <a:lnTo>
                    <a:pt x="14687" y="5618"/>
                  </a:lnTo>
                  <a:lnTo>
                    <a:pt x="14677" y="5546"/>
                  </a:lnTo>
                  <a:lnTo>
                    <a:pt x="14670" y="5474"/>
                  </a:lnTo>
                  <a:lnTo>
                    <a:pt x="14666" y="5402"/>
                  </a:lnTo>
                  <a:lnTo>
                    <a:pt x="14664" y="5330"/>
                  </a:lnTo>
                  <a:lnTo>
                    <a:pt x="14665" y="5259"/>
                  </a:lnTo>
                  <a:lnTo>
                    <a:pt x="14670" y="5187"/>
                  </a:lnTo>
                  <a:lnTo>
                    <a:pt x="14676" y="5116"/>
                  </a:lnTo>
                  <a:lnTo>
                    <a:pt x="14686" y="5045"/>
                  </a:lnTo>
                  <a:lnTo>
                    <a:pt x="14697" y="4974"/>
                  </a:lnTo>
                  <a:lnTo>
                    <a:pt x="14711" y="4905"/>
                  </a:lnTo>
                  <a:lnTo>
                    <a:pt x="14729" y="4835"/>
                  </a:lnTo>
                  <a:lnTo>
                    <a:pt x="14748" y="4766"/>
                  </a:lnTo>
                  <a:lnTo>
                    <a:pt x="14771" y="4697"/>
                  </a:lnTo>
                  <a:lnTo>
                    <a:pt x="14795" y="4631"/>
                  </a:lnTo>
                  <a:lnTo>
                    <a:pt x="14823" y="4564"/>
                  </a:lnTo>
                  <a:lnTo>
                    <a:pt x="14852" y="4498"/>
                  </a:lnTo>
                  <a:lnTo>
                    <a:pt x="14884" y="4434"/>
                  </a:lnTo>
                  <a:lnTo>
                    <a:pt x="14920" y="4371"/>
                  </a:lnTo>
                  <a:lnTo>
                    <a:pt x="14956" y="4308"/>
                  </a:lnTo>
                  <a:lnTo>
                    <a:pt x="14996" y="4248"/>
                  </a:lnTo>
                  <a:lnTo>
                    <a:pt x="15038" y="4188"/>
                  </a:lnTo>
                  <a:lnTo>
                    <a:pt x="15083" y="4130"/>
                  </a:lnTo>
                  <a:lnTo>
                    <a:pt x="15129" y="4074"/>
                  </a:lnTo>
                  <a:lnTo>
                    <a:pt x="15179" y="4019"/>
                  </a:lnTo>
                  <a:lnTo>
                    <a:pt x="15230" y="3966"/>
                  </a:lnTo>
                  <a:lnTo>
                    <a:pt x="15284" y="3914"/>
                  </a:lnTo>
                  <a:lnTo>
                    <a:pt x="15301" y="3898"/>
                  </a:lnTo>
                  <a:lnTo>
                    <a:pt x="15317" y="3882"/>
                  </a:lnTo>
                  <a:lnTo>
                    <a:pt x="15332" y="3865"/>
                  </a:lnTo>
                  <a:lnTo>
                    <a:pt x="15346" y="3846"/>
                  </a:lnTo>
                  <a:lnTo>
                    <a:pt x="15359" y="3828"/>
                  </a:lnTo>
                  <a:lnTo>
                    <a:pt x="15371" y="3809"/>
                  </a:lnTo>
                  <a:lnTo>
                    <a:pt x="15382" y="3789"/>
                  </a:lnTo>
                  <a:lnTo>
                    <a:pt x="15393" y="3769"/>
                  </a:lnTo>
                  <a:lnTo>
                    <a:pt x="15401" y="3750"/>
                  </a:lnTo>
                  <a:lnTo>
                    <a:pt x="15410" y="3729"/>
                  </a:lnTo>
                  <a:lnTo>
                    <a:pt x="15417" y="3708"/>
                  </a:lnTo>
                  <a:lnTo>
                    <a:pt x="15423" y="3687"/>
                  </a:lnTo>
                  <a:lnTo>
                    <a:pt x="15428" y="3666"/>
                  </a:lnTo>
                  <a:lnTo>
                    <a:pt x="15432" y="3644"/>
                  </a:lnTo>
                  <a:lnTo>
                    <a:pt x="15436" y="3623"/>
                  </a:lnTo>
                  <a:lnTo>
                    <a:pt x="15438" y="3600"/>
                  </a:lnTo>
                  <a:lnTo>
                    <a:pt x="15439" y="3579"/>
                  </a:lnTo>
                  <a:lnTo>
                    <a:pt x="15440" y="3557"/>
                  </a:lnTo>
                  <a:lnTo>
                    <a:pt x="15439" y="3535"/>
                  </a:lnTo>
                  <a:lnTo>
                    <a:pt x="15437" y="3513"/>
                  </a:lnTo>
                  <a:lnTo>
                    <a:pt x="15434" y="3491"/>
                  </a:lnTo>
                  <a:lnTo>
                    <a:pt x="15430" y="3469"/>
                  </a:lnTo>
                  <a:lnTo>
                    <a:pt x="15426" y="3448"/>
                  </a:lnTo>
                  <a:lnTo>
                    <a:pt x="15419" y="3426"/>
                  </a:lnTo>
                  <a:lnTo>
                    <a:pt x="15413" y="3406"/>
                  </a:lnTo>
                  <a:lnTo>
                    <a:pt x="15405" y="3384"/>
                  </a:lnTo>
                  <a:lnTo>
                    <a:pt x="15397" y="3364"/>
                  </a:lnTo>
                  <a:lnTo>
                    <a:pt x="15386" y="3343"/>
                  </a:lnTo>
                  <a:lnTo>
                    <a:pt x="15375" y="3323"/>
                  </a:lnTo>
                  <a:lnTo>
                    <a:pt x="15364" y="3304"/>
                  </a:lnTo>
                  <a:lnTo>
                    <a:pt x="15351" y="3284"/>
                  </a:lnTo>
                  <a:lnTo>
                    <a:pt x="15337" y="3266"/>
                  </a:lnTo>
                  <a:lnTo>
                    <a:pt x="15260" y="3170"/>
                  </a:lnTo>
                  <a:lnTo>
                    <a:pt x="15183" y="3076"/>
                  </a:lnTo>
                  <a:lnTo>
                    <a:pt x="15105" y="2984"/>
                  </a:lnTo>
                  <a:lnTo>
                    <a:pt x="15024" y="2891"/>
                  </a:lnTo>
                  <a:lnTo>
                    <a:pt x="14943" y="2801"/>
                  </a:lnTo>
                  <a:lnTo>
                    <a:pt x="14861" y="2712"/>
                  </a:lnTo>
                  <a:lnTo>
                    <a:pt x="14777" y="2624"/>
                  </a:lnTo>
                  <a:lnTo>
                    <a:pt x="14692" y="2537"/>
                  </a:lnTo>
                  <a:lnTo>
                    <a:pt x="14606" y="2452"/>
                  </a:lnTo>
                  <a:lnTo>
                    <a:pt x="14519" y="2367"/>
                  </a:lnTo>
                  <a:lnTo>
                    <a:pt x="14431" y="2284"/>
                  </a:lnTo>
                  <a:lnTo>
                    <a:pt x="14342" y="2202"/>
                  </a:lnTo>
                  <a:lnTo>
                    <a:pt x="14252" y="2123"/>
                  </a:lnTo>
                  <a:lnTo>
                    <a:pt x="14160" y="2045"/>
                  </a:lnTo>
                  <a:lnTo>
                    <a:pt x="14069" y="1967"/>
                  </a:lnTo>
                  <a:lnTo>
                    <a:pt x="13975" y="1891"/>
                  </a:lnTo>
                  <a:lnTo>
                    <a:pt x="13956" y="1877"/>
                  </a:lnTo>
                  <a:lnTo>
                    <a:pt x="13938" y="1864"/>
                  </a:lnTo>
                  <a:lnTo>
                    <a:pt x="13917" y="1851"/>
                  </a:lnTo>
                  <a:lnTo>
                    <a:pt x="13898" y="1840"/>
                  </a:lnTo>
                  <a:lnTo>
                    <a:pt x="13878" y="1831"/>
                  </a:lnTo>
                  <a:lnTo>
                    <a:pt x="13856" y="1821"/>
                  </a:lnTo>
                  <a:lnTo>
                    <a:pt x="13836" y="1814"/>
                  </a:lnTo>
                  <a:lnTo>
                    <a:pt x="13814" y="1806"/>
                  </a:lnTo>
                  <a:lnTo>
                    <a:pt x="13793" y="1801"/>
                  </a:lnTo>
                  <a:lnTo>
                    <a:pt x="13771" y="1795"/>
                  </a:lnTo>
                  <a:lnTo>
                    <a:pt x="13749" y="1792"/>
                  </a:lnTo>
                  <a:lnTo>
                    <a:pt x="13727" y="1789"/>
                  </a:lnTo>
                  <a:lnTo>
                    <a:pt x="13705" y="1788"/>
                  </a:lnTo>
                  <a:lnTo>
                    <a:pt x="13683" y="1787"/>
                  </a:lnTo>
                  <a:lnTo>
                    <a:pt x="13661" y="1787"/>
                  </a:lnTo>
                  <a:lnTo>
                    <a:pt x="13639" y="1788"/>
                  </a:lnTo>
                  <a:lnTo>
                    <a:pt x="13617" y="1790"/>
                  </a:lnTo>
                  <a:lnTo>
                    <a:pt x="13595" y="1793"/>
                  </a:lnTo>
                  <a:lnTo>
                    <a:pt x="13573" y="1797"/>
                  </a:lnTo>
                  <a:lnTo>
                    <a:pt x="13551" y="1803"/>
                  </a:lnTo>
                  <a:lnTo>
                    <a:pt x="13531" y="1809"/>
                  </a:lnTo>
                  <a:lnTo>
                    <a:pt x="13509" y="1817"/>
                  </a:lnTo>
                  <a:lnTo>
                    <a:pt x="13489" y="1825"/>
                  </a:lnTo>
                  <a:lnTo>
                    <a:pt x="13468" y="1834"/>
                  </a:lnTo>
                  <a:lnTo>
                    <a:pt x="13448" y="1845"/>
                  </a:lnTo>
                  <a:lnTo>
                    <a:pt x="13429" y="1855"/>
                  </a:lnTo>
                  <a:lnTo>
                    <a:pt x="13409" y="1868"/>
                  </a:lnTo>
                  <a:lnTo>
                    <a:pt x="13391" y="1881"/>
                  </a:lnTo>
                  <a:lnTo>
                    <a:pt x="13373" y="1895"/>
                  </a:lnTo>
                  <a:lnTo>
                    <a:pt x="13354" y="1910"/>
                  </a:lnTo>
                  <a:lnTo>
                    <a:pt x="13338" y="1926"/>
                  </a:lnTo>
                  <a:lnTo>
                    <a:pt x="13322" y="1944"/>
                  </a:lnTo>
                  <a:lnTo>
                    <a:pt x="13273" y="1996"/>
                  </a:lnTo>
                  <a:lnTo>
                    <a:pt x="13221" y="2046"/>
                  </a:lnTo>
                  <a:lnTo>
                    <a:pt x="13168" y="2094"/>
                  </a:lnTo>
                  <a:lnTo>
                    <a:pt x="13112" y="2139"/>
                  </a:lnTo>
                  <a:lnTo>
                    <a:pt x="13054" y="2183"/>
                  </a:lnTo>
                  <a:lnTo>
                    <a:pt x="12995" y="2224"/>
                  </a:lnTo>
                  <a:lnTo>
                    <a:pt x="12933" y="2264"/>
                  </a:lnTo>
                  <a:lnTo>
                    <a:pt x="12871" y="2300"/>
                  </a:lnTo>
                  <a:lnTo>
                    <a:pt x="12807" y="2335"/>
                  </a:lnTo>
                  <a:lnTo>
                    <a:pt x="12741" y="2367"/>
                  </a:lnTo>
                  <a:lnTo>
                    <a:pt x="12674" y="2397"/>
                  </a:lnTo>
                  <a:lnTo>
                    <a:pt x="12606" y="2424"/>
                  </a:lnTo>
                  <a:lnTo>
                    <a:pt x="12537" y="2449"/>
                  </a:lnTo>
                  <a:lnTo>
                    <a:pt x="12467" y="2471"/>
                  </a:lnTo>
                  <a:lnTo>
                    <a:pt x="12396" y="2491"/>
                  </a:lnTo>
                  <a:lnTo>
                    <a:pt x="12324" y="2509"/>
                  </a:lnTo>
                  <a:lnTo>
                    <a:pt x="12252" y="2524"/>
                  </a:lnTo>
                  <a:lnTo>
                    <a:pt x="12180" y="2536"/>
                  </a:lnTo>
                  <a:lnTo>
                    <a:pt x="12107" y="2546"/>
                  </a:lnTo>
                  <a:lnTo>
                    <a:pt x="12034" y="2553"/>
                  </a:lnTo>
                  <a:lnTo>
                    <a:pt x="11961" y="2557"/>
                  </a:lnTo>
                  <a:lnTo>
                    <a:pt x="11887" y="2559"/>
                  </a:lnTo>
                  <a:lnTo>
                    <a:pt x="11814" y="2558"/>
                  </a:lnTo>
                  <a:lnTo>
                    <a:pt x="11741" y="2555"/>
                  </a:lnTo>
                  <a:lnTo>
                    <a:pt x="11669" y="2548"/>
                  </a:lnTo>
                  <a:lnTo>
                    <a:pt x="11596" y="2540"/>
                  </a:lnTo>
                  <a:lnTo>
                    <a:pt x="11525" y="2528"/>
                  </a:lnTo>
                  <a:lnTo>
                    <a:pt x="11453" y="2513"/>
                  </a:lnTo>
                  <a:lnTo>
                    <a:pt x="11383" y="2496"/>
                  </a:lnTo>
                  <a:lnTo>
                    <a:pt x="11313" y="2475"/>
                  </a:lnTo>
                  <a:lnTo>
                    <a:pt x="11245" y="2452"/>
                  </a:lnTo>
                  <a:lnTo>
                    <a:pt x="11178" y="2425"/>
                  </a:lnTo>
                  <a:lnTo>
                    <a:pt x="11109" y="2395"/>
                  </a:lnTo>
                  <a:lnTo>
                    <a:pt x="11042" y="2361"/>
                  </a:lnTo>
                  <a:lnTo>
                    <a:pt x="10977" y="2326"/>
                  </a:lnTo>
                  <a:lnTo>
                    <a:pt x="10914" y="2288"/>
                  </a:lnTo>
                  <a:lnTo>
                    <a:pt x="10852" y="2249"/>
                  </a:lnTo>
                  <a:lnTo>
                    <a:pt x="10792" y="2207"/>
                  </a:lnTo>
                  <a:lnTo>
                    <a:pt x="10734" y="2162"/>
                  </a:lnTo>
                  <a:lnTo>
                    <a:pt x="10678" y="2115"/>
                  </a:lnTo>
                  <a:lnTo>
                    <a:pt x="10623" y="2067"/>
                  </a:lnTo>
                  <a:lnTo>
                    <a:pt x="10572" y="2017"/>
                  </a:lnTo>
                  <a:lnTo>
                    <a:pt x="10521" y="1964"/>
                  </a:lnTo>
                  <a:lnTo>
                    <a:pt x="10474" y="1910"/>
                  </a:lnTo>
                  <a:lnTo>
                    <a:pt x="10428" y="1854"/>
                  </a:lnTo>
                  <a:lnTo>
                    <a:pt x="10384" y="1797"/>
                  </a:lnTo>
                  <a:lnTo>
                    <a:pt x="10342" y="1738"/>
                  </a:lnTo>
                  <a:lnTo>
                    <a:pt x="10303" y="1677"/>
                  </a:lnTo>
                  <a:lnTo>
                    <a:pt x="10266" y="1616"/>
                  </a:lnTo>
                  <a:lnTo>
                    <a:pt x="10231" y="1552"/>
                  </a:lnTo>
                  <a:lnTo>
                    <a:pt x="10199" y="1487"/>
                  </a:lnTo>
                  <a:lnTo>
                    <a:pt x="10169" y="1421"/>
                  </a:lnTo>
                  <a:lnTo>
                    <a:pt x="10142" y="1354"/>
                  </a:lnTo>
                  <a:lnTo>
                    <a:pt x="10117" y="1286"/>
                  </a:lnTo>
                  <a:lnTo>
                    <a:pt x="10095" y="1217"/>
                  </a:lnTo>
                  <a:lnTo>
                    <a:pt x="10075" y="1146"/>
                  </a:lnTo>
                  <a:lnTo>
                    <a:pt x="10058" y="1075"/>
                  </a:lnTo>
                  <a:lnTo>
                    <a:pt x="10044" y="1003"/>
                  </a:lnTo>
                  <a:lnTo>
                    <a:pt x="10033" y="931"/>
                  </a:lnTo>
                  <a:lnTo>
                    <a:pt x="10024" y="857"/>
                  </a:lnTo>
                  <a:lnTo>
                    <a:pt x="10017" y="784"/>
                  </a:lnTo>
                  <a:lnTo>
                    <a:pt x="10014" y="709"/>
                  </a:lnTo>
                  <a:lnTo>
                    <a:pt x="10014" y="635"/>
                  </a:lnTo>
                  <a:lnTo>
                    <a:pt x="10017" y="560"/>
                  </a:lnTo>
                  <a:lnTo>
                    <a:pt x="10019" y="536"/>
                  </a:lnTo>
                  <a:lnTo>
                    <a:pt x="10017" y="512"/>
                  </a:lnTo>
                  <a:lnTo>
                    <a:pt x="10016" y="489"/>
                  </a:lnTo>
                  <a:lnTo>
                    <a:pt x="10014" y="466"/>
                  </a:lnTo>
                  <a:lnTo>
                    <a:pt x="10010" y="444"/>
                  </a:lnTo>
                  <a:lnTo>
                    <a:pt x="10006" y="421"/>
                  </a:lnTo>
                  <a:lnTo>
                    <a:pt x="10000" y="400"/>
                  </a:lnTo>
                  <a:lnTo>
                    <a:pt x="9993" y="378"/>
                  </a:lnTo>
                  <a:lnTo>
                    <a:pt x="9985" y="358"/>
                  </a:lnTo>
                  <a:lnTo>
                    <a:pt x="9977" y="336"/>
                  </a:lnTo>
                  <a:lnTo>
                    <a:pt x="9967" y="317"/>
                  </a:lnTo>
                  <a:lnTo>
                    <a:pt x="9957" y="297"/>
                  </a:lnTo>
                  <a:lnTo>
                    <a:pt x="9945" y="278"/>
                  </a:lnTo>
                  <a:lnTo>
                    <a:pt x="9934" y="260"/>
                  </a:lnTo>
                  <a:lnTo>
                    <a:pt x="9920" y="242"/>
                  </a:lnTo>
                  <a:lnTo>
                    <a:pt x="9907" y="225"/>
                  </a:lnTo>
                  <a:lnTo>
                    <a:pt x="9892" y="207"/>
                  </a:lnTo>
                  <a:lnTo>
                    <a:pt x="9877" y="192"/>
                  </a:lnTo>
                  <a:lnTo>
                    <a:pt x="9861" y="176"/>
                  </a:lnTo>
                  <a:lnTo>
                    <a:pt x="9843" y="162"/>
                  </a:lnTo>
                  <a:lnTo>
                    <a:pt x="9826" y="148"/>
                  </a:lnTo>
                  <a:lnTo>
                    <a:pt x="9808" y="135"/>
                  </a:lnTo>
                  <a:lnTo>
                    <a:pt x="9789" y="124"/>
                  </a:lnTo>
                  <a:lnTo>
                    <a:pt x="9769" y="113"/>
                  </a:lnTo>
                  <a:lnTo>
                    <a:pt x="9750" y="102"/>
                  </a:lnTo>
                  <a:lnTo>
                    <a:pt x="9730" y="92"/>
                  </a:lnTo>
                  <a:lnTo>
                    <a:pt x="9708" y="84"/>
                  </a:lnTo>
                  <a:lnTo>
                    <a:pt x="9687" y="76"/>
                  </a:lnTo>
                  <a:lnTo>
                    <a:pt x="9664" y="70"/>
                  </a:lnTo>
                  <a:lnTo>
                    <a:pt x="9641" y="64"/>
                  </a:lnTo>
                  <a:lnTo>
                    <a:pt x="9619" y="60"/>
                  </a:lnTo>
                  <a:lnTo>
                    <a:pt x="9595" y="57"/>
                  </a:lnTo>
                  <a:lnTo>
                    <a:pt x="9536" y="50"/>
                  </a:lnTo>
                  <a:lnTo>
                    <a:pt x="9476" y="44"/>
                  </a:lnTo>
                  <a:lnTo>
                    <a:pt x="9417" y="39"/>
                  </a:lnTo>
                  <a:lnTo>
                    <a:pt x="9357" y="33"/>
                  </a:lnTo>
                  <a:lnTo>
                    <a:pt x="9298" y="28"/>
                  </a:lnTo>
                  <a:lnTo>
                    <a:pt x="9237" y="24"/>
                  </a:lnTo>
                  <a:lnTo>
                    <a:pt x="9177" y="19"/>
                  </a:lnTo>
                  <a:lnTo>
                    <a:pt x="9118" y="15"/>
                  </a:lnTo>
                  <a:lnTo>
                    <a:pt x="9058" y="12"/>
                  </a:lnTo>
                  <a:lnTo>
                    <a:pt x="8998" y="9"/>
                  </a:lnTo>
                  <a:lnTo>
                    <a:pt x="8939" y="6"/>
                  </a:lnTo>
                  <a:lnTo>
                    <a:pt x="8879" y="4"/>
                  </a:lnTo>
                  <a:lnTo>
                    <a:pt x="8818" y="2"/>
                  </a:lnTo>
                  <a:lnTo>
                    <a:pt x="8759" y="1"/>
                  </a:lnTo>
                  <a:lnTo>
                    <a:pt x="8699" y="0"/>
                  </a:lnTo>
                  <a:lnTo>
                    <a:pt x="8639" y="0"/>
                  </a:lnTo>
                  <a:lnTo>
                    <a:pt x="8568" y="0"/>
                  </a:lnTo>
                  <a:lnTo>
                    <a:pt x="8512" y="0"/>
                  </a:lnTo>
                  <a:lnTo>
                    <a:pt x="8455" y="1"/>
                  </a:lnTo>
                  <a:lnTo>
                    <a:pt x="8398" y="2"/>
                  </a:lnTo>
                  <a:lnTo>
                    <a:pt x="8341" y="4"/>
                  </a:lnTo>
                  <a:lnTo>
                    <a:pt x="8285" y="6"/>
                  </a:lnTo>
                  <a:lnTo>
                    <a:pt x="8229" y="9"/>
                  </a:lnTo>
                  <a:lnTo>
                    <a:pt x="8172" y="11"/>
                  </a:lnTo>
                  <a:lnTo>
                    <a:pt x="8115" y="14"/>
                  </a:lnTo>
                  <a:lnTo>
                    <a:pt x="8058" y="17"/>
                  </a:lnTo>
                  <a:lnTo>
                    <a:pt x="8002" y="21"/>
                  </a:lnTo>
                  <a:lnTo>
                    <a:pt x="7945" y="26"/>
                  </a:lnTo>
                  <a:lnTo>
                    <a:pt x="7888" y="30"/>
                  </a:lnTo>
                  <a:lnTo>
                    <a:pt x="7831" y="35"/>
                  </a:lnTo>
                  <a:lnTo>
                    <a:pt x="7775" y="41"/>
                  </a:lnTo>
                  <a:lnTo>
                    <a:pt x="7718" y="46"/>
                  </a:lnTo>
                  <a:lnTo>
                    <a:pt x="7661" y="53"/>
                  </a:lnTo>
                  <a:lnTo>
                    <a:pt x="7639" y="55"/>
                  </a:lnTo>
                  <a:lnTo>
                    <a:pt x="7615" y="59"/>
                  </a:lnTo>
                  <a:lnTo>
                    <a:pt x="7594" y="64"/>
                  </a:lnTo>
                  <a:lnTo>
                    <a:pt x="7571" y="71"/>
                  </a:lnTo>
                  <a:lnTo>
                    <a:pt x="7550" y="78"/>
                  </a:lnTo>
                  <a:lnTo>
                    <a:pt x="7529" y="86"/>
                  </a:lnTo>
                  <a:lnTo>
                    <a:pt x="7509" y="96"/>
                  </a:lnTo>
                  <a:lnTo>
                    <a:pt x="7488" y="105"/>
                  </a:lnTo>
                  <a:lnTo>
                    <a:pt x="7469" y="116"/>
                  </a:lnTo>
                  <a:lnTo>
                    <a:pt x="7451" y="128"/>
                  </a:lnTo>
                  <a:lnTo>
                    <a:pt x="7433" y="141"/>
                  </a:lnTo>
                  <a:lnTo>
                    <a:pt x="7415" y="154"/>
                  </a:lnTo>
                  <a:lnTo>
                    <a:pt x="7398" y="168"/>
                  </a:lnTo>
                  <a:lnTo>
                    <a:pt x="7382" y="183"/>
                  </a:lnTo>
                  <a:lnTo>
                    <a:pt x="7367" y="199"/>
                  </a:lnTo>
                  <a:lnTo>
                    <a:pt x="7352" y="215"/>
                  </a:lnTo>
                  <a:lnTo>
                    <a:pt x="7338" y="232"/>
                  </a:lnTo>
                  <a:lnTo>
                    <a:pt x="7325" y="249"/>
                  </a:lnTo>
                  <a:lnTo>
                    <a:pt x="7313" y="268"/>
                  </a:lnTo>
                  <a:lnTo>
                    <a:pt x="7301" y="286"/>
                  </a:lnTo>
                  <a:lnTo>
                    <a:pt x="7291" y="305"/>
                  </a:lnTo>
                  <a:lnTo>
                    <a:pt x="7281" y="324"/>
                  </a:lnTo>
                  <a:lnTo>
                    <a:pt x="7272" y="345"/>
                  </a:lnTo>
                  <a:lnTo>
                    <a:pt x="7264" y="365"/>
                  </a:lnTo>
                  <a:lnTo>
                    <a:pt x="7257" y="387"/>
                  </a:lnTo>
                  <a:lnTo>
                    <a:pt x="7251" y="408"/>
                  </a:lnTo>
                  <a:lnTo>
                    <a:pt x="7246" y="430"/>
                  </a:lnTo>
                  <a:lnTo>
                    <a:pt x="7241" y="452"/>
                  </a:lnTo>
                  <a:lnTo>
                    <a:pt x="7239" y="475"/>
                  </a:lnTo>
                  <a:lnTo>
                    <a:pt x="7237" y="497"/>
                  </a:lnTo>
                  <a:lnTo>
                    <a:pt x="7236" y="521"/>
                  </a:lnTo>
                  <a:lnTo>
                    <a:pt x="7236" y="544"/>
                  </a:lnTo>
                  <a:lnTo>
                    <a:pt x="7237" y="619"/>
                  </a:lnTo>
                  <a:lnTo>
                    <a:pt x="7236" y="693"/>
                  </a:lnTo>
                  <a:lnTo>
                    <a:pt x="7231" y="766"/>
                  </a:lnTo>
                  <a:lnTo>
                    <a:pt x="7224" y="839"/>
                  </a:lnTo>
                  <a:lnTo>
                    <a:pt x="7213" y="912"/>
                  </a:lnTo>
                  <a:lnTo>
                    <a:pt x="7200" y="983"/>
                  </a:lnTo>
                  <a:lnTo>
                    <a:pt x="7185" y="1054"/>
                  </a:lnTo>
                  <a:lnTo>
                    <a:pt x="7167" y="1125"/>
                  </a:lnTo>
                  <a:lnTo>
                    <a:pt x="7147" y="1194"/>
                  </a:lnTo>
                  <a:lnTo>
                    <a:pt x="7123" y="1262"/>
                  </a:lnTo>
                  <a:lnTo>
                    <a:pt x="7097" y="1329"/>
                  </a:lnTo>
                  <a:lnTo>
                    <a:pt x="7069" y="1396"/>
                  </a:lnTo>
                  <a:lnTo>
                    <a:pt x="7038" y="1460"/>
                  </a:lnTo>
                  <a:lnTo>
                    <a:pt x="7006" y="1523"/>
                  </a:lnTo>
                  <a:lnTo>
                    <a:pt x="6971" y="1587"/>
                  </a:lnTo>
                  <a:lnTo>
                    <a:pt x="6933" y="1647"/>
                  </a:lnTo>
                  <a:lnTo>
                    <a:pt x="6893" y="1707"/>
                  </a:lnTo>
                  <a:lnTo>
                    <a:pt x="6851" y="1765"/>
                  </a:lnTo>
                  <a:lnTo>
                    <a:pt x="6807" y="1821"/>
                  </a:lnTo>
                  <a:lnTo>
                    <a:pt x="6761" y="1876"/>
                  </a:lnTo>
                  <a:lnTo>
                    <a:pt x="6713" y="1929"/>
                  </a:lnTo>
                  <a:lnTo>
                    <a:pt x="6662" y="1980"/>
                  </a:lnTo>
                  <a:lnTo>
                    <a:pt x="6611" y="2029"/>
                  </a:lnTo>
                  <a:lnTo>
                    <a:pt x="6556" y="2077"/>
                  </a:lnTo>
                  <a:lnTo>
                    <a:pt x="6500" y="2122"/>
                  </a:lnTo>
                  <a:lnTo>
                    <a:pt x="6442" y="2166"/>
                  </a:lnTo>
                  <a:lnTo>
                    <a:pt x="6383" y="2207"/>
                  </a:lnTo>
                  <a:lnTo>
                    <a:pt x="6322" y="2245"/>
                  </a:lnTo>
                  <a:lnTo>
                    <a:pt x="6258" y="2282"/>
                  </a:lnTo>
                  <a:lnTo>
                    <a:pt x="6194" y="2316"/>
                  </a:lnTo>
                  <a:lnTo>
                    <a:pt x="6127" y="2349"/>
                  </a:lnTo>
                  <a:lnTo>
                    <a:pt x="6059" y="2378"/>
                  </a:lnTo>
                  <a:lnTo>
                    <a:pt x="5993" y="2403"/>
                  </a:lnTo>
                  <a:lnTo>
                    <a:pt x="5925" y="2426"/>
                  </a:lnTo>
                  <a:lnTo>
                    <a:pt x="5856" y="2445"/>
                  </a:lnTo>
                  <a:lnTo>
                    <a:pt x="5787" y="2462"/>
                  </a:lnTo>
                  <a:lnTo>
                    <a:pt x="5717" y="2476"/>
                  </a:lnTo>
                  <a:lnTo>
                    <a:pt x="5646" y="2488"/>
                  </a:lnTo>
                  <a:lnTo>
                    <a:pt x="5574" y="2497"/>
                  </a:lnTo>
                  <a:lnTo>
                    <a:pt x="5502" y="2502"/>
                  </a:lnTo>
                  <a:lnTo>
                    <a:pt x="5430" y="2505"/>
                  </a:lnTo>
                  <a:lnTo>
                    <a:pt x="5357" y="2505"/>
                  </a:lnTo>
                  <a:lnTo>
                    <a:pt x="5285" y="2503"/>
                  </a:lnTo>
                  <a:lnTo>
                    <a:pt x="5212" y="2499"/>
                  </a:lnTo>
                  <a:lnTo>
                    <a:pt x="5140" y="2491"/>
                  </a:lnTo>
                  <a:lnTo>
                    <a:pt x="5067" y="2482"/>
                  </a:lnTo>
                  <a:lnTo>
                    <a:pt x="4995" y="2469"/>
                  </a:lnTo>
                  <a:lnTo>
                    <a:pt x="4924" y="2454"/>
                  </a:lnTo>
                  <a:lnTo>
                    <a:pt x="4853" y="2437"/>
                  </a:lnTo>
                  <a:lnTo>
                    <a:pt x="4782" y="2416"/>
                  </a:lnTo>
                  <a:lnTo>
                    <a:pt x="4712" y="2394"/>
                  </a:lnTo>
                  <a:lnTo>
                    <a:pt x="4643" y="2369"/>
                  </a:lnTo>
                  <a:lnTo>
                    <a:pt x="4577" y="2342"/>
                  </a:lnTo>
                  <a:lnTo>
                    <a:pt x="4510" y="2313"/>
                  </a:lnTo>
                  <a:lnTo>
                    <a:pt x="4445" y="2281"/>
                  </a:lnTo>
                  <a:lnTo>
                    <a:pt x="4380" y="2247"/>
                  </a:lnTo>
                  <a:lnTo>
                    <a:pt x="4318" y="2210"/>
                  </a:lnTo>
                  <a:lnTo>
                    <a:pt x="4258" y="2171"/>
                  </a:lnTo>
                  <a:lnTo>
                    <a:pt x="4198" y="2130"/>
                  </a:lnTo>
                  <a:lnTo>
                    <a:pt x="4141" y="2088"/>
                  </a:lnTo>
                  <a:lnTo>
                    <a:pt x="4085" y="2042"/>
                  </a:lnTo>
                  <a:lnTo>
                    <a:pt x="4032" y="1994"/>
                  </a:lnTo>
                  <a:lnTo>
                    <a:pt x="3981" y="1945"/>
                  </a:lnTo>
                  <a:lnTo>
                    <a:pt x="3931" y="1893"/>
                  </a:lnTo>
                  <a:lnTo>
                    <a:pt x="3915" y="1876"/>
                  </a:lnTo>
                  <a:lnTo>
                    <a:pt x="3899" y="1861"/>
                  </a:lnTo>
                  <a:lnTo>
                    <a:pt x="3881" y="1846"/>
                  </a:lnTo>
                  <a:lnTo>
                    <a:pt x="3863" y="1832"/>
                  </a:lnTo>
                  <a:lnTo>
                    <a:pt x="3844" y="1818"/>
                  </a:lnTo>
                  <a:lnTo>
                    <a:pt x="3826" y="1806"/>
                  </a:lnTo>
                  <a:lnTo>
                    <a:pt x="3807" y="1795"/>
                  </a:lnTo>
                  <a:lnTo>
                    <a:pt x="3786" y="1785"/>
                  </a:lnTo>
                  <a:lnTo>
                    <a:pt x="3767" y="1776"/>
                  </a:lnTo>
                  <a:lnTo>
                    <a:pt x="3745" y="1767"/>
                  </a:lnTo>
                  <a:lnTo>
                    <a:pt x="3725" y="1760"/>
                  </a:lnTo>
                  <a:lnTo>
                    <a:pt x="3703" y="1754"/>
                  </a:lnTo>
                  <a:lnTo>
                    <a:pt x="3683" y="1749"/>
                  </a:lnTo>
                  <a:lnTo>
                    <a:pt x="3661" y="1745"/>
                  </a:lnTo>
                  <a:lnTo>
                    <a:pt x="3639" y="1742"/>
                  </a:lnTo>
                  <a:lnTo>
                    <a:pt x="3617" y="1739"/>
                  </a:lnTo>
                  <a:lnTo>
                    <a:pt x="3596" y="1737"/>
                  </a:lnTo>
                  <a:lnTo>
                    <a:pt x="3573" y="1737"/>
                  </a:lnTo>
                  <a:lnTo>
                    <a:pt x="3552" y="1738"/>
                  </a:lnTo>
                  <a:lnTo>
                    <a:pt x="3530" y="1739"/>
                  </a:lnTo>
                  <a:lnTo>
                    <a:pt x="3508" y="1743"/>
                  </a:lnTo>
                  <a:lnTo>
                    <a:pt x="3486" y="1746"/>
                  </a:lnTo>
                  <a:lnTo>
                    <a:pt x="3465" y="1751"/>
                  </a:lnTo>
                  <a:lnTo>
                    <a:pt x="3443" y="1757"/>
                  </a:lnTo>
                  <a:lnTo>
                    <a:pt x="3422" y="1763"/>
                  </a:lnTo>
                  <a:lnTo>
                    <a:pt x="3401" y="1771"/>
                  </a:lnTo>
                  <a:lnTo>
                    <a:pt x="3381" y="1779"/>
                  </a:lnTo>
                  <a:lnTo>
                    <a:pt x="3361" y="1790"/>
                  </a:lnTo>
                  <a:lnTo>
                    <a:pt x="3340" y="1801"/>
                  </a:lnTo>
                  <a:lnTo>
                    <a:pt x="3321" y="1812"/>
                  </a:lnTo>
                  <a:lnTo>
                    <a:pt x="3302" y="1825"/>
                  </a:lnTo>
                  <a:lnTo>
                    <a:pt x="3282" y="1839"/>
                  </a:lnTo>
                  <a:lnTo>
                    <a:pt x="3187" y="1916"/>
                  </a:lnTo>
                  <a:lnTo>
                    <a:pt x="3092" y="1993"/>
                  </a:lnTo>
                  <a:lnTo>
                    <a:pt x="2998" y="2072"/>
                  </a:lnTo>
                  <a:lnTo>
                    <a:pt x="2905" y="2153"/>
                  </a:lnTo>
                  <a:lnTo>
                    <a:pt x="2814" y="2235"/>
                  </a:lnTo>
                  <a:lnTo>
                    <a:pt x="2724" y="2317"/>
                  </a:lnTo>
                  <a:lnTo>
                    <a:pt x="2634" y="2402"/>
                  </a:lnTo>
                  <a:lnTo>
                    <a:pt x="2547" y="2487"/>
                  </a:lnTo>
                  <a:lnTo>
                    <a:pt x="2460" y="2574"/>
                  </a:lnTo>
                  <a:lnTo>
                    <a:pt x="2375" y="2662"/>
                  </a:lnTo>
                  <a:lnTo>
                    <a:pt x="2292" y="2751"/>
                  </a:lnTo>
                  <a:lnTo>
                    <a:pt x="2209" y="2842"/>
                  </a:lnTo>
                  <a:lnTo>
                    <a:pt x="2127" y="2933"/>
                  </a:lnTo>
                  <a:lnTo>
                    <a:pt x="2048" y="3025"/>
                  </a:lnTo>
                  <a:lnTo>
                    <a:pt x="1969" y="3119"/>
                  </a:lnTo>
                  <a:lnTo>
                    <a:pt x="1892" y="3213"/>
                  </a:lnTo>
                  <a:lnTo>
                    <a:pt x="1878" y="3233"/>
                  </a:lnTo>
                  <a:lnTo>
                    <a:pt x="1865" y="3251"/>
                  </a:lnTo>
                  <a:lnTo>
                    <a:pt x="1852" y="3271"/>
                  </a:lnTo>
                  <a:lnTo>
                    <a:pt x="1841" y="3291"/>
                  </a:lnTo>
                  <a:lnTo>
                    <a:pt x="1831" y="3312"/>
                  </a:lnTo>
                  <a:lnTo>
                    <a:pt x="1822" y="3333"/>
                  </a:lnTo>
                  <a:lnTo>
                    <a:pt x="1815" y="3354"/>
                  </a:lnTo>
                  <a:lnTo>
                    <a:pt x="1807" y="3375"/>
                  </a:lnTo>
                  <a:lnTo>
                    <a:pt x="1802" y="3396"/>
                  </a:lnTo>
                  <a:lnTo>
                    <a:pt x="1796" y="3419"/>
                  </a:lnTo>
                  <a:lnTo>
                    <a:pt x="1792" y="3440"/>
                  </a:lnTo>
                  <a:lnTo>
                    <a:pt x="1790" y="3463"/>
                  </a:lnTo>
                  <a:lnTo>
                    <a:pt x="1788" y="3484"/>
                  </a:lnTo>
                  <a:lnTo>
                    <a:pt x="1787" y="3507"/>
                  </a:lnTo>
                  <a:lnTo>
                    <a:pt x="1788" y="3528"/>
                  </a:lnTo>
                  <a:lnTo>
                    <a:pt x="1789" y="3551"/>
                  </a:lnTo>
                  <a:lnTo>
                    <a:pt x="1791" y="3572"/>
                  </a:lnTo>
                  <a:lnTo>
                    <a:pt x="1794" y="3594"/>
                  </a:lnTo>
                  <a:lnTo>
                    <a:pt x="1799" y="3616"/>
                  </a:lnTo>
                  <a:lnTo>
                    <a:pt x="1804" y="3638"/>
                  </a:lnTo>
                  <a:lnTo>
                    <a:pt x="1810" y="3658"/>
                  </a:lnTo>
                  <a:lnTo>
                    <a:pt x="1817" y="3680"/>
                  </a:lnTo>
                  <a:lnTo>
                    <a:pt x="1825" y="3700"/>
                  </a:lnTo>
                  <a:lnTo>
                    <a:pt x="1835" y="3721"/>
                  </a:lnTo>
                  <a:lnTo>
                    <a:pt x="1845" y="3741"/>
                  </a:lnTo>
                  <a:lnTo>
                    <a:pt x="1855" y="3760"/>
                  </a:lnTo>
                  <a:lnTo>
                    <a:pt x="1868" y="3780"/>
                  </a:lnTo>
                  <a:lnTo>
                    <a:pt x="1881" y="3798"/>
                  </a:lnTo>
                  <a:lnTo>
                    <a:pt x="1895" y="3816"/>
                  </a:lnTo>
                  <a:lnTo>
                    <a:pt x="1910" y="3833"/>
                  </a:lnTo>
                  <a:lnTo>
                    <a:pt x="1926" y="3851"/>
                  </a:lnTo>
                  <a:lnTo>
                    <a:pt x="1944" y="3867"/>
                  </a:lnTo>
                  <a:lnTo>
                    <a:pt x="1998" y="3918"/>
                  </a:lnTo>
                  <a:lnTo>
                    <a:pt x="2051" y="3972"/>
                  </a:lnTo>
                  <a:lnTo>
                    <a:pt x="2101" y="4027"/>
                  </a:lnTo>
                  <a:lnTo>
                    <a:pt x="2149" y="4084"/>
                  </a:lnTo>
                  <a:lnTo>
                    <a:pt x="2194" y="4143"/>
                  </a:lnTo>
                  <a:lnTo>
                    <a:pt x="2237" y="4202"/>
                  </a:lnTo>
                  <a:lnTo>
                    <a:pt x="2277" y="4263"/>
                  </a:lnTo>
                  <a:lnTo>
                    <a:pt x="2315" y="4327"/>
                  </a:lnTo>
                  <a:lnTo>
                    <a:pt x="2350" y="4390"/>
                  </a:lnTo>
                  <a:lnTo>
                    <a:pt x="2383" y="4454"/>
                  </a:lnTo>
                  <a:lnTo>
                    <a:pt x="2413" y="4521"/>
                  </a:lnTo>
                  <a:lnTo>
                    <a:pt x="2441" y="4588"/>
                  </a:lnTo>
                  <a:lnTo>
                    <a:pt x="2466" y="4655"/>
                  </a:lnTo>
                  <a:lnTo>
                    <a:pt x="2488" y="4724"/>
                  </a:lnTo>
                  <a:lnTo>
                    <a:pt x="2508" y="4794"/>
                  </a:lnTo>
                  <a:lnTo>
                    <a:pt x="2525" y="4864"/>
                  </a:lnTo>
                  <a:lnTo>
                    <a:pt x="2539" y="4935"/>
                  </a:lnTo>
                  <a:lnTo>
                    <a:pt x="2551" y="5007"/>
                  </a:lnTo>
                  <a:lnTo>
                    <a:pt x="2560" y="5077"/>
                  </a:lnTo>
                  <a:lnTo>
                    <a:pt x="2567" y="5149"/>
                  </a:lnTo>
                  <a:lnTo>
                    <a:pt x="2570" y="5223"/>
                  </a:lnTo>
                  <a:lnTo>
                    <a:pt x="2571" y="5295"/>
                  </a:lnTo>
                  <a:lnTo>
                    <a:pt x="2569" y="5368"/>
                  </a:lnTo>
                  <a:lnTo>
                    <a:pt x="2565" y="5440"/>
                  </a:lnTo>
                  <a:lnTo>
                    <a:pt x="2557" y="5513"/>
                  </a:lnTo>
                  <a:lnTo>
                    <a:pt x="2546" y="5585"/>
                  </a:lnTo>
                  <a:lnTo>
                    <a:pt x="2533" y="5657"/>
                  </a:lnTo>
                  <a:lnTo>
                    <a:pt x="2517" y="5729"/>
                  </a:lnTo>
                  <a:lnTo>
                    <a:pt x="2498" y="5799"/>
                  </a:lnTo>
                  <a:lnTo>
                    <a:pt x="2476" y="5871"/>
                  </a:lnTo>
                  <a:lnTo>
                    <a:pt x="2452" y="5941"/>
                  </a:lnTo>
                  <a:lnTo>
                    <a:pt x="2424" y="6011"/>
                  </a:lnTo>
                  <a:lnTo>
                    <a:pt x="2395" y="6077"/>
                  </a:lnTo>
                  <a:lnTo>
                    <a:pt x="2364" y="6141"/>
                  </a:lnTo>
                  <a:lnTo>
                    <a:pt x="2329" y="6203"/>
                  </a:lnTo>
                  <a:lnTo>
                    <a:pt x="2293" y="6264"/>
                  </a:lnTo>
                  <a:lnTo>
                    <a:pt x="2254" y="6324"/>
                  </a:lnTo>
                  <a:lnTo>
                    <a:pt x="2213" y="6381"/>
                  </a:lnTo>
                  <a:lnTo>
                    <a:pt x="2170" y="6437"/>
                  </a:lnTo>
                  <a:lnTo>
                    <a:pt x="2125" y="6491"/>
                  </a:lnTo>
                  <a:lnTo>
                    <a:pt x="2078" y="6543"/>
                  </a:lnTo>
                  <a:lnTo>
                    <a:pt x="2028" y="6593"/>
                  </a:lnTo>
                  <a:lnTo>
                    <a:pt x="1977" y="6643"/>
                  </a:lnTo>
                  <a:lnTo>
                    <a:pt x="1923" y="6689"/>
                  </a:lnTo>
                  <a:lnTo>
                    <a:pt x="1868" y="6734"/>
                  </a:lnTo>
                  <a:lnTo>
                    <a:pt x="1811" y="6777"/>
                  </a:lnTo>
                  <a:lnTo>
                    <a:pt x="1753" y="6818"/>
                  </a:lnTo>
                  <a:lnTo>
                    <a:pt x="1693" y="6857"/>
                  </a:lnTo>
                  <a:lnTo>
                    <a:pt x="1631" y="6894"/>
                  </a:lnTo>
                  <a:lnTo>
                    <a:pt x="1568" y="6929"/>
                  </a:lnTo>
                  <a:lnTo>
                    <a:pt x="1503" y="6961"/>
                  </a:lnTo>
                  <a:lnTo>
                    <a:pt x="1436" y="6992"/>
                  </a:lnTo>
                  <a:lnTo>
                    <a:pt x="1369" y="7020"/>
                  </a:lnTo>
                  <a:lnTo>
                    <a:pt x="1300" y="7046"/>
                  </a:lnTo>
                  <a:lnTo>
                    <a:pt x="1230" y="7069"/>
                  </a:lnTo>
                  <a:lnTo>
                    <a:pt x="1159" y="7091"/>
                  </a:lnTo>
                  <a:lnTo>
                    <a:pt x="1086" y="7110"/>
                  </a:lnTo>
                  <a:lnTo>
                    <a:pt x="1013" y="7126"/>
                  </a:lnTo>
                  <a:lnTo>
                    <a:pt x="939" y="7140"/>
                  </a:lnTo>
                  <a:lnTo>
                    <a:pt x="864" y="7152"/>
                  </a:lnTo>
                  <a:lnTo>
                    <a:pt x="788" y="7161"/>
                  </a:lnTo>
                  <a:lnTo>
                    <a:pt x="710" y="7167"/>
                  </a:lnTo>
                  <a:lnTo>
                    <a:pt x="633" y="7171"/>
                  </a:lnTo>
                  <a:lnTo>
                    <a:pt x="554" y="7173"/>
                  </a:lnTo>
                  <a:lnTo>
                    <a:pt x="529" y="7173"/>
                  </a:lnTo>
                  <a:lnTo>
                    <a:pt x="504" y="7174"/>
                  </a:lnTo>
                  <a:lnTo>
                    <a:pt x="479" y="7176"/>
                  </a:lnTo>
                  <a:lnTo>
                    <a:pt x="456" y="7178"/>
                  </a:lnTo>
                  <a:lnTo>
                    <a:pt x="432" y="7182"/>
                  </a:lnTo>
                  <a:lnTo>
                    <a:pt x="409" y="7188"/>
                  </a:lnTo>
                  <a:lnTo>
                    <a:pt x="388" y="7193"/>
                  </a:lnTo>
                  <a:lnTo>
                    <a:pt x="365" y="7200"/>
                  </a:lnTo>
                  <a:lnTo>
                    <a:pt x="345" y="7208"/>
                  </a:lnTo>
                  <a:lnTo>
                    <a:pt x="324" y="7217"/>
                  </a:lnTo>
                  <a:lnTo>
                    <a:pt x="304" y="7226"/>
                  </a:lnTo>
                  <a:lnTo>
                    <a:pt x="285" y="7237"/>
                  </a:lnTo>
                  <a:lnTo>
                    <a:pt x="266" y="7249"/>
                  </a:lnTo>
                  <a:lnTo>
                    <a:pt x="248" y="7261"/>
                  </a:lnTo>
                  <a:lnTo>
                    <a:pt x="231" y="7274"/>
                  </a:lnTo>
                  <a:lnTo>
                    <a:pt x="215" y="7287"/>
                  </a:lnTo>
                  <a:lnTo>
                    <a:pt x="199" y="7303"/>
                  </a:lnTo>
                  <a:lnTo>
                    <a:pt x="184" y="7318"/>
                  </a:lnTo>
                  <a:lnTo>
                    <a:pt x="170" y="7334"/>
                  </a:lnTo>
                  <a:lnTo>
                    <a:pt x="156" y="7350"/>
                  </a:lnTo>
                  <a:lnTo>
                    <a:pt x="143" y="7368"/>
                  </a:lnTo>
                  <a:lnTo>
                    <a:pt x="131" y="7385"/>
                  </a:lnTo>
                  <a:lnTo>
                    <a:pt x="120" y="7405"/>
                  </a:lnTo>
                  <a:lnTo>
                    <a:pt x="110" y="7423"/>
                  </a:lnTo>
                  <a:lnTo>
                    <a:pt x="100" y="7443"/>
                  </a:lnTo>
                  <a:lnTo>
                    <a:pt x="91" y="7464"/>
                  </a:lnTo>
                  <a:lnTo>
                    <a:pt x="83" y="7484"/>
                  </a:lnTo>
                  <a:lnTo>
                    <a:pt x="76" y="7506"/>
                  </a:lnTo>
                  <a:lnTo>
                    <a:pt x="70" y="7527"/>
                  </a:lnTo>
                  <a:lnTo>
                    <a:pt x="66" y="7550"/>
                  </a:lnTo>
                  <a:lnTo>
                    <a:pt x="61" y="7572"/>
                  </a:lnTo>
                  <a:lnTo>
                    <a:pt x="58" y="7595"/>
                  </a:lnTo>
                  <a:lnTo>
                    <a:pt x="50" y="7655"/>
                  </a:lnTo>
                  <a:lnTo>
                    <a:pt x="44" y="7715"/>
                  </a:lnTo>
                  <a:lnTo>
                    <a:pt x="39" y="7775"/>
                  </a:lnTo>
                  <a:lnTo>
                    <a:pt x="33" y="7834"/>
                  </a:lnTo>
                  <a:lnTo>
                    <a:pt x="28" y="7895"/>
                  </a:lnTo>
                  <a:lnTo>
                    <a:pt x="24" y="7955"/>
                  </a:lnTo>
                  <a:lnTo>
                    <a:pt x="19" y="8015"/>
                  </a:lnTo>
                  <a:lnTo>
                    <a:pt x="15" y="8075"/>
                  </a:lnTo>
                  <a:lnTo>
                    <a:pt x="12" y="8135"/>
                  </a:lnTo>
                  <a:lnTo>
                    <a:pt x="9" y="8195"/>
                  </a:lnTo>
                  <a:lnTo>
                    <a:pt x="6" y="8257"/>
                  </a:lnTo>
                  <a:lnTo>
                    <a:pt x="4" y="8317"/>
                  </a:lnTo>
                  <a:lnTo>
                    <a:pt x="2" y="8377"/>
                  </a:lnTo>
                  <a:lnTo>
                    <a:pt x="1" y="8437"/>
                  </a:lnTo>
                  <a:lnTo>
                    <a:pt x="0" y="8497"/>
                  </a:lnTo>
                  <a:lnTo>
                    <a:pt x="0" y="8558"/>
                  </a:lnTo>
                  <a:lnTo>
                    <a:pt x="0" y="8613"/>
                  </a:lnTo>
                  <a:lnTo>
                    <a:pt x="0" y="8671"/>
                  </a:lnTo>
                  <a:lnTo>
                    <a:pt x="1" y="8730"/>
                  </a:lnTo>
                  <a:lnTo>
                    <a:pt x="2" y="8789"/>
                  </a:lnTo>
                  <a:lnTo>
                    <a:pt x="4" y="8847"/>
                  </a:lnTo>
                  <a:lnTo>
                    <a:pt x="5" y="8907"/>
                  </a:lnTo>
                  <a:lnTo>
                    <a:pt x="9" y="8965"/>
                  </a:lnTo>
                  <a:lnTo>
                    <a:pt x="11" y="9024"/>
                  </a:lnTo>
                  <a:lnTo>
                    <a:pt x="14" y="9082"/>
                  </a:lnTo>
                  <a:lnTo>
                    <a:pt x="18" y="9141"/>
                  </a:lnTo>
                  <a:lnTo>
                    <a:pt x="21" y="9199"/>
                  </a:lnTo>
                  <a:lnTo>
                    <a:pt x="26" y="9258"/>
                  </a:lnTo>
                  <a:lnTo>
                    <a:pt x="31" y="9316"/>
                  </a:lnTo>
                  <a:lnTo>
                    <a:pt x="35" y="9374"/>
                  </a:lnTo>
                  <a:lnTo>
                    <a:pt x="42" y="9433"/>
                  </a:lnTo>
                  <a:lnTo>
                    <a:pt x="47" y="9491"/>
                  </a:lnTo>
                  <a:lnTo>
                    <a:pt x="54" y="9549"/>
                  </a:lnTo>
                  <a:lnTo>
                    <a:pt x="57" y="9572"/>
                  </a:lnTo>
                  <a:lnTo>
                    <a:pt x="62" y="9594"/>
                  </a:lnTo>
                  <a:lnTo>
                    <a:pt x="68" y="9616"/>
                  </a:lnTo>
                  <a:lnTo>
                    <a:pt x="75" y="9637"/>
                  </a:lnTo>
                  <a:lnTo>
                    <a:pt x="85" y="9659"/>
                  </a:lnTo>
                  <a:lnTo>
                    <a:pt x="95" y="9679"/>
                  </a:lnTo>
                  <a:lnTo>
                    <a:pt x="106" y="9698"/>
                  </a:lnTo>
                  <a:lnTo>
                    <a:pt x="118" y="9718"/>
                  </a:lnTo>
                  <a:lnTo>
                    <a:pt x="132" y="9737"/>
                  </a:lnTo>
                  <a:lnTo>
                    <a:pt x="147" y="9755"/>
                  </a:lnTo>
                  <a:lnTo>
                    <a:pt x="162" y="9773"/>
                  </a:lnTo>
                  <a:lnTo>
                    <a:pt x="179" y="9790"/>
                  </a:lnTo>
                  <a:lnTo>
                    <a:pt x="197" y="9807"/>
                  </a:lnTo>
                  <a:lnTo>
                    <a:pt x="215" y="9822"/>
                  </a:lnTo>
                  <a:lnTo>
                    <a:pt x="234" y="9837"/>
                  </a:lnTo>
                  <a:lnTo>
                    <a:pt x="254" y="9852"/>
                  </a:lnTo>
                  <a:lnTo>
                    <a:pt x="274" y="9866"/>
                  </a:lnTo>
                  <a:lnTo>
                    <a:pt x="294" y="9879"/>
                  </a:lnTo>
                  <a:lnTo>
                    <a:pt x="316" y="9891"/>
                  </a:lnTo>
                  <a:lnTo>
                    <a:pt x="338" y="9903"/>
                  </a:lnTo>
                  <a:lnTo>
                    <a:pt x="360" y="9913"/>
                  </a:lnTo>
                  <a:lnTo>
                    <a:pt x="382" y="9923"/>
                  </a:lnTo>
                  <a:lnTo>
                    <a:pt x="406" y="9933"/>
                  </a:lnTo>
                  <a:lnTo>
                    <a:pt x="430" y="9940"/>
                  </a:lnTo>
                  <a:lnTo>
                    <a:pt x="452" y="9948"/>
                  </a:lnTo>
                  <a:lnTo>
                    <a:pt x="476" y="9954"/>
                  </a:lnTo>
                  <a:lnTo>
                    <a:pt x="500" y="9959"/>
                  </a:lnTo>
                  <a:lnTo>
                    <a:pt x="523" y="9964"/>
                  </a:lnTo>
                  <a:lnTo>
                    <a:pt x="547" y="9968"/>
                  </a:lnTo>
                  <a:lnTo>
                    <a:pt x="570" y="9970"/>
                  </a:lnTo>
                  <a:lnTo>
                    <a:pt x="594" y="9972"/>
                  </a:lnTo>
                  <a:lnTo>
                    <a:pt x="618" y="9972"/>
                  </a:lnTo>
                  <a:lnTo>
                    <a:pt x="688" y="9972"/>
                  </a:lnTo>
                  <a:lnTo>
                    <a:pt x="757" y="9974"/>
                  </a:lnTo>
                  <a:lnTo>
                    <a:pt x="827" y="9980"/>
                  </a:lnTo>
                  <a:lnTo>
                    <a:pt x="896" y="9987"/>
                  </a:lnTo>
                  <a:lnTo>
                    <a:pt x="965" y="9998"/>
                  </a:lnTo>
                  <a:lnTo>
                    <a:pt x="1032" y="10011"/>
                  </a:lnTo>
                  <a:lnTo>
                    <a:pt x="1100" y="10027"/>
                  </a:lnTo>
                  <a:lnTo>
                    <a:pt x="1167" y="10045"/>
                  </a:lnTo>
                  <a:lnTo>
                    <a:pt x="1233" y="10066"/>
                  </a:lnTo>
                  <a:lnTo>
                    <a:pt x="1299" y="10089"/>
                  </a:lnTo>
                  <a:lnTo>
                    <a:pt x="1363" y="10115"/>
                  </a:lnTo>
                  <a:lnTo>
                    <a:pt x="1427" y="10143"/>
                  </a:lnTo>
                  <a:lnTo>
                    <a:pt x="1489" y="10173"/>
                  </a:lnTo>
                  <a:lnTo>
                    <a:pt x="1550" y="10207"/>
                  </a:lnTo>
                  <a:lnTo>
                    <a:pt x="1610" y="10242"/>
                  </a:lnTo>
                  <a:lnTo>
                    <a:pt x="1670" y="10279"/>
                  </a:lnTo>
                  <a:lnTo>
                    <a:pt x="1727" y="10318"/>
                  </a:lnTo>
                  <a:lnTo>
                    <a:pt x="1783" y="10360"/>
                  </a:lnTo>
                  <a:lnTo>
                    <a:pt x="1838" y="10404"/>
                  </a:lnTo>
                  <a:lnTo>
                    <a:pt x="1891" y="10450"/>
                  </a:lnTo>
                  <a:lnTo>
                    <a:pt x="1942" y="10498"/>
                  </a:lnTo>
                  <a:lnTo>
                    <a:pt x="1993" y="10548"/>
                  </a:lnTo>
                  <a:lnTo>
                    <a:pt x="2041" y="10600"/>
                  </a:lnTo>
                  <a:lnTo>
                    <a:pt x="2088" y="10654"/>
                  </a:lnTo>
                  <a:lnTo>
                    <a:pt x="2133" y="10709"/>
                  </a:lnTo>
                  <a:lnTo>
                    <a:pt x="2175" y="10767"/>
                  </a:lnTo>
                  <a:lnTo>
                    <a:pt x="2215" y="10826"/>
                  </a:lnTo>
                  <a:lnTo>
                    <a:pt x="2254" y="10888"/>
                  </a:lnTo>
                  <a:lnTo>
                    <a:pt x="2291" y="10951"/>
                  </a:lnTo>
                  <a:lnTo>
                    <a:pt x="2325" y="11016"/>
                  </a:lnTo>
                  <a:lnTo>
                    <a:pt x="2356" y="11082"/>
                  </a:lnTo>
                  <a:lnTo>
                    <a:pt x="2386" y="11150"/>
                  </a:lnTo>
                  <a:lnTo>
                    <a:pt x="2413" y="11219"/>
                  </a:lnTo>
                  <a:lnTo>
                    <a:pt x="2437" y="11288"/>
                  </a:lnTo>
                  <a:lnTo>
                    <a:pt x="2457" y="11359"/>
                  </a:lnTo>
                  <a:lnTo>
                    <a:pt x="2475" y="11429"/>
                  </a:lnTo>
                  <a:lnTo>
                    <a:pt x="2491" y="11501"/>
                  </a:lnTo>
                  <a:lnTo>
                    <a:pt x="2503" y="11572"/>
                  </a:lnTo>
                  <a:lnTo>
                    <a:pt x="2513" y="11644"/>
                  </a:lnTo>
                  <a:lnTo>
                    <a:pt x="2520" y="11715"/>
                  </a:lnTo>
                  <a:lnTo>
                    <a:pt x="2525" y="11787"/>
                  </a:lnTo>
                  <a:lnTo>
                    <a:pt x="2526" y="11859"/>
                  </a:lnTo>
                  <a:lnTo>
                    <a:pt x="2525" y="11931"/>
                  </a:lnTo>
                  <a:lnTo>
                    <a:pt x="2520" y="12003"/>
                  </a:lnTo>
                  <a:lnTo>
                    <a:pt x="2514" y="12074"/>
                  </a:lnTo>
                  <a:lnTo>
                    <a:pt x="2505" y="12145"/>
                  </a:lnTo>
                  <a:lnTo>
                    <a:pt x="2494" y="12216"/>
                  </a:lnTo>
                  <a:lnTo>
                    <a:pt x="2479" y="12285"/>
                  </a:lnTo>
                  <a:lnTo>
                    <a:pt x="2461" y="12355"/>
                  </a:lnTo>
                  <a:lnTo>
                    <a:pt x="2442" y="12424"/>
                  </a:lnTo>
                  <a:lnTo>
                    <a:pt x="2419" y="12492"/>
                  </a:lnTo>
                  <a:lnTo>
                    <a:pt x="2395" y="12559"/>
                  </a:lnTo>
                  <a:lnTo>
                    <a:pt x="2368" y="12626"/>
                  </a:lnTo>
                  <a:lnTo>
                    <a:pt x="2338" y="12692"/>
                  </a:lnTo>
                  <a:lnTo>
                    <a:pt x="2306" y="12756"/>
                  </a:lnTo>
                  <a:lnTo>
                    <a:pt x="2271" y="12819"/>
                  </a:lnTo>
                  <a:lnTo>
                    <a:pt x="2234" y="12882"/>
                  </a:lnTo>
                  <a:lnTo>
                    <a:pt x="2194" y="12942"/>
                  </a:lnTo>
                  <a:lnTo>
                    <a:pt x="2152" y="13002"/>
                  </a:lnTo>
                  <a:lnTo>
                    <a:pt x="2107" y="13060"/>
                  </a:lnTo>
                  <a:lnTo>
                    <a:pt x="2061" y="13116"/>
                  </a:lnTo>
                  <a:lnTo>
                    <a:pt x="2011" y="13171"/>
                  </a:lnTo>
                  <a:lnTo>
                    <a:pt x="1960" y="13224"/>
                  </a:lnTo>
                  <a:lnTo>
                    <a:pt x="1905" y="13276"/>
                  </a:lnTo>
                  <a:lnTo>
                    <a:pt x="1889" y="13292"/>
                  </a:lnTo>
                  <a:lnTo>
                    <a:pt x="1873" y="13308"/>
                  </a:lnTo>
                  <a:lnTo>
                    <a:pt x="1858" y="13325"/>
                  </a:lnTo>
                  <a:lnTo>
                    <a:pt x="1844" y="13344"/>
                  </a:lnTo>
                  <a:lnTo>
                    <a:pt x="1831" y="13362"/>
                  </a:lnTo>
                  <a:lnTo>
                    <a:pt x="1819" y="13381"/>
                  </a:lnTo>
                  <a:lnTo>
                    <a:pt x="1808" y="13401"/>
                  </a:lnTo>
                  <a:lnTo>
                    <a:pt x="1797" y="13420"/>
                  </a:lnTo>
                  <a:lnTo>
                    <a:pt x="1789" y="13440"/>
                  </a:lnTo>
                  <a:lnTo>
                    <a:pt x="1780" y="13461"/>
                  </a:lnTo>
                  <a:lnTo>
                    <a:pt x="1774" y="13482"/>
                  </a:lnTo>
                  <a:lnTo>
                    <a:pt x="1767" y="13503"/>
                  </a:lnTo>
                  <a:lnTo>
                    <a:pt x="1762" y="13524"/>
                  </a:lnTo>
                  <a:lnTo>
                    <a:pt x="1758" y="13546"/>
                  </a:lnTo>
                  <a:lnTo>
                    <a:pt x="1754" y="13567"/>
                  </a:lnTo>
                  <a:lnTo>
                    <a:pt x="1752" y="13589"/>
                  </a:lnTo>
                  <a:lnTo>
                    <a:pt x="1751" y="13611"/>
                  </a:lnTo>
                  <a:lnTo>
                    <a:pt x="1750" y="13633"/>
                  </a:lnTo>
                  <a:lnTo>
                    <a:pt x="1751" y="13654"/>
                  </a:lnTo>
                  <a:lnTo>
                    <a:pt x="1753" y="13677"/>
                  </a:lnTo>
                  <a:lnTo>
                    <a:pt x="1756" y="13698"/>
                  </a:lnTo>
                  <a:lnTo>
                    <a:pt x="1760" y="13720"/>
                  </a:lnTo>
                  <a:lnTo>
                    <a:pt x="1764" y="13741"/>
                  </a:lnTo>
                  <a:lnTo>
                    <a:pt x="1771" y="13763"/>
                  </a:lnTo>
                  <a:lnTo>
                    <a:pt x="1777" y="13784"/>
                  </a:lnTo>
                  <a:lnTo>
                    <a:pt x="1785" y="13805"/>
                  </a:lnTo>
                  <a:lnTo>
                    <a:pt x="1793" y="13825"/>
                  </a:lnTo>
                  <a:lnTo>
                    <a:pt x="1804" y="13845"/>
                  </a:lnTo>
                  <a:lnTo>
                    <a:pt x="1815" y="13866"/>
                  </a:lnTo>
                  <a:lnTo>
                    <a:pt x="1826" y="13885"/>
                  </a:lnTo>
                  <a:lnTo>
                    <a:pt x="1839" y="13905"/>
                  </a:lnTo>
                  <a:lnTo>
                    <a:pt x="1853" y="13923"/>
                  </a:lnTo>
                  <a:lnTo>
                    <a:pt x="1929" y="14017"/>
                  </a:lnTo>
                  <a:lnTo>
                    <a:pt x="2006" y="14112"/>
                  </a:lnTo>
                  <a:lnTo>
                    <a:pt x="2084" y="14204"/>
                  </a:lnTo>
                  <a:lnTo>
                    <a:pt x="2164" y="14296"/>
                  </a:lnTo>
                  <a:lnTo>
                    <a:pt x="2244" y="14386"/>
                  </a:lnTo>
                  <a:lnTo>
                    <a:pt x="2326" y="14475"/>
                  </a:lnTo>
                  <a:lnTo>
                    <a:pt x="2410" y="14563"/>
                  </a:lnTo>
                  <a:lnTo>
                    <a:pt x="2495" y="14650"/>
                  </a:lnTo>
                  <a:lnTo>
                    <a:pt x="2581" y="14736"/>
                  </a:lnTo>
                  <a:lnTo>
                    <a:pt x="2668" y="14820"/>
                  </a:lnTo>
                  <a:lnTo>
                    <a:pt x="2756" y="14903"/>
                  </a:lnTo>
                  <a:lnTo>
                    <a:pt x="2845" y="14984"/>
                  </a:lnTo>
                  <a:lnTo>
                    <a:pt x="2935" y="15065"/>
                  </a:lnTo>
                  <a:lnTo>
                    <a:pt x="3027" y="15144"/>
                  </a:lnTo>
                  <a:lnTo>
                    <a:pt x="3119" y="15222"/>
                  </a:lnTo>
                  <a:lnTo>
                    <a:pt x="3212" y="15299"/>
                  </a:lnTo>
                  <a:lnTo>
                    <a:pt x="3232" y="15313"/>
                  </a:lnTo>
                  <a:lnTo>
                    <a:pt x="3251" y="15326"/>
                  </a:lnTo>
                  <a:lnTo>
                    <a:pt x="3270" y="15339"/>
                  </a:lnTo>
                  <a:lnTo>
                    <a:pt x="3291" y="15350"/>
                  </a:lnTo>
                  <a:lnTo>
                    <a:pt x="3311" y="15360"/>
                  </a:lnTo>
                  <a:lnTo>
                    <a:pt x="3332" y="15369"/>
                  </a:lnTo>
                  <a:lnTo>
                    <a:pt x="3353" y="15378"/>
                  </a:lnTo>
                  <a:lnTo>
                    <a:pt x="3374" y="15384"/>
                  </a:lnTo>
                  <a:lnTo>
                    <a:pt x="3396" y="15390"/>
                  </a:lnTo>
                  <a:lnTo>
                    <a:pt x="3418" y="15395"/>
                  </a:lnTo>
                  <a:lnTo>
                    <a:pt x="3439" y="15399"/>
                  </a:lnTo>
                  <a:lnTo>
                    <a:pt x="3462" y="15402"/>
                  </a:lnTo>
                  <a:lnTo>
                    <a:pt x="3483" y="15403"/>
                  </a:lnTo>
                  <a:lnTo>
                    <a:pt x="3506" y="15404"/>
                  </a:lnTo>
                  <a:lnTo>
                    <a:pt x="3527" y="15404"/>
                  </a:lnTo>
                  <a:lnTo>
                    <a:pt x="3550" y="15403"/>
                  </a:lnTo>
                  <a:lnTo>
                    <a:pt x="3571" y="15401"/>
                  </a:lnTo>
                  <a:lnTo>
                    <a:pt x="3594" y="15398"/>
                  </a:lnTo>
                  <a:lnTo>
                    <a:pt x="3615" y="15394"/>
                  </a:lnTo>
                  <a:lnTo>
                    <a:pt x="3637" y="15388"/>
                  </a:lnTo>
                  <a:lnTo>
                    <a:pt x="3658" y="15382"/>
                  </a:lnTo>
                  <a:lnTo>
                    <a:pt x="3680" y="15374"/>
                  </a:lnTo>
                  <a:lnTo>
                    <a:pt x="3700" y="15366"/>
                  </a:lnTo>
                  <a:lnTo>
                    <a:pt x="3721" y="15357"/>
                  </a:lnTo>
                  <a:lnTo>
                    <a:pt x="3740" y="15346"/>
                  </a:lnTo>
                  <a:lnTo>
                    <a:pt x="3760" y="15336"/>
                  </a:lnTo>
                  <a:lnTo>
                    <a:pt x="3780" y="15323"/>
                  </a:lnTo>
                  <a:lnTo>
                    <a:pt x="3798" y="15310"/>
                  </a:lnTo>
                  <a:lnTo>
                    <a:pt x="3816" y="15296"/>
                  </a:lnTo>
                  <a:lnTo>
                    <a:pt x="3833" y="15280"/>
                  </a:lnTo>
                  <a:lnTo>
                    <a:pt x="3851" y="15264"/>
                  </a:lnTo>
                  <a:lnTo>
                    <a:pt x="3867" y="15246"/>
                  </a:lnTo>
                  <a:lnTo>
                    <a:pt x="3916" y="15195"/>
                  </a:lnTo>
                  <a:lnTo>
                    <a:pt x="3968" y="15144"/>
                  </a:lnTo>
                  <a:lnTo>
                    <a:pt x="4021" y="15096"/>
                  </a:lnTo>
                  <a:lnTo>
                    <a:pt x="4077" y="15051"/>
                  </a:lnTo>
                  <a:lnTo>
                    <a:pt x="4135" y="15007"/>
                  </a:lnTo>
                  <a:lnTo>
                    <a:pt x="4195" y="14966"/>
                  </a:lnTo>
                  <a:lnTo>
                    <a:pt x="4257" y="14926"/>
                  </a:lnTo>
                  <a:lnTo>
                    <a:pt x="4319" y="14890"/>
                  </a:lnTo>
                  <a:lnTo>
                    <a:pt x="4383" y="14855"/>
                  </a:lnTo>
                  <a:lnTo>
                    <a:pt x="4449" y="14823"/>
                  </a:lnTo>
                  <a:lnTo>
                    <a:pt x="4517" y="14793"/>
                  </a:lnTo>
                  <a:lnTo>
                    <a:pt x="4584" y="14766"/>
                  </a:lnTo>
                  <a:lnTo>
                    <a:pt x="4653" y="14741"/>
                  </a:lnTo>
                  <a:lnTo>
                    <a:pt x="4723" y="14719"/>
                  </a:lnTo>
                  <a:lnTo>
                    <a:pt x="4794" y="14699"/>
                  </a:lnTo>
                  <a:lnTo>
                    <a:pt x="4866" y="14681"/>
                  </a:lnTo>
                  <a:lnTo>
                    <a:pt x="4938" y="14666"/>
                  </a:lnTo>
                  <a:lnTo>
                    <a:pt x="5010" y="14653"/>
                  </a:lnTo>
                  <a:lnTo>
                    <a:pt x="5083" y="14644"/>
                  </a:lnTo>
                  <a:lnTo>
                    <a:pt x="5156" y="14637"/>
                  </a:lnTo>
                  <a:lnTo>
                    <a:pt x="5229" y="14632"/>
                  </a:lnTo>
                  <a:lnTo>
                    <a:pt x="5302" y="14631"/>
                  </a:lnTo>
                  <a:lnTo>
                    <a:pt x="5375" y="14631"/>
                  </a:lnTo>
                  <a:lnTo>
                    <a:pt x="5448" y="14635"/>
                  </a:lnTo>
                  <a:lnTo>
                    <a:pt x="5521" y="14642"/>
                  </a:lnTo>
                  <a:lnTo>
                    <a:pt x="5593" y="14650"/>
                  </a:lnTo>
                  <a:lnTo>
                    <a:pt x="5664" y="14662"/>
                  </a:lnTo>
                  <a:lnTo>
                    <a:pt x="5735" y="14677"/>
                  </a:lnTo>
                  <a:lnTo>
                    <a:pt x="5806" y="14694"/>
                  </a:lnTo>
                  <a:lnTo>
                    <a:pt x="5875" y="14715"/>
                  </a:lnTo>
                  <a:lnTo>
                    <a:pt x="5942" y="14738"/>
                  </a:lnTo>
                  <a:lnTo>
                    <a:pt x="6010" y="14765"/>
                  </a:lnTo>
                  <a:lnTo>
                    <a:pt x="6079" y="14795"/>
                  </a:lnTo>
                  <a:lnTo>
                    <a:pt x="6145" y="14829"/>
                  </a:lnTo>
                  <a:lnTo>
                    <a:pt x="6211" y="14864"/>
                  </a:lnTo>
                  <a:lnTo>
                    <a:pt x="6274" y="14902"/>
                  </a:lnTo>
                  <a:lnTo>
                    <a:pt x="6337" y="14941"/>
                  </a:lnTo>
                  <a:lnTo>
                    <a:pt x="6397" y="14983"/>
                  </a:lnTo>
                  <a:lnTo>
                    <a:pt x="6455" y="15027"/>
                  </a:lnTo>
                  <a:lnTo>
                    <a:pt x="6511" y="15075"/>
                  </a:lnTo>
                  <a:lnTo>
                    <a:pt x="6566" y="15123"/>
                  </a:lnTo>
                  <a:lnTo>
                    <a:pt x="6617" y="15173"/>
                  </a:lnTo>
                  <a:lnTo>
                    <a:pt x="6668" y="15225"/>
                  </a:lnTo>
                  <a:lnTo>
                    <a:pt x="6716" y="15280"/>
                  </a:lnTo>
                  <a:lnTo>
                    <a:pt x="6762" y="15336"/>
                  </a:lnTo>
                  <a:lnTo>
                    <a:pt x="6806" y="15393"/>
                  </a:lnTo>
                  <a:lnTo>
                    <a:pt x="6847" y="15452"/>
                  </a:lnTo>
                  <a:lnTo>
                    <a:pt x="6887" y="15512"/>
                  </a:lnTo>
                  <a:lnTo>
                    <a:pt x="6923" y="15574"/>
                  </a:lnTo>
                  <a:lnTo>
                    <a:pt x="6959" y="15638"/>
                  </a:lnTo>
                  <a:lnTo>
                    <a:pt x="6991" y="15702"/>
                  </a:lnTo>
                  <a:lnTo>
                    <a:pt x="7020" y="15769"/>
                  </a:lnTo>
                  <a:lnTo>
                    <a:pt x="7048" y="15835"/>
                  </a:lnTo>
                  <a:lnTo>
                    <a:pt x="7073" y="15904"/>
                  </a:lnTo>
                  <a:lnTo>
                    <a:pt x="7095" y="15973"/>
                  </a:lnTo>
                  <a:lnTo>
                    <a:pt x="7115" y="16043"/>
                  </a:lnTo>
                  <a:lnTo>
                    <a:pt x="7132" y="16113"/>
                  </a:lnTo>
                  <a:lnTo>
                    <a:pt x="7146" y="16185"/>
                  </a:lnTo>
                  <a:lnTo>
                    <a:pt x="7157" y="16259"/>
                  </a:lnTo>
                  <a:lnTo>
                    <a:pt x="7166" y="16332"/>
                  </a:lnTo>
                  <a:lnTo>
                    <a:pt x="7173" y="16406"/>
                  </a:lnTo>
                  <a:lnTo>
                    <a:pt x="7176" y="16480"/>
                  </a:lnTo>
                  <a:lnTo>
                    <a:pt x="7176" y="16555"/>
                  </a:lnTo>
                  <a:lnTo>
                    <a:pt x="7173" y="16630"/>
                  </a:lnTo>
                  <a:lnTo>
                    <a:pt x="7171" y="16654"/>
                  </a:lnTo>
                  <a:lnTo>
                    <a:pt x="7173" y="16678"/>
                  </a:lnTo>
                  <a:lnTo>
                    <a:pt x="7174" y="16700"/>
                  </a:lnTo>
                  <a:lnTo>
                    <a:pt x="7176" y="16724"/>
                  </a:lnTo>
                  <a:lnTo>
                    <a:pt x="7180" y="16746"/>
                  </a:lnTo>
                  <a:lnTo>
                    <a:pt x="7184" y="16768"/>
                  </a:lnTo>
                  <a:lnTo>
                    <a:pt x="7191" y="16790"/>
                  </a:lnTo>
                  <a:lnTo>
                    <a:pt x="7197" y="16812"/>
                  </a:lnTo>
                  <a:lnTo>
                    <a:pt x="7205" y="16832"/>
                  </a:lnTo>
                  <a:lnTo>
                    <a:pt x="7213" y="16853"/>
                  </a:lnTo>
                  <a:lnTo>
                    <a:pt x="7223" y="16873"/>
                  </a:lnTo>
                  <a:lnTo>
                    <a:pt x="7234" y="16892"/>
                  </a:lnTo>
                  <a:lnTo>
                    <a:pt x="7245" y="16912"/>
                  </a:lnTo>
                  <a:lnTo>
                    <a:pt x="7257" y="16930"/>
                  </a:lnTo>
                  <a:lnTo>
                    <a:pt x="7270" y="16948"/>
                  </a:lnTo>
                  <a:lnTo>
                    <a:pt x="7284" y="16965"/>
                  </a:lnTo>
                  <a:lnTo>
                    <a:pt x="7298" y="16983"/>
                  </a:lnTo>
                  <a:lnTo>
                    <a:pt x="7313" y="16998"/>
                  </a:lnTo>
                  <a:lnTo>
                    <a:pt x="7329" y="17013"/>
                  </a:lnTo>
                  <a:lnTo>
                    <a:pt x="7347" y="17028"/>
                  </a:lnTo>
                  <a:lnTo>
                    <a:pt x="7364" y="17042"/>
                  </a:lnTo>
                  <a:lnTo>
                    <a:pt x="7382" y="17055"/>
                  </a:lnTo>
                  <a:lnTo>
                    <a:pt x="7401" y="17066"/>
                  </a:lnTo>
                  <a:lnTo>
                    <a:pt x="7421" y="17077"/>
                  </a:lnTo>
                  <a:lnTo>
                    <a:pt x="7440" y="17088"/>
                  </a:lnTo>
                  <a:lnTo>
                    <a:pt x="7460" y="17098"/>
                  </a:lnTo>
                  <a:lnTo>
                    <a:pt x="7482" y="17105"/>
                  </a:lnTo>
                  <a:lnTo>
                    <a:pt x="7503" y="17113"/>
                  </a:lnTo>
                  <a:lnTo>
                    <a:pt x="7526" y="17119"/>
                  </a:lnTo>
                  <a:lnTo>
                    <a:pt x="7549" y="17124"/>
                  </a:lnTo>
                  <a:lnTo>
                    <a:pt x="7571" y="17129"/>
                  </a:lnTo>
                  <a:lnTo>
                    <a:pt x="7595" y="17132"/>
                  </a:lnTo>
                  <a:lnTo>
                    <a:pt x="7656" y="17140"/>
                  </a:lnTo>
                  <a:lnTo>
                    <a:pt x="7717" y="17146"/>
                  </a:lnTo>
                  <a:lnTo>
                    <a:pt x="7780" y="17152"/>
                  </a:lnTo>
                  <a:lnTo>
                    <a:pt x="7841" y="17158"/>
                  </a:lnTo>
                  <a:lnTo>
                    <a:pt x="7903" y="17163"/>
                  </a:lnTo>
                  <a:lnTo>
                    <a:pt x="7964" y="17167"/>
                  </a:lnTo>
                  <a:lnTo>
                    <a:pt x="8027" y="17172"/>
                  </a:lnTo>
                  <a:lnTo>
                    <a:pt x="8089" y="17176"/>
                  </a:lnTo>
                  <a:lnTo>
                    <a:pt x="8150" y="17179"/>
                  </a:lnTo>
                  <a:lnTo>
                    <a:pt x="8213" y="17182"/>
                  </a:lnTo>
                  <a:lnTo>
                    <a:pt x="8275" y="17185"/>
                  </a:lnTo>
                  <a:lnTo>
                    <a:pt x="8336" y="17187"/>
                  </a:lnTo>
                  <a:lnTo>
                    <a:pt x="8398" y="17188"/>
                  </a:lnTo>
                  <a:lnTo>
                    <a:pt x="8461" y="17189"/>
                  </a:lnTo>
                  <a:lnTo>
                    <a:pt x="8523" y="17190"/>
                  </a:lnTo>
                  <a:lnTo>
                    <a:pt x="8584" y="17190"/>
                  </a:lnTo>
                  <a:lnTo>
                    <a:pt x="8643" y="17190"/>
                  </a:lnTo>
                  <a:lnTo>
                    <a:pt x="8702" y="17189"/>
                  </a:lnTo>
                  <a:lnTo>
                    <a:pt x="8762" y="17188"/>
                  </a:lnTo>
                  <a:lnTo>
                    <a:pt x="8821" y="17187"/>
                  </a:lnTo>
                  <a:lnTo>
                    <a:pt x="8880" y="17185"/>
                  </a:lnTo>
                  <a:lnTo>
                    <a:pt x="8939" y="17182"/>
                  </a:lnTo>
                  <a:lnTo>
                    <a:pt x="8998" y="17180"/>
                  </a:lnTo>
                  <a:lnTo>
                    <a:pt x="9057" y="17177"/>
                  </a:lnTo>
                  <a:lnTo>
                    <a:pt x="9115" y="17174"/>
                  </a:lnTo>
                  <a:lnTo>
                    <a:pt x="9174" y="17170"/>
                  </a:lnTo>
                  <a:lnTo>
                    <a:pt x="9233" y="17165"/>
                  </a:lnTo>
                  <a:lnTo>
                    <a:pt x="9292" y="17161"/>
                  </a:lnTo>
                  <a:lnTo>
                    <a:pt x="9351" y="17156"/>
                  </a:lnTo>
                  <a:lnTo>
                    <a:pt x="9410" y="17150"/>
                  </a:lnTo>
                  <a:lnTo>
                    <a:pt x="9470" y="17144"/>
                  </a:lnTo>
                  <a:lnTo>
                    <a:pt x="9529" y="17137"/>
                  </a:lnTo>
                  <a:lnTo>
                    <a:pt x="9551" y="17135"/>
                  </a:lnTo>
                  <a:lnTo>
                    <a:pt x="9574" y="17131"/>
                  </a:lnTo>
                  <a:lnTo>
                    <a:pt x="9596" y="17126"/>
                  </a:lnTo>
                  <a:lnTo>
                    <a:pt x="9619" y="17119"/>
                  </a:lnTo>
                  <a:lnTo>
                    <a:pt x="9639" y="17112"/>
                  </a:lnTo>
                  <a:lnTo>
                    <a:pt x="9661" y="17104"/>
                  </a:lnTo>
                  <a:lnTo>
                    <a:pt x="9681" y="17094"/>
                  </a:lnTo>
                  <a:lnTo>
                    <a:pt x="9701" y="17085"/>
                  </a:lnTo>
                  <a:lnTo>
                    <a:pt x="9720" y="17074"/>
                  </a:lnTo>
                  <a:lnTo>
                    <a:pt x="9739" y="17062"/>
                  </a:lnTo>
                  <a:lnTo>
                    <a:pt x="9757" y="17049"/>
                  </a:lnTo>
                  <a:lnTo>
                    <a:pt x="9775" y="17036"/>
                  </a:lnTo>
                  <a:lnTo>
                    <a:pt x="9792" y="17021"/>
                  </a:lnTo>
                  <a:lnTo>
                    <a:pt x="9807" y="17007"/>
                  </a:lnTo>
                  <a:lnTo>
                    <a:pt x="9823" y="16991"/>
                  </a:lnTo>
                  <a:lnTo>
                    <a:pt x="9837" y="16975"/>
                  </a:lnTo>
                  <a:lnTo>
                    <a:pt x="9851" y="16958"/>
                  </a:lnTo>
                  <a:lnTo>
                    <a:pt x="9865" y="16941"/>
                  </a:lnTo>
                  <a:lnTo>
                    <a:pt x="9877" y="16922"/>
                  </a:lnTo>
                  <a:lnTo>
                    <a:pt x="9889" y="16904"/>
                  </a:lnTo>
                  <a:lnTo>
                    <a:pt x="9899" y="16885"/>
                  </a:lnTo>
                  <a:lnTo>
                    <a:pt x="9909" y="16864"/>
                  </a:lnTo>
                  <a:lnTo>
                    <a:pt x="9918" y="16845"/>
                  </a:lnTo>
                  <a:lnTo>
                    <a:pt x="9926" y="16824"/>
                  </a:lnTo>
                  <a:lnTo>
                    <a:pt x="9933" y="16803"/>
                  </a:lnTo>
                  <a:lnTo>
                    <a:pt x="9939" y="16782"/>
                  </a:lnTo>
                  <a:lnTo>
                    <a:pt x="9943" y="16759"/>
                  </a:lnTo>
                  <a:lnTo>
                    <a:pt x="9948" y="16738"/>
                  </a:lnTo>
                  <a:lnTo>
                    <a:pt x="9951" y="16715"/>
                  </a:lnTo>
                  <a:lnTo>
                    <a:pt x="9953" y="16693"/>
                  </a:lnTo>
                  <a:lnTo>
                    <a:pt x="9954" y="16669"/>
                  </a:lnTo>
                  <a:lnTo>
                    <a:pt x="9953" y="16645"/>
                  </a:lnTo>
                  <a:lnTo>
                    <a:pt x="9952" y="16571"/>
                  </a:lnTo>
                  <a:lnTo>
                    <a:pt x="9954" y="16497"/>
                  </a:lnTo>
                  <a:lnTo>
                    <a:pt x="9958" y="16424"/>
                  </a:lnTo>
                  <a:lnTo>
                    <a:pt x="9966" y="16351"/>
                  </a:lnTo>
                  <a:lnTo>
                    <a:pt x="9976" y="16278"/>
                  </a:lnTo>
                  <a:lnTo>
                    <a:pt x="9988" y="16206"/>
                  </a:lnTo>
                  <a:lnTo>
                    <a:pt x="10005" y="16135"/>
                  </a:lnTo>
                  <a:lnTo>
                    <a:pt x="10022" y="16065"/>
                  </a:lnTo>
                  <a:lnTo>
                    <a:pt x="10043" y="15996"/>
                  </a:lnTo>
                  <a:lnTo>
                    <a:pt x="10066" y="15928"/>
                  </a:lnTo>
                  <a:lnTo>
                    <a:pt x="10092" y="15861"/>
                  </a:lnTo>
                  <a:lnTo>
                    <a:pt x="10121" y="15794"/>
                  </a:lnTo>
                  <a:lnTo>
                    <a:pt x="10151" y="15730"/>
                  </a:lnTo>
                  <a:lnTo>
                    <a:pt x="10184" y="15667"/>
                  </a:lnTo>
                  <a:lnTo>
                    <a:pt x="10218" y="15604"/>
                  </a:lnTo>
                  <a:lnTo>
                    <a:pt x="10256" y="15543"/>
                  </a:lnTo>
                  <a:lnTo>
                    <a:pt x="10296" y="15483"/>
                  </a:lnTo>
                  <a:lnTo>
                    <a:pt x="10338" y="15425"/>
                  </a:lnTo>
                  <a:lnTo>
                    <a:pt x="10383" y="15369"/>
                  </a:lnTo>
                  <a:lnTo>
                    <a:pt x="10428" y="15314"/>
                  </a:lnTo>
                  <a:lnTo>
                    <a:pt x="10476" y="15261"/>
                  </a:lnTo>
                  <a:lnTo>
                    <a:pt x="10527" y="15210"/>
                  </a:lnTo>
                  <a:lnTo>
                    <a:pt x="10579" y="15161"/>
                  </a:lnTo>
                  <a:lnTo>
                    <a:pt x="10633" y="15113"/>
                  </a:lnTo>
                  <a:lnTo>
                    <a:pt x="10689" y="15068"/>
                  </a:lnTo>
                  <a:lnTo>
                    <a:pt x="10747" y="15025"/>
                  </a:lnTo>
                  <a:lnTo>
                    <a:pt x="10806" y="14983"/>
                  </a:lnTo>
                  <a:lnTo>
                    <a:pt x="10868" y="14945"/>
                  </a:lnTo>
                  <a:lnTo>
                    <a:pt x="10931" y="14908"/>
                  </a:lnTo>
                  <a:lnTo>
                    <a:pt x="10995" y="14874"/>
                  </a:lnTo>
                  <a:lnTo>
                    <a:pt x="11062" y="14842"/>
                  </a:lnTo>
                  <a:lnTo>
                    <a:pt x="11129" y="14812"/>
                  </a:lnTo>
                  <a:lnTo>
                    <a:pt x="11196" y="14787"/>
                  </a:lnTo>
                  <a:lnTo>
                    <a:pt x="11265" y="14764"/>
                  </a:lnTo>
                  <a:lnTo>
                    <a:pt x="11334" y="14745"/>
                  </a:lnTo>
                  <a:lnTo>
                    <a:pt x="11403" y="14728"/>
                  </a:lnTo>
                  <a:lnTo>
                    <a:pt x="11474" y="14714"/>
                  </a:lnTo>
                  <a:lnTo>
                    <a:pt x="11545" y="14702"/>
                  </a:lnTo>
                  <a:lnTo>
                    <a:pt x="11617" y="14693"/>
                  </a:lnTo>
                  <a:lnTo>
                    <a:pt x="11689" y="14688"/>
                  </a:lnTo>
                  <a:lnTo>
                    <a:pt x="11761" y="14685"/>
                  </a:lnTo>
                  <a:lnTo>
                    <a:pt x="11834" y="14683"/>
                  </a:lnTo>
                  <a:lnTo>
                    <a:pt x="11906" y="14686"/>
                  </a:lnTo>
                  <a:lnTo>
                    <a:pt x="11979" y="14691"/>
                  </a:lnTo>
                  <a:lnTo>
                    <a:pt x="12051" y="14699"/>
                  </a:lnTo>
                  <a:lnTo>
                    <a:pt x="12124" y="14708"/>
                  </a:lnTo>
                  <a:lnTo>
                    <a:pt x="12196" y="14721"/>
                  </a:lnTo>
                  <a:lnTo>
                    <a:pt x="12267" y="14736"/>
                  </a:lnTo>
                  <a:lnTo>
                    <a:pt x="12338" y="14753"/>
                  </a:lnTo>
                  <a:lnTo>
                    <a:pt x="12409" y="14774"/>
                  </a:lnTo>
                  <a:lnTo>
                    <a:pt x="12478" y="14796"/>
                  </a:lnTo>
                  <a:lnTo>
                    <a:pt x="12547" y="14821"/>
                  </a:lnTo>
                  <a:lnTo>
                    <a:pt x="12614" y="14848"/>
                  </a:lnTo>
                  <a:lnTo>
                    <a:pt x="12681" y="14878"/>
                  </a:lnTo>
                  <a:lnTo>
                    <a:pt x="12745" y="14909"/>
                  </a:lnTo>
                  <a:lnTo>
                    <a:pt x="12810" y="14943"/>
                  </a:lnTo>
                  <a:lnTo>
                    <a:pt x="12872" y="14980"/>
                  </a:lnTo>
                  <a:lnTo>
                    <a:pt x="12932" y="15019"/>
                  </a:lnTo>
                  <a:lnTo>
                    <a:pt x="12991" y="15060"/>
                  </a:lnTo>
                  <a:lnTo>
                    <a:pt x="13049" y="15102"/>
                  </a:lnTo>
                  <a:lnTo>
                    <a:pt x="13104" y="15149"/>
                  </a:lnTo>
                  <a:lnTo>
                    <a:pt x="13158" y="15196"/>
                  </a:lnTo>
                  <a:lnTo>
                    <a:pt x="13209" y="15245"/>
                  </a:lnTo>
                  <a:lnTo>
                    <a:pt x="13259" y="15297"/>
                  </a:lnTo>
                  <a:lnTo>
                    <a:pt x="13275" y="15314"/>
                  </a:lnTo>
                  <a:lnTo>
                    <a:pt x="13291" y="15329"/>
                  </a:lnTo>
                  <a:lnTo>
                    <a:pt x="13309" y="15344"/>
                  </a:lnTo>
                  <a:lnTo>
                    <a:pt x="13327" y="15358"/>
                  </a:lnTo>
                  <a:lnTo>
                    <a:pt x="13346" y="15371"/>
                  </a:lnTo>
                  <a:lnTo>
                    <a:pt x="13364" y="15384"/>
                  </a:lnTo>
                  <a:lnTo>
                    <a:pt x="13383" y="15395"/>
                  </a:lnTo>
                  <a:lnTo>
                    <a:pt x="13404" y="15404"/>
                  </a:lnTo>
                  <a:lnTo>
                    <a:pt x="13423" y="15414"/>
                  </a:lnTo>
                  <a:lnTo>
                    <a:pt x="13445" y="15423"/>
                  </a:lnTo>
                  <a:lnTo>
                    <a:pt x="13465" y="15429"/>
                  </a:lnTo>
                  <a:lnTo>
                    <a:pt x="13486" y="15436"/>
                  </a:lnTo>
                  <a:lnTo>
                    <a:pt x="13507" y="15441"/>
                  </a:lnTo>
                  <a:lnTo>
                    <a:pt x="13529" y="15445"/>
                  </a:lnTo>
                  <a:lnTo>
                    <a:pt x="13550" y="15448"/>
                  </a:lnTo>
                  <a:lnTo>
                    <a:pt x="13573" y="15451"/>
                  </a:lnTo>
                  <a:lnTo>
                    <a:pt x="13594" y="15452"/>
                  </a:lnTo>
                  <a:lnTo>
                    <a:pt x="13616" y="15453"/>
                  </a:lnTo>
                  <a:lnTo>
                    <a:pt x="13638" y="15452"/>
                  </a:lnTo>
                  <a:lnTo>
                    <a:pt x="13660" y="15450"/>
                  </a:lnTo>
                  <a:lnTo>
                    <a:pt x="13681" y="15447"/>
                  </a:lnTo>
                  <a:lnTo>
                    <a:pt x="13703" y="15444"/>
                  </a:lnTo>
                  <a:lnTo>
                    <a:pt x="13725" y="15439"/>
                  </a:lnTo>
                  <a:lnTo>
                    <a:pt x="13746" y="15433"/>
                  </a:lnTo>
                  <a:lnTo>
                    <a:pt x="13767" y="15427"/>
                  </a:lnTo>
                  <a:lnTo>
                    <a:pt x="13789" y="15418"/>
                  </a:lnTo>
                  <a:lnTo>
                    <a:pt x="13809" y="15410"/>
                  </a:lnTo>
                  <a:lnTo>
                    <a:pt x="13829" y="15400"/>
                  </a:lnTo>
                  <a:lnTo>
                    <a:pt x="13850" y="15389"/>
                  </a:lnTo>
                  <a:lnTo>
                    <a:pt x="13869" y="15378"/>
                  </a:lnTo>
                  <a:lnTo>
                    <a:pt x="13888" y="15365"/>
                  </a:lnTo>
                  <a:lnTo>
                    <a:pt x="13907" y="15351"/>
                  </a:lnTo>
                  <a:lnTo>
                    <a:pt x="14002" y="15274"/>
                  </a:lnTo>
                  <a:lnTo>
                    <a:pt x="14098" y="15197"/>
                  </a:lnTo>
                  <a:lnTo>
                    <a:pt x="14191" y="15119"/>
                  </a:lnTo>
                  <a:lnTo>
                    <a:pt x="14284" y="15038"/>
                  </a:lnTo>
                  <a:lnTo>
                    <a:pt x="14375" y="14956"/>
                  </a:lnTo>
                  <a:lnTo>
                    <a:pt x="14465" y="14874"/>
                  </a:lnTo>
                  <a:lnTo>
                    <a:pt x="14553" y="14789"/>
                  </a:lnTo>
                  <a:lnTo>
                    <a:pt x="14642" y="14704"/>
                  </a:lnTo>
                  <a:lnTo>
                    <a:pt x="14729" y="14617"/>
                  </a:lnTo>
                  <a:lnTo>
                    <a:pt x="14813" y="14529"/>
                  </a:lnTo>
                  <a:lnTo>
                    <a:pt x="14897" y="14440"/>
                  </a:lnTo>
                  <a:lnTo>
                    <a:pt x="14980" y="14349"/>
                  </a:lnTo>
                  <a:lnTo>
                    <a:pt x="15062" y="14258"/>
                  </a:lnTo>
                  <a:lnTo>
                    <a:pt x="15141" y="14166"/>
                  </a:lnTo>
                  <a:lnTo>
                    <a:pt x="15220" y="14071"/>
                  </a:lnTo>
                  <a:lnTo>
                    <a:pt x="15297" y="13977"/>
                  </a:lnTo>
                  <a:lnTo>
                    <a:pt x="15312" y="13957"/>
                  </a:lnTo>
                  <a:lnTo>
                    <a:pt x="15325" y="13939"/>
                  </a:lnTo>
                  <a:lnTo>
                    <a:pt x="15338" y="13919"/>
                  </a:lnTo>
                  <a:lnTo>
                    <a:pt x="15349" y="13899"/>
                  </a:lnTo>
                  <a:lnTo>
                    <a:pt x="15358" y="13879"/>
                  </a:lnTo>
                  <a:lnTo>
                    <a:pt x="15368" y="13857"/>
                  </a:lnTo>
                  <a:lnTo>
                    <a:pt x="15375" y="13837"/>
                  </a:lnTo>
                  <a:lnTo>
                    <a:pt x="15383" y="13815"/>
                  </a:lnTo>
                  <a:lnTo>
                    <a:pt x="15388" y="13794"/>
                  </a:lnTo>
                  <a:lnTo>
                    <a:pt x="15394" y="13771"/>
                  </a:lnTo>
                  <a:lnTo>
                    <a:pt x="15398" y="13750"/>
                  </a:lnTo>
                  <a:lnTo>
                    <a:pt x="15400" y="13728"/>
                  </a:lnTo>
                  <a:lnTo>
                    <a:pt x="15402" y="13706"/>
                  </a:lnTo>
                  <a:lnTo>
                    <a:pt x="15403" y="13683"/>
                  </a:lnTo>
                  <a:lnTo>
                    <a:pt x="15403" y="13662"/>
                  </a:lnTo>
                  <a:lnTo>
                    <a:pt x="15401" y="13639"/>
                  </a:lnTo>
                  <a:lnTo>
                    <a:pt x="15399" y="13618"/>
                  </a:lnTo>
                  <a:lnTo>
                    <a:pt x="15396" y="13596"/>
                  </a:lnTo>
                  <a:lnTo>
                    <a:pt x="15391" y="13574"/>
                  </a:lnTo>
                  <a:lnTo>
                    <a:pt x="15386" y="13552"/>
                  </a:lnTo>
                  <a:lnTo>
                    <a:pt x="15381" y="13532"/>
                  </a:lnTo>
                  <a:lnTo>
                    <a:pt x="15373" y="13510"/>
                  </a:lnTo>
                  <a:lnTo>
                    <a:pt x="15365" y="13490"/>
                  </a:lnTo>
                  <a:lnTo>
                    <a:pt x="15356" y="13469"/>
                  </a:lnTo>
                  <a:lnTo>
                    <a:pt x="15345" y="13449"/>
                  </a:lnTo>
                  <a:lnTo>
                    <a:pt x="15335" y="13430"/>
                  </a:lnTo>
                  <a:lnTo>
                    <a:pt x="15322" y="13410"/>
                  </a:lnTo>
                  <a:lnTo>
                    <a:pt x="15309" y="13392"/>
                  </a:lnTo>
                  <a:lnTo>
                    <a:pt x="15295" y="13374"/>
                  </a:lnTo>
                  <a:lnTo>
                    <a:pt x="15280" y="13357"/>
                  </a:lnTo>
                  <a:lnTo>
                    <a:pt x="15264" y="13339"/>
                  </a:lnTo>
                  <a:lnTo>
                    <a:pt x="15246" y="13323"/>
                  </a:lnTo>
                  <a:lnTo>
                    <a:pt x="15192" y="13272"/>
                  </a:lnTo>
                  <a:lnTo>
                    <a:pt x="15139" y="13218"/>
                  </a:lnTo>
                  <a:lnTo>
                    <a:pt x="15089" y="13162"/>
                  </a:lnTo>
                  <a:lnTo>
                    <a:pt x="15041" y="13106"/>
                  </a:lnTo>
                  <a:lnTo>
                    <a:pt x="14996" y="13047"/>
                  </a:lnTo>
                  <a:lnTo>
                    <a:pt x="14953" y="12987"/>
                  </a:lnTo>
                  <a:lnTo>
                    <a:pt x="14912" y="12926"/>
                  </a:lnTo>
                  <a:lnTo>
                    <a:pt x="14875" y="12863"/>
                  </a:lnTo>
                  <a:lnTo>
                    <a:pt x="14839" y="12800"/>
                  </a:lnTo>
                  <a:lnTo>
                    <a:pt x="14807" y="12735"/>
                  </a:lnTo>
                  <a:lnTo>
                    <a:pt x="14777" y="12669"/>
                  </a:lnTo>
                  <a:lnTo>
                    <a:pt x="14749" y="12602"/>
                  </a:lnTo>
                  <a:lnTo>
                    <a:pt x="14724" y="12534"/>
                  </a:lnTo>
                  <a:lnTo>
                    <a:pt x="14702" y="12465"/>
                  </a:lnTo>
                  <a:lnTo>
                    <a:pt x="14681" y="12396"/>
                  </a:lnTo>
                  <a:lnTo>
                    <a:pt x="14664" y="12325"/>
                  </a:lnTo>
                  <a:lnTo>
                    <a:pt x="14650" y="12255"/>
                  </a:lnTo>
                  <a:lnTo>
                    <a:pt x="14638" y="12183"/>
                  </a:lnTo>
                  <a:lnTo>
                    <a:pt x="14629" y="12113"/>
                  </a:lnTo>
                  <a:lnTo>
                    <a:pt x="14622" y="12041"/>
                  </a:lnTo>
                  <a:lnTo>
                    <a:pt x="14619" y="11967"/>
                  </a:lnTo>
                  <a:lnTo>
                    <a:pt x="14618" y="11895"/>
                  </a:lnTo>
                  <a:lnTo>
                    <a:pt x="14620" y="11822"/>
                  </a:lnTo>
                  <a:lnTo>
                    <a:pt x="14624" y="11750"/>
                  </a:lnTo>
                  <a:lnTo>
                    <a:pt x="14632" y="11677"/>
                  </a:lnTo>
                  <a:lnTo>
                    <a:pt x="14643" y="11605"/>
                  </a:lnTo>
                  <a:lnTo>
                    <a:pt x="14656" y="11533"/>
                  </a:lnTo>
                  <a:lnTo>
                    <a:pt x="14672" y="11461"/>
                  </a:lnTo>
                  <a:lnTo>
                    <a:pt x="14691" y="11391"/>
                  </a:lnTo>
                  <a:lnTo>
                    <a:pt x="14712" y="11320"/>
                  </a:lnTo>
                  <a:lnTo>
                    <a:pt x="14737" y="11249"/>
                  </a:lnTo>
                  <a:lnTo>
                    <a:pt x="14765" y="11179"/>
                  </a:lnTo>
                  <a:lnTo>
                    <a:pt x="14793" y="11114"/>
                  </a:lnTo>
                  <a:lnTo>
                    <a:pt x="14824" y="11051"/>
                  </a:lnTo>
                  <a:lnTo>
                    <a:pt x="14858" y="10990"/>
                  </a:lnTo>
                  <a:lnTo>
                    <a:pt x="14893" y="10929"/>
                  </a:lnTo>
                  <a:lnTo>
                    <a:pt x="14931" y="10871"/>
                  </a:lnTo>
                  <a:lnTo>
                    <a:pt x="14970" y="10813"/>
                  </a:lnTo>
                  <a:lnTo>
                    <a:pt x="15012" y="10757"/>
                  </a:lnTo>
                  <a:lnTo>
                    <a:pt x="15055" y="10703"/>
                  </a:lnTo>
                  <a:lnTo>
                    <a:pt x="15101" y="10650"/>
                  </a:lnTo>
                  <a:lnTo>
                    <a:pt x="15149" y="10600"/>
                  </a:lnTo>
                  <a:lnTo>
                    <a:pt x="15198" y="10551"/>
                  </a:lnTo>
                  <a:lnTo>
                    <a:pt x="15249" y="10504"/>
                  </a:lnTo>
                  <a:lnTo>
                    <a:pt x="15301" y="10459"/>
                  </a:lnTo>
                  <a:lnTo>
                    <a:pt x="15356" y="10416"/>
                  </a:lnTo>
                  <a:lnTo>
                    <a:pt x="15411" y="10374"/>
                  </a:lnTo>
                  <a:lnTo>
                    <a:pt x="15469" y="10335"/>
                  </a:lnTo>
                  <a:lnTo>
                    <a:pt x="15527" y="10298"/>
                  </a:lnTo>
                  <a:lnTo>
                    <a:pt x="15587" y="10262"/>
                  </a:lnTo>
                  <a:lnTo>
                    <a:pt x="15647" y="10230"/>
                  </a:lnTo>
                  <a:lnTo>
                    <a:pt x="15710" y="10199"/>
                  </a:lnTo>
                  <a:lnTo>
                    <a:pt x="15773" y="10170"/>
                  </a:lnTo>
                  <a:lnTo>
                    <a:pt x="15837" y="10144"/>
                  </a:lnTo>
                  <a:lnTo>
                    <a:pt x="15903" y="10120"/>
                  </a:lnTo>
                  <a:lnTo>
                    <a:pt x="15968" y="10098"/>
                  </a:lnTo>
                  <a:lnTo>
                    <a:pt x="16036" y="10079"/>
                  </a:lnTo>
                  <a:lnTo>
                    <a:pt x="16104" y="10062"/>
                  </a:lnTo>
                  <a:lnTo>
                    <a:pt x="16173" y="10048"/>
                  </a:lnTo>
                  <a:lnTo>
                    <a:pt x="16241" y="10036"/>
                  </a:lnTo>
                  <a:lnTo>
                    <a:pt x="16311" y="10026"/>
                  </a:lnTo>
                  <a:lnTo>
                    <a:pt x="16381" y="10020"/>
                  </a:lnTo>
                  <a:lnTo>
                    <a:pt x="16452" y="10015"/>
                  </a:lnTo>
                  <a:lnTo>
                    <a:pt x="16523" y="10014"/>
                  </a:lnTo>
                  <a:lnTo>
                    <a:pt x="16629" y="10016"/>
                  </a:lnTo>
                  <a:lnTo>
                    <a:pt x="16652" y="10017"/>
                  </a:lnTo>
                  <a:lnTo>
                    <a:pt x="16675" y="10019"/>
                  </a:lnTo>
                  <a:lnTo>
                    <a:pt x="16698" y="10016"/>
                  </a:lnTo>
                  <a:lnTo>
                    <a:pt x="16720" y="10014"/>
                  </a:lnTo>
                  <a:lnTo>
                    <a:pt x="16743" y="10011"/>
                  </a:lnTo>
                  <a:lnTo>
                    <a:pt x="16765" y="10007"/>
                  </a:lnTo>
                  <a:lnTo>
                    <a:pt x="16786" y="10001"/>
                  </a:lnTo>
                  <a:lnTo>
                    <a:pt x="16808" y="9995"/>
                  </a:lnTo>
                  <a:lnTo>
                    <a:pt x="16829" y="9987"/>
                  </a:lnTo>
                  <a:lnTo>
                    <a:pt x="16849" y="9979"/>
                  </a:lnTo>
                  <a:lnTo>
                    <a:pt x="16869" y="9969"/>
                  </a:lnTo>
                  <a:lnTo>
                    <a:pt x="16889" y="9958"/>
                  </a:lnTo>
                  <a:lnTo>
                    <a:pt x="16909" y="9947"/>
                  </a:lnTo>
                  <a:lnTo>
                    <a:pt x="16927" y="9935"/>
                  </a:lnTo>
                  <a:lnTo>
                    <a:pt x="16945" y="9922"/>
                  </a:lnTo>
                  <a:lnTo>
                    <a:pt x="16962" y="9908"/>
                  </a:lnTo>
                  <a:lnTo>
                    <a:pt x="16978" y="9893"/>
                  </a:lnTo>
                  <a:lnTo>
                    <a:pt x="16994" y="9878"/>
                  </a:lnTo>
                  <a:lnTo>
                    <a:pt x="17011" y="9862"/>
                  </a:lnTo>
                  <a:lnTo>
                    <a:pt x="17025" y="9844"/>
                  </a:lnTo>
                  <a:lnTo>
                    <a:pt x="17039" y="9827"/>
                  </a:lnTo>
                  <a:lnTo>
                    <a:pt x="17052" y="9808"/>
                  </a:lnTo>
                  <a:lnTo>
                    <a:pt x="17064" y="9790"/>
                  </a:lnTo>
                  <a:lnTo>
                    <a:pt x="17076" y="9770"/>
                  </a:lnTo>
                  <a:lnTo>
                    <a:pt x="17086" y="9750"/>
                  </a:lnTo>
                  <a:lnTo>
                    <a:pt x="17095" y="9730"/>
                  </a:lnTo>
                  <a:lnTo>
                    <a:pt x="17104" y="9708"/>
                  </a:lnTo>
                  <a:lnTo>
                    <a:pt x="17113" y="9687"/>
                  </a:lnTo>
                  <a:lnTo>
                    <a:pt x="17119" y="9664"/>
                  </a:lnTo>
                  <a:lnTo>
                    <a:pt x="17124" y="9641"/>
                  </a:lnTo>
                  <a:lnTo>
                    <a:pt x="17129" y="9619"/>
                  </a:lnTo>
                  <a:lnTo>
                    <a:pt x="17132" y="9595"/>
                  </a:lnTo>
                  <a:lnTo>
                    <a:pt x="17146" y="9474"/>
                  </a:lnTo>
                  <a:lnTo>
                    <a:pt x="17157" y="9352"/>
                  </a:lnTo>
                  <a:lnTo>
                    <a:pt x="17167" y="9231"/>
                  </a:lnTo>
                  <a:lnTo>
                    <a:pt x="17175" y="9109"/>
                  </a:lnTo>
                  <a:lnTo>
                    <a:pt x="17181" y="8987"/>
                  </a:lnTo>
                  <a:lnTo>
                    <a:pt x="17186" y="8865"/>
                  </a:lnTo>
                  <a:lnTo>
                    <a:pt x="17189" y="8742"/>
                  </a:lnTo>
                  <a:lnTo>
                    <a:pt x="17190" y="8620"/>
                  </a:lnTo>
                  <a:lnTo>
                    <a:pt x="17189" y="8497"/>
                  </a:lnTo>
                  <a:lnTo>
                    <a:pt x="17187" y="8375"/>
                  </a:lnTo>
                  <a:lnTo>
                    <a:pt x="17182" y="8252"/>
                  </a:lnTo>
                  <a:lnTo>
                    <a:pt x="17177" y="8130"/>
                  </a:lnTo>
                  <a:lnTo>
                    <a:pt x="17170" y="8007"/>
                  </a:lnTo>
                  <a:lnTo>
                    <a:pt x="17160" y="7885"/>
                  </a:lnTo>
                  <a:lnTo>
                    <a:pt x="17149" y="7762"/>
                  </a:lnTo>
                  <a:lnTo>
                    <a:pt x="17136" y="7641"/>
                  </a:lnTo>
                  <a:close/>
                  <a:moveTo>
                    <a:pt x="8609" y="11480"/>
                  </a:moveTo>
                  <a:lnTo>
                    <a:pt x="8461" y="11476"/>
                  </a:lnTo>
                  <a:lnTo>
                    <a:pt x="8316" y="11466"/>
                  </a:lnTo>
                  <a:lnTo>
                    <a:pt x="8173" y="11447"/>
                  </a:lnTo>
                  <a:lnTo>
                    <a:pt x="8031" y="11422"/>
                  </a:lnTo>
                  <a:lnTo>
                    <a:pt x="7892" y="11389"/>
                  </a:lnTo>
                  <a:lnTo>
                    <a:pt x="7757" y="11351"/>
                  </a:lnTo>
                  <a:lnTo>
                    <a:pt x="7624" y="11306"/>
                  </a:lnTo>
                  <a:lnTo>
                    <a:pt x="7494" y="11254"/>
                  </a:lnTo>
                  <a:lnTo>
                    <a:pt x="7367" y="11197"/>
                  </a:lnTo>
                  <a:lnTo>
                    <a:pt x="7243" y="11134"/>
                  </a:lnTo>
                  <a:lnTo>
                    <a:pt x="7123" y="11065"/>
                  </a:lnTo>
                  <a:lnTo>
                    <a:pt x="7007" y="10990"/>
                  </a:lnTo>
                  <a:lnTo>
                    <a:pt x="6894" y="10910"/>
                  </a:lnTo>
                  <a:lnTo>
                    <a:pt x="6786" y="10824"/>
                  </a:lnTo>
                  <a:lnTo>
                    <a:pt x="6682" y="10734"/>
                  </a:lnTo>
                  <a:lnTo>
                    <a:pt x="6583" y="10640"/>
                  </a:lnTo>
                  <a:lnTo>
                    <a:pt x="6487" y="10540"/>
                  </a:lnTo>
                  <a:lnTo>
                    <a:pt x="6397" y="10435"/>
                  </a:lnTo>
                  <a:lnTo>
                    <a:pt x="6312" y="10328"/>
                  </a:lnTo>
                  <a:lnTo>
                    <a:pt x="6232" y="10215"/>
                  </a:lnTo>
                  <a:lnTo>
                    <a:pt x="6157" y="10099"/>
                  </a:lnTo>
                  <a:lnTo>
                    <a:pt x="6088" y="9979"/>
                  </a:lnTo>
                  <a:lnTo>
                    <a:pt x="6025" y="9855"/>
                  </a:lnTo>
                  <a:lnTo>
                    <a:pt x="5967" y="9728"/>
                  </a:lnTo>
                  <a:lnTo>
                    <a:pt x="5916" y="9598"/>
                  </a:lnTo>
                  <a:lnTo>
                    <a:pt x="5870" y="9465"/>
                  </a:lnTo>
                  <a:lnTo>
                    <a:pt x="5832" y="9329"/>
                  </a:lnTo>
                  <a:lnTo>
                    <a:pt x="5801" y="9190"/>
                  </a:lnTo>
                  <a:lnTo>
                    <a:pt x="5775" y="9049"/>
                  </a:lnTo>
                  <a:lnTo>
                    <a:pt x="5757" y="8907"/>
                  </a:lnTo>
                  <a:lnTo>
                    <a:pt x="5746" y="8760"/>
                  </a:lnTo>
                  <a:lnTo>
                    <a:pt x="5741" y="8613"/>
                  </a:lnTo>
                  <a:lnTo>
                    <a:pt x="5746" y="8466"/>
                  </a:lnTo>
                  <a:lnTo>
                    <a:pt x="5757" y="8321"/>
                  </a:lnTo>
                  <a:lnTo>
                    <a:pt x="5775" y="8177"/>
                  </a:lnTo>
                  <a:lnTo>
                    <a:pt x="5801" y="8036"/>
                  </a:lnTo>
                  <a:lnTo>
                    <a:pt x="5832" y="7898"/>
                  </a:lnTo>
                  <a:lnTo>
                    <a:pt x="5870" y="7761"/>
                  </a:lnTo>
                  <a:lnTo>
                    <a:pt x="5916" y="7628"/>
                  </a:lnTo>
                  <a:lnTo>
                    <a:pt x="5967" y="7498"/>
                  </a:lnTo>
                  <a:lnTo>
                    <a:pt x="6025" y="7371"/>
                  </a:lnTo>
                  <a:lnTo>
                    <a:pt x="6088" y="7248"/>
                  </a:lnTo>
                  <a:lnTo>
                    <a:pt x="6157" y="7127"/>
                  </a:lnTo>
                  <a:lnTo>
                    <a:pt x="6232" y="7011"/>
                  </a:lnTo>
                  <a:lnTo>
                    <a:pt x="6312" y="6899"/>
                  </a:lnTo>
                  <a:lnTo>
                    <a:pt x="6397" y="6791"/>
                  </a:lnTo>
                  <a:lnTo>
                    <a:pt x="6487" y="6687"/>
                  </a:lnTo>
                  <a:lnTo>
                    <a:pt x="6583" y="6587"/>
                  </a:lnTo>
                  <a:lnTo>
                    <a:pt x="6682" y="6492"/>
                  </a:lnTo>
                  <a:lnTo>
                    <a:pt x="6786" y="6402"/>
                  </a:lnTo>
                  <a:lnTo>
                    <a:pt x="6894" y="6316"/>
                  </a:lnTo>
                  <a:lnTo>
                    <a:pt x="7007" y="6237"/>
                  </a:lnTo>
                  <a:lnTo>
                    <a:pt x="7123" y="6162"/>
                  </a:lnTo>
                  <a:lnTo>
                    <a:pt x="7243" y="6093"/>
                  </a:lnTo>
                  <a:lnTo>
                    <a:pt x="7367" y="6029"/>
                  </a:lnTo>
                  <a:lnTo>
                    <a:pt x="7494" y="5972"/>
                  </a:lnTo>
                  <a:lnTo>
                    <a:pt x="7624" y="5921"/>
                  </a:lnTo>
                  <a:lnTo>
                    <a:pt x="7757" y="5876"/>
                  </a:lnTo>
                  <a:lnTo>
                    <a:pt x="7892" y="5837"/>
                  </a:lnTo>
                  <a:lnTo>
                    <a:pt x="8031" y="5805"/>
                  </a:lnTo>
                  <a:lnTo>
                    <a:pt x="8173" y="5779"/>
                  </a:lnTo>
                  <a:lnTo>
                    <a:pt x="8316" y="5761"/>
                  </a:lnTo>
                  <a:lnTo>
                    <a:pt x="8461" y="5750"/>
                  </a:lnTo>
                  <a:lnTo>
                    <a:pt x="8609" y="5747"/>
                  </a:lnTo>
                  <a:lnTo>
                    <a:pt x="8756" y="5750"/>
                  </a:lnTo>
                  <a:lnTo>
                    <a:pt x="8901" y="5761"/>
                  </a:lnTo>
                  <a:lnTo>
                    <a:pt x="9044" y="5779"/>
                  </a:lnTo>
                  <a:lnTo>
                    <a:pt x="9186" y="5805"/>
                  </a:lnTo>
                  <a:lnTo>
                    <a:pt x="9325" y="5837"/>
                  </a:lnTo>
                  <a:lnTo>
                    <a:pt x="9460" y="5876"/>
                  </a:lnTo>
                  <a:lnTo>
                    <a:pt x="9593" y="5921"/>
                  </a:lnTo>
                  <a:lnTo>
                    <a:pt x="9723" y="5972"/>
                  </a:lnTo>
                  <a:lnTo>
                    <a:pt x="9851" y="6029"/>
                  </a:lnTo>
                  <a:lnTo>
                    <a:pt x="9974" y="6093"/>
                  </a:lnTo>
                  <a:lnTo>
                    <a:pt x="10094" y="6162"/>
                  </a:lnTo>
                  <a:lnTo>
                    <a:pt x="10211" y="6237"/>
                  </a:lnTo>
                  <a:lnTo>
                    <a:pt x="10323" y="6316"/>
                  </a:lnTo>
                  <a:lnTo>
                    <a:pt x="10431" y="6402"/>
                  </a:lnTo>
                  <a:lnTo>
                    <a:pt x="10535" y="6492"/>
                  </a:lnTo>
                  <a:lnTo>
                    <a:pt x="10635" y="6587"/>
                  </a:lnTo>
                  <a:lnTo>
                    <a:pt x="10730" y="6687"/>
                  </a:lnTo>
                  <a:lnTo>
                    <a:pt x="10820" y="6791"/>
                  </a:lnTo>
                  <a:lnTo>
                    <a:pt x="10905" y="6899"/>
                  </a:lnTo>
                  <a:lnTo>
                    <a:pt x="10985" y="7011"/>
                  </a:lnTo>
                  <a:lnTo>
                    <a:pt x="11060" y="7127"/>
                  </a:lnTo>
                  <a:lnTo>
                    <a:pt x="11129" y="7248"/>
                  </a:lnTo>
                  <a:lnTo>
                    <a:pt x="11192" y="7371"/>
                  </a:lnTo>
                  <a:lnTo>
                    <a:pt x="11250" y="7498"/>
                  </a:lnTo>
                  <a:lnTo>
                    <a:pt x="11301" y="7628"/>
                  </a:lnTo>
                  <a:lnTo>
                    <a:pt x="11346" y="7761"/>
                  </a:lnTo>
                  <a:lnTo>
                    <a:pt x="11385" y="7898"/>
                  </a:lnTo>
                  <a:lnTo>
                    <a:pt x="11417" y="8036"/>
                  </a:lnTo>
                  <a:lnTo>
                    <a:pt x="11442" y="8177"/>
                  </a:lnTo>
                  <a:lnTo>
                    <a:pt x="11460" y="8321"/>
                  </a:lnTo>
                  <a:lnTo>
                    <a:pt x="11472" y="8466"/>
                  </a:lnTo>
                  <a:lnTo>
                    <a:pt x="11475" y="8613"/>
                  </a:lnTo>
                  <a:lnTo>
                    <a:pt x="11472" y="8760"/>
                  </a:lnTo>
                  <a:lnTo>
                    <a:pt x="11460" y="8907"/>
                  </a:lnTo>
                  <a:lnTo>
                    <a:pt x="11442" y="9049"/>
                  </a:lnTo>
                  <a:lnTo>
                    <a:pt x="11417" y="9190"/>
                  </a:lnTo>
                  <a:lnTo>
                    <a:pt x="11385" y="9329"/>
                  </a:lnTo>
                  <a:lnTo>
                    <a:pt x="11346" y="9465"/>
                  </a:lnTo>
                  <a:lnTo>
                    <a:pt x="11301" y="9598"/>
                  </a:lnTo>
                  <a:lnTo>
                    <a:pt x="11250" y="9728"/>
                  </a:lnTo>
                  <a:lnTo>
                    <a:pt x="11192" y="9855"/>
                  </a:lnTo>
                  <a:lnTo>
                    <a:pt x="11129" y="9979"/>
                  </a:lnTo>
                  <a:lnTo>
                    <a:pt x="11060" y="10099"/>
                  </a:lnTo>
                  <a:lnTo>
                    <a:pt x="10985" y="10215"/>
                  </a:lnTo>
                  <a:lnTo>
                    <a:pt x="10905" y="10328"/>
                  </a:lnTo>
                  <a:lnTo>
                    <a:pt x="10820" y="10435"/>
                  </a:lnTo>
                  <a:lnTo>
                    <a:pt x="10730" y="10540"/>
                  </a:lnTo>
                  <a:lnTo>
                    <a:pt x="10635" y="10640"/>
                  </a:lnTo>
                  <a:lnTo>
                    <a:pt x="10535" y="10734"/>
                  </a:lnTo>
                  <a:lnTo>
                    <a:pt x="10431" y="10824"/>
                  </a:lnTo>
                  <a:lnTo>
                    <a:pt x="10323" y="10910"/>
                  </a:lnTo>
                  <a:lnTo>
                    <a:pt x="10211" y="10990"/>
                  </a:lnTo>
                  <a:lnTo>
                    <a:pt x="10094" y="11065"/>
                  </a:lnTo>
                  <a:lnTo>
                    <a:pt x="9974" y="11134"/>
                  </a:lnTo>
                  <a:lnTo>
                    <a:pt x="9851" y="11197"/>
                  </a:lnTo>
                  <a:lnTo>
                    <a:pt x="9723" y="11254"/>
                  </a:lnTo>
                  <a:lnTo>
                    <a:pt x="9593" y="11306"/>
                  </a:lnTo>
                  <a:lnTo>
                    <a:pt x="9460" y="11351"/>
                  </a:lnTo>
                  <a:lnTo>
                    <a:pt x="9325" y="11389"/>
                  </a:lnTo>
                  <a:lnTo>
                    <a:pt x="9186" y="11422"/>
                  </a:lnTo>
                  <a:lnTo>
                    <a:pt x="9044" y="11447"/>
                  </a:lnTo>
                  <a:lnTo>
                    <a:pt x="8901" y="11466"/>
                  </a:lnTo>
                  <a:lnTo>
                    <a:pt x="8756" y="11476"/>
                  </a:lnTo>
                  <a:lnTo>
                    <a:pt x="8609" y="1148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1986FCE-9DEE-4D67-BBFD-863447F10CD8}"/>
                </a:ext>
              </a:extLst>
            </p:cNvPr>
            <p:cNvSpPr/>
            <p:nvPr/>
          </p:nvSpPr>
          <p:spPr>
            <a:xfrm>
              <a:off x="8817063" y="2874246"/>
              <a:ext cx="1650623" cy="165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CE47DE-3218-4945-81DB-CD3D5B0482C8}"/>
              </a:ext>
            </a:extLst>
          </p:cNvPr>
          <p:cNvGrpSpPr/>
          <p:nvPr/>
        </p:nvGrpSpPr>
        <p:grpSpPr>
          <a:xfrm>
            <a:off x="609600" y="1167426"/>
            <a:ext cx="2415591" cy="2415591"/>
            <a:chOff x="6096000" y="1186881"/>
            <a:chExt cx="2415591" cy="2415591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3018F81E-4EB6-4FAD-BB35-708D7CA625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00" y="1186881"/>
              <a:ext cx="2415591" cy="2415591"/>
            </a:xfrm>
            <a:custGeom>
              <a:avLst/>
              <a:gdLst>
                <a:gd name="T0" fmla="*/ 16858 w 17190"/>
                <a:gd name="T1" fmla="*/ 7287 h 17190"/>
                <a:gd name="T2" fmla="*/ 15947 w 17190"/>
                <a:gd name="T3" fmla="*/ 7112 h 17190"/>
                <a:gd name="T4" fmla="*/ 14863 w 17190"/>
                <a:gd name="T5" fmla="*/ 6171 h 17190"/>
                <a:gd name="T6" fmla="*/ 14771 w 17190"/>
                <a:gd name="T7" fmla="*/ 4697 h 17190"/>
                <a:gd name="T8" fmla="*/ 15393 w 17190"/>
                <a:gd name="T9" fmla="*/ 3769 h 17190"/>
                <a:gd name="T10" fmla="*/ 15375 w 17190"/>
                <a:gd name="T11" fmla="*/ 3323 h 17190"/>
                <a:gd name="T12" fmla="*/ 13938 w 17190"/>
                <a:gd name="T13" fmla="*/ 1864 h 17190"/>
                <a:gd name="T14" fmla="*/ 13489 w 17190"/>
                <a:gd name="T15" fmla="*/ 1825 h 17190"/>
                <a:gd name="T16" fmla="*/ 12606 w 17190"/>
                <a:gd name="T17" fmla="*/ 2424 h 17190"/>
                <a:gd name="T18" fmla="*/ 11109 w 17190"/>
                <a:gd name="T19" fmla="*/ 2395 h 17190"/>
                <a:gd name="T20" fmla="*/ 10117 w 17190"/>
                <a:gd name="T21" fmla="*/ 1286 h 17190"/>
                <a:gd name="T22" fmla="*/ 9967 w 17190"/>
                <a:gd name="T23" fmla="*/ 317 h 17190"/>
                <a:gd name="T24" fmla="*/ 9595 w 17190"/>
                <a:gd name="T25" fmla="*/ 57 h 17190"/>
                <a:gd name="T26" fmla="*/ 8341 w 17190"/>
                <a:gd name="T27" fmla="*/ 4 h 17190"/>
                <a:gd name="T28" fmla="*/ 7469 w 17190"/>
                <a:gd name="T29" fmla="*/ 116 h 17190"/>
                <a:gd name="T30" fmla="*/ 7237 w 17190"/>
                <a:gd name="T31" fmla="*/ 497 h 17190"/>
                <a:gd name="T32" fmla="*/ 6807 w 17190"/>
                <a:gd name="T33" fmla="*/ 1821 h 17190"/>
                <a:gd name="T34" fmla="*/ 5502 w 17190"/>
                <a:gd name="T35" fmla="*/ 2502 h 17190"/>
                <a:gd name="T36" fmla="*/ 4085 w 17190"/>
                <a:gd name="T37" fmla="*/ 2042 h 17190"/>
                <a:gd name="T38" fmla="*/ 3573 w 17190"/>
                <a:gd name="T39" fmla="*/ 1737 h 17190"/>
                <a:gd name="T40" fmla="*/ 2634 w 17190"/>
                <a:gd name="T41" fmla="*/ 2402 h 17190"/>
                <a:gd name="T42" fmla="*/ 1790 w 17190"/>
                <a:gd name="T43" fmla="*/ 3463 h 17190"/>
                <a:gd name="T44" fmla="*/ 1998 w 17190"/>
                <a:gd name="T45" fmla="*/ 3918 h 17190"/>
                <a:gd name="T46" fmla="*/ 2571 w 17190"/>
                <a:gd name="T47" fmla="*/ 5295 h 17190"/>
                <a:gd name="T48" fmla="*/ 1977 w 17190"/>
                <a:gd name="T49" fmla="*/ 6643 h 17190"/>
                <a:gd name="T50" fmla="*/ 554 w 17190"/>
                <a:gd name="T51" fmla="*/ 7173 h 17190"/>
                <a:gd name="T52" fmla="*/ 143 w 17190"/>
                <a:gd name="T53" fmla="*/ 7368 h 17190"/>
                <a:gd name="T54" fmla="*/ 9 w 17190"/>
                <a:gd name="T55" fmla="*/ 8195 h 17190"/>
                <a:gd name="T56" fmla="*/ 42 w 17190"/>
                <a:gd name="T57" fmla="*/ 9433 h 17190"/>
                <a:gd name="T58" fmla="*/ 316 w 17190"/>
                <a:gd name="T59" fmla="*/ 9891 h 17190"/>
                <a:gd name="T60" fmla="*/ 1167 w 17190"/>
                <a:gd name="T61" fmla="*/ 10045 h 17190"/>
                <a:gd name="T62" fmla="*/ 2291 w 17190"/>
                <a:gd name="T63" fmla="*/ 10951 h 17190"/>
                <a:gd name="T64" fmla="*/ 2442 w 17190"/>
                <a:gd name="T65" fmla="*/ 12424 h 17190"/>
                <a:gd name="T66" fmla="*/ 1808 w 17190"/>
                <a:gd name="T67" fmla="*/ 13401 h 17190"/>
                <a:gd name="T68" fmla="*/ 1804 w 17190"/>
                <a:gd name="T69" fmla="*/ 13845 h 17190"/>
                <a:gd name="T70" fmla="*/ 3232 w 17190"/>
                <a:gd name="T71" fmla="*/ 15313 h 17190"/>
                <a:gd name="T72" fmla="*/ 3680 w 17190"/>
                <a:gd name="T73" fmla="*/ 15374 h 17190"/>
                <a:gd name="T74" fmla="*/ 4517 w 17190"/>
                <a:gd name="T75" fmla="*/ 14793 h 17190"/>
                <a:gd name="T76" fmla="*/ 6010 w 17190"/>
                <a:gd name="T77" fmla="*/ 14765 h 17190"/>
                <a:gd name="T78" fmla="*/ 7048 w 17190"/>
                <a:gd name="T79" fmla="*/ 15835 h 17190"/>
                <a:gd name="T80" fmla="*/ 7213 w 17190"/>
                <a:gd name="T81" fmla="*/ 16853 h 17190"/>
                <a:gd name="T82" fmla="*/ 7571 w 17190"/>
                <a:gd name="T83" fmla="*/ 17129 h 17190"/>
                <a:gd name="T84" fmla="*/ 8821 w 17190"/>
                <a:gd name="T85" fmla="*/ 17187 h 17190"/>
                <a:gd name="T86" fmla="*/ 9720 w 17190"/>
                <a:gd name="T87" fmla="*/ 17074 h 17190"/>
                <a:gd name="T88" fmla="*/ 9953 w 17190"/>
                <a:gd name="T89" fmla="*/ 16693 h 17190"/>
                <a:gd name="T90" fmla="*/ 10383 w 17190"/>
                <a:gd name="T91" fmla="*/ 15369 h 17190"/>
                <a:gd name="T92" fmla="*/ 11689 w 17190"/>
                <a:gd name="T93" fmla="*/ 14688 h 17190"/>
                <a:gd name="T94" fmla="*/ 13104 w 17190"/>
                <a:gd name="T95" fmla="*/ 15149 h 17190"/>
                <a:gd name="T96" fmla="*/ 13616 w 17190"/>
                <a:gd name="T97" fmla="*/ 15453 h 17190"/>
                <a:gd name="T98" fmla="*/ 14553 w 17190"/>
                <a:gd name="T99" fmla="*/ 14789 h 17190"/>
                <a:gd name="T100" fmla="*/ 15400 w 17190"/>
                <a:gd name="T101" fmla="*/ 13728 h 17190"/>
                <a:gd name="T102" fmla="*/ 15192 w 17190"/>
                <a:gd name="T103" fmla="*/ 13272 h 17190"/>
                <a:gd name="T104" fmla="*/ 14618 w 17190"/>
                <a:gd name="T105" fmla="*/ 11895 h 17190"/>
                <a:gd name="T106" fmla="*/ 15198 w 17190"/>
                <a:gd name="T107" fmla="*/ 10551 h 17190"/>
                <a:gd name="T108" fmla="*/ 16523 w 17190"/>
                <a:gd name="T109" fmla="*/ 10014 h 17190"/>
                <a:gd name="T110" fmla="*/ 17025 w 17190"/>
                <a:gd name="T111" fmla="*/ 9844 h 17190"/>
                <a:gd name="T112" fmla="*/ 17189 w 17190"/>
                <a:gd name="T113" fmla="*/ 8497 h 17190"/>
                <a:gd name="T114" fmla="*/ 6894 w 17190"/>
                <a:gd name="T115" fmla="*/ 10910 h 17190"/>
                <a:gd name="T116" fmla="*/ 5757 w 17190"/>
                <a:gd name="T117" fmla="*/ 8321 h 17190"/>
                <a:gd name="T118" fmla="*/ 7367 w 17190"/>
                <a:gd name="T119" fmla="*/ 6029 h 17190"/>
                <a:gd name="T120" fmla="*/ 10211 w 17190"/>
                <a:gd name="T121" fmla="*/ 6237 h 17190"/>
                <a:gd name="T122" fmla="*/ 11472 w 17190"/>
                <a:gd name="T123" fmla="*/ 8760 h 17190"/>
                <a:gd name="T124" fmla="*/ 9974 w 17190"/>
                <a:gd name="T125" fmla="*/ 11134 h 17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90" h="17190">
                  <a:moveTo>
                    <a:pt x="17136" y="7641"/>
                  </a:moveTo>
                  <a:lnTo>
                    <a:pt x="17133" y="7618"/>
                  </a:lnTo>
                  <a:lnTo>
                    <a:pt x="17128" y="7596"/>
                  </a:lnTo>
                  <a:lnTo>
                    <a:pt x="17122" y="7574"/>
                  </a:lnTo>
                  <a:lnTo>
                    <a:pt x="17115" y="7553"/>
                  </a:lnTo>
                  <a:lnTo>
                    <a:pt x="17106" y="7532"/>
                  </a:lnTo>
                  <a:lnTo>
                    <a:pt x="17095" y="7512"/>
                  </a:lnTo>
                  <a:lnTo>
                    <a:pt x="17085" y="7492"/>
                  </a:lnTo>
                  <a:lnTo>
                    <a:pt x="17073" y="7472"/>
                  </a:lnTo>
                  <a:lnTo>
                    <a:pt x="17059" y="7454"/>
                  </a:lnTo>
                  <a:lnTo>
                    <a:pt x="17045" y="7436"/>
                  </a:lnTo>
                  <a:lnTo>
                    <a:pt x="17030" y="7417"/>
                  </a:lnTo>
                  <a:lnTo>
                    <a:pt x="17014" y="7400"/>
                  </a:lnTo>
                  <a:lnTo>
                    <a:pt x="16997" y="7384"/>
                  </a:lnTo>
                  <a:lnTo>
                    <a:pt x="16978" y="7368"/>
                  </a:lnTo>
                  <a:lnTo>
                    <a:pt x="16960" y="7353"/>
                  </a:lnTo>
                  <a:lnTo>
                    <a:pt x="16941" y="7338"/>
                  </a:lnTo>
                  <a:lnTo>
                    <a:pt x="16921" y="7325"/>
                  </a:lnTo>
                  <a:lnTo>
                    <a:pt x="16901" y="7311"/>
                  </a:lnTo>
                  <a:lnTo>
                    <a:pt x="16880" y="7299"/>
                  </a:lnTo>
                  <a:lnTo>
                    <a:pt x="16858" y="7287"/>
                  </a:lnTo>
                  <a:lnTo>
                    <a:pt x="16837" y="7277"/>
                  </a:lnTo>
                  <a:lnTo>
                    <a:pt x="16814" y="7267"/>
                  </a:lnTo>
                  <a:lnTo>
                    <a:pt x="16791" y="7257"/>
                  </a:lnTo>
                  <a:lnTo>
                    <a:pt x="16769" y="7250"/>
                  </a:lnTo>
                  <a:lnTo>
                    <a:pt x="16746" y="7242"/>
                  </a:lnTo>
                  <a:lnTo>
                    <a:pt x="16723" y="7236"/>
                  </a:lnTo>
                  <a:lnTo>
                    <a:pt x="16699" y="7231"/>
                  </a:lnTo>
                  <a:lnTo>
                    <a:pt x="16676" y="7225"/>
                  </a:lnTo>
                  <a:lnTo>
                    <a:pt x="16653" y="7222"/>
                  </a:lnTo>
                  <a:lnTo>
                    <a:pt x="16629" y="7220"/>
                  </a:lnTo>
                  <a:lnTo>
                    <a:pt x="16607" y="7218"/>
                  </a:lnTo>
                  <a:lnTo>
                    <a:pt x="16584" y="7218"/>
                  </a:lnTo>
                  <a:lnTo>
                    <a:pt x="16510" y="7216"/>
                  </a:lnTo>
                  <a:lnTo>
                    <a:pt x="16437" y="7212"/>
                  </a:lnTo>
                  <a:lnTo>
                    <a:pt x="16365" y="7206"/>
                  </a:lnTo>
                  <a:lnTo>
                    <a:pt x="16293" y="7196"/>
                  </a:lnTo>
                  <a:lnTo>
                    <a:pt x="16222" y="7184"/>
                  </a:lnTo>
                  <a:lnTo>
                    <a:pt x="16152" y="7170"/>
                  </a:lnTo>
                  <a:lnTo>
                    <a:pt x="16082" y="7153"/>
                  </a:lnTo>
                  <a:lnTo>
                    <a:pt x="16015" y="7134"/>
                  </a:lnTo>
                  <a:lnTo>
                    <a:pt x="15947" y="7112"/>
                  </a:lnTo>
                  <a:lnTo>
                    <a:pt x="15880" y="7089"/>
                  </a:lnTo>
                  <a:lnTo>
                    <a:pt x="15816" y="7062"/>
                  </a:lnTo>
                  <a:lnTo>
                    <a:pt x="15751" y="7033"/>
                  </a:lnTo>
                  <a:lnTo>
                    <a:pt x="15689" y="7003"/>
                  </a:lnTo>
                  <a:lnTo>
                    <a:pt x="15627" y="6969"/>
                  </a:lnTo>
                  <a:lnTo>
                    <a:pt x="15567" y="6934"/>
                  </a:lnTo>
                  <a:lnTo>
                    <a:pt x="15509" y="6896"/>
                  </a:lnTo>
                  <a:lnTo>
                    <a:pt x="15451" y="6858"/>
                  </a:lnTo>
                  <a:lnTo>
                    <a:pt x="15395" y="6816"/>
                  </a:lnTo>
                  <a:lnTo>
                    <a:pt x="15341" y="6772"/>
                  </a:lnTo>
                  <a:lnTo>
                    <a:pt x="15288" y="6727"/>
                  </a:lnTo>
                  <a:lnTo>
                    <a:pt x="15237" y="6679"/>
                  </a:lnTo>
                  <a:lnTo>
                    <a:pt x="15187" y="6630"/>
                  </a:lnTo>
                  <a:lnTo>
                    <a:pt x="15140" y="6578"/>
                  </a:lnTo>
                  <a:lnTo>
                    <a:pt x="15095" y="6526"/>
                  </a:lnTo>
                  <a:lnTo>
                    <a:pt x="15051" y="6471"/>
                  </a:lnTo>
                  <a:lnTo>
                    <a:pt x="15009" y="6414"/>
                  </a:lnTo>
                  <a:lnTo>
                    <a:pt x="14969" y="6356"/>
                  </a:lnTo>
                  <a:lnTo>
                    <a:pt x="14932" y="6296"/>
                  </a:lnTo>
                  <a:lnTo>
                    <a:pt x="14896" y="6234"/>
                  </a:lnTo>
                  <a:lnTo>
                    <a:pt x="14863" y="6171"/>
                  </a:lnTo>
                  <a:lnTo>
                    <a:pt x="14833" y="6106"/>
                  </a:lnTo>
                  <a:lnTo>
                    <a:pt x="14804" y="6040"/>
                  </a:lnTo>
                  <a:lnTo>
                    <a:pt x="14777" y="5970"/>
                  </a:lnTo>
                  <a:lnTo>
                    <a:pt x="14753" y="5900"/>
                  </a:lnTo>
                  <a:lnTo>
                    <a:pt x="14733" y="5831"/>
                  </a:lnTo>
                  <a:lnTo>
                    <a:pt x="14715" y="5760"/>
                  </a:lnTo>
                  <a:lnTo>
                    <a:pt x="14700" y="5689"/>
                  </a:lnTo>
                  <a:lnTo>
                    <a:pt x="14687" y="5618"/>
                  </a:lnTo>
                  <a:lnTo>
                    <a:pt x="14677" y="5546"/>
                  </a:lnTo>
                  <a:lnTo>
                    <a:pt x="14670" y="5474"/>
                  </a:lnTo>
                  <a:lnTo>
                    <a:pt x="14666" y="5402"/>
                  </a:lnTo>
                  <a:lnTo>
                    <a:pt x="14664" y="5330"/>
                  </a:lnTo>
                  <a:lnTo>
                    <a:pt x="14665" y="5259"/>
                  </a:lnTo>
                  <a:lnTo>
                    <a:pt x="14670" y="5187"/>
                  </a:lnTo>
                  <a:lnTo>
                    <a:pt x="14676" y="5116"/>
                  </a:lnTo>
                  <a:lnTo>
                    <a:pt x="14686" y="5045"/>
                  </a:lnTo>
                  <a:lnTo>
                    <a:pt x="14697" y="4974"/>
                  </a:lnTo>
                  <a:lnTo>
                    <a:pt x="14711" y="4905"/>
                  </a:lnTo>
                  <a:lnTo>
                    <a:pt x="14729" y="4835"/>
                  </a:lnTo>
                  <a:lnTo>
                    <a:pt x="14748" y="4766"/>
                  </a:lnTo>
                  <a:lnTo>
                    <a:pt x="14771" y="4697"/>
                  </a:lnTo>
                  <a:lnTo>
                    <a:pt x="14795" y="4631"/>
                  </a:lnTo>
                  <a:lnTo>
                    <a:pt x="14823" y="4564"/>
                  </a:lnTo>
                  <a:lnTo>
                    <a:pt x="14852" y="4498"/>
                  </a:lnTo>
                  <a:lnTo>
                    <a:pt x="14884" y="4434"/>
                  </a:lnTo>
                  <a:lnTo>
                    <a:pt x="14920" y="4371"/>
                  </a:lnTo>
                  <a:lnTo>
                    <a:pt x="14956" y="4308"/>
                  </a:lnTo>
                  <a:lnTo>
                    <a:pt x="14996" y="4248"/>
                  </a:lnTo>
                  <a:lnTo>
                    <a:pt x="15038" y="4188"/>
                  </a:lnTo>
                  <a:lnTo>
                    <a:pt x="15083" y="4130"/>
                  </a:lnTo>
                  <a:lnTo>
                    <a:pt x="15129" y="4074"/>
                  </a:lnTo>
                  <a:lnTo>
                    <a:pt x="15179" y="4019"/>
                  </a:lnTo>
                  <a:lnTo>
                    <a:pt x="15230" y="3966"/>
                  </a:lnTo>
                  <a:lnTo>
                    <a:pt x="15284" y="3914"/>
                  </a:lnTo>
                  <a:lnTo>
                    <a:pt x="15301" y="3898"/>
                  </a:lnTo>
                  <a:lnTo>
                    <a:pt x="15317" y="3882"/>
                  </a:lnTo>
                  <a:lnTo>
                    <a:pt x="15332" y="3865"/>
                  </a:lnTo>
                  <a:lnTo>
                    <a:pt x="15346" y="3846"/>
                  </a:lnTo>
                  <a:lnTo>
                    <a:pt x="15359" y="3828"/>
                  </a:lnTo>
                  <a:lnTo>
                    <a:pt x="15371" y="3809"/>
                  </a:lnTo>
                  <a:lnTo>
                    <a:pt x="15382" y="3789"/>
                  </a:lnTo>
                  <a:lnTo>
                    <a:pt x="15393" y="3769"/>
                  </a:lnTo>
                  <a:lnTo>
                    <a:pt x="15401" y="3750"/>
                  </a:lnTo>
                  <a:lnTo>
                    <a:pt x="15410" y="3729"/>
                  </a:lnTo>
                  <a:lnTo>
                    <a:pt x="15417" y="3708"/>
                  </a:lnTo>
                  <a:lnTo>
                    <a:pt x="15423" y="3687"/>
                  </a:lnTo>
                  <a:lnTo>
                    <a:pt x="15428" y="3666"/>
                  </a:lnTo>
                  <a:lnTo>
                    <a:pt x="15432" y="3644"/>
                  </a:lnTo>
                  <a:lnTo>
                    <a:pt x="15436" y="3623"/>
                  </a:lnTo>
                  <a:lnTo>
                    <a:pt x="15438" y="3600"/>
                  </a:lnTo>
                  <a:lnTo>
                    <a:pt x="15439" y="3579"/>
                  </a:lnTo>
                  <a:lnTo>
                    <a:pt x="15440" y="3557"/>
                  </a:lnTo>
                  <a:lnTo>
                    <a:pt x="15439" y="3535"/>
                  </a:lnTo>
                  <a:lnTo>
                    <a:pt x="15437" y="3513"/>
                  </a:lnTo>
                  <a:lnTo>
                    <a:pt x="15434" y="3491"/>
                  </a:lnTo>
                  <a:lnTo>
                    <a:pt x="15430" y="3469"/>
                  </a:lnTo>
                  <a:lnTo>
                    <a:pt x="15426" y="3448"/>
                  </a:lnTo>
                  <a:lnTo>
                    <a:pt x="15419" y="3426"/>
                  </a:lnTo>
                  <a:lnTo>
                    <a:pt x="15413" y="3406"/>
                  </a:lnTo>
                  <a:lnTo>
                    <a:pt x="15405" y="3384"/>
                  </a:lnTo>
                  <a:lnTo>
                    <a:pt x="15397" y="3364"/>
                  </a:lnTo>
                  <a:lnTo>
                    <a:pt x="15386" y="3343"/>
                  </a:lnTo>
                  <a:lnTo>
                    <a:pt x="15375" y="3323"/>
                  </a:lnTo>
                  <a:lnTo>
                    <a:pt x="15364" y="3304"/>
                  </a:lnTo>
                  <a:lnTo>
                    <a:pt x="15351" y="3284"/>
                  </a:lnTo>
                  <a:lnTo>
                    <a:pt x="15337" y="3266"/>
                  </a:lnTo>
                  <a:lnTo>
                    <a:pt x="15260" y="3170"/>
                  </a:lnTo>
                  <a:lnTo>
                    <a:pt x="15183" y="3076"/>
                  </a:lnTo>
                  <a:lnTo>
                    <a:pt x="15105" y="2984"/>
                  </a:lnTo>
                  <a:lnTo>
                    <a:pt x="15024" y="2891"/>
                  </a:lnTo>
                  <a:lnTo>
                    <a:pt x="14943" y="2801"/>
                  </a:lnTo>
                  <a:lnTo>
                    <a:pt x="14861" y="2712"/>
                  </a:lnTo>
                  <a:lnTo>
                    <a:pt x="14777" y="2624"/>
                  </a:lnTo>
                  <a:lnTo>
                    <a:pt x="14692" y="2537"/>
                  </a:lnTo>
                  <a:lnTo>
                    <a:pt x="14606" y="2452"/>
                  </a:lnTo>
                  <a:lnTo>
                    <a:pt x="14519" y="2367"/>
                  </a:lnTo>
                  <a:lnTo>
                    <a:pt x="14431" y="2284"/>
                  </a:lnTo>
                  <a:lnTo>
                    <a:pt x="14342" y="2202"/>
                  </a:lnTo>
                  <a:lnTo>
                    <a:pt x="14252" y="2123"/>
                  </a:lnTo>
                  <a:lnTo>
                    <a:pt x="14160" y="2045"/>
                  </a:lnTo>
                  <a:lnTo>
                    <a:pt x="14069" y="1967"/>
                  </a:lnTo>
                  <a:lnTo>
                    <a:pt x="13975" y="1891"/>
                  </a:lnTo>
                  <a:lnTo>
                    <a:pt x="13956" y="1877"/>
                  </a:lnTo>
                  <a:lnTo>
                    <a:pt x="13938" y="1864"/>
                  </a:lnTo>
                  <a:lnTo>
                    <a:pt x="13917" y="1851"/>
                  </a:lnTo>
                  <a:lnTo>
                    <a:pt x="13898" y="1840"/>
                  </a:lnTo>
                  <a:lnTo>
                    <a:pt x="13878" y="1831"/>
                  </a:lnTo>
                  <a:lnTo>
                    <a:pt x="13856" y="1821"/>
                  </a:lnTo>
                  <a:lnTo>
                    <a:pt x="13836" y="1814"/>
                  </a:lnTo>
                  <a:lnTo>
                    <a:pt x="13814" y="1806"/>
                  </a:lnTo>
                  <a:lnTo>
                    <a:pt x="13793" y="1801"/>
                  </a:lnTo>
                  <a:lnTo>
                    <a:pt x="13771" y="1795"/>
                  </a:lnTo>
                  <a:lnTo>
                    <a:pt x="13749" y="1792"/>
                  </a:lnTo>
                  <a:lnTo>
                    <a:pt x="13727" y="1789"/>
                  </a:lnTo>
                  <a:lnTo>
                    <a:pt x="13705" y="1788"/>
                  </a:lnTo>
                  <a:lnTo>
                    <a:pt x="13683" y="1787"/>
                  </a:lnTo>
                  <a:lnTo>
                    <a:pt x="13661" y="1787"/>
                  </a:lnTo>
                  <a:lnTo>
                    <a:pt x="13639" y="1788"/>
                  </a:lnTo>
                  <a:lnTo>
                    <a:pt x="13617" y="1790"/>
                  </a:lnTo>
                  <a:lnTo>
                    <a:pt x="13595" y="1793"/>
                  </a:lnTo>
                  <a:lnTo>
                    <a:pt x="13573" y="1797"/>
                  </a:lnTo>
                  <a:lnTo>
                    <a:pt x="13551" y="1803"/>
                  </a:lnTo>
                  <a:lnTo>
                    <a:pt x="13531" y="1809"/>
                  </a:lnTo>
                  <a:lnTo>
                    <a:pt x="13509" y="1817"/>
                  </a:lnTo>
                  <a:lnTo>
                    <a:pt x="13489" y="1825"/>
                  </a:lnTo>
                  <a:lnTo>
                    <a:pt x="13468" y="1834"/>
                  </a:lnTo>
                  <a:lnTo>
                    <a:pt x="13448" y="1845"/>
                  </a:lnTo>
                  <a:lnTo>
                    <a:pt x="13429" y="1855"/>
                  </a:lnTo>
                  <a:lnTo>
                    <a:pt x="13409" y="1868"/>
                  </a:lnTo>
                  <a:lnTo>
                    <a:pt x="13391" y="1881"/>
                  </a:lnTo>
                  <a:lnTo>
                    <a:pt x="13373" y="1895"/>
                  </a:lnTo>
                  <a:lnTo>
                    <a:pt x="13354" y="1910"/>
                  </a:lnTo>
                  <a:lnTo>
                    <a:pt x="13338" y="1926"/>
                  </a:lnTo>
                  <a:lnTo>
                    <a:pt x="13322" y="1944"/>
                  </a:lnTo>
                  <a:lnTo>
                    <a:pt x="13273" y="1996"/>
                  </a:lnTo>
                  <a:lnTo>
                    <a:pt x="13221" y="2046"/>
                  </a:lnTo>
                  <a:lnTo>
                    <a:pt x="13168" y="2094"/>
                  </a:lnTo>
                  <a:lnTo>
                    <a:pt x="13112" y="2139"/>
                  </a:lnTo>
                  <a:lnTo>
                    <a:pt x="13054" y="2183"/>
                  </a:lnTo>
                  <a:lnTo>
                    <a:pt x="12995" y="2224"/>
                  </a:lnTo>
                  <a:lnTo>
                    <a:pt x="12933" y="2264"/>
                  </a:lnTo>
                  <a:lnTo>
                    <a:pt x="12871" y="2300"/>
                  </a:lnTo>
                  <a:lnTo>
                    <a:pt x="12807" y="2335"/>
                  </a:lnTo>
                  <a:lnTo>
                    <a:pt x="12741" y="2367"/>
                  </a:lnTo>
                  <a:lnTo>
                    <a:pt x="12674" y="2397"/>
                  </a:lnTo>
                  <a:lnTo>
                    <a:pt x="12606" y="2424"/>
                  </a:lnTo>
                  <a:lnTo>
                    <a:pt x="12537" y="2449"/>
                  </a:lnTo>
                  <a:lnTo>
                    <a:pt x="12467" y="2471"/>
                  </a:lnTo>
                  <a:lnTo>
                    <a:pt x="12396" y="2491"/>
                  </a:lnTo>
                  <a:lnTo>
                    <a:pt x="12324" y="2509"/>
                  </a:lnTo>
                  <a:lnTo>
                    <a:pt x="12252" y="2524"/>
                  </a:lnTo>
                  <a:lnTo>
                    <a:pt x="12180" y="2536"/>
                  </a:lnTo>
                  <a:lnTo>
                    <a:pt x="12107" y="2546"/>
                  </a:lnTo>
                  <a:lnTo>
                    <a:pt x="12034" y="2553"/>
                  </a:lnTo>
                  <a:lnTo>
                    <a:pt x="11961" y="2557"/>
                  </a:lnTo>
                  <a:lnTo>
                    <a:pt x="11887" y="2559"/>
                  </a:lnTo>
                  <a:lnTo>
                    <a:pt x="11814" y="2558"/>
                  </a:lnTo>
                  <a:lnTo>
                    <a:pt x="11741" y="2555"/>
                  </a:lnTo>
                  <a:lnTo>
                    <a:pt x="11669" y="2548"/>
                  </a:lnTo>
                  <a:lnTo>
                    <a:pt x="11596" y="2540"/>
                  </a:lnTo>
                  <a:lnTo>
                    <a:pt x="11525" y="2528"/>
                  </a:lnTo>
                  <a:lnTo>
                    <a:pt x="11453" y="2513"/>
                  </a:lnTo>
                  <a:lnTo>
                    <a:pt x="11383" y="2496"/>
                  </a:lnTo>
                  <a:lnTo>
                    <a:pt x="11313" y="2475"/>
                  </a:lnTo>
                  <a:lnTo>
                    <a:pt x="11245" y="2452"/>
                  </a:lnTo>
                  <a:lnTo>
                    <a:pt x="11178" y="2425"/>
                  </a:lnTo>
                  <a:lnTo>
                    <a:pt x="11109" y="2395"/>
                  </a:lnTo>
                  <a:lnTo>
                    <a:pt x="11042" y="2361"/>
                  </a:lnTo>
                  <a:lnTo>
                    <a:pt x="10977" y="2326"/>
                  </a:lnTo>
                  <a:lnTo>
                    <a:pt x="10914" y="2288"/>
                  </a:lnTo>
                  <a:lnTo>
                    <a:pt x="10852" y="2249"/>
                  </a:lnTo>
                  <a:lnTo>
                    <a:pt x="10792" y="2207"/>
                  </a:lnTo>
                  <a:lnTo>
                    <a:pt x="10734" y="2162"/>
                  </a:lnTo>
                  <a:lnTo>
                    <a:pt x="10678" y="2115"/>
                  </a:lnTo>
                  <a:lnTo>
                    <a:pt x="10623" y="2067"/>
                  </a:lnTo>
                  <a:lnTo>
                    <a:pt x="10572" y="2017"/>
                  </a:lnTo>
                  <a:lnTo>
                    <a:pt x="10521" y="1964"/>
                  </a:lnTo>
                  <a:lnTo>
                    <a:pt x="10474" y="1910"/>
                  </a:lnTo>
                  <a:lnTo>
                    <a:pt x="10428" y="1854"/>
                  </a:lnTo>
                  <a:lnTo>
                    <a:pt x="10384" y="1797"/>
                  </a:lnTo>
                  <a:lnTo>
                    <a:pt x="10342" y="1738"/>
                  </a:lnTo>
                  <a:lnTo>
                    <a:pt x="10303" y="1677"/>
                  </a:lnTo>
                  <a:lnTo>
                    <a:pt x="10266" y="1616"/>
                  </a:lnTo>
                  <a:lnTo>
                    <a:pt x="10231" y="1552"/>
                  </a:lnTo>
                  <a:lnTo>
                    <a:pt x="10199" y="1487"/>
                  </a:lnTo>
                  <a:lnTo>
                    <a:pt x="10169" y="1421"/>
                  </a:lnTo>
                  <a:lnTo>
                    <a:pt x="10142" y="1354"/>
                  </a:lnTo>
                  <a:lnTo>
                    <a:pt x="10117" y="1286"/>
                  </a:lnTo>
                  <a:lnTo>
                    <a:pt x="10095" y="1217"/>
                  </a:lnTo>
                  <a:lnTo>
                    <a:pt x="10075" y="1146"/>
                  </a:lnTo>
                  <a:lnTo>
                    <a:pt x="10058" y="1075"/>
                  </a:lnTo>
                  <a:lnTo>
                    <a:pt x="10044" y="1003"/>
                  </a:lnTo>
                  <a:lnTo>
                    <a:pt x="10033" y="931"/>
                  </a:lnTo>
                  <a:lnTo>
                    <a:pt x="10024" y="857"/>
                  </a:lnTo>
                  <a:lnTo>
                    <a:pt x="10017" y="784"/>
                  </a:lnTo>
                  <a:lnTo>
                    <a:pt x="10014" y="709"/>
                  </a:lnTo>
                  <a:lnTo>
                    <a:pt x="10014" y="635"/>
                  </a:lnTo>
                  <a:lnTo>
                    <a:pt x="10017" y="560"/>
                  </a:lnTo>
                  <a:lnTo>
                    <a:pt x="10019" y="536"/>
                  </a:lnTo>
                  <a:lnTo>
                    <a:pt x="10017" y="512"/>
                  </a:lnTo>
                  <a:lnTo>
                    <a:pt x="10016" y="489"/>
                  </a:lnTo>
                  <a:lnTo>
                    <a:pt x="10014" y="466"/>
                  </a:lnTo>
                  <a:lnTo>
                    <a:pt x="10010" y="444"/>
                  </a:lnTo>
                  <a:lnTo>
                    <a:pt x="10006" y="421"/>
                  </a:lnTo>
                  <a:lnTo>
                    <a:pt x="10000" y="400"/>
                  </a:lnTo>
                  <a:lnTo>
                    <a:pt x="9993" y="378"/>
                  </a:lnTo>
                  <a:lnTo>
                    <a:pt x="9985" y="358"/>
                  </a:lnTo>
                  <a:lnTo>
                    <a:pt x="9977" y="336"/>
                  </a:lnTo>
                  <a:lnTo>
                    <a:pt x="9967" y="317"/>
                  </a:lnTo>
                  <a:lnTo>
                    <a:pt x="9957" y="297"/>
                  </a:lnTo>
                  <a:lnTo>
                    <a:pt x="9945" y="278"/>
                  </a:lnTo>
                  <a:lnTo>
                    <a:pt x="9934" y="260"/>
                  </a:lnTo>
                  <a:lnTo>
                    <a:pt x="9920" y="242"/>
                  </a:lnTo>
                  <a:lnTo>
                    <a:pt x="9907" y="225"/>
                  </a:lnTo>
                  <a:lnTo>
                    <a:pt x="9892" y="207"/>
                  </a:lnTo>
                  <a:lnTo>
                    <a:pt x="9877" y="192"/>
                  </a:lnTo>
                  <a:lnTo>
                    <a:pt x="9861" y="176"/>
                  </a:lnTo>
                  <a:lnTo>
                    <a:pt x="9843" y="162"/>
                  </a:lnTo>
                  <a:lnTo>
                    <a:pt x="9826" y="148"/>
                  </a:lnTo>
                  <a:lnTo>
                    <a:pt x="9808" y="135"/>
                  </a:lnTo>
                  <a:lnTo>
                    <a:pt x="9789" y="124"/>
                  </a:lnTo>
                  <a:lnTo>
                    <a:pt x="9769" y="113"/>
                  </a:lnTo>
                  <a:lnTo>
                    <a:pt x="9750" y="102"/>
                  </a:lnTo>
                  <a:lnTo>
                    <a:pt x="9730" y="92"/>
                  </a:lnTo>
                  <a:lnTo>
                    <a:pt x="9708" y="84"/>
                  </a:lnTo>
                  <a:lnTo>
                    <a:pt x="9687" y="76"/>
                  </a:lnTo>
                  <a:lnTo>
                    <a:pt x="9664" y="70"/>
                  </a:lnTo>
                  <a:lnTo>
                    <a:pt x="9641" y="64"/>
                  </a:lnTo>
                  <a:lnTo>
                    <a:pt x="9619" y="60"/>
                  </a:lnTo>
                  <a:lnTo>
                    <a:pt x="9595" y="57"/>
                  </a:lnTo>
                  <a:lnTo>
                    <a:pt x="9536" y="50"/>
                  </a:lnTo>
                  <a:lnTo>
                    <a:pt x="9476" y="44"/>
                  </a:lnTo>
                  <a:lnTo>
                    <a:pt x="9417" y="39"/>
                  </a:lnTo>
                  <a:lnTo>
                    <a:pt x="9357" y="33"/>
                  </a:lnTo>
                  <a:lnTo>
                    <a:pt x="9298" y="28"/>
                  </a:lnTo>
                  <a:lnTo>
                    <a:pt x="9237" y="24"/>
                  </a:lnTo>
                  <a:lnTo>
                    <a:pt x="9177" y="19"/>
                  </a:lnTo>
                  <a:lnTo>
                    <a:pt x="9118" y="15"/>
                  </a:lnTo>
                  <a:lnTo>
                    <a:pt x="9058" y="12"/>
                  </a:lnTo>
                  <a:lnTo>
                    <a:pt x="8998" y="9"/>
                  </a:lnTo>
                  <a:lnTo>
                    <a:pt x="8939" y="6"/>
                  </a:lnTo>
                  <a:lnTo>
                    <a:pt x="8879" y="4"/>
                  </a:lnTo>
                  <a:lnTo>
                    <a:pt x="8818" y="2"/>
                  </a:lnTo>
                  <a:lnTo>
                    <a:pt x="8759" y="1"/>
                  </a:lnTo>
                  <a:lnTo>
                    <a:pt x="8699" y="0"/>
                  </a:lnTo>
                  <a:lnTo>
                    <a:pt x="8639" y="0"/>
                  </a:lnTo>
                  <a:lnTo>
                    <a:pt x="8568" y="0"/>
                  </a:lnTo>
                  <a:lnTo>
                    <a:pt x="8512" y="0"/>
                  </a:lnTo>
                  <a:lnTo>
                    <a:pt x="8455" y="1"/>
                  </a:lnTo>
                  <a:lnTo>
                    <a:pt x="8398" y="2"/>
                  </a:lnTo>
                  <a:lnTo>
                    <a:pt x="8341" y="4"/>
                  </a:lnTo>
                  <a:lnTo>
                    <a:pt x="8285" y="6"/>
                  </a:lnTo>
                  <a:lnTo>
                    <a:pt x="8229" y="9"/>
                  </a:lnTo>
                  <a:lnTo>
                    <a:pt x="8172" y="11"/>
                  </a:lnTo>
                  <a:lnTo>
                    <a:pt x="8115" y="14"/>
                  </a:lnTo>
                  <a:lnTo>
                    <a:pt x="8058" y="17"/>
                  </a:lnTo>
                  <a:lnTo>
                    <a:pt x="8002" y="21"/>
                  </a:lnTo>
                  <a:lnTo>
                    <a:pt x="7945" y="26"/>
                  </a:lnTo>
                  <a:lnTo>
                    <a:pt x="7888" y="30"/>
                  </a:lnTo>
                  <a:lnTo>
                    <a:pt x="7831" y="35"/>
                  </a:lnTo>
                  <a:lnTo>
                    <a:pt x="7775" y="41"/>
                  </a:lnTo>
                  <a:lnTo>
                    <a:pt x="7718" y="46"/>
                  </a:lnTo>
                  <a:lnTo>
                    <a:pt x="7661" y="53"/>
                  </a:lnTo>
                  <a:lnTo>
                    <a:pt x="7639" y="55"/>
                  </a:lnTo>
                  <a:lnTo>
                    <a:pt x="7615" y="59"/>
                  </a:lnTo>
                  <a:lnTo>
                    <a:pt x="7594" y="64"/>
                  </a:lnTo>
                  <a:lnTo>
                    <a:pt x="7571" y="71"/>
                  </a:lnTo>
                  <a:lnTo>
                    <a:pt x="7550" y="78"/>
                  </a:lnTo>
                  <a:lnTo>
                    <a:pt x="7529" y="86"/>
                  </a:lnTo>
                  <a:lnTo>
                    <a:pt x="7509" y="96"/>
                  </a:lnTo>
                  <a:lnTo>
                    <a:pt x="7488" y="105"/>
                  </a:lnTo>
                  <a:lnTo>
                    <a:pt x="7469" y="116"/>
                  </a:lnTo>
                  <a:lnTo>
                    <a:pt x="7451" y="128"/>
                  </a:lnTo>
                  <a:lnTo>
                    <a:pt x="7433" y="141"/>
                  </a:lnTo>
                  <a:lnTo>
                    <a:pt x="7415" y="154"/>
                  </a:lnTo>
                  <a:lnTo>
                    <a:pt x="7398" y="168"/>
                  </a:lnTo>
                  <a:lnTo>
                    <a:pt x="7382" y="183"/>
                  </a:lnTo>
                  <a:lnTo>
                    <a:pt x="7367" y="199"/>
                  </a:lnTo>
                  <a:lnTo>
                    <a:pt x="7352" y="215"/>
                  </a:lnTo>
                  <a:lnTo>
                    <a:pt x="7338" y="232"/>
                  </a:lnTo>
                  <a:lnTo>
                    <a:pt x="7325" y="249"/>
                  </a:lnTo>
                  <a:lnTo>
                    <a:pt x="7313" y="268"/>
                  </a:lnTo>
                  <a:lnTo>
                    <a:pt x="7301" y="286"/>
                  </a:lnTo>
                  <a:lnTo>
                    <a:pt x="7291" y="305"/>
                  </a:lnTo>
                  <a:lnTo>
                    <a:pt x="7281" y="324"/>
                  </a:lnTo>
                  <a:lnTo>
                    <a:pt x="7272" y="345"/>
                  </a:lnTo>
                  <a:lnTo>
                    <a:pt x="7264" y="365"/>
                  </a:lnTo>
                  <a:lnTo>
                    <a:pt x="7257" y="387"/>
                  </a:lnTo>
                  <a:lnTo>
                    <a:pt x="7251" y="408"/>
                  </a:lnTo>
                  <a:lnTo>
                    <a:pt x="7246" y="430"/>
                  </a:lnTo>
                  <a:lnTo>
                    <a:pt x="7241" y="452"/>
                  </a:lnTo>
                  <a:lnTo>
                    <a:pt x="7239" y="475"/>
                  </a:lnTo>
                  <a:lnTo>
                    <a:pt x="7237" y="497"/>
                  </a:lnTo>
                  <a:lnTo>
                    <a:pt x="7236" y="521"/>
                  </a:lnTo>
                  <a:lnTo>
                    <a:pt x="7236" y="544"/>
                  </a:lnTo>
                  <a:lnTo>
                    <a:pt x="7237" y="619"/>
                  </a:lnTo>
                  <a:lnTo>
                    <a:pt x="7236" y="693"/>
                  </a:lnTo>
                  <a:lnTo>
                    <a:pt x="7231" y="766"/>
                  </a:lnTo>
                  <a:lnTo>
                    <a:pt x="7224" y="839"/>
                  </a:lnTo>
                  <a:lnTo>
                    <a:pt x="7213" y="912"/>
                  </a:lnTo>
                  <a:lnTo>
                    <a:pt x="7200" y="983"/>
                  </a:lnTo>
                  <a:lnTo>
                    <a:pt x="7185" y="1054"/>
                  </a:lnTo>
                  <a:lnTo>
                    <a:pt x="7167" y="1125"/>
                  </a:lnTo>
                  <a:lnTo>
                    <a:pt x="7147" y="1194"/>
                  </a:lnTo>
                  <a:lnTo>
                    <a:pt x="7123" y="1262"/>
                  </a:lnTo>
                  <a:lnTo>
                    <a:pt x="7097" y="1329"/>
                  </a:lnTo>
                  <a:lnTo>
                    <a:pt x="7069" y="1396"/>
                  </a:lnTo>
                  <a:lnTo>
                    <a:pt x="7038" y="1460"/>
                  </a:lnTo>
                  <a:lnTo>
                    <a:pt x="7006" y="1523"/>
                  </a:lnTo>
                  <a:lnTo>
                    <a:pt x="6971" y="1587"/>
                  </a:lnTo>
                  <a:lnTo>
                    <a:pt x="6933" y="1647"/>
                  </a:lnTo>
                  <a:lnTo>
                    <a:pt x="6893" y="1707"/>
                  </a:lnTo>
                  <a:lnTo>
                    <a:pt x="6851" y="1765"/>
                  </a:lnTo>
                  <a:lnTo>
                    <a:pt x="6807" y="1821"/>
                  </a:lnTo>
                  <a:lnTo>
                    <a:pt x="6761" y="1876"/>
                  </a:lnTo>
                  <a:lnTo>
                    <a:pt x="6713" y="1929"/>
                  </a:lnTo>
                  <a:lnTo>
                    <a:pt x="6662" y="1980"/>
                  </a:lnTo>
                  <a:lnTo>
                    <a:pt x="6611" y="2029"/>
                  </a:lnTo>
                  <a:lnTo>
                    <a:pt x="6556" y="2077"/>
                  </a:lnTo>
                  <a:lnTo>
                    <a:pt x="6500" y="2122"/>
                  </a:lnTo>
                  <a:lnTo>
                    <a:pt x="6442" y="2166"/>
                  </a:lnTo>
                  <a:lnTo>
                    <a:pt x="6383" y="2207"/>
                  </a:lnTo>
                  <a:lnTo>
                    <a:pt x="6322" y="2245"/>
                  </a:lnTo>
                  <a:lnTo>
                    <a:pt x="6258" y="2282"/>
                  </a:lnTo>
                  <a:lnTo>
                    <a:pt x="6194" y="2316"/>
                  </a:lnTo>
                  <a:lnTo>
                    <a:pt x="6127" y="2349"/>
                  </a:lnTo>
                  <a:lnTo>
                    <a:pt x="6059" y="2378"/>
                  </a:lnTo>
                  <a:lnTo>
                    <a:pt x="5993" y="2403"/>
                  </a:lnTo>
                  <a:lnTo>
                    <a:pt x="5925" y="2426"/>
                  </a:lnTo>
                  <a:lnTo>
                    <a:pt x="5856" y="2445"/>
                  </a:lnTo>
                  <a:lnTo>
                    <a:pt x="5787" y="2462"/>
                  </a:lnTo>
                  <a:lnTo>
                    <a:pt x="5717" y="2476"/>
                  </a:lnTo>
                  <a:lnTo>
                    <a:pt x="5646" y="2488"/>
                  </a:lnTo>
                  <a:lnTo>
                    <a:pt x="5574" y="2497"/>
                  </a:lnTo>
                  <a:lnTo>
                    <a:pt x="5502" y="2502"/>
                  </a:lnTo>
                  <a:lnTo>
                    <a:pt x="5430" y="2505"/>
                  </a:lnTo>
                  <a:lnTo>
                    <a:pt x="5357" y="2505"/>
                  </a:lnTo>
                  <a:lnTo>
                    <a:pt x="5285" y="2503"/>
                  </a:lnTo>
                  <a:lnTo>
                    <a:pt x="5212" y="2499"/>
                  </a:lnTo>
                  <a:lnTo>
                    <a:pt x="5140" y="2491"/>
                  </a:lnTo>
                  <a:lnTo>
                    <a:pt x="5067" y="2482"/>
                  </a:lnTo>
                  <a:lnTo>
                    <a:pt x="4995" y="2469"/>
                  </a:lnTo>
                  <a:lnTo>
                    <a:pt x="4924" y="2454"/>
                  </a:lnTo>
                  <a:lnTo>
                    <a:pt x="4853" y="2437"/>
                  </a:lnTo>
                  <a:lnTo>
                    <a:pt x="4782" y="2416"/>
                  </a:lnTo>
                  <a:lnTo>
                    <a:pt x="4712" y="2394"/>
                  </a:lnTo>
                  <a:lnTo>
                    <a:pt x="4643" y="2369"/>
                  </a:lnTo>
                  <a:lnTo>
                    <a:pt x="4577" y="2342"/>
                  </a:lnTo>
                  <a:lnTo>
                    <a:pt x="4510" y="2313"/>
                  </a:lnTo>
                  <a:lnTo>
                    <a:pt x="4445" y="2281"/>
                  </a:lnTo>
                  <a:lnTo>
                    <a:pt x="4380" y="2247"/>
                  </a:lnTo>
                  <a:lnTo>
                    <a:pt x="4318" y="2210"/>
                  </a:lnTo>
                  <a:lnTo>
                    <a:pt x="4258" y="2171"/>
                  </a:lnTo>
                  <a:lnTo>
                    <a:pt x="4198" y="2130"/>
                  </a:lnTo>
                  <a:lnTo>
                    <a:pt x="4141" y="2088"/>
                  </a:lnTo>
                  <a:lnTo>
                    <a:pt x="4085" y="2042"/>
                  </a:lnTo>
                  <a:lnTo>
                    <a:pt x="4032" y="1994"/>
                  </a:lnTo>
                  <a:lnTo>
                    <a:pt x="3981" y="1945"/>
                  </a:lnTo>
                  <a:lnTo>
                    <a:pt x="3931" y="1893"/>
                  </a:lnTo>
                  <a:lnTo>
                    <a:pt x="3915" y="1876"/>
                  </a:lnTo>
                  <a:lnTo>
                    <a:pt x="3899" y="1861"/>
                  </a:lnTo>
                  <a:lnTo>
                    <a:pt x="3881" y="1846"/>
                  </a:lnTo>
                  <a:lnTo>
                    <a:pt x="3863" y="1832"/>
                  </a:lnTo>
                  <a:lnTo>
                    <a:pt x="3844" y="1818"/>
                  </a:lnTo>
                  <a:lnTo>
                    <a:pt x="3826" y="1806"/>
                  </a:lnTo>
                  <a:lnTo>
                    <a:pt x="3807" y="1795"/>
                  </a:lnTo>
                  <a:lnTo>
                    <a:pt x="3786" y="1785"/>
                  </a:lnTo>
                  <a:lnTo>
                    <a:pt x="3767" y="1776"/>
                  </a:lnTo>
                  <a:lnTo>
                    <a:pt x="3745" y="1767"/>
                  </a:lnTo>
                  <a:lnTo>
                    <a:pt x="3725" y="1760"/>
                  </a:lnTo>
                  <a:lnTo>
                    <a:pt x="3703" y="1754"/>
                  </a:lnTo>
                  <a:lnTo>
                    <a:pt x="3683" y="1749"/>
                  </a:lnTo>
                  <a:lnTo>
                    <a:pt x="3661" y="1745"/>
                  </a:lnTo>
                  <a:lnTo>
                    <a:pt x="3639" y="1742"/>
                  </a:lnTo>
                  <a:lnTo>
                    <a:pt x="3617" y="1739"/>
                  </a:lnTo>
                  <a:lnTo>
                    <a:pt x="3596" y="1737"/>
                  </a:lnTo>
                  <a:lnTo>
                    <a:pt x="3573" y="1737"/>
                  </a:lnTo>
                  <a:lnTo>
                    <a:pt x="3552" y="1738"/>
                  </a:lnTo>
                  <a:lnTo>
                    <a:pt x="3530" y="1739"/>
                  </a:lnTo>
                  <a:lnTo>
                    <a:pt x="3508" y="1743"/>
                  </a:lnTo>
                  <a:lnTo>
                    <a:pt x="3486" y="1746"/>
                  </a:lnTo>
                  <a:lnTo>
                    <a:pt x="3465" y="1751"/>
                  </a:lnTo>
                  <a:lnTo>
                    <a:pt x="3443" y="1757"/>
                  </a:lnTo>
                  <a:lnTo>
                    <a:pt x="3422" y="1763"/>
                  </a:lnTo>
                  <a:lnTo>
                    <a:pt x="3401" y="1771"/>
                  </a:lnTo>
                  <a:lnTo>
                    <a:pt x="3381" y="1779"/>
                  </a:lnTo>
                  <a:lnTo>
                    <a:pt x="3361" y="1790"/>
                  </a:lnTo>
                  <a:lnTo>
                    <a:pt x="3340" y="1801"/>
                  </a:lnTo>
                  <a:lnTo>
                    <a:pt x="3321" y="1812"/>
                  </a:lnTo>
                  <a:lnTo>
                    <a:pt x="3302" y="1825"/>
                  </a:lnTo>
                  <a:lnTo>
                    <a:pt x="3282" y="1839"/>
                  </a:lnTo>
                  <a:lnTo>
                    <a:pt x="3187" y="1916"/>
                  </a:lnTo>
                  <a:lnTo>
                    <a:pt x="3092" y="1993"/>
                  </a:lnTo>
                  <a:lnTo>
                    <a:pt x="2998" y="2072"/>
                  </a:lnTo>
                  <a:lnTo>
                    <a:pt x="2905" y="2153"/>
                  </a:lnTo>
                  <a:lnTo>
                    <a:pt x="2814" y="2235"/>
                  </a:lnTo>
                  <a:lnTo>
                    <a:pt x="2724" y="2317"/>
                  </a:lnTo>
                  <a:lnTo>
                    <a:pt x="2634" y="2402"/>
                  </a:lnTo>
                  <a:lnTo>
                    <a:pt x="2547" y="2487"/>
                  </a:lnTo>
                  <a:lnTo>
                    <a:pt x="2460" y="2574"/>
                  </a:lnTo>
                  <a:lnTo>
                    <a:pt x="2375" y="2662"/>
                  </a:lnTo>
                  <a:lnTo>
                    <a:pt x="2292" y="2751"/>
                  </a:lnTo>
                  <a:lnTo>
                    <a:pt x="2209" y="2842"/>
                  </a:lnTo>
                  <a:lnTo>
                    <a:pt x="2127" y="2933"/>
                  </a:lnTo>
                  <a:lnTo>
                    <a:pt x="2048" y="3025"/>
                  </a:lnTo>
                  <a:lnTo>
                    <a:pt x="1969" y="3119"/>
                  </a:lnTo>
                  <a:lnTo>
                    <a:pt x="1892" y="3213"/>
                  </a:lnTo>
                  <a:lnTo>
                    <a:pt x="1878" y="3233"/>
                  </a:lnTo>
                  <a:lnTo>
                    <a:pt x="1865" y="3251"/>
                  </a:lnTo>
                  <a:lnTo>
                    <a:pt x="1852" y="3271"/>
                  </a:lnTo>
                  <a:lnTo>
                    <a:pt x="1841" y="3291"/>
                  </a:lnTo>
                  <a:lnTo>
                    <a:pt x="1831" y="3312"/>
                  </a:lnTo>
                  <a:lnTo>
                    <a:pt x="1822" y="3333"/>
                  </a:lnTo>
                  <a:lnTo>
                    <a:pt x="1815" y="3354"/>
                  </a:lnTo>
                  <a:lnTo>
                    <a:pt x="1807" y="3375"/>
                  </a:lnTo>
                  <a:lnTo>
                    <a:pt x="1802" y="3396"/>
                  </a:lnTo>
                  <a:lnTo>
                    <a:pt x="1796" y="3419"/>
                  </a:lnTo>
                  <a:lnTo>
                    <a:pt x="1792" y="3440"/>
                  </a:lnTo>
                  <a:lnTo>
                    <a:pt x="1790" y="3463"/>
                  </a:lnTo>
                  <a:lnTo>
                    <a:pt x="1788" y="3484"/>
                  </a:lnTo>
                  <a:lnTo>
                    <a:pt x="1787" y="3507"/>
                  </a:lnTo>
                  <a:lnTo>
                    <a:pt x="1788" y="3528"/>
                  </a:lnTo>
                  <a:lnTo>
                    <a:pt x="1789" y="3551"/>
                  </a:lnTo>
                  <a:lnTo>
                    <a:pt x="1791" y="3572"/>
                  </a:lnTo>
                  <a:lnTo>
                    <a:pt x="1794" y="3594"/>
                  </a:lnTo>
                  <a:lnTo>
                    <a:pt x="1799" y="3616"/>
                  </a:lnTo>
                  <a:lnTo>
                    <a:pt x="1804" y="3638"/>
                  </a:lnTo>
                  <a:lnTo>
                    <a:pt x="1810" y="3658"/>
                  </a:lnTo>
                  <a:lnTo>
                    <a:pt x="1817" y="3680"/>
                  </a:lnTo>
                  <a:lnTo>
                    <a:pt x="1825" y="3700"/>
                  </a:lnTo>
                  <a:lnTo>
                    <a:pt x="1835" y="3721"/>
                  </a:lnTo>
                  <a:lnTo>
                    <a:pt x="1845" y="3741"/>
                  </a:lnTo>
                  <a:lnTo>
                    <a:pt x="1855" y="3760"/>
                  </a:lnTo>
                  <a:lnTo>
                    <a:pt x="1868" y="3780"/>
                  </a:lnTo>
                  <a:lnTo>
                    <a:pt x="1881" y="3798"/>
                  </a:lnTo>
                  <a:lnTo>
                    <a:pt x="1895" y="3816"/>
                  </a:lnTo>
                  <a:lnTo>
                    <a:pt x="1910" y="3833"/>
                  </a:lnTo>
                  <a:lnTo>
                    <a:pt x="1926" y="3851"/>
                  </a:lnTo>
                  <a:lnTo>
                    <a:pt x="1944" y="3867"/>
                  </a:lnTo>
                  <a:lnTo>
                    <a:pt x="1998" y="3918"/>
                  </a:lnTo>
                  <a:lnTo>
                    <a:pt x="2051" y="3972"/>
                  </a:lnTo>
                  <a:lnTo>
                    <a:pt x="2101" y="4027"/>
                  </a:lnTo>
                  <a:lnTo>
                    <a:pt x="2149" y="4084"/>
                  </a:lnTo>
                  <a:lnTo>
                    <a:pt x="2194" y="4143"/>
                  </a:lnTo>
                  <a:lnTo>
                    <a:pt x="2237" y="4202"/>
                  </a:lnTo>
                  <a:lnTo>
                    <a:pt x="2277" y="4263"/>
                  </a:lnTo>
                  <a:lnTo>
                    <a:pt x="2315" y="4327"/>
                  </a:lnTo>
                  <a:lnTo>
                    <a:pt x="2350" y="4390"/>
                  </a:lnTo>
                  <a:lnTo>
                    <a:pt x="2383" y="4454"/>
                  </a:lnTo>
                  <a:lnTo>
                    <a:pt x="2413" y="4521"/>
                  </a:lnTo>
                  <a:lnTo>
                    <a:pt x="2441" y="4588"/>
                  </a:lnTo>
                  <a:lnTo>
                    <a:pt x="2466" y="4655"/>
                  </a:lnTo>
                  <a:lnTo>
                    <a:pt x="2488" y="4724"/>
                  </a:lnTo>
                  <a:lnTo>
                    <a:pt x="2508" y="4794"/>
                  </a:lnTo>
                  <a:lnTo>
                    <a:pt x="2525" y="4864"/>
                  </a:lnTo>
                  <a:lnTo>
                    <a:pt x="2539" y="4935"/>
                  </a:lnTo>
                  <a:lnTo>
                    <a:pt x="2551" y="5007"/>
                  </a:lnTo>
                  <a:lnTo>
                    <a:pt x="2560" y="5077"/>
                  </a:lnTo>
                  <a:lnTo>
                    <a:pt x="2567" y="5149"/>
                  </a:lnTo>
                  <a:lnTo>
                    <a:pt x="2570" y="5223"/>
                  </a:lnTo>
                  <a:lnTo>
                    <a:pt x="2571" y="5295"/>
                  </a:lnTo>
                  <a:lnTo>
                    <a:pt x="2569" y="5368"/>
                  </a:lnTo>
                  <a:lnTo>
                    <a:pt x="2565" y="5440"/>
                  </a:lnTo>
                  <a:lnTo>
                    <a:pt x="2557" y="5513"/>
                  </a:lnTo>
                  <a:lnTo>
                    <a:pt x="2546" y="5585"/>
                  </a:lnTo>
                  <a:lnTo>
                    <a:pt x="2533" y="5657"/>
                  </a:lnTo>
                  <a:lnTo>
                    <a:pt x="2517" y="5729"/>
                  </a:lnTo>
                  <a:lnTo>
                    <a:pt x="2498" y="5799"/>
                  </a:lnTo>
                  <a:lnTo>
                    <a:pt x="2476" y="5871"/>
                  </a:lnTo>
                  <a:lnTo>
                    <a:pt x="2452" y="5941"/>
                  </a:lnTo>
                  <a:lnTo>
                    <a:pt x="2424" y="6011"/>
                  </a:lnTo>
                  <a:lnTo>
                    <a:pt x="2395" y="6077"/>
                  </a:lnTo>
                  <a:lnTo>
                    <a:pt x="2364" y="6141"/>
                  </a:lnTo>
                  <a:lnTo>
                    <a:pt x="2329" y="6203"/>
                  </a:lnTo>
                  <a:lnTo>
                    <a:pt x="2293" y="6264"/>
                  </a:lnTo>
                  <a:lnTo>
                    <a:pt x="2254" y="6324"/>
                  </a:lnTo>
                  <a:lnTo>
                    <a:pt x="2213" y="6381"/>
                  </a:lnTo>
                  <a:lnTo>
                    <a:pt x="2170" y="6437"/>
                  </a:lnTo>
                  <a:lnTo>
                    <a:pt x="2125" y="6491"/>
                  </a:lnTo>
                  <a:lnTo>
                    <a:pt x="2078" y="6543"/>
                  </a:lnTo>
                  <a:lnTo>
                    <a:pt x="2028" y="6593"/>
                  </a:lnTo>
                  <a:lnTo>
                    <a:pt x="1977" y="6643"/>
                  </a:lnTo>
                  <a:lnTo>
                    <a:pt x="1923" y="6689"/>
                  </a:lnTo>
                  <a:lnTo>
                    <a:pt x="1868" y="6734"/>
                  </a:lnTo>
                  <a:lnTo>
                    <a:pt x="1811" y="6777"/>
                  </a:lnTo>
                  <a:lnTo>
                    <a:pt x="1753" y="6818"/>
                  </a:lnTo>
                  <a:lnTo>
                    <a:pt x="1693" y="6857"/>
                  </a:lnTo>
                  <a:lnTo>
                    <a:pt x="1631" y="6894"/>
                  </a:lnTo>
                  <a:lnTo>
                    <a:pt x="1568" y="6929"/>
                  </a:lnTo>
                  <a:lnTo>
                    <a:pt x="1503" y="6961"/>
                  </a:lnTo>
                  <a:lnTo>
                    <a:pt x="1436" y="6992"/>
                  </a:lnTo>
                  <a:lnTo>
                    <a:pt x="1369" y="7020"/>
                  </a:lnTo>
                  <a:lnTo>
                    <a:pt x="1300" y="7046"/>
                  </a:lnTo>
                  <a:lnTo>
                    <a:pt x="1230" y="7069"/>
                  </a:lnTo>
                  <a:lnTo>
                    <a:pt x="1159" y="7091"/>
                  </a:lnTo>
                  <a:lnTo>
                    <a:pt x="1086" y="7110"/>
                  </a:lnTo>
                  <a:lnTo>
                    <a:pt x="1013" y="7126"/>
                  </a:lnTo>
                  <a:lnTo>
                    <a:pt x="939" y="7140"/>
                  </a:lnTo>
                  <a:lnTo>
                    <a:pt x="864" y="7152"/>
                  </a:lnTo>
                  <a:lnTo>
                    <a:pt x="788" y="7161"/>
                  </a:lnTo>
                  <a:lnTo>
                    <a:pt x="710" y="7167"/>
                  </a:lnTo>
                  <a:lnTo>
                    <a:pt x="633" y="7171"/>
                  </a:lnTo>
                  <a:lnTo>
                    <a:pt x="554" y="7173"/>
                  </a:lnTo>
                  <a:lnTo>
                    <a:pt x="529" y="7173"/>
                  </a:lnTo>
                  <a:lnTo>
                    <a:pt x="504" y="7174"/>
                  </a:lnTo>
                  <a:lnTo>
                    <a:pt x="479" y="7176"/>
                  </a:lnTo>
                  <a:lnTo>
                    <a:pt x="456" y="7178"/>
                  </a:lnTo>
                  <a:lnTo>
                    <a:pt x="432" y="7182"/>
                  </a:lnTo>
                  <a:lnTo>
                    <a:pt x="409" y="7188"/>
                  </a:lnTo>
                  <a:lnTo>
                    <a:pt x="388" y="7193"/>
                  </a:lnTo>
                  <a:lnTo>
                    <a:pt x="365" y="7200"/>
                  </a:lnTo>
                  <a:lnTo>
                    <a:pt x="345" y="7208"/>
                  </a:lnTo>
                  <a:lnTo>
                    <a:pt x="324" y="7217"/>
                  </a:lnTo>
                  <a:lnTo>
                    <a:pt x="304" y="7226"/>
                  </a:lnTo>
                  <a:lnTo>
                    <a:pt x="285" y="7237"/>
                  </a:lnTo>
                  <a:lnTo>
                    <a:pt x="266" y="7249"/>
                  </a:lnTo>
                  <a:lnTo>
                    <a:pt x="248" y="7261"/>
                  </a:lnTo>
                  <a:lnTo>
                    <a:pt x="231" y="7274"/>
                  </a:lnTo>
                  <a:lnTo>
                    <a:pt x="215" y="7287"/>
                  </a:lnTo>
                  <a:lnTo>
                    <a:pt x="199" y="7303"/>
                  </a:lnTo>
                  <a:lnTo>
                    <a:pt x="184" y="7318"/>
                  </a:lnTo>
                  <a:lnTo>
                    <a:pt x="170" y="7334"/>
                  </a:lnTo>
                  <a:lnTo>
                    <a:pt x="156" y="7350"/>
                  </a:lnTo>
                  <a:lnTo>
                    <a:pt x="143" y="7368"/>
                  </a:lnTo>
                  <a:lnTo>
                    <a:pt x="131" y="7385"/>
                  </a:lnTo>
                  <a:lnTo>
                    <a:pt x="120" y="7405"/>
                  </a:lnTo>
                  <a:lnTo>
                    <a:pt x="110" y="7423"/>
                  </a:lnTo>
                  <a:lnTo>
                    <a:pt x="100" y="7443"/>
                  </a:lnTo>
                  <a:lnTo>
                    <a:pt x="91" y="7464"/>
                  </a:lnTo>
                  <a:lnTo>
                    <a:pt x="83" y="7484"/>
                  </a:lnTo>
                  <a:lnTo>
                    <a:pt x="76" y="7506"/>
                  </a:lnTo>
                  <a:lnTo>
                    <a:pt x="70" y="7527"/>
                  </a:lnTo>
                  <a:lnTo>
                    <a:pt x="66" y="7550"/>
                  </a:lnTo>
                  <a:lnTo>
                    <a:pt x="61" y="7572"/>
                  </a:lnTo>
                  <a:lnTo>
                    <a:pt x="58" y="7595"/>
                  </a:lnTo>
                  <a:lnTo>
                    <a:pt x="50" y="7655"/>
                  </a:lnTo>
                  <a:lnTo>
                    <a:pt x="44" y="7715"/>
                  </a:lnTo>
                  <a:lnTo>
                    <a:pt x="39" y="7775"/>
                  </a:lnTo>
                  <a:lnTo>
                    <a:pt x="33" y="7834"/>
                  </a:lnTo>
                  <a:lnTo>
                    <a:pt x="28" y="7895"/>
                  </a:lnTo>
                  <a:lnTo>
                    <a:pt x="24" y="7955"/>
                  </a:lnTo>
                  <a:lnTo>
                    <a:pt x="19" y="8015"/>
                  </a:lnTo>
                  <a:lnTo>
                    <a:pt x="15" y="8075"/>
                  </a:lnTo>
                  <a:lnTo>
                    <a:pt x="12" y="8135"/>
                  </a:lnTo>
                  <a:lnTo>
                    <a:pt x="9" y="8195"/>
                  </a:lnTo>
                  <a:lnTo>
                    <a:pt x="6" y="8257"/>
                  </a:lnTo>
                  <a:lnTo>
                    <a:pt x="4" y="8317"/>
                  </a:lnTo>
                  <a:lnTo>
                    <a:pt x="2" y="8377"/>
                  </a:lnTo>
                  <a:lnTo>
                    <a:pt x="1" y="8437"/>
                  </a:lnTo>
                  <a:lnTo>
                    <a:pt x="0" y="8497"/>
                  </a:lnTo>
                  <a:lnTo>
                    <a:pt x="0" y="8558"/>
                  </a:lnTo>
                  <a:lnTo>
                    <a:pt x="0" y="8613"/>
                  </a:lnTo>
                  <a:lnTo>
                    <a:pt x="0" y="8671"/>
                  </a:lnTo>
                  <a:lnTo>
                    <a:pt x="1" y="8730"/>
                  </a:lnTo>
                  <a:lnTo>
                    <a:pt x="2" y="8789"/>
                  </a:lnTo>
                  <a:lnTo>
                    <a:pt x="4" y="8847"/>
                  </a:lnTo>
                  <a:lnTo>
                    <a:pt x="5" y="8907"/>
                  </a:lnTo>
                  <a:lnTo>
                    <a:pt x="9" y="8965"/>
                  </a:lnTo>
                  <a:lnTo>
                    <a:pt x="11" y="9024"/>
                  </a:lnTo>
                  <a:lnTo>
                    <a:pt x="14" y="9082"/>
                  </a:lnTo>
                  <a:lnTo>
                    <a:pt x="18" y="9141"/>
                  </a:lnTo>
                  <a:lnTo>
                    <a:pt x="21" y="9199"/>
                  </a:lnTo>
                  <a:lnTo>
                    <a:pt x="26" y="9258"/>
                  </a:lnTo>
                  <a:lnTo>
                    <a:pt x="31" y="9316"/>
                  </a:lnTo>
                  <a:lnTo>
                    <a:pt x="35" y="9374"/>
                  </a:lnTo>
                  <a:lnTo>
                    <a:pt x="42" y="9433"/>
                  </a:lnTo>
                  <a:lnTo>
                    <a:pt x="47" y="9491"/>
                  </a:lnTo>
                  <a:lnTo>
                    <a:pt x="54" y="9549"/>
                  </a:lnTo>
                  <a:lnTo>
                    <a:pt x="57" y="9572"/>
                  </a:lnTo>
                  <a:lnTo>
                    <a:pt x="62" y="9594"/>
                  </a:lnTo>
                  <a:lnTo>
                    <a:pt x="68" y="9616"/>
                  </a:lnTo>
                  <a:lnTo>
                    <a:pt x="75" y="9637"/>
                  </a:lnTo>
                  <a:lnTo>
                    <a:pt x="85" y="9659"/>
                  </a:lnTo>
                  <a:lnTo>
                    <a:pt x="95" y="9679"/>
                  </a:lnTo>
                  <a:lnTo>
                    <a:pt x="106" y="9698"/>
                  </a:lnTo>
                  <a:lnTo>
                    <a:pt x="118" y="9718"/>
                  </a:lnTo>
                  <a:lnTo>
                    <a:pt x="132" y="9737"/>
                  </a:lnTo>
                  <a:lnTo>
                    <a:pt x="147" y="9755"/>
                  </a:lnTo>
                  <a:lnTo>
                    <a:pt x="162" y="9773"/>
                  </a:lnTo>
                  <a:lnTo>
                    <a:pt x="179" y="9790"/>
                  </a:lnTo>
                  <a:lnTo>
                    <a:pt x="197" y="9807"/>
                  </a:lnTo>
                  <a:lnTo>
                    <a:pt x="215" y="9822"/>
                  </a:lnTo>
                  <a:lnTo>
                    <a:pt x="234" y="9837"/>
                  </a:lnTo>
                  <a:lnTo>
                    <a:pt x="254" y="9852"/>
                  </a:lnTo>
                  <a:lnTo>
                    <a:pt x="274" y="9866"/>
                  </a:lnTo>
                  <a:lnTo>
                    <a:pt x="294" y="9879"/>
                  </a:lnTo>
                  <a:lnTo>
                    <a:pt x="316" y="9891"/>
                  </a:lnTo>
                  <a:lnTo>
                    <a:pt x="338" y="9903"/>
                  </a:lnTo>
                  <a:lnTo>
                    <a:pt x="360" y="9913"/>
                  </a:lnTo>
                  <a:lnTo>
                    <a:pt x="382" y="9923"/>
                  </a:lnTo>
                  <a:lnTo>
                    <a:pt x="406" y="9933"/>
                  </a:lnTo>
                  <a:lnTo>
                    <a:pt x="430" y="9940"/>
                  </a:lnTo>
                  <a:lnTo>
                    <a:pt x="452" y="9948"/>
                  </a:lnTo>
                  <a:lnTo>
                    <a:pt x="476" y="9954"/>
                  </a:lnTo>
                  <a:lnTo>
                    <a:pt x="500" y="9959"/>
                  </a:lnTo>
                  <a:lnTo>
                    <a:pt x="523" y="9964"/>
                  </a:lnTo>
                  <a:lnTo>
                    <a:pt x="547" y="9968"/>
                  </a:lnTo>
                  <a:lnTo>
                    <a:pt x="570" y="9970"/>
                  </a:lnTo>
                  <a:lnTo>
                    <a:pt x="594" y="9972"/>
                  </a:lnTo>
                  <a:lnTo>
                    <a:pt x="618" y="9972"/>
                  </a:lnTo>
                  <a:lnTo>
                    <a:pt x="688" y="9972"/>
                  </a:lnTo>
                  <a:lnTo>
                    <a:pt x="757" y="9974"/>
                  </a:lnTo>
                  <a:lnTo>
                    <a:pt x="827" y="9980"/>
                  </a:lnTo>
                  <a:lnTo>
                    <a:pt x="896" y="9987"/>
                  </a:lnTo>
                  <a:lnTo>
                    <a:pt x="965" y="9998"/>
                  </a:lnTo>
                  <a:lnTo>
                    <a:pt x="1032" y="10011"/>
                  </a:lnTo>
                  <a:lnTo>
                    <a:pt x="1100" y="10027"/>
                  </a:lnTo>
                  <a:lnTo>
                    <a:pt x="1167" y="10045"/>
                  </a:lnTo>
                  <a:lnTo>
                    <a:pt x="1233" y="10066"/>
                  </a:lnTo>
                  <a:lnTo>
                    <a:pt x="1299" y="10089"/>
                  </a:lnTo>
                  <a:lnTo>
                    <a:pt x="1363" y="10115"/>
                  </a:lnTo>
                  <a:lnTo>
                    <a:pt x="1427" y="10143"/>
                  </a:lnTo>
                  <a:lnTo>
                    <a:pt x="1489" y="10173"/>
                  </a:lnTo>
                  <a:lnTo>
                    <a:pt x="1550" y="10207"/>
                  </a:lnTo>
                  <a:lnTo>
                    <a:pt x="1610" y="10242"/>
                  </a:lnTo>
                  <a:lnTo>
                    <a:pt x="1670" y="10279"/>
                  </a:lnTo>
                  <a:lnTo>
                    <a:pt x="1727" y="10318"/>
                  </a:lnTo>
                  <a:lnTo>
                    <a:pt x="1783" y="10360"/>
                  </a:lnTo>
                  <a:lnTo>
                    <a:pt x="1838" y="10404"/>
                  </a:lnTo>
                  <a:lnTo>
                    <a:pt x="1891" y="10450"/>
                  </a:lnTo>
                  <a:lnTo>
                    <a:pt x="1942" y="10498"/>
                  </a:lnTo>
                  <a:lnTo>
                    <a:pt x="1993" y="10548"/>
                  </a:lnTo>
                  <a:lnTo>
                    <a:pt x="2041" y="10600"/>
                  </a:lnTo>
                  <a:lnTo>
                    <a:pt x="2088" y="10654"/>
                  </a:lnTo>
                  <a:lnTo>
                    <a:pt x="2133" y="10709"/>
                  </a:lnTo>
                  <a:lnTo>
                    <a:pt x="2175" y="10767"/>
                  </a:lnTo>
                  <a:lnTo>
                    <a:pt x="2215" y="10826"/>
                  </a:lnTo>
                  <a:lnTo>
                    <a:pt x="2254" y="10888"/>
                  </a:lnTo>
                  <a:lnTo>
                    <a:pt x="2291" y="10951"/>
                  </a:lnTo>
                  <a:lnTo>
                    <a:pt x="2325" y="11016"/>
                  </a:lnTo>
                  <a:lnTo>
                    <a:pt x="2356" y="11082"/>
                  </a:lnTo>
                  <a:lnTo>
                    <a:pt x="2386" y="11150"/>
                  </a:lnTo>
                  <a:lnTo>
                    <a:pt x="2413" y="11219"/>
                  </a:lnTo>
                  <a:lnTo>
                    <a:pt x="2437" y="11288"/>
                  </a:lnTo>
                  <a:lnTo>
                    <a:pt x="2457" y="11359"/>
                  </a:lnTo>
                  <a:lnTo>
                    <a:pt x="2475" y="11429"/>
                  </a:lnTo>
                  <a:lnTo>
                    <a:pt x="2491" y="11501"/>
                  </a:lnTo>
                  <a:lnTo>
                    <a:pt x="2503" y="11572"/>
                  </a:lnTo>
                  <a:lnTo>
                    <a:pt x="2513" y="11644"/>
                  </a:lnTo>
                  <a:lnTo>
                    <a:pt x="2520" y="11715"/>
                  </a:lnTo>
                  <a:lnTo>
                    <a:pt x="2525" y="11787"/>
                  </a:lnTo>
                  <a:lnTo>
                    <a:pt x="2526" y="11859"/>
                  </a:lnTo>
                  <a:lnTo>
                    <a:pt x="2525" y="11931"/>
                  </a:lnTo>
                  <a:lnTo>
                    <a:pt x="2520" y="12003"/>
                  </a:lnTo>
                  <a:lnTo>
                    <a:pt x="2514" y="12074"/>
                  </a:lnTo>
                  <a:lnTo>
                    <a:pt x="2505" y="12145"/>
                  </a:lnTo>
                  <a:lnTo>
                    <a:pt x="2494" y="12216"/>
                  </a:lnTo>
                  <a:lnTo>
                    <a:pt x="2479" y="12285"/>
                  </a:lnTo>
                  <a:lnTo>
                    <a:pt x="2461" y="12355"/>
                  </a:lnTo>
                  <a:lnTo>
                    <a:pt x="2442" y="12424"/>
                  </a:lnTo>
                  <a:lnTo>
                    <a:pt x="2419" y="12492"/>
                  </a:lnTo>
                  <a:lnTo>
                    <a:pt x="2395" y="12559"/>
                  </a:lnTo>
                  <a:lnTo>
                    <a:pt x="2368" y="12626"/>
                  </a:lnTo>
                  <a:lnTo>
                    <a:pt x="2338" y="12692"/>
                  </a:lnTo>
                  <a:lnTo>
                    <a:pt x="2306" y="12756"/>
                  </a:lnTo>
                  <a:lnTo>
                    <a:pt x="2271" y="12819"/>
                  </a:lnTo>
                  <a:lnTo>
                    <a:pt x="2234" y="12882"/>
                  </a:lnTo>
                  <a:lnTo>
                    <a:pt x="2194" y="12942"/>
                  </a:lnTo>
                  <a:lnTo>
                    <a:pt x="2152" y="13002"/>
                  </a:lnTo>
                  <a:lnTo>
                    <a:pt x="2107" y="13060"/>
                  </a:lnTo>
                  <a:lnTo>
                    <a:pt x="2061" y="13116"/>
                  </a:lnTo>
                  <a:lnTo>
                    <a:pt x="2011" y="13171"/>
                  </a:lnTo>
                  <a:lnTo>
                    <a:pt x="1960" y="13224"/>
                  </a:lnTo>
                  <a:lnTo>
                    <a:pt x="1905" y="13276"/>
                  </a:lnTo>
                  <a:lnTo>
                    <a:pt x="1889" y="13292"/>
                  </a:lnTo>
                  <a:lnTo>
                    <a:pt x="1873" y="13308"/>
                  </a:lnTo>
                  <a:lnTo>
                    <a:pt x="1858" y="13325"/>
                  </a:lnTo>
                  <a:lnTo>
                    <a:pt x="1844" y="13344"/>
                  </a:lnTo>
                  <a:lnTo>
                    <a:pt x="1831" y="13362"/>
                  </a:lnTo>
                  <a:lnTo>
                    <a:pt x="1819" y="13381"/>
                  </a:lnTo>
                  <a:lnTo>
                    <a:pt x="1808" y="13401"/>
                  </a:lnTo>
                  <a:lnTo>
                    <a:pt x="1797" y="13420"/>
                  </a:lnTo>
                  <a:lnTo>
                    <a:pt x="1789" y="13440"/>
                  </a:lnTo>
                  <a:lnTo>
                    <a:pt x="1780" y="13461"/>
                  </a:lnTo>
                  <a:lnTo>
                    <a:pt x="1774" y="13482"/>
                  </a:lnTo>
                  <a:lnTo>
                    <a:pt x="1767" y="13503"/>
                  </a:lnTo>
                  <a:lnTo>
                    <a:pt x="1762" y="13524"/>
                  </a:lnTo>
                  <a:lnTo>
                    <a:pt x="1758" y="13546"/>
                  </a:lnTo>
                  <a:lnTo>
                    <a:pt x="1754" y="13567"/>
                  </a:lnTo>
                  <a:lnTo>
                    <a:pt x="1752" y="13589"/>
                  </a:lnTo>
                  <a:lnTo>
                    <a:pt x="1751" y="13611"/>
                  </a:lnTo>
                  <a:lnTo>
                    <a:pt x="1750" y="13633"/>
                  </a:lnTo>
                  <a:lnTo>
                    <a:pt x="1751" y="13654"/>
                  </a:lnTo>
                  <a:lnTo>
                    <a:pt x="1753" y="13677"/>
                  </a:lnTo>
                  <a:lnTo>
                    <a:pt x="1756" y="13698"/>
                  </a:lnTo>
                  <a:lnTo>
                    <a:pt x="1760" y="13720"/>
                  </a:lnTo>
                  <a:lnTo>
                    <a:pt x="1764" y="13741"/>
                  </a:lnTo>
                  <a:lnTo>
                    <a:pt x="1771" y="13763"/>
                  </a:lnTo>
                  <a:lnTo>
                    <a:pt x="1777" y="13784"/>
                  </a:lnTo>
                  <a:lnTo>
                    <a:pt x="1785" y="13805"/>
                  </a:lnTo>
                  <a:lnTo>
                    <a:pt x="1793" y="13825"/>
                  </a:lnTo>
                  <a:lnTo>
                    <a:pt x="1804" y="13845"/>
                  </a:lnTo>
                  <a:lnTo>
                    <a:pt x="1815" y="13866"/>
                  </a:lnTo>
                  <a:lnTo>
                    <a:pt x="1826" y="13885"/>
                  </a:lnTo>
                  <a:lnTo>
                    <a:pt x="1839" y="13905"/>
                  </a:lnTo>
                  <a:lnTo>
                    <a:pt x="1853" y="13923"/>
                  </a:lnTo>
                  <a:lnTo>
                    <a:pt x="1929" y="14017"/>
                  </a:lnTo>
                  <a:lnTo>
                    <a:pt x="2006" y="14112"/>
                  </a:lnTo>
                  <a:lnTo>
                    <a:pt x="2084" y="14204"/>
                  </a:lnTo>
                  <a:lnTo>
                    <a:pt x="2164" y="14296"/>
                  </a:lnTo>
                  <a:lnTo>
                    <a:pt x="2244" y="14386"/>
                  </a:lnTo>
                  <a:lnTo>
                    <a:pt x="2326" y="14475"/>
                  </a:lnTo>
                  <a:lnTo>
                    <a:pt x="2410" y="14563"/>
                  </a:lnTo>
                  <a:lnTo>
                    <a:pt x="2495" y="14650"/>
                  </a:lnTo>
                  <a:lnTo>
                    <a:pt x="2581" y="14736"/>
                  </a:lnTo>
                  <a:lnTo>
                    <a:pt x="2668" y="14820"/>
                  </a:lnTo>
                  <a:lnTo>
                    <a:pt x="2756" y="14903"/>
                  </a:lnTo>
                  <a:lnTo>
                    <a:pt x="2845" y="14984"/>
                  </a:lnTo>
                  <a:lnTo>
                    <a:pt x="2935" y="15065"/>
                  </a:lnTo>
                  <a:lnTo>
                    <a:pt x="3027" y="15144"/>
                  </a:lnTo>
                  <a:lnTo>
                    <a:pt x="3119" y="15222"/>
                  </a:lnTo>
                  <a:lnTo>
                    <a:pt x="3212" y="15299"/>
                  </a:lnTo>
                  <a:lnTo>
                    <a:pt x="3232" y="15313"/>
                  </a:lnTo>
                  <a:lnTo>
                    <a:pt x="3251" y="15326"/>
                  </a:lnTo>
                  <a:lnTo>
                    <a:pt x="3270" y="15339"/>
                  </a:lnTo>
                  <a:lnTo>
                    <a:pt x="3291" y="15350"/>
                  </a:lnTo>
                  <a:lnTo>
                    <a:pt x="3311" y="15360"/>
                  </a:lnTo>
                  <a:lnTo>
                    <a:pt x="3332" y="15369"/>
                  </a:lnTo>
                  <a:lnTo>
                    <a:pt x="3353" y="15378"/>
                  </a:lnTo>
                  <a:lnTo>
                    <a:pt x="3374" y="15384"/>
                  </a:lnTo>
                  <a:lnTo>
                    <a:pt x="3396" y="15390"/>
                  </a:lnTo>
                  <a:lnTo>
                    <a:pt x="3418" y="15395"/>
                  </a:lnTo>
                  <a:lnTo>
                    <a:pt x="3439" y="15399"/>
                  </a:lnTo>
                  <a:lnTo>
                    <a:pt x="3462" y="15402"/>
                  </a:lnTo>
                  <a:lnTo>
                    <a:pt x="3483" y="15403"/>
                  </a:lnTo>
                  <a:lnTo>
                    <a:pt x="3506" y="15404"/>
                  </a:lnTo>
                  <a:lnTo>
                    <a:pt x="3527" y="15404"/>
                  </a:lnTo>
                  <a:lnTo>
                    <a:pt x="3550" y="15403"/>
                  </a:lnTo>
                  <a:lnTo>
                    <a:pt x="3571" y="15401"/>
                  </a:lnTo>
                  <a:lnTo>
                    <a:pt x="3594" y="15398"/>
                  </a:lnTo>
                  <a:lnTo>
                    <a:pt x="3615" y="15394"/>
                  </a:lnTo>
                  <a:lnTo>
                    <a:pt x="3637" y="15388"/>
                  </a:lnTo>
                  <a:lnTo>
                    <a:pt x="3658" y="15382"/>
                  </a:lnTo>
                  <a:lnTo>
                    <a:pt x="3680" y="15374"/>
                  </a:lnTo>
                  <a:lnTo>
                    <a:pt x="3700" y="15366"/>
                  </a:lnTo>
                  <a:lnTo>
                    <a:pt x="3721" y="15357"/>
                  </a:lnTo>
                  <a:lnTo>
                    <a:pt x="3740" y="15346"/>
                  </a:lnTo>
                  <a:lnTo>
                    <a:pt x="3760" y="15336"/>
                  </a:lnTo>
                  <a:lnTo>
                    <a:pt x="3780" y="15323"/>
                  </a:lnTo>
                  <a:lnTo>
                    <a:pt x="3798" y="15310"/>
                  </a:lnTo>
                  <a:lnTo>
                    <a:pt x="3816" y="15296"/>
                  </a:lnTo>
                  <a:lnTo>
                    <a:pt x="3833" y="15280"/>
                  </a:lnTo>
                  <a:lnTo>
                    <a:pt x="3851" y="15264"/>
                  </a:lnTo>
                  <a:lnTo>
                    <a:pt x="3867" y="15246"/>
                  </a:lnTo>
                  <a:lnTo>
                    <a:pt x="3916" y="15195"/>
                  </a:lnTo>
                  <a:lnTo>
                    <a:pt x="3968" y="15144"/>
                  </a:lnTo>
                  <a:lnTo>
                    <a:pt x="4021" y="15096"/>
                  </a:lnTo>
                  <a:lnTo>
                    <a:pt x="4077" y="15051"/>
                  </a:lnTo>
                  <a:lnTo>
                    <a:pt x="4135" y="15007"/>
                  </a:lnTo>
                  <a:lnTo>
                    <a:pt x="4195" y="14966"/>
                  </a:lnTo>
                  <a:lnTo>
                    <a:pt x="4257" y="14926"/>
                  </a:lnTo>
                  <a:lnTo>
                    <a:pt x="4319" y="14890"/>
                  </a:lnTo>
                  <a:lnTo>
                    <a:pt x="4383" y="14855"/>
                  </a:lnTo>
                  <a:lnTo>
                    <a:pt x="4449" y="14823"/>
                  </a:lnTo>
                  <a:lnTo>
                    <a:pt x="4517" y="14793"/>
                  </a:lnTo>
                  <a:lnTo>
                    <a:pt x="4584" y="14766"/>
                  </a:lnTo>
                  <a:lnTo>
                    <a:pt x="4653" y="14741"/>
                  </a:lnTo>
                  <a:lnTo>
                    <a:pt x="4723" y="14719"/>
                  </a:lnTo>
                  <a:lnTo>
                    <a:pt x="4794" y="14699"/>
                  </a:lnTo>
                  <a:lnTo>
                    <a:pt x="4866" y="14681"/>
                  </a:lnTo>
                  <a:lnTo>
                    <a:pt x="4938" y="14666"/>
                  </a:lnTo>
                  <a:lnTo>
                    <a:pt x="5010" y="14653"/>
                  </a:lnTo>
                  <a:lnTo>
                    <a:pt x="5083" y="14644"/>
                  </a:lnTo>
                  <a:lnTo>
                    <a:pt x="5156" y="14637"/>
                  </a:lnTo>
                  <a:lnTo>
                    <a:pt x="5229" y="14632"/>
                  </a:lnTo>
                  <a:lnTo>
                    <a:pt x="5302" y="14631"/>
                  </a:lnTo>
                  <a:lnTo>
                    <a:pt x="5375" y="14631"/>
                  </a:lnTo>
                  <a:lnTo>
                    <a:pt x="5448" y="14635"/>
                  </a:lnTo>
                  <a:lnTo>
                    <a:pt x="5521" y="14642"/>
                  </a:lnTo>
                  <a:lnTo>
                    <a:pt x="5593" y="14650"/>
                  </a:lnTo>
                  <a:lnTo>
                    <a:pt x="5664" y="14662"/>
                  </a:lnTo>
                  <a:lnTo>
                    <a:pt x="5735" y="14677"/>
                  </a:lnTo>
                  <a:lnTo>
                    <a:pt x="5806" y="14694"/>
                  </a:lnTo>
                  <a:lnTo>
                    <a:pt x="5875" y="14715"/>
                  </a:lnTo>
                  <a:lnTo>
                    <a:pt x="5942" y="14738"/>
                  </a:lnTo>
                  <a:lnTo>
                    <a:pt x="6010" y="14765"/>
                  </a:lnTo>
                  <a:lnTo>
                    <a:pt x="6079" y="14795"/>
                  </a:lnTo>
                  <a:lnTo>
                    <a:pt x="6145" y="14829"/>
                  </a:lnTo>
                  <a:lnTo>
                    <a:pt x="6211" y="14864"/>
                  </a:lnTo>
                  <a:lnTo>
                    <a:pt x="6274" y="14902"/>
                  </a:lnTo>
                  <a:lnTo>
                    <a:pt x="6337" y="14941"/>
                  </a:lnTo>
                  <a:lnTo>
                    <a:pt x="6397" y="14983"/>
                  </a:lnTo>
                  <a:lnTo>
                    <a:pt x="6455" y="15027"/>
                  </a:lnTo>
                  <a:lnTo>
                    <a:pt x="6511" y="15075"/>
                  </a:lnTo>
                  <a:lnTo>
                    <a:pt x="6566" y="15123"/>
                  </a:lnTo>
                  <a:lnTo>
                    <a:pt x="6617" y="15173"/>
                  </a:lnTo>
                  <a:lnTo>
                    <a:pt x="6668" y="15225"/>
                  </a:lnTo>
                  <a:lnTo>
                    <a:pt x="6716" y="15280"/>
                  </a:lnTo>
                  <a:lnTo>
                    <a:pt x="6762" y="15336"/>
                  </a:lnTo>
                  <a:lnTo>
                    <a:pt x="6806" y="15393"/>
                  </a:lnTo>
                  <a:lnTo>
                    <a:pt x="6847" y="15452"/>
                  </a:lnTo>
                  <a:lnTo>
                    <a:pt x="6887" y="15512"/>
                  </a:lnTo>
                  <a:lnTo>
                    <a:pt x="6923" y="15574"/>
                  </a:lnTo>
                  <a:lnTo>
                    <a:pt x="6959" y="15638"/>
                  </a:lnTo>
                  <a:lnTo>
                    <a:pt x="6991" y="15702"/>
                  </a:lnTo>
                  <a:lnTo>
                    <a:pt x="7020" y="15769"/>
                  </a:lnTo>
                  <a:lnTo>
                    <a:pt x="7048" y="15835"/>
                  </a:lnTo>
                  <a:lnTo>
                    <a:pt x="7073" y="15904"/>
                  </a:lnTo>
                  <a:lnTo>
                    <a:pt x="7095" y="15973"/>
                  </a:lnTo>
                  <a:lnTo>
                    <a:pt x="7115" y="16043"/>
                  </a:lnTo>
                  <a:lnTo>
                    <a:pt x="7132" y="16113"/>
                  </a:lnTo>
                  <a:lnTo>
                    <a:pt x="7146" y="16185"/>
                  </a:lnTo>
                  <a:lnTo>
                    <a:pt x="7157" y="16259"/>
                  </a:lnTo>
                  <a:lnTo>
                    <a:pt x="7166" y="16332"/>
                  </a:lnTo>
                  <a:lnTo>
                    <a:pt x="7173" y="16406"/>
                  </a:lnTo>
                  <a:lnTo>
                    <a:pt x="7176" y="16480"/>
                  </a:lnTo>
                  <a:lnTo>
                    <a:pt x="7176" y="16555"/>
                  </a:lnTo>
                  <a:lnTo>
                    <a:pt x="7173" y="16630"/>
                  </a:lnTo>
                  <a:lnTo>
                    <a:pt x="7171" y="16654"/>
                  </a:lnTo>
                  <a:lnTo>
                    <a:pt x="7173" y="16678"/>
                  </a:lnTo>
                  <a:lnTo>
                    <a:pt x="7174" y="16700"/>
                  </a:lnTo>
                  <a:lnTo>
                    <a:pt x="7176" y="16724"/>
                  </a:lnTo>
                  <a:lnTo>
                    <a:pt x="7180" y="16746"/>
                  </a:lnTo>
                  <a:lnTo>
                    <a:pt x="7184" y="16768"/>
                  </a:lnTo>
                  <a:lnTo>
                    <a:pt x="7191" y="16790"/>
                  </a:lnTo>
                  <a:lnTo>
                    <a:pt x="7197" y="16812"/>
                  </a:lnTo>
                  <a:lnTo>
                    <a:pt x="7205" y="16832"/>
                  </a:lnTo>
                  <a:lnTo>
                    <a:pt x="7213" y="16853"/>
                  </a:lnTo>
                  <a:lnTo>
                    <a:pt x="7223" y="16873"/>
                  </a:lnTo>
                  <a:lnTo>
                    <a:pt x="7234" y="16892"/>
                  </a:lnTo>
                  <a:lnTo>
                    <a:pt x="7245" y="16912"/>
                  </a:lnTo>
                  <a:lnTo>
                    <a:pt x="7257" y="16930"/>
                  </a:lnTo>
                  <a:lnTo>
                    <a:pt x="7270" y="16948"/>
                  </a:lnTo>
                  <a:lnTo>
                    <a:pt x="7284" y="16965"/>
                  </a:lnTo>
                  <a:lnTo>
                    <a:pt x="7298" y="16983"/>
                  </a:lnTo>
                  <a:lnTo>
                    <a:pt x="7313" y="16998"/>
                  </a:lnTo>
                  <a:lnTo>
                    <a:pt x="7329" y="17013"/>
                  </a:lnTo>
                  <a:lnTo>
                    <a:pt x="7347" y="17028"/>
                  </a:lnTo>
                  <a:lnTo>
                    <a:pt x="7364" y="17042"/>
                  </a:lnTo>
                  <a:lnTo>
                    <a:pt x="7382" y="17055"/>
                  </a:lnTo>
                  <a:lnTo>
                    <a:pt x="7401" y="17066"/>
                  </a:lnTo>
                  <a:lnTo>
                    <a:pt x="7421" y="17077"/>
                  </a:lnTo>
                  <a:lnTo>
                    <a:pt x="7440" y="17088"/>
                  </a:lnTo>
                  <a:lnTo>
                    <a:pt x="7460" y="17098"/>
                  </a:lnTo>
                  <a:lnTo>
                    <a:pt x="7482" y="17105"/>
                  </a:lnTo>
                  <a:lnTo>
                    <a:pt x="7503" y="17113"/>
                  </a:lnTo>
                  <a:lnTo>
                    <a:pt x="7526" y="17119"/>
                  </a:lnTo>
                  <a:lnTo>
                    <a:pt x="7549" y="17124"/>
                  </a:lnTo>
                  <a:lnTo>
                    <a:pt x="7571" y="17129"/>
                  </a:lnTo>
                  <a:lnTo>
                    <a:pt x="7595" y="17132"/>
                  </a:lnTo>
                  <a:lnTo>
                    <a:pt x="7656" y="17140"/>
                  </a:lnTo>
                  <a:lnTo>
                    <a:pt x="7717" y="17146"/>
                  </a:lnTo>
                  <a:lnTo>
                    <a:pt x="7780" y="17152"/>
                  </a:lnTo>
                  <a:lnTo>
                    <a:pt x="7841" y="17158"/>
                  </a:lnTo>
                  <a:lnTo>
                    <a:pt x="7903" y="17163"/>
                  </a:lnTo>
                  <a:lnTo>
                    <a:pt x="7964" y="17167"/>
                  </a:lnTo>
                  <a:lnTo>
                    <a:pt x="8027" y="17172"/>
                  </a:lnTo>
                  <a:lnTo>
                    <a:pt x="8089" y="17176"/>
                  </a:lnTo>
                  <a:lnTo>
                    <a:pt x="8150" y="17179"/>
                  </a:lnTo>
                  <a:lnTo>
                    <a:pt x="8213" y="17182"/>
                  </a:lnTo>
                  <a:lnTo>
                    <a:pt x="8275" y="17185"/>
                  </a:lnTo>
                  <a:lnTo>
                    <a:pt x="8336" y="17187"/>
                  </a:lnTo>
                  <a:lnTo>
                    <a:pt x="8398" y="17188"/>
                  </a:lnTo>
                  <a:lnTo>
                    <a:pt x="8461" y="17189"/>
                  </a:lnTo>
                  <a:lnTo>
                    <a:pt x="8523" y="17190"/>
                  </a:lnTo>
                  <a:lnTo>
                    <a:pt x="8584" y="17190"/>
                  </a:lnTo>
                  <a:lnTo>
                    <a:pt x="8643" y="17190"/>
                  </a:lnTo>
                  <a:lnTo>
                    <a:pt x="8702" y="17189"/>
                  </a:lnTo>
                  <a:lnTo>
                    <a:pt x="8762" y="17188"/>
                  </a:lnTo>
                  <a:lnTo>
                    <a:pt x="8821" y="17187"/>
                  </a:lnTo>
                  <a:lnTo>
                    <a:pt x="8880" y="17185"/>
                  </a:lnTo>
                  <a:lnTo>
                    <a:pt x="8939" y="17182"/>
                  </a:lnTo>
                  <a:lnTo>
                    <a:pt x="8998" y="17180"/>
                  </a:lnTo>
                  <a:lnTo>
                    <a:pt x="9057" y="17177"/>
                  </a:lnTo>
                  <a:lnTo>
                    <a:pt x="9115" y="17174"/>
                  </a:lnTo>
                  <a:lnTo>
                    <a:pt x="9174" y="17170"/>
                  </a:lnTo>
                  <a:lnTo>
                    <a:pt x="9233" y="17165"/>
                  </a:lnTo>
                  <a:lnTo>
                    <a:pt x="9292" y="17161"/>
                  </a:lnTo>
                  <a:lnTo>
                    <a:pt x="9351" y="17156"/>
                  </a:lnTo>
                  <a:lnTo>
                    <a:pt x="9410" y="17150"/>
                  </a:lnTo>
                  <a:lnTo>
                    <a:pt x="9470" y="17144"/>
                  </a:lnTo>
                  <a:lnTo>
                    <a:pt x="9529" y="17137"/>
                  </a:lnTo>
                  <a:lnTo>
                    <a:pt x="9551" y="17135"/>
                  </a:lnTo>
                  <a:lnTo>
                    <a:pt x="9574" y="17131"/>
                  </a:lnTo>
                  <a:lnTo>
                    <a:pt x="9596" y="17126"/>
                  </a:lnTo>
                  <a:lnTo>
                    <a:pt x="9619" y="17119"/>
                  </a:lnTo>
                  <a:lnTo>
                    <a:pt x="9639" y="17112"/>
                  </a:lnTo>
                  <a:lnTo>
                    <a:pt x="9661" y="17104"/>
                  </a:lnTo>
                  <a:lnTo>
                    <a:pt x="9681" y="17094"/>
                  </a:lnTo>
                  <a:lnTo>
                    <a:pt x="9701" y="17085"/>
                  </a:lnTo>
                  <a:lnTo>
                    <a:pt x="9720" y="17074"/>
                  </a:lnTo>
                  <a:lnTo>
                    <a:pt x="9739" y="17062"/>
                  </a:lnTo>
                  <a:lnTo>
                    <a:pt x="9757" y="17049"/>
                  </a:lnTo>
                  <a:lnTo>
                    <a:pt x="9775" y="17036"/>
                  </a:lnTo>
                  <a:lnTo>
                    <a:pt x="9792" y="17021"/>
                  </a:lnTo>
                  <a:lnTo>
                    <a:pt x="9807" y="17007"/>
                  </a:lnTo>
                  <a:lnTo>
                    <a:pt x="9823" y="16991"/>
                  </a:lnTo>
                  <a:lnTo>
                    <a:pt x="9837" y="16975"/>
                  </a:lnTo>
                  <a:lnTo>
                    <a:pt x="9851" y="16958"/>
                  </a:lnTo>
                  <a:lnTo>
                    <a:pt x="9865" y="16941"/>
                  </a:lnTo>
                  <a:lnTo>
                    <a:pt x="9877" y="16922"/>
                  </a:lnTo>
                  <a:lnTo>
                    <a:pt x="9889" y="16904"/>
                  </a:lnTo>
                  <a:lnTo>
                    <a:pt x="9899" y="16885"/>
                  </a:lnTo>
                  <a:lnTo>
                    <a:pt x="9909" y="16864"/>
                  </a:lnTo>
                  <a:lnTo>
                    <a:pt x="9918" y="16845"/>
                  </a:lnTo>
                  <a:lnTo>
                    <a:pt x="9926" y="16824"/>
                  </a:lnTo>
                  <a:lnTo>
                    <a:pt x="9933" y="16803"/>
                  </a:lnTo>
                  <a:lnTo>
                    <a:pt x="9939" y="16782"/>
                  </a:lnTo>
                  <a:lnTo>
                    <a:pt x="9943" y="16759"/>
                  </a:lnTo>
                  <a:lnTo>
                    <a:pt x="9948" y="16738"/>
                  </a:lnTo>
                  <a:lnTo>
                    <a:pt x="9951" y="16715"/>
                  </a:lnTo>
                  <a:lnTo>
                    <a:pt x="9953" y="16693"/>
                  </a:lnTo>
                  <a:lnTo>
                    <a:pt x="9954" y="16669"/>
                  </a:lnTo>
                  <a:lnTo>
                    <a:pt x="9953" y="16645"/>
                  </a:lnTo>
                  <a:lnTo>
                    <a:pt x="9952" y="16571"/>
                  </a:lnTo>
                  <a:lnTo>
                    <a:pt x="9954" y="16497"/>
                  </a:lnTo>
                  <a:lnTo>
                    <a:pt x="9958" y="16424"/>
                  </a:lnTo>
                  <a:lnTo>
                    <a:pt x="9966" y="16351"/>
                  </a:lnTo>
                  <a:lnTo>
                    <a:pt x="9976" y="16278"/>
                  </a:lnTo>
                  <a:lnTo>
                    <a:pt x="9988" y="16206"/>
                  </a:lnTo>
                  <a:lnTo>
                    <a:pt x="10005" y="16135"/>
                  </a:lnTo>
                  <a:lnTo>
                    <a:pt x="10022" y="16065"/>
                  </a:lnTo>
                  <a:lnTo>
                    <a:pt x="10043" y="15996"/>
                  </a:lnTo>
                  <a:lnTo>
                    <a:pt x="10066" y="15928"/>
                  </a:lnTo>
                  <a:lnTo>
                    <a:pt x="10092" y="15861"/>
                  </a:lnTo>
                  <a:lnTo>
                    <a:pt x="10121" y="15794"/>
                  </a:lnTo>
                  <a:lnTo>
                    <a:pt x="10151" y="15730"/>
                  </a:lnTo>
                  <a:lnTo>
                    <a:pt x="10184" y="15667"/>
                  </a:lnTo>
                  <a:lnTo>
                    <a:pt x="10218" y="15604"/>
                  </a:lnTo>
                  <a:lnTo>
                    <a:pt x="10256" y="15543"/>
                  </a:lnTo>
                  <a:lnTo>
                    <a:pt x="10296" y="15483"/>
                  </a:lnTo>
                  <a:lnTo>
                    <a:pt x="10338" y="15425"/>
                  </a:lnTo>
                  <a:lnTo>
                    <a:pt x="10383" y="15369"/>
                  </a:lnTo>
                  <a:lnTo>
                    <a:pt x="10428" y="15314"/>
                  </a:lnTo>
                  <a:lnTo>
                    <a:pt x="10476" y="15261"/>
                  </a:lnTo>
                  <a:lnTo>
                    <a:pt x="10527" y="15210"/>
                  </a:lnTo>
                  <a:lnTo>
                    <a:pt x="10579" y="15161"/>
                  </a:lnTo>
                  <a:lnTo>
                    <a:pt x="10633" y="15113"/>
                  </a:lnTo>
                  <a:lnTo>
                    <a:pt x="10689" y="15068"/>
                  </a:lnTo>
                  <a:lnTo>
                    <a:pt x="10747" y="15025"/>
                  </a:lnTo>
                  <a:lnTo>
                    <a:pt x="10806" y="14983"/>
                  </a:lnTo>
                  <a:lnTo>
                    <a:pt x="10868" y="14945"/>
                  </a:lnTo>
                  <a:lnTo>
                    <a:pt x="10931" y="14908"/>
                  </a:lnTo>
                  <a:lnTo>
                    <a:pt x="10995" y="14874"/>
                  </a:lnTo>
                  <a:lnTo>
                    <a:pt x="11062" y="14842"/>
                  </a:lnTo>
                  <a:lnTo>
                    <a:pt x="11129" y="14812"/>
                  </a:lnTo>
                  <a:lnTo>
                    <a:pt x="11196" y="14787"/>
                  </a:lnTo>
                  <a:lnTo>
                    <a:pt x="11265" y="14764"/>
                  </a:lnTo>
                  <a:lnTo>
                    <a:pt x="11334" y="14745"/>
                  </a:lnTo>
                  <a:lnTo>
                    <a:pt x="11403" y="14728"/>
                  </a:lnTo>
                  <a:lnTo>
                    <a:pt x="11474" y="14714"/>
                  </a:lnTo>
                  <a:lnTo>
                    <a:pt x="11545" y="14702"/>
                  </a:lnTo>
                  <a:lnTo>
                    <a:pt x="11617" y="14693"/>
                  </a:lnTo>
                  <a:lnTo>
                    <a:pt x="11689" y="14688"/>
                  </a:lnTo>
                  <a:lnTo>
                    <a:pt x="11761" y="14685"/>
                  </a:lnTo>
                  <a:lnTo>
                    <a:pt x="11834" y="14683"/>
                  </a:lnTo>
                  <a:lnTo>
                    <a:pt x="11906" y="14686"/>
                  </a:lnTo>
                  <a:lnTo>
                    <a:pt x="11979" y="14691"/>
                  </a:lnTo>
                  <a:lnTo>
                    <a:pt x="12051" y="14699"/>
                  </a:lnTo>
                  <a:lnTo>
                    <a:pt x="12124" y="14708"/>
                  </a:lnTo>
                  <a:lnTo>
                    <a:pt x="12196" y="14721"/>
                  </a:lnTo>
                  <a:lnTo>
                    <a:pt x="12267" y="14736"/>
                  </a:lnTo>
                  <a:lnTo>
                    <a:pt x="12338" y="14753"/>
                  </a:lnTo>
                  <a:lnTo>
                    <a:pt x="12409" y="14774"/>
                  </a:lnTo>
                  <a:lnTo>
                    <a:pt x="12478" y="14796"/>
                  </a:lnTo>
                  <a:lnTo>
                    <a:pt x="12547" y="14821"/>
                  </a:lnTo>
                  <a:lnTo>
                    <a:pt x="12614" y="14848"/>
                  </a:lnTo>
                  <a:lnTo>
                    <a:pt x="12681" y="14878"/>
                  </a:lnTo>
                  <a:lnTo>
                    <a:pt x="12745" y="14909"/>
                  </a:lnTo>
                  <a:lnTo>
                    <a:pt x="12810" y="14943"/>
                  </a:lnTo>
                  <a:lnTo>
                    <a:pt x="12872" y="14980"/>
                  </a:lnTo>
                  <a:lnTo>
                    <a:pt x="12932" y="15019"/>
                  </a:lnTo>
                  <a:lnTo>
                    <a:pt x="12991" y="15060"/>
                  </a:lnTo>
                  <a:lnTo>
                    <a:pt x="13049" y="15102"/>
                  </a:lnTo>
                  <a:lnTo>
                    <a:pt x="13104" y="15149"/>
                  </a:lnTo>
                  <a:lnTo>
                    <a:pt x="13158" y="15196"/>
                  </a:lnTo>
                  <a:lnTo>
                    <a:pt x="13209" y="15245"/>
                  </a:lnTo>
                  <a:lnTo>
                    <a:pt x="13259" y="15297"/>
                  </a:lnTo>
                  <a:lnTo>
                    <a:pt x="13275" y="15314"/>
                  </a:lnTo>
                  <a:lnTo>
                    <a:pt x="13291" y="15329"/>
                  </a:lnTo>
                  <a:lnTo>
                    <a:pt x="13309" y="15344"/>
                  </a:lnTo>
                  <a:lnTo>
                    <a:pt x="13327" y="15358"/>
                  </a:lnTo>
                  <a:lnTo>
                    <a:pt x="13346" y="15371"/>
                  </a:lnTo>
                  <a:lnTo>
                    <a:pt x="13364" y="15384"/>
                  </a:lnTo>
                  <a:lnTo>
                    <a:pt x="13383" y="15395"/>
                  </a:lnTo>
                  <a:lnTo>
                    <a:pt x="13404" y="15404"/>
                  </a:lnTo>
                  <a:lnTo>
                    <a:pt x="13423" y="15414"/>
                  </a:lnTo>
                  <a:lnTo>
                    <a:pt x="13445" y="15423"/>
                  </a:lnTo>
                  <a:lnTo>
                    <a:pt x="13465" y="15429"/>
                  </a:lnTo>
                  <a:lnTo>
                    <a:pt x="13486" y="15436"/>
                  </a:lnTo>
                  <a:lnTo>
                    <a:pt x="13507" y="15441"/>
                  </a:lnTo>
                  <a:lnTo>
                    <a:pt x="13529" y="15445"/>
                  </a:lnTo>
                  <a:lnTo>
                    <a:pt x="13550" y="15448"/>
                  </a:lnTo>
                  <a:lnTo>
                    <a:pt x="13573" y="15451"/>
                  </a:lnTo>
                  <a:lnTo>
                    <a:pt x="13594" y="15452"/>
                  </a:lnTo>
                  <a:lnTo>
                    <a:pt x="13616" y="15453"/>
                  </a:lnTo>
                  <a:lnTo>
                    <a:pt x="13638" y="15452"/>
                  </a:lnTo>
                  <a:lnTo>
                    <a:pt x="13660" y="15450"/>
                  </a:lnTo>
                  <a:lnTo>
                    <a:pt x="13681" y="15447"/>
                  </a:lnTo>
                  <a:lnTo>
                    <a:pt x="13703" y="15444"/>
                  </a:lnTo>
                  <a:lnTo>
                    <a:pt x="13725" y="15439"/>
                  </a:lnTo>
                  <a:lnTo>
                    <a:pt x="13746" y="15433"/>
                  </a:lnTo>
                  <a:lnTo>
                    <a:pt x="13767" y="15427"/>
                  </a:lnTo>
                  <a:lnTo>
                    <a:pt x="13789" y="15418"/>
                  </a:lnTo>
                  <a:lnTo>
                    <a:pt x="13809" y="15410"/>
                  </a:lnTo>
                  <a:lnTo>
                    <a:pt x="13829" y="15400"/>
                  </a:lnTo>
                  <a:lnTo>
                    <a:pt x="13850" y="15389"/>
                  </a:lnTo>
                  <a:lnTo>
                    <a:pt x="13869" y="15378"/>
                  </a:lnTo>
                  <a:lnTo>
                    <a:pt x="13888" y="15365"/>
                  </a:lnTo>
                  <a:lnTo>
                    <a:pt x="13907" y="15351"/>
                  </a:lnTo>
                  <a:lnTo>
                    <a:pt x="14002" y="15274"/>
                  </a:lnTo>
                  <a:lnTo>
                    <a:pt x="14098" y="15197"/>
                  </a:lnTo>
                  <a:lnTo>
                    <a:pt x="14191" y="15119"/>
                  </a:lnTo>
                  <a:lnTo>
                    <a:pt x="14284" y="15038"/>
                  </a:lnTo>
                  <a:lnTo>
                    <a:pt x="14375" y="14956"/>
                  </a:lnTo>
                  <a:lnTo>
                    <a:pt x="14465" y="14874"/>
                  </a:lnTo>
                  <a:lnTo>
                    <a:pt x="14553" y="14789"/>
                  </a:lnTo>
                  <a:lnTo>
                    <a:pt x="14642" y="14704"/>
                  </a:lnTo>
                  <a:lnTo>
                    <a:pt x="14729" y="14617"/>
                  </a:lnTo>
                  <a:lnTo>
                    <a:pt x="14813" y="14529"/>
                  </a:lnTo>
                  <a:lnTo>
                    <a:pt x="14897" y="14440"/>
                  </a:lnTo>
                  <a:lnTo>
                    <a:pt x="14980" y="14349"/>
                  </a:lnTo>
                  <a:lnTo>
                    <a:pt x="15062" y="14258"/>
                  </a:lnTo>
                  <a:lnTo>
                    <a:pt x="15141" y="14166"/>
                  </a:lnTo>
                  <a:lnTo>
                    <a:pt x="15220" y="14071"/>
                  </a:lnTo>
                  <a:lnTo>
                    <a:pt x="15297" y="13977"/>
                  </a:lnTo>
                  <a:lnTo>
                    <a:pt x="15312" y="13957"/>
                  </a:lnTo>
                  <a:lnTo>
                    <a:pt x="15325" y="13939"/>
                  </a:lnTo>
                  <a:lnTo>
                    <a:pt x="15338" y="13919"/>
                  </a:lnTo>
                  <a:lnTo>
                    <a:pt x="15349" y="13899"/>
                  </a:lnTo>
                  <a:lnTo>
                    <a:pt x="15358" y="13879"/>
                  </a:lnTo>
                  <a:lnTo>
                    <a:pt x="15368" y="13857"/>
                  </a:lnTo>
                  <a:lnTo>
                    <a:pt x="15375" y="13837"/>
                  </a:lnTo>
                  <a:lnTo>
                    <a:pt x="15383" y="13815"/>
                  </a:lnTo>
                  <a:lnTo>
                    <a:pt x="15388" y="13794"/>
                  </a:lnTo>
                  <a:lnTo>
                    <a:pt x="15394" y="13771"/>
                  </a:lnTo>
                  <a:lnTo>
                    <a:pt x="15398" y="13750"/>
                  </a:lnTo>
                  <a:lnTo>
                    <a:pt x="15400" y="13728"/>
                  </a:lnTo>
                  <a:lnTo>
                    <a:pt x="15402" y="13706"/>
                  </a:lnTo>
                  <a:lnTo>
                    <a:pt x="15403" y="13683"/>
                  </a:lnTo>
                  <a:lnTo>
                    <a:pt x="15403" y="13662"/>
                  </a:lnTo>
                  <a:lnTo>
                    <a:pt x="15401" y="13639"/>
                  </a:lnTo>
                  <a:lnTo>
                    <a:pt x="15399" y="13618"/>
                  </a:lnTo>
                  <a:lnTo>
                    <a:pt x="15396" y="13596"/>
                  </a:lnTo>
                  <a:lnTo>
                    <a:pt x="15391" y="13574"/>
                  </a:lnTo>
                  <a:lnTo>
                    <a:pt x="15386" y="13552"/>
                  </a:lnTo>
                  <a:lnTo>
                    <a:pt x="15381" y="13532"/>
                  </a:lnTo>
                  <a:lnTo>
                    <a:pt x="15373" y="13510"/>
                  </a:lnTo>
                  <a:lnTo>
                    <a:pt x="15365" y="13490"/>
                  </a:lnTo>
                  <a:lnTo>
                    <a:pt x="15356" y="13469"/>
                  </a:lnTo>
                  <a:lnTo>
                    <a:pt x="15345" y="13449"/>
                  </a:lnTo>
                  <a:lnTo>
                    <a:pt x="15335" y="13430"/>
                  </a:lnTo>
                  <a:lnTo>
                    <a:pt x="15322" y="13410"/>
                  </a:lnTo>
                  <a:lnTo>
                    <a:pt x="15309" y="13392"/>
                  </a:lnTo>
                  <a:lnTo>
                    <a:pt x="15295" y="13374"/>
                  </a:lnTo>
                  <a:lnTo>
                    <a:pt x="15280" y="13357"/>
                  </a:lnTo>
                  <a:lnTo>
                    <a:pt x="15264" y="13339"/>
                  </a:lnTo>
                  <a:lnTo>
                    <a:pt x="15246" y="13323"/>
                  </a:lnTo>
                  <a:lnTo>
                    <a:pt x="15192" y="13272"/>
                  </a:lnTo>
                  <a:lnTo>
                    <a:pt x="15139" y="13218"/>
                  </a:lnTo>
                  <a:lnTo>
                    <a:pt x="15089" y="13162"/>
                  </a:lnTo>
                  <a:lnTo>
                    <a:pt x="15041" y="13106"/>
                  </a:lnTo>
                  <a:lnTo>
                    <a:pt x="14996" y="13047"/>
                  </a:lnTo>
                  <a:lnTo>
                    <a:pt x="14953" y="12987"/>
                  </a:lnTo>
                  <a:lnTo>
                    <a:pt x="14912" y="12926"/>
                  </a:lnTo>
                  <a:lnTo>
                    <a:pt x="14875" y="12863"/>
                  </a:lnTo>
                  <a:lnTo>
                    <a:pt x="14839" y="12800"/>
                  </a:lnTo>
                  <a:lnTo>
                    <a:pt x="14807" y="12735"/>
                  </a:lnTo>
                  <a:lnTo>
                    <a:pt x="14777" y="12669"/>
                  </a:lnTo>
                  <a:lnTo>
                    <a:pt x="14749" y="12602"/>
                  </a:lnTo>
                  <a:lnTo>
                    <a:pt x="14724" y="12534"/>
                  </a:lnTo>
                  <a:lnTo>
                    <a:pt x="14702" y="12465"/>
                  </a:lnTo>
                  <a:lnTo>
                    <a:pt x="14681" y="12396"/>
                  </a:lnTo>
                  <a:lnTo>
                    <a:pt x="14664" y="12325"/>
                  </a:lnTo>
                  <a:lnTo>
                    <a:pt x="14650" y="12255"/>
                  </a:lnTo>
                  <a:lnTo>
                    <a:pt x="14638" y="12183"/>
                  </a:lnTo>
                  <a:lnTo>
                    <a:pt x="14629" y="12113"/>
                  </a:lnTo>
                  <a:lnTo>
                    <a:pt x="14622" y="12041"/>
                  </a:lnTo>
                  <a:lnTo>
                    <a:pt x="14619" y="11967"/>
                  </a:lnTo>
                  <a:lnTo>
                    <a:pt x="14618" y="11895"/>
                  </a:lnTo>
                  <a:lnTo>
                    <a:pt x="14620" y="11822"/>
                  </a:lnTo>
                  <a:lnTo>
                    <a:pt x="14624" y="11750"/>
                  </a:lnTo>
                  <a:lnTo>
                    <a:pt x="14632" y="11677"/>
                  </a:lnTo>
                  <a:lnTo>
                    <a:pt x="14643" y="11605"/>
                  </a:lnTo>
                  <a:lnTo>
                    <a:pt x="14656" y="11533"/>
                  </a:lnTo>
                  <a:lnTo>
                    <a:pt x="14672" y="11461"/>
                  </a:lnTo>
                  <a:lnTo>
                    <a:pt x="14691" y="11391"/>
                  </a:lnTo>
                  <a:lnTo>
                    <a:pt x="14712" y="11320"/>
                  </a:lnTo>
                  <a:lnTo>
                    <a:pt x="14737" y="11249"/>
                  </a:lnTo>
                  <a:lnTo>
                    <a:pt x="14765" y="11179"/>
                  </a:lnTo>
                  <a:lnTo>
                    <a:pt x="14793" y="11114"/>
                  </a:lnTo>
                  <a:lnTo>
                    <a:pt x="14824" y="11051"/>
                  </a:lnTo>
                  <a:lnTo>
                    <a:pt x="14858" y="10990"/>
                  </a:lnTo>
                  <a:lnTo>
                    <a:pt x="14893" y="10929"/>
                  </a:lnTo>
                  <a:lnTo>
                    <a:pt x="14931" y="10871"/>
                  </a:lnTo>
                  <a:lnTo>
                    <a:pt x="14970" y="10813"/>
                  </a:lnTo>
                  <a:lnTo>
                    <a:pt x="15012" y="10757"/>
                  </a:lnTo>
                  <a:lnTo>
                    <a:pt x="15055" y="10703"/>
                  </a:lnTo>
                  <a:lnTo>
                    <a:pt x="15101" y="10650"/>
                  </a:lnTo>
                  <a:lnTo>
                    <a:pt x="15149" y="10600"/>
                  </a:lnTo>
                  <a:lnTo>
                    <a:pt x="15198" y="10551"/>
                  </a:lnTo>
                  <a:lnTo>
                    <a:pt x="15249" y="10504"/>
                  </a:lnTo>
                  <a:lnTo>
                    <a:pt x="15301" y="10459"/>
                  </a:lnTo>
                  <a:lnTo>
                    <a:pt x="15356" y="10416"/>
                  </a:lnTo>
                  <a:lnTo>
                    <a:pt x="15411" y="10374"/>
                  </a:lnTo>
                  <a:lnTo>
                    <a:pt x="15469" y="10335"/>
                  </a:lnTo>
                  <a:lnTo>
                    <a:pt x="15527" y="10298"/>
                  </a:lnTo>
                  <a:lnTo>
                    <a:pt x="15587" y="10262"/>
                  </a:lnTo>
                  <a:lnTo>
                    <a:pt x="15647" y="10230"/>
                  </a:lnTo>
                  <a:lnTo>
                    <a:pt x="15710" y="10199"/>
                  </a:lnTo>
                  <a:lnTo>
                    <a:pt x="15773" y="10170"/>
                  </a:lnTo>
                  <a:lnTo>
                    <a:pt x="15837" y="10144"/>
                  </a:lnTo>
                  <a:lnTo>
                    <a:pt x="15903" y="10120"/>
                  </a:lnTo>
                  <a:lnTo>
                    <a:pt x="15968" y="10098"/>
                  </a:lnTo>
                  <a:lnTo>
                    <a:pt x="16036" y="10079"/>
                  </a:lnTo>
                  <a:lnTo>
                    <a:pt x="16104" y="10062"/>
                  </a:lnTo>
                  <a:lnTo>
                    <a:pt x="16173" y="10048"/>
                  </a:lnTo>
                  <a:lnTo>
                    <a:pt x="16241" y="10036"/>
                  </a:lnTo>
                  <a:lnTo>
                    <a:pt x="16311" y="10026"/>
                  </a:lnTo>
                  <a:lnTo>
                    <a:pt x="16381" y="10020"/>
                  </a:lnTo>
                  <a:lnTo>
                    <a:pt x="16452" y="10015"/>
                  </a:lnTo>
                  <a:lnTo>
                    <a:pt x="16523" y="10014"/>
                  </a:lnTo>
                  <a:lnTo>
                    <a:pt x="16629" y="10016"/>
                  </a:lnTo>
                  <a:lnTo>
                    <a:pt x="16652" y="10017"/>
                  </a:lnTo>
                  <a:lnTo>
                    <a:pt x="16675" y="10019"/>
                  </a:lnTo>
                  <a:lnTo>
                    <a:pt x="16698" y="10016"/>
                  </a:lnTo>
                  <a:lnTo>
                    <a:pt x="16720" y="10014"/>
                  </a:lnTo>
                  <a:lnTo>
                    <a:pt x="16743" y="10011"/>
                  </a:lnTo>
                  <a:lnTo>
                    <a:pt x="16765" y="10007"/>
                  </a:lnTo>
                  <a:lnTo>
                    <a:pt x="16786" y="10001"/>
                  </a:lnTo>
                  <a:lnTo>
                    <a:pt x="16808" y="9995"/>
                  </a:lnTo>
                  <a:lnTo>
                    <a:pt x="16829" y="9987"/>
                  </a:lnTo>
                  <a:lnTo>
                    <a:pt x="16849" y="9979"/>
                  </a:lnTo>
                  <a:lnTo>
                    <a:pt x="16869" y="9969"/>
                  </a:lnTo>
                  <a:lnTo>
                    <a:pt x="16889" y="9958"/>
                  </a:lnTo>
                  <a:lnTo>
                    <a:pt x="16909" y="9947"/>
                  </a:lnTo>
                  <a:lnTo>
                    <a:pt x="16927" y="9935"/>
                  </a:lnTo>
                  <a:lnTo>
                    <a:pt x="16945" y="9922"/>
                  </a:lnTo>
                  <a:lnTo>
                    <a:pt x="16962" y="9908"/>
                  </a:lnTo>
                  <a:lnTo>
                    <a:pt x="16978" y="9893"/>
                  </a:lnTo>
                  <a:lnTo>
                    <a:pt x="16994" y="9878"/>
                  </a:lnTo>
                  <a:lnTo>
                    <a:pt x="17011" y="9862"/>
                  </a:lnTo>
                  <a:lnTo>
                    <a:pt x="17025" y="9844"/>
                  </a:lnTo>
                  <a:lnTo>
                    <a:pt x="17039" y="9827"/>
                  </a:lnTo>
                  <a:lnTo>
                    <a:pt x="17052" y="9808"/>
                  </a:lnTo>
                  <a:lnTo>
                    <a:pt x="17064" y="9790"/>
                  </a:lnTo>
                  <a:lnTo>
                    <a:pt x="17076" y="9770"/>
                  </a:lnTo>
                  <a:lnTo>
                    <a:pt x="17086" y="9750"/>
                  </a:lnTo>
                  <a:lnTo>
                    <a:pt x="17095" y="9730"/>
                  </a:lnTo>
                  <a:lnTo>
                    <a:pt x="17104" y="9708"/>
                  </a:lnTo>
                  <a:lnTo>
                    <a:pt x="17113" y="9687"/>
                  </a:lnTo>
                  <a:lnTo>
                    <a:pt x="17119" y="9664"/>
                  </a:lnTo>
                  <a:lnTo>
                    <a:pt x="17124" y="9641"/>
                  </a:lnTo>
                  <a:lnTo>
                    <a:pt x="17129" y="9619"/>
                  </a:lnTo>
                  <a:lnTo>
                    <a:pt x="17132" y="9595"/>
                  </a:lnTo>
                  <a:lnTo>
                    <a:pt x="17146" y="9474"/>
                  </a:lnTo>
                  <a:lnTo>
                    <a:pt x="17157" y="9352"/>
                  </a:lnTo>
                  <a:lnTo>
                    <a:pt x="17167" y="9231"/>
                  </a:lnTo>
                  <a:lnTo>
                    <a:pt x="17175" y="9109"/>
                  </a:lnTo>
                  <a:lnTo>
                    <a:pt x="17181" y="8987"/>
                  </a:lnTo>
                  <a:lnTo>
                    <a:pt x="17186" y="8865"/>
                  </a:lnTo>
                  <a:lnTo>
                    <a:pt x="17189" y="8742"/>
                  </a:lnTo>
                  <a:lnTo>
                    <a:pt x="17190" y="8620"/>
                  </a:lnTo>
                  <a:lnTo>
                    <a:pt x="17189" y="8497"/>
                  </a:lnTo>
                  <a:lnTo>
                    <a:pt x="17187" y="8375"/>
                  </a:lnTo>
                  <a:lnTo>
                    <a:pt x="17182" y="8252"/>
                  </a:lnTo>
                  <a:lnTo>
                    <a:pt x="17177" y="8130"/>
                  </a:lnTo>
                  <a:lnTo>
                    <a:pt x="17170" y="8007"/>
                  </a:lnTo>
                  <a:lnTo>
                    <a:pt x="17160" y="7885"/>
                  </a:lnTo>
                  <a:lnTo>
                    <a:pt x="17149" y="7762"/>
                  </a:lnTo>
                  <a:lnTo>
                    <a:pt x="17136" y="7641"/>
                  </a:lnTo>
                  <a:close/>
                  <a:moveTo>
                    <a:pt x="8609" y="11480"/>
                  </a:moveTo>
                  <a:lnTo>
                    <a:pt x="8461" y="11476"/>
                  </a:lnTo>
                  <a:lnTo>
                    <a:pt x="8316" y="11466"/>
                  </a:lnTo>
                  <a:lnTo>
                    <a:pt x="8173" y="11447"/>
                  </a:lnTo>
                  <a:lnTo>
                    <a:pt x="8031" y="11422"/>
                  </a:lnTo>
                  <a:lnTo>
                    <a:pt x="7892" y="11389"/>
                  </a:lnTo>
                  <a:lnTo>
                    <a:pt x="7757" y="11351"/>
                  </a:lnTo>
                  <a:lnTo>
                    <a:pt x="7624" y="11306"/>
                  </a:lnTo>
                  <a:lnTo>
                    <a:pt x="7494" y="11254"/>
                  </a:lnTo>
                  <a:lnTo>
                    <a:pt x="7367" y="11197"/>
                  </a:lnTo>
                  <a:lnTo>
                    <a:pt x="7243" y="11134"/>
                  </a:lnTo>
                  <a:lnTo>
                    <a:pt x="7123" y="11065"/>
                  </a:lnTo>
                  <a:lnTo>
                    <a:pt x="7007" y="10990"/>
                  </a:lnTo>
                  <a:lnTo>
                    <a:pt x="6894" y="10910"/>
                  </a:lnTo>
                  <a:lnTo>
                    <a:pt x="6786" y="10824"/>
                  </a:lnTo>
                  <a:lnTo>
                    <a:pt x="6682" y="10734"/>
                  </a:lnTo>
                  <a:lnTo>
                    <a:pt x="6583" y="10640"/>
                  </a:lnTo>
                  <a:lnTo>
                    <a:pt x="6487" y="10540"/>
                  </a:lnTo>
                  <a:lnTo>
                    <a:pt x="6397" y="10435"/>
                  </a:lnTo>
                  <a:lnTo>
                    <a:pt x="6312" y="10328"/>
                  </a:lnTo>
                  <a:lnTo>
                    <a:pt x="6232" y="10215"/>
                  </a:lnTo>
                  <a:lnTo>
                    <a:pt x="6157" y="10099"/>
                  </a:lnTo>
                  <a:lnTo>
                    <a:pt x="6088" y="9979"/>
                  </a:lnTo>
                  <a:lnTo>
                    <a:pt x="6025" y="9855"/>
                  </a:lnTo>
                  <a:lnTo>
                    <a:pt x="5967" y="9728"/>
                  </a:lnTo>
                  <a:lnTo>
                    <a:pt x="5916" y="9598"/>
                  </a:lnTo>
                  <a:lnTo>
                    <a:pt x="5870" y="9465"/>
                  </a:lnTo>
                  <a:lnTo>
                    <a:pt x="5832" y="9329"/>
                  </a:lnTo>
                  <a:lnTo>
                    <a:pt x="5801" y="9190"/>
                  </a:lnTo>
                  <a:lnTo>
                    <a:pt x="5775" y="9049"/>
                  </a:lnTo>
                  <a:lnTo>
                    <a:pt x="5757" y="8907"/>
                  </a:lnTo>
                  <a:lnTo>
                    <a:pt x="5746" y="8760"/>
                  </a:lnTo>
                  <a:lnTo>
                    <a:pt x="5741" y="8613"/>
                  </a:lnTo>
                  <a:lnTo>
                    <a:pt x="5746" y="8466"/>
                  </a:lnTo>
                  <a:lnTo>
                    <a:pt x="5757" y="8321"/>
                  </a:lnTo>
                  <a:lnTo>
                    <a:pt x="5775" y="8177"/>
                  </a:lnTo>
                  <a:lnTo>
                    <a:pt x="5801" y="8036"/>
                  </a:lnTo>
                  <a:lnTo>
                    <a:pt x="5832" y="7898"/>
                  </a:lnTo>
                  <a:lnTo>
                    <a:pt x="5870" y="7761"/>
                  </a:lnTo>
                  <a:lnTo>
                    <a:pt x="5916" y="7628"/>
                  </a:lnTo>
                  <a:lnTo>
                    <a:pt x="5967" y="7498"/>
                  </a:lnTo>
                  <a:lnTo>
                    <a:pt x="6025" y="7371"/>
                  </a:lnTo>
                  <a:lnTo>
                    <a:pt x="6088" y="7248"/>
                  </a:lnTo>
                  <a:lnTo>
                    <a:pt x="6157" y="7127"/>
                  </a:lnTo>
                  <a:lnTo>
                    <a:pt x="6232" y="7011"/>
                  </a:lnTo>
                  <a:lnTo>
                    <a:pt x="6312" y="6899"/>
                  </a:lnTo>
                  <a:lnTo>
                    <a:pt x="6397" y="6791"/>
                  </a:lnTo>
                  <a:lnTo>
                    <a:pt x="6487" y="6687"/>
                  </a:lnTo>
                  <a:lnTo>
                    <a:pt x="6583" y="6587"/>
                  </a:lnTo>
                  <a:lnTo>
                    <a:pt x="6682" y="6492"/>
                  </a:lnTo>
                  <a:lnTo>
                    <a:pt x="6786" y="6402"/>
                  </a:lnTo>
                  <a:lnTo>
                    <a:pt x="6894" y="6316"/>
                  </a:lnTo>
                  <a:lnTo>
                    <a:pt x="7007" y="6237"/>
                  </a:lnTo>
                  <a:lnTo>
                    <a:pt x="7123" y="6162"/>
                  </a:lnTo>
                  <a:lnTo>
                    <a:pt x="7243" y="6093"/>
                  </a:lnTo>
                  <a:lnTo>
                    <a:pt x="7367" y="6029"/>
                  </a:lnTo>
                  <a:lnTo>
                    <a:pt x="7494" y="5972"/>
                  </a:lnTo>
                  <a:lnTo>
                    <a:pt x="7624" y="5921"/>
                  </a:lnTo>
                  <a:lnTo>
                    <a:pt x="7757" y="5876"/>
                  </a:lnTo>
                  <a:lnTo>
                    <a:pt x="7892" y="5837"/>
                  </a:lnTo>
                  <a:lnTo>
                    <a:pt x="8031" y="5805"/>
                  </a:lnTo>
                  <a:lnTo>
                    <a:pt x="8173" y="5779"/>
                  </a:lnTo>
                  <a:lnTo>
                    <a:pt x="8316" y="5761"/>
                  </a:lnTo>
                  <a:lnTo>
                    <a:pt x="8461" y="5750"/>
                  </a:lnTo>
                  <a:lnTo>
                    <a:pt x="8609" y="5747"/>
                  </a:lnTo>
                  <a:lnTo>
                    <a:pt x="8756" y="5750"/>
                  </a:lnTo>
                  <a:lnTo>
                    <a:pt x="8901" y="5761"/>
                  </a:lnTo>
                  <a:lnTo>
                    <a:pt x="9044" y="5779"/>
                  </a:lnTo>
                  <a:lnTo>
                    <a:pt x="9186" y="5805"/>
                  </a:lnTo>
                  <a:lnTo>
                    <a:pt x="9325" y="5837"/>
                  </a:lnTo>
                  <a:lnTo>
                    <a:pt x="9460" y="5876"/>
                  </a:lnTo>
                  <a:lnTo>
                    <a:pt x="9593" y="5921"/>
                  </a:lnTo>
                  <a:lnTo>
                    <a:pt x="9723" y="5972"/>
                  </a:lnTo>
                  <a:lnTo>
                    <a:pt x="9851" y="6029"/>
                  </a:lnTo>
                  <a:lnTo>
                    <a:pt x="9974" y="6093"/>
                  </a:lnTo>
                  <a:lnTo>
                    <a:pt x="10094" y="6162"/>
                  </a:lnTo>
                  <a:lnTo>
                    <a:pt x="10211" y="6237"/>
                  </a:lnTo>
                  <a:lnTo>
                    <a:pt x="10323" y="6316"/>
                  </a:lnTo>
                  <a:lnTo>
                    <a:pt x="10431" y="6402"/>
                  </a:lnTo>
                  <a:lnTo>
                    <a:pt x="10535" y="6492"/>
                  </a:lnTo>
                  <a:lnTo>
                    <a:pt x="10635" y="6587"/>
                  </a:lnTo>
                  <a:lnTo>
                    <a:pt x="10730" y="6687"/>
                  </a:lnTo>
                  <a:lnTo>
                    <a:pt x="10820" y="6791"/>
                  </a:lnTo>
                  <a:lnTo>
                    <a:pt x="10905" y="6899"/>
                  </a:lnTo>
                  <a:lnTo>
                    <a:pt x="10985" y="7011"/>
                  </a:lnTo>
                  <a:lnTo>
                    <a:pt x="11060" y="7127"/>
                  </a:lnTo>
                  <a:lnTo>
                    <a:pt x="11129" y="7248"/>
                  </a:lnTo>
                  <a:lnTo>
                    <a:pt x="11192" y="7371"/>
                  </a:lnTo>
                  <a:lnTo>
                    <a:pt x="11250" y="7498"/>
                  </a:lnTo>
                  <a:lnTo>
                    <a:pt x="11301" y="7628"/>
                  </a:lnTo>
                  <a:lnTo>
                    <a:pt x="11346" y="7761"/>
                  </a:lnTo>
                  <a:lnTo>
                    <a:pt x="11385" y="7898"/>
                  </a:lnTo>
                  <a:lnTo>
                    <a:pt x="11417" y="8036"/>
                  </a:lnTo>
                  <a:lnTo>
                    <a:pt x="11442" y="8177"/>
                  </a:lnTo>
                  <a:lnTo>
                    <a:pt x="11460" y="8321"/>
                  </a:lnTo>
                  <a:lnTo>
                    <a:pt x="11472" y="8466"/>
                  </a:lnTo>
                  <a:lnTo>
                    <a:pt x="11475" y="8613"/>
                  </a:lnTo>
                  <a:lnTo>
                    <a:pt x="11472" y="8760"/>
                  </a:lnTo>
                  <a:lnTo>
                    <a:pt x="11460" y="8907"/>
                  </a:lnTo>
                  <a:lnTo>
                    <a:pt x="11442" y="9049"/>
                  </a:lnTo>
                  <a:lnTo>
                    <a:pt x="11417" y="9190"/>
                  </a:lnTo>
                  <a:lnTo>
                    <a:pt x="11385" y="9329"/>
                  </a:lnTo>
                  <a:lnTo>
                    <a:pt x="11346" y="9465"/>
                  </a:lnTo>
                  <a:lnTo>
                    <a:pt x="11301" y="9598"/>
                  </a:lnTo>
                  <a:lnTo>
                    <a:pt x="11250" y="9728"/>
                  </a:lnTo>
                  <a:lnTo>
                    <a:pt x="11192" y="9855"/>
                  </a:lnTo>
                  <a:lnTo>
                    <a:pt x="11129" y="9979"/>
                  </a:lnTo>
                  <a:lnTo>
                    <a:pt x="11060" y="10099"/>
                  </a:lnTo>
                  <a:lnTo>
                    <a:pt x="10985" y="10215"/>
                  </a:lnTo>
                  <a:lnTo>
                    <a:pt x="10905" y="10328"/>
                  </a:lnTo>
                  <a:lnTo>
                    <a:pt x="10820" y="10435"/>
                  </a:lnTo>
                  <a:lnTo>
                    <a:pt x="10730" y="10540"/>
                  </a:lnTo>
                  <a:lnTo>
                    <a:pt x="10635" y="10640"/>
                  </a:lnTo>
                  <a:lnTo>
                    <a:pt x="10535" y="10734"/>
                  </a:lnTo>
                  <a:lnTo>
                    <a:pt x="10431" y="10824"/>
                  </a:lnTo>
                  <a:lnTo>
                    <a:pt x="10323" y="10910"/>
                  </a:lnTo>
                  <a:lnTo>
                    <a:pt x="10211" y="10990"/>
                  </a:lnTo>
                  <a:lnTo>
                    <a:pt x="10094" y="11065"/>
                  </a:lnTo>
                  <a:lnTo>
                    <a:pt x="9974" y="11134"/>
                  </a:lnTo>
                  <a:lnTo>
                    <a:pt x="9851" y="11197"/>
                  </a:lnTo>
                  <a:lnTo>
                    <a:pt x="9723" y="11254"/>
                  </a:lnTo>
                  <a:lnTo>
                    <a:pt x="9593" y="11306"/>
                  </a:lnTo>
                  <a:lnTo>
                    <a:pt x="9460" y="11351"/>
                  </a:lnTo>
                  <a:lnTo>
                    <a:pt x="9325" y="11389"/>
                  </a:lnTo>
                  <a:lnTo>
                    <a:pt x="9186" y="11422"/>
                  </a:lnTo>
                  <a:lnTo>
                    <a:pt x="9044" y="11447"/>
                  </a:lnTo>
                  <a:lnTo>
                    <a:pt x="8901" y="11466"/>
                  </a:lnTo>
                  <a:lnTo>
                    <a:pt x="8756" y="11476"/>
                  </a:lnTo>
                  <a:lnTo>
                    <a:pt x="8609" y="11480"/>
                  </a:lnTo>
                  <a:close/>
                </a:path>
              </a:pathLst>
            </a:custGeom>
            <a:solidFill>
              <a:schemeClr val="accent2"/>
            </a:solidFill>
            <a:ln w="34925">
              <a:solidFill>
                <a:schemeClr val="bg1">
                  <a:alpha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21D792F-39D7-4835-B159-1130E4F788EF}"/>
                </a:ext>
              </a:extLst>
            </p:cNvPr>
            <p:cNvSpPr/>
            <p:nvPr/>
          </p:nvSpPr>
          <p:spPr>
            <a:xfrm>
              <a:off x="6633908" y="1724789"/>
              <a:ext cx="1339774" cy="1339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D53FF3-1382-4972-8127-3D13F99D1635}"/>
              </a:ext>
            </a:extLst>
          </p:cNvPr>
          <p:cNvGrpSpPr/>
          <p:nvPr/>
        </p:nvGrpSpPr>
        <p:grpSpPr>
          <a:xfrm>
            <a:off x="888826" y="3781568"/>
            <a:ext cx="1949113" cy="1949113"/>
            <a:chOff x="6375226" y="3722006"/>
            <a:chExt cx="1949113" cy="194911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39670C2-F941-496C-AC33-0AE6DBC86D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5226" y="3722006"/>
              <a:ext cx="1949113" cy="1949113"/>
            </a:xfrm>
            <a:custGeom>
              <a:avLst/>
              <a:gdLst>
                <a:gd name="T0" fmla="*/ 16858 w 17190"/>
                <a:gd name="T1" fmla="*/ 7287 h 17190"/>
                <a:gd name="T2" fmla="*/ 15947 w 17190"/>
                <a:gd name="T3" fmla="*/ 7112 h 17190"/>
                <a:gd name="T4" fmla="*/ 14863 w 17190"/>
                <a:gd name="T5" fmla="*/ 6171 h 17190"/>
                <a:gd name="T6" fmla="*/ 14771 w 17190"/>
                <a:gd name="T7" fmla="*/ 4697 h 17190"/>
                <a:gd name="T8" fmla="*/ 15393 w 17190"/>
                <a:gd name="T9" fmla="*/ 3769 h 17190"/>
                <a:gd name="T10" fmla="*/ 15375 w 17190"/>
                <a:gd name="T11" fmla="*/ 3323 h 17190"/>
                <a:gd name="T12" fmla="*/ 13938 w 17190"/>
                <a:gd name="T13" fmla="*/ 1864 h 17190"/>
                <a:gd name="T14" fmla="*/ 13489 w 17190"/>
                <a:gd name="T15" fmla="*/ 1825 h 17190"/>
                <a:gd name="T16" fmla="*/ 12606 w 17190"/>
                <a:gd name="T17" fmla="*/ 2424 h 17190"/>
                <a:gd name="T18" fmla="*/ 11109 w 17190"/>
                <a:gd name="T19" fmla="*/ 2395 h 17190"/>
                <a:gd name="T20" fmla="*/ 10117 w 17190"/>
                <a:gd name="T21" fmla="*/ 1286 h 17190"/>
                <a:gd name="T22" fmla="*/ 9967 w 17190"/>
                <a:gd name="T23" fmla="*/ 317 h 17190"/>
                <a:gd name="T24" fmla="*/ 9595 w 17190"/>
                <a:gd name="T25" fmla="*/ 57 h 17190"/>
                <a:gd name="T26" fmla="*/ 8341 w 17190"/>
                <a:gd name="T27" fmla="*/ 4 h 17190"/>
                <a:gd name="T28" fmla="*/ 7469 w 17190"/>
                <a:gd name="T29" fmla="*/ 116 h 17190"/>
                <a:gd name="T30" fmla="*/ 7237 w 17190"/>
                <a:gd name="T31" fmla="*/ 497 h 17190"/>
                <a:gd name="T32" fmla="*/ 6807 w 17190"/>
                <a:gd name="T33" fmla="*/ 1821 h 17190"/>
                <a:gd name="T34" fmla="*/ 5502 w 17190"/>
                <a:gd name="T35" fmla="*/ 2502 h 17190"/>
                <a:gd name="T36" fmla="*/ 4085 w 17190"/>
                <a:gd name="T37" fmla="*/ 2042 h 17190"/>
                <a:gd name="T38" fmla="*/ 3573 w 17190"/>
                <a:gd name="T39" fmla="*/ 1737 h 17190"/>
                <a:gd name="T40" fmla="*/ 2634 w 17190"/>
                <a:gd name="T41" fmla="*/ 2402 h 17190"/>
                <a:gd name="T42" fmla="*/ 1790 w 17190"/>
                <a:gd name="T43" fmla="*/ 3463 h 17190"/>
                <a:gd name="T44" fmla="*/ 1998 w 17190"/>
                <a:gd name="T45" fmla="*/ 3918 h 17190"/>
                <a:gd name="T46" fmla="*/ 2571 w 17190"/>
                <a:gd name="T47" fmla="*/ 5295 h 17190"/>
                <a:gd name="T48" fmla="*/ 1977 w 17190"/>
                <a:gd name="T49" fmla="*/ 6643 h 17190"/>
                <a:gd name="T50" fmla="*/ 554 w 17190"/>
                <a:gd name="T51" fmla="*/ 7173 h 17190"/>
                <a:gd name="T52" fmla="*/ 143 w 17190"/>
                <a:gd name="T53" fmla="*/ 7368 h 17190"/>
                <a:gd name="T54" fmla="*/ 9 w 17190"/>
                <a:gd name="T55" fmla="*/ 8195 h 17190"/>
                <a:gd name="T56" fmla="*/ 42 w 17190"/>
                <a:gd name="T57" fmla="*/ 9433 h 17190"/>
                <a:gd name="T58" fmla="*/ 316 w 17190"/>
                <a:gd name="T59" fmla="*/ 9891 h 17190"/>
                <a:gd name="T60" fmla="*/ 1167 w 17190"/>
                <a:gd name="T61" fmla="*/ 10045 h 17190"/>
                <a:gd name="T62" fmla="*/ 2291 w 17190"/>
                <a:gd name="T63" fmla="*/ 10951 h 17190"/>
                <a:gd name="T64" fmla="*/ 2442 w 17190"/>
                <a:gd name="T65" fmla="*/ 12424 h 17190"/>
                <a:gd name="T66" fmla="*/ 1808 w 17190"/>
                <a:gd name="T67" fmla="*/ 13401 h 17190"/>
                <a:gd name="T68" fmla="*/ 1804 w 17190"/>
                <a:gd name="T69" fmla="*/ 13845 h 17190"/>
                <a:gd name="T70" fmla="*/ 3232 w 17190"/>
                <a:gd name="T71" fmla="*/ 15313 h 17190"/>
                <a:gd name="T72" fmla="*/ 3680 w 17190"/>
                <a:gd name="T73" fmla="*/ 15374 h 17190"/>
                <a:gd name="T74" fmla="*/ 4517 w 17190"/>
                <a:gd name="T75" fmla="*/ 14793 h 17190"/>
                <a:gd name="T76" fmla="*/ 6010 w 17190"/>
                <a:gd name="T77" fmla="*/ 14765 h 17190"/>
                <a:gd name="T78" fmla="*/ 7048 w 17190"/>
                <a:gd name="T79" fmla="*/ 15835 h 17190"/>
                <a:gd name="T80" fmla="*/ 7213 w 17190"/>
                <a:gd name="T81" fmla="*/ 16853 h 17190"/>
                <a:gd name="T82" fmla="*/ 7571 w 17190"/>
                <a:gd name="T83" fmla="*/ 17129 h 17190"/>
                <a:gd name="T84" fmla="*/ 8821 w 17190"/>
                <a:gd name="T85" fmla="*/ 17187 h 17190"/>
                <a:gd name="T86" fmla="*/ 9720 w 17190"/>
                <a:gd name="T87" fmla="*/ 17074 h 17190"/>
                <a:gd name="T88" fmla="*/ 9953 w 17190"/>
                <a:gd name="T89" fmla="*/ 16693 h 17190"/>
                <a:gd name="T90" fmla="*/ 10383 w 17190"/>
                <a:gd name="T91" fmla="*/ 15369 h 17190"/>
                <a:gd name="T92" fmla="*/ 11689 w 17190"/>
                <a:gd name="T93" fmla="*/ 14688 h 17190"/>
                <a:gd name="T94" fmla="*/ 13104 w 17190"/>
                <a:gd name="T95" fmla="*/ 15149 h 17190"/>
                <a:gd name="T96" fmla="*/ 13616 w 17190"/>
                <a:gd name="T97" fmla="*/ 15453 h 17190"/>
                <a:gd name="T98" fmla="*/ 14553 w 17190"/>
                <a:gd name="T99" fmla="*/ 14789 h 17190"/>
                <a:gd name="T100" fmla="*/ 15400 w 17190"/>
                <a:gd name="T101" fmla="*/ 13728 h 17190"/>
                <a:gd name="T102" fmla="*/ 15192 w 17190"/>
                <a:gd name="T103" fmla="*/ 13272 h 17190"/>
                <a:gd name="T104" fmla="*/ 14618 w 17190"/>
                <a:gd name="T105" fmla="*/ 11895 h 17190"/>
                <a:gd name="T106" fmla="*/ 15198 w 17190"/>
                <a:gd name="T107" fmla="*/ 10551 h 17190"/>
                <a:gd name="T108" fmla="*/ 16523 w 17190"/>
                <a:gd name="T109" fmla="*/ 10014 h 17190"/>
                <a:gd name="T110" fmla="*/ 17025 w 17190"/>
                <a:gd name="T111" fmla="*/ 9844 h 17190"/>
                <a:gd name="T112" fmla="*/ 17189 w 17190"/>
                <a:gd name="T113" fmla="*/ 8497 h 17190"/>
                <a:gd name="T114" fmla="*/ 6894 w 17190"/>
                <a:gd name="T115" fmla="*/ 10910 h 17190"/>
                <a:gd name="T116" fmla="*/ 5757 w 17190"/>
                <a:gd name="T117" fmla="*/ 8321 h 17190"/>
                <a:gd name="T118" fmla="*/ 7367 w 17190"/>
                <a:gd name="T119" fmla="*/ 6029 h 17190"/>
                <a:gd name="T120" fmla="*/ 10211 w 17190"/>
                <a:gd name="T121" fmla="*/ 6237 h 17190"/>
                <a:gd name="T122" fmla="*/ 11472 w 17190"/>
                <a:gd name="T123" fmla="*/ 8760 h 17190"/>
                <a:gd name="T124" fmla="*/ 9974 w 17190"/>
                <a:gd name="T125" fmla="*/ 11134 h 17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90" h="17190">
                  <a:moveTo>
                    <a:pt x="17136" y="7641"/>
                  </a:moveTo>
                  <a:lnTo>
                    <a:pt x="17133" y="7618"/>
                  </a:lnTo>
                  <a:lnTo>
                    <a:pt x="17128" y="7596"/>
                  </a:lnTo>
                  <a:lnTo>
                    <a:pt x="17122" y="7574"/>
                  </a:lnTo>
                  <a:lnTo>
                    <a:pt x="17115" y="7553"/>
                  </a:lnTo>
                  <a:lnTo>
                    <a:pt x="17106" y="7532"/>
                  </a:lnTo>
                  <a:lnTo>
                    <a:pt x="17095" y="7512"/>
                  </a:lnTo>
                  <a:lnTo>
                    <a:pt x="17085" y="7492"/>
                  </a:lnTo>
                  <a:lnTo>
                    <a:pt x="17073" y="7472"/>
                  </a:lnTo>
                  <a:lnTo>
                    <a:pt x="17059" y="7454"/>
                  </a:lnTo>
                  <a:lnTo>
                    <a:pt x="17045" y="7436"/>
                  </a:lnTo>
                  <a:lnTo>
                    <a:pt x="17030" y="7417"/>
                  </a:lnTo>
                  <a:lnTo>
                    <a:pt x="17014" y="7400"/>
                  </a:lnTo>
                  <a:lnTo>
                    <a:pt x="16997" y="7384"/>
                  </a:lnTo>
                  <a:lnTo>
                    <a:pt x="16978" y="7368"/>
                  </a:lnTo>
                  <a:lnTo>
                    <a:pt x="16960" y="7353"/>
                  </a:lnTo>
                  <a:lnTo>
                    <a:pt x="16941" y="7338"/>
                  </a:lnTo>
                  <a:lnTo>
                    <a:pt x="16921" y="7325"/>
                  </a:lnTo>
                  <a:lnTo>
                    <a:pt x="16901" y="7311"/>
                  </a:lnTo>
                  <a:lnTo>
                    <a:pt x="16880" y="7299"/>
                  </a:lnTo>
                  <a:lnTo>
                    <a:pt x="16858" y="7287"/>
                  </a:lnTo>
                  <a:lnTo>
                    <a:pt x="16837" y="7277"/>
                  </a:lnTo>
                  <a:lnTo>
                    <a:pt x="16814" y="7267"/>
                  </a:lnTo>
                  <a:lnTo>
                    <a:pt x="16791" y="7257"/>
                  </a:lnTo>
                  <a:lnTo>
                    <a:pt x="16769" y="7250"/>
                  </a:lnTo>
                  <a:lnTo>
                    <a:pt x="16746" y="7242"/>
                  </a:lnTo>
                  <a:lnTo>
                    <a:pt x="16723" y="7236"/>
                  </a:lnTo>
                  <a:lnTo>
                    <a:pt x="16699" y="7231"/>
                  </a:lnTo>
                  <a:lnTo>
                    <a:pt x="16676" y="7225"/>
                  </a:lnTo>
                  <a:lnTo>
                    <a:pt x="16653" y="7222"/>
                  </a:lnTo>
                  <a:lnTo>
                    <a:pt x="16629" y="7220"/>
                  </a:lnTo>
                  <a:lnTo>
                    <a:pt x="16607" y="7218"/>
                  </a:lnTo>
                  <a:lnTo>
                    <a:pt x="16584" y="7218"/>
                  </a:lnTo>
                  <a:lnTo>
                    <a:pt x="16510" y="7216"/>
                  </a:lnTo>
                  <a:lnTo>
                    <a:pt x="16437" y="7212"/>
                  </a:lnTo>
                  <a:lnTo>
                    <a:pt x="16365" y="7206"/>
                  </a:lnTo>
                  <a:lnTo>
                    <a:pt x="16293" y="7196"/>
                  </a:lnTo>
                  <a:lnTo>
                    <a:pt x="16222" y="7184"/>
                  </a:lnTo>
                  <a:lnTo>
                    <a:pt x="16152" y="7170"/>
                  </a:lnTo>
                  <a:lnTo>
                    <a:pt x="16082" y="7153"/>
                  </a:lnTo>
                  <a:lnTo>
                    <a:pt x="16015" y="7134"/>
                  </a:lnTo>
                  <a:lnTo>
                    <a:pt x="15947" y="7112"/>
                  </a:lnTo>
                  <a:lnTo>
                    <a:pt x="15880" y="7089"/>
                  </a:lnTo>
                  <a:lnTo>
                    <a:pt x="15816" y="7062"/>
                  </a:lnTo>
                  <a:lnTo>
                    <a:pt x="15751" y="7033"/>
                  </a:lnTo>
                  <a:lnTo>
                    <a:pt x="15689" y="7003"/>
                  </a:lnTo>
                  <a:lnTo>
                    <a:pt x="15627" y="6969"/>
                  </a:lnTo>
                  <a:lnTo>
                    <a:pt x="15567" y="6934"/>
                  </a:lnTo>
                  <a:lnTo>
                    <a:pt x="15509" y="6896"/>
                  </a:lnTo>
                  <a:lnTo>
                    <a:pt x="15451" y="6858"/>
                  </a:lnTo>
                  <a:lnTo>
                    <a:pt x="15395" y="6816"/>
                  </a:lnTo>
                  <a:lnTo>
                    <a:pt x="15341" y="6772"/>
                  </a:lnTo>
                  <a:lnTo>
                    <a:pt x="15288" y="6727"/>
                  </a:lnTo>
                  <a:lnTo>
                    <a:pt x="15237" y="6679"/>
                  </a:lnTo>
                  <a:lnTo>
                    <a:pt x="15187" y="6630"/>
                  </a:lnTo>
                  <a:lnTo>
                    <a:pt x="15140" y="6578"/>
                  </a:lnTo>
                  <a:lnTo>
                    <a:pt x="15095" y="6526"/>
                  </a:lnTo>
                  <a:lnTo>
                    <a:pt x="15051" y="6471"/>
                  </a:lnTo>
                  <a:lnTo>
                    <a:pt x="15009" y="6414"/>
                  </a:lnTo>
                  <a:lnTo>
                    <a:pt x="14969" y="6356"/>
                  </a:lnTo>
                  <a:lnTo>
                    <a:pt x="14932" y="6296"/>
                  </a:lnTo>
                  <a:lnTo>
                    <a:pt x="14896" y="6234"/>
                  </a:lnTo>
                  <a:lnTo>
                    <a:pt x="14863" y="6171"/>
                  </a:lnTo>
                  <a:lnTo>
                    <a:pt x="14833" y="6106"/>
                  </a:lnTo>
                  <a:lnTo>
                    <a:pt x="14804" y="6040"/>
                  </a:lnTo>
                  <a:lnTo>
                    <a:pt x="14777" y="5970"/>
                  </a:lnTo>
                  <a:lnTo>
                    <a:pt x="14753" y="5900"/>
                  </a:lnTo>
                  <a:lnTo>
                    <a:pt x="14733" y="5831"/>
                  </a:lnTo>
                  <a:lnTo>
                    <a:pt x="14715" y="5760"/>
                  </a:lnTo>
                  <a:lnTo>
                    <a:pt x="14700" y="5689"/>
                  </a:lnTo>
                  <a:lnTo>
                    <a:pt x="14687" y="5618"/>
                  </a:lnTo>
                  <a:lnTo>
                    <a:pt x="14677" y="5546"/>
                  </a:lnTo>
                  <a:lnTo>
                    <a:pt x="14670" y="5474"/>
                  </a:lnTo>
                  <a:lnTo>
                    <a:pt x="14666" y="5402"/>
                  </a:lnTo>
                  <a:lnTo>
                    <a:pt x="14664" y="5330"/>
                  </a:lnTo>
                  <a:lnTo>
                    <a:pt x="14665" y="5259"/>
                  </a:lnTo>
                  <a:lnTo>
                    <a:pt x="14670" y="5187"/>
                  </a:lnTo>
                  <a:lnTo>
                    <a:pt x="14676" y="5116"/>
                  </a:lnTo>
                  <a:lnTo>
                    <a:pt x="14686" y="5045"/>
                  </a:lnTo>
                  <a:lnTo>
                    <a:pt x="14697" y="4974"/>
                  </a:lnTo>
                  <a:lnTo>
                    <a:pt x="14711" y="4905"/>
                  </a:lnTo>
                  <a:lnTo>
                    <a:pt x="14729" y="4835"/>
                  </a:lnTo>
                  <a:lnTo>
                    <a:pt x="14748" y="4766"/>
                  </a:lnTo>
                  <a:lnTo>
                    <a:pt x="14771" y="4697"/>
                  </a:lnTo>
                  <a:lnTo>
                    <a:pt x="14795" y="4631"/>
                  </a:lnTo>
                  <a:lnTo>
                    <a:pt x="14823" y="4564"/>
                  </a:lnTo>
                  <a:lnTo>
                    <a:pt x="14852" y="4498"/>
                  </a:lnTo>
                  <a:lnTo>
                    <a:pt x="14884" y="4434"/>
                  </a:lnTo>
                  <a:lnTo>
                    <a:pt x="14920" y="4371"/>
                  </a:lnTo>
                  <a:lnTo>
                    <a:pt x="14956" y="4308"/>
                  </a:lnTo>
                  <a:lnTo>
                    <a:pt x="14996" y="4248"/>
                  </a:lnTo>
                  <a:lnTo>
                    <a:pt x="15038" y="4188"/>
                  </a:lnTo>
                  <a:lnTo>
                    <a:pt x="15083" y="4130"/>
                  </a:lnTo>
                  <a:lnTo>
                    <a:pt x="15129" y="4074"/>
                  </a:lnTo>
                  <a:lnTo>
                    <a:pt x="15179" y="4019"/>
                  </a:lnTo>
                  <a:lnTo>
                    <a:pt x="15230" y="3966"/>
                  </a:lnTo>
                  <a:lnTo>
                    <a:pt x="15284" y="3914"/>
                  </a:lnTo>
                  <a:lnTo>
                    <a:pt x="15301" y="3898"/>
                  </a:lnTo>
                  <a:lnTo>
                    <a:pt x="15317" y="3882"/>
                  </a:lnTo>
                  <a:lnTo>
                    <a:pt x="15332" y="3865"/>
                  </a:lnTo>
                  <a:lnTo>
                    <a:pt x="15346" y="3846"/>
                  </a:lnTo>
                  <a:lnTo>
                    <a:pt x="15359" y="3828"/>
                  </a:lnTo>
                  <a:lnTo>
                    <a:pt x="15371" y="3809"/>
                  </a:lnTo>
                  <a:lnTo>
                    <a:pt x="15382" y="3789"/>
                  </a:lnTo>
                  <a:lnTo>
                    <a:pt x="15393" y="3769"/>
                  </a:lnTo>
                  <a:lnTo>
                    <a:pt x="15401" y="3750"/>
                  </a:lnTo>
                  <a:lnTo>
                    <a:pt x="15410" y="3729"/>
                  </a:lnTo>
                  <a:lnTo>
                    <a:pt x="15417" y="3708"/>
                  </a:lnTo>
                  <a:lnTo>
                    <a:pt x="15423" y="3687"/>
                  </a:lnTo>
                  <a:lnTo>
                    <a:pt x="15428" y="3666"/>
                  </a:lnTo>
                  <a:lnTo>
                    <a:pt x="15432" y="3644"/>
                  </a:lnTo>
                  <a:lnTo>
                    <a:pt x="15436" y="3623"/>
                  </a:lnTo>
                  <a:lnTo>
                    <a:pt x="15438" y="3600"/>
                  </a:lnTo>
                  <a:lnTo>
                    <a:pt x="15439" y="3579"/>
                  </a:lnTo>
                  <a:lnTo>
                    <a:pt x="15440" y="3557"/>
                  </a:lnTo>
                  <a:lnTo>
                    <a:pt x="15439" y="3535"/>
                  </a:lnTo>
                  <a:lnTo>
                    <a:pt x="15437" y="3513"/>
                  </a:lnTo>
                  <a:lnTo>
                    <a:pt x="15434" y="3491"/>
                  </a:lnTo>
                  <a:lnTo>
                    <a:pt x="15430" y="3469"/>
                  </a:lnTo>
                  <a:lnTo>
                    <a:pt x="15426" y="3448"/>
                  </a:lnTo>
                  <a:lnTo>
                    <a:pt x="15419" y="3426"/>
                  </a:lnTo>
                  <a:lnTo>
                    <a:pt x="15413" y="3406"/>
                  </a:lnTo>
                  <a:lnTo>
                    <a:pt x="15405" y="3384"/>
                  </a:lnTo>
                  <a:lnTo>
                    <a:pt x="15397" y="3364"/>
                  </a:lnTo>
                  <a:lnTo>
                    <a:pt x="15386" y="3343"/>
                  </a:lnTo>
                  <a:lnTo>
                    <a:pt x="15375" y="3323"/>
                  </a:lnTo>
                  <a:lnTo>
                    <a:pt x="15364" y="3304"/>
                  </a:lnTo>
                  <a:lnTo>
                    <a:pt x="15351" y="3284"/>
                  </a:lnTo>
                  <a:lnTo>
                    <a:pt x="15337" y="3266"/>
                  </a:lnTo>
                  <a:lnTo>
                    <a:pt x="15260" y="3170"/>
                  </a:lnTo>
                  <a:lnTo>
                    <a:pt x="15183" y="3076"/>
                  </a:lnTo>
                  <a:lnTo>
                    <a:pt x="15105" y="2984"/>
                  </a:lnTo>
                  <a:lnTo>
                    <a:pt x="15024" y="2891"/>
                  </a:lnTo>
                  <a:lnTo>
                    <a:pt x="14943" y="2801"/>
                  </a:lnTo>
                  <a:lnTo>
                    <a:pt x="14861" y="2712"/>
                  </a:lnTo>
                  <a:lnTo>
                    <a:pt x="14777" y="2624"/>
                  </a:lnTo>
                  <a:lnTo>
                    <a:pt x="14692" y="2537"/>
                  </a:lnTo>
                  <a:lnTo>
                    <a:pt x="14606" y="2452"/>
                  </a:lnTo>
                  <a:lnTo>
                    <a:pt x="14519" y="2367"/>
                  </a:lnTo>
                  <a:lnTo>
                    <a:pt x="14431" y="2284"/>
                  </a:lnTo>
                  <a:lnTo>
                    <a:pt x="14342" y="2202"/>
                  </a:lnTo>
                  <a:lnTo>
                    <a:pt x="14252" y="2123"/>
                  </a:lnTo>
                  <a:lnTo>
                    <a:pt x="14160" y="2045"/>
                  </a:lnTo>
                  <a:lnTo>
                    <a:pt x="14069" y="1967"/>
                  </a:lnTo>
                  <a:lnTo>
                    <a:pt x="13975" y="1891"/>
                  </a:lnTo>
                  <a:lnTo>
                    <a:pt x="13956" y="1877"/>
                  </a:lnTo>
                  <a:lnTo>
                    <a:pt x="13938" y="1864"/>
                  </a:lnTo>
                  <a:lnTo>
                    <a:pt x="13917" y="1851"/>
                  </a:lnTo>
                  <a:lnTo>
                    <a:pt x="13898" y="1840"/>
                  </a:lnTo>
                  <a:lnTo>
                    <a:pt x="13878" y="1831"/>
                  </a:lnTo>
                  <a:lnTo>
                    <a:pt x="13856" y="1821"/>
                  </a:lnTo>
                  <a:lnTo>
                    <a:pt x="13836" y="1814"/>
                  </a:lnTo>
                  <a:lnTo>
                    <a:pt x="13814" y="1806"/>
                  </a:lnTo>
                  <a:lnTo>
                    <a:pt x="13793" y="1801"/>
                  </a:lnTo>
                  <a:lnTo>
                    <a:pt x="13771" y="1795"/>
                  </a:lnTo>
                  <a:lnTo>
                    <a:pt x="13749" y="1792"/>
                  </a:lnTo>
                  <a:lnTo>
                    <a:pt x="13727" y="1789"/>
                  </a:lnTo>
                  <a:lnTo>
                    <a:pt x="13705" y="1788"/>
                  </a:lnTo>
                  <a:lnTo>
                    <a:pt x="13683" y="1787"/>
                  </a:lnTo>
                  <a:lnTo>
                    <a:pt x="13661" y="1787"/>
                  </a:lnTo>
                  <a:lnTo>
                    <a:pt x="13639" y="1788"/>
                  </a:lnTo>
                  <a:lnTo>
                    <a:pt x="13617" y="1790"/>
                  </a:lnTo>
                  <a:lnTo>
                    <a:pt x="13595" y="1793"/>
                  </a:lnTo>
                  <a:lnTo>
                    <a:pt x="13573" y="1797"/>
                  </a:lnTo>
                  <a:lnTo>
                    <a:pt x="13551" y="1803"/>
                  </a:lnTo>
                  <a:lnTo>
                    <a:pt x="13531" y="1809"/>
                  </a:lnTo>
                  <a:lnTo>
                    <a:pt x="13509" y="1817"/>
                  </a:lnTo>
                  <a:lnTo>
                    <a:pt x="13489" y="1825"/>
                  </a:lnTo>
                  <a:lnTo>
                    <a:pt x="13468" y="1834"/>
                  </a:lnTo>
                  <a:lnTo>
                    <a:pt x="13448" y="1845"/>
                  </a:lnTo>
                  <a:lnTo>
                    <a:pt x="13429" y="1855"/>
                  </a:lnTo>
                  <a:lnTo>
                    <a:pt x="13409" y="1868"/>
                  </a:lnTo>
                  <a:lnTo>
                    <a:pt x="13391" y="1881"/>
                  </a:lnTo>
                  <a:lnTo>
                    <a:pt x="13373" y="1895"/>
                  </a:lnTo>
                  <a:lnTo>
                    <a:pt x="13354" y="1910"/>
                  </a:lnTo>
                  <a:lnTo>
                    <a:pt x="13338" y="1926"/>
                  </a:lnTo>
                  <a:lnTo>
                    <a:pt x="13322" y="1944"/>
                  </a:lnTo>
                  <a:lnTo>
                    <a:pt x="13273" y="1996"/>
                  </a:lnTo>
                  <a:lnTo>
                    <a:pt x="13221" y="2046"/>
                  </a:lnTo>
                  <a:lnTo>
                    <a:pt x="13168" y="2094"/>
                  </a:lnTo>
                  <a:lnTo>
                    <a:pt x="13112" y="2139"/>
                  </a:lnTo>
                  <a:lnTo>
                    <a:pt x="13054" y="2183"/>
                  </a:lnTo>
                  <a:lnTo>
                    <a:pt x="12995" y="2224"/>
                  </a:lnTo>
                  <a:lnTo>
                    <a:pt x="12933" y="2264"/>
                  </a:lnTo>
                  <a:lnTo>
                    <a:pt x="12871" y="2300"/>
                  </a:lnTo>
                  <a:lnTo>
                    <a:pt x="12807" y="2335"/>
                  </a:lnTo>
                  <a:lnTo>
                    <a:pt x="12741" y="2367"/>
                  </a:lnTo>
                  <a:lnTo>
                    <a:pt x="12674" y="2397"/>
                  </a:lnTo>
                  <a:lnTo>
                    <a:pt x="12606" y="2424"/>
                  </a:lnTo>
                  <a:lnTo>
                    <a:pt x="12537" y="2449"/>
                  </a:lnTo>
                  <a:lnTo>
                    <a:pt x="12467" y="2471"/>
                  </a:lnTo>
                  <a:lnTo>
                    <a:pt x="12396" y="2491"/>
                  </a:lnTo>
                  <a:lnTo>
                    <a:pt x="12324" y="2509"/>
                  </a:lnTo>
                  <a:lnTo>
                    <a:pt x="12252" y="2524"/>
                  </a:lnTo>
                  <a:lnTo>
                    <a:pt x="12180" y="2536"/>
                  </a:lnTo>
                  <a:lnTo>
                    <a:pt x="12107" y="2546"/>
                  </a:lnTo>
                  <a:lnTo>
                    <a:pt x="12034" y="2553"/>
                  </a:lnTo>
                  <a:lnTo>
                    <a:pt x="11961" y="2557"/>
                  </a:lnTo>
                  <a:lnTo>
                    <a:pt x="11887" y="2559"/>
                  </a:lnTo>
                  <a:lnTo>
                    <a:pt x="11814" y="2558"/>
                  </a:lnTo>
                  <a:lnTo>
                    <a:pt x="11741" y="2555"/>
                  </a:lnTo>
                  <a:lnTo>
                    <a:pt x="11669" y="2548"/>
                  </a:lnTo>
                  <a:lnTo>
                    <a:pt x="11596" y="2540"/>
                  </a:lnTo>
                  <a:lnTo>
                    <a:pt x="11525" y="2528"/>
                  </a:lnTo>
                  <a:lnTo>
                    <a:pt x="11453" y="2513"/>
                  </a:lnTo>
                  <a:lnTo>
                    <a:pt x="11383" y="2496"/>
                  </a:lnTo>
                  <a:lnTo>
                    <a:pt x="11313" y="2475"/>
                  </a:lnTo>
                  <a:lnTo>
                    <a:pt x="11245" y="2452"/>
                  </a:lnTo>
                  <a:lnTo>
                    <a:pt x="11178" y="2425"/>
                  </a:lnTo>
                  <a:lnTo>
                    <a:pt x="11109" y="2395"/>
                  </a:lnTo>
                  <a:lnTo>
                    <a:pt x="11042" y="2361"/>
                  </a:lnTo>
                  <a:lnTo>
                    <a:pt x="10977" y="2326"/>
                  </a:lnTo>
                  <a:lnTo>
                    <a:pt x="10914" y="2288"/>
                  </a:lnTo>
                  <a:lnTo>
                    <a:pt x="10852" y="2249"/>
                  </a:lnTo>
                  <a:lnTo>
                    <a:pt x="10792" y="2207"/>
                  </a:lnTo>
                  <a:lnTo>
                    <a:pt x="10734" y="2162"/>
                  </a:lnTo>
                  <a:lnTo>
                    <a:pt x="10678" y="2115"/>
                  </a:lnTo>
                  <a:lnTo>
                    <a:pt x="10623" y="2067"/>
                  </a:lnTo>
                  <a:lnTo>
                    <a:pt x="10572" y="2017"/>
                  </a:lnTo>
                  <a:lnTo>
                    <a:pt x="10521" y="1964"/>
                  </a:lnTo>
                  <a:lnTo>
                    <a:pt x="10474" y="1910"/>
                  </a:lnTo>
                  <a:lnTo>
                    <a:pt x="10428" y="1854"/>
                  </a:lnTo>
                  <a:lnTo>
                    <a:pt x="10384" y="1797"/>
                  </a:lnTo>
                  <a:lnTo>
                    <a:pt x="10342" y="1738"/>
                  </a:lnTo>
                  <a:lnTo>
                    <a:pt x="10303" y="1677"/>
                  </a:lnTo>
                  <a:lnTo>
                    <a:pt x="10266" y="1616"/>
                  </a:lnTo>
                  <a:lnTo>
                    <a:pt x="10231" y="1552"/>
                  </a:lnTo>
                  <a:lnTo>
                    <a:pt x="10199" y="1487"/>
                  </a:lnTo>
                  <a:lnTo>
                    <a:pt x="10169" y="1421"/>
                  </a:lnTo>
                  <a:lnTo>
                    <a:pt x="10142" y="1354"/>
                  </a:lnTo>
                  <a:lnTo>
                    <a:pt x="10117" y="1286"/>
                  </a:lnTo>
                  <a:lnTo>
                    <a:pt x="10095" y="1217"/>
                  </a:lnTo>
                  <a:lnTo>
                    <a:pt x="10075" y="1146"/>
                  </a:lnTo>
                  <a:lnTo>
                    <a:pt x="10058" y="1075"/>
                  </a:lnTo>
                  <a:lnTo>
                    <a:pt x="10044" y="1003"/>
                  </a:lnTo>
                  <a:lnTo>
                    <a:pt x="10033" y="931"/>
                  </a:lnTo>
                  <a:lnTo>
                    <a:pt x="10024" y="857"/>
                  </a:lnTo>
                  <a:lnTo>
                    <a:pt x="10017" y="784"/>
                  </a:lnTo>
                  <a:lnTo>
                    <a:pt x="10014" y="709"/>
                  </a:lnTo>
                  <a:lnTo>
                    <a:pt x="10014" y="635"/>
                  </a:lnTo>
                  <a:lnTo>
                    <a:pt x="10017" y="560"/>
                  </a:lnTo>
                  <a:lnTo>
                    <a:pt x="10019" y="536"/>
                  </a:lnTo>
                  <a:lnTo>
                    <a:pt x="10017" y="512"/>
                  </a:lnTo>
                  <a:lnTo>
                    <a:pt x="10016" y="489"/>
                  </a:lnTo>
                  <a:lnTo>
                    <a:pt x="10014" y="466"/>
                  </a:lnTo>
                  <a:lnTo>
                    <a:pt x="10010" y="444"/>
                  </a:lnTo>
                  <a:lnTo>
                    <a:pt x="10006" y="421"/>
                  </a:lnTo>
                  <a:lnTo>
                    <a:pt x="10000" y="400"/>
                  </a:lnTo>
                  <a:lnTo>
                    <a:pt x="9993" y="378"/>
                  </a:lnTo>
                  <a:lnTo>
                    <a:pt x="9985" y="358"/>
                  </a:lnTo>
                  <a:lnTo>
                    <a:pt x="9977" y="336"/>
                  </a:lnTo>
                  <a:lnTo>
                    <a:pt x="9967" y="317"/>
                  </a:lnTo>
                  <a:lnTo>
                    <a:pt x="9957" y="297"/>
                  </a:lnTo>
                  <a:lnTo>
                    <a:pt x="9945" y="278"/>
                  </a:lnTo>
                  <a:lnTo>
                    <a:pt x="9934" y="260"/>
                  </a:lnTo>
                  <a:lnTo>
                    <a:pt x="9920" y="242"/>
                  </a:lnTo>
                  <a:lnTo>
                    <a:pt x="9907" y="225"/>
                  </a:lnTo>
                  <a:lnTo>
                    <a:pt x="9892" y="207"/>
                  </a:lnTo>
                  <a:lnTo>
                    <a:pt x="9877" y="192"/>
                  </a:lnTo>
                  <a:lnTo>
                    <a:pt x="9861" y="176"/>
                  </a:lnTo>
                  <a:lnTo>
                    <a:pt x="9843" y="162"/>
                  </a:lnTo>
                  <a:lnTo>
                    <a:pt x="9826" y="148"/>
                  </a:lnTo>
                  <a:lnTo>
                    <a:pt x="9808" y="135"/>
                  </a:lnTo>
                  <a:lnTo>
                    <a:pt x="9789" y="124"/>
                  </a:lnTo>
                  <a:lnTo>
                    <a:pt x="9769" y="113"/>
                  </a:lnTo>
                  <a:lnTo>
                    <a:pt x="9750" y="102"/>
                  </a:lnTo>
                  <a:lnTo>
                    <a:pt x="9730" y="92"/>
                  </a:lnTo>
                  <a:lnTo>
                    <a:pt x="9708" y="84"/>
                  </a:lnTo>
                  <a:lnTo>
                    <a:pt x="9687" y="76"/>
                  </a:lnTo>
                  <a:lnTo>
                    <a:pt x="9664" y="70"/>
                  </a:lnTo>
                  <a:lnTo>
                    <a:pt x="9641" y="64"/>
                  </a:lnTo>
                  <a:lnTo>
                    <a:pt x="9619" y="60"/>
                  </a:lnTo>
                  <a:lnTo>
                    <a:pt x="9595" y="57"/>
                  </a:lnTo>
                  <a:lnTo>
                    <a:pt x="9536" y="50"/>
                  </a:lnTo>
                  <a:lnTo>
                    <a:pt x="9476" y="44"/>
                  </a:lnTo>
                  <a:lnTo>
                    <a:pt x="9417" y="39"/>
                  </a:lnTo>
                  <a:lnTo>
                    <a:pt x="9357" y="33"/>
                  </a:lnTo>
                  <a:lnTo>
                    <a:pt x="9298" y="28"/>
                  </a:lnTo>
                  <a:lnTo>
                    <a:pt x="9237" y="24"/>
                  </a:lnTo>
                  <a:lnTo>
                    <a:pt x="9177" y="19"/>
                  </a:lnTo>
                  <a:lnTo>
                    <a:pt x="9118" y="15"/>
                  </a:lnTo>
                  <a:lnTo>
                    <a:pt x="9058" y="12"/>
                  </a:lnTo>
                  <a:lnTo>
                    <a:pt x="8998" y="9"/>
                  </a:lnTo>
                  <a:lnTo>
                    <a:pt x="8939" y="6"/>
                  </a:lnTo>
                  <a:lnTo>
                    <a:pt x="8879" y="4"/>
                  </a:lnTo>
                  <a:lnTo>
                    <a:pt x="8818" y="2"/>
                  </a:lnTo>
                  <a:lnTo>
                    <a:pt x="8759" y="1"/>
                  </a:lnTo>
                  <a:lnTo>
                    <a:pt x="8699" y="0"/>
                  </a:lnTo>
                  <a:lnTo>
                    <a:pt x="8639" y="0"/>
                  </a:lnTo>
                  <a:lnTo>
                    <a:pt x="8568" y="0"/>
                  </a:lnTo>
                  <a:lnTo>
                    <a:pt x="8512" y="0"/>
                  </a:lnTo>
                  <a:lnTo>
                    <a:pt x="8455" y="1"/>
                  </a:lnTo>
                  <a:lnTo>
                    <a:pt x="8398" y="2"/>
                  </a:lnTo>
                  <a:lnTo>
                    <a:pt x="8341" y="4"/>
                  </a:lnTo>
                  <a:lnTo>
                    <a:pt x="8285" y="6"/>
                  </a:lnTo>
                  <a:lnTo>
                    <a:pt x="8229" y="9"/>
                  </a:lnTo>
                  <a:lnTo>
                    <a:pt x="8172" y="11"/>
                  </a:lnTo>
                  <a:lnTo>
                    <a:pt x="8115" y="14"/>
                  </a:lnTo>
                  <a:lnTo>
                    <a:pt x="8058" y="17"/>
                  </a:lnTo>
                  <a:lnTo>
                    <a:pt x="8002" y="21"/>
                  </a:lnTo>
                  <a:lnTo>
                    <a:pt x="7945" y="26"/>
                  </a:lnTo>
                  <a:lnTo>
                    <a:pt x="7888" y="30"/>
                  </a:lnTo>
                  <a:lnTo>
                    <a:pt x="7831" y="35"/>
                  </a:lnTo>
                  <a:lnTo>
                    <a:pt x="7775" y="41"/>
                  </a:lnTo>
                  <a:lnTo>
                    <a:pt x="7718" y="46"/>
                  </a:lnTo>
                  <a:lnTo>
                    <a:pt x="7661" y="53"/>
                  </a:lnTo>
                  <a:lnTo>
                    <a:pt x="7639" y="55"/>
                  </a:lnTo>
                  <a:lnTo>
                    <a:pt x="7615" y="59"/>
                  </a:lnTo>
                  <a:lnTo>
                    <a:pt x="7594" y="64"/>
                  </a:lnTo>
                  <a:lnTo>
                    <a:pt x="7571" y="71"/>
                  </a:lnTo>
                  <a:lnTo>
                    <a:pt x="7550" y="78"/>
                  </a:lnTo>
                  <a:lnTo>
                    <a:pt x="7529" y="86"/>
                  </a:lnTo>
                  <a:lnTo>
                    <a:pt x="7509" y="96"/>
                  </a:lnTo>
                  <a:lnTo>
                    <a:pt x="7488" y="105"/>
                  </a:lnTo>
                  <a:lnTo>
                    <a:pt x="7469" y="116"/>
                  </a:lnTo>
                  <a:lnTo>
                    <a:pt x="7451" y="128"/>
                  </a:lnTo>
                  <a:lnTo>
                    <a:pt x="7433" y="141"/>
                  </a:lnTo>
                  <a:lnTo>
                    <a:pt x="7415" y="154"/>
                  </a:lnTo>
                  <a:lnTo>
                    <a:pt x="7398" y="168"/>
                  </a:lnTo>
                  <a:lnTo>
                    <a:pt x="7382" y="183"/>
                  </a:lnTo>
                  <a:lnTo>
                    <a:pt x="7367" y="199"/>
                  </a:lnTo>
                  <a:lnTo>
                    <a:pt x="7352" y="215"/>
                  </a:lnTo>
                  <a:lnTo>
                    <a:pt x="7338" y="232"/>
                  </a:lnTo>
                  <a:lnTo>
                    <a:pt x="7325" y="249"/>
                  </a:lnTo>
                  <a:lnTo>
                    <a:pt x="7313" y="268"/>
                  </a:lnTo>
                  <a:lnTo>
                    <a:pt x="7301" y="286"/>
                  </a:lnTo>
                  <a:lnTo>
                    <a:pt x="7291" y="305"/>
                  </a:lnTo>
                  <a:lnTo>
                    <a:pt x="7281" y="324"/>
                  </a:lnTo>
                  <a:lnTo>
                    <a:pt x="7272" y="345"/>
                  </a:lnTo>
                  <a:lnTo>
                    <a:pt x="7264" y="365"/>
                  </a:lnTo>
                  <a:lnTo>
                    <a:pt x="7257" y="387"/>
                  </a:lnTo>
                  <a:lnTo>
                    <a:pt x="7251" y="408"/>
                  </a:lnTo>
                  <a:lnTo>
                    <a:pt x="7246" y="430"/>
                  </a:lnTo>
                  <a:lnTo>
                    <a:pt x="7241" y="452"/>
                  </a:lnTo>
                  <a:lnTo>
                    <a:pt x="7239" y="475"/>
                  </a:lnTo>
                  <a:lnTo>
                    <a:pt x="7237" y="497"/>
                  </a:lnTo>
                  <a:lnTo>
                    <a:pt x="7236" y="521"/>
                  </a:lnTo>
                  <a:lnTo>
                    <a:pt x="7236" y="544"/>
                  </a:lnTo>
                  <a:lnTo>
                    <a:pt x="7237" y="619"/>
                  </a:lnTo>
                  <a:lnTo>
                    <a:pt x="7236" y="693"/>
                  </a:lnTo>
                  <a:lnTo>
                    <a:pt x="7231" y="766"/>
                  </a:lnTo>
                  <a:lnTo>
                    <a:pt x="7224" y="839"/>
                  </a:lnTo>
                  <a:lnTo>
                    <a:pt x="7213" y="912"/>
                  </a:lnTo>
                  <a:lnTo>
                    <a:pt x="7200" y="983"/>
                  </a:lnTo>
                  <a:lnTo>
                    <a:pt x="7185" y="1054"/>
                  </a:lnTo>
                  <a:lnTo>
                    <a:pt x="7167" y="1125"/>
                  </a:lnTo>
                  <a:lnTo>
                    <a:pt x="7147" y="1194"/>
                  </a:lnTo>
                  <a:lnTo>
                    <a:pt x="7123" y="1262"/>
                  </a:lnTo>
                  <a:lnTo>
                    <a:pt x="7097" y="1329"/>
                  </a:lnTo>
                  <a:lnTo>
                    <a:pt x="7069" y="1396"/>
                  </a:lnTo>
                  <a:lnTo>
                    <a:pt x="7038" y="1460"/>
                  </a:lnTo>
                  <a:lnTo>
                    <a:pt x="7006" y="1523"/>
                  </a:lnTo>
                  <a:lnTo>
                    <a:pt x="6971" y="1587"/>
                  </a:lnTo>
                  <a:lnTo>
                    <a:pt x="6933" y="1647"/>
                  </a:lnTo>
                  <a:lnTo>
                    <a:pt x="6893" y="1707"/>
                  </a:lnTo>
                  <a:lnTo>
                    <a:pt x="6851" y="1765"/>
                  </a:lnTo>
                  <a:lnTo>
                    <a:pt x="6807" y="1821"/>
                  </a:lnTo>
                  <a:lnTo>
                    <a:pt x="6761" y="1876"/>
                  </a:lnTo>
                  <a:lnTo>
                    <a:pt x="6713" y="1929"/>
                  </a:lnTo>
                  <a:lnTo>
                    <a:pt x="6662" y="1980"/>
                  </a:lnTo>
                  <a:lnTo>
                    <a:pt x="6611" y="2029"/>
                  </a:lnTo>
                  <a:lnTo>
                    <a:pt x="6556" y="2077"/>
                  </a:lnTo>
                  <a:lnTo>
                    <a:pt x="6500" y="2122"/>
                  </a:lnTo>
                  <a:lnTo>
                    <a:pt x="6442" y="2166"/>
                  </a:lnTo>
                  <a:lnTo>
                    <a:pt x="6383" y="2207"/>
                  </a:lnTo>
                  <a:lnTo>
                    <a:pt x="6322" y="2245"/>
                  </a:lnTo>
                  <a:lnTo>
                    <a:pt x="6258" y="2282"/>
                  </a:lnTo>
                  <a:lnTo>
                    <a:pt x="6194" y="2316"/>
                  </a:lnTo>
                  <a:lnTo>
                    <a:pt x="6127" y="2349"/>
                  </a:lnTo>
                  <a:lnTo>
                    <a:pt x="6059" y="2378"/>
                  </a:lnTo>
                  <a:lnTo>
                    <a:pt x="5993" y="2403"/>
                  </a:lnTo>
                  <a:lnTo>
                    <a:pt x="5925" y="2426"/>
                  </a:lnTo>
                  <a:lnTo>
                    <a:pt x="5856" y="2445"/>
                  </a:lnTo>
                  <a:lnTo>
                    <a:pt x="5787" y="2462"/>
                  </a:lnTo>
                  <a:lnTo>
                    <a:pt x="5717" y="2476"/>
                  </a:lnTo>
                  <a:lnTo>
                    <a:pt x="5646" y="2488"/>
                  </a:lnTo>
                  <a:lnTo>
                    <a:pt x="5574" y="2497"/>
                  </a:lnTo>
                  <a:lnTo>
                    <a:pt x="5502" y="2502"/>
                  </a:lnTo>
                  <a:lnTo>
                    <a:pt x="5430" y="2505"/>
                  </a:lnTo>
                  <a:lnTo>
                    <a:pt x="5357" y="2505"/>
                  </a:lnTo>
                  <a:lnTo>
                    <a:pt x="5285" y="2503"/>
                  </a:lnTo>
                  <a:lnTo>
                    <a:pt x="5212" y="2499"/>
                  </a:lnTo>
                  <a:lnTo>
                    <a:pt x="5140" y="2491"/>
                  </a:lnTo>
                  <a:lnTo>
                    <a:pt x="5067" y="2482"/>
                  </a:lnTo>
                  <a:lnTo>
                    <a:pt x="4995" y="2469"/>
                  </a:lnTo>
                  <a:lnTo>
                    <a:pt x="4924" y="2454"/>
                  </a:lnTo>
                  <a:lnTo>
                    <a:pt x="4853" y="2437"/>
                  </a:lnTo>
                  <a:lnTo>
                    <a:pt x="4782" y="2416"/>
                  </a:lnTo>
                  <a:lnTo>
                    <a:pt x="4712" y="2394"/>
                  </a:lnTo>
                  <a:lnTo>
                    <a:pt x="4643" y="2369"/>
                  </a:lnTo>
                  <a:lnTo>
                    <a:pt x="4577" y="2342"/>
                  </a:lnTo>
                  <a:lnTo>
                    <a:pt x="4510" y="2313"/>
                  </a:lnTo>
                  <a:lnTo>
                    <a:pt x="4445" y="2281"/>
                  </a:lnTo>
                  <a:lnTo>
                    <a:pt x="4380" y="2247"/>
                  </a:lnTo>
                  <a:lnTo>
                    <a:pt x="4318" y="2210"/>
                  </a:lnTo>
                  <a:lnTo>
                    <a:pt x="4258" y="2171"/>
                  </a:lnTo>
                  <a:lnTo>
                    <a:pt x="4198" y="2130"/>
                  </a:lnTo>
                  <a:lnTo>
                    <a:pt x="4141" y="2088"/>
                  </a:lnTo>
                  <a:lnTo>
                    <a:pt x="4085" y="2042"/>
                  </a:lnTo>
                  <a:lnTo>
                    <a:pt x="4032" y="1994"/>
                  </a:lnTo>
                  <a:lnTo>
                    <a:pt x="3981" y="1945"/>
                  </a:lnTo>
                  <a:lnTo>
                    <a:pt x="3931" y="1893"/>
                  </a:lnTo>
                  <a:lnTo>
                    <a:pt x="3915" y="1876"/>
                  </a:lnTo>
                  <a:lnTo>
                    <a:pt x="3899" y="1861"/>
                  </a:lnTo>
                  <a:lnTo>
                    <a:pt x="3881" y="1846"/>
                  </a:lnTo>
                  <a:lnTo>
                    <a:pt x="3863" y="1832"/>
                  </a:lnTo>
                  <a:lnTo>
                    <a:pt x="3844" y="1818"/>
                  </a:lnTo>
                  <a:lnTo>
                    <a:pt x="3826" y="1806"/>
                  </a:lnTo>
                  <a:lnTo>
                    <a:pt x="3807" y="1795"/>
                  </a:lnTo>
                  <a:lnTo>
                    <a:pt x="3786" y="1785"/>
                  </a:lnTo>
                  <a:lnTo>
                    <a:pt x="3767" y="1776"/>
                  </a:lnTo>
                  <a:lnTo>
                    <a:pt x="3745" y="1767"/>
                  </a:lnTo>
                  <a:lnTo>
                    <a:pt x="3725" y="1760"/>
                  </a:lnTo>
                  <a:lnTo>
                    <a:pt x="3703" y="1754"/>
                  </a:lnTo>
                  <a:lnTo>
                    <a:pt x="3683" y="1749"/>
                  </a:lnTo>
                  <a:lnTo>
                    <a:pt x="3661" y="1745"/>
                  </a:lnTo>
                  <a:lnTo>
                    <a:pt x="3639" y="1742"/>
                  </a:lnTo>
                  <a:lnTo>
                    <a:pt x="3617" y="1739"/>
                  </a:lnTo>
                  <a:lnTo>
                    <a:pt x="3596" y="1737"/>
                  </a:lnTo>
                  <a:lnTo>
                    <a:pt x="3573" y="1737"/>
                  </a:lnTo>
                  <a:lnTo>
                    <a:pt x="3552" y="1738"/>
                  </a:lnTo>
                  <a:lnTo>
                    <a:pt x="3530" y="1739"/>
                  </a:lnTo>
                  <a:lnTo>
                    <a:pt x="3508" y="1743"/>
                  </a:lnTo>
                  <a:lnTo>
                    <a:pt x="3486" y="1746"/>
                  </a:lnTo>
                  <a:lnTo>
                    <a:pt x="3465" y="1751"/>
                  </a:lnTo>
                  <a:lnTo>
                    <a:pt x="3443" y="1757"/>
                  </a:lnTo>
                  <a:lnTo>
                    <a:pt x="3422" y="1763"/>
                  </a:lnTo>
                  <a:lnTo>
                    <a:pt x="3401" y="1771"/>
                  </a:lnTo>
                  <a:lnTo>
                    <a:pt x="3381" y="1779"/>
                  </a:lnTo>
                  <a:lnTo>
                    <a:pt x="3361" y="1790"/>
                  </a:lnTo>
                  <a:lnTo>
                    <a:pt x="3340" y="1801"/>
                  </a:lnTo>
                  <a:lnTo>
                    <a:pt x="3321" y="1812"/>
                  </a:lnTo>
                  <a:lnTo>
                    <a:pt x="3302" y="1825"/>
                  </a:lnTo>
                  <a:lnTo>
                    <a:pt x="3282" y="1839"/>
                  </a:lnTo>
                  <a:lnTo>
                    <a:pt x="3187" y="1916"/>
                  </a:lnTo>
                  <a:lnTo>
                    <a:pt x="3092" y="1993"/>
                  </a:lnTo>
                  <a:lnTo>
                    <a:pt x="2998" y="2072"/>
                  </a:lnTo>
                  <a:lnTo>
                    <a:pt x="2905" y="2153"/>
                  </a:lnTo>
                  <a:lnTo>
                    <a:pt x="2814" y="2235"/>
                  </a:lnTo>
                  <a:lnTo>
                    <a:pt x="2724" y="2317"/>
                  </a:lnTo>
                  <a:lnTo>
                    <a:pt x="2634" y="2402"/>
                  </a:lnTo>
                  <a:lnTo>
                    <a:pt x="2547" y="2487"/>
                  </a:lnTo>
                  <a:lnTo>
                    <a:pt x="2460" y="2574"/>
                  </a:lnTo>
                  <a:lnTo>
                    <a:pt x="2375" y="2662"/>
                  </a:lnTo>
                  <a:lnTo>
                    <a:pt x="2292" y="2751"/>
                  </a:lnTo>
                  <a:lnTo>
                    <a:pt x="2209" y="2842"/>
                  </a:lnTo>
                  <a:lnTo>
                    <a:pt x="2127" y="2933"/>
                  </a:lnTo>
                  <a:lnTo>
                    <a:pt x="2048" y="3025"/>
                  </a:lnTo>
                  <a:lnTo>
                    <a:pt x="1969" y="3119"/>
                  </a:lnTo>
                  <a:lnTo>
                    <a:pt x="1892" y="3213"/>
                  </a:lnTo>
                  <a:lnTo>
                    <a:pt x="1878" y="3233"/>
                  </a:lnTo>
                  <a:lnTo>
                    <a:pt x="1865" y="3251"/>
                  </a:lnTo>
                  <a:lnTo>
                    <a:pt x="1852" y="3271"/>
                  </a:lnTo>
                  <a:lnTo>
                    <a:pt x="1841" y="3291"/>
                  </a:lnTo>
                  <a:lnTo>
                    <a:pt x="1831" y="3312"/>
                  </a:lnTo>
                  <a:lnTo>
                    <a:pt x="1822" y="3333"/>
                  </a:lnTo>
                  <a:lnTo>
                    <a:pt x="1815" y="3354"/>
                  </a:lnTo>
                  <a:lnTo>
                    <a:pt x="1807" y="3375"/>
                  </a:lnTo>
                  <a:lnTo>
                    <a:pt x="1802" y="3396"/>
                  </a:lnTo>
                  <a:lnTo>
                    <a:pt x="1796" y="3419"/>
                  </a:lnTo>
                  <a:lnTo>
                    <a:pt x="1792" y="3440"/>
                  </a:lnTo>
                  <a:lnTo>
                    <a:pt x="1790" y="3463"/>
                  </a:lnTo>
                  <a:lnTo>
                    <a:pt x="1788" y="3484"/>
                  </a:lnTo>
                  <a:lnTo>
                    <a:pt x="1787" y="3507"/>
                  </a:lnTo>
                  <a:lnTo>
                    <a:pt x="1788" y="3528"/>
                  </a:lnTo>
                  <a:lnTo>
                    <a:pt x="1789" y="3551"/>
                  </a:lnTo>
                  <a:lnTo>
                    <a:pt x="1791" y="3572"/>
                  </a:lnTo>
                  <a:lnTo>
                    <a:pt x="1794" y="3594"/>
                  </a:lnTo>
                  <a:lnTo>
                    <a:pt x="1799" y="3616"/>
                  </a:lnTo>
                  <a:lnTo>
                    <a:pt x="1804" y="3638"/>
                  </a:lnTo>
                  <a:lnTo>
                    <a:pt x="1810" y="3658"/>
                  </a:lnTo>
                  <a:lnTo>
                    <a:pt x="1817" y="3680"/>
                  </a:lnTo>
                  <a:lnTo>
                    <a:pt x="1825" y="3700"/>
                  </a:lnTo>
                  <a:lnTo>
                    <a:pt x="1835" y="3721"/>
                  </a:lnTo>
                  <a:lnTo>
                    <a:pt x="1845" y="3741"/>
                  </a:lnTo>
                  <a:lnTo>
                    <a:pt x="1855" y="3760"/>
                  </a:lnTo>
                  <a:lnTo>
                    <a:pt x="1868" y="3780"/>
                  </a:lnTo>
                  <a:lnTo>
                    <a:pt x="1881" y="3798"/>
                  </a:lnTo>
                  <a:lnTo>
                    <a:pt x="1895" y="3816"/>
                  </a:lnTo>
                  <a:lnTo>
                    <a:pt x="1910" y="3833"/>
                  </a:lnTo>
                  <a:lnTo>
                    <a:pt x="1926" y="3851"/>
                  </a:lnTo>
                  <a:lnTo>
                    <a:pt x="1944" y="3867"/>
                  </a:lnTo>
                  <a:lnTo>
                    <a:pt x="1998" y="3918"/>
                  </a:lnTo>
                  <a:lnTo>
                    <a:pt x="2051" y="3972"/>
                  </a:lnTo>
                  <a:lnTo>
                    <a:pt x="2101" y="4027"/>
                  </a:lnTo>
                  <a:lnTo>
                    <a:pt x="2149" y="4084"/>
                  </a:lnTo>
                  <a:lnTo>
                    <a:pt x="2194" y="4143"/>
                  </a:lnTo>
                  <a:lnTo>
                    <a:pt x="2237" y="4202"/>
                  </a:lnTo>
                  <a:lnTo>
                    <a:pt x="2277" y="4263"/>
                  </a:lnTo>
                  <a:lnTo>
                    <a:pt x="2315" y="4327"/>
                  </a:lnTo>
                  <a:lnTo>
                    <a:pt x="2350" y="4390"/>
                  </a:lnTo>
                  <a:lnTo>
                    <a:pt x="2383" y="4454"/>
                  </a:lnTo>
                  <a:lnTo>
                    <a:pt x="2413" y="4521"/>
                  </a:lnTo>
                  <a:lnTo>
                    <a:pt x="2441" y="4588"/>
                  </a:lnTo>
                  <a:lnTo>
                    <a:pt x="2466" y="4655"/>
                  </a:lnTo>
                  <a:lnTo>
                    <a:pt x="2488" y="4724"/>
                  </a:lnTo>
                  <a:lnTo>
                    <a:pt x="2508" y="4794"/>
                  </a:lnTo>
                  <a:lnTo>
                    <a:pt x="2525" y="4864"/>
                  </a:lnTo>
                  <a:lnTo>
                    <a:pt x="2539" y="4935"/>
                  </a:lnTo>
                  <a:lnTo>
                    <a:pt x="2551" y="5007"/>
                  </a:lnTo>
                  <a:lnTo>
                    <a:pt x="2560" y="5077"/>
                  </a:lnTo>
                  <a:lnTo>
                    <a:pt x="2567" y="5149"/>
                  </a:lnTo>
                  <a:lnTo>
                    <a:pt x="2570" y="5223"/>
                  </a:lnTo>
                  <a:lnTo>
                    <a:pt x="2571" y="5295"/>
                  </a:lnTo>
                  <a:lnTo>
                    <a:pt x="2569" y="5368"/>
                  </a:lnTo>
                  <a:lnTo>
                    <a:pt x="2565" y="5440"/>
                  </a:lnTo>
                  <a:lnTo>
                    <a:pt x="2557" y="5513"/>
                  </a:lnTo>
                  <a:lnTo>
                    <a:pt x="2546" y="5585"/>
                  </a:lnTo>
                  <a:lnTo>
                    <a:pt x="2533" y="5657"/>
                  </a:lnTo>
                  <a:lnTo>
                    <a:pt x="2517" y="5729"/>
                  </a:lnTo>
                  <a:lnTo>
                    <a:pt x="2498" y="5799"/>
                  </a:lnTo>
                  <a:lnTo>
                    <a:pt x="2476" y="5871"/>
                  </a:lnTo>
                  <a:lnTo>
                    <a:pt x="2452" y="5941"/>
                  </a:lnTo>
                  <a:lnTo>
                    <a:pt x="2424" y="6011"/>
                  </a:lnTo>
                  <a:lnTo>
                    <a:pt x="2395" y="6077"/>
                  </a:lnTo>
                  <a:lnTo>
                    <a:pt x="2364" y="6141"/>
                  </a:lnTo>
                  <a:lnTo>
                    <a:pt x="2329" y="6203"/>
                  </a:lnTo>
                  <a:lnTo>
                    <a:pt x="2293" y="6264"/>
                  </a:lnTo>
                  <a:lnTo>
                    <a:pt x="2254" y="6324"/>
                  </a:lnTo>
                  <a:lnTo>
                    <a:pt x="2213" y="6381"/>
                  </a:lnTo>
                  <a:lnTo>
                    <a:pt x="2170" y="6437"/>
                  </a:lnTo>
                  <a:lnTo>
                    <a:pt x="2125" y="6491"/>
                  </a:lnTo>
                  <a:lnTo>
                    <a:pt x="2078" y="6543"/>
                  </a:lnTo>
                  <a:lnTo>
                    <a:pt x="2028" y="6593"/>
                  </a:lnTo>
                  <a:lnTo>
                    <a:pt x="1977" y="6643"/>
                  </a:lnTo>
                  <a:lnTo>
                    <a:pt x="1923" y="6689"/>
                  </a:lnTo>
                  <a:lnTo>
                    <a:pt x="1868" y="6734"/>
                  </a:lnTo>
                  <a:lnTo>
                    <a:pt x="1811" y="6777"/>
                  </a:lnTo>
                  <a:lnTo>
                    <a:pt x="1753" y="6818"/>
                  </a:lnTo>
                  <a:lnTo>
                    <a:pt x="1693" y="6857"/>
                  </a:lnTo>
                  <a:lnTo>
                    <a:pt x="1631" y="6894"/>
                  </a:lnTo>
                  <a:lnTo>
                    <a:pt x="1568" y="6929"/>
                  </a:lnTo>
                  <a:lnTo>
                    <a:pt x="1503" y="6961"/>
                  </a:lnTo>
                  <a:lnTo>
                    <a:pt x="1436" y="6992"/>
                  </a:lnTo>
                  <a:lnTo>
                    <a:pt x="1369" y="7020"/>
                  </a:lnTo>
                  <a:lnTo>
                    <a:pt x="1300" y="7046"/>
                  </a:lnTo>
                  <a:lnTo>
                    <a:pt x="1230" y="7069"/>
                  </a:lnTo>
                  <a:lnTo>
                    <a:pt x="1159" y="7091"/>
                  </a:lnTo>
                  <a:lnTo>
                    <a:pt x="1086" y="7110"/>
                  </a:lnTo>
                  <a:lnTo>
                    <a:pt x="1013" y="7126"/>
                  </a:lnTo>
                  <a:lnTo>
                    <a:pt x="939" y="7140"/>
                  </a:lnTo>
                  <a:lnTo>
                    <a:pt x="864" y="7152"/>
                  </a:lnTo>
                  <a:lnTo>
                    <a:pt x="788" y="7161"/>
                  </a:lnTo>
                  <a:lnTo>
                    <a:pt x="710" y="7167"/>
                  </a:lnTo>
                  <a:lnTo>
                    <a:pt x="633" y="7171"/>
                  </a:lnTo>
                  <a:lnTo>
                    <a:pt x="554" y="7173"/>
                  </a:lnTo>
                  <a:lnTo>
                    <a:pt x="529" y="7173"/>
                  </a:lnTo>
                  <a:lnTo>
                    <a:pt x="504" y="7174"/>
                  </a:lnTo>
                  <a:lnTo>
                    <a:pt x="479" y="7176"/>
                  </a:lnTo>
                  <a:lnTo>
                    <a:pt x="456" y="7178"/>
                  </a:lnTo>
                  <a:lnTo>
                    <a:pt x="432" y="7182"/>
                  </a:lnTo>
                  <a:lnTo>
                    <a:pt x="409" y="7188"/>
                  </a:lnTo>
                  <a:lnTo>
                    <a:pt x="388" y="7193"/>
                  </a:lnTo>
                  <a:lnTo>
                    <a:pt x="365" y="7200"/>
                  </a:lnTo>
                  <a:lnTo>
                    <a:pt x="345" y="7208"/>
                  </a:lnTo>
                  <a:lnTo>
                    <a:pt x="324" y="7217"/>
                  </a:lnTo>
                  <a:lnTo>
                    <a:pt x="304" y="7226"/>
                  </a:lnTo>
                  <a:lnTo>
                    <a:pt x="285" y="7237"/>
                  </a:lnTo>
                  <a:lnTo>
                    <a:pt x="266" y="7249"/>
                  </a:lnTo>
                  <a:lnTo>
                    <a:pt x="248" y="7261"/>
                  </a:lnTo>
                  <a:lnTo>
                    <a:pt x="231" y="7274"/>
                  </a:lnTo>
                  <a:lnTo>
                    <a:pt x="215" y="7287"/>
                  </a:lnTo>
                  <a:lnTo>
                    <a:pt x="199" y="7303"/>
                  </a:lnTo>
                  <a:lnTo>
                    <a:pt x="184" y="7318"/>
                  </a:lnTo>
                  <a:lnTo>
                    <a:pt x="170" y="7334"/>
                  </a:lnTo>
                  <a:lnTo>
                    <a:pt x="156" y="7350"/>
                  </a:lnTo>
                  <a:lnTo>
                    <a:pt x="143" y="7368"/>
                  </a:lnTo>
                  <a:lnTo>
                    <a:pt x="131" y="7385"/>
                  </a:lnTo>
                  <a:lnTo>
                    <a:pt x="120" y="7405"/>
                  </a:lnTo>
                  <a:lnTo>
                    <a:pt x="110" y="7423"/>
                  </a:lnTo>
                  <a:lnTo>
                    <a:pt x="100" y="7443"/>
                  </a:lnTo>
                  <a:lnTo>
                    <a:pt x="91" y="7464"/>
                  </a:lnTo>
                  <a:lnTo>
                    <a:pt x="83" y="7484"/>
                  </a:lnTo>
                  <a:lnTo>
                    <a:pt x="76" y="7506"/>
                  </a:lnTo>
                  <a:lnTo>
                    <a:pt x="70" y="7527"/>
                  </a:lnTo>
                  <a:lnTo>
                    <a:pt x="66" y="7550"/>
                  </a:lnTo>
                  <a:lnTo>
                    <a:pt x="61" y="7572"/>
                  </a:lnTo>
                  <a:lnTo>
                    <a:pt x="58" y="7595"/>
                  </a:lnTo>
                  <a:lnTo>
                    <a:pt x="50" y="7655"/>
                  </a:lnTo>
                  <a:lnTo>
                    <a:pt x="44" y="7715"/>
                  </a:lnTo>
                  <a:lnTo>
                    <a:pt x="39" y="7775"/>
                  </a:lnTo>
                  <a:lnTo>
                    <a:pt x="33" y="7834"/>
                  </a:lnTo>
                  <a:lnTo>
                    <a:pt x="28" y="7895"/>
                  </a:lnTo>
                  <a:lnTo>
                    <a:pt x="24" y="7955"/>
                  </a:lnTo>
                  <a:lnTo>
                    <a:pt x="19" y="8015"/>
                  </a:lnTo>
                  <a:lnTo>
                    <a:pt x="15" y="8075"/>
                  </a:lnTo>
                  <a:lnTo>
                    <a:pt x="12" y="8135"/>
                  </a:lnTo>
                  <a:lnTo>
                    <a:pt x="9" y="8195"/>
                  </a:lnTo>
                  <a:lnTo>
                    <a:pt x="6" y="8257"/>
                  </a:lnTo>
                  <a:lnTo>
                    <a:pt x="4" y="8317"/>
                  </a:lnTo>
                  <a:lnTo>
                    <a:pt x="2" y="8377"/>
                  </a:lnTo>
                  <a:lnTo>
                    <a:pt x="1" y="8437"/>
                  </a:lnTo>
                  <a:lnTo>
                    <a:pt x="0" y="8497"/>
                  </a:lnTo>
                  <a:lnTo>
                    <a:pt x="0" y="8558"/>
                  </a:lnTo>
                  <a:lnTo>
                    <a:pt x="0" y="8613"/>
                  </a:lnTo>
                  <a:lnTo>
                    <a:pt x="0" y="8671"/>
                  </a:lnTo>
                  <a:lnTo>
                    <a:pt x="1" y="8730"/>
                  </a:lnTo>
                  <a:lnTo>
                    <a:pt x="2" y="8789"/>
                  </a:lnTo>
                  <a:lnTo>
                    <a:pt x="4" y="8847"/>
                  </a:lnTo>
                  <a:lnTo>
                    <a:pt x="5" y="8907"/>
                  </a:lnTo>
                  <a:lnTo>
                    <a:pt x="9" y="8965"/>
                  </a:lnTo>
                  <a:lnTo>
                    <a:pt x="11" y="9024"/>
                  </a:lnTo>
                  <a:lnTo>
                    <a:pt x="14" y="9082"/>
                  </a:lnTo>
                  <a:lnTo>
                    <a:pt x="18" y="9141"/>
                  </a:lnTo>
                  <a:lnTo>
                    <a:pt x="21" y="9199"/>
                  </a:lnTo>
                  <a:lnTo>
                    <a:pt x="26" y="9258"/>
                  </a:lnTo>
                  <a:lnTo>
                    <a:pt x="31" y="9316"/>
                  </a:lnTo>
                  <a:lnTo>
                    <a:pt x="35" y="9374"/>
                  </a:lnTo>
                  <a:lnTo>
                    <a:pt x="42" y="9433"/>
                  </a:lnTo>
                  <a:lnTo>
                    <a:pt x="47" y="9491"/>
                  </a:lnTo>
                  <a:lnTo>
                    <a:pt x="54" y="9549"/>
                  </a:lnTo>
                  <a:lnTo>
                    <a:pt x="57" y="9572"/>
                  </a:lnTo>
                  <a:lnTo>
                    <a:pt x="62" y="9594"/>
                  </a:lnTo>
                  <a:lnTo>
                    <a:pt x="68" y="9616"/>
                  </a:lnTo>
                  <a:lnTo>
                    <a:pt x="75" y="9637"/>
                  </a:lnTo>
                  <a:lnTo>
                    <a:pt x="85" y="9659"/>
                  </a:lnTo>
                  <a:lnTo>
                    <a:pt x="95" y="9679"/>
                  </a:lnTo>
                  <a:lnTo>
                    <a:pt x="106" y="9698"/>
                  </a:lnTo>
                  <a:lnTo>
                    <a:pt x="118" y="9718"/>
                  </a:lnTo>
                  <a:lnTo>
                    <a:pt x="132" y="9737"/>
                  </a:lnTo>
                  <a:lnTo>
                    <a:pt x="147" y="9755"/>
                  </a:lnTo>
                  <a:lnTo>
                    <a:pt x="162" y="9773"/>
                  </a:lnTo>
                  <a:lnTo>
                    <a:pt x="179" y="9790"/>
                  </a:lnTo>
                  <a:lnTo>
                    <a:pt x="197" y="9807"/>
                  </a:lnTo>
                  <a:lnTo>
                    <a:pt x="215" y="9822"/>
                  </a:lnTo>
                  <a:lnTo>
                    <a:pt x="234" y="9837"/>
                  </a:lnTo>
                  <a:lnTo>
                    <a:pt x="254" y="9852"/>
                  </a:lnTo>
                  <a:lnTo>
                    <a:pt x="274" y="9866"/>
                  </a:lnTo>
                  <a:lnTo>
                    <a:pt x="294" y="9879"/>
                  </a:lnTo>
                  <a:lnTo>
                    <a:pt x="316" y="9891"/>
                  </a:lnTo>
                  <a:lnTo>
                    <a:pt x="338" y="9903"/>
                  </a:lnTo>
                  <a:lnTo>
                    <a:pt x="360" y="9913"/>
                  </a:lnTo>
                  <a:lnTo>
                    <a:pt x="382" y="9923"/>
                  </a:lnTo>
                  <a:lnTo>
                    <a:pt x="406" y="9933"/>
                  </a:lnTo>
                  <a:lnTo>
                    <a:pt x="430" y="9940"/>
                  </a:lnTo>
                  <a:lnTo>
                    <a:pt x="452" y="9948"/>
                  </a:lnTo>
                  <a:lnTo>
                    <a:pt x="476" y="9954"/>
                  </a:lnTo>
                  <a:lnTo>
                    <a:pt x="500" y="9959"/>
                  </a:lnTo>
                  <a:lnTo>
                    <a:pt x="523" y="9964"/>
                  </a:lnTo>
                  <a:lnTo>
                    <a:pt x="547" y="9968"/>
                  </a:lnTo>
                  <a:lnTo>
                    <a:pt x="570" y="9970"/>
                  </a:lnTo>
                  <a:lnTo>
                    <a:pt x="594" y="9972"/>
                  </a:lnTo>
                  <a:lnTo>
                    <a:pt x="618" y="9972"/>
                  </a:lnTo>
                  <a:lnTo>
                    <a:pt x="688" y="9972"/>
                  </a:lnTo>
                  <a:lnTo>
                    <a:pt x="757" y="9974"/>
                  </a:lnTo>
                  <a:lnTo>
                    <a:pt x="827" y="9980"/>
                  </a:lnTo>
                  <a:lnTo>
                    <a:pt x="896" y="9987"/>
                  </a:lnTo>
                  <a:lnTo>
                    <a:pt x="965" y="9998"/>
                  </a:lnTo>
                  <a:lnTo>
                    <a:pt x="1032" y="10011"/>
                  </a:lnTo>
                  <a:lnTo>
                    <a:pt x="1100" y="10027"/>
                  </a:lnTo>
                  <a:lnTo>
                    <a:pt x="1167" y="10045"/>
                  </a:lnTo>
                  <a:lnTo>
                    <a:pt x="1233" y="10066"/>
                  </a:lnTo>
                  <a:lnTo>
                    <a:pt x="1299" y="10089"/>
                  </a:lnTo>
                  <a:lnTo>
                    <a:pt x="1363" y="10115"/>
                  </a:lnTo>
                  <a:lnTo>
                    <a:pt x="1427" y="10143"/>
                  </a:lnTo>
                  <a:lnTo>
                    <a:pt x="1489" y="10173"/>
                  </a:lnTo>
                  <a:lnTo>
                    <a:pt x="1550" y="10207"/>
                  </a:lnTo>
                  <a:lnTo>
                    <a:pt x="1610" y="10242"/>
                  </a:lnTo>
                  <a:lnTo>
                    <a:pt x="1670" y="10279"/>
                  </a:lnTo>
                  <a:lnTo>
                    <a:pt x="1727" y="10318"/>
                  </a:lnTo>
                  <a:lnTo>
                    <a:pt x="1783" y="10360"/>
                  </a:lnTo>
                  <a:lnTo>
                    <a:pt x="1838" y="10404"/>
                  </a:lnTo>
                  <a:lnTo>
                    <a:pt x="1891" y="10450"/>
                  </a:lnTo>
                  <a:lnTo>
                    <a:pt x="1942" y="10498"/>
                  </a:lnTo>
                  <a:lnTo>
                    <a:pt x="1993" y="10548"/>
                  </a:lnTo>
                  <a:lnTo>
                    <a:pt x="2041" y="10600"/>
                  </a:lnTo>
                  <a:lnTo>
                    <a:pt x="2088" y="10654"/>
                  </a:lnTo>
                  <a:lnTo>
                    <a:pt x="2133" y="10709"/>
                  </a:lnTo>
                  <a:lnTo>
                    <a:pt x="2175" y="10767"/>
                  </a:lnTo>
                  <a:lnTo>
                    <a:pt x="2215" y="10826"/>
                  </a:lnTo>
                  <a:lnTo>
                    <a:pt x="2254" y="10888"/>
                  </a:lnTo>
                  <a:lnTo>
                    <a:pt x="2291" y="10951"/>
                  </a:lnTo>
                  <a:lnTo>
                    <a:pt x="2325" y="11016"/>
                  </a:lnTo>
                  <a:lnTo>
                    <a:pt x="2356" y="11082"/>
                  </a:lnTo>
                  <a:lnTo>
                    <a:pt x="2386" y="11150"/>
                  </a:lnTo>
                  <a:lnTo>
                    <a:pt x="2413" y="11219"/>
                  </a:lnTo>
                  <a:lnTo>
                    <a:pt x="2437" y="11288"/>
                  </a:lnTo>
                  <a:lnTo>
                    <a:pt x="2457" y="11359"/>
                  </a:lnTo>
                  <a:lnTo>
                    <a:pt x="2475" y="11429"/>
                  </a:lnTo>
                  <a:lnTo>
                    <a:pt x="2491" y="11501"/>
                  </a:lnTo>
                  <a:lnTo>
                    <a:pt x="2503" y="11572"/>
                  </a:lnTo>
                  <a:lnTo>
                    <a:pt x="2513" y="11644"/>
                  </a:lnTo>
                  <a:lnTo>
                    <a:pt x="2520" y="11715"/>
                  </a:lnTo>
                  <a:lnTo>
                    <a:pt x="2525" y="11787"/>
                  </a:lnTo>
                  <a:lnTo>
                    <a:pt x="2526" y="11859"/>
                  </a:lnTo>
                  <a:lnTo>
                    <a:pt x="2525" y="11931"/>
                  </a:lnTo>
                  <a:lnTo>
                    <a:pt x="2520" y="12003"/>
                  </a:lnTo>
                  <a:lnTo>
                    <a:pt x="2514" y="12074"/>
                  </a:lnTo>
                  <a:lnTo>
                    <a:pt x="2505" y="12145"/>
                  </a:lnTo>
                  <a:lnTo>
                    <a:pt x="2494" y="12216"/>
                  </a:lnTo>
                  <a:lnTo>
                    <a:pt x="2479" y="12285"/>
                  </a:lnTo>
                  <a:lnTo>
                    <a:pt x="2461" y="12355"/>
                  </a:lnTo>
                  <a:lnTo>
                    <a:pt x="2442" y="12424"/>
                  </a:lnTo>
                  <a:lnTo>
                    <a:pt x="2419" y="12492"/>
                  </a:lnTo>
                  <a:lnTo>
                    <a:pt x="2395" y="12559"/>
                  </a:lnTo>
                  <a:lnTo>
                    <a:pt x="2368" y="12626"/>
                  </a:lnTo>
                  <a:lnTo>
                    <a:pt x="2338" y="12692"/>
                  </a:lnTo>
                  <a:lnTo>
                    <a:pt x="2306" y="12756"/>
                  </a:lnTo>
                  <a:lnTo>
                    <a:pt x="2271" y="12819"/>
                  </a:lnTo>
                  <a:lnTo>
                    <a:pt x="2234" y="12882"/>
                  </a:lnTo>
                  <a:lnTo>
                    <a:pt x="2194" y="12942"/>
                  </a:lnTo>
                  <a:lnTo>
                    <a:pt x="2152" y="13002"/>
                  </a:lnTo>
                  <a:lnTo>
                    <a:pt x="2107" y="13060"/>
                  </a:lnTo>
                  <a:lnTo>
                    <a:pt x="2061" y="13116"/>
                  </a:lnTo>
                  <a:lnTo>
                    <a:pt x="2011" y="13171"/>
                  </a:lnTo>
                  <a:lnTo>
                    <a:pt x="1960" y="13224"/>
                  </a:lnTo>
                  <a:lnTo>
                    <a:pt x="1905" y="13276"/>
                  </a:lnTo>
                  <a:lnTo>
                    <a:pt x="1889" y="13292"/>
                  </a:lnTo>
                  <a:lnTo>
                    <a:pt x="1873" y="13308"/>
                  </a:lnTo>
                  <a:lnTo>
                    <a:pt x="1858" y="13325"/>
                  </a:lnTo>
                  <a:lnTo>
                    <a:pt x="1844" y="13344"/>
                  </a:lnTo>
                  <a:lnTo>
                    <a:pt x="1831" y="13362"/>
                  </a:lnTo>
                  <a:lnTo>
                    <a:pt x="1819" y="13381"/>
                  </a:lnTo>
                  <a:lnTo>
                    <a:pt x="1808" y="13401"/>
                  </a:lnTo>
                  <a:lnTo>
                    <a:pt x="1797" y="13420"/>
                  </a:lnTo>
                  <a:lnTo>
                    <a:pt x="1789" y="13440"/>
                  </a:lnTo>
                  <a:lnTo>
                    <a:pt x="1780" y="13461"/>
                  </a:lnTo>
                  <a:lnTo>
                    <a:pt x="1774" y="13482"/>
                  </a:lnTo>
                  <a:lnTo>
                    <a:pt x="1767" y="13503"/>
                  </a:lnTo>
                  <a:lnTo>
                    <a:pt x="1762" y="13524"/>
                  </a:lnTo>
                  <a:lnTo>
                    <a:pt x="1758" y="13546"/>
                  </a:lnTo>
                  <a:lnTo>
                    <a:pt x="1754" y="13567"/>
                  </a:lnTo>
                  <a:lnTo>
                    <a:pt x="1752" y="13589"/>
                  </a:lnTo>
                  <a:lnTo>
                    <a:pt x="1751" y="13611"/>
                  </a:lnTo>
                  <a:lnTo>
                    <a:pt x="1750" y="13633"/>
                  </a:lnTo>
                  <a:lnTo>
                    <a:pt x="1751" y="13654"/>
                  </a:lnTo>
                  <a:lnTo>
                    <a:pt x="1753" y="13677"/>
                  </a:lnTo>
                  <a:lnTo>
                    <a:pt x="1756" y="13698"/>
                  </a:lnTo>
                  <a:lnTo>
                    <a:pt x="1760" y="13720"/>
                  </a:lnTo>
                  <a:lnTo>
                    <a:pt x="1764" y="13741"/>
                  </a:lnTo>
                  <a:lnTo>
                    <a:pt x="1771" y="13763"/>
                  </a:lnTo>
                  <a:lnTo>
                    <a:pt x="1777" y="13784"/>
                  </a:lnTo>
                  <a:lnTo>
                    <a:pt x="1785" y="13805"/>
                  </a:lnTo>
                  <a:lnTo>
                    <a:pt x="1793" y="13825"/>
                  </a:lnTo>
                  <a:lnTo>
                    <a:pt x="1804" y="13845"/>
                  </a:lnTo>
                  <a:lnTo>
                    <a:pt x="1815" y="13866"/>
                  </a:lnTo>
                  <a:lnTo>
                    <a:pt x="1826" y="13885"/>
                  </a:lnTo>
                  <a:lnTo>
                    <a:pt x="1839" y="13905"/>
                  </a:lnTo>
                  <a:lnTo>
                    <a:pt x="1853" y="13923"/>
                  </a:lnTo>
                  <a:lnTo>
                    <a:pt x="1929" y="14017"/>
                  </a:lnTo>
                  <a:lnTo>
                    <a:pt x="2006" y="14112"/>
                  </a:lnTo>
                  <a:lnTo>
                    <a:pt x="2084" y="14204"/>
                  </a:lnTo>
                  <a:lnTo>
                    <a:pt x="2164" y="14296"/>
                  </a:lnTo>
                  <a:lnTo>
                    <a:pt x="2244" y="14386"/>
                  </a:lnTo>
                  <a:lnTo>
                    <a:pt x="2326" y="14475"/>
                  </a:lnTo>
                  <a:lnTo>
                    <a:pt x="2410" y="14563"/>
                  </a:lnTo>
                  <a:lnTo>
                    <a:pt x="2495" y="14650"/>
                  </a:lnTo>
                  <a:lnTo>
                    <a:pt x="2581" y="14736"/>
                  </a:lnTo>
                  <a:lnTo>
                    <a:pt x="2668" y="14820"/>
                  </a:lnTo>
                  <a:lnTo>
                    <a:pt x="2756" y="14903"/>
                  </a:lnTo>
                  <a:lnTo>
                    <a:pt x="2845" y="14984"/>
                  </a:lnTo>
                  <a:lnTo>
                    <a:pt x="2935" y="15065"/>
                  </a:lnTo>
                  <a:lnTo>
                    <a:pt x="3027" y="15144"/>
                  </a:lnTo>
                  <a:lnTo>
                    <a:pt x="3119" y="15222"/>
                  </a:lnTo>
                  <a:lnTo>
                    <a:pt x="3212" y="15299"/>
                  </a:lnTo>
                  <a:lnTo>
                    <a:pt x="3232" y="15313"/>
                  </a:lnTo>
                  <a:lnTo>
                    <a:pt x="3251" y="15326"/>
                  </a:lnTo>
                  <a:lnTo>
                    <a:pt x="3270" y="15339"/>
                  </a:lnTo>
                  <a:lnTo>
                    <a:pt x="3291" y="15350"/>
                  </a:lnTo>
                  <a:lnTo>
                    <a:pt x="3311" y="15360"/>
                  </a:lnTo>
                  <a:lnTo>
                    <a:pt x="3332" y="15369"/>
                  </a:lnTo>
                  <a:lnTo>
                    <a:pt x="3353" y="15378"/>
                  </a:lnTo>
                  <a:lnTo>
                    <a:pt x="3374" y="15384"/>
                  </a:lnTo>
                  <a:lnTo>
                    <a:pt x="3396" y="15390"/>
                  </a:lnTo>
                  <a:lnTo>
                    <a:pt x="3418" y="15395"/>
                  </a:lnTo>
                  <a:lnTo>
                    <a:pt x="3439" y="15399"/>
                  </a:lnTo>
                  <a:lnTo>
                    <a:pt x="3462" y="15402"/>
                  </a:lnTo>
                  <a:lnTo>
                    <a:pt x="3483" y="15403"/>
                  </a:lnTo>
                  <a:lnTo>
                    <a:pt x="3506" y="15404"/>
                  </a:lnTo>
                  <a:lnTo>
                    <a:pt x="3527" y="15404"/>
                  </a:lnTo>
                  <a:lnTo>
                    <a:pt x="3550" y="15403"/>
                  </a:lnTo>
                  <a:lnTo>
                    <a:pt x="3571" y="15401"/>
                  </a:lnTo>
                  <a:lnTo>
                    <a:pt x="3594" y="15398"/>
                  </a:lnTo>
                  <a:lnTo>
                    <a:pt x="3615" y="15394"/>
                  </a:lnTo>
                  <a:lnTo>
                    <a:pt x="3637" y="15388"/>
                  </a:lnTo>
                  <a:lnTo>
                    <a:pt x="3658" y="15382"/>
                  </a:lnTo>
                  <a:lnTo>
                    <a:pt x="3680" y="15374"/>
                  </a:lnTo>
                  <a:lnTo>
                    <a:pt x="3700" y="15366"/>
                  </a:lnTo>
                  <a:lnTo>
                    <a:pt x="3721" y="15357"/>
                  </a:lnTo>
                  <a:lnTo>
                    <a:pt x="3740" y="15346"/>
                  </a:lnTo>
                  <a:lnTo>
                    <a:pt x="3760" y="15336"/>
                  </a:lnTo>
                  <a:lnTo>
                    <a:pt x="3780" y="15323"/>
                  </a:lnTo>
                  <a:lnTo>
                    <a:pt x="3798" y="15310"/>
                  </a:lnTo>
                  <a:lnTo>
                    <a:pt x="3816" y="15296"/>
                  </a:lnTo>
                  <a:lnTo>
                    <a:pt x="3833" y="15280"/>
                  </a:lnTo>
                  <a:lnTo>
                    <a:pt x="3851" y="15264"/>
                  </a:lnTo>
                  <a:lnTo>
                    <a:pt x="3867" y="15246"/>
                  </a:lnTo>
                  <a:lnTo>
                    <a:pt x="3916" y="15195"/>
                  </a:lnTo>
                  <a:lnTo>
                    <a:pt x="3968" y="15144"/>
                  </a:lnTo>
                  <a:lnTo>
                    <a:pt x="4021" y="15096"/>
                  </a:lnTo>
                  <a:lnTo>
                    <a:pt x="4077" y="15051"/>
                  </a:lnTo>
                  <a:lnTo>
                    <a:pt x="4135" y="15007"/>
                  </a:lnTo>
                  <a:lnTo>
                    <a:pt x="4195" y="14966"/>
                  </a:lnTo>
                  <a:lnTo>
                    <a:pt x="4257" y="14926"/>
                  </a:lnTo>
                  <a:lnTo>
                    <a:pt x="4319" y="14890"/>
                  </a:lnTo>
                  <a:lnTo>
                    <a:pt x="4383" y="14855"/>
                  </a:lnTo>
                  <a:lnTo>
                    <a:pt x="4449" y="14823"/>
                  </a:lnTo>
                  <a:lnTo>
                    <a:pt x="4517" y="14793"/>
                  </a:lnTo>
                  <a:lnTo>
                    <a:pt x="4584" y="14766"/>
                  </a:lnTo>
                  <a:lnTo>
                    <a:pt x="4653" y="14741"/>
                  </a:lnTo>
                  <a:lnTo>
                    <a:pt x="4723" y="14719"/>
                  </a:lnTo>
                  <a:lnTo>
                    <a:pt x="4794" y="14699"/>
                  </a:lnTo>
                  <a:lnTo>
                    <a:pt x="4866" y="14681"/>
                  </a:lnTo>
                  <a:lnTo>
                    <a:pt x="4938" y="14666"/>
                  </a:lnTo>
                  <a:lnTo>
                    <a:pt x="5010" y="14653"/>
                  </a:lnTo>
                  <a:lnTo>
                    <a:pt x="5083" y="14644"/>
                  </a:lnTo>
                  <a:lnTo>
                    <a:pt x="5156" y="14637"/>
                  </a:lnTo>
                  <a:lnTo>
                    <a:pt x="5229" y="14632"/>
                  </a:lnTo>
                  <a:lnTo>
                    <a:pt x="5302" y="14631"/>
                  </a:lnTo>
                  <a:lnTo>
                    <a:pt x="5375" y="14631"/>
                  </a:lnTo>
                  <a:lnTo>
                    <a:pt x="5448" y="14635"/>
                  </a:lnTo>
                  <a:lnTo>
                    <a:pt x="5521" y="14642"/>
                  </a:lnTo>
                  <a:lnTo>
                    <a:pt x="5593" y="14650"/>
                  </a:lnTo>
                  <a:lnTo>
                    <a:pt x="5664" y="14662"/>
                  </a:lnTo>
                  <a:lnTo>
                    <a:pt x="5735" y="14677"/>
                  </a:lnTo>
                  <a:lnTo>
                    <a:pt x="5806" y="14694"/>
                  </a:lnTo>
                  <a:lnTo>
                    <a:pt x="5875" y="14715"/>
                  </a:lnTo>
                  <a:lnTo>
                    <a:pt x="5942" y="14738"/>
                  </a:lnTo>
                  <a:lnTo>
                    <a:pt x="6010" y="14765"/>
                  </a:lnTo>
                  <a:lnTo>
                    <a:pt x="6079" y="14795"/>
                  </a:lnTo>
                  <a:lnTo>
                    <a:pt x="6145" y="14829"/>
                  </a:lnTo>
                  <a:lnTo>
                    <a:pt x="6211" y="14864"/>
                  </a:lnTo>
                  <a:lnTo>
                    <a:pt x="6274" y="14902"/>
                  </a:lnTo>
                  <a:lnTo>
                    <a:pt x="6337" y="14941"/>
                  </a:lnTo>
                  <a:lnTo>
                    <a:pt x="6397" y="14983"/>
                  </a:lnTo>
                  <a:lnTo>
                    <a:pt x="6455" y="15027"/>
                  </a:lnTo>
                  <a:lnTo>
                    <a:pt x="6511" y="15075"/>
                  </a:lnTo>
                  <a:lnTo>
                    <a:pt x="6566" y="15123"/>
                  </a:lnTo>
                  <a:lnTo>
                    <a:pt x="6617" y="15173"/>
                  </a:lnTo>
                  <a:lnTo>
                    <a:pt x="6668" y="15225"/>
                  </a:lnTo>
                  <a:lnTo>
                    <a:pt x="6716" y="15280"/>
                  </a:lnTo>
                  <a:lnTo>
                    <a:pt x="6762" y="15336"/>
                  </a:lnTo>
                  <a:lnTo>
                    <a:pt x="6806" y="15393"/>
                  </a:lnTo>
                  <a:lnTo>
                    <a:pt x="6847" y="15452"/>
                  </a:lnTo>
                  <a:lnTo>
                    <a:pt x="6887" y="15512"/>
                  </a:lnTo>
                  <a:lnTo>
                    <a:pt x="6923" y="15574"/>
                  </a:lnTo>
                  <a:lnTo>
                    <a:pt x="6959" y="15638"/>
                  </a:lnTo>
                  <a:lnTo>
                    <a:pt x="6991" y="15702"/>
                  </a:lnTo>
                  <a:lnTo>
                    <a:pt x="7020" y="15769"/>
                  </a:lnTo>
                  <a:lnTo>
                    <a:pt x="7048" y="15835"/>
                  </a:lnTo>
                  <a:lnTo>
                    <a:pt x="7073" y="15904"/>
                  </a:lnTo>
                  <a:lnTo>
                    <a:pt x="7095" y="15973"/>
                  </a:lnTo>
                  <a:lnTo>
                    <a:pt x="7115" y="16043"/>
                  </a:lnTo>
                  <a:lnTo>
                    <a:pt x="7132" y="16113"/>
                  </a:lnTo>
                  <a:lnTo>
                    <a:pt x="7146" y="16185"/>
                  </a:lnTo>
                  <a:lnTo>
                    <a:pt x="7157" y="16259"/>
                  </a:lnTo>
                  <a:lnTo>
                    <a:pt x="7166" y="16332"/>
                  </a:lnTo>
                  <a:lnTo>
                    <a:pt x="7173" y="16406"/>
                  </a:lnTo>
                  <a:lnTo>
                    <a:pt x="7176" y="16480"/>
                  </a:lnTo>
                  <a:lnTo>
                    <a:pt x="7176" y="16555"/>
                  </a:lnTo>
                  <a:lnTo>
                    <a:pt x="7173" y="16630"/>
                  </a:lnTo>
                  <a:lnTo>
                    <a:pt x="7171" y="16654"/>
                  </a:lnTo>
                  <a:lnTo>
                    <a:pt x="7173" y="16678"/>
                  </a:lnTo>
                  <a:lnTo>
                    <a:pt x="7174" y="16700"/>
                  </a:lnTo>
                  <a:lnTo>
                    <a:pt x="7176" y="16724"/>
                  </a:lnTo>
                  <a:lnTo>
                    <a:pt x="7180" y="16746"/>
                  </a:lnTo>
                  <a:lnTo>
                    <a:pt x="7184" y="16768"/>
                  </a:lnTo>
                  <a:lnTo>
                    <a:pt x="7191" y="16790"/>
                  </a:lnTo>
                  <a:lnTo>
                    <a:pt x="7197" y="16812"/>
                  </a:lnTo>
                  <a:lnTo>
                    <a:pt x="7205" y="16832"/>
                  </a:lnTo>
                  <a:lnTo>
                    <a:pt x="7213" y="16853"/>
                  </a:lnTo>
                  <a:lnTo>
                    <a:pt x="7223" y="16873"/>
                  </a:lnTo>
                  <a:lnTo>
                    <a:pt x="7234" y="16892"/>
                  </a:lnTo>
                  <a:lnTo>
                    <a:pt x="7245" y="16912"/>
                  </a:lnTo>
                  <a:lnTo>
                    <a:pt x="7257" y="16930"/>
                  </a:lnTo>
                  <a:lnTo>
                    <a:pt x="7270" y="16948"/>
                  </a:lnTo>
                  <a:lnTo>
                    <a:pt x="7284" y="16965"/>
                  </a:lnTo>
                  <a:lnTo>
                    <a:pt x="7298" y="16983"/>
                  </a:lnTo>
                  <a:lnTo>
                    <a:pt x="7313" y="16998"/>
                  </a:lnTo>
                  <a:lnTo>
                    <a:pt x="7329" y="17013"/>
                  </a:lnTo>
                  <a:lnTo>
                    <a:pt x="7347" y="17028"/>
                  </a:lnTo>
                  <a:lnTo>
                    <a:pt x="7364" y="17042"/>
                  </a:lnTo>
                  <a:lnTo>
                    <a:pt x="7382" y="17055"/>
                  </a:lnTo>
                  <a:lnTo>
                    <a:pt x="7401" y="17066"/>
                  </a:lnTo>
                  <a:lnTo>
                    <a:pt x="7421" y="17077"/>
                  </a:lnTo>
                  <a:lnTo>
                    <a:pt x="7440" y="17088"/>
                  </a:lnTo>
                  <a:lnTo>
                    <a:pt x="7460" y="17098"/>
                  </a:lnTo>
                  <a:lnTo>
                    <a:pt x="7482" y="17105"/>
                  </a:lnTo>
                  <a:lnTo>
                    <a:pt x="7503" y="17113"/>
                  </a:lnTo>
                  <a:lnTo>
                    <a:pt x="7526" y="17119"/>
                  </a:lnTo>
                  <a:lnTo>
                    <a:pt x="7549" y="17124"/>
                  </a:lnTo>
                  <a:lnTo>
                    <a:pt x="7571" y="17129"/>
                  </a:lnTo>
                  <a:lnTo>
                    <a:pt x="7595" y="17132"/>
                  </a:lnTo>
                  <a:lnTo>
                    <a:pt x="7656" y="17140"/>
                  </a:lnTo>
                  <a:lnTo>
                    <a:pt x="7717" y="17146"/>
                  </a:lnTo>
                  <a:lnTo>
                    <a:pt x="7780" y="17152"/>
                  </a:lnTo>
                  <a:lnTo>
                    <a:pt x="7841" y="17158"/>
                  </a:lnTo>
                  <a:lnTo>
                    <a:pt x="7903" y="17163"/>
                  </a:lnTo>
                  <a:lnTo>
                    <a:pt x="7964" y="17167"/>
                  </a:lnTo>
                  <a:lnTo>
                    <a:pt x="8027" y="17172"/>
                  </a:lnTo>
                  <a:lnTo>
                    <a:pt x="8089" y="17176"/>
                  </a:lnTo>
                  <a:lnTo>
                    <a:pt x="8150" y="17179"/>
                  </a:lnTo>
                  <a:lnTo>
                    <a:pt x="8213" y="17182"/>
                  </a:lnTo>
                  <a:lnTo>
                    <a:pt x="8275" y="17185"/>
                  </a:lnTo>
                  <a:lnTo>
                    <a:pt x="8336" y="17187"/>
                  </a:lnTo>
                  <a:lnTo>
                    <a:pt x="8398" y="17188"/>
                  </a:lnTo>
                  <a:lnTo>
                    <a:pt x="8461" y="17189"/>
                  </a:lnTo>
                  <a:lnTo>
                    <a:pt x="8523" y="17190"/>
                  </a:lnTo>
                  <a:lnTo>
                    <a:pt x="8584" y="17190"/>
                  </a:lnTo>
                  <a:lnTo>
                    <a:pt x="8643" y="17190"/>
                  </a:lnTo>
                  <a:lnTo>
                    <a:pt x="8702" y="17189"/>
                  </a:lnTo>
                  <a:lnTo>
                    <a:pt x="8762" y="17188"/>
                  </a:lnTo>
                  <a:lnTo>
                    <a:pt x="8821" y="17187"/>
                  </a:lnTo>
                  <a:lnTo>
                    <a:pt x="8880" y="17185"/>
                  </a:lnTo>
                  <a:lnTo>
                    <a:pt x="8939" y="17182"/>
                  </a:lnTo>
                  <a:lnTo>
                    <a:pt x="8998" y="17180"/>
                  </a:lnTo>
                  <a:lnTo>
                    <a:pt x="9057" y="17177"/>
                  </a:lnTo>
                  <a:lnTo>
                    <a:pt x="9115" y="17174"/>
                  </a:lnTo>
                  <a:lnTo>
                    <a:pt x="9174" y="17170"/>
                  </a:lnTo>
                  <a:lnTo>
                    <a:pt x="9233" y="17165"/>
                  </a:lnTo>
                  <a:lnTo>
                    <a:pt x="9292" y="17161"/>
                  </a:lnTo>
                  <a:lnTo>
                    <a:pt x="9351" y="17156"/>
                  </a:lnTo>
                  <a:lnTo>
                    <a:pt x="9410" y="17150"/>
                  </a:lnTo>
                  <a:lnTo>
                    <a:pt x="9470" y="17144"/>
                  </a:lnTo>
                  <a:lnTo>
                    <a:pt x="9529" y="17137"/>
                  </a:lnTo>
                  <a:lnTo>
                    <a:pt x="9551" y="17135"/>
                  </a:lnTo>
                  <a:lnTo>
                    <a:pt x="9574" y="17131"/>
                  </a:lnTo>
                  <a:lnTo>
                    <a:pt x="9596" y="17126"/>
                  </a:lnTo>
                  <a:lnTo>
                    <a:pt x="9619" y="17119"/>
                  </a:lnTo>
                  <a:lnTo>
                    <a:pt x="9639" y="17112"/>
                  </a:lnTo>
                  <a:lnTo>
                    <a:pt x="9661" y="17104"/>
                  </a:lnTo>
                  <a:lnTo>
                    <a:pt x="9681" y="17094"/>
                  </a:lnTo>
                  <a:lnTo>
                    <a:pt x="9701" y="17085"/>
                  </a:lnTo>
                  <a:lnTo>
                    <a:pt x="9720" y="17074"/>
                  </a:lnTo>
                  <a:lnTo>
                    <a:pt x="9739" y="17062"/>
                  </a:lnTo>
                  <a:lnTo>
                    <a:pt x="9757" y="17049"/>
                  </a:lnTo>
                  <a:lnTo>
                    <a:pt x="9775" y="17036"/>
                  </a:lnTo>
                  <a:lnTo>
                    <a:pt x="9792" y="17021"/>
                  </a:lnTo>
                  <a:lnTo>
                    <a:pt x="9807" y="17007"/>
                  </a:lnTo>
                  <a:lnTo>
                    <a:pt x="9823" y="16991"/>
                  </a:lnTo>
                  <a:lnTo>
                    <a:pt x="9837" y="16975"/>
                  </a:lnTo>
                  <a:lnTo>
                    <a:pt x="9851" y="16958"/>
                  </a:lnTo>
                  <a:lnTo>
                    <a:pt x="9865" y="16941"/>
                  </a:lnTo>
                  <a:lnTo>
                    <a:pt x="9877" y="16922"/>
                  </a:lnTo>
                  <a:lnTo>
                    <a:pt x="9889" y="16904"/>
                  </a:lnTo>
                  <a:lnTo>
                    <a:pt x="9899" y="16885"/>
                  </a:lnTo>
                  <a:lnTo>
                    <a:pt x="9909" y="16864"/>
                  </a:lnTo>
                  <a:lnTo>
                    <a:pt x="9918" y="16845"/>
                  </a:lnTo>
                  <a:lnTo>
                    <a:pt x="9926" y="16824"/>
                  </a:lnTo>
                  <a:lnTo>
                    <a:pt x="9933" y="16803"/>
                  </a:lnTo>
                  <a:lnTo>
                    <a:pt x="9939" y="16782"/>
                  </a:lnTo>
                  <a:lnTo>
                    <a:pt x="9943" y="16759"/>
                  </a:lnTo>
                  <a:lnTo>
                    <a:pt x="9948" y="16738"/>
                  </a:lnTo>
                  <a:lnTo>
                    <a:pt x="9951" y="16715"/>
                  </a:lnTo>
                  <a:lnTo>
                    <a:pt x="9953" y="16693"/>
                  </a:lnTo>
                  <a:lnTo>
                    <a:pt x="9954" y="16669"/>
                  </a:lnTo>
                  <a:lnTo>
                    <a:pt x="9953" y="16645"/>
                  </a:lnTo>
                  <a:lnTo>
                    <a:pt x="9952" y="16571"/>
                  </a:lnTo>
                  <a:lnTo>
                    <a:pt x="9954" y="16497"/>
                  </a:lnTo>
                  <a:lnTo>
                    <a:pt x="9958" y="16424"/>
                  </a:lnTo>
                  <a:lnTo>
                    <a:pt x="9966" y="16351"/>
                  </a:lnTo>
                  <a:lnTo>
                    <a:pt x="9976" y="16278"/>
                  </a:lnTo>
                  <a:lnTo>
                    <a:pt x="9988" y="16206"/>
                  </a:lnTo>
                  <a:lnTo>
                    <a:pt x="10005" y="16135"/>
                  </a:lnTo>
                  <a:lnTo>
                    <a:pt x="10022" y="16065"/>
                  </a:lnTo>
                  <a:lnTo>
                    <a:pt x="10043" y="15996"/>
                  </a:lnTo>
                  <a:lnTo>
                    <a:pt x="10066" y="15928"/>
                  </a:lnTo>
                  <a:lnTo>
                    <a:pt x="10092" y="15861"/>
                  </a:lnTo>
                  <a:lnTo>
                    <a:pt x="10121" y="15794"/>
                  </a:lnTo>
                  <a:lnTo>
                    <a:pt x="10151" y="15730"/>
                  </a:lnTo>
                  <a:lnTo>
                    <a:pt x="10184" y="15667"/>
                  </a:lnTo>
                  <a:lnTo>
                    <a:pt x="10218" y="15604"/>
                  </a:lnTo>
                  <a:lnTo>
                    <a:pt x="10256" y="15543"/>
                  </a:lnTo>
                  <a:lnTo>
                    <a:pt x="10296" y="15483"/>
                  </a:lnTo>
                  <a:lnTo>
                    <a:pt x="10338" y="15425"/>
                  </a:lnTo>
                  <a:lnTo>
                    <a:pt x="10383" y="15369"/>
                  </a:lnTo>
                  <a:lnTo>
                    <a:pt x="10428" y="15314"/>
                  </a:lnTo>
                  <a:lnTo>
                    <a:pt x="10476" y="15261"/>
                  </a:lnTo>
                  <a:lnTo>
                    <a:pt x="10527" y="15210"/>
                  </a:lnTo>
                  <a:lnTo>
                    <a:pt x="10579" y="15161"/>
                  </a:lnTo>
                  <a:lnTo>
                    <a:pt x="10633" y="15113"/>
                  </a:lnTo>
                  <a:lnTo>
                    <a:pt x="10689" y="15068"/>
                  </a:lnTo>
                  <a:lnTo>
                    <a:pt x="10747" y="15025"/>
                  </a:lnTo>
                  <a:lnTo>
                    <a:pt x="10806" y="14983"/>
                  </a:lnTo>
                  <a:lnTo>
                    <a:pt x="10868" y="14945"/>
                  </a:lnTo>
                  <a:lnTo>
                    <a:pt x="10931" y="14908"/>
                  </a:lnTo>
                  <a:lnTo>
                    <a:pt x="10995" y="14874"/>
                  </a:lnTo>
                  <a:lnTo>
                    <a:pt x="11062" y="14842"/>
                  </a:lnTo>
                  <a:lnTo>
                    <a:pt x="11129" y="14812"/>
                  </a:lnTo>
                  <a:lnTo>
                    <a:pt x="11196" y="14787"/>
                  </a:lnTo>
                  <a:lnTo>
                    <a:pt x="11265" y="14764"/>
                  </a:lnTo>
                  <a:lnTo>
                    <a:pt x="11334" y="14745"/>
                  </a:lnTo>
                  <a:lnTo>
                    <a:pt x="11403" y="14728"/>
                  </a:lnTo>
                  <a:lnTo>
                    <a:pt x="11474" y="14714"/>
                  </a:lnTo>
                  <a:lnTo>
                    <a:pt x="11545" y="14702"/>
                  </a:lnTo>
                  <a:lnTo>
                    <a:pt x="11617" y="14693"/>
                  </a:lnTo>
                  <a:lnTo>
                    <a:pt x="11689" y="14688"/>
                  </a:lnTo>
                  <a:lnTo>
                    <a:pt x="11761" y="14685"/>
                  </a:lnTo>
                  <a:lnTo>
                    <a:pt x="11834" y="14683"/>
                  </a:lnTo>
                  <a:lnTo>
                    <a:pt x="11906" y="14686"/>
                  </a:lnTo>
                  <a:lnTo>
                    <a:pt x="11979" y="14691"/>
                  </a:lnTo>
                  <a:lnTo>
                    <a:pt x="12051" y="14699"/>
                  </a:lnTo>
                  <a:lnTo>
                    <a:pt x="12124" y="14708"/>
                  </a:lnTo>
                  <a:lnTo>
                    <a:pt x="12196" y="14721"/>
                  </a:lnTo>
                  <a:lnTo>
                    <a:pt x="12267" y="14736"/>
                  </a:lnTo>
                  <a:lnTo>
                    <a:pt x="12338" y="14753"/>
                  </a:lnTo>
                  <a:lnTo>
                    <a:pt x="12409" y="14774"/>
                  </a:lnTo>
                  <a:lnTo>
                    <a:pt x="12478" y="14796"/>
                  </a:lnTo>
                  <a:lnTo>
                    <a:pt x="12547" y="14821"/>
                  </a:lnTo>
                  <a:lnTo>
                    <a:pt x="12614" y="14848"/>
                  </a:lnTo>
                  <a:lnTo>
                    <a:pt x="12681" y="14878"/>
                  </a:lnTo>
                  <a:lnTo>
                    <a:pt x="12745" y="14909"/>
                  </a:lnTo>
                  <a:lnTo>
                    <a:pt x="12810" y="14943"/>
                  </a:lnTo>
                  <a:lnTo>
                    <a:pt x="12872" y="14980"/>
                  </a:lnTo>
                  <a:lnTo>
                    <a:pt x="12932" y="15019"/>
                  </a:lnTo>
                  <a:lnTo>
                    <a:pt x="12991" y="15060"/>
                  </a:lnTo>
                  <a:lnTo>
                    <a:pt x="13049" y="15102"/>
                  </a:lnTo>
                  <a:lnTo>
                    <a:pt x="13104" y="15149"/>
                  </a:lnTo>
                  <a:lnTo>
                    <a:pt x="13158" y="15196"/>
                  </a:lnTo>
                  <a:lnTo>
                    <a:pt x="13209" y="15245"/>
                  </a:lnTo>
                  <a:lnTo>
                    <a:pt x="13259" y="15297"/>
                  </a:lnTo>
                  <a:lnTo>
                    <a:pt x="13275" y="15314"/>
                  </a:lnTo>
                  <a:lnTo>
                    <a:pt x="13291" y="15329"/>
                  </a:lnTo>
                  <a:lnTo>
                    <a:pt x="13309" y="15344"/>
                  </a:lnTo>
                  <a:lnTo>
                    <a:pt x="13327" y="15358"/>
                  </a:lnTo>
                  <a:lnTo>
                    <a:pt x="13346" y="15371"/>
                  </a:lnTo>
                  <a:lnTo>
                    <a:pt x="13364" y="15384"/>
                  </a:lnTo>
                  <a:lnTo>
                    <a:pt x="13383" y="15395"/>
                  </a:lnTo>
                  <a:lnTo>
                    <a:pt x="13404" y="15404"/>
                  </a:lnTo>
                  <a:lnTo>
                    <a:pt x="13423" y="15414"/>
                  </a:lnTo>
                  <a:lnTo>
                    <a:pt x="13445" y="15423"/>
                  </a:lnTo>
                  <a:lnTo>
                    <a:pt x="13465" y="15429"/>
                  </a:lnTo>
                  <a:lnTo>
                    <a:pt x="13486" y="15436"/>
                  </a:lnTo>
                  <a:lnTo>
                    <a:pt x="13507" y="15441"/>
                  </a:lnTo>
                  <a:lnTo>
                    <a:pt x="13529" y="15445"/>
                  </a:lnTo>
                  <a:lnTo>
                    <a:pt x="13550" y="15448"/>
                  </a:lnTo>
                  <a:lnTo>
                    <a:pt x="13573" y="15451"/>
                  </a:lnTo>
                  <a:lnTo>
                    <a:pt x="13594" y="15452"/>
                  </a:lnTo>
                  <a:lnTo>
                    <a:pt x="13616" y="15453"/>
                  </a:lnTo>
                  <a:lnTo>
                    <a:pt x="13638" y="15452"/>
                  </a:lnTo>
                  <a:lnTo>
                    <a:pt x="13660" y="15450"/>
                  </a:lnTo>
                  <a:lnTo>
                    <a:pt x="13681" y="15447"/>
                  </a:lnTo>
                  <a:lnTo>
                    <a:pt x="13703" y="15444"/>
                  </a:lnTo>
                  <a:lnTo>
                    <a:pt x="13725" y="15439"/>
                  </a:lnTo>
                  <a:lnTo>
                    <a:pt x="13746" y="15433"/>
                  </a:lnTo>
                  <a:lnTo>
                    <a:pt x="13767" y="15427"/>
                  </a:lnTo>
                  <a:lnTo>
                    <a:pt x="13789" y="15418"/>
                  </a:lnTo>
                  <a:lnTo>
                    <a:pt x="13809" y="15410"/>
                  </a:lnTo>
                  <a:lnTo>
                    <a:pt x="13829" y="15400"/>
                  </a:lnTo>
                  <a:lnTo>
                    <a:pt x="13850" y="15389"/>
                  </a:lnTo>
                  <a:lnTo>
                    <a:pt x="13869" y="15378"/>
                  </a:lnTo>
                  <a:lnTo>
                    <a:pt x="13888" y="15365"/>
                  </a:lnTo>
                  <a:lnTo>
                    <a:pt x="13907" y="15351"/>
                  </a:lnTo>
                  <a:lnTo>
                    <a:pt x="14002" y="15274"/>
                  </a:lnTo>
                  <a:lnTo>
                    <a:pt x="14098" y="15197"/>
                  </a:lnTo>
                  <a:lnTo>
                    <a:pt x="14191" y="15119"/>
                  </a:lnTo>
                  <a:lnTo>
                    <a:pt x="14284" y="15038"/>
                  </a:lnTo>
                  <a:lnTo>
                    <a:pt x="14375" y="14956"/>
                  </a:lnTo>
                  <a:lnTo>
                    <a:pt x="14465" y="14874"/>
                  </a:lnTo>
                  <a:lnTo>
                    <a:pt x="14553" y="14789"/>
                  </a:lnTo>
                  <a:lnTo>
                    <a:pt x="14642" y="14704"/>
                  </a:lnTo>
                  <a:lnTo>
                    <a:pt x="14729" y="14617"/>
                  </a:lnTo>
                  <a:lnTo>
                    <a:pt x="14813" y="14529"/>
                  </a:lnTo>
                  <a:lnTo>
                    <a:pt x="14897" y="14440"/>
                  </a:lnTo>
                  <a:lnTo>
                    <a:pt x="14980" y="14349"/>
                  </a:lnTo>
                  <a:lnTo>
                    <a:pt x="15062" y="14258"/>
                  </a:lnTo>
                  <a:lnTo>
                    <a:pt x="15141" y="14166"/>
                  </a:lnTo>
                  <a:lnTo>
                    <a:pt x="15220" y="14071"/>
                  </a:lnTo>
                  <a:lnTo>
                    <a:pt x="15297" y="13977"/>
                  </a:lnTo>
                  <a:lnTo>
                    <a:pt x="15312" y="13957"/>
                  </a:lnTo>
                  <a:lnTo>
                    <a:pt x="15325" y="13939"/>
                  </a:lnTo>
                  <a:lnTo>
                    <a:pt x="15338" y="13919"/>
                  </a:lnTo>
                  <a:lnTo>
                    <a:pt x="15349" y="13899"/>
                  </a:lnTo>
                  <a:lnTo>
                    <a:pt x="15358" y="13879"/>
                  </a:lnTo>
                  <a:lnTo>
                    <a:pt x="15368" y="13857"/>
                  </a:lnTo>
                  <a:lnTo>
                    <a:pt x="15375" y="13837"/>
                  </a:lnTo>
                  <a:lnTo>
                    <a:pt x="15383" y="13815"/>
                  </a:lnTo>
                  <a:lnTo>
                    <a:pt x="15388" y="13794"/>
                  </a:lnTo>
                  <a:lnTo>
                    <a:pt x="15394" y="13771"/>
                  </a:lnTo>
                  <a:lnTo>
                    <a:pt x="15398" y="13750"/>
                  </a:lnTo>
                  <a:lnTo>
                    <a:pt x="15400" y="13728"/>
                  </a:lnTo>
                  <a:lnTo>
                    <a:pt x="15402" y="13706"/>
                  </a:lnTo>
                  <a:lnTo>
                    <a:pt x="15403" y="13683"/>
                  </a:lnTo>
                  <a:lnTo>
                    <a:pt x="15403" y="13662"/>
                  </a:lnTo>
                  <a:lnTo>
                    <a:pt x="15401" y="13639"/>
                  </a:lnTo>
                  <a:lnTo>
                    <a:pt x="15399" y="13618"/>
                  </a:lnTo>
                  <a:lnTo>
                    <a:pt x="15396" y="13596"/>
                  </a:lnTo>
                  <a:lnTo>
                    <a:pt x="15391" y="13574"/>
                  </a:lnTo>
                  <a:lnTo>
                    <a:pt x="15386" y="13552"/>
                  </a:lnTo>
                  <a:lnTo>
                    <a:pt x="15381" y="13532"/>
                  </a:lnTo>
                  <a:lnTo>
                    <a:pt x="15373" y="13510"/>
                  </a:lnTo>
                  <a:lnTo>
                    <a:pt x="15365" y="13490"/>
                  </a:lnTo>
                  <a:lnTo>
                    <a:pt x="15356" y="13469"/>
                  </a:lnTo>
                  <a:lnTo>
                    <a:pt x="15345" y="13449"/>
                  </a:lnTo>
                  <a:lnTo>
                    <a:pt x="15335" y="13430"/>
                  </a:lnTo>
                  <a:lnTo>
                    <a:pt x="15322" y="13410"/>
                  </a:lnTo>
                  <a:lnTo>
                    <a:pt x="15309" y="13392"/>
                  </a:lnTo>
                  <a:lnTo>
                    <a:pt x="15295" y="13374"/>
                  </a:lnTo>
                  <a:lnTo>
                    <a:pt x="15280" y="13357"/>
                  </a:lnTo>
                  <a:lnTo>
                    <a:pt x="15264" y="13339"/>
                  </a:lnTo>
                  <a:lnTo>
                    <a:pt x="15246" y="13323"/>
                  </a:lnTo>
                  <a:lnTo>
                    <a:pt x="15192" y="13272"/>
                  </a:lnTo>
                  <a:lnTo>
                    <a:pt x="15139" y="13218"/>
                  </a:lnTo>
                  <a:lnTo>
                    <a:pt x="15089" y="13162"/>
                  </a:lnTo>
                  <a:lnTo>
                    <a:pt x="15041" y="13106"/>
                  </a:lnTo>
                  <a:lnTo>
                    <a:pt x="14996" y="13047"/>
                  </a:lnTo>
                  <a:lnTo>
                    <a:pt x="14953" y="12987"/>
                  </a:lnTo>
                  <a:lnTo>
                    <a:pt x="14912" y="12926"/>
                  </a:lnTo>
                  <a:lnTo>
                    <a:pt x="14875" y="12863"/>
                  </a:lnTo>
                  <a:lnTo>
                    <a:pt x="14839" y="12800"/>
                  </a:lnTo>
                  <a:lnTo>
                    <a:pt x="14807" y="12735"/>
                  </a:lnTo>
                  <a:lnTo>
                    <a:pt x="14777" y="12669"/>
                  </a:lnTo>
                  <a:lnTo>
                    <a:pt x="14749" y="12602"/>
                  </a:lnTo>
                  <a:lnTo>
                    <a:pt x="14724" y="12534"/>
                  </a:lnTo>
                  <a:lnTo>
                    <a:pt x="14702" y="12465"/>
                  </a:lnTo>
                  <a:lnTo>
                    <a:pt x="14681" y="12396"/>
                  </a:lnTo>
                  <a:lnTo>
                    <a:pt x="14664" y="12325"/>
                  </a:lnTo>
                  <a:lnTo>
                    <a:pt x="14650" y="12255"/>
                  </a:lnTo>
                  <a:lnTo>
                    <a:pt x="14638" y="12183"/>
                  </a:lnTo>
                  <a:lnTo>
                    <a:pt x="14629" y="12113"/>
                  </a:lnTo>
                  <a:lnTo>
                    <a:pt x="14622" y="12041"/>
                  </a:lnTo>
                  <a:lnTo>
                    <a:pt x="14619" y="11967"/>
                  </a:lnTo>
                  <a:lnTo>
                    <a:pt x="14618" y="11895"/>
                  </a:lnTo>
                  <a:lnTo>
                    <a:pt x="14620" y="11822"/>
                  </a:lnTo>
                  <a:lnTo>
                    <a:pt x="14624" y="11750"/>
                  </a:lnTo>
                  <a:lnTo>
                    <a:pt x="14632" y="11677"/>
                  </a:lnTo>
                  <a:lnTo>
                    <a:pt x="14643" y="11605"/>
                  </a:lnTo>
                  <a:lnTo>
                    <a:pt x="14656" y="11533"/>
                  </a:lnTo>
                  <a:lnTo>
                    <a:pt x="14672" y="11461"/>
                  </a:lnTo>
                  <a:lnTo>
                    <a:pt x="14691" y="11391"/>
                  </a:lnTo>
                  <a:lnTo>
                    <a:pt x="14712" y="11320"/>
                  </a:lnTo>
                  <a:lnTo>
                    <a:pt x="14737" y="11249"/>
                  </a:lnTo>
                  <a:lnTo>
                    <a:pt x="14765" y="11179"/>
                  </a:lnTo>
                  <a:lnTo>
                    <a:pt x="14793" y="11114"/>
                  </a:lnTo>
                  <a:lnTo>
                    <a:pt x="14824" y="11051"/>
                  </a:lnTo>
                  <a:lnTo>
                    <a:pt x="14858" y="10990"/>
                  </a:lnTo>
                  <a:lnTo>
                    <a:pt x="14893" y="10929"/>
                  </a:lnTo>
                  <a:lnTo>
                    <a:pt x="14931" y="10871"/>
                  </a:lnTo>
                  <a:lnTo>
                    <a:pt x="14970" y="10813"/>
                  </a:lnTo>
                  <a:lnTo>
                    <a:pt x="15012" y="10757"/>
                  </a:lnTo>
                  <a:lnTo>
                    <a:pt x="15055" y="10703"/>
                  </a:lnTo>
                  <a:lnTo>
                    <a:pt x="15101" y="10650"/>
                  </a:lnTo>
                  <a:lnTo>
                    <a:pt x="15149" y="10600"/>
                  </a:lnTo>
                  <a:lnTo>
                    <a:pt x="15198" y="10551"/>
                  </a:lnTo>
                  <a:lnTo>
                    <a:pt x="15249" y="10504"/>
                  </a:lnTo>
                  <a:lnTo>
                    <a:pt x="15301" y="10459"/>
                  </a:lnTo>
                  <a:lnTo>
                    <a:pt x="15356" y="10416"/>
                  </a:lnTo>
                  <a:lnTo>
                    <a:pt x="15411" y="10374"/>
                  </a:lnTo>
                  <a:lnTo>
                    <a:pt x="15469" y="10335"/>
                  </a:lnTo>
                  <a:lnTo>
                    <a:pt x="15527" y="10298"/>
                  </a:lnTo>
                  <a:lnTo>
                    <a:pt x="15587" y="10262"/>
                  </a:lnTo>
                  <a:lnTo>
                    <a:pt x="15647" y="10230"/>
                  </a:lnTo>
                  <a:lnTo>
                    <a:pt x="15710" y="10199"/>
                  </a:lnTo>
                  <a:lnTo>
                    <a:pt x="15773" y="10170"/>
                  </a:lnTo>
                  <a:lnTo>
                    <a:pt x="15837" y="10144"/>
                  </a:lnTo>
                  <a:lnTo>
                    <a:pt x="15903" y="10120"/>
                  </a:lnTo>
                  <a:lnTo>
                    <a:pt x="15968" y="10098"/>
                  </a:lnTo>
                  <a:lnTo>
                    <a:pt x="16036" y="10079"/>
                  </a:lnTo>
                  <a:lnTo>
                    <a:pt x="16104" y="10062"/>
                  </a:lnTo>
                  <a:lnTo>
                    <a:pt x="16173" y="10048"/>
                  </a:lnTo>
                  <a:lnTo>
                    <a:pt x="16241" y="10036"/>
                  </a:lnTo>
                  <a:lnTo>
                    <a:pt x="16311" y="10026"/>
                  </a:lnTo>
                  <a:lnTo>
                    <a:pt x="16381" y="10020"/>
                  </a:lnTo>
                  <a:lnTo>
                    <a:pt x="16452" y="10015"/>
                  </a:lnTo>
                  <a:lnTo>
                    <a:pt x="16523" y="10014"/>
                  </a:lnTo>
                  <a:lnTo>
                    <a:pt x="16629" y="10016"/>
                  </a:lnTo>
                  <a:lnTo>
                    <a:pt x="16652" y="10017"/>
                  </a:lnTo>
                  <a:lnTo>
                    <a:pt x="16675" y="10019"/>
                  </a:lnTo>
                  <a:lnTo>
                    <a:pt x="16698" y="10016"/>
                  </a:lnTo>
                  <a:lnTo>
                    <a:pt x="16720" y="10014"/>
                  </a:lnTo>
                  <a:lnTo>
                    <a:pt x="16743" y="10011"/>
                  </a:lnTo>
                  <a:lnTo>
                    <a:pt x="16765" y="10007"/>
                  </a:lnTo>
                  <a:lnTo>
                    <a:pt x="16786" y="10001"/>
                  </a:lnTo>
                  <a:lnTo>
                    <a:pt x="16808" y="9995"/>
                  </a:lnTo>
                  <a:lnTo>
                    <a:pt x="16829" y="9987"/>
                  </a:lnTo>
                  <a:lnTo>
                    <a:pt x="16849" y="9979"/>
                  </a:lnTo>
                  <a:lnTo>
                    <a:pt x="16869" y="9969"/>
                  </a:lnTo>
                  <a:lnTo>
                    <a:pt x="16889" y="9958"/>
                  </a:lnTo>
                  <a:lnTo>
                    <a:pt x="16909" y="9947"/>
                  </a:lnTo>
                  <a:lnTo>
                    <a:pt x="16927" y="9935"/>
                  </a:lnTo>
                  <a:lnTo>
                    <a:pt x="16945" y="9922"/>
                  </a:lnTo>
                  <a:lnTo>
                    <a:pt x="16962" y="9908"/>
                  </a:lnTo>
                  <a:lnTo>
                    <a:pt x="16978" y="9893"/>
                  </a:lnTo>
                  <a:lnTo>
                    <a:pt x="16994" y="9878"/>
                  </a:lnTo>
                  <a:lnTo>
                    <a:pt x="17011" y="9862"/>
                  </a:lnTo>
                  <a:lnTo>
                    <a:pt x="17025" y="9844"/>
                  </a:lnTo>
                  <a:lnTo>
                    <a:pt x="17039" y="9827"/>
                  </a:lnTo>
                  <a:lnTo>
                    <a:pt x="17052" y="9808"/>
                  </a:lnTo>
                  <a:lnTo>
                    <a:pt x="17064" y="9790"/>
                  </a:lnTo>
                  <a:lnTo>
                    <a:pt x="17076" y="9770"/>
                  </a:lnTo>
                  <a:lnTo>
                    <a:pt x="17086" y="9750"/>
                  </a:lnTo>
                  <a:lnTo>
                    <a:pt x="17095" y="9730"/>
                  </a:lnTo>
                  <a:lnTo>
                    <a:pt x="17104" y="9708"/>
                  </a:lnTo>
                  <a:lnTo>
                    <a:pt x="17113" y="9687"/>
                  </a:lnTo>
                  <a:lnTo>
                    <a:pt x="17119" y="9664"/>
                  </a:lnTo>
                  <a:lnTo>
                    <a:pt x="17124" y="9641"/>
                  </a:lnTo>
                  <a:lnTo>
                    <a:pt x="17129" y="9619"/>
                  </a:lnTo>
                  <a:lnTo>
                    <a:pt x="17132" y="9595"/>
                  </a:lnTo>
                  <a:lnTo>
                    <a:pt x="17146" y="9474"/>
                  </a:lnTo>
                  <a:lnTo>
                    <a:pt x="17157" y="9352"/>
                  </a:lnTo>
                  <a:lnTo>
                    <a:pt x="17167" y="9231"/>
                  </a:lnTo>
                  <a:lnTo>
                    <a:pt x="17175" y="9109"/>
                  </a:lnTo>
                  <a:lnTo>
                    <a:pt x="17181" y="8987"/>
                  </a:lnTo>
                  <a:lnTo>
                    <a:pt x="17186" y="8865"/>
                  </a:lnTo>
                  <a:lnTo>
                    <a:pt x="17189" y="8742"/>
                  </a:lnTo>
                  <a:lnTo>
                    <a:pt x="17190" y="8620"/>
                  </a:lnTo>
                  <a:lnTo>
                    <a:pt x="17189" y="8497"/>
                  </a:lnTo>
                  <a:lnTo>
                    <a:pt x="17187" y="8375"/>
                  </a:lnTo>
                  <a:lnTo>
                    <a:pt x="17182" y="8252"/>
                  </a:lnTo>
                  <a:lnTo>
                    <a:pt x="17177" y="8130"/>
                  </a:lnTo>
                  <a:lnTo>
                    <a:pt x="17170" y="8007"/>
                  </a:lnTo>
                  <a:lnTo>
                    <a:pt x="17160" y="7885"/>
                  </a:lnTo>
                  <a:lnTo>
                    <a:pt x="17149" y="7762"/>
                  </a:lnTo>
                  <a:lnTo>
                    <a:pt x="17136" y="7641"/>
                  </a:lnTo>
                  <a:close/>
                  <a:moveTo>
                    <a:pt x="8609" y="11480"/>
                  </a:moveTo>
                  <a:lnTo>
                    <a:pt x="8461" y="11476"/>
                  </a:lnTo>
                  <a:lnTo>
                    <a:pt x="8316" y="11466"/>
                  </a:lnTo>
                  <a:lnTo>
                    <a:pt x="8173" y="11447"/>
                  </a:lnTo>
                  <a:lnTo>
                    <a:pt x="8031" y="11422"/>
                  </a:lnTo>
                  <a:lnTo>
                    <a:pt x="7892" y="11389"/>
                  </a:lnTo>
                  <a:lnTo>
                    <a:pt x="7757" y="11351"/>
                  </a:lnTo>
                  <a:lnTo>
                    <a:pt x="7624" y="11306"/>
                  </a:lnTo>
                  <a:lnTo>
                    <a:pt x="7494" y="11254"/>
                  </a:lnTo>
                  <a:lnTo>
                    <a:pt x="7367" y="11197"/>
                  </a:lnTo>
                  <a:lnTo>
                    <a:pt x="7243" y="11134"/>
                  </a:lnTo>
                  <a:lnTo>
                    <a:pt x="7123" y="11065"/>
                  </a:lnTo>
                  <a:lnTo>
                    <a:pt x="7007" y="10990"/>
                  </a:lnTo>
                  <a:lnTo>
                    <a:pt x="6894" y="10910"/>
                  </a:lnTo>
                  <a:lnTo>
                    <a:pt x="6786" y="10824"/>
                  </a:lnTo>
                  <a:lnTo>
                    <a:pt x="6682" y="10734"/>
                  </a:lnTo>
                  <a:lnTo>
                    <a:pt x="6583" y="10640"/>
                  </a:lnTo>
                  <a:lnTo>
                    <a:pt x="6487" y="10540"/>
                  </a:lnTo>
                  <a:lnTo>
                    <a:pt x="6397" y="10435"/>
                  </a:lnTo>
                  <a:lnTo>
                    <a:pt x="6312" y="10328"/>
                  </a:lnTo>
                  <a:lnTo>
                    <a:pt x="6232" y="10215"/>
                  </a:lnTo>
                  <a:lnTo>
                    <a:pt x="6157" y="10099"/>
                  </a:lnTo>
                  <a:lnTo>
                    <a:pt x="6088" y="9979"/>
                  </a:lnTo>
                  <a:lnTo>
                    <a:pt x="6025" y="9855"/>
                  </a:lnTo>
                  <a:lnTo>
                    <a:pt x="5967" y="9728"/>
                  </a:lnTo>
                  <a:lnTo>
                    <a:pt x="5916" y="9598"/>
                  </a:lnTo>
                  <a:lnTo>
                    <a:pt x="5870" y="9465"/>
                  </a:lnTo>
                  <a:lnTo>
                    <a:pt x="5832" y="9329"/>
                  </a:lnTo>
                  <a:lnTo>
                    <a:pt x="5801" y="9190"/>
                  </a:lnTo>
                  <a:lnTo>
                    <a:pt x="5775" y="9049"/>
                  </a:lnTo>
                  <a:lnTo>
                    <a:pt x="5757" y="8907"/>
                  </a:lnTo>
                  <a:lnTo>
                    <a:pt x="5746" y="8760"/>
                  </a:lnTo>
                  <a:lnTo>
                    <a:pt x="5741" y="8613"/>
                  </a:lnTo>
                  <a:lnTo>
                    <a:pt x="5746" y="8466"/>
                  </a:lnTo>
                  <a:lnTo>
                    <a:pt x="5757" y="8321"/>
                  </a:lnTo>
                  <a:lnTo>
                    <a:pt x="5775" y="8177"/>
                  </a:lnTo>
                  <a:lnTo>
                    <a:pt x="5801" y="8036"/>
                  </a:lnTo>
                  <a:lnTo>
                    <a:pt x="5832" y="7898"/>
                  </a:lnTo>
                  <a:lnTo>
                    <a:pt x="5870" y="7761"/>
                  </a:lnTo>
                  <a:lnTo>
                    <a:pt x="5916" y="7628"/>
                  </a:lnTo>
                  <a:lnTo>
                    <a:pt x="5967" y="7498"/>
                  </a:lnTo>
                  <a:lnTo>
                    <a:pt x="6025" y="7371"/>
                  </a:lnTo>
                  <a:lnTo>
                    <a:pt x="6088" y="7248"/>
                  </a:lnTo>
                  <a:lnTo>
                    <a:pt x="6157" y="7127"/>
                  </a:lnTo>
                  <a:lnTo>
                    <a:pt x="6232" y="7011"/>
                  </a:lnTo>
                  <a:lnTo>
                    <a:pt x="6312" y="6899"/>
                  </a:lnTo>
                  <a:lnTo>
                    <a:pt x="6397" y="6791"/>
                  </a:lnTo>
                  <a:lnTo>
                    <a:pt x="6487" y="6687"/>
                  </a:lnTo>
                  <a:lnTo>
                    <a:pt x="6583" y="6587"/>
                  </a:lnTo>
                  <a:lnTo>
                    <a:pt x="6682" y="6492"/>
                  </a:lnTo>
                  <a:lnTo>
                    <a:pt x="6786" y="6402"/>
                  </a:lnTo>
                  <a:lnTo>
                    <a:pt x="6894" y="6316"/>
                  </a:lnTo>
                  <a:lnTo>
                    <a:pt x="7007" y="6237"/>
                  </a:lnTo>
                  <a:lnTo>
                    <a:pt x="7123" y="6162"/>
                  </a:lnTo>
                  <a:lnTo>
                    <a:pt x="7243" y="6093"/>
                  </a:lnTo>
                  <a:lnTo>
                    <a:pt x="7367" y="6029"/>
                  </a:lnTo>
                  <a:lnTo>
                    <a:pt x="7494" y="5972"/>
                  </a:lnTo>
                  <a:lnTo>
                    <a:pt x="7624" y="5921"/>
                  </a:lnTo>
                  <a:lnTo>
                    <a:pt x="7757" y="5876"/>
                  </a:lnTo>
                  <a:lnTo>
                    <a:pt x="7892" y="5837"/>
                  </a:lnTo>
                  <a:lnTo>
                    <a:pt x="8031" y="5805"/>
                  </a:lnTo>
                  <a:lnTo>
                    <a:pt x="8173" y="5779"/>
                  </a:lnTo>
                  <a:lnTo>
                    <a:pt x="8316" y="5761"/>
                  </a:lnTo>
                  <a:lnTo>
                    <a:pt x="8461" y="5750"/>
                  </a:lnTo>
                  <a:lnTo>
                    <a:pt x="8609" y="5747"/>
                  </a:lnTo>
                  <a:lnTo>
                    <a:pt x="8756" y="5750"/>
                  </a:lnTo>
                  <a:lnTo>
                    <a:pt x="8901" y="5761"/>
                  </a:lnTo>
                  <a:lnTo>
                    <a:pt x="9044" y="5779"/>
                  </a:lnTo>
                  <a:lnTo>
                    <a:pt x="9186" y="5805"/>
                  </a:lnTo>
                  <a:lnTo>
                    <a:pt x="9325" y="5837"/>
                  </a:lnTo>
                  <a:lnTo>
                    <a:pt x="9460" y="5876"/>
                  </a:lnTo>
                  <a:lnTo>
                    <a:pt x="9593" y="5921"/>
                  </a:lnTo>
                  <a:lnTo>
                    <a:pt x="9723" y="5972"/>
                  </a:lnTo>
                  <a:lnTo>
                    <a:pt x="9851" y="6029"/>
                  </a:lnTo>
                  <a:lnTo>
                    <a:pt x="9974" y="6093"/>
                  </a:lnTo>
                  <a:lnTo>
                    <a:pt x="10094" y="6162"/>
                  </a:lnTo>
                  <a:lnTo>
                    <a:pt x="10211" y="6237"/>
                  </a:lnTo>
                  <a:lnTo>
                    <a:pt x="10323" y="6316"/>
                  </a:lnTo>
                  <a:lnTo>
                    <a:pt x="10431" y="6402"/>
                  </a:lnTo>
                  <a:lnTo>
                    <a:pt x="10535" y="6492"/>
                  </a:lnTo>
                  <a:lnTo>
                    <a:pt x="10635" y="6587"/>
                  </a:lnTo>
                  <a:lnTo>
                    <a:pt x="10730" y="6687"/>
                  </a:lnTo>
                  <a:lnTo>
                    <a:pt x="10820" y="6791"/>
                  </a:lnTo>
                  <a:lnTo>
                    <a:pt x="10905" y="6899"/>
                  </a:lnTo>
                  <a:lnTo>
                    <a:pt x="10985" y="7011"/>
                  </a:lnTo>
                  <a:lnTo>
                    <a:pt x="11060" y="7127"/>
                  </a:lnTo>
                  <a:lnTo>
                    <a:pt x="11129" y="7248"/>
                  </a:lnTo>
                  <a:lnTo>
                    <a:pt x="11192" y="7371"/>
                  </a:lnTo>
                  <a:lnTo>
                    <a:pt x="11250" y="7498"/>
                  </a:lnTo>
                  <a:lnTo>
                    <a:pt x="11301" y="7628"/>
                  </a:lnTo>
                  <a:lnTo>
                    <a:pt x="11346" y="7761"/>
                  </a:lnTo>
                  <a:lnTo>
                    <a:pt x="11385" y="7898"/>
                  </a:lnTo>
                  <a:lnTo>
                    <a:pt x="11417" y="8036"/>
                  </a:lnTo>
                  <a:lnTo>
                    <a:pt x="11442" y="8177"/>
                  </a:lnTo>
                  <a:lnTo>
                    <a:pt x="11460" y="8321"/>
                  </a:lnTo>
                  <a:lnTo>
                    <a:pt x="11472" y="8466"/>
                  </a:lnTo>
                  <a:lnTo>
                    <a:pt x="11475" y="8613"/>
                  </a:lnTo>
                  <a:lnTo>
                    <a:pt x="11472" y="8760"/>
                  </a:lnTo>
                  <a:lnTo>
                    <a:pt x="11460" y="8907"/>
                  </a:lnTo>
                  <a:lnTo>
                    <a:pt x="11442" y="9049"/>
                  </a:lnTo>
                  <a:lnTo>
                    <a:pt x="11417" y="9190"/>
                  </a:lnTo>
                  <a:lnTo>
                    <a:pt x="11385" y="9329"/>
                  </a:lnTo>
                  <a:lnTo>
                    <a:pt x="11346" y="9465"/>
                  </a:lnTo>
                  <a:lnTo>
                    <a:pt x="11301" y="9598"/>
                  </a:lnTo>
                  <a:lnTo>
                    <a:pt x="11250" y="9728"/>
                  </a:lnTo>
                  <a:lnTo>
                    <a:pt x="11192" y="9855"/>
                  </a:lnTo>
                  <a:lnTo>
                    <a:pt x="11129" y="9979"/>
                  </a:lnTo>
                  <a:lnTo>
                    <a:pt x="11060" y="10099"/>
                  </a:lnTo>
                  <a:lnTo>
                    <a:pt x="10985" y="10215"/>
                  </a:lnTo>
                  <a:lnTo>
                    <a:pt x="10905" y="10328"/>
                  </a:lnTo>
                  <a:lnTo>
                    <a:pt x="10820" y="10435"/>
                  </a:lnTo>
                  <a:lnTo>
                    <a:pt x="10730" y="10540"/>
                  </a:lnTo>
                  <a:lnTo>
                    <a:pt x="10635" y="10640"/>
                  </a:lnTo>
                  <a:lnTo>
                    <a:pt x="10535" y="10734"/>
                  </a:lnTo>
                  <a:lnTo>
                    <a:pt x="10431" y="10824"/>
                  </a:lnTo>
                  <a:lnTo>
                    <a:pt x="10323" y="10910"/>
                  </a:lnTo>
                  <a:lnTo>
                    <a:pt x="10211" y="10990"/>
                  </a:lnTo>
                  <a:lnTo>
                    <a:pt x="10094" y="11065"/>
                  </a:lnTo>
                  <a:lnTo>
                    <a:pt x="9974" y="11134"/>
                  </a:lnTo>
                  <a:lnTo>
                    <a:pt x="9851" y="11197"/>
                  </a:lnTo>
                  <a:lnTo>
                    <a:pt x="9723" y="11254"/>
                  </a:lnTo>
                  <a:lnTo>
                    <a:pt x="9593" y="11306"/>
                  </a:lnTo>
                  <a:lnTo>
                    <a:pt x="9460" y="11351"/>
                  </a:lnTo>
                  <a:lnTo>
                    <a:pt x="9325" y="11389"/>
                  </a:lnTo>
                  <a:lnTo>
                    <a:pt x="9186" y="11422"/>
                  </a:lnTo>
                  <a:lnTo>
                    <a:pt x="9044" y="11447"/>
                  </a:lnTo>
                  <a:lnTo>
                    <a:pt x="8901" y="11466"/>
                  </a:lnTo>
                  <a:lnTo>
                    <a:pt x="8756" y="11476"/>
                  </a:lnTo>
                  <a:lnTo>
                    <a:pt x="8609" y="1148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B399F07-A0E9-4D1E-BE94-1938BA1BC2A7}"/>
                </a:ext>
              </a:extLst>
            </p:cNvPr>
            <p:cNvSpPr/>
            <p:nvPr/>
          </p:nvSpPr>
          <p:spPr>
            <a:xfrm>
              <a:off x="6809258" y="4156038"/>
              <a:ext cx="1081049" cy="10810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FA5D0F-C1CE-44A1-9046-FCA6436F9DD0}"/>
              </a:ext>
            </a:extLst>
          </p:cNvPr>
          <p:cNvGrpSpPr/>
          <p:nvPr/>
        </p:nvGrpSpPr>
        <p:grpSpPr>
          <a:xfrm>
            <a:off x="1306827" y="4220545"/>
            <a:ext cx="1081048" cy="1081308"/>
            <a:chOff x="1758829" y="4240000"/>
            <a:chExt cx="1081048" cy="1081308"/>
          </a:xfrm>
        </p:grpSpPr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75B32A3C-9154-4E26-A656-519003CC078E}"/>
                </a:ext>
              </a:extLst>
            </p:cNvPr>
            <p:cNvSpPr/>
            <p:nvPr/>
          </p:nvSpPr>
          <p:spPr>
            <a:xfrm>
              <a:off x="1758829" y="4240000"/>
              <a:ext cx="1081048" cy="1081308"/>
            </a:xfrm>
            <a:prstGeom prst="arc">
              <a:avLst>
                <a:gd name="adj1" fmla="val 7321342"/>
                <a:gd name="adj2" fmla="val 16165361"/>
              </a:avLst>
            </a:prstGeom>
            <a:ln w="25400" cap="rnd">
              <a:solidFill>
                <a:schemeClr val="accent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2916BA-A3F6-4CC5-81BA-812BD9E180CB}"/>
                </a:ext>
              </a:extLst>
            </p:cNvPr>
            <p:cNvSpPr txBox="1"/>
            <p:nvPr/>
          </p:nvSpPr>
          <p:spPr>
            <a:xfrm>
              <a:off x="1896815" y="4590913"/>
              <a:ext cx="8050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45%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96ACCD-8FD2-47EA-85EC-7CBF5C8D31D9}"/>
              </a:ext>
            </a:extLst>
          </p:cNvPr>
          <p:cNvGrpSpPr/>
          <p:nvPr/>
        </p:nvGrpSpPr>
        <p:grpSpPr>
          <a:xfrm>
            <a:off x="1657770" y="4017049"/>
            <a:ext cx="411223" cy="411222"/>
            <a:chOff x="7016816" y="991402"/>
            <a:chExt cx="481264" cy="481263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60DEE65-FD39-4F3F-8BDA-647096D56BD7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36CFE9-E55A-46E5-BD9A-28635737DD8A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l="100000" t="100000"/>
                    </a:path>
                  </a:gradFill>
                  <a:latin typeface="+mj-lt"/>
                </a:rPr>
                <a:t>03</a:t>
              </a:r>
            </a:p>
          </p:txBody>
        </p:sp>
      </p:grpSp>
      <p:sp>
        <p:nvSpPr>
          <p:cNvPr id="43" name="Arc 42">
            <a:extLst>
              <a:ext uri="{FF2B5EF4-FFF2-40B4-BE49-F238E27FC236}">
                <a16:creationId xmlns:a16="http://schemas.microsoft.com/office/drawing/2014/main" id="{DFE03D4A-B8E1-4229-86FE-192C89160E3D}"/>
              </a:ext>
            </a:extLst>
          </p:cNvPr>
          <p:cNvSpPr/>
          <p:nvPr/>
        </p:nvSpPr>
        <p:spPr>
          <a:xfrm>
            <a:off x="1146736" y="1695082"/>
            <a:ext cx="1339774" cy="1340096"/>
          </a:xfrm>
          <a:prstGeom prst="arc">
            <a:avLst>
              <a:gd name="adj1" fmla="val 1877802"/>
              <a:gd name="adj2" fmla="val 16165361"/>
            </a:avLst>
          </a:prstGeom>
          <a:ln w="25400" cap="rnd">
            <a:solidFill>
              <a:schemeClr val="accent2">
                <a:lumMod val="50000"/>
                <a:lumOff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28FEB2-B4D7-4CDB-82FC-8F65D209FEA3}"/>
              </a:ext>
            </a:extLst>
          </p:cNvPr>
          <p:cNvSpPr txBox="1"/>
          <p:nvPr/>
        </p:nvSpPr>
        <p:spPr>
          <a:xfrm>
            <a:off x="1330540" y="2134297"/>
            <a:ext cx="97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+mj-lt"/>
              </a:rPr>
              <a:t>65%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11D4DF6-30CA-49F8-A840-DAE620FE6BCE}"/>
              </a:ext>
            </a:extLst>
          </p:cNvPr>
          <p:cNvGrpSpPr/>
          <p:nvPr/>
        </p:nvGrpSpPr>
        <p:grpSpPr>
          <a:xfrm>
            <a:off x="1614863" y="1499723"/>
            <a:ext cx="411223" cy="411222"/>
            <a:chOff x="7016816" y="991402"/>
            <a:chExt cx="481264" cy="48126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E0EF7D5-2AF1-4B74-9AA0-66B17CD311B6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A6B3FC7-F82A-474F-8C0A-966FDE01ED98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B45A7C-87EA-4EFF-9B3D-A69191C2C266}"/>
              </a:ext>
            </a:extLst>
          </p:cNvPr>
          <p:cNvGrpSpPr/>
          <p:nvPr/>
        </p:nvGrpSpPr>
        <p:grpSpPr>
          <a:xfrm>
            <a:off x="3330663" y="2854792"/>
            <a:ext cx="1645003" cy="1645398"/>
            <a:chOff x="3782665" y="2874247"/>
            <a:chExt cx="1645003" cy="1645398"/>
          </a:xfrm>
        </p:grpSpPr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878EF351-A378-4745-95E4-821B4A22DD5A}"/>
                </a:ext>
              </a:extLst>
            </p:cNvPr>
            <p:cNvSpPr/>
            <p:nvPr/>
          </p:nvSpPr>
          <p:spPr>
            <a:xfrm>
              <a:off x="3782665" y="2874247"/>
              <a:ext cx="1645003" cy="1645398"/>
            </a:xfrm>
            <a:prstGeom prst="arc">
              <a:avLst>
                <a:gd name="adj1" fmla="val 21581467"/>
                <a:gd name="adj2" fmla="val 16165361"/>
              </a:avLst>
            </a:prstGeom>
            <a:ln w="25400" cap="rnd">
              <a:solidFill>
                <a:schemeClr val="accent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12D85DD-8485-43C4-B419-2B05A999DFB4}"/>
                </a:ext>
              </a:extLst>
            </p:cNvPr>
            <p:cNvSpPr txBox="1"/>
            <p:nvPr/>
          </p:nvSpPr>
          <p:spPr>
            <a:xfrm>
              <a:off x="3987358" y="3373781"/>
              <a:ext cx="1235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75%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37D4A03-7D4C-4F30-A581-27D5B14405E4}"/>
              </a:ext>
            </a:extLst>
          </p:cNvPr>
          <p:cNvGrpSpPr/>
          <p:nvPr/>
        </p:nvGrpSpPr>
        <p:grpSpPr>
          <a:xfrm>
            <a:off x="3950362" y="2621315"/>
            <a:ext cx="411223" cy="411222"/>
            <a:chOff x="7016816" y="991402"/>
            <a:chExt cx="481264" cy="48126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AD4A065-19D1-46B5-AAEF-2039DC317CDD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FA3580-77DA-4734-8F7D-4E24594AB29C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l="100000" t="100000"/>
                    </a:path>
                  </a:gradFill>
                  <a:latin typeface="+mj-lt"/>
                </a:rPr>
                <a:t>02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5F4757-1071-405B-B8B3-088C2037B974}"/>
              </a:ext>
            </a:extLst>
          </p:cNvPr>
          <p:cNvGrpSpPr/>
          <p:nvPr/>
        </p:nvGrpSpPr>
        <p:grpSpPr>
          <a:xfrm>
            <a:off x="6899860" y="1354862"/>
            <a:ext cx="4710545" cy="4137099"/>
            <a:chOff x="6899860" y="887934"/>
            <a:chExt cx="4710545" cy="413709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A91356-D8D6-4EAA-B155-6622BDF6C31E}"/>
                </a:ext>
              </a:extLst>
            </p:cNvPr>
            <p:cNvSpPr txBox="1"/>
            <p:nvPr/>
          </p:nvSpPr>
          <p:spPr>
            <a:xfrm>
              <a:off x="6899860" y="887934"/>
              <a:ext cx="47105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chemeClr val="accent2"/>
                  </a:solidFill>
                  <a:latin typeface="+mj-lt"/>
                </a:rPr>
                <a:t>Data Gear </a:t>
              </a:r>
              <a:r>
                <a:rPr lang="en-US" sz="6000" dirty="0">
                  <a:solidFill>
                    <a:schemeClr val="bg1"/>
                  </a:solidFill>
                  <a:latin typeface="+mj-lt"/>
                </a:rPr>
                <a:t>Infographic</a:t>
              </a:r>
              <a:endParaRPr lang="en-ID" sz="6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02F2138-42E7-4DC2-A733-89CD9A397A83}"/>
                </a:ext>
              </a:extLst>
            </p:cNvPr>
            <p:cNvSpPr txBox="1"/>
            <p:nvPr/>
          </p:nvSpPr>
          <p:spPr>
            <a:xfrm>
              <a:off x="6942875" y="3464122"/>
              <a:ext cx="4593806" cy="549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Lorem ipsum dolor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,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consectetur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adipiscing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elit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Proin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biben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dum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risus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tristique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Morbi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tortor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justo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</a:t>
              </a:r>
              <a:endParaRPr lang="en-US" sz="12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3987831-5302-49CE-8500-380C8941BF0C}"/>
                </a:ext>
              </a:extLst>
            </p:cNvPr>
            <p:cNvSpPr txBox="1"/>
            <p:nvPr/>
          </p:nvSpPr>
          <p:spPr>
            <a:xfrm>
              <a:off x="6942874" y="2984994"/>
              <a:ext cx="3452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Company Event Presentation 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C8782DE-5A5B-4BB0-863E-3BEB8C37AE16}"/>
                </a:ext>
              </a:extLst>
            </p:cNvPr>
            <p:cNvGrpSpPr/>
            <p:nvPr/>
          </p:nvGrpSpPr>
          <p:grpSpPr>
            <a:xfrm>
              <a:off x="7104421" y="4378702"/>
              <a:ext cx="4198753" cy="646331"/>
              <a:chOff x="7196429" y="4378702"/>
              <a:chExt cx="4198753" cy="646331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32A9144-6BFB-4D9E-BEAA-B339726EDF5C}"/>
                  </a:ext>
                </a:extLst>
              </p:cNvPr>
              <p:cNvGrpSpPr/>
              <p:nvPr/>
            </p:nvGrpSpPr>
            <p:grpSpPr>
              <a:xfrm>
                <a:off x="7468320" y="4378702"/>
                <a:ext cx="3926862" cy="646331"/>
                <a:chOff x="7033239" y="4378702"/>
                <a:chExt cx="3926862" cy="64633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E321404-5EAF-4E5A-A044-EC58FAED865E}"/>
                    </a:ext>
                  </a:extLst>
                </p:cNvPr>
                <p:cNvSpPr txBox="1"/>
                <p:nvPr/>
              </p:nvSpPr>
              <p:spPr>
                <a:xfrm>
                  <a:off x="7033239" y="4378702"/>
                  <a:ext cx="190954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chemeClr val="accent2"/>
                      </a:solidFill>
                      <a:latin typeface="+mj-lt"/>
                    </a:rPr>
                    <a:t>8499+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1ED76A2-9D0A-48D4-862B-D06FF9FC1E5C}"/>
                    </a:ext>
                  </a:extLst>
                </p:cNvPr>
                <p:cNvSpPr txBox="1"/>
                <p:nvPr/>
              </p:nvSpPr>
              <p:spPr>
                <a:xfrm>
                  <a:off x="8778085" y="4378702"/>
                  <a:ext cx="21820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2"/>
                      </a:solidFill>
                      <a:latin typeface="+mj-lt"/>
                    </a:rPr>
                    <a:t>Total Data Recap From Conference</a:t>
                  </a: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8F129DCE-5AA7-4A32-A68B-25B5E37B32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619067" y="4485540"/>
                  <a:ext cx="0" cy="432654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B5E4FBC-D0D6-4919-9CFD-EFAAAD4C4B51}"/>
                  </a:ext>
                </a:extLst>
              </p:cNvPr>
              <p:cNvSpPr/>
              <p:nvPr/>
            </p:nvSpPr>
            <p:spPr>
              <a:xfrm>
                <a:off x="7196429" y="4668470"/>
                <a:ext cx="66794" cy="6679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7439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C1ECFAF-E0D6-4D52-B6EA-8631A9710BC3}"/>
              </a:ext>
            </a:extLst>
          </p:cNvPr>
          <p:cNvGrpSpPr/>
          <p:nvPr/>
        </p:nvGrpSpPr>
        <p:grpSpPr>
          <a:xfrm>
            <a:off x="4005030" y="1988075"/>
            <a:ext cx="4207339" cy="4438125"/>
            <a:chOff x="1262649" y="2190351"/>
            <a:chExt cx="3287700" cy="3468041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2B9EF86-6977-4581-978A-2BE966D17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1242" y="5476642"/>
              <a:ext cx="651359" cy="181750"/>
            </a:xfrm>
            <a:custGeom>
              <a:avLst/>
              <a:gdLst>
                <a:gd name="T0" fmla="*/ 1083 w 1083"/>
                <a:gd name="T1" fmla="*/ 85 h 170"/>
                <a:gd name="T2" fmla="*/ 542 w 1083"/>
                <a:gd name="T3" fmla="*/ 170 h 170"/>
                <a:gd name="T4" fmla="*/ 0 w 1083"/>
                <a:gd name="T5" fmla="*/ 85 h 170"/>
                <a:gd name="T6" fmla="*/ 542 w 1083"/>
                <a:gd name="T7" fmla="*/ 0 h 170"/>
                <a:gd name="T8" fmla="*/ 1083 w 1083"/>
                <a:gd name="T9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3" h="170">
                  <a:moveTo>
                    <a:pt x="1083" y="85"/>
                  </a:moveTo>
                  <a:cubicBezTo>
                    <a:pt x="1083" y="135"/>
                    <a:pt x="822" y="170"/>
                    <a:pt x="542" y="170"/>
                  </a:cubicBezTo>
                  <a:cubicBezTo>
                    <a:pt x="242" y="170"/>
                    <a:pt x="0" y="132"/>
                    <a:pt x="0" y="85"/>
                  </a:cubicBezTo>
                  <a:cubicBezTo>
                    <a:pt x="0" y="38"/>
                    <a:pt x="242" y="0"/>
                    <a:pt x="542" y="0"/>
                  </a:cubicBezTo>
                  <a:cubicBezTo>
                    <a:pt x="841" y="0"/>
                    <a:pt x="1083" y="38"/>
                    <a:pt x="1083" y="85"/>
                  </a:cubicBezTo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B8CD82-5BA0-4533-9430-5033F0B077F7}"/>
                </a:ext>
              </a:extLst>
            </p:cNvPr>
            <p:cNvGrpSpPr/>
            <p:nvPr/>
          </p:nvGrpSpPr>
          <p:grpSpPr>
            <a:xfrm>
              <a:off x="2651525" y="4876246"/>
              <a:ext cx="519599" cy="697470"/>
              <a:chOff x="3046615" y="4922864"/>
              <a:chExt cx="705977" cy="94765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85C9AF8-B145-4D48-BC68-4BBB8D163D39}"/>
                  </a:ext>
                </a:extLst>
              </p:cNvPr>
              <p:cNvGrpSpPr/>
              <p:nvPr/>
            </p:nvGrpSpPr>
            <p:grpSpPr>
              <a:xfrm>
                <a:off x="3063057" y="4998419"/>
                <a:ext cx="689535" cy="872095"/>
                <a:chOff x="1639547" y="5404524"/>
                <a:chExt cx="630177" cy="797022"/>
              </a:xfrm>
            </p:grpSpPr>
            <p:sp>
              <p:nvSpPr>
                <p:cNvPr id="28" name="Freeform 8">
                  <a:extLst>
                    <a:ext uri="{FF2B5EF4-FFF2-40B4-BE49-F238E27FC236}">
                      <a16:creationId xmlns:a16="http://schemas.microsoft.com/office/drawing/2014/main" id="{2B96AFED-7623-46B0-ABD7-750A50FC87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110804">
                  <a:off x="1556125" y="5487946"/>
                  <a:ext cx="797022" cy="630177"/>
                </a:xfrm>
                <a:custGeom>
                  <a:avLst/>
                  <a:gdLst>
                    <a:gd name="T0" fmla="*/ 793 w 939"/>
                    <a:gd name="T1" fmla="*/ 650 h 650"/>
                    <a:gd name="T2" fmla="*/ 0 w 939"/>
                    <a:gd name="T3" fmla="*/ 326 h 650"/>
                    <a:gd name="T4" fmla="*/ 793 w 939"/>
                    <a:gd name="T5" fmla="*/ 0 h 650"/>
                    <a:gd name="T6" fmla="*/ 939 w 939"/>
                    <a:gd name="T7" fmla="*/ 0 h 650"/>
                    <a:gd name="T8" fmla="*/ 939 w 939"/>
                    <a:gd name="T9" fmla="*/ 650 h 650"/>
                    <a:gd name="T10" fmla="*/ 793 w 939"/>
                    <a:gd name="T11" fmla="*/ 650 h 650"/>
                    <a:gd name="connsiteX0" fmla="*/ 8445 w 10000"/>
                    <a:gd name="connsiteY0" fmla="*/ 10000 h 10000"/>
                    <a:gd name="connsiteX1" fmla="*/ 0 w 10000"/>
                    <a:gd name="connsiteY1" fmla="*/ 5015 h 10000"/>
                    <a:gd name="connsiteX2" fmla="*/ 8445 w 10000"/>
                    <a:gd name="connsiteY2" fmla="*/ 0 h 10000"/>
                    <a:gd name="connsiteX3" fmla="*/ 8755 w 10000"/>
                    <a:gd name="connsiteY3" fmla="*/ 92 h 10000"/>
                    <a:gd name="connsiteX4" fmla="*/ 10000 w 10000"/>
                    <a:gd name="connsiteY4" fmla="*/ 10000 h 10000"/>
                    <a:gd name="connsiteX5" fmla="*/ 8445 w 10000"/>
                    <a:gd name="connsiteY5" fmla="*/ 10000 h 10000"/>
                    <a:gd name="connsiteX0" fmla="*/ 8445 w 8755"/>
                    <a:gd name="connsiteY0" fmla="*/ 10000 h 10000"/>
                    <a:gd name="connsiteX1" fmla="*/ 0 w 8755"/>
                    <a:gd name="connsiteY1" fmla="*/ 5015 h 10000"/>
                    <a:gd name="connsiteX2" fmla="*/ 8445 w 8755"/>
                    <a:gd name="connsiteY2" fmla="*/ 0 h 10000"/>
                    <a:gd name="connsiteX3" fmla="*/ 8755 w 8755"/>
                    <a:gd name="connsiteY3" fmla="*/ 92 h 10000"/>
                    <a:gd name="connsiteX4" fmla="*/ 8666 w 8755"/>
                    <a:gd name="connsiteY4" fmla="*/ 9708 h 10000"/>
                    <a:gd name="connsiteX5" fmla="*/ 8445 w 8755"/>
                    <a:gd name="connsiteY5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755" h="10000">
                      <a:moveTo>
                        <a:pt x="8445" y="10000"/>
                      </a:moveTo>
                      <a:lnTo>
                        <a:pt x="0" y="5015"/>
                      </a:lnTo>
                      <a:lnTo>
                        <a:pt x="8445" y="0"/>
                      </a:lnTo>
                      <a:lnTo>
                        <a:pt x="8755" y="92"/>
                      </a:lnTo>
                      <a:cubicBezTo>
                        <a:pt x="8725" y="3297"/>
                        <a:pt x="8696" y="6503"/>
                        <a:pt x="8666" y="9708"/>
                      </a:cubicBezTo>
                      <a:cubicBezTo>
                        <a:pt x="8592" y="9805"/>
                        <a:pt x="8519" y="9903"/>
                        <a:pt x="8445" y="100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279400" dist="38100" dir="2700000" algn="tl" rotWithShape="0">
                    <a:prstClr val="black">
                      <a:alpha val="12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200" dirty="0"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  <p:sp>
              <p:nvSpPr>
                <p:cNvPr id="29" name="Freeform 22">
                  <a:extLst>
                    <a:ext uri="{FF2B5EF4-FFF2-40B4-BE49-F238E27FC236}">
                      <a16:creationId xmlns:a16="http://schemas.microsoft.com/office/drawing/2014/main" id="{2A5D1EF3-BDD4-4081-A671-0835B8DAAE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110804">
                  <a:off x="1831665" y="5968751"/>
                  <a:ext cx="261766" cy="203596"/>
                </a:xfrm>
                <a:custGeom>
                  <a:avLst/>
                  <a:gdLst>
                    <a:gd name="T0" fmla="*/ 114 w 114"/>
                    <a:gd name="T1" fmla="*/ 49 h 88"/>
                    <a:gd name="T2" fmla="*/ 107 w 114"/>
                    <a:gd name="T3" fmla="*/ 0 h 88"/>
                    <a:gd name="T4" fmla="*/ 0 w 114"/>
                    <a:gd name="T5" fmla="*/ 44 h 88"/>
                    <a:gd name="T6" fmla="*/ 109 w 114"/>
                    <a:gd name="T7" fmla="*/ 88 h 88"/>
                    <a:gd name="T8" fmla="*/ 114 w 114"/>
                    <a:gd name="T9" fmla="*/ 4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88">
                      <a:moveTo>
                        <a:pt x="114" y="49"/>
                      </a:moveTo>
                      <a:cubicBezTo>
                        <a:pt x="114" y="32"/>
                        <a:pt x="111" y="15"/>
                        <a:pt x="107" y="0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109" y="88"/>
                        <a:pt x="109" y="88"/>
                        <a:pt x="109" y="88"/>
                      </a:cubicBezTo>
                      <a:cubicBezTo>
                        <a:pt x="112" y="76"/>
                        <a:pt x="114" y="63"/>
                        <a:pt x="114" y="49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200" dirty="0"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</p:grpSp>
          <p:sp>
            <p:nvSpPr>
              <p:cNvPr id="26" name="Oval 39">
                <a:extLst>
                  <a:ext uri="{FF2B5EF4-FFF2-40B4-BE49-F238E27FC236}">
                    <a16:creationId xmlns:a16="http://schemas.microsoft.com/office/drawing/2014/main" id="{23587BBC-3BE2-4A2F-94B0-F20705EEB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273" y="4967833"/>
                <a:ext cx="517984" cy="9826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E5459D7F-498D-45A5-B434-80B48C96ED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46615" y="4922864"/>
                <a:ext cx="701193" cy="188206"/>
              </a:xfrm>
              <a:custGeom>
                <a:avLst/>
                <a:gdLst>
                  <a:gd name="T0" fmla="*/ 163 w 323"/>
                  <a:gd name="T1" fmla="*/ 87 h 87"/>
                  <a:gd name="T2" fmla="*/ 19 w 323"/>
                  <a:gd name="T3" fmla="*/ 64 h 87"/>
                  <a:gd name="T4" fmla="*/ 1 w 323"/>
                  <a:gd name="T5" fmla="*/ 40 h 87"/>
                  <a:gd name="T6" fmla="*/ 92 w 323"/>
                  <a:gd name="T7" fmla="*/ 4 h 87"/>
                  <a:gd name="T8" fmla="*/ 161 w 323"/>
                  <a:gd name="T9" fmla="*/ 0 h 87"/>
                  <a:gd name="T10" fmla="*/ 304 w 323"/>
                  <a:gd name="T11" fmla="*/ 23 h 87"/>
                  <a:gd name="T12" fmla="*/ 322 w 323"/>
                  <a:gd name="T13" fmla="*/ 46 h 87"/>
                  <a:gd name="T14" fmla="*/ 231 w 323"/>
                  <a:gd name="T15" fmla="*/ 83 h 87"/>
                  <a:gd name="T16" fmla="*/ 163 w 323"/>
                  <a:gd name="T17" fmla="*/ 87 h 87"/>
                  <a:gd name="T18" fmla="*/ 161 w 323"/>
                  <a:gd name="T19" fmla="*/ 27 h 87"/>
                  <a:gd name="T20" fmla="*/ 128 w 323"/>
                  <a:gd name="T21" fmla="*/ 29 h 87"/>
                  <a:gd name="T22" fmla="*/ 88 w 323"/>
                  <a:gd name="T23" fmla="*/ 43 h 87"/>
                  <a:gd name="T24" fmla="*/ 94 w 323"/>
                  <a:gd name="T25" fmla="*/ 49 h 87"/>
                  <a:gd name="T26" fmla="*/ 162 w 323"/>
                  <a:gd name="T27" fmla="*/ 60 h 87"/>
                  <a:gd name="T28" fmla="*/ 195 w 323"/>
                  <a:gd name="T29" fmla="*/ 58 h 87"/>
                  <a:gd name="T30" fmla="*/ 235 w 323"/>
                  <a:gd name="T31" fmla="*/ 44 h 87"/>
                  <a:gd name="T32" fmla="*/ 229 w 323"/>
                  <a:gd name="T33" fmla="*/ 38 h 87"/>
                  <a:gd name="T34" fmla="*/ 161 w 323"/>
                  <a:gd name="T35" fmla="*/ 2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3" h="87">
                    <a:moveTo>
                      <a:pt x="163" y="87"/>
                    </a:moveTo>
                    <a:cubicBezTo>
                      <a:pt x="101" y="87"/>
                      <a:pt x="46" y="78"/>
                      <a:pt x="19" y="64"/>
                    </a:cubicBezTo>
                    <a:cubicBezTo>
                      <a:pt x="2" y="55"/>
                      <a:pt x="0" y="46"/>
                      <a:pt x="1" y="40"/>
                    </a:cubicBezTo>
                    <a:cubicBezTo>
                      <a:pt x="5" y="24"/>
                      <a:pt x="39" y="11"/>
                      <a:pt x="92" y="4"/>
                    </a:cubicBezTo>
                    <a:cubicBezTo>
                      <a:pt x="114" y="1"/>
                      <a:pt x="137" y="0"/>
                      <a:pt x="161" y="0"/>
                    </a:cubicBezTo>
                    <a:cubicBezTo>
                      <a:pt x="222" y="0"/>
                      <a:pt x="277" y="9"/>
                      <a:pt x="304" y="23"/>
                    </a:cubicBezTo>
                    <a:cubicBezTo>
                      <a:pt x="321" y="32"/>
                      <a:pt x="323" y="41"/>
                      <a:pt x="322" y="46"/>
                    </a:cubicBezTo>
                    <a:cubicBezTo>
                      <a:pt x="318" y="63"/>
                      <a:pt x="284" y="76"/>
                      <a:pt x="231" y="83"/>
                    </a:cubicBezTo>
                    <a:cubicBezTo>
                      <a:pt x="209" y="85"/>
                      <a:pt x="186" y="87"/>
                      <a:pt x="163" y="87"/>
                    </a:cubicBezTo>
                    <a:close/>
                    <a:moveTo>
                      <a:pt x="161" y="27"/>
                    </a:moveTo>
                    <a:cubicBezTo>
                      <a:pt x="149" y="27"/>
                      <a:pt x="138" y="28"/>
                      <a:pt x="128" y="29"/>
                    </a:cubicBezTo>
                    <a:cubicBezTo>
                      <a:pt x="100" y="32"/>
                      <a:pt x="89" y="39"/>
                      <a:pt x="88" y="43"/>
                    </a:cubicBezTo>
                    <a:cubicBezTo>
                      <a:pt x="87" y="45"/>
                      <a:pt x="90" y="47"/>
                      <a:pt x="94" y="49"/>
                    </a:cubicBezTo>
                    <a:cubicBezTo>
                      <a:pt x="106" y="55"/>
                      <a:pt x="133" y="60"/>
                      <a:pt x="162" y="60"/>
                    </a:cubicBezTo>
                    <a:cubicBezTo>
                      <a:pt x="174" y="60"/>
                      <a:pt x="185" y="59"/>
                      <a:pt x="195" y="58"/>
                    </a:cubicBezTo>
                    <a:cubicBezTo>
                      <a:pt x="223" y="54"/>
                      <a:pt x="235" y="48"/>
                      <a:pt x="235" y="44"/>
                    </a:cubicBezTo>
                    <a:cubicBezTo>
                      <a:pt x="236" y="42"/>
                      <a:pt x="234" y="40"/>
                      <a:pt x="229" y="38"/>
                    </a:cubicBezTo>
                    <a:cubicBezTo>
                      <a:pt x="217" y="31"/>
                      <a:pt x="190" y="27"/>
                      <a:pt x="161" y="27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sp>
          <p:nvSpPr>
            <p:cNvPr id="9" name="Freeform 42">
              <a:extLst>
                <a:ext uri="{FF2B5EF4-FFF2-40B4-BE49-F238E27FC236}">
                  <a16:creationId xmlns:a16="http://schemas.microsoft.com/office/drawing/2014/main" id="{AEDA7328-5CB0-4AE2-8D39-81ADD5CD8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516" y="4372345"/>
              <a:ext cx="1186612" cy="518530"/>
            </a:xfrm>
            <a:custGeom>
              <a:avLst/>
              <a:gdLst>
                <a:gd name="T0" fmla="*/ 153 w 744"/>
                <a:gd name="T1" fmla="*/ 269 h 325"/>
                <a:gd name="T2" fmla="*/ 0 w 744"/>
                <a:gd name="T3" fmla="*/ 0 h 325"/>
                <a:gd name="T4" fmla="*/ 35 w 744"/>
                <a:gd name="T5" fmla="*/ 28 h 325"/>
                <a:gd name="T6" fmla="*/ 537 w 744"/>
                <a:gd name="T7" fmla="*/ 72 h 325"/>
                <a:gd name="T8" fmla="*/ 744 w 744"/>
                <a:gd name="T9" fmla="*/ 1 h 325"/>
                <a:gd name="T10" fmla="*/ 589 w 744"/>
                <a:gd name="T11" fmla="*/ 270 h 325"/>
                <a:gd name="T12" fmla="*/ 468 w 744"/>
                <a:gd name="T13" fmla="*/ 311 h 325"/>
                <a:gd name="T14" fmla="*/ 174 w 744"/>
                <a:gd name="T15" fmla="*/ 286 h 325"/>
                <a:gd name="T16" fmla="*/ 153 w 744"/>
                <a:gd name="T17" fmla="*/ 26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4" h="325">
                  <a:moveTo>
                    <a:pt x="153" y="26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7" y="19"/>
                    <a:pt x="35" y="28"/>
                  </a:cubicBezTo>
                  <a:cubicBezTo>
                    <a:pt x="126" y="75"/>
                    <a:pt x="351" y="95"/>
                    <a:pt x="537" y="72"/>
                  </a:cubicBezTo>
                  <a:cubicBezTo>
                    <a:pt x="653" y="58"/>
                    <a:pt x="727" y="31"/>
                    <a:pt x="744" y="1"/>
                  </a:cubicBezTo>
                  <a:cubicBezTo>
                    <a:pt x="589" y="270"/>
                    <a:pt x="589" y="270"/>
                    <a:pt x="589" y="270"/>
                  </a:cubicBezTo>
                  <a:cubicBezTo>
                    <a:pt x="579" y="287"/>
                    <a:pt x="536" y="303"/>
                    <a:pt x="468" y="311"/>
                  </a:cubicBezTo>
                  <a:cubicBezTo>
                    <a:pt x="359" y="325"/>
                    <a:pt x="227" y="313"/>
                    <a:pt x="174" y="286"/>
                  </a:cubicBezTo>
                  <a:cubicBezTo>
                    <a:pt x="163" y="280"/>
                    <a:pt x="156" y="275"/>
                    <a:pt x="153" y="2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lt1"/>
                </a:solidFill>
              </a:endParaRPr>
            </a:p>
          </p:txBody>
        </p:sp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75E830B5-7AC3-494F-A60C-0BB0870A3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225" y="4189695"/>
              <a:ext cx="1230743" cy="324847"/>
            </a:xfrm>
            <a:custGeom>
              <a:avLst/>
              <a:gdLst>
                <a:gd name="T0" fmla="*/ 389 w 771"/>
                <a:gd name="T1" fmla="*/ 203 h 203"/>
                <a:gd name="T2" fmla="*/ 45 w 771"/>
                <a:gd name="T3" fmla="*/ 148 h 203"/>
                <a:gd name="T4" fmla="*/ 3 w 771"/>
                <a:gd name="T5" fmla="*/ 95 h 203"/>
                <a:gd name="T6" fmla="*/ 220 w 771"/>
                <a:gd name="T7" fmla="*/ 10 h 203"/>
                <a:gd name="T8" fmla="*/ 383 w 771"/>
                <a:gd name="T9" fmla="*/ 0 h 203"/>
                <a:gd name="T10" fmla="*/ 727 w 771"/>
                <a:gd name="T11" fmla="*/ 54 h 203"/>
                <a:gd name="T12" fmla="*/ 769 w 771"/>
                <a:gd name="T13" fmla="*/ 108 h 203"/>
                <a:gd name="T14" fmla="*/ 552 w 771"/>
                <a:gd name="T15" fmla="*/ 193 h 203"/>
                <a:gd name="T16" fmla="*/ 389 w 771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1" h="203">
                  <a:moveTo>
                    <a:pt x="389" y="203"/>
                  </a:moveTo>
                  <a:cubicBezTo>
                    <a:pt x="242" y="203"/>
                    <a:pt x="110" y="182"/>
                    <a:pt x="45" y="148"/>
                  </a:cubicBezTo>
                  <a:cubicBezTo>
                    <a:pt x="5" y="128"/>
                    <a:pt x="0" y="108"/>
                    <a:pt x="3" y="95"/>
                  </a:cubicBezTo>
                  <a:cubicBezTo>
                    <a:pt x="11" y="57"/>
                    <a:pt x="92" y="25"/>
                    <a:pt x="220" y="10"/>
                  </a:cubicBezTo>
                  <a:cubicBezTo>
                    <a:pt x="271" y="3"/>
                    <a:pt x="326" y="0"/>
                    <a:pt x="383" y="0"/>
                  </a:cubicBezTo>
                  <a:cubicBezTo>
                    <a:pt x="530" y="0"/>
                    <a:pt x="662" y="21"/>
                    <a:pt x="727" y="54"/>
                  </a:cubicBezTo>
                  <a:cubicBezTo>
                    <a:pt x="766" y="75"/>
                    <a:pt x="771" y="95"/>
                    <a:pt x="769" y="108"/>
                  </a:cubicBezTo>
                  <a:cubicBezTo>
                    <a:pt x="760" y="146"/>
                    <a:pt x="680" y="178"/>
                    <a:pt x="552" y="193"/>
                  </a:cubicBezTo>
                  <a:cubicBezTo>
                    <a:pt x="501" y="200"/>
                    <a:pt x="446" y="203"/>
                    <a:pt x="389" y="203"/>
                  </a:cubicBezTo>
                  <a:close/>
                </a:path>
              </a:pathLst>
            </a:custGeom>
            <a:solidFill>
              <a:schemeClr val="accent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 dirty="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" name="Freeform 45">
              <a:extLst>
                <a:ext uri="{FF2B5EF4-FFF2-40B4-BE49-F238E27FC236}">
                  <a16:creationId xmlns:a16="http://schemas.microsoft.com/office/drawing/2014/main" id="{689647F3-87F8-4ECE-866E-9CCBD664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507" y="3852589"/>
              <a:ext cx="1871856" cy="605564"/>
            </a:xfrm>
            <a:custGeom>
              <a:avLst/>
              <a:gdLst>
                <a:gd name="T0" fmla="*/ 153 w 1173"/>
                <a:gd name="T1" fmla="*/ 269 h 380"/>
                <a:gd name="T2" fmla="*/ 0 w 1173"/>
                <a:gd name="T3" fmla="*/ 0 h 380"/>
                <a:gd name="T4" fmla="*/ 55 w 1173"/>
                <a:gd name="T5" fmla="*/ 45 h 380"/>
                <a:gd name="T6" fmla="*/ 848 w 1173"/>
                <a:gd name="T7" fmla="*/ 114 h 380"/>
                <a:gd name="T8" fmla="*/ 1173 w 1173"/>
                <a:gd name="T9" fmla="*/ 2 h 380"/>
                <a:gd name="T10" fmla="*/ 1019 w 1173"/>
                <a:gd name="T11" fmla="*/ 271 h 380"/>
                <a:gd name="T12" fmla="*/ 779 w 1173"/>
                <a:gd name="T13" fmla="*/ 353 h 380"/>
                <a:gd name="T14" fmla="*/ 194 w 1173"/>
                <a:gd name="T15" fmla="*/ 302 h 380"/>
                <a:gd name="T16" fmla="*/ 153 w 1173"/>
                <a:gd name="T17" fmla="*/ 269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3" h="380">
                  <a:moveTo>
                    <a:pt x="153" y="269"/>
                  </a:moveTo>
                  <a:cubicBezTo>
                    <a:pt x="102" y="180"/>
                    <a:pt x="51" y="90"/>
                    <a:pt x="0" y="0"/>
                  </a:cubicBezTo>
                  <a:cubicBezTo>
                    <a:pt x="9" y="16"/>
                    <a:pt x="27" y="31"/>
                    <a:pt x="55" y="45"/>
                  </a:cubicBezTo>
                  <a:cubicBezTo>
                    <a:pt x="199" y="119"/>
                    <a:pt x="554" y="150"/>
                    <a:pt x="848" y="114"/>
                  </a:cubicBezTo>
                  <a:cubicBezTo>
                    <a:pt x="1030" y="92"/>
                    <a:pt x="1146" y="49"/>
                    <a:pt x="1173" y="2"/>
                  </a:cubicBezTo>
                  <a:cubicBezTo>
                    <a:pt x="1019" y="271"/>
                    <a:pt x="1019" y="271"/>
                    <a:pt x="1019" y="271"/>
                  </a:cubicBezTo>
                  <a:cubicBezTo>
                    <a:pt x="999" y="305"/>
                    <a:pt x="913" y="337"/>
                    <a:pt x="779" y="353"/>
                  </a:cubicBezTo>
                  <a:cubicBezTo>
                    <a:pt x="562" y="380"/>
                    <a:pt x="300" y="357"/>
                    <a:pt x="194" y="302"/>
                  </a:cubicBezTo>
                  <a:cubicBezTo>
                    <a:pt x="173" y="292"/>
                    <a:pt x="160" y="281"/>
                    <a:pt x="153" y="269"/>
                  </a:cubicBezTo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lt1"/>
                </a:solidFill>
              </a:endParaRPr>
            </a:p>
          </p:txBody>
        </p:sp>
        <p:sp>
          <p:nvSpPr>
            <p:cNvPr id="12" name="Freeform 46">
              <a:extLst>
                <a:ext uri="{FF2B5EF4-FFF2-40B4-BE49-F238E27FC236}">
                  <a16:creationId xmlns:a16="http://schemas.microsoft.com/office/drawing/2014/main" id="{032C65F7-34E6-4896-8181-A144B9ED82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0538" y="3571872"/>
              <a:ext cx="1925793" cy="497690"/>
            </a:xfrm>
            <a:custGeom>
              <a:avLst/>
              <a:gdLst>
                <a:gd name="T0" fmla="*/ 608 w 1207"/>
                <a:gd name="T1" fmla="*/ 312 h 312"/>
                <a:gd name="T2" fmla="*/ 68 w 1207"/>
                <a:gd name="T3" fmla="*/ 227 h 312"/>
                <a:gd name="T4" fmla="*/ 5 w 1207"/>
                <a:gd name="T5" fmla="*/ 146 h 312"/>
                <a:gd name="T6" fmla="*/ 342 w 1207"/>
                <a:gd name="T7" fmla="*/ 15 h 312"/>
                <a:gd name="T8" fmla="*/ 600 w 1207"/>
                <a:gd name="T9" fmla="*/ 0 h 312"/>
                <a:gd name="T10" fmla="*/ 1139 w 1207"/>
                <a:gd name="T11" fmla="*/ 86 h 312"/>
                <a:gd name="T12" fmla="*/ 1203 w 1207"/>
                <a:gd name="T13" fmla="*/ 166 h 312"/>
                <a:gd name="T14" fmla="*/ 866 w 1207"/>
                <a:gd name="T15" fmla="*/ 297 h 312"/>
                <a:gd name="T16" fmla="*/ 608 w 1207"/>
                <a:gd name="T17" fmla="*/ 312 h 312"/>
                <a:gd name="T18" fmla="*/ 603 w 1207"/>
                <a:gd name="T19" fmla="*/ 124 h 312"/>
                <a:gd name="T20" fmla="*/ 536 w 1207"/>
                <a:gd name="T21" fmla="*/ 128 h 312"/>
                <a:gd name="T22" fmla="*/ 456 w 1207"/>
                <a:gd name="T23" fmla="*/ 155 h 312"/>
                <a:gd name="T24" fmla="*/ 468 w 1207"/>
                <a:gd name="T25" fmla="*/ 167 h 312"/>
                <a:gd name="T26" fmla="*/ 605 w 1207"/>
                <a:gd name="T27" fmla="*/ 188 h 312"/>
                <a:gd name="T28" fmla="*/ 671 w 1207"/>
                <a:gd name="T29" fmla="*/ 185 h 312"/>
                <a:gd name="T30" fmla="*/ 752 w 1207"/>
                <a:gd name="T31" fmla="*/ 157 h 312"/>
                <a:gd name="T32" fmla="*/ 740 w 1207"/>
                <a:gd name="T33" fmla="*/ 145 h 312"/>
                <a:gd name="T34" fmla="*/ 603 w 1207"/>
                <a:gd name="T35" fmla="*/ 12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7" h="312">
                  <a:moveTo>
                    <a:pt x="608" y="312"/>
                  </a:moveTo>
                  <a:cubicBezTo>
                    <a:pt x="377" y="312"/>
                    <a:pt x="170" y="280"/>
                    <a:pt x="68" y="227"/>
                  </a:cubicBezTo>
                  <a:cubicBezTo>
                    <a:pt x="8" y="196"/>
                    <a:pt x="0" y="166"/>
                    <a:pt x="5" y="146"/>
                  </a:cubicBezTo>
                  <a:cubicBezTo>
                    <a:pt x="17" y="88"/>
                    <a:pt x="143" y="40"/>
                    <a:pt x="342" y="15"/>
                  </a:cubicBezTo>
                  <a:cubicBezTo>
                    <a:pt x="423" y="5"/>
                    <a:pt x="510" y="0"/>
                    <a:pt x="600" y="0"/>
                  </a:cubicBezTo>
                  <a:cubicBezTo>
                    <a:pt x="830" y="0"/>
                    <a:pt x="1037" y="33"/>
                    <a:pt x="1139" y="86"/>
                  </a:cubicBezTo>
                  <a:cubicBezTo>
                    <a:pt x="1200" y="116"/>
                    <a:pt x="1207" y="147"/>
                    <a:pt x="1203" y="166"/>
                  </a:cubicBezTo>
                  <a:cubicBezTo>
                    <a:pt x="1191" y="224"/>
                    <a:pt x="1064" y="273"/>
                    <a:pt x="866" y="297"/>
                  </a:cubicBezTo>
                  <a:cubicBezTo>
                    <a:pt x="784" y="307"/>
                    <a:pt x="698" y="312"/>
                    <a:pt x="608" y="312"/>
                  </a:cubicBezTo>
                  <a:moveTo>
                    <a:pt x="603" y="124"/>
                  </a:moveTo>
                  <a:cubicBezTo>
                    <a:pt x="579" y="124"/>
                    <a:pt x="557" y="125"/>
                    <a:pt x="536" y="128"/>
                  </a:cubicBezTo>
                  <a:cubicBezTo>
                    <a:pt x="480" y="135"/>
                    <a:pt x="457" y="148"/>
                    <a:pt x="456" y="155"/>
                  </a:cubicBezTo>
                  <a:cubicBezTo>
                    <a:pt x="455" y="159"/>
                    <a:pt x="460" y="163"/>
                    <a:pt x="468" y="167"/>
                  </a:cubicBezTo>
                  <a:cubicBezTo>
                    <a:pt x="493" y="180"/>
                    <a:pt x="547" y="188"/>
                    <a:pt x="605" y="188"/>
                  </a:cubicBezTo>
                  <a:cubicBezTo>
                    <a:pt x="628" y="188"/>
                    <a:pt x="650" y="187"/>
                    <a:pt x="671" y="185"/>
                  </a:cubicBezTo>
                  <a:cubicBezTo>
                    <a:pt x="727" y="178"/>
                    <a:pt x="750" y="165"/>
                    <a:pt x="752" y="157"/>
                  </a:cubicBezTo>
                  <a:cubicBezTo>
                    <a:pt x="752" y="154"/>
                    <a:pt x="748" y="150"/>
                    <a:pt x="740" y="145"/>
                  </a:cubicBezTo>
                  <a:cubicBezTo>
                    <a:pt x="715" y="132"/>
                    <a:pt x="661" y="124"/>
                    <a:pt x="603" y="124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 dirty="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0AE125-63C5-48DF-A39C-2D948BC0FDBA}"/>
                </a:ext>
              </a:extLst>
            </p:cNvPr>
            <p:cNvGrpSpPr/>
            <p:nvPr/>
          </p:nvGrpSpPr>
          <p:grpSpPr>
            <a:xfrm>
              <a:off x="1599755" y="3155086"/>
              <a:ext cx="2612263" cy="761246"/>
              <a:chOff x="1617579" y="2542803"/>
              <a:chExt cx="3549271" cy="1034302"/>
            </a:xfrm>
          </p:grpSpPr>
          <p:sp>
            <p:nvSpPr>
              <p:cNvPr id="23" name="Freeform 49">
                <a:extLst>
                  <a:ext uri="{FF2B5EF4-FFF2-40B4-BE49-F238E27FC236}">
                    <a16:creationId xmlns:a16="http://schemas.microsoft.com/office/drawing/2014/main" id="{36AD54E6-04A7-42B4-8879-8F7296654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0883" y="2691036"/>
                <a:ext cx="3454335" cy="886069"/>
              </a:xfrm>
              <a:custGeom>
                <a:avLst/>
                <a:gdLst>
                  <a:gd name="T0" fmla="*/ 1591 w 1594"/>
                  <a:gd name="T1" fmla="*/ 9 h 409"/>
                  <a:gd name="T2" fmla="*/ 1493 w 1594"/>
                  <a:gd name="T3" fmla="*/ 73 h 409"/>
                  <a:gd name="T4" fmla="*/ 1399 w 1594"/>
                  <a:gd name="T5" fmla="*/ 104 h 409"/>
                  <a:gd name="T6" fmla="*/ 1284 w 1594"/>
                  <a:gd name="T7" fmla="*/ 132 h 409"/>
                  <a:gd name="T8" fmla="*/ 1284 w 1594"/>
                  <a:gd name="T9" fmla="*/ 132 h 409"/>
                  <a:gd name="T10" fmla="*/ 1187 w 1594"/>
                  <a:gd name="T11" fmla="*/ 148 h 409"/>
                  <a:gd name="T12" fmla="*/ 687 w 1594"/>
                  <a:gd name="T13" fmla="*/ 170 h 409"/>
                  <a:gd name="T14" fmla="*/ 684 w 1594"/>
                  <a:gd name="T15" fmla="*/ 170 h 409"/>
                  <a:gd name="T16" fmla="*/ 635 w 1594"/>
                  <a:gd name="T17" fmla="*/ 168 h 409"/>
                  <a:gd name="T18" fmla="*/ 454 w 1594"/>
                  <a:gd name="T19" fmla="*/ 152 h 409"/>
                  <a:gd name="T20" fmla="*/ 380 w 1594"/>
                  <a:gd name="T21" fmla="*/ 142 h 409"/>
                  <a:gd name="T22" fmla="*/ 334 w 1594"/>
                  <a:gd name="T23" fmla="*/ 135 h 409"/>
                  <a:gd name="T24" fmla="*/ 313 w 1594"/>
                  <a:gd name="T25" fmla="*/ 131 h 409"/>
                  <a:gd name="T26" fmla="*/ 312 w 1594"/>
                  <a:gd name="T27" fmla="*/ 131 h 409"/>
                  <a:gd name="T28" fmla="*/ 311 w 1594"/>
                  <a:gd name="T29" fmla="*/ 130 h 409"/>
                  <a:gd name="T30" fmla="*/ 295 w 1594"/>
                  <a:gd name="T31" fmla="*/ 127 h 409"/>
                  <a:gd name="T32" fmla="*/ 150 w 1594"/>
                  <a:gd name="T33" fmla="*/ 88 h 409"/>
                  <a:gd name="T34" fmla="*/ 91 w 1594"/>
                  <a:gd name="T35" fmla="*/ 66 h 409"/>
                  <a:gd name="T36" fmla="*/ 37 w 1594"/>
                  <a:gd name="T37" fmla="*/ 34 h 409"/>
                  <a:gd name="T38" fmla="*/ 0 w 1594"/>
                  <a:gd name="T39" fmla="*/ 0 h 409"/>
                  <a:gd name="T40" fmla="*/ 55 w 1594"/>
                  <a:gd name="T41" fmla="*/ 100 h 409"/>
                  <a:gd name="T42" fmla="*/ 133 w 1594"/>
                  <a:gd name="T43" fmla="*/ 239 h 409"/>
                  <a:gd name="T44" fmla="*/ 218 w 1594"/>
                  <a:gd name="T45" fmla="*/ 317 h 409"/>
                  <a:gd name="T46" fmla="*/ 470 w 1594"/>
                  <a:gd name="T47" fmla="*/ 385 h 409"/>
                  <a:gd name="T48" fmla="*/ 615 w 1594"/>
                  <a:gd name="T49" fmla="*/ 399 h 409"/>
                  <a:gd name="T50" fmla="*/ 926 w 1594"/>
                  <a:gd name="T51" fmla="*/ 403 h 409"/>
                  <a:gd name="T52" fmla="*/ 1081 w 1594"/>
                  <a:gd name="T53" fmla="*/ 390 h 409"/>
                  <a:gd name="T54" fmla="*/ 1154 w 1594"/>
                  <a:gd name="T55" fmla="*/ 381 h 409"/>
                  <a:gd name="T56" fmla="*/ 1229 w 1594"/>
                  <a:gd name="T57" fmla="*/ 364 h 409"/>
                  <a:gd name="T58" fmla="*/ 1292 w 1594"/>
                  <a:gd name="T59" fmla="*/ 350 h 409"/>
                  <a:gd name="T60" fmla="*/ 1418 w 1594"/>
                  <a:gd name="T61" fmla="*/ 290 h 409"/>
                  <a:gd name="T62" fmla="*/ 1486 w 1594"/>
                  <a:gd name="T63" fmla="*/ 196 h 409"/>
                  <a:gd name="T64" fmla="*/ 1544 w 1594"/>
                  <a:gd name="T65" fmla="*/ 95 h 409"/>
                  <a:gd name="T66" fmla="*/ 1592 w 1594"/>
                  <a:gd name="T67" fmla="*/ 9 h 409"/>
                  <a:gd name="T68" fmla="*/ 1594 w 1594"/>
                  <a:gd name="T69" fmla="*/ 5 h 409"/>
                  <a:gd name="T70" fmla="*/ 1591 w 1594"/>
                  <a:gd name="T71" fmla="*/ 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94" h="409">
                    <a:moveTo>
                      <a:pt x="1591" y="9"/>
                    </a:moveTo>
                    <a:cubicBezTo>
                      <a:pt x="1566" y="37"/>
                      <a:pt x="1529" y="57"/>
                      <a:pt x="1493" y="73"/>
                    </a:cubicBezTo>
                    <a:cubicBezTo>
                      <a:pt x="1463" y="86"/>
                      <a:pt x="1431" y="95"/>
                      <a:pt x="1399" y="104"/>
                    </a:cubicBezTo>
                    <a:cubicBezTo>
                      <a:pt x="1383" y="109"/>
                      <a:pt x="1290" y="131"/>
                      <a:pt x="1284" y="132"/>
                    </a:cubicBezTo>
                    <a:cubicBezTo>
                      <a:pt x="1284" y="132"/>
                      <a:pt x="1284" y="132"/>
                      <a:pt x="1284" y="132"/>
                    </a:cubicBezTo>
                    <a:cubicBezTo>
                      <a:pt x="1252" y="138"/>
                      <a:pt x="1219" y="145"/>
                      <a:pt x="1187" y="148"/>
                    </a:cubicBezTo>
                    <a:cubicBezTo>
                      <a:pt x="1022" y="171"/>
                      <a:pt x="854" y="177"/>
                      <a:pt x="687" y="170"/>
                    </a:cubicBezTo>
                    <a:cubicBezTo>
                      <a:pt x="684" y="170"/>
                      <a:pt x="684" y="170"/>
                      <a:pt x="684" y="170"/>
                    </a:cubicBezTo>
                    <a:cubicBezTo>
                      <a:pt x="668" y="170"/>
                      <a:pt x="651" y="169"/>
                      <a:pt x="635" y="168"/>
                    </a:cubicBezTo>
                    <a:cubicBezTo>
                      <a:pt x="574" y="163"/>
                      <a:pt x="514" y="160"/>
                      <a:pt x="454" y="152"/>
                    </a:cubicBezTo>
                    <a:cubicBezTo>
                      <a:pt x="429" y="150"/>
                      <a:pt x="404" y="146"/>
                      <a:pt x="380" y="142"/>
                    </a:cubicBezTo>
                    <a:cubicBezTo>
                      <a:pt x="365" y="140"/>
                      <a:pt x="349" y="138"/>
                      <a:pt x="334" y="135"/>
                    </a:cubicBezTo>
                    <a:cubicBezTo>
                      <a:pt x="327" y="133"/>
                      <a:pt x="320" y="132"/>
                      <a:pt x="313" y="131"/>
                    </a:cubicBezTo>
                    <a:cubicBezTo>
                      <a:pt x="313" y="131"/>
                      <a:pt x="312" y="131"/>
                      <a:pt x="312" y="131"/>
                    </a:cubicBezTo>
                    <a:cubicBezTo>
                      <a:pt x="311" y="130"/>
                      <a:pt x="311" y="130"/>
                      <a:pt x="311" y="130"/>
                    </a:cubicBezTo>
                    <a:cubicBezTo>
                      <a:pt x="306" y="129"/>
                      <a:pt x="300" y="128"/>
                      <a:pt x="295" y="127"/>
                    </a:cubicBezTo>
                    <a:cubicBezTo>
                      <a:pt x="246" y="117"/>
                      <a:pt x="196" y="106"/>
                      <a:pt x="150" y="88"/>
                    </a:cubicBezTo>
                    <a:cubicBezTo>
                      <a:pt x="130" y="81"/>
                      <a:pt x="110" y="75"/>
                      <a:pt x="91" y="66"/>
                    </a:cubicBezTo>
                    <a:cubicBezTo>
                      <a:pt x="72" y="57"/>
                      <a:pt x="54" y="46"/>
                      <a:pt x="37" y="34"/>
                    </a:cubicBezTo>
                    <a:cubicBezTo>
                      <a:pt x="24" y="24"/>
                      <a:pt x="9" y="13"/>
                      <a:pt x="0" y="0"/>
                    </a:cubicBezTo>
                    <a:cubicBezTo>
                      <a:pt x="22" y="32"/>
                      <a:pt x="37" y="67"/>
                      <a:pt x="55" y="100"/>
                    </a:cubicBezTo>
                    <a:cubicBezTo>
                      <a:pt x="80" y="147"/>
                      <a:pt x="107" y="193"/>
                      <a:pt x="133" y="239"/>
                    </a:cubicBezTo>
                    <a:cubicBezTo>
                      <a:pt x="151" y="272"/>
                      <a:pt x="181" y="300"/>
                      <a:pt x="218" y="317"/>
                    </a:cubicBezTo>
                    <a:cubicBezTo>
                      <a:pt x="297" y="355"/>
                      <a:pt x="382" y="374"/>
                      <a:pt x="470" y="385"/>
                    </a:cubicBezTo>
                    <a:cubicBezTo>
                      <a:pt x="518" y="392"/>
                      <a:pt x="567" y="395"/>
                      <a:pt x="615" y="399"/>
                    </a:cubicBezTo>
                    <a:cubicBezTo>
                      <a:pt x="719" y="407"/>
                      <a:pt x="823" y="409"/>
                      <a:pt x="926" y="403"/>
                    </a:cubicBezTo>
                    <a:cubicBezTo>
                      <a:pt x="978" y="401"/>
                      <a:pt x="1030" y="396"/>
                      <a:pt x="1081" y="390"/>
                    </a:cubicBezTo>
                    <a:cubicBezTo>
                      <a:pt x="1106" y="387"/>
                      <a:pt x="1130" y="384"/>
                      <a:pt x="1154" y="381"/>
                    </a:cubicBezTo>
                    <a:cubicBezTo>
                      <a:pt x="1179" y="377"/>
                      <a:pt x="1205" y="369"/>
                      <a:pt x="1229" y="364"/>
                    </a:cubicBezTo>
                    <a:cubicBezTo>
                      <a:pt x="1250" y="360"/>
                      <a:pt x="1272" y="356"/>
                      <a:pt x="1292" y="350"/>
                    </a:cubicBezTo>
                    <a:cubicBezTo>
                      <a:pt x="1338" y="338"/>
                      <a:pt x="1384" y="320"/>
                      <a:pt x="1418" y="290"/>
                    </a:cubicBezTo>
                    <a:cubicBezTo>
                      <a:pt x="1449" y="264"/>
                      <a:pt x="1468" y="230"/>
                      <a:pt x="1486" y="196"/>
                    </a:cubicBezTo>
                    <a:cubicBezTo>
                      <a:pt x="1504" y="162"/>
                      <a:pt x="1524" y="129"/>
                      <a:pt x="1544" y="95"/>
                    </a:cubicBezTo>
                    <a:cubicBezTo>
                      <a:pt x="1560" y="67"/>
                      <a:pt x="1577" y="38"/>
                      <a:pt x="1592" y="9"/>
                    </a:cubicBezTo>
                    <a:cubicBezTo>
                      <a:pt x="1593" y="8"/>
                      <a:pt x="1593" y="6"/>
                      <a:pt x="1594" y="5"/>
                    </a:cubicBezTo>
                    <a:cubicBezTo>
                      <a:pt x="1593" y="6"/>
                      <a:pt x="1592" y="7"/>
                      <a:pt x="1591" y="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4" name="Freeform 50">
                <a:extLst>
                  <a:ext uri="{FF2B5EF4-FFF2-40B4-BE49-F238E27FC236}">
                    <a16:creationId xmlns:a16="http://schemas.microsoft.com/office/drawing/2014/main" id="{1D5EDB34-F39C-4803-A7F1-D1C63A050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7579" y="2542803"/>
                <a:ext cx="3549271" cy="537970"/>
              </a:xfrm>
              <a:custGeom>
                <a:avLst/>
                <a:gdLst>
                  <a:gd name="T0" fmla="*/ 833 w 1638"/>
                  <a:gd name="T1" fmla="*/ 248 h 248"/>
                  <a:gd name="T2" fmla="*/ 707 w 1638"/>
                  <a:gd name="T3" fmla="*/ 245 h 248"/>
                  <a:gd name="T4" fmla="*/ 704 w 1638"/>
                  <a:gd name="T5" fmla="*/ 245 h 248"/>
                  <a:gd name="T6" fmla="*/ 655 w 1638"/>
                  <a:gd name="T7" fmla="*/ 243 h 248"/>
                  <a:gd name="T8" fmla="*/ 594 w 1638"/>
                  <a:gd name="T9" fmla="*/ 238 h 248"/>
                  <a:gd name="T10" fmla="*/ 473 w 1638"/>
                  <a:gd name="T11" fmla="*/ 227 h 248"/>
                  <a:gd name="T12" fmla="*/ 413 w 1638"/>
                  <a:gd name="T13" fmla="*/ 219 h 248"/>
                  <a:gd name="T14" fmla="*/ 399 w 1638"/>
                  <a:gd name="T15" fmla="*/ 217 h 248"/>
                  <a:gd name="T16" fmla="*/ 390 w 1638"/>
                  <a:gd name="T17" fmla="*/ 216 h 248"/>
                  <a:gd name="T18" fmla="*/ 388 w 1638"/>
                  <a:gd name="T19" fmla="*/ 216 h 248"/>
                  <a:gd name="T20" fmla="*/ 245 w 1638"/>
                  <a:gd name="T21" fmla="*/ 187 h 248"/>
                  <a:gd name="T22" fmla="*/ 106 w 1638"/>
                  <a:gd name="T23" fmla="*/ 139 h 248"/>
                  <a:gd name="T24" fmla="*/ 42 w 1638"/>
                  <a:gd name="T25" fmla="*/ 101 h 248"/>
                  <a:gd name="T26" fmla="*/ 2 w 1638"/>
                  <a:gd name="T27" fmla="*/ 29 h 248"/>
                  <a:gd name="T28" fmla="*/ 2 w 1638"/>
                  <a:gd name="T29" fmla="*/ 27 h 248"/>
                  <a:gd name="T30" fmla="*/ 7 w 1638"/>
                  <a:gd name="T31" fmla="*/ 9 h 248"/>
                  <a:gd name="T32" fmla="*/ 7 w 1638"/>
                  <a:gd name="T33" fmla="*/ 9 h 248"/>
                  <a:gd name="T34" fmla="*/ 8 w 1638"/>
                  <a:gd name="T35" fmla="*/ 7 h 248"/>
                  <a:gd name="T36" fmla="*/ 12 w 1638"/>
                  <a:gd name="T37" fmla="*/ 0 h 248"/>
                  <a:gd name="T38" fmla="*/ 20 w 1638"/>
                  <a:gd name="T39" fmla="*/ 5 h 248"/>
                  <a:gd name="T40" fmla="*/ 20 w 1638"/>
                  <a:gd name="T41" fmla="*/ 5 h 248"/>
                  <a:gd name="T42" fmla="*/ 25 w 1638"/>
                  <a:gd name="T43" fmla="*/ 8 h 248"/>
                  <a:gd name="T44" fmla="*/ 31 w 1638"/>
                  <a:gd name="T45" fmla="*/ 12 h 248"/>
                  <a:gd name="T46" fmla="*/ 459 w 1638"/>
                  <a:gd name="T47" fmla="*/ 119 h 248"/>
                  <a:gd name="T48" fmla="*/ 828 w 1638"/>
                  <a:gd name="T49" fmla="*/ 139 h 248"/>
                  <a:gd name="T50" fmla="*/ 893 w 1638"/>
                  <a:gd name="T51" fmla="*/ 139 h 248"/>
                  <a:gd name="T52" fmla="*/ 896 w 1638"/>
                  <a:gd name="T53" fmla="*/ 139 h 248"/>
                  <a:gd name="T54" fmla="*/ 982 w 1638"/>
                  <a:gd name="T55" fmla="*/ 134 h 248"/>
                  <a:gd name="T56" fmla="*/ 1038 w 1638"/>
                  <a:gd name="T57" fmla="*/ 133 h 248"/>
                  <a:gd name="T58" fmla="*/ 1177 w 1638"/>
                  <a:gd name="T59" fmla="*/ 120 h 248"/>
                  <a:gd name="T60" fmla="*/ 1480 w 1638"/>
                  <a:gd name="T61" fmla="*/ 64 h 248"/>
                  <a:gd name="T62" fmla="*/ 1481 w 1638"/>
                  <a:gd name="T63" fmla="*/ 63 h 248"/>
                  <a:gd name="T64" fmla="*/ 1612 w 1638"/>
                  <a:gd name="T65" fmla="*/ 11 h 248"/>
                  <a:gd name="T66" fmla="*/ 1615 w 1638"/>
                  <a:gd name="T67" fmla="*/ 9 h 248"/>
                  <a:gd name="T68" fmla="*/ 1618 w 1638"/>
                  <a:gd name="T69" fmla="*/ 7 h 248"/>
                  <a:gd name="T70" fmla="*/ 1626 w 1638"/>
                  <a:gd name="T71" fmla="*/ 3 h 248"/>
                  <a:gd name="T72" fmla="*/ 1630 w 1638"/>
                  <a:gd name="T73" fmla="*/ 10 h 248"/>
                  <a:gd name="T74" fmla="*/ 1631 w 1638"/>
                  <a:gd name="T75" fmla="*/ 14 h 248"/>
                  <a:gd name="T76" fmla="*/ 1626 w 1638"/>
                  <a:gd name="T77" fmla="*/ 70 h 248"/>
                  <a:gd name="T78" fmla="*/ 1624 w 1638"/>
                  <a:gd name="T79" fmla="*/ 73 h 248"/>
                  <a:gd name="T80" fmla="*/ 1622 w 1638"/>
                  <a:gd name="T81" fmla="*/ 75 h 248"/>
                  <a:gd name="T82" fmla="*/ 1479 w 1638"/>
                  <a:gd name="T83" fmla="*/ 161 h 248"/>
                  <a:gd name="T84" fmla="*/ 1305 w 1638"/>
                  <a:gd name="T85" fmla="*/ 207 h 248"/>
                  <a:gd name="T86" fmla="*/ 1208 w 1638"/>
                  <a:gd name="T87" fmla="*/ 223 h 248"/>
                  <a:gd name="T88" fmla="*/ 833 w 1638"/>
                  <a:gd name="T8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38" h="248">
                    <a:moveTo>
                      <a:pt x="833" y="248"/>
                    </a:moveTo>
                    <a:cubicBezTo>
                      <a:pt x="792" y="248"/>
                      <a:pt x="749" y="247"/>
                      <a:pt x="707" y="245"/>
                    </a:cubicBezTo>
                    <a:cubicBezTo>
                      <a:pt x="704" y="245"/>
                      <a:pt x="704" y="245"/>
                      <a:pt x="704" y="245"/>
                    </a:cubicBezTo>
                    <a:cubicBezTo>
                      <a:pt x="687" y="245"/>
                      <a:pt x="671" y="244"/>
                      <a:pt x="655" y="243"/>
                    </a:cubicBezTo>
                    <a:cubicBezTo>
                      <a:pt x="634" y="241"/>
                      <a:pt x="614" y="240"/>
                      <a:pt x="594" y="238"/>
                    </a:cubicBezTo>
                    <a:cubicBezTo>
                      <a:pt x="554" y="235"/>
                      <a:pt x="513" y="232"/>
                      <a:pt x="473" y="227"/>
                    </a:cubicBezTo>
                    <a:cubicBezTo>
                      <a:pt x="453" y="226"/>
                      <a:pt x="432" y="222"/>
                      <a:pt x="413" y="219"/>
                    </a:cubicBezTo>
                    <a:cubicBezTo>
                      <a:pt x="408" y="219"/>
                      <a:pt x="404" y="218"/>
                      <a:pt x="399" y="217"/>
                    </a:cubicBezTo>
                    <a:cubicBezTo>
                      <a:pt x="396" y="217"/>
                      <a:pt x="393" y="216"/>
                      <a:pt x="390" y="216"/>
                    </a:cubicBezTo>
                    <a:cubicBezTo>
                      <a:pt x="388" y="216"/>
                      <a:pt x="388" y="216"/>
                      <a:pt x="388" y="216"/>
                    </a:cubicBezTo>
                    <a:cubicBezTo>
                      <a:pt x="338" y="208"/>
                      <a:pt x="290" y="198"/>
                      <a:pt x="245" y="187"/>
                    </a:cubicBezTo>
                    <a:cubicBezTo>
                      <a:pt x="201" y="175"/>
                      <a:pt x="149" y="160"/>
                      <a:pt x="106" y="139"/>
                    </a:cubicBezTo>
                    <a:cubicBezTo>
                      <a:pt x="84" y="128"/>
                      <a:pt x="61" y="117"/>
                      <a:pt x="42" y="101"/>
                    </a:cubicBezTo>
                    <a:cubicBezTo>
                      <a:pt x="14" y="79"/>
                      <a:pt x="0" y="53"/>
                      <a:pt x="2" y="29"/>
                    </a:cubicBezTo>
                    <a:cubicBezTo>
                      <a:pt x="2" y="28"/>
                      <a:pt x="2" y="27"/>
                      <a:pt x="2" y="27"/>
                    </a:cubicBezTo>
                    <a:cubicBezTo>
                      <a:pt x="2" y="21"/>
                      <a:pt x="4" y="15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2" y="6"/>
                      <a:pt x="23" y="7"/>
                      <a:pt x="25" y="8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165" y="78"/>
                      <a:pt x="323" y="103"/>
                      <a:pt x="459" y="119"/>
                    </a:cubicBezTo>
                    <a:cubicBezTo>
                      <a:pt x="576" y="133"/>
                      <a:pt x="696" y="139"/>
                      <a:pt x="828" y="139"/>
                    </a:cubicBezTo>
                    <a:cubicBezTo>
                      <a:pt x="849" y="139"/>
                      <a:pt x="871" y="139"/>
                      <a:pt x="893" y="139"/>
                    </a:cubicBezTo>
                    <a:cubicBezTo>
                      <a:pt x="894" y="139"/>
                      <a:pt x="895" y="139"/>
                      <a:pt x="896" y="139"/>
                    </a:cubicBezTo>
                    <a:cubicBezTo>
                      <a:pt x="924" y="135"/>
                      <a:pt x="953" y="135"/>
                      <a:pt x="982" y="134"/>
                    </a:cubicBezTo>
                    <a:cubicBezTo>
                      <a:pt x="1001" y="134"/>
                      <a:pt x="1020" y="134"/>
                      <a:pt x="1038" y="133"/>
                    </a:cubicBezTo>
                    <a:cubicBezTo>
                      <a:pt x="1086" y="130"/>
                      <a:pt x="1132" y="125"/>
                      <a:pt x="1177" y="120"/>
                    </a:cubicBezTo>
                    <a:cubicBezTo>
                      <a:pt x="1290" y="108"/>
                      <a:pt x="1389" y="90"/>
                      <a:pt x="1480" y="64"/>
                    </a:cubicBezTo>
                    <a:cubicBezTo>
                      <a:pt x="1481" y="63"/>
                      <a:pt x="1481" y="63"/>
                      <a:pt x="1481" y="63"/>
                    </a:cubicBezTo>
                    <a:cubicBezTo>
                      <a:pt x="1524" y="50"/>
                      <a:pt x="1566" y="33"/>
                      <a:pt x="1612" y="11"/>
                    </a:cubicBezTo>
                    <a:cubicBezTo>
                      <a:pt x="1613" y="10"/>
                      <a:pt x="1614" y="10"/>
                      <a:pt x="1615" y="9"/>
                    </a:cubicBezTo>
                    <a:cubicBezTo>
                      <a:pt x="1618" y="7"/>
                      <a:pt x="1618" y="7"/>
                      <a:pt x="1618" y="7"/>
                    </a:cubicBezTo>
                    <a:cubicBezTo>
                      <a:pt x="1626" y="3"/>
                      <a:pt x="1626" y="3"/>
                      <a:pt x="1626" y="3"/>
                    </a:cubicBezTo>
                    <a:cubicBezTo>
                      <a:pt x="1630" y="10"/>
                      <a:pt x="1630" y="10"/>
                      <a:pt x="1630" y="10"/>
                    </a:cubicBezTo>
                    <a:cubicBezTo>
                      <a:pt x="1630" y="12"/>
                      <a:pt x="1631" y="13"/>
                      <a:pt x="1631" y="14"/>
                    </a:cubicBezTo>
                    <a:cubicBezTo>
                      <a:pt x="1638" y="33"/>
                      <a:pt x="1636" y="53"/>
                      <a:pt x="1626" y="70"/>
                    </a:cubicBezTo>
                    <a:cubicBezTo>
                      <a:pt x="1624" y="73"/>
                      <a:pt x="1624" y="73"/>
                      <a:pt x="1624" y="73"/>
                    </a:cubicBezTo>
                    <a:cubicBezTo>
                      <a:pt x="1623" y="74"/>
                      <a:pt x="1623" y="74"/>
                      <a:pt x="1622" y="75"/>
                    </a:cubicBezTo>
                    <a:cubicBezTo>
                      <a:pt x="1586" y="120"/>
                      <a:pt x="1527" y="145"/>
                      <a:pt x="1479" y="161"/>
                    </a:cubicBezTo>
                    <a:cubicBezTo>
                      <a:pt x="1421" y="181"/>
                      <a:pt x="1320" y="204"/>
                      <a:pt x="1305" y="207"/>
                    </a:cubicBezTo>
                    <a:cubicBezTo>
                      <a:pt x="1271" y="214"/>
                      <a:pt x="1239" y="220"/>
                      <a:pt x="1208" y="223"/>
                    </a:cubicBezTo>
                    <a:cubicBezTo>
                      <a:pt x="1090" y="239"/>
                      <a:pt x="963" y="248"/>
                      <a:pt x="833" y="248"/>
                    </a:cubicBezTo>
                  </a:path>
                </a:pathLst>
              </a:custGeom>
              <a:solidFill>
                <a:schemeClr val="accent2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9F5573C-4C3A-4AF8-83D8-776E911BB9E4}"/>
                </a:ext>
              </a:extLst>
            </p:cNvPr>
            <p:cNvGrpSpPr/>
            <p:nvPr/>
          </p:nvGrpSpPr>
          <p:grpSpPr>
            <a:xfrm>
              <a:off x="1262649" y="2190351"/>
              <a:ext cx="3287700" cy="1198871"/>
              <a:chOff x="1159555" y="1232021"/>
              <a:chExt cx="4466985" cy="1628901"/>
            </a:xfrm>
          </p:grpSpPr>
          <p:sp>
            <p:nvSpPr>
              <p:cNvPr id="19" name="Freeform 53">
                <a:extLst>
                  <a:ext uri="{FF2B5EF4-FFF2-40B4-BE49-F238E27FC236}">
                    <a16:creationId xmlns:a16="http://schemas.microsoft.com/office/drawing/2014/main" id="{A96D495A-F64A-4D2A-9756-DE41A9601F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8705" y="1511832"/>
                <a:ext cx="1948685" cy="576278"/>
              </a:xfrm>
              <a:custGeom>
                <a:avLst/>
                <a:gdLst>
                  <a:gd name="T0" fmla="*/ 899 w 899"/>
                  <a:gd name="T1" fmla="*/ 133 h 266"/>
                  <a:gd name="T2" fmla="*/ 896 w 899"/>
                  <a:gd name="T3" fmla="*/ 142 h 266"/>
                  <a:gd name="T4" fmla="*/ 889 w 899"/>
                  <a:gd name="T5" fmla="*/ 153 h 266"/>
                  <a:gd name="T6" fmla="*/ 878 w 899"/>
                  <a:gd name="T7" fmla="*/ 164 h 266"/>
                  <a:gd name="T8" fmla="*/ 862 w 899"/>
                  <a:gd name="T9" fmla="*/ 175 h 266"/>
                  <a:gd name="T10" fmla="*/ 846 w 899"/>
                  <a:gd name="T11" fmla="*/ 246 h 266"/>
                  <a:gd name="T12" fmla="*/ 825 w 899"/>
                  <a:gd name="T13" fmla="*/ 255 h 266"/>
                  <a:gd name="T14" fmla="*/ 797 w 899"/>
                  <a:gd name="T15" fmla="*/ 265 h 266"/>
                  <a:gd name="T16" fmla="*/ 784 w 899"/>
                  <a:gd name="T17" fmla="*/ 265 h 266"/>
                  <a:gd name="T18" fmla="*/ 745 w 899"/>
                  <a:gd name="T19" fmla="*/ 261 h 266"/>
                  <a:gd name="T20" fmla="*/ 730 w 899"/>
                  <a:gd name="T21" fmla="*/ 260 h 266"/>
                  <a:gd name="T22" fmla="*/ 700 w 899"/>
                  <a:gd name="T23" fmla="*/ 258 h 266"/>
                  <a:gd name="T24" fmla="*/ 675 w 899"/>
                  <a:gd name="T25" fmla="*/ 256 h 266"/>
                  <a:gd name="T26" fmla="*/ 664 w 899"/>
                  <a:gd name="T27" fmla="*/ 255 h 266"/>
                  <a:gd name="T28" fmla="*/ 636 w 899"/>
                  <a:gd name="T29" fmla="*/ 253 h 266"/>
                  <a:gd name="T30" fmla="*/ 613 w 899"/>
                  <a:gd name="T31" fmla="*/ 252 h 266"/>
                  <a:gd name="T32" fmla="*/ 591 w 899"/>
                  <a:gd name="T33" fmla="*/ 251 h 266"/>
                  <a:gd name="T34" fmla="*/ 563 w 899"/>
                  <a:gd name="T35" fmla="*/ 250 h 266"/>
                  <a:gd name="T36" fmla="*/ 538 w 899"/>
                  <a:gd name="T37" fmla="*/ 249 h 266"/>
                  <a:gd name="T38" fmla="*/ 509 w 899"/>
                  <a:gd name="T39" fmla="*/ 248 h 266"/>
                  <a:gd name="T40" fmla="*/ 479 w 899"/>
                  <a:gd name="T41" fmla="*/ 248 h 266"/>
                  <a:gd name="T42" fmla="*/ 448 w 899"/>
                  <a:gd name="T43" fmla="*/ 248 h 266"/>
                  <a:gd name="T44" fmla="*/ 420 w 899"/>
                  <a:gd name="T45" fmla="*/ 248 h 266"/>
                  <a:gd name="T46" fmla="*/ 391 w 899"/>
                  <a:gd name="T47" fmla="*/ 248 h 266"/>
                  <a:gd name="T48" fmla="*/ 365 w 899"/>
                  <a:gd name="T49" fmla="*/ 249 h 266"/>
                  <a:gd name="T50" fmla="*/ 340 w 899"/>
                  <a:gd name="T51" fmla="*/ 249 h 266"/>
                  <a:gd name="T52" fmla="*/ 311 w 899"/>
                  <a:gd name="T53" fmla="*/ 250 h 266"/>
                  <a:gd name="T54" fmla="*/ 279 w 899"/>
                  <a:gd name="T55" fmla="*/ 252 h 266"/>
                  <a:gd name="T56" fmla="*/ 251 w 899"/>
                  <a:gd name="T57" fmla="*/ 253 h 266"/>
                  <a:gd name="T58" fmla="*/ 211 w 899"/>
                  <a:gd name="T59" fmla="*/ 256 h 266"/>
                  <a:gd name="T60" fmla="*/ 183 w 899"/>
                  <a:gd name="T61" fmla="*/ 258 h 266"/>
                  <a:gd name="T62" fmla="*/ 152 w 899"/>
                  <a:gd name="T63" fmla="*/ 260 h 266"/>
                  <a:gd name="T64" fmla="*/ 112 w 899"/>
                  <a:gd name="T65" fmla="*/ 264 h 266"/>
                  <a:gd name="T66" fmla="*/ 39 w 899"/>
                  <a:gd name="T67" fmla="*/ 175 h 266"/>
                  <a:gd name="T68" fmla="*/ 26 w 899"/>
                  <a:gd name="T69" fmla="*/ 167 h 266"/>
                  <a:gd name="T70" fmla="*/ 17 w 899"/>
                  <a:gd name="T71" fmla="*/ 160 h 266"/>
                  <a:gd name="T72" fmla="*/ 8 w 899"/>
                  <a:gd name="T73" fmla="*/ 150 h 266"/>
                  <a:gd name="T74" fmla="*/ 3 w 899"/>
                  <a:gd name="T75" fmla="*/ 142 h 266"/>
                  <a:gd name="T76" fmla="*/ 0 w 899"/>
                  <a:gd name="T77" fmla="*/ 132 h 266"/>
                  <a:gd name="T78" fmla="*/ 0 w 899"/>
                  <a:gd name="T79" fmla="*/ 129 h 266"/>
                  <a:gd name="T80" fmla="*/ 1 w 899"/>
                  <a:gd name="T81" fmla="*/ 121 h 266"/>
                  <a:gd name="T82" fmla="*/ 6 w 899"/>
                  <a:gd name="T83" fmla="*/ 110 h 266"/>
                  <a:gd name="T84" fmla="*/ 13 w 899"/>
                  <a:gd name="T85" fmla="*/ 101 h 266"/>
                  <a:gd name="T86" fmla="*/ 25 w 899"/>
                  <a:gd name="T87" fmla="*/ 91 h 266"/>
                  <a:gd name="T88" fmla="*/ 43 w 899"/>
                  <a:gd name="T89" fmla="*/ 80 h 266"/>
                  <a:gd name="T90" fmla="*/ 59 w 899"/>
                  <a:gd name="T91" fmla="*/ 73 h 266"/>
                  <a:gd name="T92" fmla="*/ 83 w 899"/>
                  <a:gd name="T93" fmla="*/ 63 h 266"/>
                  <a:gd name="T94" fmla="*/ 111 w 899"/>
                  <a:gd name="T95" fmla="*/ 54 h 266"/>
                  <a:gd name="T96" fmla="*/ 135 w 899"/>
                  <a:gd name="T97" fmla="*/ 48 h 266"/>
                  <a:gd name="T98" fmla="*/ 171 w 899"/>
                  <a:gd name="T99" fmla="*/ 40 h 266"/>
                  <a:gd name="T100" fmla="*/ 206 w 899"/>
                  <a:gd name="T101" fmla="*/ 34 h 266"/>
                  <a:gd name="T102" fmla="*/ 238 w 899"/>
                  <a:gd name="T103" fmla="*/ 29 h 266"/>
                  <a:gd name="T104" fmla="*/ 863 w 899"/>
                  <a:gd name="T105" fmla="*/ 86 h 266"/>
                  <a:gd name="T106" fmla="*/ 874 w 899"/>
                  <a:gd name="T107" fmla="*/ 93 h 266"/>
                  <a:gd name="T108" fmla="*/ 885 w 899"/>
                  <a:gd name="T109" fmla="*/ 102 h 266"/>
                  <a:gd name="T110" fmla="*/ 892 w 899"/>
                  <a:gd name="T111" fmla="*/ 110 h 266"/>
                  <a:gd name="T112" fmla="*/ 896 w 899"/>
                  <a:gd name="T113" fmla="*/ 118 h 266"/>
                  <a:gd name="T114" fmla="*/ 899 w 899"/>
                  <a:gd name="T115" fmla="*/ 12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99" h="266">
                    <a:moveTo>
                      <a:pt x="899" y="129"/>
                    </a:moveTo>
                    <a:cubicBezTo>
                      <a:pt x="899" y="130"/>
                      <a:pt x="899" y="130"/>
                      <a:pt x="899" y="130"/>
                    </a:cubicBezTo>
                    <a:cubicBezTo>
                      <a:pt x="899" y="130"/>
                      <a:pt x="899" y="130"/>
                      <a:pt x="899" y="130"/>
                    </a:cubicBezTo>
                    <a:cubicBezTo>
                      <a:pt x="899" y="131"/>
                      <a:pt x="899" y="131"/>
                      <a:pt x="899" y="131"/>
                    </a:cubicBezTo>
                    <a:cubicBezTo>
                      <a:pt x="899" y="132"/>
                      <a:pt x="899" y="133"/>
                      <a:pt x="899" y="133"/>
                    </a:cubicBezTo>
                    <a:cubicBezTo>
                      <a:pt x="899" y="134"/>
                      <a:pt x="899" y="134"/>
                      <a:pt x="899" y="134"/>
                    </a:cubicBezTo>
                    <a:cubicBezTo>
                      <a:pt x="898" y="135"/>
                      <a:pt x="898" y="136"/>
                      <a:pt x="898" y="137"/>
                    </a:cubicBezTo>
                    <a:cubicBezTo>
                      <a:pt x="898" y="138"/>
                      <a:pt x="898" y="138"/>
                      <a:pt x="898" y="138"/>
                    </a:cubicBezTo>
                    <a:cubicBezTo>
                      <a:pt x="897" y="139"/>
                      <a:pt x="897" y="140"/>
                      <a:pt x="897" y="141"/>
                    </a:cubicBezTo>
                    <a:cubicBezTo>
                      <a:pt x="896" y="142"/>
                      <a:pt x="896" y="142"/>
                      <a:pt x="896" y="142"/>
                    </a:cubicBezTo>
                    <a:cubicBezTo>
                      <a:pt x="896" y="143"/>
                      <a:pt x="895" y="144"/>
                      <a:pt x="895" y="145"/>
                    </a:cubicBezTo>
                    <a:cubicBezTo>
                      <a:pt x="894" y="147"/>
                      <a:pt x="893" y="148"/>
                      <a:pt x="893" y="149"/>
                    </a:cubicBezTo>
                    <a:cubicBezTo>
                      <a:pt x="892" y="150"/>
                      <a:pt x="892" y="150"/>
                      <a:pt x="892" y="150"/>
                    </a:cubicBezTo>
                    <a:cubicBezTo>
                      <a:pt x="891" y="151"/>
                      <a:pt x="890" y="152"/>
                      <a:pt x="890" y="153"/>
                    </a:cubicBezTo>
                    <a:cubicBezTo>
                      <a:pt x="889" y="153"/>
                      <a:pt x="889" y="153"/>
                      <a:pt x="889" y="153"/>
                    </a:cubicBezTo>
                    <a:cubicBezTo>
                      <a:pt x="888" y="154"/>
                      <a:pt x="887" y="155"/>
                      <a:pt x="886" y="156"/>
                    </a:cubicBezTo>
                    <a:cubicBezTo>
                      <a:pt x="885" y="157"/>
                      <a:pt x="885" y="157"/>
                      <a:pt x="885" y="157"/>
                    </a:cubicBezTo>
                    <a:cubicBezTo>
                      <a:pt x="884" y="158"/>
                      <a:pt x="884" y="159"/>
                      <a:pt x="883" y="160"/>
                    </a:cubicBezTo>
                    <a:cubicBezTo>
                      <a:pt x="882" y="161"/>
                      <a:pt x="882" y="161"/>
                      <a:pt x="882" y="161"/>
                    </a:cubicBezTo>
                    <a:cubicBezTo>
                      <a:pt x="880" y="162"/>
                      <a:pt x="879" y="163"/>
                      <a:pt x="878" y="164"/>
                    </a:cubicBezTo>
                    <a:cubicBezTo>
                      <a:pt x="877" y="165"/>
                      <a:pt x="877" y="165"/>
                      <a:pt x="877" y="165"/>
                    </a:cubicBezTo>
                    <a:cubicBezTo>
                      <a:pt x="876" y="166"/>
                      <a:pt x="875" y="167"/>
                      <a:pt x="873" y="167"/>
                    </a:cubicBezTo>
                    <a:cubicBezTo>
                      <a:pt x="873" y="168"/>
                      <a:pt x="872" y="168"/>
                      <a:pt x="872" y="168"/>
                    </a:cubicBezTo>
                    <a:cubicBezTo>
                      <a:pt x="870" y="169"/>
                      <a:pt x="869" y="170"/>
                      <a:pt x="867" y="172"/>
                    </a:cubicBezTo>
                    <a:cubicBezTo>
                      <a:pt x="865" y="173"/>
                      <a:pt x="864" y="174"/>
                      <a:pt x="862" y="175"/>
                    </a:cubicBezTo>
                    <a:cubicBezTo>
                      <a:pt x="861" y="175"/>
                      <a:pt x="861" y="175"/>
                      <a:pt x="860" y="176"/>
                    </a:cubicBezTo>
                    <a:cubicBezTo>
                      <a:pt x="859" y="176"/>
                      <a:pt x="857" y="177"/>
                      <a:pt x="856" y="178"/>
                    </a:cubicBezTo>
                    <a:cubicBezTo>
                      <a:pt x="854" y="243"/>
                      <a:pt x="854" y="243"/>
                      <a:pt x="854" y="243"/>
                    </a:cubicBezTo>
                    <a:cubicBezTo>
                      <a:pt x="852" y="244"/>
                      <a:pt x="850" y="245"/>
                      <a:pt x="848" y="246"/>
                    </a:cubicBezTo>
                    <a:cubicBezTo>
                      <a:pt x="847" y="246"/>
                      <a:pt x="847" y="246"/>
                      <a:pt x="846" y="246"/>
                    </a:cubicBezTo>
                    <a:cubicBezTo>
                      <a:pt x="844" y="247"/>
                      <a:pt x="843" y="248"/>
                      <a:pt x="841" y="249"/>
                    </a:cubicBezTo>
                    <a:cubicBezTo>
                      <a:pt x="840" y="249"/>
                      <a:pt x="840" y="249"/>
                      <a:pt x="839" y="250"/>
                    </a:cubicBezTo>
                    <a:cubicBezTo>
                      <a:pt x="837" y="251"/>
                      <a:pt x="835" y="251"/>
                      <a:pt x="832" y="252"/>
                    </a:cubicBezTo>
                    <a:cubicBezTo>
                      <a:pt x="832" y="253"/>
                      <a:pt x="831" y="253"/>
                      <a:pt x="831" y="253"/>
                    </a:cubicBezTo>
                    <a:cubicBezTo>
                      <a:pt x="829" y="254"/>
                      <a:pt x="827" y="255"/>
                      <a:pt x="825" y="255"/>
                    </a:cubicBezTo>
                    <a:cubicBezTo>
                      <a:pt x="824" y="256"/>
                      <a:pt x="823" y="256"/>
                      <a:pt x="823" y="256"/>
                    </a:cubicBezTo>
                    <a:cubicBezTo>
                      <a:pt x="820" y="257"/>
                      <a:pt x="818" y="258"/>
                      <a:pt x="815" y="259"/>
                    </a:cubicBezTo>
                    <a:cubicBezTo>
                      <a:pt x="812" y="260"/>
                      <a:pt x="809" y="261"/>
                      <a:pt x="807" y="262"/>
                    </a:cubicBezTo>
                    <a:cubicBezTo>
                      <a:pt x="806" y="262"/>
                      <a:pt x="805" y="262"/>
                      <a:pt x="804" y="263"/>
                    </a:cubicBezTo>
                    <a:cubicBezTo>
                      <a:pt x="802" y="263"/>
                      <a:pt x="800" y="264"/>
                      <a:pt x="797" y="265"/>
                    </a:cubicBezTo>
                    <a:cubicBezTo>
                      <a:pt x="797" y="265"/>
                      <a:pt x="796" y="265"/>
                      <a:pt x="796" y="265"/>
                    </a:cubicBezTo>
                    <a:cubicBezTo>
                      <a:pt x="795" y="266"/>
                      <a:pt x="794" y="266"/>
                      <a:pt x="793" y="266"/>
                    </a:cubicBezTo>
                    <a:cubicBezTo>
                      <a:pt x="792" y="266"/>
                      <a:pt x="792" y="266"/>
                      <a:pt x="792" y="266"/>
                    </a:cubicBezTo>
                    <a:cubicBezTo>
                      <a:pt x="790" y="266"/>
                      <a:pt x="787" y="266"/>
                      <a:pt x="785" y="265"/>
                    </a:cubicBezTo>
                    <a:cubicBezTo>
                      <a:pt x="785" y="265"/>
                      <a:pt x="784" y="265"/>
                      <a:pt x="784" y="265"/>
                    </a:cubicBezTo>
                    <a:cubicBezTo>
                      <a:pt x="782" y="265"/>
                      <a:pt x="781" y="265"/>
                      <a:pt x="779" y="265"/>
                    </a:cubicBezTo>
                    <a:cubicBezTo>
                      <a:pt x="772" y="264"/>
                      <a:pt x="765" y="263"/>
                      <a:pt x="757" y="263"/>
                    </a:cubicBezTo>
                    <a:cubicBezTo>
                      <a:pt x="755" y="262"/>
                      <a:pt x="753" y="262"/>
                      <a:pt x="750" y="262"/>
                    </a:cubicBezTo>
                    <a:cubicBezTo>
                      <a:pt x="749" y="262"/>
                      <a:pt x="748" y="262"/>
                      <a:pt x="747" y="262"/>
                    </a:cubicBezTo>
                    <a:cubicBezTo>
                      <a:pt x="746" y="261"/>
                      <a:pt x="746" y="261"/>
                      <a:pt x="745" y="261"/>
                    </a:cubicBezTo>
                    <a:cubicBezTo>
                      <a:pt x="742" y="261"/>
                      <a:pt x="740" y="261"/>
                      <a:pt x="737" y="261"/>
                    </a:cubicBezTo>
                    <a:cubicBezTo>
                      <a:pt x="736" y="261"/>
                      <a:pt x="735" y="260"/>
                      <a:pt x="734" y="260"/>
                    </a:cubicBezTo>
                    <a:cubicBezTo>
                      <a:pt x="733" y="260"/>
                      <a:pt x="732" y="260"/>
                      <a:pt x="731" y="260"/>
                    </a:cubicBezTo>
                    <a:cubicBezTo>
                      <a:pt x="730" y="260"/>
                      <a:pt x="730" y="260"/>
                      <a:pt x="730" y="260"/>
                    </a:cubicBezTo>
                    <a:cubicBezTo>
                      <a:pt x="730" y="260"/>
                      <a:pt x="730" y="260"/>
                      <a:pt x="730" y="260"/>
                    </a:cubicBezTo>
                    <a:cubicBezTo>
                      <a:pt x="728" y="260"/>
                      <a:pt x="726" y="260"/>
                      <a:pt x="724" y="259"/>
                    </a:cubicBezTo>
                    <a:cubicBezTo>
                      <a:pt x="723" y="259"/>
                      <a:pt x="723" y="259"/>
                      <a:pt x="723" y="259"/>
                    </a:cubicBezTo>
                    <a:cubicBezTo>
                      <a:pt x="722" y="259"/>
                      <a:pt x="720" y="259"/>
                      <a:pt x="718" y="259"/>
                    </a:cubicBezTo>
                    <a:cubicBezTo>
                      <a:pt x="716" y="259"/>
                      <a:pt x="714" y="259"/>
                      <a:pt x="712" y="259"/>
                    </a:cubicBezTo>
                    <a:cubicBezTo>
                      <a:pt x="708" y="258"/>
                      <a:pt x="704" y="258"/>
                      <a:pt x="700" y="258"/>
                    </a:cubicBezTo>
                    <a:cubicBezTo>
                      <a:pt x="698" y="257"/>
                      <a:pt x="696" y="257"/>
                      <a:pt x="694" y="257"/>
                    </a:cubicBezTo>
                    <a:cubicBezTo>
                      <a:pt x="693" y="257"/>
                      <a:pt x="692" y="257"/>
                      <a:pt x="692" y="257"/>
                    </a:cubicBezTo>
                    <a:cubicBezTo>
                      <a:pt x="689" y="257"/>
                      <a:pt x="686" y="256"/>
                      <a:pt x="682" y="256"/>
                    </a:cubicBezTo>
                    <a:cubicBezTo>
                      <a:pt x="682" y="256"/>
                      <a:pt x="682" y="256"/>
                      <a:pt x="682" y="256"/>
                    </a:cubicBezTo>
                    <a:cubicBezTo>
                      <a:pt x="680" y="256"/>
                      <a:pt x="677" y="256"/>
                      <a:pt x="675" y="256"/>
                    </a:cubicBezTo>
                    <a:cubicBezTo>
                      <a:pt x="674" y="256"/>
                      <a:pt x="673" y="256"/>
                      <a:pt x="673" y="256"/>
                    </a:cubicBezTo>
                    <a:cubicBezTo>
                      <a:pt x="672" y="255"/>
                      <a:pt x="671" y="255"/>
                      <a:pt x="670" y="255"/>
                    </a:cubicBezTo>
                    <a:cubicBezTo>
                      <a:pt x="670" y="255"/>
                      <a:pt x="669" y="255"/>
                      <a:pt x="668" y="255"/>
                    </a:cubicBezTo>
                    <a:cubicBezTo>
                      <a:pt x="667" y="255"/>
                      <a:pt x="666" y="255"/>
                      <a:pt x="665" y="255"/>
                    </a:cubicBezTo>
                    <a:cubicBezTo>
                      <a:pt x="664" y="255"/>
                      <a:pt x="664" y="255"/>
                      <a:pt x="664" y="255"/>
                    </a:cubicBezTo>
                    <a:cubicBezTo>
                      <a:pt x="661" y="255"/>
                      <a:pt x="658" y="255"/>
                      <a:pt x="655" y="254"/>
                    </a:cubicBezTo>
                    <a:cubicBezTo>
                      <a:pt x="654" y="254"/>
                      <a:pt x="654" y="254"/>
                      <a:pt x="653" y="254"/>
                    </a:cubicBezTo>
                    <a:cubicBezTo>
                      <a:pt x="651" y="254"/>
                      <a:pt x="648" y="254"/>
                      <a:pt x="645" y="254"/>
                    </a:cubicBezTo>
                    <a:cubicBezTo>
                      <a:pt x="642" y="254"/>
                      <a:pt x="639" y="253"/>
                      <a:pt x="637" y="253"/>
                    </a:cubicBezTo>
                    <a:cubicBezTo>
                      <a:pt x="636" y="253"/>
                      <a:pt x="636" y="253"/>
                      <a:pt x="636" y="253"/>
                    </a:cubicBezTo>
                    <a:cubicBezTo>
                      <a:pt x="635" y="253"/>
                      <a:pt x="634" y="253"/>
                      <a:pt x="633" y="253"/>
                    </a:cubicBezTo>
                    <a:cubicBezTo>
                      <a:pt x="631" y="253"/>
                      <a:pt x="629" y="253"/>
                      <a:pt x="627" y="253"/>
                    </a:cubicBezTo>
                    <a:cubicBezTo>
                      <a:pt x="626" y="253"/>
                      <a:pt x="626" y="253"/>
                      <a:pt x="625" y="253"/>
                    </a:cubicBezTo>
                    <a:cubicBezTo>
                      <a:pt x="623" y="252"/>
                      <a:pt x="620" y="252"/>
                      <a:pt x="617" y="252"/>
                    </a:cubicBezTo>
                    <a:cubicBezTo>
                      <a:pt x="616" y="252"/>
                      <a:pt x="615" y="252"/>
                      <a:pt x="613" y="252"/>
                    </a:cubicBezTo>
                    <a:cubicBezTo>
                      <a:pt x="611" y="252"/>
                      <a:pt x="609" y="252"/>
                      <a:pt x="607" y="252"/>
                    </a:cubicBezTo>
                    <a:cubicBezTo>
                      <a:pt x="606" y="252"/>
                      <a:pt x="606" y="252"/>
                      <a:pt x="606" y="252"/>
                    </a:cubicBezTo>
                    <a:cubicBezTo>
                      <a:pt x="604" y="252"/>
                      <a:pt x="602" y="251"/>
                      <a:pt x="601" y="251"/>
                    </a:cubicBezTo>
                    <a:cubicBezTo>
                      <a:pt x="600" y="251"/>
                      <a:pt x="599" y="251"/>
                      <a:pt x="599" y="251"/>
                    </a:cubicBezTo>
                    <a:cubicBezTo>
                      <a:pt x="596" y="251"/>
                      <a:pt x="594" y="251"/>
                      <a:pt x="591" y="251"/>
                    </a:cubicBezTo>
                    <a:cubicBezTo>
                      <a:pt x="590" y="251"/>
                      <a:pt x="588" y="251"/>
                      <a:pt x="587" y="251"/>
                    </a:cubicBezTo>
                    <a:cubicBezTo>
                      <a:pt x="584" y="251"/>
                      <a:pt x="580" y="250"/>
                      <a:pt x="577" y="250"/>
                    </a:cubicBezTo>
                    <a:cubicBezTo>
                      <a:pt x="576" y="250"/>
                      <a:pt x="575" y="250"/>
                      <a:pt x="574" y="250"/>
                    </a:cubicBezTo>
                    <a:cubicBezTo>
                      <a:pt x="572" y="250"/>
                      <a:pt x="570" y="250"/>
                      <a:pt x="568" y="250"/>
                    </a:cubicBezTo>
                    <a:cubicBezTo>
                      <a:pt x="567" y="250"/>
                      <a:pt x="565" y="250"/>
                      <a:pt x="563" y="250"/>
                    </a:cubicBezTo>
                    <a:cubicBezTo>
                      <a:pt x="562" y="250"/>
                      <a:pt x="561" y="250"/>
                      <a:pt x="560" y="250"/>
                    </a:cubicBezTo>
                    <a:cubicBezTo>
                      <a:pt x="559" y="250"/>
                      <a:pt x="559" y="250"/>
                      <a:pt x="558" y="250"/>
                    </a:cubicBezTo>
                    <a:cubicBezTo>
                      <a:pt x="556" y="250"/>
                      <a:pt x="554" y="250"/>
                      <a:pt x="553" y="249"/>
                    </a:cubicBezTo>
                    <a:cubicBezTo>
                      <a:pt x="551" y="249"/>
                      <a:pt x="550" y="249"/>
                      <a:pt x="549" y="249"/>
                    </a:cubicBezTo>
                    <a:cubicBezTo>
                      <a:pt x="545" y="249"/>
                      <a:pt x="542" y="249"/>
                      <a:pt x="538" y="249"/>
                    </a:cubicBezTo>
                    <a:cubicBezTo>
                      <a:pt x="535" y="249"/>
                      <a:pt x="532" y="249"/>
                      <a:pt x="529" y="249"/>
                    </a:cubicBezTo>
                    <a:cubicBezTo>
                      <a:pt x="527" y="249"/>
                      <a:pt x="525" y="249"/>
                      <a:pt x="524" y="249"/>
                    </a:cubicBezTo>
                    <a:cubicBezTo>
                      <a:pt x="522" y="249"/>
                      <a:pt x="521" y="249"/>
                      <a:pt x="519" y="249"/>
                    </a:cubicBezTo>
                    <a:cubicBezTo>
                      <a:pt x="518" y="249"/>
                      <a:pt x="518" y="249"/>
                      <a:pt x="518" y="249"/>
                    </a:cubicBezTo>
                    <a:cubicBezTo>
                      <a:pt x="515" y="248"/>
                      <a:pt x="512" y="248"/>
                      <a:pt x="509" y="248"/>
                    </a:cubicBezTo>
                    <a:cubicBezTo>
                      <a:pt x="507" y="248"/>
                      <a:pt x="505" y="248"/>
                      <a:pt x="504" y="248"/>
                    </a:cubicBezTo>
                    <a:cubicBezTo>
                      <a:pt x="502" y="248"/>
                      <a:pt x="501" y="248"/>
                      <a:pt x="499" y="248"/>
                    </a:cubicBezTo>
                    <a:cubicBezTo>
                      <a:pt x="496" y="248"/>
                      <a:pt x="492" y="248"/>
                      <a:pt x="489" y="248"/>
                    </a:cubicBezTo>
                    <a:cubicBezTo>
                      <a:pt x="486" y="248"/>
                      <a:pt x="484" y="248"/>
                      <a:pt x="483" y="248"/>
                    </a:cubicBezTo>
                    <a:cubicBezTo>
                      <a:pt x="482" y="248"/>
                      <a:pt x="480" y="248"/>
                      <a:pt x="479" y="248"/>
                    </a:cubicBezTo>
                    <a:cubicBezTo>
                      <a:pt x="479" y="248"/>
                      <a:pt x="479" y="248"/>
                      <a:pt x="479" y="248"/>
                    </a:cubicBezTo>
                    <a:cubicBezTo>
                      <a:pt x="475" y="248"/>
                      <a:pt x="472" y="248"/>
                      <a:pt x="469" y="248"/>
                    </a:cubicBezTo>
                    <a:cubicBezTo>
                      <a:pt x="466" y="248"/>
                      <a:pt x="464" y="248"/>
                      <a:pt x="462" y="248"/>
                    </a:cubicBezTo>
                    <a:cubicBezTo>
                      <a:pt x="460" y="248"/>
                      <a:pt x="460" y="248"/>
                      <a:pt x="460" y="248"/>
                    </a:cubicBezTo>
                    <a:cubicBezTo>
                      <a:pt x="456" y="248"/>
                      <a:pt x="452" y="248"/>
                      <a:pt x="448" y="248"/>
                    </a:cubicBezTo>
                    <a:cubicBezTo>
                      <a:pt x="445" y="248"/>
                      <a:pt x="442" y="248"/>
                      <a:pt x="439" y="248"/>
                    </a:cubicBezTo>
                    <a:cubicBezTo>
                      <a:pt x="436" y="248"/>
                      <a:pt x="432" y="248"/>
                      <a:pt x="428" y="248"/>
                    </a:cubicBezTo>
                    <a:cubicBezTo>
                      <a:pt x="426" y="248"/>
                      <a:pt x="426" y="248"/>
                      <a:pt x="426" y="248"/>
                    </a:cubicBezTo>
                    <a:cubicBezTo>
                      <a:pt x="425" y="248"/>
                      <a:pt x="424" y="248"/>
                      <a:pt x="423" y="248"/>
                    </a:cubicBezTo>
                    <a:cubicBezTo>
                      <a:pt x="420" y="248"/>
                      <a:pt x="420" y="248"/>
                      <a:pt x="420" y="248"/>
                    </a:cubicBezTo>
                    <a:cubicBezTo>
                      <a:pt x="419" y="248"/>
                      <a:pt x="418" y="248"/>
                      <a:pt x="418" y="248"/>
                    </a:cubicBezTo>
                    <a:cubicBezTo>
                      <a:pt x="416" y="248"/>
                      <a:pt x="414" y="248"/>
                      <a:pt x="412" y="248"/>
                    </a:cubicBezTo>
                    <a:cubicBezTo>
                      <a:pt x="408" y="248"/>
                      <a:pt x="404" y="248"/>
                      <a:pt x="400" y="248"/>
                    </a:cubicBezTo>
                    <a:cubicBezTo>
                      <a:pt x="398" y="248"/>
                      <a:pt x="395" y="248"/>
                      <a:pt x="392" y="248"/>
                    </a:cubicBezTo>
                    <a:cubicBezTo>
                      <a:pt x="391" y="248"/>
                      <a:pt x="391" y="248"/>
                      <a:pt x="391" y="248"/>
                    </a:cubicBezTo>
                    <a:cubicBezTo>
                      <a:pt x="388" y="248"/>
                      <a:pt x="384" y="248"/>
                      <a:pt x="380" y="248"/>
                    </a:cubicBezTo>
                    <a:cubicBezTo>
                      <a:pt x="378" y="248"/>
                      <a:pt x="375" y="248"/>
                      <a:pt x="372" y="248"/>
                    </a:cubicBezTo>
                    <a:cubicBezTo>
                      <a:pt x="371" y="248"/>
                      <a:pt x="371" y="248"/>
                      <a:pt x="371" y="248"/>
                    </a:cubicBezTo>
                    <a:cubicBezTo>
                      <a:pt x="371" y="248"/>
                      <a:pt x="371" y="248"/>
                      <a:pt x="371" y="248"/>
                    </a:cubicBezTo>
                    <a:cubicBezTo>
                      <a:pt x="369" y="248"/>
                      <a:pt x="367" y="249"/>
                      <a:pt x="365" y="249"/>
                    </a:cubicBezTo>
                    <a:cubicBezTo>
                      <a:pt x="364" y="249"/>
                      <a:pt x="362" y="249"/>
                      <a:pt x="360" y="249"/>
                    </a:cubicBezTo>
                    <a:cubicBezTo>
                      <a:pt x="359" y="249"/>
                      <a:pt x="357" y="249"/>
                      <a:pt x="355" y="249"/>
                    </a:cubicBezTo>
                    <a:cubicBezTo>
                      <a:pt x="354" y="249"/>
                      <a:pt x="354" y="249"/>
                      <a:pt x="354" y="249"/>
                    </a:cubicBezTo>
                    <a:cubicBezTo>
                      <a:pt x="353" y="249"/>
                      <a:pt x="352" y="249"/>
                      <a:pt x="351" y="249"/>
                    </a:cubicBezTo>
                    <a:cubicBezTo>
                      <a:pt x="347" y="249"/>
                      <a:pt x="344" y="249"/>
                      <a:pt x="340" y="249"/>
                    </a:cubicBezTo>
                    <a:cubicBezTo>
                      <a:pt x="340" y="249"/>
                      <a:pt x="340" y="249"/>
                      <a:pt x="340" y="249"/>
                    </a:cubicBezTo>
                    <a:cubicBezTo>
                      <a:pt x="337" y="249"/>
                      <a:pt x="334" y="249"/>
                      <a:pt x="331" y="249"/>
                    </a:cubicBezTo>
                    <a:cubicBezTo>
                      <a:pt x="328" y="250"/>
                      <a:pt x="325" y="250"/>
                      <a:pt x="322" y="250"/>
                    </a:cubicBezTo>
                    <a:cubicBezTo>
                      <a:pt x="321" y="250"/>
                      <a:pt x="320" y="250"/>
                      <a:pt x="319" y="250"/>
                    </a:cubicBezTo>
                    <a:cubicBezTo>
                      <a:pt x="316" y="250"/>
                      <a:pt x="314" y="250"/>
                      <a:pt x="311" y="250"/>
                    </a:cubicBezTo>
                    <a:cubicBezTo>
                      <a:pt x="311" y="250"/>
                      <a:pt x="311" y="250"/>
                      <a:pt x="311" y="250"/>
                    </a:cubicBezTo>
                    <a:cubicBezTo>
                      <a:pt x="307" y="250"/>
                      <a:pt x="303" y="251"/>
                      <a:pt x="300" y="251"/>
                    </a:cubicBezTo>
                    <a:cubicBezTo>
                      <a:pt x="299" y="251"/>
                      <a:pt x="299" y="251"/>
                      <a:pt x="299" y="251"/>
                    </a:cubicBezTo>
                    <a:cubicBezTo>
                      <a:pt x="296" y="251"/>
                      <a:pt x="293" y="251"/>
                      <a:pt x="291" y="251"/>
                    </a:cubicBezTo>
                    <a:cubicBezTo>
                      <a:pt x="287" y="251"/>
                      <a:pt x="283" y="251"/>
                      <a:pt x="279" y="252"/>
                    </a:cubicBezTo>
                    <a:cubicBezTo>
                      <a:pt x="279" y="252"/>
                      <a:pt x="279" y="252"/>
                      <a:pt x="279" y="252"/>
                    </a:cubicBezTo>
                    <a:cubicBezTo>
                      <a:pt x="277" y="252"/>
                      <a:pt x="276" y="252"/>
                      <a:pt x="275" y="252"/>
                    </a:cubicBezTo>
                    <a:cubicBezTo>
                      <a:pt x="274" y="252"/>
                      <a:pt x="272" y="252"/>
                      <a:pt x="271" y="252"/>
                    </a:cubicBezTo>
                    <a:cubicBezTo>
                      <a:pt x="266" y="252"/>
                      <a:pt x="261" y="252"/>
                      <a:pt x="256" y="253"/>
                    </a:cubicBezTo>
                    <a:cubicBezTo>
                      <a:pt x="255" y="253"/>
                      <a:pt x="253" y="253"/>
                      <a:pt x="251" y="253"/>
                    </a:cubicBezTo>
                    <a:cubicBezTo>
                      <a:pt x="244" y="253"/>
                      <a:pt x="238" y="254"/>
                      <a:pt x="231" y="254"/>
                    </a:cubicBezTo>
                    <a:cubicBezTo>
                      <a:pt x="230" y="254"/>
                      <a:pt x="229" y="254"/>
                      <a:pt x="228" y="255"/>
                    </a:cubicBezTo>
                    <a:cubicBezTo>
                      <a:pt x="227" y="255"/>
                      <a:pt x="226" y="255"/>
                      <a:pt x="225" y="255"/>
                    </a:cubicBezTo>
                    <a:cubicBezTo>
                      <a:pt x="223" y="255"/>
                      <a:pt x="221" y="255"/>
                      <a:pt x="219" y="255"/>
                    </a:cubicBezTo>
                    <a:cubicBezTo>
                      <a:pt x="217" y="255"/>
                      <a:pt x="214" y="255"/>
                      <a:pt x="211" y="256"/>
                    </a:cubicBezTo>
                    <a:cubicBezTo>
                      <a:pt x="209" y="256"/>
                      <a:pt x="208" y="256"/>
                      <a:pt x="206" y="256"/>
                    </a:cubicBezTo>
                    <a:cubicBezTo>
                      <a:pt x="206" y="256"/>
                      <a:pt x="205" y="256"/>
                      <a:pt x="205" y="256"/>
                    </a:cubicBezTo>
                    <a:cubicBezTo>
                      <a:pt x="200" y="256"/>
                      <a:pt x="196" y="257"/>
                      <a:pt x="192" y="257"/>
                    </a:cubicBezTo>
                    <a:cubicBezTo>
                      <a:pt x="190" y="257"/>
                      <a:pt x="189" y="257"/>
                      <a:pt x="187" y="257"/>
                    </a:cubicBezTo>
                    <a:cubicBezTo>
                      <a:pt x="186" y="257"/>
                      <a:pt x="185" y="258"/>
                      <a:pt x="183" y="258"/>
                    </a:cubicBezTo>
                    <a:cubicBezTo>
                      <a:pt x="182" y="258"/>
                      <a:pt x="181" y="258"/>
                      <a:pt x="180" y="258"/>
                    </a:cubicBezTo>
                    <a:cubicBezTo>
                      <a:pt x="177" y="258"/>
                      <a:pt x="174" y="258"/>
                      <a:pt x="172" y="259"/>
                    </a:cubicBezTo>
                    <a:cubicBezTo>
                      <a:pt x="163" y="259"/>
                      <a:pt x="163" y="259"/>
                      <a:pt x="163" y="259"/>
                    </a:cubicBezTo>
                    <a:cubicBezTo>
                      <a:pt x="162" y="259"/>
                      <a:pt x="160" y="260"/>
                      <a:pt x="159" y="260"/>
                    </a:cubicBezTo>
                    <a:cubicBezTo>
                      <a:pt x="156" y="260"/>
                      <a:pt x="154" y="260"/>
                      <a:pt x="152" y="260"/>
                    </a:cubicBezTo>
                    <a:cubicBezTo>
                      <a:pt x="150" y="260"/>
                      <a:pt x="149" y="261"/>
                      <a:pt x="147" y="261"/>
                    </a:cubicBezTo>
                    <a:cubicBezTo>
                      <a:pt x="146" y="261"/>
                      <a:pt x="145" y="261"/>
                      <a:pt x="144" y="261"/>
                    </a:cubicBezTo>
                    <a:cubicBezTo>
                      <a:pt x="140" y="261"/>
                      <a:pt x="136" y="262"/>
                      <a:pt x="132" y="262"/>
                    </a:cubicBezTo>
                    <a:cubicBezTo>
                      <a:pt x="129" y="262"/>
                      <a:pt x="127" y="263"/>
                      <a:pt x="124" y="263"/>
                    </a:cubicBezTo>
                    <a:cubicBezTo>
                      <a:pt x="120" y="263"/>
                      <a:pt x="116" y="264"/>
                      <a:pt x="112" y="264"/>
                    </a:cubicBezTo>
                    <a:cubicBezTo>
                      <a:pt x="110" y="264"/>
                      <a:pt x="107" y="265"/>
                      <a:pt x="104" y="265"/>
                    </a:cubicBezTo>
                    <a:cubicBezTo>
                      <a:pt x="104" y="265"/>
                      <a:pt x="104" y="265"/>
                      <a:pt x="104" y="265"/>
                    </a:cubicBezTo>
                    <a:cubicBezTo>
                      <a:pt x="81" y="258"/>
                      <a:pt x="61" y="251"/>
                      <a:pt x="45" y="242"/>
                    </a:cubicBezTo>
                    <a:cubicBezTo>
                      <a:pt x="43" y="241"/>
                      <a:pt x="42" y="176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4"/>
                      <a:pt x="36" y="173"/>
                      <a:pt x="35" y="173"/>
                    </a:cubicBezTo>
                    <a:cubicBezTo>
                      <a:pt x="35" y="172"/>
                      <a:pt x="34" y="172"/>
                      <a:pt x="33" y="171"/>
                    </a:cubicBezTo>
                    <a:cubicBezTo>
                      <a:pt x="32" y="171"/>
                      <a:pt x="32" y="170"/>
                      <a:pt x="31" y="170"/>
                    </a:cubicBezTo>
                    <a:cubicBezTo>
                      <a:pt x="30" y="169"/>
                      <a:pt x="29" y="169"/>
                      <a:pt x="29" y="169"/>
                    </a:cubicBezTo>
                    <a:cubicBezTo>
                      <a:pt x="28" y="168"/>
                      <a:pt x="27" y="167"/>
                      <a:pt x="26" y="167"/>
                    </a:cubicBezTo>
                    <a:cubicBezTo>
                      <a:pt x="26" y="166"/>
                      <a:pt x="25" y="166"/>
                      <a:pt x="25" y="166"/>
                    </a:cubicBezTo>
                    <a:cubicBezTo>
                      <a:pt x="24" y="165"/>
                      <a:pt x="23" y="164"/>
                      <a:pt x="22" y="164"/>
                    </a:cubicBezTo>
                    <a:cubicBezTo>
                      <a:pt x="22" y="163"/>
                      <a:pt x="21" y="163"/>
                      <a:pt x="21" y="163"/>
                    </a:cubicBezTo>
                    <a:cubicBezTo>
                      <a:pt x="20" y="162"/>
                      <a:pt x="19" y="161"/>
                      <a:pt x="18" y="161"/>
                    </a:cubicBezTo>
                    <a:cubicBezTo>
                      <a:pt x="18" y="160"/>
                      <a:pt x="17" y="160"/>
                      <a:pt x="17" y="160"/>
                    </a:cubicBezTo>
                    <a:cubicBezTo>
                      <a:pt x="16" y="159"/>
                      <a:pt x="15" y="158"/>
                      <a:pt x="14" y="157"/>
                    </a:cubicBezTo>
                    <a:cubicBezTo>
                      <a:pt x="13" y="156"/>
                      <a:pt x="12" y="155"/>
                      <a:pt x="11" y="154"/>
                    </a:cubicBezTo>
                    <a:cubicBezTo>
                      <a:pt x="10" y="153"/>
                      <a:pt x="10" y="153"/>
                      <a:pt x="10" y="153"/>
                    </a:cubicBezTo>
                    <a:cubicBezTo>
                      <a:pt x="10" y="152"/>
                      <a:pt x="9" y="152"/>
                      <a:pt x="9" y="151"/>
                    </a:cubicBezTo>
                    <a:cubicBezTo>
                      <a:pt x="8" y="150"/>
                      <a:pt x="8" y="150"/>
                      <a:pt x="8" y="150"/>
                    </a:cubicBezTo>
                    <a:cubicBezTo>
                      <a:pt x="7" y="149"/>
                      <a:pt x="7" y="149"/>
                      <a:pt x="6" y="148"/>
                    </a:cubicBezTo>
                    <a:cubicBezTo>
                      <a:pt x="6" y="148"/>
                      <a:pt x="6" y="147"/>
                      <a:pt x="5" y="147"/>
                    </a:cubicBezTo>
                    <a:cubicBezTo>
                      <a:pt x="5" y="146"/>
                      <a:pt x="5" y="145"/>
                      <a:pt x="4" y="145"/>
                    </a:cubicBezTo>
                    <a:cubicBezTo>
                      <a:pt x="4" y="145"/>
                      <a:pt x="4" y="144"/>
                      <a:pt x="4" y="144"/>
                    </a:cubicBezTo>
                    <a:cubicBezTo>
                      <a:pt x="3" y="143"/>
                      <a:pt x="3" y="142"/>
                      <a:pt x="3" y="142"/>
                    </a:cubicBezTo>
                    <a:cubicBezTo>
                      <a:pt x="3" y="141"/>
                      <a:pt x="2" y="141"/>
                      <a:pt x="2" y="141"/>
                    </a:cubicBezTo>
                    <a:cubicBezTo>
                      <a:pt x="2" y="140"/>
                      <a:pt x="2" y="139"/>
                      <a:pt x="1" y="139"/>
                    </a:cubicBezTo>
                    <a:cubicBezTo>
                      <a:pt x="1" y="138"/>
                      <a:pt x="1" y="138"/>
                      <a:pt x="1" y="138"/>
                    </a:cubicBezTo>
                    <a:cubicBezTo>
                      <a:pt x="1" y="137"/>
                      <a:pt x="0" y="136"/>
                      <a:pt x="0" y="135"/>
                    </a:cubicBezTo>
                    <a:cubicBezTo>
                      <a:pt x="0" y="134"/>
                      <a:pt x="0" y="133"/>
                      <a:pt x="0" y="132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0"/>
                      <a:pt x="0" y="129"/>
                      <a:pt x="0" y="129"/>
                    </a:cubicBezTo>
                    <a:cubicBezTo>
                      <a:pt x="0" y="129"/>
                      <a:pt x="0" y="129"/>
                      <a:pt x="0" y="13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27"/>
                      <a:pt x="0" y="126"/>
                      <a:pt x="0" y="125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3"/>
                      <a:pt x="0" y="122"/>
                      <a:pt x="1" y="121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19"/>
                      <a:pt x="1" y="118"/>
                      <a:pt x="2" y="117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3" y="115"/>
                      <a:pt x="3" y="114"/>
                      <a:pt x="4" y="113"/>
                    </a:cubicBezTo>
                    <a:cubicBezTo>
                      <a:pt x="5" y="112"/>
                      <a:pt x="5" y="111"/>
                      <a:pt x="6" y="110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7" y="108"/>
                      <a:pt x="8" y="107"/>
                      <a:pt x="9" y="106"/>
                    </a:cubicBezTo>
                    <a:cubicBezTo>
                      <a:pt x="9" y="105"/>
                      <a:pt x="9" y="105"/>
                      <a:pt x="9" y="105"/>
                    </a:cubicBezTo>
                    <a:cubicBezTo>
                      <a:pt x="10" y="104"/>
                      <a:pt x="11" y="103"/>
                      <a:pt x="12" y="102"/>
                    </a:cubicBezTo>
                    <a:cubicBezTo>
                      <a:pt x="13" y="101"/>
                      <a:pt x="13" y="101"/>
                      <a:pt x="13" y="101"/>
                    </a:cubicBezTo>
                    <a:cubicBezTo>
                      <a:pt x="14" y="100"/>
                      <a:pt x="15" y="99"/>
                      <a:pt x="16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8" y="96"/>
                      <a:pt x="19" y="95"/>
                      <a:pt x="21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6" y="91"/>
                      <a:pt x="26" y="90"/>
                      <a:pt x="27" y="90"/>
                    </a:cubicBezTo>
                    <a:cubicBezTo>
                      <a:pt x="28" y="89"/>
                      <a:pt x="30" y="88"/>
                      <a:pt x="31" y="87"/>
                    </a:cubicBezTo>
                    <a:cubicBezTo>
                      <a:pt x="33" y="86"/>
                      <a:pt x="35" y="85"/>
                      <a:pt x="37" y="84"/>
                    </a:cubicBezTo>
                    <a:cubicBezTo>
                      <a:pt x="37" y="83"/>
                      <a:pt x="38" y="83"/>
                      <a:pt x="38" y="83"/>
                    </a:cubicBezTo>
                    <a:cubicBezTo>
                      <a:pt x="40" y="82"/>
                      <a:pt x="41" y="81"/>
                      <a:pt x="43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6" y="79"/>
                      <a:pt x="48" y="78"/>
                      <a:pt x="50" y="77"/>
                    </a:cubicBezTo>
                    <a:cubicBezTo>
                      <a:pt x="51" y="76"/>
                      <a:pt x="51" y="76"/>
                      <a:pt x="52" y="76"/>
                    </a:cubicBezTo>
                    <a:cubicBezTo>
                      <a:pt x="53" y="75"/>
                      <a:pt x="55" y="74"/>
                      <a:pt x="57" y="73"/>
                    </a:cubicBezTo>
                    <a:cubicBezTo>
                      <a:pt x="57" y="73"/>
                      <a:pt x="58" y="73"/>
                      <a:pt x="59" y="73"/>
                    </a:cubicBezTo>
                    <a:cubicBezTo>
                      <a:pt x="61" y="72"/>
                      <a:pt x="63" y="71"/>
                      <a:pt x="65" y="70"/>
                    </a:cubicBezTo>
                    <a:cubicBezTo>
                      <a:pt x="66" y="70"/>
                      <a:pt x="66" y="69"/>
                      <a:pt x="67" y="69"/>
                    </a:cubicBezTo>
                    <a:cubicBezTo>
                      <a:pt x="69" y="68"/>
                      <a:pt x="71" y="68"/>
                      <a:pt x="73" y="67"/>
                    </a:cubicBezTo>
                    <a:cubicBezTo>
                      <a:pt x="74" y="66"/>
                      <a:pt x="74" y="66"/>
                      <a:pt x="75" y="66"/>
                    </a:cubicBezTo>
                    <a:cubicBezTo>
                      <a:pt x="78" y="65"/>
                      <a:pt x="80" y="64"/>
                      <a:pt x="83" y="63"/>
                    </a:cubicBezTo>
                    <a:cubicBezTo>
                      <a:pt x="86" y="62"/>
                      <a:pt x="88" y="61"/>
                      <a:pt x="91" y="60"/>
                    </a:cubicBezTo>
                    <a:cubicBezTo>
                      <a:pt x="92" y="60"/>
                      <a:pt x="93" y="60"/>
                      <a:pt x="93" y="60"/>
                    </a:cubicBezTo>
                    <a:cubicBezTo>
                      <a:pt x="96" y="59"/>
                      <a:pt x="98" y="58"/>
                      <a:pt x="101" y="57"/>
                    </a:cubicBezTo>
                    <a:cubicBezTo>
                      <a:pt x="101" y="57"/>
                      <a:pt x="102" y="57"/>
                      <a:pt x="102" y="57"/>
                    </a:cubicBezTo>
                    <a:cubicBezTo>
                      <a:pt x="105" y="56"/>
                      <a:pt x="108" y="55"/>
                      <a:pt x="111" y="54"/>
                    </a:cubicBezTo>
                    <a:cubicBezTo>
                      <a:pt x="112" y="54"/>
                      <a:pt x="113" y="54"/>
                      <a:pt x="113" y="54"/>
                    </a:cubicBezTo>
                    <a:cubicBezTo>
                      <a:pt x="116" y="53"/>
                      <a:pt x="118" y="52"/>
                      <a:pt x="121" y="51"/>
                    </a:cubicBezTo>
                    <a:cubicBezTo>
                      <a:pt x="123" y="51"/>
                      <a:pt x="123" y="51"/>
                      <a:pt x="123" y="51"/>
                    </a:cubicBezTo>
                    <a:cubicBezTo>
                      <a:pt x="126" y="50"/>
                      <a:pt x="130" y="49"/>
                      <a:pt x="133" y="48"/>
                    </a:cubicBezTo>
                    <a:cubicBezTo>
                      <a:pt x="134" y="48"/>
                      <a:pt x="134" y="48"/>
                      <a:pt x="135" y="48"/>
                    </a:cubicBezTo>
                    <a:cubicBezTo>
                      <a:pt x="138" y="47"/>
                      <a:pt x="140" y="47"/>
                      <a:pt x="143" y="46"/>
                    </a:cubicBezTo>
                    <a:cubicBezTo>
                      <a:pt x="144" y="46"/>
                      <a:pt x="145" y="45"/>
                      <a:pt x="146" y="45"/>
                    </a:cubicBezTo>
                    <a:cubicBezTo>
                      <a:pt x="150" y="44"/>
                      <a:pt x="153" y="44"/>
                      <a:pt x="157" y="43"/>
                    </a:cubicBezTo>
                    <a:cubicBezTo>
                      <a:pt x="160" y="42"/>
                      <a:pt x="164" y="41"/>
                      <a:pt x="168" y="41"/>
                    </a:cubicBezTo>
                    <a:cubicBezTo>
                      <a:pt x="169" y="40"/>
                      <a:pt x="170" y="40"/>
                      <a:pt x="171" y="40"/>
                    </a:cubicBezTo>
                    <a:cubicBezTo>
                      <a:pt x="174" y="39"/>
                      <a:pt x="177" y="39"/>
                      <a:pt x="180" y="38"/>
                    </a:cubicBezTo>
                    <a:cubicBezTo>
                      <a:pt x="181" y="38"/>
                      <a:pt x="182" y="38"/>
                      <a:pt x="182" y="38"/>
                    </a:cubicBezTo>
                    <a:cubicBezTo>
                      <a:pt x="186" y="37"/>
                      <a:pt x="190" y="36"/>
                      <a:pt x="194" y="36"/>
                    </a:cubicBezTo>
                    <a:cubicBezTo>
                      <a:pt x="195" y="36"/>
                      <a:pt x="196" y="35"/>
                      <a:pt x="197" y="35"/>
                    </a:cubicBezTo>
                    <a:cubicBezTo>
                      <a:pt x="200" y="35"/>
                      <a:pt x="203" y="34"/>
                      <a:pt x="206" y="34"/>
                    </a:cubicBezTo>
                    <a:cubicBezTo>
                      <a:pt x="207" y="34"/>
                      <a:pt x="208" y="33"/>
                      <a:pt x="209" y="33"/>
                    </a:cubicBezTo>
                    <a:cubicBezTo>
                      <a:pt x="213" y="33"/>
                      <a:pt x="218" y="32"/>
                      <a:pt x="222" y="31"/>
                    </a:cubicBezTo>
                    <a:cubicBezTo>
                      <a:pt x="222" y="31"/>
                      <a:pt x="223" y="31"/>
                      <a:pt x="224" y="31"/>
                    </a:cubicBezTo>
                    <a:cubicBezTo>
                      <a:pt x="228" y="31"/>
                      <a:pt x="231" y="30"/>
                      <a:pt x="235" y="30"/>
                    </a:cubicBezTo>
                    <a:cubicBezTo>
                      <a:pt x="236" y="29"/>
                      <a:pt x="237" y="29"/>
                      <a:pt x="238" y="29"/>
                    </a:cubicBezTo>
                    <a:cubicBezTo>
                      <a:pt x="243" y="29"/>
                      <a:pt x="247" y="28"/>
                      <a:pt x="251" y="27"/>
                    </a:cubicBezTo>
                    <a:cubicBezTo>
                      <a:pt x="474" y="0"/>
                      <a:pt x="744" y="24"/>
                      <a:pt x="853" y="80"/>
                    </a:cubicBezTo>
                    <a:cubicBezTo>
                      <a:pt x="855" y="81"/>
                      <a:pt x="857" y="82"/>
                      <a:pt x="858" y="83"/>
                    </a:cubicBezTo>
                    <a:cubicBezTo>
                      <a:pt x="859" y="83"/>
                      <a:pt x="859" y="84"/>
                      <a:pt x="860" y="84"/>
                    </a:cubicBezTo>
                    <a:cubicBezTo>
                      <a:pt x="861" y="84"/>
                      <a:pt x="862" y="85"/>
                      <a:pt x="863" y="86"/>
                    </a:cubicBezTo>
                    <a:cubicBezTo>
                      <a:pt x="864" y="86"/>
                      <a:pt x="865" y="87"/>
                      <a:pt x="865" y="87"/>
                    </a:cubicBezTo>
                    <a:cubicBezTo>
                      <a:pt x="866" y="87"/>
                      <a:pt x="867" y="88"/>
                      <a:pt x="868" y="89"/>
                    </a:cubicBezTo>
                    <a:cubicBezTo>
                      <a:pt x="869" y="89"/>
                      <a:pt x="869" y="89"/>
                      <a:pt x="870" y="90"/>
                    </a:cubicBezTo>
                    <a:cubicBezTo>
                      <a:pt x="871" y="90"/>
                      <a:pt x="872" y="91"/>
                      <a:pt x="872" y="92"/>
                    </a:cubicBezTo>
                    <a:cubicBezTo>
                      <a:pt x="873" y="92"/>
                      <a:pt x="873" y="92"/>
                      <a:pt x="874" y="93"/>
                    </a:cubicBezTo>
                    <a:cubicBezTo>
                      <a:pt x="875" y="93"/>
                      <a:pt x="876" y="94"/>
                      <a:pt x="876" y="95"/>
                    </a:cubicBezTo>
                    <a:cubicBezTo>
                      <a:pt x="877" y="95"/>
                      <a:pt x="877" y="95"/>
                      <a:pt x="878" y="96"/>
                    </a:cubicBezTo>
                    <a:cubicBezTo>
                      <a:pt x="879" y="96"/>
                      <a:pt x="880" y="97"/>
                      <a:pt x="880" y="98"/>
                    </a:cubicBezTo>
                    <a:cubicBezTo>
                      <a:pt x="881" y="99"/>
                      <a:pt x="881" y="99"/>
                      <a:pt x="881" y="99"/>
                    </a:cubicBezTo>
                    <a:cubicBezTo>
                      <a:pt x="883" y="100"/>
                      <a:pt x="884" y="101"/>
                      <a:pt x="885" y="102"/>
                    </a:cubicBezTo>
                    <a:cubicBezTo>
                      <a:pt x="886" y="103"/>
                      <a:pt x="887" y="104"/>
                      <a:pt x="888" y="105"/>
                    </a:cubicBezTo>
                    <a:cubicBezTo>
                      <a:pt x="888" y="106"/>
                      <a:pt x="888" y="106"/>
                      <a:pt x="888" y="106"/>
                    </a:cubicBezTo>
                    <a:cubicBezTo>
                      <a:pt x="889" y="106"/>
                      <a:pt x="890" y="107"/>
                      <a:pt x="890" y="107"/>
                    </a:cubicBezTo>
                    <a:cubicBezTo>
                      <a:pt x="890" y="108"/>
                      <a:pt x="891" y="108"/>
                      <a:pt x="891" y="109"/>
                    </a:cubicBezTo>
                    <a:cubicBezTo>
                      <a:pt x="891" y="109"/>
                      <a:pt x="892" y="110"/>
                      <a:pt x="892" y="110"/>
                    </a:cubicBezTo>
                    <a:cubicBezTo>
                      <a:pt x="893" y="111"/>
                      <a:pt x="893" y="111"/>
                      <a:pt x="893" y="112"/>
                    </a:cubicBezTo>
                    <a:cubicBezTo>
                      <a:pt x="893" y="112"/>
                      <a:pt x="894" y="113"/>
                      <a:pt x="894" y="113"/>
                    </a:cubicBezTo>
                    <a:cubicBezTo>
                      <a:pt x="894" y="114"/>
                      <a:pt x="895" y="114"/>
                      <a:pt x="895" y="115"/>
                    </a:cubicBezTo>
                    <a:cubicBezTo>
                      <a:pt x="895" y="115"/>
                      <a:pt x="896" y="116"/>
                      <a:pt x="896" y="116"/>
                    </a:cubicBezTo>
                    <a:cubicBezTo>
                      <a:pt x="896" y="117"/>
                      <a:pt x="896" y="117"/>
                      <a:pt x="896" y="118"/>
                    </a:cubicBezTo>
                    <a:cubicBezTo>
                      <a:pt x="897" y="118"/>
                      <a:pt x="897" y="119"/>
                      <a:pt x="897" y="120"/>
                    </a:cubicBezTo>
                    <a:cubicBezTo>
                      <a:pt x="897" y="121"/>
                      <a:pt x="897" y="121"/>
                      <a:pt x="897" y="121"/>
                    </a:cubicBezTo>
                    <a:cubicBezTo>
                      <a:pt x="898" y="122"/>
                      <a:pt x="898" y="123"/>
                      <a:pt x="898" y="124"/>
                    </a:cubicBezTo>
                    <a:cubicBezTo>
                      <a:pt x="899" y="125"/>
                      <a:pt x="899" y="126"/>
                      <a:pt x="899" y="127"/>
                    </a:cubicBezTo>
                    <a:cubicBezTo>
                      <a:pt x="899" y="127"/>
                      <a:pt x="899" y="127"/>
                      <a:pt x="899" y="127"/>
                    </a:cubicBezTo>
                    <a:cubicBezTo>
                      <a:pt x="899" y="128"/>
                      <a:pt x="899" y="129"/>
                      <a:pt x="899" y="129"/>
                    </a:cubicBezTo>
                  </a:path>
                </a:pathLst>
              </a:custGeom>
              <a:solidFill>
                <a:srgbClr val="009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0" name="Freeform 54">
                <a:extLst>
                  <a:ext uri="{FF2B5EF4-FFF2-40B4-BE49-F238E27FC236}">
                    <a16:creationId xmlns:a16="http://schemas.microsoft.com/office/drawing/2014/main" id="{3B786CAF-E03F-4C6F-909E-7D6E3B255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8705" y="1545143"/>
                <a:ext cx="1948685" cy="542967"/>
              </a:xfrm>
              <a:custGeom>
                <a:avLst/>
                <a:gdLst>
                  <a:gd name="T0" fmla="*/ 224 w 899"/>
                  <a:gd name="T1" fmla="*/ 15 h 250"/>
                  <a:gd name="T2" fmla="*/ 194 w 899"/>
                  <a:gd name="T3" fmla="*/ 20 h 250"/>
                  <a:gd name="T4" fmla="*/ 157 w 899"/>
                  <a:gd name="T5" fmla="*/ 27 h 250"/>
                  <a:gd name="T6" fmla="*/ 123 w 899"/>
                  <a:gd name="T7" fmla="*/ 35 h 250"/>
                  <a:gd name="T8" fmla="*/ 101 w 899"/>
                  <a:gd name="T9" fmla="*/ 41 h 250"/>
                  <a:gd name="T10" fmla="*/ 73 w 899"/>
                  <a:gd name="T11" fmla="*/ 51 h 250"/>
                  <a:gd name="T12" fmla="*/ 52 w 899"/>
                  <a:gd name="T13" fmla="*/ 60 h 250"/>
                  <a:gd name="T14" fmla="*/ 37 w 899"/>
                  <a:gd name="T15" fmla="*/ 68 h 250"/>
                  <a:gd name="T16" fmla="*/ 21 w 899"/>
                  <a:gd name="T17" fmla="*/ 78 h 250"/>
                  <a:gd name="T18" fmla="*/ 9 w 899"/>
                  <a:gd name="T19" fmla="*/ 89 h 250"/>
                  <a:gd name="T20" fmla="*/ 2 w 899"/>
                  <a:gd name="T21" fmla="*/ 100 h 250"/>
                  <a:gd name="T22" fmla="*/ 0 w 899"/>
                  <a:gd name="T23" fmla="*/ 109 h 250"/>
                  <a:gd name="T24" fmla="*/ 0 w 899"/>
                  <a:gd name="T25" fmla="*/ 113 h 250"/>
                  <a:gd name="T26" fmla="*/ 0 w 899"/>
                  <a:gd name="T27" fmla="*/ 116 h 250"/>
                  <a:gd name="T28" fmla="*/ 3 w 899"/>
                  <a:gd name="T29" fmla="*/ 126 h 250"/>
                  <a:gd name="T30" fmla="*/ 8 w 899"/>
                  <a:gd name="T31" fmla="*/ 134 h 250"/>
                  <a:gd name="T32" fmla="*/ 17 w 899"/>
                  <a:gd name="T33" fmla="*/ 144 h 250"/>
                  <a:gd name="T34" fmla="*/ 26 w 899"/>
                  <a:gd name="T35" fmla="*/ 151 h 250"/>
                  <a:gd name="T36" fmla="*/ 39 w 899"/>
                  <a:gd name="T37" fmla="*/ 159 h 250"/>
                  <a:gd name="T38" fmla="*/ 112 w 899"/>
                  <a:gd name="T39" fmla="*/ 248 h 250"/>
                  <a:gd name="T40" fmla="*/ 152 w 899"/>
                  <a:gd name="T41" fmla="*/ 244 h 250"/>
                  <a:gd name="T42" fmla="*/ 183 w 899"/>
                  <a:gd name="T43" fmla="*/ 242 h 250"/>
                  <a:gd name="T44" fmla="*/ 211 w 899"/>
                  <a:gd name="T45" fmla="*/ 240 h 250"/>
                  <a:gd name="T46" fmla="*/ 251 w 899"/>
                  <a:gd name="T47" fmla="*/ 237 h 250"/>
                  <a:gd name="T48" fmla="*/ 279 w 899"/>
                  <a:gd name="T49" fmla="*/ 236 h 250"/>
                  <a:gd name="T50" fmla="*/ 311 w 899"/>
                  <a:gd name="T51" fmla="*/ 234 h 250"/>
                  <a:gd name="T52" fmla="*/ 340 w 899"/>
                  <a:gd name="T53" fmla="*/ 233 h 250"/>
                  <a:gd name="T54" fmla="*/ 365 w 899"/>
                  <a:gd name="T55" fmla="*/ 233 h 250"/>
                  <a:gd name="T56" fmla="*/ 391 w 899"/>
                  <a:gd name="T57" fmla="*/ 232 h 250"/>
                  <a:gd name="T58" fmla="*/ 420 w 899"/>
                  <a:gd name="T59" fmla="*/ 232 h 250"/>
                  <a:gd name="T60" fmla="*/ 448 w 899"/>
                  <a:gd name="T61" fmla="*/ 232 h 250"/>
                  <a:gd name="T62" fmla="*/ 479 w 899"/>
                  <a:gd name="T63" fmla="*/ 232 h 250"/>
                  <a:gd name="T64" fmla="*/ 509 w 899"/>
                  <a:gd name="T65" fmla="*/ 232 h 250"/>
                  <a:gd name="T66" fmla="*/ 538 w 899"/>
                  <a:gd name="T67" fmla="*/ 233 h 250"/>
                  <a:gd name="T68" fmla="*/ 563 w 899"/>
                  <a:gd name="T69" fmla="*/ 234 h 250"/>
                  <a:gd name="T70" fmla="*/ 591 w 899"/>
                  <a:gd name="T71" fmla="*/ 235 h 250"/>
                  <a:gd name="T72" fmla="*/ 613 w 899"/>
                  <a:gd name="T73" fmla="*/ 236 h 250"/>
                  <a:gd name="T74" fmla="*/ 636 w 899"/>
                  <a:gd name="T75" fmla="*/ 237 h 250"/>
                  <a:gd name="T76" fmla="*/ 664 w 899"/>
                  <a:gd name="T77" fmla="*/ 239 h 250"/>
                  <a:gd name="T78" fmla="*/ 675 w 899"/>
                  <a:gd name="T79" fmla="*/ 240 h 250"/>
                  <a:gd name="T80" fmla="*/ 700 w 899"/>
                  <a:gd name="T81" fmla="*/ 242 h 250"/>
                  <a:gd name="T82" fmla="*/ 730 w 899"/>
                  <a:gd name="T83" fmla="*/ 244 h 250"/>
                  <a:gd name="T84" fmla="*/ 745 w 899"/>
                  <a:gd name="T85" fmla="*/ 245 h 250"/>
                  <a:gd name="T86" fmla="*/ 784 w 899"/>
                  <a:gd name="T87" fmla="*/ 249 h 250"/>
                  <a:gd name="T88" fmla="*/ 797 w 899"/>
                  <a:gd name="T89" fmla="*/ 249 h 250"/>
                  <a:gd name="T90" fmla="*/ 825 w 899"/>
                  <a:gd name="T91" fmla="*/ 239 h 250"/>
                  <a:gd name="T92" fmla="*/ 846 w 899"/>
                  <a:gd name="T93" fmla="*/ 230 h 250"/>
                  <a:gd name="T94" fmla="*/ 862 w 899"/>
                  <a:gd name="T95" fmla="*/ 159 h 250"/>
                  <a:gd name="T96" fmla="*/ 878 w 899"/>
                  <a:gd name="T97" fmla="*/ 148 h 250"/>
                  <a:gd name="T98" fmla="*/ 889 w 899"/>
                  <a:gd name="T99" fmla="*/ 137 h 250"/>
                  <a:gd name="T100" fmla="*/ 896 w 899"/>
                  <a:gd name="T101" fmla="*/ 126 h 250"/>
                  <a:gd name="T102" fmla="*/ 899 w 899"/>
                  <a:gd name="T103" fmla="*/ 117 h 250"/>
                  <a:gd name="T104" fmla="*/ 899 w 899"/>
                  <a:gd name="T105" fmla="*/ 111 h 250"/>
                  <a:gd name="T106" fmla="*/ 896 w 899"/>
                  <a:gd name="T107" fmla="*/ 102 h 250"/>
                  <a:gd name="T108" fmla="*/ 892 w 899"/>
                  <a:gd name="T109" fmla="*/ 94 h 250"/>
                  <a:gd name="T110" fmla="*/ 885 w 899"/>
                  <a:gd name="T111" fmla="*/ 86 h 250"/>
                  <a:gd name="T112" fmla="*/ 874 w 899"/>
                  <a:gd name="T113" fmla="*/ 77 h 250"/>
                  <a:gd name="T114" fmla="*/ 863 w 899"/>
                  <a:gd name="T115" fmla="*/ 7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99" h="250">
                    <a:moveTo>
                      <a:pt x="446" y="0"/>
                    </a:moveTo>
                    <a:cubicBezTo>
                      <a:pt x="381" y="0"/>
                      <a:pt x="314" y="4"/>
                      <a:pt x="251" y="11"/>
                    </a:cubicBezTo>
                    <a:cubicBezTo>
                      <a:pt x="247" y="12"/>
                      <a:pt x="243" y="13"/>
                      <a:pt x="238" y="13"/>
                    </a:cubicBezTo>
                    <a:cubicBezTo>
                      <a:pt x="237" y="13"/>
                      <a:pt x="236" y="13"/>
                      <a:pt x="235" y="14"/>
                    </a:cubicBezTo>
                    <a:cubicBezTo>
                      <a:pt x="231" y="14"/>
                      <a:pt x="228" y="15"/>
                      <a:pt x="224" y="15"/>
                    </a:cubicBezTo>
                    <a:cubicBezTo>
                      <a:pt x="223" y="15"/>
                      <a:pt x="222" y="15"/>
                      <a:pt x="222" y="15"/>
                    </a:cubicBezTo>
                    <a:cubicBezTo>
                      <a:pt x="218" y="16"/>
                      <a:pt x="213" y="17"/>
                      <a:pt x="209" y="17"/>
                    </a:cubicBezTo>
                    <a:cubicBezTo>
                      <a:pt x="208" y="17"/>
                      <a:pt x="207" y="18"/>
                      <a:pt x="206" y="18"/>
                    </a:cubicBezTo>
                    <a:cubicBezTo>
                      <a:pt x="203" y="18"/>
                      <a:pt x="200" y="19"/>
                      <a:pt x="197" y="19"/>
                    </a:cubicBezTo>
                    <a:cubicBezTo>
                      <a:pt x="196" y="19"/>
                      <a:pt x="195" y="20"/>
                      <a:pt x="194" y="20"/>
                    </a:cubicBezTo>
                    <a:cubicBezTo>
                      <a:pt x="190" y="20"/>
                      <a:pt x="186" y="21"/>
                      <a:pt x="182" y="22"/>
                    </a:cubicBezTo>
                    <a:cubicBezTo>
                      <a:pt x="182" y="22"/>
                      <a:pt x="181" y="22"/>
                      <a:pt x="180" y="22"/>
                    </a:cubicBezTo>
                    <a:cubicBezTo>
                      <a:pt x="177" y="23"/>
                      <a:pt x="174" y="23"/>
                      <a:pt x="171" y="24"/>
                    </a:cubicBezTo>
                    <a:cubicBezTo>
                      <a:pt x="170" y="24"/>
                      <a:pt x="169" y="24"/>
                      <a:pt x="168" y="25"/>
                    </a:cubicBezTo>
                    <a:cubicBezTo>
                      <a:pt x="164" y="25"/>
                      <a:pt x="160" y="26"/>
                      <a:pt x="157" y="27"/>
                    </a:cubicBezTo>
                    <a:cubicBezTo>
                      <a:pt x="153" y="28"/>
                      <a:pt x="150" y="28"/>
                      <a:pt x="146" y="29"/>
                    </a:cubicBezTo>
                    <a:cubicBezTo>
                      <a:pt x="145" y="29"/>
                      <a:pt x="144" y="30"/>
                      <a:pt x="143" y="30"/>
                    </a:cubicBezTo>
                    <a:cubicBezTo>
                      <a:pt x="140" y="31"/>
                      <a:pt x="138" y="31"/>
                      <a:pt x="135" y="32"/>
                    </a:cubicBezTo>
                    <a:cubicBezTo>
                      <a:pt x="134" y="32"/>
                      <a:pt x="134" y="32"/>
                      <a:pt x="133" y="32"/>
                    </a:cubicBezTo>
                    <a:cubicBezTo>
                      <a:pt x="130" y="33"/>
                      <a:pt x="126" y="34"/>
                      <a:pt x="123" y="35"/>
                    </a:cubicBezTo>
                    <a:cubicBezTo>
                      <a:pt x="121" y="35"/>
                      <a:pt x="121" y="35"/>
                      <a:pt x="121" y="35"/>
                    </a:cubicBezTo>
                    <a:cubicBezTo>
                      <a:pt x="118" y="36"/>
                      <a:pt x="116" y="37"/>
                      <a:pt x="113" y="38"/>
                    </a:cubicBezTo>
                    <a:cubicBezTo>
                      <a:pt x="113" y="38"/>
                      <a:pt x="112" y="38"/>
                      <a:pt x="111" y="38"/>
                    </a:cubicBezTo>
                    <a:cubicBezTo>
                      <a:pt x="108" y="39"/>
                      <a:pt x="105" y="40"/>
                      <a:pt x="102" y="41"/>
                    </a:cubicBezTo>
                    <a:cubicBezTo>
                      <a:pt x="102" y="41"/>
                      <a:pt x="101" y="41"/>
                      <a:pt x="101" y="41"/>
                    </a:cubicBezTo>
                    <a:cubicBezTo>
                      <a:pt x="98" y="42"/>
                      <a:pt x="96" y="43"/>
                      <a:pt x="93" y="44"/>
                    </a:cubicBezTo>
                    <a:cubicBezTo>
                      <a:pt x="93" y="44"/>
                      <a:pt x="92" y="44"/>
                      <a:pt x="91" y="44"/>
                    </a:cubicBezTo>
                    <a:cubicBezTo>
                      <a:pt x="88" y="45"/>
                      <a:pt x="86" y="46"/>
                      <a:pt x="83" y="47"/>
                    </a:cubicBezTo>
                    <a:cubicBezTo>
                      <a:pt x="80" y="48"/>
                      <a:pt x="78" y="49"/>
                      <a:pt x="75" y="50"/>
                    </a:cubicBezTo>
                    <a:cubicBezTo>
                      <a:pt x="74" y="50"/>
                      <a:pt x="74" y="50"/>
                      <a:pt x="73" y="51"/>
                    </a:cubicBezTo>
                    <a:cubicBezTo>
                      <a:pt x="71" y="52"/>
                      <a:pt x="69" y="52"/>
                      <a:pt x="67" y="53"/>
                    </a:cubicBezTo>
                    <a:cubicBezTo>
                      <a:pt x="66" y="53"/>
                      <a:pt x="66" y="54"/>
                      <a:pt x="65" y="54"/>
                    </a:cubicBezTo>
                    <a:cubicBezTo>
                      <a:pt x="63" y="55"/>
                      <a:pt x="61" y="56"/>
                      <a:pt x="59" y="57"/>
                    </a:cubicBezTo>
                    <a:cubicBezTo>
                      <a:pt x="58" y="57"/>
                      <a:pt x="57" y="57"/>
                      <a:pt x="57" y="57"/>
                    </a:cubicBezTo>
                    <a:cubicBezTo>
                      <a:pt x="55" y="58"/>
                      <a:pt x="53" y="59"/>
                      <a:pt x="52" y="60"/>
                    </a:cubicBezTo>
                    <a:cubicBezTo>
                      <a:pt x="51" y="60"/>
                      <a:pt x="51" y="60"/>
                      <a:pt x="50" y="61"/>
                    </a:cubicBezTo>
                    <a:cubicBezTo>
                      <a:pt x="48" y="62"/>
                      <a:pt x="46" y="63"/>
                      <a:pt x="44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5"/>
                      <a:pt x="40" y="66"/>
                      <a:pt x="38" y="67"/>
                    </a:cubicBezTo>
                    <a:cubicBezTo>
                      <a:pt x="38" y="67"/>
                      <a:pt x="37" y="67"/>
                      <a:pt x="37" y="68"/>
                    </a:cubicBezTo>
                    <a:cubicBezTo>
                      <a:pt x="35" y="69"/>
                      <a:pt x="33" y="70"/>
                      <a:pt x="31" y="71"/>
                    </a:cubicBezTo>
                    <a:cubicBezTo>
                      <a:pt x="30" y="72"/>
                      <a:pt x="28" y="73"/>
                      <a:pt x="27" y="74"/>
                    </a:cubicBezTo>
                    <a:cubicBezTo>
                      <a:pt x="26" y="74"/>
                      <a:pt x="26" y="75"/>
                      <a:pt x="25" y="75"/>
                    </a:cubicBezTo>
                    <a:cubicBezTo>
                      <a:pt x="24" y="76"/>
                      <a:pt x="23" y="77"/>
                      <a:pt x="22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19" y="79"/>
                      <a:pt x="18" y="80"/>
                      <a:pt x="17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5" y="83"/>
                      <a:pt x="14" y="84"/>
                      <a:pt x="13" y="85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1" y="87"/>
                      <a:pt x="10" y="88"/>
                      <a:pt x="9" y="89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8" y="91"/>
                      <a:pt x="7" y="92"/>
                      <a:pt x="7" y="93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5" y="95"/>
                      <a:pt x="5" y="96"/>
                      <a:pt x="4" y="97"/>
                    </a:cubicBezTo>
                    <a:cubicBezTo>
                      <a:pt x="3" y="98"/>
                      <a:pt x="3" y="99"/>
                      <a:pt x="2" y="100"/>
                    </a:cubicBezTo>
                    <a:cubicBezTo>
                      <a:pt x="2" y="101"/>
                      <a:pt x="2" y="101"/>
                      <a:pt x="2" y="101"/>
                    </a:cubicBezTo>
                    <a:cubicBezTo>
                      <a:pt x="1" y="102"/>
                      <a:pt x="1" y="103"/>
                      <a:pt x="1" y="104"/>
                    </a:cubicBezTo>
                    <a:cubicBezTo>
                      <a:pt x="1" y="105"/>
                      <a:pt x="1" y="105"/>
                      <a:pt x="1" y="105"/>
                    </a:cubicBezTo>
                    <a:cubicBezTo>
                      <a:pt x="0" y="106"/>
                      <a:pt x="0" y="107"/>
                      <a:pt x="0" y="108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10"/>
                      <a:pt x="0" y="111"/>
                      <a:pt x="0" y="112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4"/>
                      <a:pt x="0" y="114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0" y="118"/>
                      <a:pt x="0" y="119"/>
                    </a:cubicBezTo>
                    <a:cubicBezTo>
                      <a:pt x="0" y="120"/>
                      <a:pt x="1" y="121"/>
                      <a:pt x="1" y="122"/>
                    </a:cubicBezTo>
                    <a:cubicBezTo>
                      <a:pt x="1" y="123"/>
                      <a:pt x="1" y="123"/>
                      <a:pt x="1" y="123"/>
                    </a:cubicBezTo>
                    <a:cubicBezTo>
                      <a:pt x="2" y="123"/>
                      <a:pt x="2" y="124"/>
                      <a:pt x="2" y="125"/>
                    </a:cubicBezTo>
                    <a:cubicBezTo>
                      <a:pt x="2" y="125"/>
                      <a:pt x="3" y="125"/>
                      <a:pt x="3" y="126"/>
                    </a:cubicBezTo>
                    <a:cubicBezTo>
                      <a:pt x="3" y="126"/>
                      <a:pt x="3" y="127"/>
                      <a:pt x="4" y="128"/>
                    </a:cubicBezTo>
                    <a:cubicBezTo>
                      <a:pt x="4" y="128"/>
                      <a:pt x="4" y="129"/>
                      <a:pt x="4" y="129"/>
                    </a:cubicBezTo>
                    <a:cubicBezTo>
                      <a:pt x="5" y="129"/>
                      <a:pt x="5" y="130"/>
                      <a:pt x="5" y="131"/>
                    </a:cubicBezTo>
                    <a:cubicBezTo>
                      <a:pt x="6" y="131"/>
                      <a:pt x="6" y="132"/>
                      <a:pt x="6" y="132"/>
                    </a:cubicBezTo>
                    <a:cubicBezTo>
                      <a:pt x="7" y="133"/>
                      <a:pt x="7" y="133"/>
                      <a:pt x="8" y="134"/>
                    </a:cubicBezTo>
                    <a:cubicBezTo>
                      <a:pt x="8" y="134"/>
                      <a:pt x="8" y="134"/>
                      <a:pt x="9" y="135"/>
                    </a:cubicBezTo>
                    <a:cubicBezTo>
                      <a:pt x="9" y="136"/>
                      <a:pt x="10" y="136"/>
                      <a:pt x="10" y="137"/>
                    </a:cubicBezTo>
                    <a:cubicBezTo>
                      <a:pt x="11" y="138"/>
                      <a:pt x="11" y="138"/>
                      <a:pt x="11" y="138"/>
                    </a:cubicBezTo>
                    <a:cubicBezTo>
                      <a:pt x="12" y="139"/>
                      <a:pt x="13" y="140"/>
                      <a:pt x="14" y="141"/>
                    </a:cubicBezTo>
                    <a:cubicBezTo>
                      <a:pt x="15" y="142"/>
                      <a:pt x="16" y="143"/>
                      <a:pt x="17" y="144"/>
                    </a:cubicBezTo>
                    <a:cubicBezTo>
                      <a:pt x="17" y="144"/>
                      <a:pt x="18" y="144"/>
                      <a:pt x="18" y="145"/>
                    </a:cubicBezTo>
                    <a:cubicBezTo>
                      <a:pt x="19" y="145"/>
                      <a:pt x="20" y="146"/>
                      <a:pt x="21" y="147"/>
                    </a:cubicBezTo>
                    <a:cubicBezTo>
                      <a:pt x="21" y="147"/>
                      <a:pt x="22" y="147"/>
                      <a:pt x="22" y="148"/>
                    </a:cubicBezTo>
                    <a:cubicBezTo>
                      <a:pt x="23" y="148"/>
                      <a:pt x="24" y="149"/>
                      <a:pt x="25" y="150"/>
                    </a:cubicBezTo>
                    <a:cubicBezTo>
                      <a:pt x="25" y="150"/>
                      <a:pt x="26" y="150"/>
                      <a:pt x="26" y="151"/>
                    </a:cubicBezTo>
                    <a:cubicBezTo>
                      <a:pt x="27" y="151"/>
                      <a:pt x="28" y="152"/>
                      <a:pt x="29" y="153"/>
                    </a:cubicBezTo>
                    <a:cubicBezTo>
                      <a:pt x="29" y="153"/>
                      <a:pt x="30" y="153"/>
                      <a:pt x="31" y="154"/>
                    </a:cubicBezTo>
                    <a:cubicBezTo>
                      <a:pt x="32" y="154"/>
                      <a:pt x="32" y="155"/>
                      <a:pt x="33" y="155"/>
                    </a:cubicBezTo>
                    <a:cubicBezTo>
                      <a:pt x="34" y="156"/>
                      <a:pt x="35" y="156"/>
                      <a:pt x="35" y="157"/>
                    </a:cubicBezTo>
                    <a:cubicBezTo>
                      <a:pt x="36" y="157"/>
                      <a:pt x="37" y="158"/>
                      <a:pt x="39" y="159"/>
                    </a:cubicBezTo>
                    <a:cubicBezTo>
                      <a:pt x="39" y="159"/>
                      <a:pt x="40" y="159"/>
                      <a:pt x="40" y="159"/>
                    </a:cubicBezTo>
                    <a:cubicBezTo>
                      <a:pt x="42" y="160"/>
                      <a:pt x="43" y="225"/>
                      <a:pt x="45" y="226"/>
                    </a:cubicBezTo>
                    <a:cubicBezTo>
                      <a:pt x="61" y="235"/>
                      <a:pt x="81" y="242"/>
                      <a:pt x="104" y="249"/>
                    </a:cubicBezTo>
                    <a:cubicBezTo>
                      <a:pt x="104" y="249"/>
                      <a:pt x="104" y="249"/>
                      <a:pt x="104" y="249"/>
                    </a:cubicBezTo>
                    <a:cubicBezTo>
                      <a:pt x="107" y="249"/>
                      <a:pt x="110" y="248"/>
                      <a:pt x="112" y="248"/>
                    </a:cubicBezTo>
                    <a:cubicBezTo>
                      <a:pt x="116" y="248"/>
                      <a:pt x="120" y="247"/>
                      <a:pt x="124" y="247"/>
                    </a:cubicBezTo>
                    <a:cubicBezTo>
                      <a:pt x="127" y="247"/>
                      <a:pt x="129" y="246"/>
                      <a:pt x="132" y="246"/>
                    </a:cubicBezTo>
                    <a:cubicBezTo>
                      <a:pt x="136" y="246"/>
                      <a:pt x="140" y="245"/>
                      <a:pt x="144" y="245"/>
                    </a:cubicBezTo>
                    <a:cubicBezTo>
                      <a:pt x="145" y="245"/>
                      <a:pt x="146" y="245"/>
                      <a:pt x="147" y="245"/>
                    </a:cubicBezTo>
                    <a:cubicBezTo>
                      <a:pt x="149" y="245"/>
                      <a:pt x="150" y="244"/>
                      <a:pt x="152" y="244"/>
                    </a:cubicBezTo>
                    <a:cubicBezTo>
                      <a:pt x="154" y="244"/>
                      <a:pt x="156" y="244"/>
                      <a:pt x="159" y="244"/>
                    </a:cubicBezTo>
                    <a:cubicBezTo>
                      <a:pt x="160" y="244"/>
                      <a:pt x="162" y="243"/>
                      <a:pt x="163" y="243"/>
                    </a:cubicBezTo>
                    <a:cubicBezTo>
                      <a:pt x="172" y="243"/>
                      <a:pt x="172" y="243"/>
                      <a:pt x="172" y="243"/>
                    </a:cubicBezTo>
                    <a:cubicBezTo>
                      <a:pt x="174" y="242"/>
                      <a:pt x="177" y="242"/>
                      <a:pt x="180" y="242"/>
                    </a:cubicBezTo>
                    <a:cubicBezTo>
                      <a:pt x="181" y="242"/>
                      <a:pt x="182" y="242"/>
                      <a:pt x="183" y="242"/>
                    </a:cubicBezTo>
                    <a:cubicBezTo>
                      <a:pt x="185" y="242"/>
                      <a:pt x="186" y="241"/>
                      <a:pt x="187" y="241"/>
                    </a:cubicBezTo>
                    <a:cubicBezTo>
                      <a:pt x="189" y="241"/>
                      <a:pt x="190" y="241"/>
                      <a:pt x="192" y="241"/>
                    </a:cubicBezTo>
                    <a:cubicBezTo>
                      <a:pt x="196" y="241"/>
                      <a:pt x="200" y="240"/>
                      <a:pt x="205" y="240"/>
                    </a:cubicBezTo>
                    <a:cubicBezTo>
                      <a:pt x="205" y="240"/>
                      <a:pt x="206" y="240"/>
                      <a:pt x="206" y="240"/>
                    </a:cubicBezTo>
                    <a:cubicBezTo>
                      <a:pt x="208" y="240"/>
                      <a:pt x="209" y="240"/>
                      <a:pt x="211" y="240"/>
                    </a:cubicBezTo>
                    <a:cubicBezTo>
                      <a:pt x="214" y="239"/>
                      <a:pt x="217" y="239"/>
                      <a:pt x="219" y="239"/>
                    </a:cubicBezTo>
                    <a:cubicBezTo>
                      <a:pt x="221" y="239"/>
                      <a:pt x="223" y="239"/>
                      <a:pt x="225" y="239"/>
                    </a:cubicBezTo>
                    <a:cubicBezTo>
                      <a:pt x="226" y="239"/>
                      <a:pt x="227" y="239"/>
                      <a:pt x="228" y="239"/>
                    </a:cubicBezTo>
                    <a:cubicBezTo>
                      <a:pt x="229" y="238"/>
                      <a:pt x="230" y="238"/>
                      <a:pt x="231" y="238"/>
                    </a:cubicBezTo>
                    <a:cubicBezTo>
                      <a:pt x="238" y="238"/>
                      <a:pt x="244" y="237"/>
                      <a:pt x="251" y="237"/>
                    </a:cubicBezTo>
                    <a:cubicBezTo>
                      <a:pt x="253" y="237"/>
                      <a:pt x="255" y="237"/>
                      <a:pt x="256" y="237"/>
                    </a:cubicBezTo>
                    <a:cubicBezTo>
                      <a:pt x="261" y="236"/>
                      <a:pt x="266" y="236"/>
                      <a:pt x="271" y="236"/>
                    </a:cubicBezTo>
                    <a:cubicBezTo>
                      <a:pt x="272" y="236"/>
                      <a:pt x="274" y="236"/>
                      <a:pt x="275" y="236"/>
                    </a:cubicBezTo>
                    <a:cubicBezTo>
                      <a:pt x="276" y="236"/>
                      <a:pt x="277" y="236"/>
                      <a:pt x="279" y="236"/>
                    </a:cubicBezTo>
                    <a:cubicBezTo>
                      <a:pt x="279" y="236"/>
                      <a:pt x="279" y="236"/>
                      <a:pt x="279" y="236"/>
                    </a:cubicBezTo>
                    <a:cubicBezTo>
                      <a:pt x="283" y="235"/>
                      <a:pt x="287" y="235"/>
                      <a:pt x="291" y="235"/>
                    </a:cubicBezTo>
                    <a:cubicBezTo>
                      <a:pt x="293" y="235"/>
                      <a:pt x="296" y="235"/>
                      <a:pt x="299" y="235"/>
                    </a:cubicBezTo>
                    <a:cubicBezTo>
                      <a:pt x="300" y="235"/>
                      <a:pt x="300" y="235"/>
                      <a:pt x="300" y="235"/>
                    </a:cubicBezTo>
                    <a:cubicBezTo>
                      <a:pt x="303" y="235"/>
                      <a:pt x="307" y="234"/>
                      <a:pt x="311" y="234"/>
                    </a:cubicBezTo>
                    <a:cubicBezTo>
                      <a:pt x="311" y="234"/>
                      <a:pt x="311" y="234"/>
                      <a:pt x="311" y="234"/>
                    </a:cubicBezTo>
                    <a:cubicBezTo>
                      <a:pt x="314" y="234"/>
                      <a:pt x="316" y="234"/>
                      <a:pt x="319" y="234"/>
                    </a:cubicBezTo>
                    <a:cubicBezTo>
                      <a:pt x="320" y="234"/>
                      <a:pt x="321" y="234"/>
                      <a:pt x="322" y="234"/>
                    </a:cubicBezTo>
                    <a:cubicBezTo>
                      <a:pt x="325" y="234"/>
                      <a:pt x="328" y="234"/>
                      <a:pt x="331" y="233"/>
                    </a:cubicBezTo>
                    <a:cubicBezTo>
                      <a:pt x="334" y="233"/>
                      <a:pt x="337" y="233"/>
                      <a:pt x="340" y="233"/>
                    </a:cubicBezTo>
                    <a:cubicBezTo>
                      <a:pt x="340" y="233"/>
                      <a:pt x="340" y="233"/>
                      <a:pt x="340" y="233"/>
                    </a:cubicBezTo>
                    <a:cubicBezTo>
                      <a:pt x="344" y="233"/>
                      <a:pt x="347" y="233"/>
                      <a:pt x="351" y="233"/>
                    </a:cubicBezTo>
                    <a:cubicBezTo>
                      <a:pt x="352" y="233"/>
                      <a:pt x="353" y="233"/>
                      <a:pt x="354" y="233"/>
                    </a:cubicBezTo>
                    <a:cubicBezTo>
                      <a:pt x="355" y="233"/>
                      <a:pt x="355" y="233"/>
                      <a:pt x="355" y="233"/>
                    </a:cubicBezTo>
                    <a:cubicBezTo>
                      <a:pt x="357" y="233"/>
                      <a:pt x="359" y="233"/>
                      <a:pt x="360" y="233"/>
                    </a:cubicBezTo>
                    <a:cubicBezTo>
                      <a:pt x="362" y="233"/>
                      <a:pt x="364" y="233"/>
                      <a:pt x="365" y="233"/>
                    </a:cubicBezTo>
                    <a:cubicBezTo>
                      <a:pt x="367" y="233"/>
                      <a:pt x="369" y="232"/>
                      <a:pt x="371" y="232"/>
                    </a:cubicBezTo>
                    <a:cubicBezTo>
                      <a:pt x="371" y="232"/>
                      <a:pt x="371" y="232"/>
                      <a:pt x="371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ubicBezTo>
                      <a:pt x="375" y="232"/>
                      <a:pt x="378" y="232"/>
                      <a:pt x="380" y="232"/>
                    </a:cubicBezTo>
                    <a:cubicBezTo>
                      <a:pt x="384" y="232"/>
                      <a:pt x="388" y="232"/>
                      <a:pt x="391" y="232"/>
                    </a:cubicBezTo>
                    <a:cubicBezTo>
                      <a:pt x="392" y="232"/>
                      <a:pt x="392" y="232"/>
                      <a:pt x="392" y="232"/>
                    </a:cubicBezTo>
                    <a:cubicBezTo>
                      <a:pt x="395" y="232"/>
                      <a:pt x="398" y="232"/>
                      <a:pt x="400" y="232"/>
                    </a:cubicBezTo>
                    <a:cubicBezTo>
                      <a:pt x="404" y="232"/>
                      <a:pt x="408" y="232"/>
                      <a:pt x="412" y="232"/>
                    </a:cubicBezTo>
                    <a:cubicBezTo>
                      <a:pt x="414" y="232"/>
                      <a:pt x="416" y="232"/>
                      <a:pt x="418" y="232"/>
                    </a:cubicBezTo>
                    <a:cubicBezTo>
                      <a:pt x="418" y="232"/>
                      <a:pt x="419" y="232"/>
                      <a:pt x="420" y="232"/>
                    </a:cubicBezTo>
                    <a:cubicBezTo>
                      <a:pt x="423" y="232"/>
                      <a:pt x="423" y="232"/>
                      <a:pt x="423" y="232"/>
                    </a:cubicBezTo>
                    <a:cubicBezTo>
                      <a:pt x="424" y="232"/>
                      <a:pt x="425" y="232"/>
                      <a:pt x="426" y="232"/>
                    </a:cubicBezTo>
                    <a:cubicBezTo>
                      <a:pt x="428" y="232"/>
                      <a:pt x="428" y="232"/>
                      <a:pt x="428" y="232"/>
                    </a:cubicBezTo>
                    <a:cubicBezTo>
                      <a:pt x="432" y="232"/>
                      <a:pt x="436" y="232"/>
                      <a:pt x="439" y="232"/>
                    </a:cubicBezTo>
                    <a:cubicBezTo>
                      <a:pt x="442" y="232"/>
                      <a:pt x="445" y="232"/>
                      <a:pt x="448" y="232"/>
                    </a:cubicBezTo>
                    <a:cubicBezTo>
                      <a:pt x="452" y="232"/>
                      <a:pt x="456" y="232"/>
                      <a:pt x="460" y="232"/>
                    </a:cubicBezTo>
                    <a:cubicBezTo>
                      <a:pt x="462" y="232"/>
                      <a:pt x="462" y="232"/>
                      <a:pt x="462" y="232"/>
                    </a:cubicBezTo>
                    <a:cubicBezTo>
                      <a:pt x="464" y="232"/>
                      <a:pt x="466" y="232"/>
                      <a:pt x="469" y="232"/>
                    </a:cubicBezTo>
                    <a:cubicBezTo>
                      <a:pt x="472" y="232"/>
                      <a:pt x="475" y="232"/>
                      <a:pt x="479" y="232"/>
                    </a:cubicBezTo>
                    <a:cubicBezTo>
                      <a:pt x="479" y="232"/>
                      <a:pt x="479" y="232"/>
                      <a:pt x="479" y="232"/>
                    </a:cubicBezTo>
                    <a:cubicBezTo>
                      <a:pt x="480" y="232"/>
                      <a:pt x="482" y="232"/>
                      <a:pt x="483" y="232"/>
                    </a:cubicBezTo>
                    <a:cubicBezTo>
                      <a:pt x="484" y="232"/>
                      <a:pt x="486" y="232"/>
                      <a:pt x="489" y="232"/>
                    </a:cubicBezTo>
                    <a:cubicBezTo>
                      <a:pt x="492" y="232"/>
                      <a:pt x="496" y="232"/>
                      <a:pt x="499" y="232"/>
                    </a:cubicBezTo>
                    <a:cubicBezTo>
                      <a:pt x="501" y="232"/>
                      <a:pt x="502" y="232"/>
                      <a:pt x="504" y="232"/>
                    </a:cubicBezTo>
                    <a:cubicBezTo>
                      <a:pt x="505" y="232"/>
                      <a:pt x="507" y="232"/>
                      <a:pt x="509" y="232"/>
                    </a:cubicBezTo>
                    <a:cubicBezTo>
                      <a:pt x="512" y="232"/>
                      <a:pt x="515" y="232"/>
                      <a:pt x="518" y="233"/>
                    </a:cubicBezTo>
                    <a:cubicBezTo>
                      <a:pt x="519" y="233"/>
                      <a:pt x="519" y="233"/>
                      <a:pt x="519" y="233"/>
                    </a:cubicBezTo>
                    <a:cubicBezTo>
                      <a:pt x="521" y="233"/>
                      <a:pt x="522" y="233"/>
                      <a:pt x="524" y="233"/>
                    </a:cubicBezTo>
                    <a:cubicBezTo>
                      <a:pt x="525" y="233"/>
                      <a:pt x="527" y="233"/>
                      <a:pt x="529" y="233"/>
                    </a:cubicBezTo>
                    <a:cubicBezTo>
                      <a:pt x="532" y="233"/>
                      <a:pt x="535" y="233"/>
                      <a:pt x="538" y="233"/>
                    </a:cubicBezTo>
                    <a:cubicBezTo>
                      <a:pt x="542" y="233"/>
                      <a:pt x="545" y="233"/>
                      <a:pt x="549" y="233"/>
                    </a:cubicBezTo>
                    <a:cubicBezTo>
                      <a:pt x="550" y="233"/>
                      <a:pt x="551" y="233"/>
                      <a:pt x="553" y="233"/>
                    </a:cubicBezTo>
                    <a:cubicBezTo>
                      <a:pt x="554" y="234"/>
                      <a:pt x="556" y="234"/>
                      <a:pt x="558" y="234"/>
                    </a:cubicBezTo>
                    <a:cubicBezTo>
                      <a:pt x="559" y="234"/>
                      <a:pt x="559" y="234"/>
                      <a:pt x="560" y="234"/>
                    </a:cubicBezTo>
                    <a:cubicBezTo>
                      <a:pt x="561" y="234"/>
                      <a:pt x="562" y="234"/>
                      <a:pt x="563" y="234"/>
                    </a:cubicBezTo>
                    <a:cubicBezTo>
                      <a:pt x="565" y="234"/>
                      <a:pt x="567" y="234"/>
                      <a:pt x="568" y="234"/>
                    </a:cubicBezTo>
                    <a:cubicBezTo>
                      <a:pt x="570" y="234"/>
                      <a:pt x="572" y="234"/>
                      <a:pt x="574" y="234"/>
                    </a:cubicBezTo>
                    <a:cubicBezTo>
                      <a:pt x="575" y="234"/>
                      <a:pt x="576" y="234"/>
                      <a:pt x="577" y="234"/>
                    </a:cubicBezTo>
                    <a:cubicBezTo>
                      <a:pt x="580" y="234"/>
                      <a:pt x="584" y="235"/>
                      <a:pt x="587" y="235"/>
                    </a:cubicBezTo>
                    <a:cubicBezTo>
                      <a:pt x="588" y="235"/>
                      <a:pt x="590" y="235"/>
                      <a:pt x="591" y="235"/>
                    </a:cubicBezTo>
                    <a:cubicBezTo>
                      <a:pt x="594" y="235"/>
                      <a:pt x="596" y="235"/>
                      <a:pt x="599" y="235"/>
                    </a:cubicBezTo>
                    <a:cubicBezTo>
                      <a:pt x="599" y="235"/>
                      <a:pt x="600" y="235"/>
                      <a:pt x="601" y="235"/>
                    </a:cubicBezTo>
                    <a:cubicBezTo>
                      <a:pt x="602" y="235"/>
                      <a:pt x="604" y="236"/>
                      <a:pt x="606" y="236"/>
                    </a:cubicBezTo>
                    <a:cubicBezTo>
                      <a:pt x="607" y="236"/>
                      <a:pt x="607" y="236"/>
                      <a:pt x="607" y="236"/>
                    </a:cubicBezTo>
                    <a:cubicBezTo>
                      <a:pt x="609" y="236"/>
                      <a:pt x="611" y="236"/>
                      <a:pt x="613" y="236"/>
                    </a:cubicBezTo>
                    <a:cubicBezTo>
                      <a:pt x="615" y="236"/>
                      <a:pt x="616" y="236"/>
                      <a:pt x="617" y="236"/>
                    </a:cubicBezTo>
                    <a:cubicBezTo>
                      <a:pt x="620" y="236"/>
                      <a:pt x="623" y="236"/>
                      <a:pt x="625" y="237"/>
                    </a:cubicBezTo>
                    <a:cubicBezTo>
                      <a:pt x="626" y="237"/>
                      <a:pt x="626" y="237"/>
                      <a:pt x="627" y="237"/>
                    </a:cubicBezTo>
                    <a:cubicBezTo>
                      <a:pt x="629" y="237"/>
                      <a:pt x="631" y="237"/>
                      <a:pt x="633" y="237"/>
                    </a:cubicBezTo>
                    <a:cubicBezTo>
                      <a:pt x="634" y="237"/>
                      <a:pt x="635" y="237"/>
                      <a:pt x="636" y="237"/>
                    </a:cubicBezTo>
                    <a:cubicBezTo>
                      <a:pt x="637" y="237"/>
                      <a:pt x="637" y="237"/>
                      <a:pt x="637" y="237"/>
                    </a:cubicBezTo>
                    <a:cubicBezTo>
                      <a:pt x="639" y="237"/>
                      <a:pt x="642" y="238"/>
                      <a:pt x="645" y="238"/>
                    </a:cubicBezTo>
                    <a:cubicBezTo>
                      <a:pt x="648" y="238"/>
                      <a:pt x="651" y="238"/>
                      <a:pt x="653" y="238"/>
                    </a:cubicBezTo>
                    <a:cubicBezTo>
                      <a:pt x="654" y="238"/>
                      <a:pt x="654" y="238"/>
                      <a:pt x="655" y="238"/>
                    </a:cubicBezTo>
                    <a:cubicBezTo>
                      <a:pt x="658" y="239"/>
                      <a:pt x="661" y="239"/>
                      <a:pt x="664" y="239"/>
                    </a:cubicBezTo>
                    <a:cubicBezTo>
                      <a:pt x="665" y="239"/>
                      <a:pt x="665" y="239"/>
                      <a:pt x="665" y="239"/>
                    </a:cubicBezTo>
                    <a:cubicBezTo>
                      <a:pt x="666" y="239"/>
                      <a:pt x="667" y="239"/>
                      <a:pt x="668" y="239"/>
                    </a:cubicBezTo>
                    <a:cubicBezTo>
                      <a:pt x="669" y="239"/>
                      <a:pt x="670" y="239"/>
                      <a:pt x="670" y="239"/>
                    </a:cubicBezTo>
                    <a:cubicBezTo>
                      <a:pt x="671" y="239"/>
                      <a:pt x="672" y="239"/>
                      <a:pt x="673" y="240"/>
                    </a:cubicBezTo>
                    <a:cubicBezTo>
                      <a:pt x="673" y="240"/>
                      <a:pt x="674" y="240"/>
                      <a:pt x="675" y="240"/>
                    </a:cubicBezTo>
                    <a:cubicBezTo>
                      <a:pt x="677" y="240"/>
                      <a:pt x="680" y="240"/>
                      <a:pt x="682" y="240"/>
                    </a:cubicBezTo>
                    <a:cubicBezTo>
                      <a:pt x="682" y="240"/>
                      <a:pt x="682" y="240"/>
                      <a:pt x="682" y="240"/>
                    </a:cubicBezTo>
                    <a:cubicBezTo>
                      <a:pt x="686" y="240"/>
                      <a:pt x="689" y="241"/>
                      <a:pt x="692" y="241"/>
                    </a:cubicBezTo>
                    <a:cubicBezTo>
                      <a:pt x="692" y="241"/>
                      <a:pt x="693" y="241"/>
                      <a:pt x="694" y="241"/>
                    </a:cubicBezTo>
                    <a:cubicBezTo>
                      <a:pt x="696" y="241"/>
                      <a:pt x="698" y="241"/>
                      <a:pt x="700" y="242"/>
                    </a:cubicBezTo>
                    <a:cubicBezTo>
                      <a:pt x="704" y="242"/>
                      <a:pt x="708" y="242"/>
                      <a:pt x="712" y="243"/>
                    </a:cubicBezTo>
                    <a:cubicBezTo>
                      <a:pt x="714" y="243"/>
                      <a:pt x="716" y="243"/>
                      <a:pt x="718" y="243"/>
                    </a:cubicBezTo>
                    <a:cubicBezTo>
                      <a:pt x="720" y="243"/>
                      <a:pt x="722" y="243"/>
                      <a:pt x="723" y="243"/>
                    </a:cubicBezTo>
                    <a:cubicBezTo>
                      <a:pt x="724" y="243"/>
                      <a:pt x="724" y="243"/>
                      <a:pt x="724" y="243"/>
                    </a:cubicBezTo>
                    <a:cubicBezTo>
                      <a:pt x="726" y="244"/>
                      <a:pt x="728" y="244"/>
                      <a:pt x="730" y="244"/>
                    </a:cubicBezTo>
                    <a:cubicBezTo>
                      <a:pt x="730" y="244"/>
                      <a:pt x="730" y="244"/>
                      <a:pt x="730" y="244"/>
                    </a:cubicBezTo>
                    <a:cubicBezTo>
                      <a:pt x="731" y="244"/>
                      <a:pt x="731" y="244"/>
                      <a:pt x="731" y="244"/>
                    </a:cubicBezTo>
                    <a:cubicBezTo>
                      <a:pt x="732" y="244"/>
                      <a:pt x="733" y="244"/>
                      <a:pt x="734" y="244"/>
                    </a:cubicBezTo>
                    <a:cubicBezTo>
                      <a:pt x="735" y="244"/>
                      <a:pt x="736" y="245"/>
                      <a:pt x="737" y="245"/>
                    </a:cubicBezTo>
                    <a:cubicBezTo>
                      <a:pt x="740" y="245"/>
                      <a:pt x="742" y="245"/>
                      <a:pt x="745" y="245"/>
                    </a:cubicBezTo>
                    <a:cubicBezTo>
                      <a:pt x="746" y="245"/>
                      <a:pt x="746" y="245"/>
                      <a:pt x="747" y="246"/>
                    </a:cubicBezTo>
                    <a:cubicBezTo>
                      <a:pt x="748" y="246"/>
                      <a:pt x="749" y="246"/>
                      <a:pt x="750" y="246"/>
                    </a:cubicBezTo>
                    <a:cubicBezTo>
                      <a:pt x="753" y="246"/>
                      <a:pt x="755" y="246"/>
                      <a:pt x="757" y="247"/>
                    </a:cubicBezTo>
                    <a:cubicBezTo>
                      <a:pt x="765" y="247"/>
                      <a:pt x="772" y="248"/>
                      <a:pt x="779" y="249"/>
                    </a:cubicBezTo>
                    <a:cubicBezTo>
                      <a:pt x="781" y="249"/>
                      <a:pt x="782" y="249"/>
                      <a:pt x="784" y="249"/>
                    </a:cubicBezTo>
                    <a:cubicBezTo>
                      <a:pt x="784" y="249"/>
                      <a:pt x="785" y="249"/>
                      <a:pt x="785" y="249"/>
                    </a:cubicBezTo>
                    <a:cubicBezTo>
                      <a:pt x="787" y="250"/>
                      <a:pt x="790" y="250"/>
                      <a:pt x="792" y="250"/>
                    </a:cubicBezTo>
                    <a:cubicBezTo>
                      <a:pt x="793" y="250"/>
                      <a:pt x="793" y="250"/>
                      <a:pt x="793" y="250"/>
                    </a:cubicBezTo>
                    <a:cubicBezTo>
                      <a:pt x="794" y="250"/>
                      <a:pt x="795" y="250"/>
                      <a:pt x="796" y="249"/>
                    </a:cubicBezTo>
                    <a:cubicBezTo>
                      <a:pt x="796" y="249"/>
                      <a:pt x="797" y="249"/>
                      <a:pt x="797" y="249"/>
                    </a:cubicBezTo>
                    <a:cubicBezTo>
                      <a:pt x="800" y="248"/>
                      <a:pt x="802" y="247"/>
                      <a:pt x="804" y="247"/>
                    </a:cubicBezTo>
                    <a:cubicBezTo>
                      <a:pt x="805" y="246"/>
                      <a:pt x="806" y="246"/>
                      <a:pt x="807" y="246"/>
                    </a:cubicBezTo>
                    <a:cubicBezTo>
                      <a:pt x="809" y="245"/>
                      <a:pt x="812" y="244"/>
                      <a:pt x="815" y="243"/>
                    </a:cubicBezTo>
                    <a:cubicBezTo>
                      <a:pt x="818" y="242"/>
                      <a:pt x="820" y="241"/>
                      <a:pt x="823" y="240"/>
                    </a:cubicBezTo>
                    <a:cubicBezTo>
                      <a:pt x="823" y="240"/>
                      <a:pt x="824" y="240"/>
                      <a:pt x="825" y="239"/>
                    </a:cubicBezTo>
                    <a:cubicBezTo>
                      <a:pt x="827" y="239"/>
                      <a:pt x="829" y="238"/>
                      <a:pt x="831" y="237"/>
                    </a:cubicBezTo>
                    <a:cubicBezTo>
                      <a:pt x="831" y="237"/>
                      <a:pt x="832" y="237"/>
                      <a:pt x="832" y="236"/>
                    </a:cubicBezTo>
                    <a:cubicBezTo>
                      <a:pt x="835" y="235"/>
                      <a:pt x="837" y="235"/>
                      <a:pt x="839" y="234"/>
                    </a:cubicBezTo>
                    <a:cubicBezTo>
                      <a:pt x="840" y="233"/>
                      <a:pt x="840" y="233"/>
                      <a:pt x="841" y="233"/>
                    </a:cubicBezTo>
                    <a:cubicBezTo>
                      <a:pt x="843" y="232"/>
                      <a:pt x="844" y="231"/>
                      <a:pt x="846" y="230"/>
                    </a:cubicBezTo>
                    <a:cubicBezTo>
                      <a:pt x="847" y="230"/>
                      <a:pt x="847" y="230"/>
                      <a:pt x="848" y="230"/>
                    </a:cubicBezTo>
                    <a:cubicBezTo>
                      <a:pt x="850" y="229"/>
                      <a:pt x="852" y="228"/>
                      <a:pt x="854" y="227"/>
                    </a:cubicBezTo>
                    <a:cubicBezTo>
                      <a:pt x="856" y="162"/>
                      <a:pt x="856" y="162"/>
                      <a:pt x="856" y="162"/>
                    </a:cubicBezTo>
                    <a:cubicBezTo>
                      <a:pt x="857" y="161"/>
                      <a:pt x="859" y="160"/>
                      <a:pt x="860" y="160"/>
                    </a:cubicBezTo>
                    <a:cubicBezTo>
                      <a:pt x="861" y="159"/>
                      <a:pt x="861" y="159"/>
                      <a:pt x="862" y="159"/>
                    </a:cubicBezTo>
                    <a:cubicBezTo>
                      <a:pt x="864" y="158"/>
                      <a:pt x="865" y="157"/>
                      <a:pt x="867" y="156"/>
                    </a:cubicBezTo>
                    <a:cubicBezTo>
                      <a:pt x="869" y="154"/>
                      <a:pt x="870" y="153"/>
                      <a:pt x="872" y="152"/>
                    </a:cubicBezTo>
                    <a:cubicBezTo>
                      <a:pt x="872" y="152"/>
                      <a:pt x="873" y="152"/>
                      <a:pt x="873" y="151"/>
                    </a:cubicBezTo>
                    <a:cubicBezTo>
                      <a:pt x="875" y="151"/>
                      <a:pt x="876" y="150"/>
                      <a:pt x="877" y="149"/>
                    </a:cubicBezTo>
                    <a:cubicBezTo>
                      <a:pt x="878" y="148"/>
                      <a:pt x="878" y="148"/>
                      <a:pt x="878" y="148"/>
                    </a:cubicBezTo>
                    <a:cubicBezTo>
                      <a:pt x="879" y="147"/>
                      <a:pt x="880" y="146"/>
                      <a:pt x="882" y="145"/>
                    </a:cubicBezTo>
                    <a:cubicBezTo>
                      <a:pt x="883" y="144"/>
                      <a:pt x="883" y="144"/>
                      <a:pt x="883" y="144"/>
                    </a:cubicBezTo>
                    <a:cubicBezTo>
                      <a:pt x="884" y="143"/>
                      <a:pt x="884" y="142"/>
                      <a:pt x="885" y="141"/>
                    </a:cubicBezTo>
                    <a:cubicBezTo>
                      <a:pt x="886" y="140"/>
                      <a:pt x="886" y="140"/>
                      <a:pt x="886" y="140"/>
                    </a:cubicBezTo>
                    <a:cubicBezTo>
                      <a:pt x="887" y="139"/>
                      <a:pt x="888" y="138"/>
                      <a:pt x="889" y="137"/>
                    </a:cubicBezTo>
                    <a:cubicBezTo>
                      <a:pt x="890" y="137"/>
                      <a:pt x="890" y="137"/>
                      <a:pt x="890" y="137"/>
                    </a:cubicBezTo>
                    <a:cubicBezTo>
                      <a:pt x="890" y="136"/>
                      <a:pt x="891" y="135"/>
                      <a:pt x="892" y="134"/>
                    </a:cubicBezTo>
                    <a:cubicBezTo>
                      <a:pt x="893" y="133"/>
                      <a:pt x="893" y="133"/>
                      <a:pt x="893" y="133"/>
                    </a:cubicBezTo>
                    <a:cubicBezTo>
                      <a:pt x="893" y="132"/>
                      <a:pt x="894" y="131"/>
                      <a:pt x="895" y="129"/>
                    </a:cubicBezTo>
                    <a:cubicBezTo>
                      <a:pt x="895" y="128"/>
                      <a:pt x="896" y="127"/>
                      <a:pt x="896" y="126"/>
                    </a:cubicBezTo>
                    <a:cubicBezTo>
                      <a:pt x="897" y="125"/>
                      <a:pt x="897" y="125"/>
                      <a:pt x="897" y="125"/>
                    </a:cubicBezTo>
                    <a:cubicBezTo>
                      <a:pt x="897" y="124"/>
                      <a:pt x="897" y="123"/>
                      <a:pt x="898" y="122"/>
                    </a:cubicBezTo>
                    <a:cubicBezTo>
                      <a:pt x="898" y="121"/>
                      <a:pt x="898" y="121"/>
                      <a:pt x="898" y="121"/>
                    </a:cubicBezTo>
                    <a:cubicBezTo>
                      <a:pt x="898" y="120"/>
                      <a:pt x="898" y="119"/>
                      <a:pt x="899" y="118"/>
                    </a:cubicBezTo>
                    <a:cubicBezTo>
                      <a:pt x="899" y="117"/>
                      <a:pt x="899" y="117"/>
                      <a:pt x="899" y="117"/>
                    </a:cubicBezTo>
                    <a:cubicBezTo>
                      <a:pt x="899" y="117"/>
                      <a:pt x="899" y="116"/>
                      <a:pt x="899" y="115"/>
                    </a:cubicBezTo>
                    <a:cubicBezTo>
                      <a:pt x="899" y="114"/>
                      <a:pt x="899" y="114"/>
                      <a:pt x="899" y="114"/>
                    </a:cubicBezTo>
                    <a:cubicBezTo>
                      <a:pt x="899" y="114"/>
                      <a:pt x="899" y="114"/>
                      <a:pt x="899" y="114"/>
                    </a:cubicBezTo>
                    <a:cubicBezTo>
                      <a:pt x="899" y="113"/>
                      <a:pt x="899" y="113"/>
                      <a:pt x="899" y="113"/>
                    </a:cubicBezTo>
                    <a:cubicBezTo>
                      <a:pt x="899" y="113"/>
                      <a:pt x="899" y="112"/>
                      <a:pt x="899" y="111"/>
                    </a:cubicBezTo>
                    <a:cubicBezTo>
                      <a:pt x="899" y="111"/>
                      <a:pt x="899" y="111"/>
                      <a:pt x="899" y="111"/>
                    </a:cubicBezTo>
                    <a:cubicBezTo>
                      <a:pt x="899" y="110"/>
                      <a:pt x="899" y="109"/>
                      <a:pt x="898" y="108"/>
                    </a:cubicBezTo>
                    <a:cubicBezTo>
                      <a:pt x="898" y="107"/>
                      <a:pt x="898" y="106"/>
                      <a:pt x="897" y="105"/>
                    </a:cubicBezTo>
                    <a:cubicBezTo>
                      <a:pt x="897" y="104"/>
                      <a:pt x="897" y="104"/>
                      <a:pt x="897" y="104"/>
                    </a:cubicBezTo>
                    <a:cubicBezTo>
                      <a:pt x="897" y="103"/>
                      <a:pt x="897" y="102"/>
                      <a:pt x="896" y="102"/>
                    </a:cubicBezTo>
                    <a:cubicBezTo>
                      <a:pt x="896" y="101"/>
                      <a:pt x="896" y="101"/>
                      <a:pt x="896" y="100"/>
                    </a:cubicBezTo>
                    <a:cubicBezTo>
                      <a:pt x="896" y="100"/>
                      <a:pt x="895" y="99"/>
                      <a:pt x="895" y="99"/>
                    </a:cubicBezTo>
                    <a:cubicBezTo>
                      <a:pt x="895" y="98"/>
                      <a:pt x="894" y="98"/>
                      <a:pt x="894" y="97"/>
                    </a:cubicBezTo>
                    <a:cubicBezTo>
                      <a:pt x="894" y="97"/>
                      <a:pt x="893" y="96"/>
                      <a:pt x="893" y="96"/>
                    </a:cubicBezTo>
                    <a:cubicBezTo>
                      <a:pt x="893" y="95"/>
                      <a:pt x="893" y="95"/>
                      <a:pt x="892" y="94"/>
                    </a:cubicBezTo>
                    <a:cubicBezTo>
                      <a:pt x="892" y="94"/>
                      <a:pt x="891" y="93"/>
                      <a:pt x="891" y="93"/>
                    </a:cubicBezTo>
                    <a:cubicBezTo>
                      <a:pt x="891" y="92"/>
                      <a:pt x="890" y="92"/>
                      <a:pt x="890" y="91"/>
                    </a:cubicBezTo>
                    <a:cubicBezTo>
                      <a:pt x="890" y="91"/>
                      <a:pt x="889" y="90"/>
                      <a:pt x="888" y="90"/>
                    </a:cubicBezTo>
                    <a:cubicBezTo>
                      <a:pt x="888" y="89"/>
                      <a:pt x="888" y="89"/>
                      <a:pt x="888" y="89"/>
                    </a:cubicBezTo>
                    <a:cubicBezTo>
                      <a:pt x="887" y="88"/>
                      <a:pt x="886" y="87"/>
                      <a:pt x="885" y="86"/>
                    </a:cubicBezTo>
                    <a:cubicBezTo>
                      <a:pt x="884" y="85"/>
                      <a:pt x="883" y="84"/>
                      <a:pt x="881" y="83"/>
                    </a:cubicBezTo>
                    <a:cubicBezTo>
                      <a:pt x="880" y="82"/>
                      <a:pt x="880" y="82"/>
                      <a:pt x="880" y="82"/>
                    </a:cubicBezTo>
                    <a:cubicBezTo>
                      <a:pt x="880" y="81"/>
                      <a:pt x="879" y="80"/>
                      <a:pt x="878" y="80"/>
                    </a:cubicBezTo>
                    <a:cubicBezTo>
                      <a:pt x="877" y="79"/>
                      <a:pt x="877" y="79"/>
                      <a:pt x="876" y="79"/>
                    </a:cubicBezTo>
                    <a:cubicBezTo>
                      <a:pt x="876" y="78"/>
                      <a:pt x="875" y="77"/>
                      <a:pt x="874" y="77"/>
                    </a:cubicBezTo>
                    <a:cubicBezTo>
                      <a:pt x="873" y="76"/>
                      <a:pt x="873" y="76"/>
                      <a:pt x="872" y="76"/>
                    </a:cubicBezTo>
                    <a:cubicBezTo>
                      <a:pt x="872" y="75"/>
                      <a:pt x="871" y="74"/>
                      <a:pt x="870" y="74"/>
                    </a:cubicBezTo>
                    <a:cubicBezTo>
                      <a:pt x="869" y="73"/>
                      <a:pt x="869" y="73"/>
                      <a:pt x="868" y="73"/>
                    </a:cubicBezTo>
                    <a:cubicBezTo>
                      <a:pt x="867" y="72"/>
                      <a:pt x="866" y="71"/>
                      <a:pt x="865" y="71"/>
                    </a:cubicBezTo>
                    <a:cubicBezTo>
                      <a:pt x="865" y="71"/>
                      <a:pt x="864" y="70"/>
                      <a:pt x="863" y="70"/>
                    </a:cubicBezTo>
                    <a:cubicBezTo>
                      <a:pt x="862" y="69"/>
                      <a:pt x="861" y="68"/>
                      <a:pt x="860" y="68"/>
                    </a:cubicBezTo>
                    <a:cubicBezTo>
                      <a:pt x="859" y="68"/>
                      <a:pt x="859" y="67"/>
                      <a:pt x="858" y="67"/>
                    </a:cubicBezTo>
                    <a:cubicBezTo>
                      <a:pt x="857" y="66"/>
                      <a:pt x="855" y="65"/>
                      <a:pt x="853" y="64"/>
                    </a:cubicBezTo>
                    <a:cubicBezTo>
                      <a:pt x="774" y="24"/>
                      <a:pt x="613" y="0"/>
                      <a:pt x="446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1" name="Freeform 55">
                <a:extLst>
                  <a:ext uri="{FF2B5EF4-FFF2-40B4-BE49-F238E27FC236}">
                    <a16:creationId xmlns:a16="http://schemas.microsoft.com/office/drawing/2014/main" id="{151455D9-B6EA-4ABB-92E2-19B0247DEB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9535" y="1866593"/>
                <a:ext cx="4403694" cy="994329"/>
              </a:xfrm>
              <a:custGeom>
                <a:avLst/>
                <a:gdLst>
                  <a:gd name="T0" fmla="*/ 2025 w 2032"/>
                  <a:gd name="T1" fmla="*/ 14 h 459"/>
                  <a:gd name="T2" fmla="*/ 2014 w 2032"/>
                  <a:gd name="T3" fmla="*/ 27 h 459"/>
                  <a:gd name="T4" fmla="*/ 2001 w 2032"/>
                  <a:gd name="T5" fmla="*/ 39 h 459"/>
                  <a:gd name="T6" fmla="*/ 1986 w 2032"/>
                  <a:gd name="T7" fmla="*/ 51 h 459"/>
                  <a:gd name="T8" fmla="*/ 1970 w 2032"/>
                  <a:gd name="T9" fmla="*/ 62 h 459"/>
                  <a:gd name="T10" fmla="*/ 1951 w 2032"/>
                  <a:gd name="T11" fmla="*/ 73 h 459"/>
                  <a:gd name="T12" fmla="*/ 1928 w 2032"/>
                  <a:gd name="T13" fmla="*/ 85 h 459"/>
                  <a:gd name="T14" fmla="*/ 1922 w 2032"/>
                  <a:gd name="T15" fmla="*/ 88 h 459"/>
                  <a:gd name="T16" fmla="*/ 1902 w 2032"/>
                  <a:gd name="T17" fmla="*/ 97 h 459"/>
                  <a:gd name="T18" fmla="*/ 1874 w 2032"/>
                  <a:gd name="T19" fmla="*/ 109 h 459"/>
                  <a:gd name="T20" fmla="*/ 1847 w 2032"/>
                  <a:gd name="T21" fmla="*/ 119 h 459"/>
                  <a:gd name="T22" fmla="*/ 1818 w 2032"/>
                  <a:gd name="T23" fmla="*/ 128 h 459"/>
                  <a:gd name="T24" fmla="*/ 1799 w 2032"/>
                  <a:gd name="T25" fmla="*/ 134 h 459"/>
                  <a:gd name="T26" fmla="*/ 1771 w 2032"/>
                  <a:gd name="T27" fmla="*/ 142 h 459"/>
                  <a:gd name="T28" fmla="*/ 1736 w 2032"/>
                  <a:gd name="T29" fmla="*/ 151 h 459"/>
                  <a:gd name="T30" fmla="*/ 1700 w 2032"/>
                  <a:gd name="T31" fmla="*/ 160 h 459"/>
                  <a:gd name="T32" fmla="*/ 1663 w 2032"/>
                  <a:gd name="T33" fmla="*/ 168 h 459"/>
                  <a:gd name="T34" fmla="*/ 1623 w 2032"/>
                  <a:gd name="T35" fmla="*/ 176 h 459"/>
                  <a:gd name="T36" fmla="*/ 1579 w 2032"/>
                  <a:gd name="T37" fmla="*/ 183 h 459"/>
                  <a:gd name="T38" fmla="*/ 1535 w 2032"/>
                  <a:gd name="T39" fmla="*/ 190 h 459"/>
                  <a:gd name="T40" fmla="*/ 1511 w 2032"/>
                  <a:gd name="T41" fmla="*/ 193 h 459"/>
                  <a:gd name="T42" fmla="*/ 518 w 2032"/>
                  <a:gd name="T43" fmla="*/ 191 h 459"/>
                  <a:gd name="T44" fmla="*/ 110 w 2032"/>
                  <a:gd name="T45" fmla="*/ 85 h 459"/>
                  <a:gd name="T46" fmla="*/ 82 w 2032"/>
                  <a:gd name="T47" fmla="*/ 70 h 459"/>
                  <a:gd name="T48" fmla="*/ 62 w 2032"/>
                  <a:gd name="T49" fmla="*/ 59 h 459"/>
                  <a:gd name="T50" fmla="*/ 43 w 2032"/>
                  <a:gd name="T51" fmla="*/ 46 h 459"/>
                  <a:gd name="T52" fmla="*/ 29 w 2032"/>
                  <a:gd name="T53" fmla="*/ 34 h 459"/>
                  <a:gd name="T54" fmla="*/ 16 w 2032"/>
                  <a:gd name="T55" fmla="*/ 21 h 459"/>
                  <a:gd name="T56" fmla="*/ 6 w 2032"/>
                  <a:gd name="T57" fmla="*/ 9 h 459"/>
                  <a:gd name="T58" fmla="*/ 152 w 2032"/>
                  <a:gd name="T59" fmla="*/ 267 h 459"/>
                  <a:gd name="T60" fmla="*/ 156 w 2032"/>
                  <a:gd name="T61" fmla="*/ 273 h 459"/>
                  <a:gd name="T62" fmla="*/ 161 w 2032"/>
                  <a:gd name="T63" fmla="*/ 281 h 459"/>
                  <a:gd name="T64" fmla="*/ 168 w 2032"/>
                  <a:gd name="T65" fmla="*/ 289 h 459"/>
                  <a:gd name="T66" fmla="*/ 177 w 2032"/>
                  <a:gd name="T67" fmla="*/ 297 h 459"/>
                  <a:gd name="T68" fmla="*/ 188 w 2032"/>
                  <a:gd name="T69" fmla="*/ 306 h 459"/>
                  <a:gd name="T70" fmla="*/ 198 w 2032"/>
                  <a:gd name="T71" fmla="*/ 314 h 459"/>
                  <a:gd name="T72" fmla="*/ 210 w 2032"/>
                  <a:gd name="T73" fmla="*/ 322 h 459"/>
                  <a:gd name="T74" fmla="*/ 218 w 2032"/>
                  <a:gd name="T75" fmla="*/ 326 h 459"/>
                  <a:gd name="T76" fmla="*/ 234 w 2032"/>
                  <a:gd name="T77" fmla="*/ 335 h 459"/>
                  <a:gd name="T78" fmla="*/ 953 w 2032"/>
                  <a:gd name="T79" fmla="*/ 458 h 459"/>
                  <a:gd name="T80" fmla="*/ 1094 w 2032"/>
                  <a:gd name="T81" fmla="*/ 458 h 459"/>
                  <a:gd name="T82" fmla="*/ 1429 w 2032"/>
                  <a:gd name="T83" fmla="*/ 433 h 459"/>
                  <a:gd name="T84" fmla="*/ 1474 w 2032"/>
                  <a:gd name="T85" fmla="*/ 426 h 459"/>
                  <a:gd name="T86" fmla="*/ 1522 w 2032"/>
                  <a:gd name="T87" fmla="*/ 418 h 459"/>
                  <a:gd name="T88" fmla="*/ 1563 w 2032"/>
                  <a:gd name="T89" fmla="*/ 411 h 459"/>
                  <a:gd name="T90" fmla="*/ 1606 w 2032"/>
                  <a:gd name="T91" fmla="*/ 401 h 459"/>
                  <a:gd name="T92" fmla="*/ 1642 w 2032"/>
                  <a:gd name="T93" fmla="*/ 393 h 459"/>
                  <a:gd name="T94" fmla="*/ 1679 w 2032"/>
                  <a:gd name="T95" fmla="*/ 382 h 459"/>
                  <a:gd name="T96" fmla="*/ 1706 w 2032"/>
                  <a:gd name="T97" fmla="*/ 374 h 459"/>
                  <a:gd name="T98" fmla="*/ 1739 w 2032"/>
                  <a:gd name="T99" fmla="*/ 363 h 459"/>
                  <a:gd name="T100" fmla="*/ 1764 w 2032"/>
                  <a:gd name="T101" fmla="*/ 352 h 459"/>
                  <a:gd name="T102" fmla="*/ 1792 w 2032"/>
                  <a:gd name="T103" fmla="*/ 340 h 459"/>
                  <a:gd name="T104" fmla="*/ 1812 w 2032"/>
                  <a:gd name="T105" fmla="*/ 329 h 459"/>
                  <a:gd name="T106" fmla="*/ 1822 w 2032"/>
                  <a:gd name="T107" fmla="*/ 323 h 459"/>
                  <a:gd name="T108" fmla="*/ 1841 w 2032"/>
                  <a:gd name="T109" fmla="*/ 311 h 459"/>
                  <a:gd name="T110" fmla="*/ 1856 w 2032"/>
                  <a:gd name="T111" fmla="*/ 299 h 459"/>
                  <a:gd name="T112" fmla="*/ 1868 w 2032"/>
                  <a:gd name="T113" fmla="*/ 285 h 459"/>
                  <a:gd name="T114" fmla="*/ 1877 w 2032"/>
                  <a:gd name="T115" fmla="*/ 273 h 459"/>
                  <a:gd name="T116" fmla="*/ 2032 w 2032"/>
                  <a:gd name="T117" fmla="*/ 3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32" h="459">
                    <a:moveTo>
                      <a:pt x="2029" y="8"/>
                    </a:moveTo>
                    <a:cubicBezTo>
                      <a:pt x="2029" y="9"/>
                      <a:pt x="2029" y="9"/>
                      <a:pt x="2029" y="9"/>
                    </a:cubicBezTo>
                    <a:cubicBezTo>
                      <a:pt x="2028" y="11"/>
                      <a:pt x="2026" y="12"/>
                      <a:pt x="2025" y="14"/>
                    </a:cubicBezTo>
                    <a:cubicBezTo>
                      <a:pt x="2025" y="14"/>
                      <a:pt x="2025" y="14"/>
                      <a:pt x="2025" y="14"/>
                    </a:cubicBezTo>
                    <a:cubicBezTo>
                      <a:pt x="2023" y="16"/>
                      <a:pt x="2022" y="18"/>
                      <a:pt x="2021" y="20"/>
                    </a:cubicBezTo>
                    <a:cubicBezTo>
                      <a:pt x="2020" y="20"/>
                      <a:pt x="2020" y="21"/>
                      <a:pt x="2020" y="21"/>
                    </a:cubicBezTo>
                    <a:cubicBezTo>
                      <a:pt x="2018" y="23"/>
                      <a:pt x="2016" y="24"/>
                      <a:pt x="2015" y="26"/>
                    </a:cubicBezTo>
                    <a:cubicBezTo>
                      <a:pt x="2014" y="27"/>
                      <a:pt x="2014" y="27"/>
                      <a:pt x="2014" y="27"/>
                    </a:cubicBezTo>
                    <a:cubicBezTo>
                      <a:pt x="2013" y="28"/>
                      <a:pt x="2011" y="30"/>
                      <a:pt x="2009" y="32"/>
                    </a:cubicBezTo>
                    <a:cubicBezTo>
                      <a:pt x="2009" y="32"/>
                      <a:pt x="2009" y="32"/>
                      <a:pt x="2008" y="33"/>
                    </a:cubicBezTo>
                    <a:cubicBezTo>
                      <a:pt x="2006" y="34"/>
                      <a:pt x="2005" y="36"/>
                      <a:pt x="2003" y="38"/>
                    </a:cubicBezTo>
                    <a:cubicBezTo>
                      <a:pt x="2002" y="38"/>
                      <a:pt x="2002" y="39"/>
                      <a:pt x="2001" y="39"/>
                    </a:cubicBezTo>
                    <a:cubicBezTo>
                      <a:pt x="1999" y="41"/>
                      <a:pt x="1997" y="42"/>
                      <a:pt x="1995" y="44"/>
                    </a:cubicBezTo>
                    <a:cubicBezTo>
                      <a:pt x="1995" y="44"/>
                      <a:pt x="1995" y="44"/>
                      <a:pt x="1995" y="44"/>
                    </a:cubicBezTo>
                    <a:cubicBezTo>
                      <a:pt x="1993" y="46"/>
                      <a:pt x="1990" y="48"/>
                      <a:pt x="1988" y="50"/>
                    </a:cubicBezTo>
                    <a:cubicBezTo>
                      <a:pt x="1988" y="50"/>
                      <a:pt x="1987" y="50"/>
                      <a:pt x="1986" y="51"/>
                    </a:cubicBezTo>
                    <a:cubicBezTo>
                      <a:pt x="1984" y="52"/>
                      <a:pt x="1982" y="54"/>
                      <a:pt x="1979" y="56"/>
                    </a:cubicBezTo>
                    <a:cubicBezTo>
                      <a:pt x="1978" y="56"/>
                      <a:pt x="1978" y="56"/>
                      <a:pt x="1978" y="56"/>
                    </a:cubicBezTo>
                    <a:cubicBezTo>
                      <a:pt x="1976" y="58"/>
                      <a:pt x="1974" y="60"/>
                      <a:pt x="1971" y="61"/>
                    </a:cubicBezTo>
                    <a:cubicBezTo>
                      <a:pt x="1971" y="61"/>
                      <a:pt x="1970" y="62"/>
                      <a:pt x="1970" y="62"/>
                    </a:cubicBezTo>
                    <a:cubicBezTo>
                      <a:pt x="1967" y="64"/>
                      <a:pt x="1964" y="65"/>
                      <a:pt x="1962" y="67"/>
                    </a:cubicBezTo>
                    <a:cubicBezTo>
                      <a:pt x="1961" y="67"/>
                      <a:pt x="1960" y="68"/>
                      <a:pt x="1960" y="68"/>
                    </a:cubicBezTo>
                    <a:cubicBezTo>
                      <a:pt x="1957" y="70"/>
                      <a:pt x="1954" y="71"/>
                      <a:pt x="1951" y="73"/>
                    </a:cubicBezTo>
                    <a:cubicBezTo>
                      <a:pt x="1951" y="73"/>
                      <a:pt x="1951" y="73"/>
                      <a:pt x="1951" y="73"/>
                    </a:cubicBezTo>
                    <a:cubicBezTo>
                      <a:pt x="1948" y="75"/>
                      <a:pt x="1945" y="76"/>
                      <a:pt x="1942" y="78"/>
                    </a:cubicBezTo>
                    <a:cubicBezTo>
                      <a:pt x="1941" y="78"/>
                      <a:pt x="1940" y="79"/>
                      <a:pt x="1940" y="79"/>
                    </a:cubicBezTo>
                    <a:cubicBezTo>
                      <a:pt x="1936" y="81"/>
                      <a:pt x="1933" y="82"/>
                      <a:pt x="1930" y="84"/>
                    </a:cubicBezTo>
                    <a:cubicBezTo>
                      <a:pt x="1930" y="84"/>
                      <a:pt x="1929" y="84"/>
                      <a:pt x="1928" y="85"/>
                    </a:cubicBezTo>
                    <a:cubicBezTo>
                      <a:pt x="1927" y="85"/>
                      <a:pt x="1926" y="86"/>
                      <a:pt x="1925" y="86"/>
                    </a:cubicBezTo>
                    <a:cubicBezTo>
                      <a:pt x="1925" y="87"/>
                      <a:pt x="1924" y="87"/>
                      <a:pt x="1924" y="87"/>
                    </a:cubicBezTo>
                    <a:cubicBezTo>
                      <a:pt x="1923" y="87"/>
                      <a:pt x="1923" y="87"/>
                      <a:pt x="1923" y="87"/>
                    </a:cubicBezTo>
                    <a:cubicBezTo>
                      <a:pt x="1923" y="88"/>
                      <a:pt x="1922" y="88"/>
                      <a:pt x="1922" y="88"/>
                    </a:cubicBezTo>
                    <a:cubicBezTo>
                      <a:pt x="1921" y="88"/>
                      <a:pt x="1920" y="89"/>
                      <a:pt x="1919" y="89"/>
                    </a:cubicBezTo>
                    <a:cubicBezTo>
                      <a:pt x="1917" y="90"/>
                      <a:pt x="1916" y="91"/>
                      <a:pt x="1914" y="92"/>
                    </a:cubicBezTo>
                    <a:cubicBezTo>
                      <a:pt x="1913" y="92"/>
                      <a:pt x="1913" y="92"/>
                      <a:pt x="1912" y="93"/>
                    </a:cubicBezTo>
                    <a:cubicBezTo>
                      <a:pt x="1909" y="94"/>
                      <a:pt x="1905" y="96"/>
                      <a:pt x="1902" y="97"/>
                    </a:cubicBezTo>
                    <a:cubicBezTo>
                      <a:pt x="1901" y="98"/>
                      <a:pt x="1900" y="98"/>
                      <a:pt x="1899" y="98"/>
                    </a:cubicBezTo>
                    <a:cubicBezTo>
                      <a:pt x="1896" y="100"/>
                      <a:pt x="1892" y="101"/>
                      <a:pt x="1888" y="103"/>
                    </a:cubicBezTo>
                    <a:cubicBezTo>
                      <a:pt x="1884" y="105"/>
                      <a:pt x="1881" y="106"/>
                      <a:pt x="1877" y="108"/>
                    </a:cubicBezTo>
                    <a:cubicBezTo>
                      <a:pt x="1876" y="108"/>
                      <a:pt x="1875" y="108"/>
                      <a:pt x="1874" y="109"/>
                    </a:cubicBezTo>
                    <a:cubicBezTo>
                      <a:pt x="1870" y="110"/>
                      <a:pt x="1866" y="112"/>
                      <a:pt x="1862" y="113"/>
                    </a:cubicBezTo>
                    <a:cubicBezTo>
                      <a:pt x="1862" y="113"/>
                      <a:pt x="1861" y="114"/>
                      <a:pt x="1860" y="114"/>
                    </a:cubicBezTo>
                    <a:cubicBezTo>
                      <a:pt x="1857" y="115"/>
                      <a:pt x="1853" y="117"/>
                      <a:pt x="1849" y="118"/>
                    </a:cubicBezTo>
                    <a:cubicBezTo>
                      <a:pt x="1848" y="118"/>
                      <a:pt x="1848" y="118"/>
                      <a:pt x="1847" y="119"/>
                    </a:cubicBezTo>
                    <a:cubicBezTo>
                      <a:pt x="1843" y="120"/>
                      <a:pt x="1839" y="122"/>
                      <a:pt x="1834" y="123"/>
                    </a:cubicBezTo>
                    <a:cubicBezTo>
                      <a:pt x="1834" y="123"/>
                      <a:pt x="1833" y="124"/>
                      <a:pt x="1832" y="124"/>
                    </a:cubicBezTo>
                    <a:cubicBezTo>
                      <a:pt x="1827" y="125"/>
                      <a:pt x="1823" y="127"/>
                      <a:pt x="1818" y="128"/>
                    </a:cubicBezTo>
                    <a:cubicBezTo>
                      <a:pt x="1818" y="128"/>
                      <a:pt x="1818" y="128"/>
                      <a:pt x="1818" y="128"/>
                    </a:cubicBezTo>
                    <a:cubicBezTo>
                      <a:pt x="1813" y="130"/>
                      <a:pt x="1809" y="131"/>
                      <a:pt x="1804" y="133"/>
                    </a:cubicBezTo>
                    <a:cubicBezTo>
                      <a:pt x="1803" y="133"/>
                      <a:pt x="1803" y="133"/>
                      <a:pt x="1803" y="133"/>
                    </a:cubicBezTo>
                    <a:cubicBezTo>
                      <a:pt x="1803" y="133"/>
                      <a:pt x="1802" y="133"/>
                      <a:pt x="1801" y="133"/>
                    </a:cubicBezTo>
                    <a:cubicBezTo>
                      <a:pt x="1801" y="134"/>
                      <a:pt x="1800" y="134"/>
                      <a:pt x="1799" y="134"/>
                    </a:cubicBezTo>
                    <a:cubicBezTo>
                      <a:pt x="1795" y="135"/>
                      <a:pt x="1791" y="136"/>
                      <a:pt x="1787" y="138"/>
                    </a:cubicBezTo>
                    <a:cubicBezTo>
                      <a:pt x="1787" y="138"/>
                      <a:pt x="1786" y="138"/>
                      <a:pt x="1785" y="138"/>
                    </a:cubicBezTo>
                    <a:cubicBezTo>
                      <a:pt x="1785" y="138"/>
                      <a:pt x="1785" y="138"/>
                      <a:pt x="1785" y="138"/>
                    </a:cubicBezTo>
                    <a:cubicBezTo>
                      <a:pt x="1780" y="140"/>
                      <a:pt x="1776" y="141"/>
                      <a:pt x="1771" y="142"/>
                    </a:cubicBezTo>
                    <a:cubicBezTo>
                      <a:pt x="1771" y="142"/>
                      <a:pt x="1770" y="142"/>
                      <a:pt x="1770" y="143"/>
                    </a:cubicBezTo>
                    <a:cubicBezTo>
                      <a:pt x="1765" y="144"/>
                      <a:pt x="1760" y="145"/>
                      <a:pt x="1755" y="147"/>
                    </a:cubicBezTo>
                    <a:cubicBezTo>
                      <a:pt x="1754" y="147"/>
                      <a:pt x="1752" y="147"/>
                      <a:pt x="1751" y="147"/>
                    </a:cubicBezTo>
                    <a:cubicBezTo>
                      <a:pt x="1746" y="149"/>
                      <a:pt x="1741" y="150"/>
                      <a:pt x="1736" y="151"/>
                    </a:cubicBezTo>
                    <a:cubicBezTo>
                      <a:pt x="1735" y="152"/>
                      <a:pt x="1735" y="152"/>
                      <a:pt x="1734" y="152"/>
                    </a:cubicBezTo>
                    <a:cubicBezTo>
                      <a:pt x="1729" y="153"/>
                      <a:pt x="1724" y="154"/>
                      <a:pt x="1719" y="155"/>
                    </a:cubicBezTo>
                    <a:cubicBezTo>
                      <a:pt x="1718" y="156"/>
                      <a:pt x="1717" y="156"/>
                      <a:pt x="1716" y="156"/>
                    </a:cubicBezTo>
                    <a:cubicBezTo>
                      <a:pt x="1711" y="157"/>
                      <a:pt x="1706" y="159"/>
                      <a:pt x="1700" y="160"/>
                    </a:cubicBezTo>
                    <a:cubicBezTo>
                      <a:pt x="1699" y="160"/>
                      <a:pt x="1698" y="160"/>
                      <a:pt x="1697" y="161"/>
                    </a:cubicBezTo>
                    <a:cubicBezTo>
                      <a:pt x="1692" y="162"/>
                      <a:pt x="1687" y="163"/>
                      <a:pt x="1681" y="164"/>
                    </a:cubicBezTo>
                    <a:cubicBezTo>
                      <a:pt x="1681" y="164"/>
                      <a:pt x="1680" y="164"/>
                      <a:pt x="1680" y="164"/>
                    </a:cubicBezTo>
                    <a:cubicBezTo>
                      <a:pt x="1674" y="166"/>
                      <a:pt x="1668" y="167"/>
                      <a:pt x="1663" y="168"/>
                    </a:cubicBezTo>
                    <a:cubicBezTo>
                      <a:pt x="1661" y="168"/>
                      <a:pt x="1660" y="168"/>
                      <a:pt x="1659" y="169"/>
                    </a:cubicBezTo>
                    <a:cubicBezTo>
                      <a:pt x="1653" y="170"/>
                      <a:pt x="1647" y="171"/>
                      <a:pt x="1641" y="172"/>
                    </a:cubicBezTo>
                    <a:cubicBezTo>
                      <a:pt x="1641" y="172"/>
                      <a:pt x="1640" y="172"/>
                      <a:pt x="1639" y="173"/>
                    </a:cubicBezTo>
                    <a:cubicBezTo>
                      <a:pt x="1634" y="174"/>
                      <a:pt x="1628" y="175"/>
                      <a:pt x="1623" y="176"/>
                    </a:cubicBezTo>
                    <a:cubicBezTo>
                      <a:pt x="1622" y="176"/>
                      <a:pt x="1620" y="176"/>
                      <a:pt x="1619" y="176"/>
                    </a:cubicBezTo>
                    <a:cubicBezTo>
                      <a:pt x="1613" y="177"/>
                      <a:pt x="1607" y="178"/>
                      <a:pt x="1601" y="179"/>
                    </a:cubicBezTo>
                    <a:cubicBezTo>
                      <a:pt x="1600" y="180"/>
                      <a:pt x="1599" y="180"/>
                      <a:pt x="1597" y="180"/>
                    </a:cubicBezTo>
                    <a:cubicBezTo>
                      <a:pt x="1591" y="181"/>
                      <a:pt x="1585" y="182"/>
                      <a:pt x="1579" y="183"/>
                    </a:cubicBezTo>
                    <a:cubicBezTo>
                      <a:pt x="1578" y="183"/>
                      <a:pt x="1578" y="183"/>
                      <a:pt x="1578" y="183"/>
                    </a:cubicBezTo>
                    <a:cubicBezTo>
                      <a:pt x="1572" y="184"/>
                      <a:pt x="1565" y="185"/>
                      <a:pt x="1559" y="186"/>
                    </a:cubicBezTo>
                    <a:cubicBezTo>
                      <a:pt x="1558" y="187"/>
                      <a:pt x="1556" y="187"/>
                      <a:pt x="1555" y="187"/>
                    </a:cubicBezTo>
                    <a:cubicBezTo>
                      <a:pt x="1548" y="188"/>
                      <a:pt x="1542" y="189"/>
                      <a:pt x="1535" y="190"/>
                    </a:cubicBezTo>
                    <a:cubicBezTo>
                      <a:pt x="1534" y="190"/>
                      <a:pt x="1533" y="190"/>
                      <a:pt x="1532" y="190"/>
                    </a:cubicBezTo>
                    <a:cubicBezTo>
                      <a:pt x="1531" y="191"/>
                      <a:pt x="1530" y="191"/>
                      <a:pt x="1529" y="191"/>
                    </a:cubicBezTo>
                    <a:cubicBezTo>
                      <a:pt x="1524" y="192"/>
                      <a:pt x="1519" y="192"/>
                      <a:pt x="1514" y="193"/>
                    </a:cubicBezTo>
                    <a:cubicBezTo>
                      <a:pt x="1513" y="193"/>
                      <a:pt x="1512" y="193"/>
                      <a:pt x="1511" y="193"/>
                    </a:cubicBezTo>
                    <a:cubicBezTo>
                      <a:pt x="1504" y="194"/>
                      <a:pt x="1497" y="195"/>
                      <a:pt x="1491" y="196"/>
                    </a:cubicBezTo>
                    <a:cubicBezTo>
                      <a:pt x="1489" y="196"/>
                      <a:pt x="1488" y="197"/>
                      <a:pt x="1486" y="197"/>
                    </a:cubicBezTo>
                    <a:cubicBezTo>
                      <a:pt x="1479" y="198"/>
                      <a:pt x="1472" y="199"/>
                      <a:pt x="1465" y="199"/>
                    </a:cubicBezTo>
                    <a:cubicBezTo>
                      <a:pt x="1153" y="237"/>
                      <a:pt x="800" y="232"/>
                      <a:pt x="518" y="191"/>
                    </a:cubicBezTo>
                    <a:cubicBezTo>
                      <a:pt x="513" y="191"/>
                      <a:pt x="507" y="190"/>
                      <a:pt x="502" y="189"/>
                    </a:cubicBezTo>
                    <a:cubicBezTo>
                      <a:pt x="407" y="175"/>
                      <a:pt x="321" y="157"/>
                      <a:pt x="247" y="136"/>
                    </a:cubicBezTo>
                    <a:cubicBezTo>
                      <a:pt x="246" y="136"/>
                      <a:pt x="246" y="136"/>
                      <a:pt x="246" y="136"/>
                    </a:cubicBezTo>
                    <a:cubicBezTo>
                      <a:pt x="194" y="120"/>
                      <a:pt x="148" y="103"/>
                      <a:pt x="110" y="85"/>
                    </a:cubicBezTo>
                    <a:cubicBezTo>
                      <a:pt x="108" y="84"/>
                      <a:pt x="107" y="83"/>
                      <a:pt x="105" y="82"/>
                    </a:cubicBezTo>
                    <a:cubicBezTo>
                      <a:pt x="102" y="81"/>
                      <a:pt x="98" y="79"/>
                      <a:pt x="95" y="77"/>
                    </a:cubicBezTo>
                    <a:cubicBezTo>
                      <a:pt x="91" y="75"/>
                      <a:pt x="88" y="74"/>
                      <a:pt x="85" y="72"/>
                    </a:cubicBezTo>
                    <a:cubicBezTo>
                      <a:pt x="84" y="71"/>
                      <a:pt x="83" y="71"/>
                      <a:pt x="82" y="70"/>
                    </a:cubicBezTo>
                    <a:cubicBezTo>
                      <a:pt x="79" y="69"/>
                      <a:pt x="77" y="67"/>
                      <a:pt x="75" y="66"/>
                    </a:cubicBezTo>
                    <a:cubicBezTo>
                      <a:pt x="74" y="66"/>
                      <a:pt x="73" y="65"/>
                      <a:pt x="71" y="64"/>
                    </a:cubicBezTo>
                    <a:cubicBezTo>
                      <a:pt x="69" y="63"/>
                      <a:pt x="67" y="62"/>
                      <a:pt x="65" y="60"/>
                    </a:cubicBezTo>
                    <a:cubicBezTo>
                      <a:pt x="64" y="60"/>
                      <a:pt x="63" y="59"/>
                      <a:pt x="62" y="59"/>
                    </a:cubicBezTo>
                    <a:cubicBezTo>
                      <a:pt x="59" y="57"/>
                      <a:pt x="57" y="55"/>
                      <a:pt x="54" y="53"/>
                    </a:cubicBezTo>
                    <a:cubicBezTo>
                      <a:pt x="53" y="53"/>
                      <a:pt x="53" y="52"/>
                      <a:pt x="52" y="52"/>
                    </a:cubicBezTo>
                    <a:cubicBezTo>
                      <a:pt x="50" y="51"/>
                      <a:pt x="48" y="49"/>
                      <a:pt x="46" y="48"/>
                    </a:cubicBezTo>
                    <a:cubicBezTo>
                      <a:pt x="45" y="47"/>
                      <a:pt x="44" y="46"/>
                      <a:pt x="43" y="46"/>
                    </a:cubicBezTo>
                    <a:cubicBezTo>
                      <a:pt x="42" y="44"/>
                      <a:pt x="40" y="43"/>
                      <a:pt x="38" y="42"/>
                    </a:cubicBezTo>
                    <a:cubicBezTo>
                      <a:pt x="37" y="41"/>
                      <a:pt x="37" y="41"/>
                      <a:pt x="36" y="40"/>
                    </a:cubicBezTo>
                    <a:cubicBezTo>
                      <a:pt x="34" y="38"/>
                      <a:pt x="32" y="37"/>
                      <a:pt x="30" y="35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7" y="32"/>
                      <a:pt x="25" y="31"/>
                      <a:pt x="23" y="29"/>
                    </a:cubicBezTo>
                    <a:cubicBezTo>
                      <a:pt x="23" y="28"/>
                      <a:pt x="22" y="28"/>
                      <a:pt x="21" y="27"/>
                    </a:cubicBezTo>
                    <a:cubicBezTo>
                      <a:pt x="20" y="26"/>
                      <a:pt x="19" y="24"/>
                      <a:pt x="18" y="23"/>
                    </a:cubicBezTo>
                    <a:cubicBezTo>
                      <a:pt x="17" y="22"/>
                      <a:pt x="16" y="22"/>
                      <a:pt x="16" y="21"/>
                    </a:cubicBezTo>
                    <a:cubicBezTo>
                      <a:pt x="14" y="20"/>
                      <a:pt x="13" y="18"/>
                      <a:pt x="12" y="17"/>
                    </a:cubicBezTo>
                    <a:cubicBezTo>
                      <a:pt x="12" y="16"/>
                      <a:pt x="11" y="16"/>
                      <a:pt x="11" y="15"/>
                    </a:cubicBezTo>
                    <a:cubicBezTo>
                      <a:pt x="9" y="13"/>
                      <a:pt x="8" y="12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7"/>
                      <a:pt x="3" y="5"/>
                      <a:pt x="2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51" y="89"/>
                      <a:pt x="101" y="178"/>
                      <a:pt x="152" y="267"/>
                    </a:cubicBezTo>
                    <a:cubicBezTo>
                      <a:pt x="153" y="268"/>
                      <a:pt x="153" y="268"/>
                      <a:pt x="153" y="268"/>
                    </a:cubicBezTo>
                    <a:cubicBezTo>
                      <a:pt x="153" y="269"/>
                      <a:pt x="153" y="269"/>
                      <a:pt x="153" y="269"/>
                    </a:cubicBezTo>
                    <a:cubicBezTo>
                      <a:pt x="153" y="269"/>
                      <a:pt x="154" y="270"/>
                      <a:pt x="154" y="270"/>
                    </a:cubicBezTo>
                    <a:cubicBezTo>
                      <a:pt x="154" y="271"/>
                      <a:pt x="155" y="272"/>
                      <a:pt x="156" y="273"/>
                    </a:cubicBezTo>
                    <a:cubicBezTo>
                      <a:pt x="156" y="273"/>
                      <a:pt x="156" y="274"/>
                      <a:pt x="157" y="274"/>
                    </a:cubicBezTo>
                    <a:cubicBezTo>
                      <a:pt x="157" y="275"/>
                      <a:pt x="158" y="276"/>
                      <a:pt x="158" y="277"/>
                    </a:cubicBezTo>
                    <a:cubicBezTo>
                      <a:pt x="159" y="277"/>
                      <a:pt x="159" y="278"/>
                      <a:pt x="159" y="278"/>
                    </a:cubicBezTo>
                    <a:cubicBezTo>
                      <a:pt x="160" y="279"/>
                      <a:pt x="161" y="280"/>
                      <a:pt x="161" y="281"/>
                    </a:cubicBezTo>
                    <a:cubicBezTo>
                      <a:pt x="162" y="281"/>
                      <a:pt x="162" y="282"/>
                      <a:pt x="163" y="282"/>
                    </a:cubicBezTo>
                    <a:cubicBezTo>
                      <a:pt x="163" y="283"/>
                      <a:pt x="164" y="284"/>
                      <a:pt x="165" y="285"/>
                    </a:cubicBezTo>
                    <a:cubicBezTo>
                      <a:pt x="165" y="285"/>
                      <a:pt x="165" y="286"/>
                      <a:pt x="166" y="286"/>
                    </a:cubicBezTo>
                    <a:cubicBezTo>
                      <a:pt x="167" y="287"/>
                      <a:pt x="167" y="288"/>
                      <a:pt x="168" y="289"/>
                    </a:cubicBezTo>
                    <a:cubicBezTo>
                      <a:pt x="169" y="289"/>
                      <a:pt x="169" y="290"/>
                      <a:pt x="170" y="290"/>
                    </a:cubicBezTo>
                    <a:cubicBezTo>
                      <a:pt x="171" y="291"/>
                      <a:pt x="171" y="292"/>
                      <a:pt x="172" y="293"/>
                    </a:cubicBezTo>
                    <a:cubicBezTo>
                      <a:pt x="173" y="293"/>
                      <a:pt x="173" y="294"/>
                      <a:pt x="174" y="294"/>
                    </a:cubicBezTo>
                    <a:cubicBezTo>
                      <a:pt x="175" y="295"/>
                      <a:pt x="176" y="296"/>
                      <a:pt x="177" y="297"/>
                    </a:cubicBezTo>
                    <a:cubicBezTo>
                      <a:pt x="177" y="297"/>
                      <a:pt x="178" y="298"/>
                      <a:pt x="178" y="298"/>
                    </a:cubicBezTo>
                    <a:cubicBezTo>
                      <a:pt x="179" y="299"/>
                      <a:pt x="181" y="301"/>
                      <a:pt x="183" y="302"/>
                    </a:cubicBezTo>
                    <a:cubicBezTo>
                      <a:pt x="183" y="303"/>
                      <a:pt x="183" y="303"/>
                      <a:pt x="183" y="303"/>
                    </a:cubicBezTo>
                    <a:cubicBezTo>
                      <a:pt x="185" y="304"/>
                      <a:pt x="186" y="305"/>
                      <a:pt x="188" y="306"/>
                    </a:cubicBezTo>
                    <a:cubicBezTo>
                      <a:pt x="188" y="306"/>
                      <a:pt x="189" y="307"/>
                      <a:pt x="189" y="307"/>
                    </a:cubicBezTo>
                    <a:cubicBezTo>
                      <a:pt x="190" y="308"/>
                      <a:pt x="192" y="309"/>
                      <a:pt x="193" y="310"/>
                    </a:cubicBezTo>
                    <a:cubicBezTo>
                      <a:pt x="193" y="310"/>
                      <a:pt x="194" y="311"/>
                      <a:pt x="195" y="311"/>
                    </a:cubicBezTo>
                    <a:cubicBezTo>
                      <a:pt x="196" y="312"/>
                      <a:pt x="197" y="313"/>
                      <a:pt x="198" y="314"/>
                    </a:cubicBezTo>
                    <a:cubicBezTo>
                      <a:pt x="199" y="314"/>
                      <a:pt x="200" y="315"/>
                      <a:pt x="201" y="315"/>
                    </a:cubicBezTo>
                    <a:cubicBezTo>
                      <a:pt x="202" y="316"/>
                      <a:pt x="203" y="317"/>
                      <a:pt x="204" y="318"/>
                    </a:cubicBezTo>
                    <a:cubicBezTo>
                      <a:pt x="205" y="318"/>
                      <a:pt x="206" y="319"/>
                      <a:pt x="207" y="319"/>
                    </a:cubicBezTo>
                    <a:cubicBezTo>
                      <a:pt x="208" y="320"/>
                      <a:pt x="209" y="321"/>
                      <a:pt x="210" y="322"/>
                    </a:cubicBezTo>
                    <a:cubicBezTo>
                      <a:pt x="211" y="322"/>
                      <a:pt x="211" y="322"/>
                      <a:pt x="212" y="322"/>
                    </a:cubicBezTo>
                    <a:cubicBezTo>
                      <a:pt x="212" y="323"/>
                      <a:pt x="213" y="323"/>
                      <a:pt x="213" y="323"/>
                    </a:cubicBezTo>
                    <a:cubicBezTo>
                      <a:pt x="214" y="324"/>
                      <a:pt x="216" y="325"/>
                      <a:pt x="217" y="325"/>
                    </a:cubicBezTo>
                    <a:cubicBezTo>
                      <a:pt x="218" y="326"/>
                      <a:pt x="218" y="326"/>
                      <a:pt x="218" y="326"/>
                    </a:cubicBezTo>
                    <a:cubicBezTo>
                      <a:pt x="218" y="326"/>
                      <a:pt x="219" y="327"/>
                      <a:pt x="220" y="327"/>
                    </a:cubicBezTo>
                    <a:cubicBezTo>
                      <a:pt x="221" y="328"/>
                      <a:pt x="223" y="329"/>
                      <a:pt x="224" y="330"/>
                    </a:cubicBezTo>
                    <a:cubicBezTo>
                      <a:pt x="225" y="330"/>
                      <a:pt x="226" y="330"/>
                      <a:pt x="226" y="331"/>
                    </a:cubicBezTo>
                    <a:cubicBezTo>
                      <a:pt x="229" y="332"/>
                      <a:pt x="231" y="333"/>
                      <a:pt x="234" y="335"/>
                    </a:cubicBezTo>
                    <a:cubicBezTo>
                      <a:pt x="326" y="382"/>
                      <a:pt x="478" y="418"/>
                      <a:pt x="655" y="438"/>
                    </a:cubicBezTo>
                    <a:cubicBezTo>
                      <a:pt x="744" y="448"/>
                      <a:pt x="839" y="455"/>
                      <a:pt x="937" y="457"/>
                    </a:cubicBezTo>
                    <a:cubicBezTo>
                      <a:pt x="938" y="457"/>
                      <a:pt x="940" y="457"/>
                      <a:pt x="941" y="457"/>
                    </a:cubicBezTo>
                    <a:cubicBezTo>
                      <a:pt x="945" y="458"/>
                      <a:pt x="949" y="458"/>
                      <a:pt x="953" y="458"/>
                    </a:cubicBezTo>
                    <a:cubicBezTo>
                      <a:pt x="994" y="458"/>
                      <a:pt x="1036" y="459"/>
                      <a:pt x="1077" y="458"/>
                    </a:cubicBezTo>
                    <a:cubicBezTo>
                      <a:pt x="1081" y="458"/>
                      <a:pt x="1086" y="458"/>
                      <a:pt x="1090" y="458"/>
                    </a:cubicBezTo>
                    <a:cubicBezTo>
                      <a:pt x="1091" y="458"/>
                      <a:pt x="1092" y="458"/>
                      <a:pt x="1093" y="458"/>
                    </a:cubicBezTo>
                    <a:cubicBezTo>
                      <a:pt x="1094" y="458"/>
                      <a:pt x="1094" y="458"/>
                      <a:pt x="1094" y="458"/>
                    </a:cubicBezTo>
                    <a:cubicBezTo>
                      <a:pt x="1189" y="456"/>
                      <a:pt x="1284" y="450"/>
                      <a:pt x="1375" y="439"/>
                    </a:cubicBezTo>
                    <a:cubicBezTo>
                      <a:pt x="1383" y="438"/>
                      <a:pt x="1391" y="438"/>
                      <a:pt x="1399" y="437"/>
                    </a:cubicBezTo>
                    <a:cubicBezTo>
                      <a:pt x="1407" y="436"/>
                      <a:pt x="1414" y="435"/>
                      <a:pt x="1422" y="434"/>
                    </a:cubicBezTo>
                    <a:cubicBezTo>
                      <a:pt x="1424" y="433"/>
                      <a:pt x="1427" y="433"/>
                      <a:pt x="1429" y="433"/>
                    </a:cubicBezTo>
                    <a:cubicBezTo>
                      <a:pt x="1434" y="432"/>
                      <a:pt x="1439" y="431"/>
                      <a:pt x="1445" y="431"/>
                    </a:cubicBezTo>
                    <a:cubicBezTo>
                      <a:pt x="1447" y="430"/>
                      <a:pt x="1450" y="430"/>
                      <a:pt x="1452" y="429"/>
                    </a:cubicBezTo>
                    <a:cubicBezTo>
                      <a:pt x="1457" y="429"/>
                      <a:pt x="1462" y="428"/>
                      <a:pt x="1467" y="427"/>
                    </a:cubicBezTo>
                    <a:cubicBezTo>
                      <a:pt x="1470" y="427"/>
                      <a:pt x="1472" y="427"/>
                      <a:pt x="1474" y="426"/>
                    </a:cubicBezTo>
                    <a:cubicBezTo>
                      <a:pt x="1481" y="425"/>
                      <a:pt x="1487" y="424"/>
                      <a:pt x="1494" y="423"/>
                    </a:cubicBezTo>
                    <a:cubicBezTo>
                      <a:pt x="1494" y="423"/>
                      <a:pt x="1495" y="423"/>
                      <a:pt x="1495" y="423"/>
                    </a:cubicBezTo>
                    <a:cubicBezTo>
                      <a:pt x="1502" y="422"/>
                      <a:pt x="1509" y="421"/>
                      <a:pt x="1516" y="419"/>
                    </a:cubicBezTo>
                    <a:cubicBezTo>
                      <a:pt x="1518" y="419"/>
                      <a:pt x="1520" y="419"/>
                      <a:pt x="1522" y="418"/>
                    </a:cubicBezTo>
                    <a:cubicBezTo>
                      <a:pt x="1527" y="417"/>
                      <a:pt x="1532" y="417"/>
                      <a:pt x="1536" y="416"/>
                    </a:cubicBezTo>
                    <a:cubicBezTo>
                      <a:pt x="1539" y="415"/>
                      <a:pt x="1541" y="415"/>
                      <a:pt x="1543" y="414"/>
                    </a:cubicBezTo>
                    <a:cubicBezTo>
                      <a:pt x="1548" y="414"/>
                      <a:pt x="1552" y="413"/>
                      <a:pt x="1557" y="412"/>
                    </a:cubicBezTo>
                    <a:cubicBezTo>
                      <a:pt x="1559" y="411"/>
                      <a:pt x="1561" y="411"/>
                      <a:pt x="1563" y="411"/>
                    </a:cubicBezTo>
                    <a:cubicBezTo>
                      <a:pt x="1569" y="409"/>
                      <a:pt x="1574" y="408"/>
                      <a:pt x="1579" y="407"/>
                    </a:cubicBezTo>
                    <a:cubicBezTo>
                      <a:pt x="1580" y="407"/>
                      <a:pt x="1581" y="407"/>
                      <a:pt x="1582" y="407"/>
                    </a:cubicBezTo>
                    <a:cubicBezTo>
                      <a:pt x="1588" y="405"/>
                      <a:pt x="1594" y="404"/>
                      <a:pt x="1600" y="403"/>
                    </a:cubicBezTo>
                    <a:cubicBezTo>
                      <a:pt x="1602" y="402"/>
                      <a:pt x="1604" y="402"/>
                      <a:pt x="1606" y="401"/>
                    </a:cubicBezTo>
                    <a:cubicBezTo>
                      <a:pt x="1610" y="400"/>
                      <a:pt x="1614" y="399"/>
                      <a:pt x="1618" y="398"/>
                    </a:cubicBezTo>
                    <a:cubicBezTo>
                      <a:pt x="1621" y="398"/>
                      <a:pt x="1623" y="397"/>
                      <a:pt x="1625" y="397"/>
                    </a:cubicBezTo>
                    <a:cubicBezTo>
                      <a:pt x="1629" y="396"/>
                      <a:pt x="1632" y="395"/>
                      <a:pt x="1636" y="394"/>
                    </a:cubicBezTo>
                    <a:cubicBezTo>
                      <a:pt x="1638" y="394"/>
                      <a:pt x="1640" y="393"/>
                      <a:pt x="1642" y="393"/>
                    </a:cubicBezTo>
                    <a:cubicBezTo>
                      <a:pt x="1647" y="391"/>
                      <a:pt x="1651" y="390"/>
                      <a:pt x="1656" y="389"/>
                    </a:cubicBezTo>
                    <a:cubicBezTo>
                      <a:pt x="1657" y="389"/>
                      <a:pt x="1658" y="388"/>
                      <a:pt x="1659" y="388"/>
                    </a:cubicBezTo>
                    <a:cubicBezTo>
                      <a:pt x="1664" y="387"/>
                      <a:pt x="1669" y="385"/>
                      <a:pt x="1675" y="384"/>
                    </a:cubicBezTo>
                    <a:cubicBezTo>
                      <a:pt x="1676" y="383"/>
                      <a:pt x="1678" y="383"/>
                      <a:pt x="1679" y="382"/>
                    </a:cubicBezTo>
                    <a:cubicBezTo>
                      <a:pt x="1681" y="382"/>
                      <a:pt x="1682" y="382"/>
                      <a:pt x="1683" y="381"/>
                    </a:cubicBezTo>
                    <a:cubicBezTo>
                      <a:pt x="1686" y="380"/>
                      <a:pt x="1688" y="380"/>
                      <a:pt x="1690" y="379"/>
                    </a:cubicBezTo>
                    <a:cubicBezTo>
                      <a:pt x="1692" y="378"/>
                      <a:pt x="1694" y="378"/>
                      <a:pt x="1696" y="377"/>
                    </a:cubicBezTo>
                    <a:cubicBezTo>
                      <a:pt x="1699" y="376"/>
                      <a:pt x="1702" y="375"/>
                      <a:pt x="1706" y="374"/>
                    </a:cubicBezTo>
                    <a:cubicBezTo>
                      <a:pt x="1707" y="374"/>
                      <a:pt x="1709" y="373"/>
                      <a:pt x="1711" y="372"/>
                    </a:cubicBezTo>
                    <a:cubicBezTo>
                      <a:pt x="1714" y="371"/>
                      <a:pt x="1718" y="370"/>
                      <a:pt x="1722" y="369"/>
                    </a:cubicBezTo>
                    <a:cubicBezTo>
                      <a:pt x="1723" y="368"/>
                      <a:pt x="1724" y="368"/>
                      <a:pt x="1725" y="368"/>
                    </a:cubicBezTo>
                    <a:cubicBezTo>
                      <a:pt x="1730" y="366"/>
                      <a:pt x="1734" y="364"/>
                      <a:pt x="1739" y="363"/>
                    </a:cubicBezTo>
                    <a:cubicBezTo>
                      <a:pt x="1740" y="362"/>
                      <a:pt x="1741" y="362"/>
                      <a:pt x="1742" y="361"/>
                    </a:cubicBezTo>
                    <a:cubicBezTo>
                      <a:pt x="1745" y="360"/>
                      <a:pt x="1748" y="359"/>
                      <a:pt x="1752" y="358"/>
                    </a:cubicBezTo>
                    <a:cubicBezTo>
                      <a:pt x="1753" y="357"/>
                      <a:pt x="1755" y="356"/>
                      <a:pt x="1756" y="356"/>
                    </a:cubicBezTo>
                    <a:cubicBezTo>
                      <a:pt x="1759" y="355"/>
                      <a:pt x="1762" y="354"/>
                      <a:pt x="1764" y="352"/>
                    </a:cubicBezTo>
                    <a:cubicBezTo>
                      <a:pt x="1766" y="352"/>
                      <a:pt x="1767" y="351"/>
                      <a:pt x="1769" y="351"/>
                    </a:cubicBezTo>
                    <a:cubicBezTo>
                      <a:pt x="1772" y="349"/>
                      <a:pt x="1775" y="348"/>
                      <a:pt x="1778" y="347"/>
                    </a:cubicBezTo>
                    <a:cubicBezTo>
                      <a:pt x="1779" y="346"/>
                      <a:pt x="1780" y="346"/>
                      <a:pt x="1780" y="345"/>
                    </a:cubicBezTo>
                    <a:cubicBezTo>
                      <a:pt x="1784" y="344"/>
                      <a:pt x="1788" y="342"/>
                      <a:pt x="1792" y="340"/>
                    </a:cubicBezTo>
                    <a:cubicBezTo>
                      <a:pt x="1792" y="340"/>
                      <a:pt x="1793" y="339"/>
                      <a:pt x="1794" y="339"/>
                    </a:cubicBezTo>
                    <a:cubicBezTo>
                      <a:pt x="1797" y="338"/>
                      <a:pt x="1799" y="336"/>
                      <a:pt x="1802" y="335"/>
                    </a:cubicBezTo>
                    <a:cubicBezTo>
                      <a:pt x="1803" y="334"/>
                      <a:pt x="1804" y="334"/>
                      <a:pt x="1806" y="333"/>
                    </a:cubicBezTo>
                    <a:cubicBezTo>
                      <a:pt x="1808" y="332"/>
                      <a:pt x="1810" y="330"/>
                      <a:pt x="1812" y="329"/>
                    </a:cubicBezTo>
                    <a:cubicBezTo>
                      <a:pt x="1813" y="329"/>
                      <a:pt x="1813" y="329"/>
                      <a:pt x="1813" y="329"/>
                    </a:cubicBezTo>
                    <a:cubicBezTo>
                      <a:pt x="1814" y="328"/>
                      <a:pt x="1815" y="328"/>
                      <a:pt x="1816" y="327"/>
                    </a:cubicBezTo>
                    <a:cubicBezTo>
                      <a:pt x="1817" y="327"/>
                      <a:pt x="1818" y="326"/>
                      <a:pt x="1820" y="325"/>
                    </a:cubicBezTo>
                    <a:cubicBezTo>
                      <a:pt x="1820" y="324"/>
                      <a:pt x="1821" y="324"/>
                      <a:pt x="1822" y="323"/>
                    </a:cubicBezTo>
                    <a:cubicBezTo>
                      <a:pt x="1823" y="323"/>
                      <a:pt x="1824" y="322"/>
                      <a:pt x="1825" y="322"/>
                    </a:cubicBezTo>
                    <a:cubicBezTo>
                      <a:pt x="1828" y="320"/>
                      <a:pt x="1830" y="318"/>
                      <a:pt x="1833" y="316"/>
                    </a:cubicBezTo>
                    <a:cubicBezTo>
                      <a:pt x="1834" y="316"/>
                      <a:pt x="1834" y="315"/>
                      <a:pt x="1835" y="315"/>
                    </a:cubicBezTo>
                    <a:cubicBezTo>
                      <a:pt x="1837" y="314"/>
                      <a:pt x="1839" y="312"/>
                      <a:pt x="1841" y="311"/>
                    </a:cubicBezTo>
                    <a:cubicBezTo>
                      <a:pt x="1842" y="310"/>
                      <a:pt x="1843" y="309"/>
                      <a:pt x="1844" y="309"/>
                    </a:cubicBezTo>
                    <a:cubicBezTo>
                      <a:pt x="1845" y="307"/>
                      <a:pt x="1847" y="306"/>
                      <a:pt x="1849" y="305"/>
                    </a:cubicBezTo>
                    <a:cubicBezTo>
                      <a:pt x="1849" y="304"/>
                      <a:pt x="1850" y="303"/>
                      <a:pt x="1851" y="303"/>
                    </a:cubicBezTo>
                    <a:cubicBezTo>
                      <a:pt x="1853" y="301"/>
                      <a:pt x="1854" y="300"/>
                      <a:pt x="1856" y="299"/>
                    </a:cubicBezTo>
                    <a:cubicBezTo>
                      <a:pt x="1856" y="298"/>
                      <a:pt x="1857" y="298"/>
                      <a:pt x="1857" y="297"/>
                    </a:cubicBezTo>
                    <a:cubicBezTo>
                      <a:pt x="1860" y="295"/>
                      <a:pt x="1861" y="293"/>
                      <a:pt x="1863" y="291"/>
                    </a:cubicBezTo>
                    <a:cubicBezTo>
                      <a:pt x="1864" y="290"/>
                      <a:pt x="1864" y="290"/>
                      <a:pt x="1864" y="290"/>
                    </a:cubicBezTo>
                    <a:cubicBezTo>
                      <a:pt x="1866" y="289"/>
                      <a:pt x="1867" y="287"/>
                      <a:pt x="1868" y="285"/>
                    </a:cubicBezTo>
                    <a:cubicBezTo>
                      <a:pt x="1869" y="285"/>
                      <a:pt x="1869" y="284"/>
                      <a:pt x="1870" y="283"/>
                    </a:cubicBezTo>
                    <a:cubicBezTo>
                      <a:pt x="1871" y="282"/>
                      <a:pt x="1872" y="281"/>
                      <a:pt x="1873" y="279"/>
                    </a:cubicBezTo>
                    <a:cubicBezTo>
                      <a:pt x="1874" y="279"/>
                      <a:pt x="1874" y="278"/>
                      <a:pt x="1875" y="277"/>
                    </a:cubicBezTo>
                    <a:cubicBezTo>
                      <a:pt x="1875" y="276"/>
                      <a:pt x="1876" y="274"/>
                      <a:pt x="1877" y="273"/>
                    </a:cubicBezTo>
                    <a:cubicBezTo>
                      <a:pt x="1878" y="272"/>
                      <a:pt x="1878" y="272"/>
                      <a:pt x="1878" y="272"/>
                    </a:cubicBezTo>
                    <a:cubicBezTo>
                      <a:pt x="1878" y="272"/>
                      <a:pt x="1878" y="272"/>
                      <a:pt x="1878" y="271"/>
                    </a:cubicBezTo>
                    <a:cubicBezTo>
                      <a:pt x="1879" y="271"/>
                      <a:pt x="1879" y="270"/>
                      <a:pt x="1879" y="270"/>
                    </a:cubicBezTo>
                    <a:cubicBezTo>
                      <a:pt x="1930" y="181"/>
                      <a:pt x="1981" y="92"/>
                      <a:pt x="2032" y="3"/>
                    </a:cubicBezTo>
                    <a:cubicBezTo>
                      <a:pt x="2031" y="5"/>
                      <a:pt x="2030" y="6"/>
                      <a:pt x="2029" y="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56">
                <a:extLst>
                  <a:ext uri="{FF2B5EF4-FFF2-40B4-BE49-F238E27FC236}">
                    <a16:creationId xmlns:a16="http://schemas.microsoft.com/office/drawing/2014/main" id="{AA90C0E6-F96B-4D21-BDC3-646F451988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555" y="1232021"/>
                <a:ext cx="4466985" cy="1137566"/>
              </a:xfrm>
              <a:custGeom>
                <a:avLst/>
                <a:gdLst>
                  <a:gd name="T0" fmla="*/ 117 w 2061"/>
                  <a:gd name="T1" fmla="*/ 382 h 525"/>
                  <a:gd name="T2" fmla="*/ 74 w 2061"/>
                  <a:gd name="T3" fmla="*/ 358 h 525"/>
                  <a:gd name="T4" fmla="*/ 34 w 2061"/>
                  <a:gd name="T5" fmla="*/ 328 h 525"/>
                  <a:gd name="T6" fmla="*/ 12 w 2061"/>
                  <a:gd name="T7" fmla="*/ 301 h 525"/>
                  <a:gd name="T8" fmla="*/ 2 w 2061"/>
                  <a:gd name="T9" fmla="*/ 276 h 525"/>
                  <a:gd name="T10" fmla="*/ 1 w 2061"/>
                  <a:gd name="T11" fmla="*/ 248 h 525"/>
                  <a:gd name="T12" fmla="*/ 7 w 2061"/>
                  <a:gd name="T13" fmla="*/ 229 h 525"/>
                  <a:gd name="T14" fmla="*/ 28 w 2061"/>
                  <a:gd name="T15" fmla="*/ 199 h 525"/>
                  <a:gd name="T16" fmla="*/ 59 w 2061"/>
                  <a:gd name="T17" fmla="*/ 173 h 525"/>
                  <a:gd name="T18" fmla="*/ 96 w 2061"/>
                  <a:gd name="T19" fmla="*/ 150 h 525"/>
                  <a:gd name="T20" fmla="*/ 138 w 2061"/>
                  <a:gd name="T21" fmla="*/ 129 h 525"/>
                  <a:gd name="T22" fmla="*/ 192 w 2061"/>
                  <a:gd name="T23" fmla="*/ 108 h 525"/>
                  <a:gd name="T24" fmla="*/ 242 w 2061"/>
                  <a:gd name="T25" fmla="*/ 92 h 525"/>
                  <a:gd name="T26" fmla="*/ 302 w 2061"/>
                  <a:gd name="T27" fmla="*/ 75 h 525"/>
                  <a:gd name="T28" fmla="*/ 405 w 2061"/>
                  <a:gd name="T29" fmla="*/ 53 h 525"/>
                  <a:gd name="T30" fmla="*/ 513 w 2061"/>
                  <a:gd name="T31" fmla="*/ 35 h 525"/>
                  <a:gd name="T32" fmla="*/ 1954 w 2061"/>
                  <a:gd name="T33" fmla="*/ 147 h 525"/>
                  <a:gd name="T34" fmla="*/ 2003 w 2061"/>
                  <a:gd name="T35" fmla="*/ 176 h 525"/>
                  <a:gd name="T36" fmla="*/ 2032 w 2061"/>
                  <a:gd name="T37" fmla="*/ 202 h 525"/>
                  <a:gd name="T38" fmla="*/ 2051 w 2061"/>
                  <a:gd name="T39" fmla="*/ 228 h 525"/>
                  <a:gd name="T40" fmla="*/ 2060 w 2061"/>
                  <a:gd name="T41" fmla="*/ 254 h 525"/>
                  <a:gd name="T42" fmla="*/ 2058 w 2061"/>
                  <a:gd name="T43" fmla="*/ 281 h 525"/>
                  <a:gd name="T44" fmla="*/ 2046 w 2061"/>
                  <a:gd name="T45" fmla="*/ 307 h 525"/>
                  <a:gd name="T46" fmla="*/ 2025 w 2061"/>
                  <a:gd name="T47" fmla="*/ 332 h 525"/>
                  <a:gd name="T48" fmla="*/ 1995 w 2061"/>
                  <a:gd name="T49" fmla="*/ 356 h 525"/>
                  <a:gd name="T50" fmla="*/ 1946 w 2061"/>
                  <a:gd name="T51" fmla="*/ 384 h 525"/>
                  <a:gd name="T52" fmla="*/ 1910 w 2061"/>
                  <a:gd name="T53" fmla="*/ 400 h 525"/>
                  <a:gd name="T54" fmla="*/ 1867 w 2061"/>
                  <a:gd name="T55" fmla="*/ 416 h 525"/>
                  <a:gd name="T56" fmla="*/ 1807 w 2061"/>
                  <a:gd name="T57" fmla="*/ 435 h 525"/>
                  <a:gd name="T58" fmla="*/ 1766 w 2061"/>
                  <a:gd name="T59" fmla="*/ 447 h 525"/>
                  <a:gd name="T60" fmla="*/ 1677 w 2061"/>
                  <a:gd name="T61" fmla="*/ 468 h 525"/>
                  <a:gd name="T62" fmla="*/ 1594 w 2061"/>
                  <a:gd name="T63" fmla="*/ 483 h 525"/>
                  <a:gd name="T64" fmla="*/ 1525 w 2061"/>
                  <a:gd name="T65" fmla="*/ 493 h 525"/>
                  <a:gd name="T66" fmla="*/ 1241 w 2061"/>
                  <a:gd name="T67" fmla="*/ 358 h 525"/>
                  <a:gd name="T68" fmla="*/ 1297 w 2061"/>
                  <a:gd name="T69" fmla="*/ 350 h 525"/>
                  <a:gd name="T70" fmla="*/ 1344 w 2061"/>
                  <a:gd name="T71" fmla="*/ 340 h 525"/>
                  <a:gd name="T72" fmla="*/ 1378 w 2061"/>
                  <a:gd name="T73" fmla="*/ 330 h 525"/>
                  <a:gd name="T74" fmla="*/ 1411 w 2061"/>
                  <a:gd name="T75" fmla="*/ 319 h 525"/>
                  <a:gd name="T76" fmla="*/ 1441 w 2061"/>
                  <a:gd name="T77" fmla="*/ 304 h 525"/>
                  <a:gd name="T78" fmla="*/ 1461 w 2061"/>
                  <a:gd name="T79" fmla="*/ 290 h 525"/>
                  <a:gd name="T80" fmla="*/ 1474 w 2061"/>
                  <a:gd name="T81" fmla="*/ 273 h 525"/>
                  <a:gd name="T82" fmla="*/ 1476 w 2061"/>
                  <a:gd name="T83" fmla="*/ 260 h 525"/>
                  <a:gd name="T84" fmla="*/ 1472 w 2061"/>
                  <a:gd name="T85" fmla="*/ 248 h 525"/>
                  <a:gd name="T86" fmla="*/ 1460 w 2061"/>
                  <a:gd name="T87" fmla="*/ 234 h 525"/>
                  <a:gd name="T88" fmla="*/ 1442 w 2061"/>
                  <a:gd name="T89" fmla="*/ 221 h 525"/>
                  <a:gd name="T90" fmla="*/ 806 w 2061"/>
                  <a:gd name="T91" fmla="*/ 167 h 525"/>
                  <a:gd name="T92" fmla="*/ 739 w 2061"/>
                  <a:gd name="T93" fmla="*/ 179 h 525"/>
                  <a:gd name="T94" fmla="*/ 703 w 2061"/>
                  <a:gd name="T95" fmla="*/ 187 h 525"/>
                  <a:gd name="T96" fmla="*/ 665 w 2061"/>
                  <a:gd name="T97" fmla="*/ 199 h 525"/>
                  <a:gd name="T98" fmla="*/ 634 w 2061"/>
                  <a:gd name="T99" fmla="*/ 211 h 525"/>
                  <a:gd name="T100" fmla="*/ 610 w 2061"/>
                  <a:gd name="T101" fmla="*/ 225 h 525"/>
                  <a:gd name="T102" fmla="*/ 593 w 2061"/>
                  <a:gd name="T103" fmla="*/ 240 h 525"/>
                  <a:gd name="T104" fmla="*/ 585 w 2061"/>
                  <a:gd name="T105" fmla="*/ 257 h 525"/>
                  <a:gd name="T106" fmla="*/ 586 w 2061"/>
                  <a:gd name="T107" fmla="*/ 270 h 525"/>
                  <a:gd name="T108" fmla="*/ 594 w 2061"/>
                  <a:gd name="T109" fmla="*/ 283 h 525"/>
                  <a:gd name="T110" fmla="*/ 606 w 2061"/>
                  <a:gd name="T111" fmla="*/ 294 h 525"/>
                  <a:gd name="T112" fmla="*/ 628 w 2061"/>
                  <a:gd name="T113" fmla="*/ 308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61" h="525">
                    <a:moveTo>
                      <a:pt x="1037" y="525"/>
                    </a:moveTo>
                    <a:cubicBezTo>
                      <a:pt x="861" y="525"/>
                      <a:pt x="686" y="513"/>
                      <a:pt x="531" y="491"/>
                    </a:cubicBezTo>
                    <a:cubicBezTo>
                      <a:pt x="528" y="491"/>
                      <a:pt x="528" y="491"/>
                      <a:pt x="528" y="491"/>
                    </a:cubicBezTo>
                    <a:cubicBezTo>
                      <a:pt x="524" y="490"/>
                      <a:pt x="520" y="490"/>
                      <a:pt x="516" y="489"/>
                    </a:cubicBezTo>
                    <a:cubicBezTo>
                      <a:pt x="419" y="475"/>
                      <a:pt x="333" y="457"/>
                      <a:pt x="260" y="436"/>
                    </a:cubicBezTo>
                    <a:cubicBezTo>
                      <a:pt x="260" y="435"/>
                      <a:pt x="259" y="435"/>
                      <a:pt x="259" y="435"/>
                    </a:cubicBezTo>
                    <a:cubicBezTo>
                      <a:pt x="206" y="420"/>
                      <a:pt x="160" y="403"/>
                      <a:pt x="122" y="384"/>
                    </a:cubicBezTo>
                    <a:cubicBezTo>
                      <a:pt x="120" y="383"/>
                      <a:pt x="120" y="383"/>
                      <a:pt x="120" y="383"/>
                    </a:cubicBezTo>
                    <a:cubicBezTo>
                      <a:pt x="119" y="383"/>
                      <a:pt x="118" y="382"/>
                      <a:pt x="117" y="382"/>
                    </a:cubicBezTo>
                    <a:cubicBezTo>
                      <a:pt x="114" y="380"/>
                      <a:pt x="110" y="379"/>
                      <a:pt x="107" y="377"/>
                    </a:cubicBezTo>
                    <a:cubicBezTo>
                      <a:pt x="103" y="375"/>
                      <a:pt x="100" y="373"/>
                      <a:pt x="97" y="371"/>
                    </a:cubicBezTo>
                    <a:cubicBezTo>
                      <a:pt x="95" y="371"/>
                      <a:pt x="94" y="370"/>
                      <a:pt x="93" y="369"/>
                    </a:cubicBezTo>
                    <a:cubicBezTo>
                      <a:pt x="92" y="368"/>
                      <a:pt x="90" y="367"/>
                      <a:pt x="88" y="366"/>
                    </a:cubicBezTo>
                    <a:cubicBezTo>
                      <a:pt x="87" y="366"/>
                      <a:pt x="87" y="366"/>
                      <a:pt x="87" y="366"/>
                    </a:cubicBezTo>
                    <a:cubicBezTo>
                      <a:pt x="85" y="365"/>
                      <a:pt x="84" y="364"/>
                      <a:pt x="83" y="364"/>
                    </a:cubicBezTo>
                    <a:cubicBezTo>
                      <a:pt x="76" y="360"/>
                      <a:pt x="76" y="360"/>
                      <a:pt x="76" y="360"/>
                    </a:cubicBezTo>
                    <a:cubicBezTo>
                      <a:pt x="76" y="359"/>
                      <a:pt x="75" y="359"/>
                      <a:pt x="75" y="359"/>
                    </a:cubicBezTo>
                    <a:cubicBezTo>
                      <a:pt x="74" y="358"/>
                      <a:pt x="74" y="358"/>
                      <a:pt x="74" y="358"/>
                    </a:cubicBezTo>
                    <a:cubicBezTo>
                      <a:pt x="71" y="356"/>
                      <a:pt x="68" y="354"/>
                      <a:pt x="66" y="352"/>
                    </a:cubicBezTo>
                    <a:cubicBezTo>
                      <a:pt x="65" y="352"/>
                      <a:pt x="64" y="352"/>
                      <a:pt x="64" y="351"/>
                    </a:cubicBezTo>
                    <a:cubicBezTo>
                      <a:pt x="62" y="350"/>
                      <a:pt x="59" y="348"/>
                      <a:pt x="57" y="347"/>
                    </a:cubicBezTo>
                    <a:cubicBezTo>
                      <a:pt x="55" y="345"/>
                      <a:pt x="55" y="345"/>
                      <a:pt x="55" y="345"/>
                    </a:cubicBezTo>
                    <a:cubicBezTo>
                      <a:pt x="53" y="344"/>
                      <a:pt x="51" y="342"/>
                      <a:pt x="50" y="341"/>
                    </a:cubicBezTo>
                    <a:cubicBezTo>
                      <a:pt x="47" y="339"/>
                      <a:pt x="47" y="339"/>
                      <a:pt x="47" y="339"/>
                    </a:cubicBezTo>
                    <a:cubicBezTo>
                      <a:pt x="45" y="337"/>
                      <a:pt x="43" y="336"/>
                      <a:pt x="41" y="334"/>
                    </a:cubicBezTo>
                    <a:cubicBezTo>
                      <a:pt x="41" y="333"/>
                      <a:pt x="41" y="333"/>
                      <a:pt x="41" y="333"/>
                    </a:cubicBezTo>
                    <a:cubicBezTo>
                      <a:pt x="38" y="331"/>
                      <a:pt x="36" y="329"/>
                      <a:pt x="34" y="328"/>
                    </a:cubicBezTo>
                    <a:cubicBezTo>
                      <a:pt x="33" y="326"/>
                      <a:pt x="33" y="326"/>
                      <a:pt x="33" y="326"/>
                    </a:cubicBezTo>
                    <a:cubicBezTo>
                      <a:pt x="31" y="325"/>
                      <a:pt x="30" y="323"/>
                      <a:pt x="29" y="322"/>
                    </a:cubicBezTo>
                    <a:cubicBezTo>
                      <a:pt x="27" y="320"/>
                      <a:pt x="27" y="320"/>
                      <a:pt x="27" y="320"/>
                    </a:cubicBezTo>
                    <a:cubicBezTo>
                      <a:pt x="25" y="318"/>
                      <a:pt x="24" y="317"/>
                      <a:pt x="23" y="315"/>
                    </a:cubicBezTo>
                    <a:cubicBezTo>
                      <a:pt x="22" y="314"/>
                      <a:pt x="22" y="314"/>
                      <a:pt x="22" y="314"/>
                    </a:cubicBezTo>
                    <a:cubicBezTo>
                      <a:pt x="20" y="312"/>
                      <a:pt x="19" y="310"/>
                      <a:pt x="17" y="308"/>
                    </a:cubicBezTo>
                    <a:cubicBezTo>
                      <a:pt x="16" y="307"/>
                      <a:pt x="16" y="307"/>
                      <a:pt x="16" y="307"/>
                    </a:cubicBezTo>
                    <a:cubicBezTo>
                      <a:pt x="15" y="305"/>
                      <a:pt x="14" y="304"/>
                      <a:pt x="13" y="302"/>
                    </a:cubicBezTo>
                    <a:cubicBezTo>
                      <a:pt x="13" y="302"/>
                      <a:pt x="13" y="301"/>
                      <a:pt x="12" y="301"/>
                    </a:cubicBezTo>
                    <a:cubicBezTo>
                      <a:pt x="11" y="298"/>
                      <a:pt x="11" y="298"/>
                      <a:pt x="11" y="298"/>
                    </a:cubicBezTo>
                    <a:cubicBezTo>
                      <a:pt x="10" y="298"/>
                      <a:pt x="10" y="296"/>
                      <a:pt x="10" y="296"/>
                    </a:cubicBezTo>
                    <a:cubicBezTo>
                      <a:pt x="9" y="295"/>
                      <a:pt x="9" y="295"/>
                      <a:pt x="9" y="294"/>
                    </a:cubicBezTo>
                    <a:cubicBezTo>
                      <a:pt x="8" y="293"/>
                      <a:pt x="7" y="291"/>
                      <a:pt x="6" y="289"/>
                    </a:cubicBezTo>
                    <a:cubicBezTo>
                      <a:pt x="6" y="289"/>
                      <a:pt x="6" y="289"/>
                      <a:pt x="6" y="289"/>
                    </a:cubicBezTo>
                    <a:cubicBezTo>
                      <a:pt x="6" y="288"/>
                      <a:pt x="6" y="288"/>
                      <a:pt x="6" y="288"/>
                    </a:cubicBezTo>
                    <a:cubicBezTo>
                      <a:pt x="5" y="286"/>
                      <a:pt x="4" y="284"/>
                      <a:pt x="4" y="282"/>
                    </a:cubicBezTo>
                    <a:cubicBezTo>
                      <a:pt x="3" y="281"/>
                      <a:pt x="3" y="281"/>
                      <a:pt x="3" y="281"/>
                    </a:cubicBezTo>
                    <a:cubicBezTo>
                      <a:pt x="3" y="279"/>
                      <a:pt x="2" y="278"/>
                      <a:pt x="2" y="276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1" y="273"/>
                      <a:pt x="1" y="271"/>
                      <a:pt x="1" y="270"/>
                    </a:cubicBezTo>
                    <a:cubicBezTo>
                      <a:pt x="1" y="268"/>
                      <a:pt x="1" y="268"/>
                      <a:pt x="1" y="268"/>
                    </a:cubicBezTo>
                    <a:cubicBezTo>
                      <a:pt x="0" y="266"/>
                      <a:pt x="0" y="265"/>
                      <a:pt x="0" y="263"/>
                    </a:cubicBezTo>
                    <a:cubicBezTo>
                      <a:pt x="0" y="263"/>
                      <a:pt x="0" y="262"/>
                      <a:pt x="0" y="262"/>
                    </a:cubicBezTo>
                    <a:cubicBezTo>
                      <a:pt x="0" y="260"/>
                      <a:pt x="0" y="258"/>
                      <a:pt x="0" y="256"/>
                    </a:cubicBezTo>
                    <a:cubicBezTo>
                      <a:pt x="0" y="255"/>
                      <a:pt x="0" y="255"/>
                      <a:pt x="0" y="255"/>
                    </a:cubicBezTo>
                    <a:cubicBezTo>
                      <a:pt x="0" y="253"/>
                      <a:pt x="1" y="251"/>
                      <a:pt x="1" y="250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" y="246"/>
                      <a:pt x="2" y="245"/>
                      <a:pt x="2" y="244"/>
                    </a:cubicBezTo>
                    <a:cubicBezTo>
                      <a:pt x="2" y="243"/>
                      <a:pt x="2" y="243"/>
                      <a:pt x="2" y="243"/>
                    </a:cubicBezTo>
                    <a:cubicBezTo>
                      <a:pt x="2" y="243"/>
                      <a:pt x="2" y="242"/>
                      <a:pt x="3" y="242"/>
                    </a:cubicBezTo>
                    <a:cubicBezTo>
                      <a:pt x="3" y="240"/>
                      <a:pt x="3" y="239"/>
                      <a:pt x="4" y="238"/>
                    </a:cubicBezTo>
                    <a:cubicBezTo>
                      <a:pt x="4" y="237"/>
                      <a:pt x="4" y="237"/>
                      <a:pt x="4" y="237"/>
                    </a:cubicBezTo>
                    <a:cubicBezTo>
                      <a:pt x="4" y="237"/>
                      <a:pt x="4" y="236"/>
                      <a:pt x="4" y="236"/>
                    </a:cubicBezTo>
                    <a:cubicBezTo>
                      <a:pt x="5" y="236"/>
                      <a:pt x="5" y="236"/>
                      <a:pt x="5" y="236"/>
                    </a:cubicBezTo>
                    <a:cubicBezTo>
                      <a:pt x="5" y="234"/>
                      <a:pt x="6" y="232"/>
                      <a:pt x="7" y="230"/>
                    </a:cubicBezTo>
                    <a:cubicBezTo>
                      <a:pt x="7" y="229"/>
                      <a:pt x="7" y="229"/>
                      <a:pt x="7" y="229"/>
                    </a:cubicBezTo>
                    <a:cubicBezTo>
                      <a:pt x="8" y="227"/>
                      <a:pt x="9" y="226"/>
                      <a:pt x="10" y="224"/>
                    </a:cubicBezTo>
                    <a:cubicBezTo>
                      <a:pt x="10" y="223"/>
                      <a:pt x="11" y="223"/>
                      <a:pt x="11" y="222"/>
                    </a:cubicBezTo>
                    <a:cubicBezTo>
                      <a:pt x="12" y="221"/>
                      <a:pt x="13" y="219"/>
                      <a:pt x="13" y="218"/>
                    </a:cubicBezTo>
                    <a:cubicBezTo>
                      <a:pt x="14" y="218"/>
                      <a:pt x="15" y="216"/>
                      <a:pt x="15" y="216"/>
                    </a:cubicBezTo>
                    <a:cubicBezTo>
                      <a:pt x="16" y="215"/>
                      <a:pt x="17" y="213"/>
                      <a:pt x="18" y="212"/>
                    </a:cubicBezTo>
                    <a:cubicBezTo>
                      <a:pt x="18" y="211"/>
                      <a:pt x="18" y="211"/>
                      <a:pt x="19" y="210"/>
                    </a:cubicBezTo>
                    <a:cubicBezTo>
                      <a:pt x="20" y="208"/>
                      <a:pt x="22" y="206"/>
                      <a:pt x="23" y="205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5" y="202"/>
                      <a:pt x="27" y="200"/>
                      <a:pt x="28" y="199"/>
                    </a:cubicBezTo>
                    <a:cubicBezTo>
                      <a:pt x="29" y="198"/>
                      <a:pt x="29" y="198"/>
                      <a:pt x="29" y="198"/>
                    </a:cubicBezTo>
                    <a:cubicBezTo>
                      <a:pt x="30" y="197"/>
                      <a:pt x="30" y="197"/>
                      <a:pt x="30" y="197"/>
                    </a:cubicBezTo>
                    <a:cubicBezTo>
                      <a:pt x="31" y="196"/>
                      <a:pt x="33" y="194"/>
                      <a:pt x="34" y="193"/>
                    </a:cubicBezTo>
                    <a:cubicBezTo>
                      <a:pt x="35" y="192"/>
                      <a:pt x="36" y="192"/>
                      <a:pt x="36" y="191"/>
                    </a:cubicBezTo>
                    <a:cubicBezTo>
                      <a:pt x="38" y="190"/>
                      <a:pt x="39" y="188"/>
                      <a:pt x="41" y="187"/>
                    </a:cubicBezTo>
                    <a:cubicBezTo>
                      <a:pt x="41" y="187"/>
                      <a:pt x="42" y="186"/>
                      <a:pt x="42" y="186"/>
                    </a:cubicBezTo>
                    <a:cubicBezTo>
                      <a:pt x="47" y="182"/>
                      <a:pt x="51" y="178"/>
                      <a:pt x="56" y="174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4"/>
                      <a:pt x="58" y="173"/>
                      <a:pt x="59" y="173"/>
                    </a:cubicBezTo>
                    <a:cubicBezTo>
                      <a:pt x="60" y="172"/>
                      <a:pt x="62" y="170"/>
                      <a:pt x="64" y="169"/>
                    </a:cubicBezTo>
                    <a:cubicBezTo>
                      <a:pt x="65" y="169"/>
                      <a:pt x="65" y="168"/>
                      <a:pt x="66" y="168"/>
                    </a:cubicBezTo>
                    <a:cubicBezTo>
                      <a:pt x="67" y="167"/>
                      <a:pt x="67" y="167"/>
                      <a:pt x="67" y="167"/>
                    </a:cubicBezTo>
                    <a:cubicBezTo>
                      <a:pt x="69" y="166"/>
                      <a:pt x="70" y="165"/>
                      <a:pt x="72" y="163"/>
                    </a:cubicBezTo>
                    <a:cubicBezTo>
                      <a:pt x="75" y="162"/>
                      <a:pt x="75" y="162"/>
                      <a:pt x="75" y="162"/>
                    </a:cubicBezTo>
                    <a:cubicBezTo>
                      <a:pt x="78" y="160"/>
                      <a:pt x="80" y="159"/>
                      <a:pt x="83" y="157"/>
                    </a:cubicBezTo>
                    <a:cubicBezTo>
                      <a:pt x="84" y="156"/>
                      <a:pt x="84" y="156"/>
                      <a:pt x="84" y="156"/>
                    </a:cubicBezTo>
                    <a:cubicBezTo>
                      <a:pt x="87" y="155"/>
                      <a:pt x="90" y="153"/>
                      <a:pt x="93" y="151"/>
                    </a:cubicBezTo>
                    <a:cubicBezTo>
                      <a:pt x="94" y="151"/>
                      <a:pt x="95" y="150"/>
                      <a:pt x="96" y="150"/>
                    </a:cubicBezTo>
                    <a:cubicBezTo>
                      <a:pt x="98" y="148"/>
                      <a:pt x="100" y="147"/>
                      <a:pt x="103" y="146"/>
                    </a:cubicBezTo>
                    <a:cubicBezTo>
                      <a:pt x="103" y="146"/>
                      <a:pt x="105" y="145"/>
                      <a:pt x="106" y="144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09" y="142"/>
                      <a:pt x="111" y="142"/>
                      <a:pt x="113" y="141"/>
                    </a:cubicBezTo>
                    <a:cubicBezTo>
                      <a:pt x="114" y="140"/>
                      <a:pt x="115" y="139"/>
                      <a:pt x="116" y="139"/>
                    </a:cubicBezTo>
                    <a:cubicBezTo>
                      <a:pt x="119" y="138"/>
                      <a:pt x="122" y="136"/>
                      <a:pt x="125" y="135"/>
                    </a:cubicBezTo>
                    <a:cubicBezTo>
                      <a:pt x="126" y="134"/>
                      <a:pt x="126" y="134"/>
                      <a:pt x="127" y="134"/>
                    </a:cubicBezTo>
                    <a:cubicBezTo>
                      <a:pt x="130" y="133"/>
                      <a:pt x="133" y="131"/>
                      <a:pt x="136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cubicBezTo>
                      <a:pt x="139" y="129"/>
                      <a:pt x="139" y="129"/>
                      <a:pt x="139" y="129"/>
                    </a:cubicBezTo>
                    <a:cubicBezTo>
                      <a:pt x="140" y="128"/>
                      <a:pt x="140" y="128"/>
                      <a:pt x="141" y="128"/>
                    </a:cubicBezTo>
                    <a:cubicBezTo>
                      <a:pt x="144" y="126"/>
                      <a:pt x="147" y="125"/>
                      <a:pt x="150" y="124"/>
                    </a:cubicBezTo>
                    <a:cubicBezTo>
                      <a:pt x="151" y="123"/>
                      <a:pt x="152" y="123"/>
                      <a:pt x="154" y="122"/>
                    </a:cubicBezTo>
                    <a:cubicBezTo>
                      <a:pt x="157" y="121"/>
                      <a:pt x="159" y="120"/>
                      <a:pt x="162" y="119"/>
                    </a:cubicBezTo>
                    <a:cubicBezTo>
                      <a:pt x="166" y="117"/>
                      <a:pt x="166" y="117"/>
                      <a:pt x="166" y="117"/>
                    </a:cubicBezTo>
                    <a:cubicBezTo>
                      <a:pt x="169" y="116"/>
                      <a:pt x="173" y="115"/>
                      <a:pt x="176" y="114"/>
                    </a:cubicBezTo>
                    <a:cubicBezTo>
                      <a:pt x="177" y="113"/>
                      <a:pt x="178" y="113"/>
                      <a:pt x="179" y="113"/>
                    </a:cubicBezTo>
                    <a:cubicBezTo>
                      <a:pt x="183" y="111"/>
                      <a:pt x="187" y="109"/>
                      <a:pt x="192" y="108"/>
                    </a:cubicBezTo>
                    <a:cubicBezTo>
                      <a:pt x="193" y="107"/>
                      <a:pt x="194" y="107"/>
                      <a:pt x="195" y="107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201" y="105"/>
                      <a:pt x="203" y="104"/>
                      <a:pt x="205" y="103"/>
                    </a:cubicBezTo>
                    <a:cubicBezTo>
                      <a:pt x="210" y="102"/>
                      <a:pt x="210" y="102"/>
                      <a:pt x="210" y="102"/>
                    </a:cubicBezTo>
                    <a:cubicBezTo>
                      <a:pt x="213" y="101"/>
                      <a:pt x="216" y="100"/>
                      <a:pt x="219" y="99"/>
                    </a:cubicBezTo>
                    <a:cubicBezTo>
                      <a:pt x="221" y="98"/>
                      <a:pt x="222" y="98"/>
                      <a:pt x="224" y="97"/>
                    </a:cubicBezTo>
                    <a:cubicBezTo>
                      <a:pt x="228" y="96"/>
                      <a:pt x="231" y="95"/>
                      <a:pt x="235" y="94"/>
                    </a:cubicBezTo>
                    <a:cubicBezTo>
                      <a:pt x="239" y="93"/>
                      <a:pt x="239" y="93"/>
                      <a:pt x="239" y="93"/>
                    </a:cubicBezTo>
                    <a:cubicBezTo>
                      <a:pt x="242" y="92"/>
                      <a:pt x="242" y="92"/>
                      <a:pt x="242" y="92"/>
                    </a:cubicBezTo>
                    <a:cubicBezTo>
                      <a:pt x="246" y="91"/>
                      <a:pt x="249" y="89"/>
                      <a:pt x="253" y="88"/>
                    </a:cubicBezTo>
                    <a:cubicBezTo>
                      <a:pt x="257" y="87"/>
                      <a:pt x="257" y="87"/>
                      <a:pt x="257" y="87"/>
                    </a:cubicBezTo>
                    <a:cubicBezTo>
                      <a:pt x="260" y="86"/>
                      <a:pt x="262" y="86"/>
                      <a:pt x="264" y="85"/>
                    </a:cubicBezTo>
                    <a:cubicBezTo>
                      <a:pt x="269" y="84"/>
                      <a:pt x="269" y="84"/>
                      <a:pt x="269" y="84"/>
                    </a:cubicBezTo>
                    <a:cubicBezTo>
                      <a:pt x="269" y="84"/>
                      <a:pt x="273" y="83"/>
                      <a:pt x="274" y="82"/>
                    </a:cubicBezTo>
                    <a:cubicBezTo>
                      <a:pt x="277" y="82"/>
                      <a:pt x="279" y="81"/>
                      <a:pt x="281" y="81"/>
                    </a:cubicBezTo>
                    <a:cubicBezTo>
                      <a:pt x="285" y="80"/>
                      <a:pt x="285" y="80"/>
                      <a:pt x="285" y="80"/>
                    </a:cubicBezTo>
                    <a:cubicBezTo>
                      <a:pt x="291" y="78"/>
                      <a:pt x="291" y="78"/>
                      <a:pt x="291" y="78"/>
                    </a:cubicBezTo>
                    <a:cubicBezTo>
                      <a:pt x="294" y="77"/>
                      <a:pt x="298" y="76"/>
                      <a:pt x="302" y="75"/>
                    </a:cubicBezTo>
                    <a:cubicBezTo>
                      <a:pt x="307" y="74"/>
                      <a:pt x="307" y="74"/>
                      <a:pt x="307" y="74"/>
                    </a:cubicBezTo>
                    <a:cubicBezTo>
                      <a:pt x="312" y="73"/>
                      <a:pt x="318" y="71"/>
                      <a:pt x="323" y="70"/>
                    </a:cubicBezTo>
                    <a:cubicBezTo>
                      <a:pt x="327" y="69"/>
                      <a:pt x="327" y="69"/>
                      <a:pt x="327" y="69"/>
                    </a:cubicBezTo>
                    <a:cubicBezTo>
                      <a:pt x="332" y="68"/>
                      <a:pt x="336" y="67"/>
                      <a:pt x="340" y="66"/>
                    </a:cubicBezTo>
                    <a:cubicBezTo>
                      <a:pt x="358" y="62"/>
                      <a:pt x="358" y="62"/>
                      <a:pt x="358" y="62"/>
                    </a:cubicBezTo>
                    <a:cubicBezTo>
                      <a:pt x="360" y="62"/>
                      <a:pt x="362" y="61"/>
                      <a:pt x="363" y="61"/>
                    </a:cubicBezTo>
                    <a:cubicBezTo>
                      <a:pt x="383" y="57"/>
                      <a:pt x="383" y="57"/>
                      <a:pt x="383" y="57"/>
                    </a:cubicBezTo>
                    <a:cubicBezTo>
                      <a:pt x="388" y="56"/>
                      <a:pt x="395" y="55"/>
                      <a:pt x="401" y="53"/>
                    </a:cubicBezTo>
                    <a:cubicBezTo>
                      <a:pt x="402" y="53"/>
                      <a:pt x="403" y="53"/>
                      <a:pt x="405" y="53"/>
                    </a:cubicBezTo>
                    <a:cubicBezTo>
                      <a:pt x="410" y="52"/>
                      <a:pt x="414" y="51"/>
                      <a:pt x="419" y="50"/>
                    </a:cubicBezTo>
                    <a:cubicBezTo>
                      <a:pt x="426" y="49"/>
                      <a:pt x="426" y="49"/>
                      <a:pt x="426" y="49"/>
                    </a:cubicBezTo>
                    <a:cubicBezTo>
                      <a:pt x="439" y="46"/>
                      <a:pt x="439" y="46"/>
                      <a:pt x="439" y="46"/>
                    </a:cubicBezTo>
                    <a:cubicBezTo>
                      <a:pt x="441" y="46"/>
                      <a:pt x="444" y="46"/>
                      <a:pt x="446" y="45"/>
                    </a:cubicBezTo>
                    <a:cubicBezTo>
                      <a:pt x="450" y="44"/>
                      <a:pt x="455" y="44"/>
                      <a:pt x="459" y="43"/>
                    </a:cubicBezTo>
                    <a:cubicBezTo>
                      <a:pt x="466" y="42"/>
                      <a:pt x="466" y="42"/>
                      <a:pt x="466" y="42"/>
                    </a:cubicBezTo>
                    <a:cubicBezTo>
                      <a:pt x="472" y="41"/>
                      <a:pt x="479" y="40"/>
                      <a:pt x="486" y="39"/>
                    </a:cubicBezTo>
                    <a:cubicBezTo>
                      <a:pt x="489" y="38"/>
                      <a:pt x="489" y="38"/>
                      <a:pt x="489" y="38"/>
                    </a:cubicBezTo>
                    <a:cubicBezTo>
                      <a:pt x="513" y="35"/>
                      <a:pt x="513" y="35"/>
                      <a:pt x="513" y="35"/>
                    </a:cubicBezTo>
                    <a:cubicBezTo>
                      <a:pt x="535" y="31"/>
                      <a:pt x="535" y="31"/>
                      <a:pt x="535" y="31"/>
                    </a:cubicBezTo>
                    <a:cubicBezTo>
                      <a:pt x="538" y="31"/>
                      <a:pt x="549" y="30"/>
                      <a:pt x="549" y="30"/>
                    </a:cubicBezTo>
                    <a:cubicBezTo>
                      <a:pt x="551" y="29"/>
                      <a:pt x="553" y="29"/>
                      <a:pt x="555" y="29"/>
                    </a:cubicBezTo>
                    <a:cubicBezTo>
                      <a:pt x="557" y="29"/>
                      <a:pt x="557" y="29"/>
                      <a:pt x="557" y="29"/>
                    </a:cubicBezTo>
                    <a:cubicBezTo>
                      <a:pt x="563" y="28"/>
                      <a:pt x="569" y="27"/>
                      <a:pt x="576" y="26"/>
                    </a:cubicBezTo>
                    <a:cubicBezTo>
                      <a:pt x="578" y="26"/>
                      <a:pt x="578" y="26"/>
                      <a:pt x="578" y="26"/>
                    </a:cubicBezTo>
                    <a:cubicBezTo>
                      <a:pt x="718" y="9"/>
                      <a:pt x="868" y="0"/>
                      <a:pt x="1023" y="0"/>
                    </a:cubicBezTo>
                    <a:cubicBezTo>
                      <a:pt x="1214" y="0"/>
                      <a:pt x="1401" y="14"/>
                      <a:pt x="1564" y="39"/>
                    </a:cubicBezTo>
                    <a:cubicBezTo>
                      <a:pt x="1732" y="64"/>
                      <a:pt x="1867" y="102"/>
                      <a:pt x="1954" y="147"/>
                    </a:cubicBezTo>
                    <a:cubicBezTo>
                      <a:pt x="1957" y="148"/>
                      <a:pt x="1961" y="150"/>
                      <a:pt x="1964" y="152"/>
                    </a:cubicBezTo>
                    <a:cubicBezTo>
                      <a:pt x="1968" y="154"/>
                      <a:pt x="1968" y="154"/>
                      <a:pt x="1968" y="154"/>
                    </a:cubicBezTo>
                    <a:cubicBezTo>
                      <a:pt x="1970" y="155"/>
                      <a:pt x="1972" y="157"/>
                      <a:pt x="1974" y="158"/>
                    </a:cubicBezTo>
                    <a:cubicBezTo>
                      <a:pt x="1975" y="158"/>
                      <a:pt x="1976" y="159"/>
                      <a:pt x="1977" y="159"/>
                    </a:cubicBezTo>
                    <a:cubicBezTo>
                      <a:pt x="1980" y="161"/>
                      <a:pt x="1983" y="163"/>
                      <a:pt x="1985" y="165"/>
                    </a:cubicBezTo>
                    <a:cubicBezTo>
                      <a:pt x="1986" y="165"/>
                      <a:pt x="1986" y="165"/>
                      <a:pt x="1986" y="165"/>
                    </a:cubicBezTo>
                    <a:cubicBezTo>
                      <a:pt x="1989" y="167"/>
                      <a:pt x="1992" y="169"/>
                      <a:pt x="1995" y="171"/>
                    </a:cubicBezTo>
                    <a:cubicBezTo>
                      <a:pt x="1995" y="171"/>
                      <a:pt x="1996" y="172"/>
                      <a:pt x="1997" y="172"/>
                    </a:cubicBezTo>
                    <a:cubicBezTo>
                      <a:pt x="1999" y="174"/>
                      <a:pt x="2001" y="175"/>
                      <a:pt x="2003" y="176"/>
                    </a:cubicBezTo>
                    <a:cubicBezTo>
                      <a:pt x="2005" y="178"/>
                      <a:pt x="2005" y="178"/>
                      <a:pt x="2005" y="178"/>
                    </a:cubicBezTo>
                    <a:cubicBezTo>
                      <a:pt x="2007" y="180"/>
                      <a:pt x="2009" y="181"/>
                      <a:pt x="2012" y="183"/>
                    </a:cubicBezTo>
                    <a:cubicBezTo>
                      <a:pt x="2012" y="183"/>
                      <a:pt x="2012" y="183"/>
                      <a:pt x="2012" y="184"/>
                    </a:cubicBezTo>
                    <a:cubicBezTo>
                      <a:pt x="2015" y="186"/>
                      <a:pt x="2017" y="188"/>
                      <a:pt x="2019" y="189"/>
                    </a:cubicBezTo>
                    <a:cubicBezTo>
                      <a:pt x="2020" y="190"/>
                      <a:pt x="2020" y="190"/>
                      <a:pt x="2021" y="191"/>
                    </a:cubicBezTo>
                    <a:cubicBezTo>
                      <a:pt x="2021" y="191"/>
                      <a:pt x="2021" y="191"/>
                      <a:pt x="2021" y="191"/>
                    </a:cubicBezTo>
                    <a:cubicBezTo>
                      <a:pt x="2023" y="192"/>
                      <a:pt x="2024" y="194"/>
                      <a:pt x="2026" y="195"/>
                    </a:cubicBezTo>
                    <a:cubicBezTo>
                      <a:pt x="2028" y="197"/>
                      <a:pt x="2028" y="197"/>
                      <a:pt x="2028" y="197"/>
                    </a:cubicBezTo>
                    <a:cubicBezTo>
                      <a:pt x="2029" y="199"/>
                      <a:pt x="2031" y="200"/>
                      <a:pt x="2032" y="202"/>
                    </a:cubicBezTo>
                    <a:cubicBezTo>
                      <a:pt x="2033" y="203"/>
                      <a:pt x="2033" y="203"/>
                      <a:pt x="2033" y="203"/>
                    </a:cubicBezTo>
                    <a:cubicBezTo>
                      <a:pt x="2035" y="205"/>
                      <a:pt x="2037" y="207"/>
                      <a:pt x="2038" y="209"/>
                    </a:cubicBezTo>
                    <a:cubicBezTo>
                      <a:pt x="2039" y="210"/>
                      <a:pt x="2039" y="210"/>
                      <a:pt x="2039" y="210"/>
                    </a:cubicBezTo>
                    <a:cubicBezTo>
                      <a:pt x="2041" y="212"/>
                      <a:pt x="2042" y="213"/>
                      <a:pt x="2043" y="214"/>
                    </a:cubicBezTo>
                    <a:cubicBezTo>
                      <a:pt x="2043" y="215"/>
                      <a:pt x="2043" y="215"/>
                      <a:pt x="2044" y="216"/>
                    </a:cubicBezTo>
                    <a:cubicBezTo>
                      <a:pt x="2044" y="216"/>
                      <a:pt x="2044" y="216"/>
                      <a:pt x="2044" y="216"/>
                    </a:cubicBezTo>
                    <a:cubicBezTo>
                      <a:pt x="2045" y="218"/>
                      <a:pt x="2046" y="219"/>
                      <a:pt x="2047" y="221"/>
                    </a:cubicBezTo>
                    <a:cubicBezTo>
                      <a:pt x="2048" y="221"/>
                      <a:pt x="2048" y="222"/>
                      <a:pt x="2048" y="222"/>
                    </a:cubicBezTo>
                    <a:cubicBezTo>
                      <a:pt x="2049" y="224"/>
                      <a:pt x="2050" y="226"/>
                      <a:pt x="2051" y="228"/>
                    </a:cubicBezTo>
                    <a:cubicBezTo>
                      <a:pt x="2052" y="230"/>
                      <a:pt x="2052" y="230"/>
                      <a:pt x="2052" y="230"/>
                    </a:cubicBezTo>
                    <a:cubicBezTo>
                      <a:pt x="2053" y="231"/>
                      <a:pt x="2054" y="232"/>
                      <a:pt x="2054" y="234"/>
                    </a:cubicBezTo>
                    <a:cubicBezTo>
                      <a:pt x="2055" y="235"/>
                      <a:pt x="2055" y="235"/>
                      <a:pt x="2055" y="236"/>
                    </a:cubicBezTo>
                    <a:cubicBezTo>
                      <a:pt x="2056" y="237"/>
                      <a:pt x="2056" y="239"/>
                      <a:pt x="2057" y="240"/>
                    </a:cubicBezTo>
                    <a:cubicBezTo>
                      <a:pt x="2057" y="241"/>
                      <a:pt x="2057" y="241"/>
                      <a:pt x="2057" y="241"/>
                    </a:cubicBezTo>
                    <a:cubicBezTo>
                      <a:pt x="2057" y="242"/>
                      <a:pt x="2057" y="242"/>
                      <a:pt x="2057" y="242"/>
                    </a:cubicBezTo>
                    <a:cubicBezTo>
                      <a:pt x="2058" y="244"/>
                      <a:pt x="2058" y="246"/>
                      <a:pt x="2059" y="248"/>
                    </a:cubicBezTo>
                    <a:cubicBezTo>
                      <a:pt x="2059" y="248"/>
                      <a:pt x="2059" y="249"/>
                      <a:pt x="2059" y="249"/>
                    </a:cubicBezTo>
                    <a:cubicBezTo>
                      <a:pt x="2059" y="251"/>
                      <a:pt x="2060" y="252"/>
                      <a:pt x="2060" y="254"/>
                    </a:cubicBezTo>
                    <a:cubicBezTo>
                      <a:pt x="2060" y="256"/>
                      <a:pt x="2060" y="256"/>
                      <a:pt x="2060" y="256"/>
                    </a:cubicBezTo>
                    <a:cubicBezTo>
                      <a:pt x="2060" y="257"/>
                      <a:pt x="2060" y="259"/>
                      <a:pt x="2060" y="260"/>
                    </a:cubicBezTo>
                    <a:cubicBezTo>
                      <a:pt x="2060" y="261"/>
                      <a:pt x="2061" y="261"/>
                      <a:pt x="2061" y="262"/>
                    </a:cubicBezTo>
                    <a:cubicBezTo>
                      <a:pt x="2061" y="264"/>
                      <a:pt x="2061" y="266"/>
                      <a:pt x="2060" y="267"/>
                    </a:cubicBezTo>
                    <a:cubicBezTo>
                      <a:pt x="2060" y="269"/>
                      <a:pt x="2060" y="269"/>
                      <a:pt x="2060" y="269"/>
                    </a:cubicBezTo>
                    <a:cubicBezTo>
                      <a:pt x="2060" y="270"/>
                      <a:pt x="2060" y="272"/>
                      <a:pt x="2060" y="273"/>
                    </a:cubicBezTo>
                    <a:cubicBezTo>
                      <a:pt x="2060" y="274"/>
                      <a:pt x="2059" y="275"/>
                      <a:pt x="2059" y="275"/>
                    </a:cubicBezTo>
                    <a:cubicBezTo>
                      <a:pt x="2059" y="277"/>
                      <a:pt x="2059" y="278"/>
                      <a:pt x="2058" y="280"/>
                    </a:cubicBezTo>
                    <a:cubicBezTo>
                      <a:pt x="2058" y="280"/>
                      <a:pt x="2058" y="281"/>
                      <a:pt x="2058" y="281"/>
                    </a:cubicBezTo>
                    <a:cubicBezTo>
                      <a:pt x="2058" y="283"/>
                      <a:pt x="2057" y="285"/>
                      <a:pt x="2056" y="287"/>
                    </a:cubicBezTo>
                    <a:cubicBezTo>
                      <a:pt x="2056" y="287"/>
                      <a:pt x="2056" y="288"/>
                      <a:pt x="2056" y="288"/>
                    </a:cubicBezTo>
                    <a:cubicBezTo>
                      <a:pt x="2055" y="290"/>
                      <a:pt x="2055" y="291"/>
                      <a:pt x="2054" y="293"/>
                    </a:cubicBezTo>
                    <a:cubicBezTo>
                      <a:pt x="2053" y="295"/>
                      <a:pt x="2053" y="295"/>
                      <a:pt x="2053" y="295"/>
                    </a:cubicBezTo>
                    <a:cubicBezTo>
                      <a:pt x="2052" y="296"/>
                      <a:pt x="2052" y="298"/>
                      <a:pt x="2051" y="299"/>
                    </a:cubicBezTo>
                    <a:cubicBezTo>
                      <a:pt x="2051" y="300"/>
                      <a:pt x="2050" y="300"/>
                      <a:pt x="2050" y="300"/>
                    </a:cubicBezTo>
                    <a:cubicBezTo>
                      <a:pt x="2050" y="301"/>
                      <a:pt x="2050" y="301"/>
                      <a:pt x="2050" y="301"/>
                    </a:cubicBezTo>
                    <a:cubicBezTo>
                      <a:pt x="2049" y="303"/>
                      <a:pt x="2048" y="304"/>
                      <a:pt x="2047" y="306"/>
                    </a:cubicBezTo>
                    <a:cubicBezTo>
                      <a:pt x="2046" y="307"/>
                      <a:pt x="2046" y="307"/>
                      <a:pt x="2046" y="307"/>
                    </a:cubicBezTo>
                    <a:cubicBezTo>
                      <a:pt x="2045" y="309"/>
                      <a:pt x="2044" y="311"/>
                      <a:pt x="2042" y="312"/>
                    </a:cubicBezTo>
                    <a:cubicBezTo>
                      <a:pt x="2042" y="313"/>
                      <a:pt x="2042" y="313"/>
                      <a:pt x="2042" y="313"/>
                    </a:cubicBezTo>
                    <a:cubicBezTo>
                      <a:pt x="2041" y="315"/>
                      <a:pt x="2039" y="317"/>
                      <a:pt x="2038" y="318"/>
                    </a:cubicBezTo>
                    <a:cubicBezTo>
                      <a:pt x="2037" y="319"/>
                      <a:pt x="2037" y="319"/>
                      <a:pt x="2037" y="319"/>
                    </a:cubicBezTo>
                    <a:cubicBezTo>
                      <a:pt x="2035" y="321"/>
                      <a:pt x="2034" y="323"/>
                      <a:pt x="2032" y="325"/>
                    </a:cubicBezTo>
                    <a:cubicBezTo>
                      <a:pt x="2032" y="325"/>
                      <a:pt x="2032" y="325"/>
                      <a:pt x="2032" y="325"/>
                    </a:cubicBezTo>
                    <a:cubicBezTo>
                      <a:pt x="2031" y="326"/>
                      <a:pt x="2031" y="326"/>
                      <a:pt x="2031" y="326"/>
                    </a:cubicBezTo>
                    <a:cubicBezTo>
                      <a:pt x="2029" y="327"/>
                      <a:pt x="2028" y="329"/>
                      <a:pt x="2026" y="331"/>
                    </a:cubicBezTo>
                    <a:cubicBezTo>
                      <a:pt x="2026" y="331"/>
                      <a:pt x="2025" y="331"/>
                      <a:pt x="2025" y="332"/>
                    </a:cubicBezTo>
                    <a:cubicBezTo>
                      <a:pt x="2023" y="333"/>
                      <a:pt x="2021" y="335"/>
                      <a:pt x="2019" y="337"/>
                    </a:cubicBezTo>
                    <a:cubicBezTo>
                      <a:pt x="2018" y="338"/>
                      <a:pt x="2018" y="338"/>
                      <a:pt x="2018" y="338"/>
                    </a:cubicBezTo>
                    <a:cubicBezTo>
                      <a:pt x="2016" y="340"/>
                      <a:pt x="2014" y="341"/>
                      <a:pt x="2012" y="343"/>
                    </a:cubicBezTo>
                    <a:cubicBezTo>
                      <a:pt x="2009" y="341"/>
                      <a:pt x="2009" y="341"/>
                      <a:pt x="2009" y="341"/>
                    </a:cubicBezTo>
                    <a:cubicBezTo>
                      <a:pt x="2012" y="343"/>
                      <a:pt x="2012" y="343"/>
                      <a:pt x="2012" y="343"/>
                    </a:cubicBezTo>
                    <a:cubicBezTo>
                      <a:pt x="2009" y="345"/>
                      <a:pt x="2007" y="347"/>
                      <a:pt x="2004" y="349"/>
                    </a:cubicBezTo>
                    <a:cubicBezTo>
                      <a:pt x="2003" y="350"/>
                      <a:pt x="2003" y="350"/>
                      <a:pt x="2003" y="350"/>
                    </a:cubicBezTo>
                    <a:cubicBezTo>
                      <a:pt x="2001" y="352"/>
                      <a:pt x="1998" y="353"/>
                      <a:pt x="1996" y="355"/>
                    </a:cubicBezTo>
                    <a:cubicBezTo>
                      <a:pt x="1995" y="356"/>
                      <a:pt x="1995" y="356"/>
                      <a:pt x="1995" y="356"/>
                    </a:cubicBezTo>
                    <a:cubicBezTo>
                      <a:pt x="1992" y="357"/>
                      <a:pt x="1990" y="359"/>
                      <a:pt x="1987" y="360"/>
                    </a:cubicBezTo>
                    <a:cubicBezTo>
                      <a:pt x="1986" y="361"/>
                      <a:pt x="1986" y="361"/>
                      <a:pt x="1986" y="361"/>
                    </a:cubicBezTo>
                    <a:cubicBezTo>
                      <a:pt x="1984" y="363"/>
                      <a:pt x="1981" y="364"/>
                      <a:pt x="1979" y="366"/>
                    </a:cubicBezTo>
                    <a:cubicBezTo>
                      <a:pt x="1976" y="367"/>
                      <a:pt x="1976" y="367"/>
                      <a:pt x="1976" y="367"/>
                    </a:cubicBezTo>
                    <a:cubicBezTo>
                      <a:pt x="1973" y="369"/>
                      <a:pt x="1970" y="371"/>
                      <a:pt x="1967" y="372"/>
                    </a:cubicBezTo>
                    <a:cubicBezTo>
                      <a:pt x="1964" y="374"/>
                      <a:pt x="1961" y="376"/>
                      <a:pt x="1958" y="378"/>
                    </a:cubicBezTo>
                    <a:cubicBezTo>
                      <a:pt x="1956" y="379"/>
                      <a:pt x="1956" y="379"/>
                      <a:pt x="1956" y="379"/>
                    </a:cubicBezTo>
                    <a:cubicBezTo>
                      <a:pt x="1953" y="380"/>
                      <a:pt x="1953" y="380"/>
                      <a:pt x="1953" y="380"/>
                    </a:cubicBezTo>
                    <a:cubicBezTo>
                      <a:pt x="1951" y="381"/>
                      <a:pt x="1948" y="382"/>
                      <a:pt x="1946" y="384"/>
                    </a:cubicBezTo>
                    <a:cubicBezTo>
                      <a:pt x="1945" y="384"/>
                      <a:pt x="1945" y="384"/>
                      <a:pt x="1944" y="384"/>
                    </a:cubicBezTo>
                    <a:cubicBezTo>
                      <a:pt x="1943" y="385"/>
                      <a:pt x="1942" y="385"/>
                      <a:pt x="1941" y="386"/>
                    </a:cubicBezTo>
                    <a:cubicBezTo>
                      <a:pt x="1940" y="386"/>
                      <a:pt x="1940" y="386"/>
                      <a:pt x="1939" y="387"/>
                    </a:cubicBezTo>
                    <a:cubicBezTo>
                      <a:pt x="1937" y="388"/>
                      <a:pt x="1937" y="388"/>
                      <a:pt x="1937" y="388"/>
                    </a:cubicBezTo>
                    <a:cubicBezTo>
                      <a:pt x="1936" y="388"/>
                      <a:pt x="1936" y="388"/>
                      <a:pt x="1935" y="389"/>
                    </a:cubicBezTo>
                    <a:cubicBezTo>
                      <a:pt x="1933" y="389"/>
                      <a:pt x="1933" y="389"/>
                      <a:pt x="1933" y="389"/>
                    </a:cubicBezTo>
                    <a:cubicBezTo>
                      <a:pt x="1930" y="391"/>
                      <a:pt x="1926" y="393"/>
                      <a:pt x="1923" y="394"/>
                    </a:cubicBezTo>
                    <a:cubicBezTo>
                      <a:pt x="1920" y="395"/>
                      <a:pt x="1920" y="395"/>
                      <a:pt x="1920" y="395"/>
                    </a:cubicBezTo>
                    <a:cubicBezTo>
                      <a:pt x="1917" y="397"/>
                      <a:pt x="1913" y="398"/>
                      <a:pt x="1910" y="400"/>
                    </a:cubicBezTo>
                    <a:cubicBezTo>
                      <a:pt x="1909" y="400"/>
                      <a:pt x="1909" y="400"/>
                      <a:pt x="1909" y="400"/>
                    </a:cubicBezTo>
                    <a:cubicBezTo>
                      <a:pt x="1908" y="400"/>
                      <a:pt x="1908" y="400"/>
                      <a:pt x="1908" y="400"/>
                    </a:cubicBezTo>
                    <a:cubicBezTo>
                      <a:pt x="1905" y="402"/>
                      <a:pt x="1902" y="403"/>
                      <a:pt x="1899" y="404"/>
                    </a:cubicBezTo>
                    <a:cubicBezTo>
                      <a:pt x="1895" y="406"/>
                      <a:pt x="1895" y="406"/>
                      <a:pt x="1895" y="406"/>
                    </a:cubicBezTo>
                    <a:cubicBezTo>
                      <a:pt x="1891" y="407"/>
                      <a:pt x="1887" y="409"/>
                      <a:pt x="1883" y="410"/>
                    </a:cubicBezTo>
                    <a:cubicBezTo>
                      <a:pt x="1882" y="411"/>
                      <a:pt x="1882" y="411"/>
                      <a:pt x="1881" y="411"/>
                    </a:cubicBezTo>
                    <a:cubicBezTo>
                      <a:pt x="1877" y="412"/>
                      <a:pt x="1873" y="414"/>
                      <a:pt x="1869" y="415"/>
                    </a:cubicBezTo>
                    <a:cubicBezTo>
                      <a:pt x="1869" y="415"/>
                      <a:pt x="1869" y="415"/>
                      <a:pt x="1869" y="415"/>
                    </a:cubicBezTo>
                    <a:cubicBezTo>
                      <a:pt x="1869" y="416"/>
                      <a:pt x="1868" y="416"/>
                      <a:pt x="1867" y="416"/>
                    </a:cubicBezTo>
                    <a:cubicBezTo>
                      <a:pt x="1863" y="417"/>
                      <a:pt x="1859" y="419"/>
                      <a:pt x="1855" y="420"/>
                    </a:cubicBezTo>
                    <a:cubicBezTo>
                      <a:pt x="1854" y="420"/>
                      <a:pt x="1854" y="420"/>
                      <a:pt x="1854" y="420"/>
                    </a:cubicBezTo>
                    <a:cubicBezTo>
                      <a:pt x="1853" y="421"/>
                      <a:pt x="1853" y="421"/>
                      <a:pt x="1852" y="421"/>
                    </a:cubicBezTo>
                    <a:cubicBezTo>
                      <a:pt x="1847" y="423"/>
                      <a:pt x="1843" y="424"/>
                      <a:pt x="1838" y="426"/>
                    </a:cubicBezTo>
                    <a:cubicBezTo>
                      <a:pt x="1838" y="426"/>
                      <a:pt x="1838" y="426"/>
                      <a:pt x="1837" y="426"/>
                    </a:cubicBezTo>
                    <a:cubicBezTo>
                      <a:pt x="1835" y="427"/>
                      <a:pt x="1832" y="428"/>
                      <a:pt x="1829" y="429"/>
                    </a:cubicBezTo>
                    <a:cubicBezTo>
                      <a:pt x="1824" y="430"/>
                      <a:pt x="1824" y="430"/>
                      <a:pt x="1824" y="430"/>
                    </a:cubicBezTo>
                    <a:cubicBezTo>
                      <a:pt x="1824" y="430"/>
                      <a:pt x="1816" y="432"/>
                      <a:pt x="1815" y="433"/>
                    </a:cubicBezTo>
                    <a:cubicBezTo>
                      <a:pt x="1807" y="435"/>
                      <a:pt x="1807" y="435"/>
                      <a:pt x="1807" y="435"/>
                    </a:cubicBezTo>
                    <a:cubicBezTo>
                      <a:pt x="1806" y="435"/>
                      <a:pt x="1806" y="436"/>
                      <a:pt x="1805" y="436"/>
                    </a:cubicBezTo>
                    <a:cubicBezTo>
                      <a:pt x="1801" y="437"/>
                      <a:pt x="1801" y="437"/>
                      <a:pt x="1801" y="437"/>
                    </a:cubicBezTo>
                    <a:cubicBezTo>
                      <a:pt x="1802" y="437"/>
                      <a:pt x="1802" y="437"/>
                      <a:pt x="1802" y="437"/>
                    </a:cubicBezTo>
                    <a:cubicBezTo>
                      <a:pt x="1801" y="438"/>
                      <a:pt x="1801" y="438"/>
                      <a:pt x="1801" y="438"/>
                    </a:cubicBezTo>
                    <a:cubicBezTo>
                      <a:pt x="1795" y="440"/>
                      <a:pt x="1795" y="440"/>
                      <a:pt x="1795" y="440"/>
                    </a:cubicBezTo>
                    <a:cubicBezTo>
                      <a:pt x="1792" y="440"/>
                      <a:pt x="1789" y="441"/>
                      <a:pt x="1786" y="442"/>
                    </a:cubicBezTo>
                    <a:cubicBezTo>
                      <a:pt x="1785" y="442"/>
                      <a:pt x="1785" y="442"/>
                      <a:pt x="1785" y="442"/>
                    </a:cubicBezTo>
                    <a:cubicBezTo>
                      <a:pt x="1780" y="444"/>
                      <a:pt x="1775" y="445"/>
                      <a:pt x="1770" y="446"/>
                    </a:cubicBezTo>
                    <a:cubicBezTo>
                      <a:pt x="1770" y="446"/>
                      <a:pt x="1767" y="447"/>
                      <a:pt x="1766" y="447"/>
                    </a:cubicBezTo>
                    <a:cubicBezTo>
                      <a:pt x="1761" y="449"/>
                      <a:pt x="1756" y="450"/>
                      <a:pt x="1751" y="451"/>
                    </a:cubicBezTo>
                    <a:cubicBezTo>
                      <a:pt x="1750" y="451"/>
                      <a:pt x="1750" y="451"/>
                      <a:pt x="1749" y="452"/>
                    </a:cubicBezTo>
                    <a:cubicBezTo>
                      <a:pt x="1744" y="453"/>
                      <a:pt x="1739" y="454"/>
                      <a:pt x="1734" y="455"/>
                    </a:cubicBezTo>
                    <a:cubicBezTo>
                      <a:pt x="1733" y="455"/>
                      <a:pt x="1732" y="456"/>
                      <a:pt x="1731" y="456"/>
                    </a:cubicBezTo>
                    <a:cubicBezTo>
                      <a:pt x="1726" y="457"/>
                      <a:pt x="1721" y="458"/>
                      <a:pt x="1715" y="460"/>
                    </a:cubicBezTo>
                    <a:cubicBezTo>
                      <a:pt x="1712" y="460"/>
                      <a:pt x="1712" y="460"/>
                      <a:pt x="1712" y="460"/>
                    </a:cubicBezTo>
                    <a:cubicBezTo>
                      <a:pt x="1707" y="462"/>
                      <a:pt x="1701" y="463"/>
                      <a:pt x="1696" y="464"/>
                    </a:cubicBezTo>
                    <a:cubicBezTo>
                      <a:pt x="1696" y="464"/>
                      <a:pt x="1695" y="464"/>
                      <a:pt x="1695" y="464"/>
                    </a:cubicBezTo>
                    <a:cubicBezTo>
                      <a:pt x="1689" y="465"/>
                      <a:pt x="1683" y="467"/>
                      <a:pt x="1677" y="468"/>
                    </a:cubicBezTo>
                    <a:cubicBezTo>
                      <a:pt x="1674" y="469"/>
                      <a:pt x="1674" y="469"/>
                      <a:pt x="1674" y="469"/>
                    </a:cubicBezTo>
                    <a:cubicBezTo>
                      <a:pt x="1668" y="470"/>
                      <a:pt x="1662" y="471"/>
                      <a:pt x="1656" y="472"/>
                    </a:cubicBezTo>
                    <a:cubicBezTo>
                      <a:pt x="1654" y="472"/>
                      <a:pt x="1654" y="472"/>
                      <a:pt x="1654" y="472"/>
                    </a:cubicBezTo>
                    <a:cubicBezTo>
                      <a:pt x="1648" y="473"/>
                      <a:pt x="1643" y="474"/>
                      <a:pt x="1637" y="476"/>
                    </a:cubicBezTo>
                    <a:cubicBezTo>
                      <a:pt x="1634" y="476"/>
                      <a:pt x="1634" y="476"/>
                      <a:pt x="1634" y="476"/>
                    </a:cubicBezTo>
                    <a:cubicBezTo>
                      <a:pt x="1628" y="477"/>
                      <a:pt x="1622" y="478"/>
                      <a:pt x="1616" y="479"/>
                    </a:cubicBezTo>
                    <a:cubicBezTo>
                      <a:pt x="1615" y="480"/>
                      <a:pt x="1613" y="480"/>
                      <a:pt x="1612" y="480"/>
                    </a:cubicBezTo>
                    <a:cubicBezTo>
                      <a:pt x="1605" y="481"/>
                      <a:pt x="1605" y="481"/>
                      <a:pt x="1605" y="481"/>
                    </a:cubicBezTo>
                    <a:cubicBezTo>
                      <a:pt x="1601" y="482"/>
                      <a:pt x="1598" y="482"/>
                      <a:pt x="1594" y="483"/>
                    </a:cubicBezTo>
                    <a:cubicBezTo>
                      <a:pt x="1593" y="483"/>
                      <a:pt x="1593" y="483"/>
                      <a:pt x="1593" y="483"/>
                    </a:cubicBezTo>
                    <a:cubicBezTo>
                      <a:pt x="1587" y="484"/>
                      <a:pt x="1580" y="485"/>
                      <a:pt x="1574" y="486"/>
                    </a:cubicBezTo>
                    <a:cubicBezTo>
                      <a:pt x="1569" y="487"/>
                      <a:pt x="1569" y="487"/>
                      <a:pt x="1569" y="487"/>
                    </a:cubicBezTo>
                    <a:cubicBezTo>
                      <a:pt x="1563" y="488"/>
                      <a:pt x="1557" y="489"/>
                      <a:pt x="1550" y="490"/>
                    </a:cubicBezTo>
                    <a:cubicBezTo>
                      <a:pt x="1544" y="491"/>
                      <a:pt x="1544" y="491"/>
                      <a:pt x="1544" y="491"/>
                    </a:cubicBezTo>
                    <a:cubicBezTo>
                      <a:pt x="1530" y="493"/>
                      <a:pt x="1530" y="493"/>
                      <a:pt x="1530" y="493"/>
                    </a:cubicBezTo>
                    <a:cubicBezTo>
                      <a:pt x="1528" y="493"/>
                      <a:pt x="1528" y="493"/>
                      <a:pt x="1528" y="493"/>
                    </a:cubicBezTo>
                    <a:cubicBezTo>
                      <a:pt x="1528" y="493"/>
                      <a:pt x="1527" y="493"/>
                      <a:pt x="1526" y="493"/>
                    </a:cubicBezTo>
                    <a:cubicBezTo>
                      <a:pt x="1525" y="493"/>
                      <a:pt x="1525" y="493"/>
                      <a:pt x="1525" y="493"/>
                    </a:cubicBezTo>
                    <a:cubicBezTo>
                      <a:pt x="1520" y="494"/>
                      <a:pt x="1515" y="495"/>
                      <a:pt x="1510" y="495"/>
                    </a:cubicBezTo>
                    <a:cubicBezTo>
                      <a:pt x="1505" y="496"/>
                      <a:pt x="1505" y="496"/>
                      <a:pt x="1505" y="496"/>
                    </a:cubicBezTo>
                    <a:cubicBezTo>
                      <a:pt x="1504" y="496"/>
                      <a:pt x="1502" y="496"/>
                      <a:pt x="1501" y="497"/>
                    </a:cubicBezTo>
                    <a:cubicBezTo>
                      <a:pt x="1494" y="498"/>
                      <a:pt x="1487" y="498"/>
                      <a:pt x="1480" y="499"/>
                    </a:cubicBezTo>
                    <a:cubicBezTo>
                      <a:pt x="1340" y="516"/>
                      <a:pt x="1192" y="525"/>
                      <a:pt x="1037" y="525"/>
                    </a:cubicBezTo>
                    <a:close/>
                    <a:moveTo>
                      <a:pt x="689" y="331"/>
                    </a:moveTo>
                    <a:cubicBezTo>
                      <a:pt x="775" y="357"/>
                      <a:pt x="900" y="371"/>
                      <a:pt x="1033" y="371"/>
                    </a:cubicBezTo>
                    <a:cubicBezTo>
                      <a:pt x="1101" y="371"/>
                      <a:pt x="1166" y="367"/>
                      <a:pt x="1228" y="360"/>
                    </a:cubicBezTo>
                    <a:cubicBezTo>
                      <a:pt x="1232" y="359"/>
                      <a:pt x="1236" y="359"/>
                      <a:pt x="1241" y="358"/>
                    </a:cubicBezTo>
                    <a:cubicBezTo>
                      <a:pt x="1244" y="358"/>
                      <a:pt x="1244" y="358"/>
                      <a:pt x="1244" y="358"/>
                    </a:cubicBezTo>
                    <a:cubicBezTo>
                      <a:pt x="1248" y="357"/>
                      <a:pt x="1251" y="357"/>
                      <a:pt x="1255" y="356"/>
                    </a:cubicBezTo>
                    <a:cubicBezTo>
                      <a:pt x="1257" y="356"/>
                      <a:pt x="1257" y="356"/>
                      <a:pt x="1257" y="356"/>
                    </a:cubicBezTo>
                    <a:cubicBezTo>
                      <a:pt x="1261" y="355"/>
                      <a:pt x="1265" y="355"/>
                      <a:pt x="1269" y="354"/>
                    </a:cubicBezTo>
                    <a:cubicBezTo>
                      <a:pt x="1273" y="354"/>
                      <a:pt x="1273" y="354"/>
                      <a:pt x="1273" y="354"/>
                    </a:cubicBezTo>
                    <a:cubicBezTo>
                      <a:pt x="1276" y="353"/>
                      <a:pt x="1279" y="353"/>
                      <a:pt x="1282" y="352"/>
                    </a:cubicBezTo>
                    <a:cubicBezTo>
                      <a:pt x="1285" y="352"/>
                      <a:pt x="1285" y="352"/>
                      <a:pt x="1285" y="352"/>
                    </a:cubicBezTo>
                    <a:cubicBezTo>
                      <a:pt x="1289" y="351"/>
                      <a:pt x="1289" y="351"/>
                      <a:pt x="1289" y="351"/>
                    </a:cubicBezTo>
                    <a:cubicBezTo>
                      <a:pt x="1292" y="350"/>
                      <a:pt x="1294" y="350"/>
                      <a:pt x="1297" y="350"/>
                    </a:cubicBezTo>
                    <a:cubicBezTo>
                      <a:pt x="1297" y="349"/>
                      <a:pt x="1298" y="349"/>
                      <a:pt x="1299" y="349"/>
                    </a:cubicBezTo>
                    <a:cubicBezTo>
                      <a:pt x="1302" y="349"/>
                      <a:pt x="1305" y="348"/>
                      <a:pt x="1308" y="347"/>
                    </a:cubicBezTo>
                    <a:cubicBezTo>
                      <a:pt x="1309" y="347"/>
                      <a:pt x="1310" y="347"/>
                      <a:pt x="1311" y="347"/>
                    </a:cubicBezTo>
                    <a:cubicBezTo>
                      <a:pt x="1315" y="346"/>
                      <a:pt x="1318" y="345"/>
                      <a:pt x="1322" y="345"/>
                    </a:cubicBezTo>
                    <a:cubicBezTo>
                      <a:pt x="1322" y="345"/>
                      <a:pt x="1322" y="345"/>
                      <a:pt x="1322" y="345"/>
                    </a:cubicBezTo>
                    <a:cubicBezTo>
                      <a:pt x="1326" y="344"/>
                      <a:pt x="1329" y="343"/>
                      <a:pt x="1332" y="342"/>
                    </a:cubicBezTo>
                    <a:cubicBezTo>
                      <a:pt x="1333" y="342"/>
                      <a:pt x="1333" y="342"/>
                      <a:pt x="1333" y="342"/>
                    </a:cubicBezTo>
                    <a:cubicBezTo>
                      <a:pt x="1334" y="342"/>
                      <a:pt x="1334" y="342"/>
                      <a:pt x="1335" y="342"/>
                    </a:cubicBezTo>
                    <a:cubicBezTo>
                      <a:pt x="1338" y="341"/>
                      <a:pt x="1341" y="340"/>
                      <a:pt x="1344" y="340"/>
                    </a:cubicBezTo>
                    <a:cubicBezTo>
                      <a:pt x="1344" y="339"/>
                      <a:pt x="1345" y="339"/>
                      <a:pt x="1345" y="339"/>
                    </a:cubicBezTo>
                    <a:cubicBezTo>
                      <a:pt x="1349" y="338"/>
                      <a:pt x="1352" y="337"/>
                      <a:pt x="1355" y="337"/>
                    </a:cubicBezTo>
                    <a:cubicBezTo>
                      <a:pt x="1359" y="336"/>
                      <a:pt x="1359" y="336"/>
                      <a:pt x="1359" y="336"/>
                    </a:cubicBezTo>
                    <a:cubicBezTo>
                      <a:pt x="1361" y="335"/>
                      <a:pt x="1363" y="335"/>
                      <a:pt x="1365" y="334"/>
                    </a:cubicBezTo>
                    <a:cubicBezTo>
                      <a:pt x="1367" y="333"/>
                      <a:pt x="1367" y="333"/>
                      <a:pt x="1367" y="333"/>
                    </a:cubicBezTo>
                    <a:cubicBezTo>
                      <a:pt x="1368" y="333"/>
                      <a:pt x="1373" y="332"/>
                      <a:pt x="1373" y="332"/>
                    </a:cubicBezTo>
                    <a:cubicBezTo>
                      <a:pt x="1373" y="332"/>
                      <a:pt x="1373" y="332"/>
                      <a:pt x="1373" y="332"/>
                    </a:cubicBezTo>
                    <a:cubicBezTo>
                      <a:pt x="1374" y="331"/>
                      <a:pt x="1375" y="331"/>
                      <a:pt x="1376" y="331"/>
                    </a:cubicBezTo>
                    <a:cubicBezTo>
                      <a:pt x="1377" y="331"/>
                      <a:pt x="1377" y="330"/>
                      <a:pt x="1378" y="330"/>
                    </a:cubicBezTo>
                    <a:cubicBezTo>
                      <a:pt x="1380" y="330"/>
                      <a:pt x="1383" y="329"/>
                      <a:pt x="1385" y="328"/>
                    </a:cubicBezTo>
                    <a:cubicBezTo>
                      <a:pt x="1386" y="328"/>
                      <a:pt x="1386" y="328"/>
                      <a:pt x="1387" y="327"/>
                    </a:cubicBezTo>
                    <a:cubicBezTo>
                      <a:pt x="1390" y="326"/>
                      <a:pt x="1392" y="326"/>
                      <a:pt x="1394" y="325"/>
                    </a:cubicBezTo>
                    <a:cubicBezTo>
                      <a:pt x="1395" y="324"/>
                      <a:pt x="1395" y="324"/>
                      <a:pt x="1395" y="324"/>
                    </a:cubicBezTo>
                    <a:cubicBezTo>
                      <a:pt x="1396" y="324"/>
                      <a:pt x="1396" y="324"/>
                      <a:pt x="1396" y="324"/>
                    </a:cubicBezTo>
                    <a:cubicBezTo>
                      <a:pt x="1396" y="324"/>
                      <a:pt x="1396" y="324"/>
                      <a:pt x="1396" y="324"/>
                    </a:cubicBezTo>
                    <a:cubicBezTo>
                      <a:pt x="1399" y="323"/>
                      <a:pt x="1401" y="322"/>
                      <a:pt x="1403" y="322"/>
                    </a:cubicBezTo>
                    <a:cubicBezTo>
                      <a:pt x="1405" y="321"/>
                      <a:pt x="1405" y="321"/>
                      <a:pt x="1405" y="321"/>
                    </a:cubicBezTo>
                    <a:cubicBezTo>
                      <a:pt x="1407" y="320"/>
                      <a:pt x="1409" y="319"/>
                      <a:pt x="1411" y="319"/>
                    </a:cubicBezTo>
                    <a:cubicBezTo>
                      <a:pt x="1413" y="318"/>
                      <a:pt x="1413" y="318"/>
                      <a:pt x="1413" y="318"/>
                    </a:cubicBezTo>
                    <a:cubicBezTo>
                      <a:pt x="1415" y="317"/>
                      <a:pt x="1417" y="316"/>
                      <a:pt x="1419" y="315"/>
                    </a:cubicBezTo>
                    <a:cubicBezTo>
                      <a:pt x="1420" y="315"/>
                      <a:pt x="1420" y="315"/>
                      <a:pt x="1421" y="314"/>
                    </a:cubicBezTo>
                    <a:cubicBezTo>
                      <a:pt x="1423" y="314"/>
                      <a:pt x="1424" y="313"/>
                      <a:pt x="1426" y="312"/>
                    </a:cubicBezTo>
                    <a:cubicBezTo>
                      <a:pt x="1427" y="312"/>
                      <a:pt x="1427" y="311"/>
                      <a:pt x="1428" y="311"/>
                    </a:cubicBezTo>
                    <a:cubicBezTo>
                      <a:pt x="1430" y="310"/>
                      <a:pt x="1432" y="309"/>
                      <a:pt x="1434" y="308"/>
                    </a:cubicBezTo>
                    <a:cubicBezTo>
                      <a:pt x="1435" y="308"/>
                      <a:pt x="1435" y="308"/>
                      <a:pt x="1435" y="308"/>
                    </a:cubicBezTo>
                    <a:cubicBezTo>
                      <a:pt x="1436" y="307"/>
                      <a:pt x="1437" y="306"/>
                      <a:pt x="1439" y="305"/>
                    </a:cubicBezTo>
                    <a:cubicBezTo>
                      <a:pt x="1441" y="304"/>
                      <a:pt x="1441" y="304"/>
                      <a:pt x="1441" y="304"/>
                    </a:cubicBezTo>
                    <a:cubicBezTo>
                      <a:pt x="1442" y="303"/>
                      <a:pt x="1444" y="302"/>
                      <a:pt x="1446" y="301"/>
                    </a:cubicBezTo>
                    <a:cubicBezTo>
                      <a:pt x="1446" y="301"/>
                      <a:pt x="1446" y="301"/>
                      <a:pt x="1446" y="301"/>
                    </a:cubicBezTo>
                    <a:cubicBezTo>
                      <a:pt x="1447" y="301"/>
                      <a:pt x="1447" y="301"/>
                      <a:pt x="1447" y="301"/>
                    </a:cubicBezTo>
                    <a:cubicBezTo>
                      <a:pt x="1448" y="300"/>
                      <a:pt x="1449" y="299"/>
                      <a:pt x="1451" y="298"/>
                    </a:cubicBezTo>
                    <a:cubicBezTo>
                      <a:pt x="1451" y="298"/>
                      <a:pt x="1451" y="297"/>
                      <a:pt x="1452" y="297"/>
                    </a:cubicBezTo>
                    <a:cubicBezTo>
                      <a:pt x="1453" y="296"/>
                      <a:pt x="1454" y="295"/>
                      <a:pt x="1455" y="295"/>
                    </a:cubicBezTo>
                    <a:cubicBezTo>
                      <a:pt x="1456" y="294"/>
                      <a:pt x="1456" y="294"/>
                      <a:pt x="1456" y="294"/>
                    </a:cubicBezTo>
                    <a:cubicBezTo>
                      <a:pt x="1458" y="293"/>
                      <a:pt x="1459" y="292"/>
                      <a:pt x="1460" y="291"/>
                    </a:cubicBezTo>
                    <a:cubicBezTo>
                      <a:pt x="1461" y="290"/>
                      <a:pt x="1461" y="290"/>
                      <a:pt x="1461" y="290"/>
                    </a:cubicBezTo>
                    <a:cubicBezTo>
                      <a:pt x="1462" y="289"/>
                      <a:pt x="1463" y="288"/>
                      <a:pt x="1464" y="287"/>
                    </a:cubicBezTo>
                    <a:cubicBezTo>
                      <a:pt x="1464" y="287"/>
                      <a:pt x="1464" y="287"/>
                      <a:pt x="1465" y="287"/>
                    </a:cubicBezTo>
                    <a:cubicBezTo>
                      <a:pt x="1465" y="286"/>
                      <a:pt x="1466" y="285"/>
                      <a:pt x="1467" y="284"/>
                    </a:cubicBezTo>
                    <a:cubicBezTo>
                      <a:pt x="1467" y="283"/>
                      <a:pt x="1467" y="283"/>
                      <a:pt x="1467" y="283"/>
                    </a:cubicBezTo>
                    <a:cubicBezTo>
                      <a:pt x="1468" y="282"/>
                      <a:pt x="1469" y="281"/>
                      <a:pt x="1470" y="280"/>
                    </a:cubicBezTo>
                    <a:cubicBezTo>
                      <a:pt x="1470" y="280"/>
                      <a:pt x="1470" y="280"/>
                      <a:pt x="1470" y="279"/>
                    </a:cubicBezTo>
                    <a:cubicBezTo>
                      <a:pt x="1471" y="279"/>
                      <a:pt x="1471" y="278"/>
                      <a:pt x="1472" y="277"/>
                    </a:cubicBezTo>
                    <a:cubicBezTo>
                      <a:pt x="1472" y="276"/>
                      <a:pt x="1472" y="276"/>
                      <a:pt x="1472" y="276"/>
                    </a:cubicBezTo>
                    <a:cubicBezTo>
                      <a:pt x="1473" y="275"/>
                      <a:pt x="1473" y="274"/>
                      <a:pt x="1474" y="273"/>
                    </a:cubicBezTo>
                    <a:cubicBezTo>
                      <a:pt x="1474" y="272"/>
                      <a:pt x="1474" y="272"/>
                      <a:pt x="1474" y="272"/>
                    </a:cubicBezTo>
                    <a:cubicBezTo>
                      <a:pt x="1474" y="271"/>
                      <a:pt x="1475" y="271"/>
                      <a:pt x="1475" y="270"/>
                    </a:cubicBezTo>
                    <a:cubicBezTo>
                      <a:pt x="1475" y="269"/>
                      <a:pt x="1475" y="269"/>
                      <a:pt x="1475" y="269"/>
                    </a:cubicBezTo>
                    <a:cubicBezTo>
                      <a:pt x="1475" y="268"/>
                      <a:pt x="1476" y="267"/>
                      <a:pt x="1476" y="266"/>
                    </a:cubicBezTo>
                    <a:cubicBezTo>
                      <a:pt x="1476" y="265"/>
                      <a:pt x="1476" y="265"/>
                      <a:pt x="1476" y="265"/>
                    </a:cubicBezTo>
                    <a:cubicBezTo>
                      <a:pt x="1476" y="265"/>
                      <a:pt x="1476" y="264"/>
                      <a:pt x="1476" y="264"/>
                    </a:cubicBezTo>
                    <a:cubicBezTo>
                      <a:pt x="1476" y="262"/>
                      <a:pt x="1476" y="262"/>
                      <a:pt x="1476" y="262"/>
                    </a:cubicBezTo>
                    <a:cubicBezTo>
                      <a:pt x="1476" y="262"/>
                      <a:pt x="1476" y="261"/>
                      <a:pt x="1476" y="261"/>
                    </a:cubicBezTo>
                    <a:cubicBezTo>
                      <a:pt x="1476" y="260"/>
                      <a:pt x="1476" y="260"/>
                      <a:pt x="1476" y="260"/>
                    </a:cubicBezTo>
                    <a:cubicBezTo>
                      <a:pt x="1480" y="259"/>
                      <a:pt x="1480" y="259"/>
                      <a:pt x="1480" y="259"/>
                    </a:cubicBezTo>
                    <a:cubicBezTo>
                      <a:pt x="1476" y="259"/>
                      <a:pt x="1476" y="259"/>
                      <a:pt x="1476" y="259"/>
                    </a:cubicBezTo>
                    <a:cubicBezTo>
                      <a:pt x="1476" y="259"/>
                      <a:pt x="1476" y="258"/>
                      <a:pt x="1476" y="257"/>
                    </a:cubicBezTo>
                    <a:cubicBezTo>
                      <a:pt x="1475" y="256"/>
                      <a:pt x="1475" y="255"/>
                      <a:pt x="1475" y="254"/>
                    </a:cubicBezTo>
                    <a:cubicBezTo>
                      <a:pt x="1474" y="253"/>
                      <a:pt x="1474" y="253"/>
                      <a:pt x="1474" y="253"/>
                    </a:cubicBezTo>
                    <a:cubicBezTo>
                      <a:pt x="1474" y="253"/>
                      <a:pt x="1474" y="252"/>
                      <a:pt x="1474" y="251"/>
                    </a:cubicBezTo>
                    <a:cubicBezTo>
                      <a:pt x="1473" y="250"/>
                      <a:pt x="1473" y="250"/>
                      <a:pt x="1473" y="250"/>
                    </a:cubicBezTo>
                    <a:cubicBezTo>
                      <a:pt x="1473" y="250"/>
                      <a:pt x="1473" y="249"/>
                      <a:pt x="1472" y="249"/>
                    </a:cubicBezTo>
                    <a:cubicBezTo>
                      <a:pt x="1472" y="248"/>
                      <a:pt x="1472" y="248"/>
                      <a:pt x="1472" y="248"/>
                    </a:cubicBezTo>
                    <a:cubicBezTo>
                      <a:pt x="1471" y="247"/>
                      <a:pt x="1471" y="246"/>
                      <a:pt x="1471" y="246"/>
                    </a:cubicBezTo>
                    <a:cubicBezTo>
                      <a:pt x="1470" y="245"/>
                      <a:pt x="1470" y="245"/>
                      <a:pt x="1470" y="245"/>
                    </a:cubicBezTo>
                    <a:cubicBezTo>
                      <a:pt x="1470" y="244"/>
                      <a:pt x="1469" y="244"/>
                      <a:pt x="1469" y="243"/>
                    </a:cubicBezTo>
                    <a:cubicBezTo>
                      <a:pt x="1468" y="242"/>
                      <a:pt x="1468" y="242"/>
                      <a:pt x="1468" y="242"/>
                    </a:cubicBezTo>
                    <a:cubicBezTo>
                      <a:pt x="1467" y="241"/>
                      <a:pt x="1467" y="241"/>
                      <a:pt x="1466" y="240"/>
                    </a:cubicBezTo>
                    <a:cubicBezTo>
                      <a:pt x="1466" y="240"/>
                      <a:pt x="1466" y="240"/>
                      <a:pt x="1466" y="239"/>
                    </a:cubicBezTo>
                    <a:cubicBezTo>
                      <a:pt x="1465" y="238"/>
                      <a:pt x="1464" y="238"/>
                      <a:pt x="1463" y="237"/>
                    </a:cubicBezTo>
                    <a:cubicBezTo>
                      <a:pt x="1463" y="236"/>
                      <a:pt x="1463" y="236"/>
                      <a:pt x="1463" y="236"/>
                    </a:cubicBezTo>
                    <a:cubicBezTo>
                      <a:pt x="1462" y="235"/>
                      <a:pt x="1461" y="235"/>
                      <a:pt x="1460" y="234"/>
                    </a:cubicBezTo>
                    <a:cubicBezTo>
                      <a:pt x="1459" y="233"/>
                      <a:pt x="1459" y="233"/>
                      <a:pt x="1459" y="233"/>
                    </a:cubicBezTo>
                    <a:cubicBezTo>
                      <a:pt x="1456" y="231"/>
                      <a:pt x="1456" y="231"/>
                      <a:pt x="1456" y="231"/>
                    </a:cubicBezTo>
                    <a:cubicBezTo>
                      <a:pt x="1455" y="230"/>
                      <a:pt x="1455" y="230"/>
                      <a:pt x="1455" y="230"/>
                    </a:cubicBezTo>
                    <a:cubicBezTo>
                      <a:pt x="1454" y="229"/>
                      <a:pt x="1453" y="229"/>
                      <a:pt x="1453" y="228"/>
                    </a:cubicBezTo>
                    <a:cubicBezTo>
                      <a:pt x="1452" y="228"/>
                      <a:pt x="1452" y="227"/>
                      <a:pt x="1451" y="227"/>
                    </a:cubicBezTo>
                    <a:cubicBezTo>
                      <a:pt x="1450" y="226"/>
                      <a:pt x="1449" y="226"/>
                      <a:pt x="1448" y="225"/>
                    </a:cubicBezTo>
                    <a:cubicBezTo>
                      <a:pt x="1447" y="224"/>
                      <a:pt x="1447" y="224"/>
                      <a:pt x="1447" y="224"/>
                    </a:cubicBezTo>
                    <a:cubicBezTo>
                      <a:pt x="1446" y="223"/>
                      <a:pt x="1445" y="223"/>
                      <a:pt x="1444" y="222"/>
                    </a:cubicBezTo>
                    <a:cubicBezTo>
                      <a:pt x="1443" y="222"/>
                      <a:pt x="1443" y="222"/>
                      <a:pt x="1442" y="221"/>
                    </a:cubicBezTo>
                    <a:cubicBezTo>
                      <a:pt x="1442" y="221"/>
                      <a:pt x="1441" y="220"/>
                      <a:pt x="1440" y="220"/>
                    </a:cubicBezTo>
                    <a:cubicBezTo>
                      <a:pt x="1439" y="219"/>
                      <a:pt x="1439" y="219"/>
                      <a:pt x="1439" y="219"/>
                    </a:cubicBezTo>
                    <a:cubicBezTo>
                      <a:pt x="1438" y="219"/>
                      <a:pt x="1438" y="219"/>
                      <a:pt x="1437" y="218"/>
                    </a:cubicBezTo>
                    <a:cubicBezTo>
                      <a:pt x="1436" y="217"/>
                      <a:pt x="1434" y="216"/>
                      <a:pt x="1432" y="216"/>
                    </a:cubicBezTo>
                    <a:cubicBezTo>
                      <a:pt x="1357" y="177"/>
                      <a:pt x="1198" y="152"/>
                      <a:pt x="1027" y="152"/>
                    </a:cubicBezTo>
                    <a:cubicBezTo>
                      <a:pt x="960" y="152"/>
                      <a:pt x="894" y="156"/>
                      <a:pt x="833" y="163"/>
                    </a:cubicBezTo>
                    <a:cubicBezTo>
                      <a:pt x="830" y="164"/>
                      <a:pt x="827" y="164"/>
                      <a:pt x="824" y="165"/>
                    </a:cubicBezTo>
                    <a:cubicBezTo>
                      <a:pt x="824" y="165"/>
                      <a:pt x="817" y="165"/>
                      <a:pt x="816" y="165"/>
                    </a:cubicBezTo>
                    <a:cubicBezTo>
                      <a:pt x="813" y="166"/>
                      <a:pt x="809" y="166"/>
                      <a:pt x="806" y="167"/>
                    </a:cubicBezTo>
                    <a:cubicBezTo>
                      <a:pt x="803" y="167"/>
                      <a:pt x="803" y="167"/>
                      <a:pt x="803" y="167"/>
                    </a:cubicBezTo>
                    <a:cubicBezTo>
                      <a:pt x="799" y="168"/>
                      <a:pt x="795" y="168"/>
                      <a:pt x="791" y="169"/>
                    </a:cubicBezTo>
                    <a:cubicBezTo>
                      <a:pt x="790" y="169"/>
                      <a:pt x="789" y="169"/>
                      <a:pt x="788" y="170"/>
                    </a:cubicBezTo>
                    <a:cubicBezTo>
                      <a:pt x="785" y="170"/>
                      <a:pt x="782" y="171"/>
                      <a:pt x="778" y="171"/>
                    </a:cubicBezTo>
                    <a:cubicBezTo>
                      <a:pt x="777" y="171"/>
                      <a:pt x="776" y="172"/>
                      <a:pt x="776" y="172"/>
                    </a:cubicBezTo>
                    <a:cubicBezTo>
                      <a:pt x="772" y="172"/>
                      <a:pt x="768" y="173"/>
                      <a:pt x="764" y="174"/>
                    </a:cubicBezTo>
                    <a:cubicBezTo>
                      <a:pt x="752" y="176"/>
                      <a:pt x="752" y="176"/>
                      <a:pt x="752" y="176"/>
                    </a:cubicBezTo>
                    <a:cubicBezTo>
                      <a:pt x="750" y="177"/>
                      <a:pt x="750" y="177"/>
                      <a:pt x="750" y="177"/>
                    </a:cubicBezTo>
                    <a:cubicBezTo>
                      <a:pt x="746" y="177"/>
                      <a:pt x="742" y="178"/>
                      <a:pt x="739" y="179"/>
                    </a:cubicBezTo>
                    <a:cubicBezTo>
                      <a:pt x="738" y="179"/>
                      <a:pt x="738" y="179"/>
                      <a:pt x="738" y="179"/>
                    </a:cubicBezTo>
                    <a:cubicBezTo>
                      <a:pt x="738" y="179"/>
                      <a:pt x="730" y="181"/>
                      <a:pt x="728" y="181"/>
                    </a:cubicBezTo>
                    <a:cubicBezTo>
                      <a:pt x="725" y="182"/>
                      <a:pt x="725" y="182"/>
                      <a:pt x="725" y="182"/>
                    </a:cubicBezTo>
                    <a:cubicBezTo>
                      <a:pt x="723" y="182"/>
                      <a:pt x="723" y="182"/>
                      <a:pt x="723" y="182"/>
                    </a:cubicBezTo>
                    <a:cubicBezTo>
                      <a:pt x="721" y="183"/>
                      <a:pt x="719" y="183"/>
                      <a:pt x="717" y="184"/>
                    </a:cubicBezTo>
                    <a:cubicBezTo>
                      <a:pt x="716" y="184"/>
                      <a:pt x="716" y="184"/>
                      <a:pt x="716" y="184"/>
                    </a:cubicBezTo>
                    <a:cubicBezTo>
                      <a:pt x="716" y="184"/>
                      <a:pt x="716" y="184"/>
                      <a:pt x="715" y="184"/>
                    </a:cubicBezTo>
                    <a:cubicBezTo>
                      <a:pt x="712" y="185"/>
                      <a:pt x="708" y="186"/>
                      <a:pt x="705" y="187"/>
                    </a:cubicBezTo>
                    <a:cubicBezTo>
                      <a:pt x="703" y="187"/>
                      <a:pt x="703" y="187"/>
                      <a:pt x="703" y="187"/>
                    </a:cubicBezTo>
                    <a:cubicBezTo>
                      <a:pt x="701" y="188"/>
                      <a:pt x="698" y="189"/>
                      <a:pt x="696" y="189"/>
                    </a:cubicBezTo>
                    <a:cubicBezTo>
                      <a:pt x="695" y="190"/>
                      <a:pt x="694" y="190"/>
                      <a:pt x="693" y="190"/>
                    </a:cubicBezTo>
                    <a:cubicBezTo>
                      <a:pt x="690" y="191"/>
                      <a:pt x="687" y="192"/>
                      <a:pt x="684" y="193"/>
                    </a:cubicBezTo>
                    <a:cubicBezTo>
                      <a:pt x="684" y="193"/>
                      <a:pt x="683" y="193"/>
                      <a:pt x="683" y="193"/>
                    </a:cubicBezTo>
                    <a:cubicBezTo>
                      <a:pt x="680" y="194"/>
                      <a:pt x="678" y="195"/>
                      <a:pt x="676" y="195"/>
                    </a:cubicBezTo>
                    <a:cubicBezTo>
                      <a:pt x="675" y="195"/>
                      <a:pt x="675" y="196"/>
                      <a:pt x="674" y="196"/>
                    </a:cubicBezTo>
                    <a:cubicBezTo>
                      <a:pt x="673" y="196"/>
                      <a:pt x="673" y="196"/>
                      <a:pt x="673" y="196"/>
                    </a:cubicBezTo>
                    <a:cubicBezTo>
                      <a:pt x="671" y="197"/>
                      <a:pt x="668" y="198"/>
                      <a:pt x="665" y="199"/>
                    </a:cubicBezTo>
                    <a:cubicBezTo>
                      <a:pt x="665" y="199"/>
                      <a:pt x="665" y="199"/>
                      <a:pt x="665" y="199"/>
                    </a:cubicBezTo>
                    <a:cubicBezTo>
                      <a:pt x="663" y="200"/>
                      <a:pt x="661" y="200"/>
                      <a:pt x="660" y="201"/>
                    </a:cubicBezTo>
                    <a:cubicBezTo>
                      <a:pt x="657" y="202"/>
                      <a:pt x="657" y="202"/>
                      <a:pt x="657" y="202"/>
                    </a:cubicBezTo>
                    <a:cubicBezTo>
                      <a:pt x="656" y="202"/>
                      <a:pt x="656" y="202"/>
                      <a:pt x="656" y="202"/>
                    </a:cubicBezTo>
                    <a:cubicBezTo>
                      <a:pt x="653" y="203"/>
                      <a:pt x="651" y="204"/>
                      <a:pt x="649" y="205"/>
                    </a:cubicBezTo>
                    <a:cubicBezTo>
                      <a:pt x="649" y="205"/>
                      <a:pt x="649" y="205"/>
                      <a:pt x="648" y="205"/>
                    </a:cubicBezTo>
                    <a:cubicBezTo>
                      <a:pt x="646" y="206"/>
                      <a:pt x="643" y="207"/>
                      <a:pt x="641" y="208"/>
                    </a:cubicBezTo>
                    <a:cubicBezTo>
                      <a:pt x="640" y="209"/>
                      <a:pt x="640" y="209"/>
                      <a:pt x="640" y="209"/>
                    </a:cubicBezTo>
                    <a:cubicBezTo>
                      <a:pt x="640" y="209"/>
                      <a:pt x="640" y="209"/>
                      <a:pt x="640" y="209"/>
                    </a:cubicBezTo>
                    <a:cubicBezTo>
                      <a:pt x="638" y="210"/>
                      <a:pt x="636" y="211"/>
                      <a:pt x="634" y="211"/>
                    </a:cubicBezTo>
                    <a:cubicBezTo>
                      <a:pt x="634" y="212"/>
                      <a:pt x="633" y="212"/>
                      <a:pt x="633" y="212"/>
                    </a:cubicBezTo>
                    <a:cubicBezTo>
                      <a:pt x="631" y="213"/>
                      <a:pt x="629" y="214"/>
                      <a:pt x="627" y="215"/>
                    </a:cubicBezTo>
                    <a:cubicBezTo>
                      <a:pt x="627" y="215"/>
                      <a:pt x="626" y="215"/>
                      <a:pt x="626" y="216"/>
                    </a:cubicBezTo>
                    <a:cubicBezTo>
                      <a:pt x="624" y="217"/>
                      <a:pt x="623" y="217"/>
                      <a:pt x="621" y="218"/>
                    </a:cubicBezTo>
                    <a:cubicBezTo>
                      <a:pt x="621" y="219"/>
                      <a:pt x="620" y="219"/>
                      <a:pt x="620" y="219"/>
                    </a:cubicBezTo>
                    <a:cubicBezTo>
                      <a:pt x="618" y="220"/>
                      <a:pt x="617" y="221"/>
                      <a:pt x="615" y="222"/>
                    </a:cubicBezTo>
                    <a:cubicBezTo>
                      <a:pt x="614" y="223"/>
                      <a:pt x="614" y="223"/>
                      <a:pt x="614" y="223"/>
                    </a:cubicBezTo>
                    <a:cubicBezTo>
                      <a:pt x="614" y="223"/>
                      <a:pt x="614" y="223"/>
                      <a:pt x="614" y="223"/>
                    </a:cubicBezTo>
                    <a:cubicBezTo>
                      <a:pt x="612" y="224"/>
                      <a:pt x="611" y="224"/>
                      <a:pt x="610" y="225"/>
                    </a:cubicBezTo>
                    <a:cubicBezTo>
                      <a:pt x="609" y="226"/>
                      <a:pt x="609" y="226"/>
                      <a:pt x="609" y="226"/>
                    </a:cubicBezTo>
                    <a:cubicBezTo>
                      <a:pt x="607" y="227"/>
                      <a:pt x="606" y="228"/>
                      <a:pt x="605" y="229"/>
                    </a:cubicBezTo>
                    <a:cubicBezTo>
                      <a:pt x="604" y="229"/>
                      <a:pt x="604" y="229"/>
                      <a:pt x="604" y="229"/>
                    </a:cubicBezTo>
                    <a:cubicBezTo>
                      <a:pt x="603" y="230"/>
                      <a:pt x="602" y="231"/>
                      <a:pt x="601" y="233"/>
                    </a:cubicBezTo>
                    <a:cubicBezTo>
                      <a:pt x="600" y="233"/>
                      <a:pt x="600" y="233"/>
                      <a:pt x="600" y="233"/>
                    </a:cubicBezTo>
                    <a:cubicBezTo>
                      <a:pt x="599" y="234"/>
                      <a:pt x="598" y="235"/>
                      <a:pt x="597" y="236"/>
                    </a:cubicBezTo>
                    <a:cubicBezTo>
                      <a:pt x="597" y="236"/>
                      <a:pt x="596" y="236"/>
                      <a:pt x="596" y="237"/>
                    </a:cubicBezTo>
                    <a:cubicBezTo>
                      <a:pt x="595" y="238"/>
                      <a:pt x="594" y="239"/>
                      <a:pt x="593" y="240"/>
                    </a:cubicBezTo>
                    <a:cubicBezTo>
                      <a:pt x="593" y="240"/>
                      <a:pt x="593" y="240"/>
                      <a:pt x="593" y="240"/>
                    </a:cubicBezTo>
                    <a:cubicBezTo>
                      <a:pt x="592" y="241"/>
                      <a:pt x="592" y="242"/>
                      <a:pt x="591" y="243"/>
                    </a:cubicBezTo>
                    <a:cubicBezTo>
                      <a:pt x="590" y="244"/>
                      <a:pt x="590" y="244"/>
                      <a:pt x="590" y="244"/>
                    </a:cubicBezTo>
                    <a:cubicBezTo>
                      <a:pt x="590" y="245"/>
                      <a:pt x="589" y="246"/>
                      <a:pt x="588" y="247"/>
                    </a:cubicBezTo>
                    <a:cubicBezTo>
                      <a:pt x="588" y="247"/>
                      <a:pt x="588" y="247"/>
                      <a:pt x="588" y="247"/>
                    </a:cubicBezTo>
                    <a:cubicBezTo>
                      <a:pt x="588" y="248"/>
                      <a:pt x="587" y="249"/>
                      <a:pt x="587" y="250"/>
                    </a:cubicBezTo>
                    <a:cubicBezTo>
                      <a:pt x="587" y="251"/>
                      <a:pt x="587" y="251"/>
                      <a:pt x="587" y="251"/>
                    </a:cubicBezTo>
                    <a:cubicBezTo>
                      <a:pt x="586" y="252"/>
                      <a:pt x="586" y="253"/>
                      <a:pt x="586" y="254"/>
                    </a:cubicBezTo>
                    <a:cubicBezTo>
                      <a:pt x="585" y="254"/>
                      <a:pt x="585" y="254"/>
                      <a:pt x="585" y="254"/>
                    </a:cubicBezTo>
                    <a:cubicBezTo>
                      <a:pt x="585" y="255"/>
                      <a:pt x="585" y="256"/>
                      <a:pt x="585" y="257"/>
                    </a:cubicBezTo>
                    <a:cubicBezTo>
                      <a:pt x="585" y="258"/>
                      <a:pt x="585" y="258"/>
                      <a:pt x="585" y="258"/>
                    </a:cubicBezTo>
                    <a:cubicBezTo>
                      <a:pt x="585" y="259"/>
                      <a:pt x="584" y="260"/>
                      <a:pt x="584" y="260"/>
                    </a:cubicBezTo>
                    <a:cubicBezTo>
                      <a:pt x="584" y="261"/>
                      <a:pt x="584" y="261"/>
                      <a:pt x="584" y="261"/>
                    </a:cubicBezTo>
                    <a:cubicBezTo>
                      <a:pt x="584" y="263"/>
                      <a:pt x="584" y="263"/>
                      <a:pt x="584" y="263"/>
                    </a:cubicBezTo>
                    <a:cubicBezTo>
                      <a:pt x="585" y="264"/>
                      <a:pt x="585" y="264"/>
                      <a:pt x="585" y="264"/>
                    </a:cubicBezTo>
                    <a:cubicBezTo>
                      <a:pt x="585" y="265"/>
                      <a:pt x="585" y="266"/>
                      <a:pt x="585" y="266"/>
                    </a:cubicBezTo>
                    <a:cubicBezTo>
                      <a:pt x="585" y="267"/>
                      <a:pt x="585" y="267"/>
                      <a:pt x="585" y="267"/>
                    </a:cubicBezTo>
                    <a:cubicBezTo>
                      <a:pt x="585" y="268"/>
                      <a:pt x="585" y="268"/>
                      <a:pt x="586" y="269"/>
                    </a:cubicBezTo>
                    <a:cubicBezTo>
                      <a:pt x="586" y="270"/>
                      <a:pt x="586" y="270"/>
                      <a:pt x="586" y="270"/>
                    </a:cubicBezTo>
                    <a:cubicBezTo>
                      <a:pt x="586" y="271"/>
                      <a:pt x="587" y="271"/>
                      <a:pt x="587" y="272"/>
                    </a:cubicBezTo>
                    <a:cubicBezTo>
                      <a:pt x="587" y="273"/>
                      <a:pt x="587" y="273"/>
                      <a:pt x="587" y="273"/>
                    </a:cubicBezTo>
                    <a:cubicBezTo>
                      <a:pt x="587" y="273"/>
                      <a:pt x="588" y="274"/>
                      <a:pt x="588" y="275"/>
                    </a:cubicBezTo>
                    <a:cubicBezTo>
                      <a:pt x="588" y="275"/>
                      <a:pt x="589" y="275"/>
                      <a:pt x="589" y="276"/>
                    </a:cubicBezTo>
                    <a:cubicBezTo>
                      <a:pt x="589" y="276"/>
                      <a:pt x="589" y="277"/>
                      <a:pt x="590" y="277"/>
                    </a:cubicBezTo>
                    <a:cubicBezTo>
                      <a:pt x="590" y="278"/>
                      <a:pt x="590" y="278"/>
                      <a:pt x="590" y="278"/>
                    </a:cubicBezTo>
                    <a:cubicBezTo>
                      <a:pt x="591" y="279"/>
                      <a:pt x="591" y="280"/>
                      <a:pt x="592" y="280"/>
                    </a:cubicBezTo>
                    <a:cubicBezTo>
                      <a:pt x="593" y="281"/>
                      <a:pt x="593" y="281"/>
                      <a:pt x="593" y="281"/>
                    </a:cubicBezTo>
                    <a:cubicBezTo>
                      <a:pt x="593" y="282"/>
                      <a:pt x="594" y="283"/>
                      <a:pt x="594" y="283"/>
                    </a:cubicBezTo>
                    <a:cubicBezTo>
                      <a:pt x="595" y="284"/>
                      <a:pt x="595" y="284"/>
                      <a:pt x="595" y="284"/>
                    </a:cubicBezTo>
                    <a:cubicBezTo>
                      <a:pt x="595" y="284"/>
                      <a:pt x="595" y="284"/>
                      <a:pt x="595" y="284"/>
                    </a:cubicBezTo>
                    <a:cubicBezTo>
                      <a:pt x="596" y="285"/>
                      <a:pt x="596" y="286"/>
                      <a:pt x="597" y="286"/>
                    </a:cubicBezTo>
                    <a:cubicBezTo>
                      <a:pt x="598" y="287"/>
                      <a:pt x="598" y="287"/>
                      <a:pt x="598" y="287"/>
                    </a:cubicBezTo>
                    <a:cubicBezTo>
                      <a:pt x="599" y="288"/>
                      <a:pt x="600" y="289"/>
                      <a:pt x="601" y="290"/>
                    </a:cubicBezTo>
                    <a:cubicBezTo>
                      <a:pt x="601" y="290"/>
                      <a:pt x="602" y="290"/>
                      <a:pt x="602" y="291"/>
                    </a:cubicBezTo>
                    <a:cubicBezTo>
                      <a:pt x="604" y="293"/>
                      <a:pt x="604" y="293"/>
                      <a:pt x="604" y="293"/>
                    </a:cubicBezTo>
                    <a:cubicBezTo>
                      <a:pt x="605" y="293"/>
                      <a:pt x="605" y="293"/>
                      <a:pt x="605" y="293"/>
                    </a:cubicBezTo>
                    <a:cubicBezTo>
                      <a:pt x="605" y="293"/>
                      <a:pt x="605" y="293"/>
                      <a:pt x="606" y="294"/>
                    </a:cubicBezTo>
                    <a:cubicBezTo>
                      <a:pt x="606" y="294"/>
                      <a:pt x="607" y="295"/>
                      <a:pt x="608" y="295"/>
                    </a:cubicBezTo>
                    <a:cubicBezTo>
                      <a:pt x="609" y="296"/>
                      <a:pt x="609" y="296"/>
                      <a:pt x="609" y="296"/>
                    </a:cubicBezTo>
                    <a:cubicBezTo>
                      <a:pt x="610" y="297"/>
                      <a:pt x="611" y="298"/>
                      <a:pt x="612" y="298"/>
                    </a:cubicBezTo>
                    <a:cubicBezTo>
                      <a:pt x="613" y="299"/>
                      <a:pt x="613" y="299"/>
                      <a:pt x="614" y="299"/>
                    </a:cubicBezTo>
                    <a:cubicBezTo>
                      <a:pt x="615" y="300"/>
                      <a:pt x="616" y="301"/>
                      <a:pt x="617" y="301"/>
                    </a:cubicBezTo>
                    <a:cubicBezTo>
                      <a:pt x="617" y="301"/>
                      <a:pt x="618" y="302"/>
                      <a:pt x="618" y="302"/>
                    </a:cubicBezTo>
                    <a:cubicBezTo>
                      <a:pt x="622" y="304"/>
                      <a:pt x="622" y="304"/>
                      <a:pt x="622" y="304"/>
                    </a:cubicBezTo>
                    <a:cubicBezTo>
                      <a:pt x="622" y="304"/>
                      <a:pt x="623" y="305"/>
                      <a:pt x="623" y="305"/>
                    </a:cubicBezTo>
                    <a:cubicBezTo>
                      <a:pt x="625" y="306"/>
                      <a:pt x="627" y="307"/>
                      <a:pt x="628" y="308"/>
                    </a:cubicBezTo>
                    <a:cubicBezTo>
                      <a:pt x="644" y="316"/>
                      <a:pt x="664" y="324"/>
                      <a:pt x="687" y="330"/>
                    </a:cubicBezTo>
                    <a:cubicBezTo>
                      <a:pt x="687" y="331"/>
                      <a:pt x="687" y="331"/>
                      <a:pt x="687" y="331"/>
                    </a:cubicBezTo>
                    <a:cubicBezTo>
                      <a:pt x="688" y="331"/>
                      <a:pt x="688" y="331"/>
                      <a:pt x="688" y="331"/>
                    </a:cubicBezTo>
                    <a:lnTo>
                      <a:pt x="689" y="33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 dirty="0"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7F1A7F-9279-46FD-A6C4-DD1D610A52B7}"/>
                </a:ext>
              </a:extLst>
            </p:cNvPr>
            <p:cNvSpPr txBox="1"/>
            <p:nvPr/>
          </p:nvSpPr>
          <p:spPr>
            <a:xfrm>
              <a:off x="2296031" y="3019000"/>
              <a:ext cx="1220937" cy="319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890+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74423C-1824-4530-A065-7EA831D94531}"/>
                </a:ext>
              </a:extLst>
            </p:cNvPr>
            <p:cNvSpPr txBox="1"/>
            <p:nvPr/>
          </p:nvSpPr>
          <p:spPr>
            <a:xfrm>
              <a:off x="2296031" y="3544199"/>
              <a:ext cx="1220937" cy="319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650+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117A9-2B7A-4F13-9C55-31DD0F874D17}"/>
                </a:ext>
              </a:extLst>
            </p:cNvPr>
            <p:cNvSpPr txBox="1"/>
            <p:nvPr/>
          </p:nvSpPr>
          <p:spPr>
            <a:xfrm>
              <a:off x="2296031" y="4054954"/>
              <a:ext cx="1220937" cy="319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420+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F50BF4-0610-4149-8118-6D105A171F58}"/>
                </a:ext>
              </a:extLst>
            </p:cNvPr>
            <p:cNvSpPr txBox="1"/>
            <p:nvPr/>
          </p:nvSpPr>
          <p:spPr>
            <a:xfrm>
              <a:off x="2296031" y="4503741"/>
              <a:ext cx="1220937" cy="319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Roboto" panose="02000000000000000000" pitchFamily="2" charset="0"/>
                </a:rPr>
                <a:t>120+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3BFEC2B-DCFE-4BAC-AE62-C8E0DA0314B1}"/>
              </a:ext>
            </a:extLst>
          </p:cNvPr>
          <p:cNvSpPr txBox="1"/>
          <p:nvPr/>
        </p:nvSpPr>
        <p:spPr>
          <a:xfrm>
            <a:off x="1988252" y="630345"/>
            <a:ext cx="8215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Funnel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</a:t>
            </a:r>
            <a:endParaRPr lang="en-ID" sz="6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3BCD5D-B2C3-43A5-AF95-BA1C2024079A}"/>
              </a:ext>
            </a:extLst>
          </p:cNvPr>
          <p:cNvGrpSpPr/>
          <p:nvPr/>
        </p:nvGrpSpPr>
        <p:grpSpPr>
          <a:xfrm>
            <a:off x="8742479" y="4161591"/>
            <a:ext cx="2830153" cy="1259159"/>
            <a:chOff x="8667301" y="2505361"/>
            <a:chExt cx="2830153" cy="125915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0820F89-C88E-48D2-8F9E-25DD82D9A794}"/>
                </a:ext>
              </a:extLst>
            </p:cNvPr>
            <p:cNvGrpSpPr/>
            <p:nvPr/>
          </p:nvGrpSpPr>
          <p:grpSpPr>
            <a:xfrm>
              <a:off x="8743950" y="2505361"/>
              <a:ext cx="289042" cy="289042"/>
              <a:chOff x="5586547" y="3642521"/>
              <a:chExt cx="523608" cy="523608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6D6D51B-2323-4C15-8B0A-7B2D4F95315E}"/>
                  </a:ext>
                </a:extLst>
              </p:cNvPr>
              <p:cNvSpPr/>
              <p:nvPr/>
            </p:nvSpPr>
            <p:spPr>
              <a:xfrm>
                <a:off x="5586547" y="3642521"/>
                <a:ext cx="523608" cy="52360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62" name="Graphic 61" descr="Boardroom">
                <a:extLst>
                  <a:ext uri="{FF2B5EF4-FFF2-40B4-BE49-F238E27FC236}">
                    <a16:creationId xmlns:a16="http://schemas.microsoft.com/office/drawing/2014/main" id="{7D1A1F76-14A5-4133-9464-3F6354BD1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691150" y="3742508"/>
                <a:ext cx="315402" cy="315402"/>
              </a:xfrm>
              <a:prstGeom prst="rect">
                <a:avLst/>
              </a:pr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584B985-2CF7-42DA-BD46-9C2829AE23F6}"/>
                </a:ext>
              </a:extLst>
            </p:cNvPr>
            <p:cNvGrpSpPr/>
            <p:nvPr/>
          </p:nvGrpSpPr>
          <p:grpSpPr>
            <a:xfrm>
              <a:off x="8667301" y="2845935"/>
              <a:ext cx="2830153" cy="918585"/>
              <a:chOff x="7818797" y="1174384"/>
              <a:chExt cx="2830153" cy="91858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32FB952-E4B8-4F48-8DBA-D5B86A507A66}"/>
                  </a:ext>
                </a:extLst>
              </p:cNvPr>
              <p:cNvSpPr txBox="1"/>
              <p:nvPr/>
            </p:nvSpPr>
            <p:spPr>
              <a:xfrm>
                <a:off x="7818798" y="1543716"/>
                <a:ext cx="2830152" cy="549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Sed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iaculis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vel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21E18C3-4B8C-48F6-A78F-2F69A8FEC322}"/>
                  </a:ext>
                </a:extLst>
              </p:cNvPr>
              <p:cNvSpPr txBox="1"/>
              <p:nvPr/>
            </p:nvSpPr>
            <p:spPr>
              <a:xfrm>
                <a:off x="7818797" y="1174384"/>
                <a:ext cx="2279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Conference Data 04 </a:t>
                </a:r>
                <a:endParaRPr lang="en-ID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A30EA1F-63A0-4B25-BB7B-93CF2B7E43FB}"/>
              </a:ext>
            </a:extLst>
          </p:cNvPr>
          <p:cNvGrpSpPr/>
          <p:nvPr/>
        </p:nvGrpSpPr>
        <p:grpSpPr>
          <a:xfrm>
            <a:off x="8742479" y="2072512"/>
            <a:ext cx="2830153" cy="1259159"/>
            <a:chOff x="8667301" y="2505361"/>
            <a:chExt cx="2830153" cy="125915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41D3812-7560-40EC-AECB-A43FEC520880}"/>
                </a:ext>
              </a:extLst>
            </p:cNvPr>
            <p:cNvGrpSpPr/>
            <p:nvPr/>
          </p:nvGrpSpPr>
          <p:grpSpPr>
            <a:xfrm>
              <a:off x="8743950" y="2505361"/>
              <a:ext cx="289042" cy="289042"/>
              <a:chOff x="5586547" y="3642521"/>
              <a:chExt cx="523608" cy="523608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1354F53-F6F6-447E-AF79-9382DA8773B9}"/>
                  </a:ext>
                </a:extLst>
              </p:cNvPr>
              <p:cNvSpPr/>
              <p:nvPr/>
            </p:nvSpPr>
            <p:spPr>
              <a:xfrm>
                <a:off x="5586547" y="3642521"/>
                <a:ext cx="523608" cy="52360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69" name="Graphic 68" descr="Handshake">
                <a:extLst>
                  <a:ext uri="{FF2B5EF4-FFF2-40B4-BE49-F238E27FC236}">
                    <a16:creationId xmlns:a16="http://schemas.microsoft.com/office/drawing/2014/main" id="{5B9ED741-6DB7-4079-87D6-473C1376D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691150" y="3742508"/>
                <a:ext cx="315402" cy="315402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F71F258-6F03-4105-AEC4-56F35524DFEB}"/>
                </a:ext>
              </a:extLst>
            </p:cNvPr>
            <p:cNvGrpSpPr/>
            <p:nvPr/>
          </p:nvGrpSpPr>
          <p:grpSpPr>
            <a:xfrm>
              <a:off x="8667301" y="2845935"/>
              <a:ext cx="2830153" cy="918585"/>
              <a:chOff x="7818797" y="1174384"/>
              <a:chExt cx="2830153" cy="91858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112CC2C-D25C-4FC7-8892-22A54E6463CD}"/>
                  </a:ext>
                </a:extLst>
              </p:cNvPr>
              <p:cNvSpPr txBox="1"/>
              <p:nvPr/>
            </p:nvSpPr>
            <p:spPr>
              <a:xfrm>
                <a:off x="7818798" y="1543716"/>
                <a:ext cx="2830152" cy="549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Sed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iaculis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vel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1200E6F-B170-4139-8471-E8AF6D45E8C3}"/>
                  </a:ext>
                </a:extLst>
              </p:cNvPr>
              <p:cNvSpPr txBox="1"/>
              <p:nvPr/>
            </p:nvSpPr>
            <p:spPr>
              <a:xfrm>
                <a:off x="7818797" y="1174384"/>
                <a:ext cx="2282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  <a:latin typeface="+mj-lt"/>
                  </a:rPr>
                  <a:t>Conference Data 02 </a:t>
                </a:r>
                <a:endParaRPr lang="en-ID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A83D30C-6721-4901-8592-C180625FF910}"/>
              </a:ext>
            </a:extLst>
          </p:cNvPr>
          <p:cNvGrpSpPr/>
          <p:nvPr/>
        </p:nvGrpSpPr>
        <p:grpSpPr>
          <a:xfrm>
            <a:off x="654562" y="2072512"/>
            <a:ext cx="2830152" cy="1259159"/>
            <a:chOff x="8667302" y="2505361"/>
            <a:chExt cx="2830152" cy="1259159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501B9A0-8C3E-43F3-8728-69A26CAFA229}"/>
                </a:ext>
              </a:extLst>
            </p:cNvPr>
            <p:cNvGrpSpPr/>
            <p:nvPr/>
          </p:nvGrpSpPr>
          <p:grpSpPr>
            <a:xfrm>
              <a:off x="11015369" y="2505361"/>
              <a:ext cx="289042" cy="289042"/>
              <a:chOff x="9701287" y="3642521"/>
              <a:chExt cx="523608" cy="523608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6329ED4-7B24-4464-B756-E653B872280C}"/>
                  </a:ext>
                </a:extLst>
              </p:cNvPr>
              <p:cNvSpPr/>
              <p:nvPr/>
            </p:nvSpPr>
            <p:spPr>
              <a:xfrm>
                <a:off x="9701287" y="3642521"/>
                <a:ext cx="523608" cy="5236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76" name="Graphic 75" descr="Meeting">
                <a:extLst>
                  <a:ext uri="{FF2B5EF4-FFF2-40B4-BE49-F238E27FC236}">
                    <a16:creationId xmlns:a16="http://schemas.microsoft.com/office/drawing/2014/main" id="{AB27FD5B-E044-40AA-8A23-E794D55E0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9805890" y="3742508"/>
                <a:ext cx="315402" cy="315402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6BA1C42-6DFA-4410-A133-EAAB050BA95B}"/>
                </a:ext>
              </a:extLst>
            </p:cNvPr>
            <p:cNvGrpSpPr/>
            <p:nvPr/>
          </p:nvGrpSpPr>
          <p:grpSpPr>
            <a:xfrm>
              <a:off x="8667302" y="2845935"/>
              <a:ext cx="2830152" cy="918585"/>
              <a:chOff x="7818798" y="1174384"/>
              <a:chExt cx="2830152" cy="918585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D49842D-9F71-4C4F-A4DF-0A9BD01ACDA7}"/>
                  </a:ext>
                </a:extLst>
              </p:cNvPr>
              <p:cNvSpPr txBox="1"/>
              <p:nvPr/>
            </p:nvSpPr>
            <p:spPr>
              <a:xfrm>
                <a:off x="7818798" y="1543716"/>
                <a:ext cx="2830152" cy="549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Sed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iaculis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vel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8FD485F-3976-4112-82D5-E3D47B392C6D}"/>
                  </a:ext>
                </a:extLst>
              </p:cNvPr>
              <p:cNvSpPr txBox="1"/>
              <p:nvPr/>
            </p:nvSpPr>
            <p:spPr>
              <a:xfrm>
                <a:off x="8377174" y="1174384"/>
                <a:ext cx="2271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gradFill>
                      <a:gsLst>
                        <a:gs pos="0">
                          <a:schemeClr val="accent1">
                            <a:lumMod val="75000"/>
                          </a:schemeClr>
                        </a:gs>
                        <a:gs pos="62000">
                          <a:schemeClr val="accent1"/>
                        </a:gs>
                        <a:gs pos="100000">
                          <a:schemeClr val="accent1"/>
                        </a:gs>
                      </a:gsLst>
                      <a:path path="circle">
                        <a:fillToRect t="100000" r="100000"/>
                      </a:path>
                    </a:gradFill>
                    <a:latin typeface="+mj-lt"/>
                  </a:rPr>
                  <a:t>Conference Data 01 </a:t>
                </a:r>
                <a:endParaRPr lang="en-ID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A6A3213-CA48-456D-9FDC-213F9AF36D33}"/>
              </a:ext>
            </a:extLst>
          </p:cNvPr>
          <p:cNvGrpSpPr/>
          <p:nvPr/>
        </p:nvGrpSpPr>
        <p:grpSpPr>
          <a:xfrm>
            <a:off x="654562" y="4161591"/>
            <a:ext cx="2830152" cy="1259159"/>
            <a:chOff x="8667302" y="2505361"/>
            <a:chExt cx="2830152" cy="1259159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D47CBF4-0A87-445D-AEF2-EBD70C33FA5C}"/>
                </a:ext>
              </a:extLst>
            </p:cNvPr>
            <p:cNvGrpSpPr/>
            <p:nvPr/>
          </p:nvGrpSpPr>
          <p:grpSpPr>
            <a:xfrm>
              <a:off x="11056176" y="2505361"/>
              <a:ext cx="289042" cy="289042"/>
              <a:chOff x="9775212" y="3642521"/>
              <a:chExt cx="523608" cy="523608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AED30EBB-BB4A-49A6-93F9-937007859F6C}"/>
                  </a:ext>
                </a:extLst>
              </p:cNvPr>
              <p:cNvSpPr/>
              <p:nvPr/>
            </p:nvSpPr>
            <p:spPr>
              <a:xfrm>
                <a:off x="9775212" y="3642521"/>
                <a:ext cx="523608" cy="5236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83" name="Graphic 82" descr="Social network">
                <a:extLst>
                  <a:ext uri="{FF2B5EF4-FFF2-40B4-BE49-F238E27FC236}">
                    <a16:creationId xmlns:a16="http://schemas.microsoft.com/office/drawing/2014/main" id="{38BBB840-4CC6-4EC9-B121-6813ABED2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9879815" y="3742508"/>
                <a:ext cx="315402" cy="315402"/>
              </a:xfrm>
              <a:prstGeom prst="rect">
                <a:avLst/>
              </a:prstGeom>
            </p:spPr>
          </p:pic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BBF42D0-849F-44FE-87B4-F63EC7BAB0D7}"/>
                </a:ext>
              </a:extLst>
            </p:cNvPr>
            <p:cNvGrpSpPr/>
            <p:nvPr/>
          </p:nvGrpSpPr>
          <p:grpSpPr>
            <a:xfrm>
              <a:off x="8667302" y="2845935"/>
              <a:ext cx="2830152" cy="918585"/>
              <a:chOff x="7818798" y="1174384"/>
              <a:chExt cx="2830152" cy="918585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445E4F8-ACA3-44E0-9CAD-5C736AEF2B14}"/>
                  </a:ext>
                </a:extLst>
              </p:cNvPr>
              <p:cNvSpPr txBox="1"/>
              <p:nvPr/>
            </p:nvSpPr>
            <p:spPr>
              <a:xfrm>
                <a:off x="7818798" y="1543716"/>
                <a:ext cx="2830152" cy="549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dolor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sit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r">
                  <a:lnSpc>
                    <a:spcPct val="130000"/>
                  </a:lnSpc>
                </a:pP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tetur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adipiscing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Sed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iaculis</a:t>
                </a:r>
                <a:r>
                  <a:rPr lang="en-ID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ID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vel</a:t>
                </a:r>
                <a:endParaRPr lang="en-ID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ECA994C-D542-4CF7-B5F4-02878DFBB52C}"/>
                  </a:ext>
                </a:extLst>
              </p:cNvPr>
              <p:cNvSpPr txBox="1"/>
              <p:nvPr/>
            </p:nvSpPr>
            <p:spPr>
              <a:xfrm>
                <a:off x="8364350" y="1174384"/>
                <a:ext cx="2284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gradFill>
                      <a:gsLst>
                        <a:gs pos="0">
                          <a:schemeClr val="accent1">
                            <a:lumMod val="75000"/>
                          </a:schemeClr>
                        </a:gs>
                        <a:gs pos="62000">
                          <a:schemeClr val="accent1"/>
                        </a:gs>
                        <a:gs pos="100000">
                          <a:schemeClr val="accent1"/>
                        </a:gs>
                      </a:gsLst>
                      <a:path path="circle">
                        <a:fillToRect t="100000" r="100000"/>
                      </a:path>
                    </a:gradFill>
                    <a:latin typeface="+mj-lt"/>
                  </a:rPr>
                  <a:t>Conference Data 03 </a:t>
                </a:r>
                <a:endParaRPr lang="en-ID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endParaRP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25495BF-5DCC-4EB6-B2F2-80BDA8555286}"/>
              </a:ext>
            </a:extLst>
          </p:cNvPr>
          <p:cNvGrpSpPr/>
          <p:nvPr/>
        </p:nvGrpSpPr>
        <p:grpSpPr>
          <a:xfrm>
            <a:off x="4025209" y="2789365"/>
            <a:ext cx="411223" cy="411222"/>
            <a:chOff x="7016816" y="991402"/>
            <a:chExt cx="481264" cy="481263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87A8A60-B730-40C5-A698-03AE032235D3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FE39EDA-BF9A-41D9-8FDF-9391EAB0252C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01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D9BC2EE-E22E-4407-9A48-73A78324011E}"/>
              </a:ext>
            </a:extLst>
          </p:cNvPr>
          <p:cNvGrpSpPr/>
          <p:nvPr/>
        </p:nvGrpSpPr>
        <p:grpSpPr>
          <a:xfrm>
            <a:off x="7353414" y="3513655"/>
            <a:ext cx="411223" cy="411222"/>
            <a:chOff x="7016816" y="991402"/>
            <a:chExt cx="481264" cy="481263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19B3702-5F24-4643-A23C-1B484D250245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5CC6EF0-04F7-4784-9263-EC1F51B91593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108D6AA-C954-4F9F-A450-6DDDB3FBEB40}"/>
              </a:ext>
            </a:extLst>
          </p:cNvPr>
          <p:cNvGrpSpPr/>
          <p:nvPr/>
        </p:nvGrpSpPr>
        <p:grpSpPr>
          <a:xfrm>
            <a:off x="4915080" y="4297141"/>
            <a:ext cx="411223" cy="411222"/>
            <a:chOff x="7016816" y="991402"/>
            <a:chExt cx="481264" cy="481263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DF5AC4B-93DC-4000-BE0E-B4A4A85B4C4D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D4829CA-C96A-48E5-AAFD-D34454AB3E14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03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26A2A6B-9E3C-4DBA-A15F-F26C294F97A3}"/>
              </a:ext>
            </a:extLst>
          </p:cNvPr>
          <p:cNvGrpSpPr/>
          <p:nvPr/>
        </p:nvGrpSpPr>
        <p:grpSpPr>
          <a:xfrm>
            <a:off x="6548322" y="4936947"/>
            <a:ext cx="411223" cy="411222"/>
            <a:chOff x="7016816" y="991402"/>
            <a:chExt cx="481264" cy="481263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3F6653E-2C24-4D3C-9120-E5DEFAC9C737}"/>
                </a:ext>
              </a:extLst>
            </p:cNvPr>
            <p:cNvSpPr/>
            <p:nvPr/>
          </p:nvSpPr>
          <p:spPr>
            <a:xfrm>
              <a:off x="7016816" y="991402"/>
              <a:ext cx="481263" cy="481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83CCC5D-0E06-462F-BA15-6BA2557A0308}"/>
                </a:ext>
              </a:extLst>
            </p:cNvPr>
            <p:cNvSpPr txBox="1"/>
            <p:nvPr/>
          </p:nvSpPr>
          <p:spPr>
            <a:xfrm>
              <a:off x="7016816" y="1069945"/>
              <a:ext cx="481264" cy="32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/>
                  </a:solidFill>
                  <a:latin typeface="+mj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9825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57C4208-9C91-4B49-9BDF-3FA4784DD3C5}"/>
              </a:ext>
            </a:extLst>
          </p:cNvPr>
          <p:cNvGrpSpPr/>
          <p:nvPr/>
        </p:nvGrpSpPr>
        <p:grpSpPr>
          <a:xfrm>
            <a:off x="-1564957" y="332106"/>
            <a:ext cx="8254585" cy="5954394"/>
            <a:chOff x="-1712273" y="0"/>
            <a:chExt cx="8254585" cy="5954394"/>
          </a:xfrm>
        </p:grpSpPr>
        <p:sp>
          <p:nvSpPr>
            <p:cNvPr id="3" name="Freeform 27">
              <a:extLst>
                <a:ext uri="{FF2B5EF4-FFF2-40B4-BE49-F238E27FC236}">
                  <a16:creationId xmlns:a16="http://schemas.microsoft.com/office/drawing/2014/main" id="{D33D6CB9-3C66-4DBD-93BB-CD3582CFC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3806" y="4662001"/>
              <a:ext cx="3529506" cy="1292393"/>
            </a:xfrm>
            <a:custGeom>
              <a:avLst/>
              <a:gdLst>
                <a:gd name="T0" fmla="*/ 731 w 2406"/>
                <a:gd name="T1" fmla="*/ 261 h 881"/>
                <a:gd name="T2" fmla="*/ 838 w 2406"/>
                <a:gd name="T3" fmla="*/ 469 h 881"/>
                <a:gd name="T4" fmla="*/ 1124 w 2406"/>
                <a:gd name="T5" fmla="*/ 440 h 881"/>
                <a:gd name="T6" fmla="*/ 1202 w 2406"/>
                <a:gd name="T7" fmla="*/ 268 h 881"/>
                <a:gd name="T8" fmla="*/ 1152 w 2406"/>
                <a:gd name="T9" fmla="*/ 121 h 881"/>
                <a:gd name="T10" fmla="*/ 1034 w 2406"/>
                <a:gd name="T11" fmla="*/ 201 h 881"/>
                <a:gd name="T12" fmla="*/ 731 w 2406"/>
                <a:gd name="T13" fmla="*/ 261 h 881"/>
                <a:gd name="T14" fmla="*/ 1419 w 2406"/>
                <a:gd name="T15" fmla="*/ 327 h 881"/>
                <a:gd name="T16" fmla="*/ 651 w 2406"/>
                <a:gd name="T17" fmla="*/ 462 h 881"/>
                <a:gd name="T18" fmla="*/ 521 w 2406"/>
                <a:gd name="T19" fmla="*/ 320 h 881"/>
                <a:gd name="T20" fmla="*/ 563 w 2406"/>
                <a:gd name="T21" fmla="*/ 159 h 881"/>
                <a:gd name="T22" fmla="*/ 1112 w 2406"/>
                <a:gd name="T23" fmla="*/ 476 h 881"/>
                <a:gd name="T24" fmla="*/ 764 w 2406"/>
                <a:gd name="T25" fmla="*/ 372 h 881"/>
                <a:gd name="T26" fmla="*/ 1855 w 2406"/>
                <a:gd name="T27" fmla="*/ 405 h 881"/>
                <a:gd name="T28" fmla="*/ 1746 w 2406"/>
                <a:gd name="T29" fmla="*/ 275 h 881"/>
                <a:gd name="T30" fmla="*/ 1691 w 2406"/>
                <a:gd name="T31" fmla="*/ 329 h 881"/>
                <a:gd name="T32" fmla="*/ 1696 w 2406"/>
                <a:gd name="T33" fmla="*/ 308 h 881"/>
                <a:gd name="T34" fmla="*/ 2103 w 2406"/>
                <a:gd name="T35" fmla="*/ 388 h 881"/>
                <a:gd name="T36" fmla="*/ 1869 w 2406"/>
                <a:gd name="T37" fmla="*/ 313 h 881"/>
                <a:gd name="T38" fmla="*/ 1490 w 2406"/>
                <a:gd name="T39" fmla="*/ 741 h 881"/>
                <a:gd name="T40" fmla="*/ 1256 w 2406"/>
                <a:gd name="T41" fmla="*/ 493 h 881"/>
                <a:gd name="T42" fmla="*/ 1360 w 2406"/>
                <a:gd name="T43" fmla="*/ 455 h 881"/>
                <a:gd name="T44" fmla="*/ 1434 w 2406"/>
                <a:gd name="T45" fmla="*/ 476 h 881"/>
                <a:gd name="T46" fmla="*/ 1393 w 2406"/>
                <a:gd name="T47" fmla="*/ 351 h 881"/>
                <a:gd name="T48" fmla="*/ 1552 w 2406"/>
                <a:gd name="T49" fmla="*/ 270 h 881"/>
                <a:gd name="T50" fmla="*/ 1327 w 2406"/>
                <a:gd name="T51" fmla="*/ 263 h 881"/>
                <a:gd name="T52" fmla="*/ 1474 w 2406"/>
                <a:gd name="T53" fmla="*/ 587 h 881"/>
                <a:gd name="T54" fmla="*/ 1471 w 2406"/>
                <a:gd name="T55" fmla="*/ 370 h 881"/>
                <a:gd name="T56" fmla="*/ 1658 w 2406"/>
                <a:gd name="T57" fmla="*/ 86 h 881"/>
                <a:gd name="T58" fmla="*/ 1758 w 2406"/>
                <a:gd name="T59" fmla="*/ 495 h 881"/>
                <a:gd name="T60" fmla="*/ 1708 w 2406"/>
                <a:gd name="T61" fmla="*/ 483 h 881"/>
                <a:gd name="T62" fmla="*/ 1684 w 2406"/>
                <a:gd name="T63" fmla="*/ 511 h 881"/>
                <a:gd name="T64" fmla="*/ 1774 w 2406"/>
                <a:gd name="T65" fmla="*/ 476 h 881"/>
                <a:gd name="T66" fmla="*/ 2060 w 2406"/>
                <a:gd name="T67" fmla="*/ 639 h 881"/>
                <a:gd name="T68" fmla="*/ 2056 w 2406"/>
                <a:gd name="T69" fmla="*/ 635 h 881"/>
                <a:gd name="T70" fmla="*/ 1985 w 2406"/>
                <a:gd name="T71" fmla="*/ 606 h 881"/>
                <a:gd name="T72" fmla="*/ 2285 w 2406"/>
                <a:gd name="T73" fmla="*/ 739 h 881"/>
                <a:gd name="T74" fmla="*/ 2134 w 2406"/>
                <a:gd name="T75" fmla="*/ 469 h 881"/>
                <a:gd name="T76" fmla="*/ 1897 w 2406"/>
                <a:gd name="T77" fmla="*/ 358 h 881"/>
                <a:gd name="T78" fmla="*/ 2034 w 2406"/>
                <a:gd name="T79" fmla="*/ 433 h 881"/>
                <a:gd name="T80" fmla="*/ 1980 w 2406"/>
                <a:gd name="T81" fmla="*/ 514 h 881"/>
                <a:gd name="T82" fmla="*/ 2124 w 2406"/>
                <a:gd name="T83" fmla="*/ 540 h 881"/>
                <a:gd name="T84" fmla="*/ 2287 w 2406"/>
                <a:gd name="T85" fmla="*/ 687 h 881"/>
                <a:gd name="T86" fmla="*/ 1902 w 2406"/>
                <a:gd name="T87" fmla="*/ 696 h 881"/>
                <a:gd name="T88" fmla="*/ 1973 w 2406"/>
                <a:gd name="T89" fmla="*/ 490 h 881"/>
                <a:gd name="T90" fmla="*/ 424 w 2406"/>
                <a:gd name="T91" fmla="*/ 268 h 881"/>
                <a:gd name="T92" fmla="*/ 48 w 2406"/>
                <a:gd name="T93" fmla="*/ 173 h 881"/>
                <a:gd name="T94" fmla="*/ 490 w 2406"/>
                <a:gd name="T95" fmla="*/ 289 h 881"/>
                <a:gd name="T96" fmla="*/ 1022 w 2406"/>
                <a:gd name="T97" fmla="*/ 760 h 881"/>
                <a:gd name="T98" fmla="*/ 696 w 2406"/>
                <a:gd name="T99" fmla="*/ 635 h 881"/>
                <a:gd name="T100" fmla="*/ 724 w 2406"/>
                <a:gd name="T101" fmla="*/ 706 h 881"/>
                <a:gd name="T102" fmla="*/ 1086 w 2406"/>
                <a:gd name="T103" fmla="*/ 680 h 881"/>
                <a:gd name="T104" fmla="*/ 1107 w 2406"/>
                <a:gd name="T105" fmla="*/ 772 h 881"/>
                <a:gd name="T106" fmla="*/ 1299 w 2406"/>
                <a:gd name="T107" fmla="*/ 755 h 881"/>
                <a:gd name="T108" fmla="*/ 1266 w 2406"/>
                <a:gd name="T109" fmla="*/ 760 h 881"/>
                <a:gd name="T110" fmla="*/ 1181 w 2406"/>
                <a:gd name="T111" fmla="*/ 779 h 881"/>
                <a:gd name="T112" fmla="*/ 182 w 2406"/>
                <a:gd name="T113" fmla="*/ 317 h 881"/>
                <a:gd name="T114" fmla="*/ 530 w 2406"/>
                <a:gd name="T115" fmla="*/ 431 h 881"/>
                <a:gd name="T116" fmla="*/ 428 w 2406"/>
                <a:gd name="T117" fmla="*/ 287 h 881"/>
                <a:gd name="T118" fmla="*/ 161 w 2406"/>
                <a:gd name="T119" fmla="*/ 71 h 881"/>
                <a:gd name="T120" fmla="*/ 199 w 2406"/>
                <a:gd name="T121" fmla="*/ 235 h 881"/>
                <a:gd name="T122" fmla="*/ 497 w 2406"/>
                <a:gd name="T123" fmla="*/ 611 h 881"/>
                <a:gd name="T124" fmla="*/ 272 w 2406"/>
                <a:gd name="T125" fmla="*/ 462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06" h="881">
                  <a:moveTo>
                    <a:pt x="1401" y="691"/>
                  </a:moveTo>
                  <a:lnTo>
                    <a:pt x="1401" y="691"/>
                  </a:lnTo>
                  <a:lnTo>
                    <a:pt x="1401" y="691"/>
                  </a:lnTo>
                  <a:lnTo>
                    <a:pt x="1401" y="694"/>
                  </a:lnTo>
                  <a:lnTo>
                    <a:pt x="1401" y="694"/>
                  </a:lnTo>
                  <a:lnTo>
                    <a:pt x="1401" y="696"/>
                  </a:lnTo>
                  <a:lnTo>
                    <a:pt x="1401" y="696"/>
                  </a:lnTo>
                  <a:lnTo>
                    <a:pt x="1403" y="694"/>
                  </a:lnTo>
                  <a:lnTo>
                    <a:pt x="1405" y="694"/>
                  </a:lnTo>
                  <a:lnTo>
                    <a:pt x="1405" y="691"/>
                  </a:lnTo>
                  <a:lnTo>
                    <a:pt x="1403" y="691"/>
                  </a:lnTo>
                  <a:lnTo>
                    <a:pt x="1401" y="691"/>
                  </a:lnTo>
                  <a:close/>
                  <a:moveTo>
                    <a:pt x="1337" y="627"/>
                  </a:moveTo>
                  <a:lnTo>
                    <a:pt x="1337" y="625"/>
                  </a:lnTo>
                  <a:lnTo>
                    <a:pt x="1337" y="623"/>
                  </a:lnTo>
                  <a:lnTo>
                    <a:pt x="1337" y="620"/>
                  </a:lnTo>
                  <a:lnTo>
                    <a:pt x="1337" y="618"/>
                  </a:lnTo>
                  <a:lnTo>
                    <a:pt x="1337" y="613"/>
                  </a:lnTo>
                  <a:lnTo>
                    <a:pt x="1337" y="613"/>
                  </a:lnTo>
                  <a:lnTo>
                    <a:pt x="1334" y="613"/>
                  </a:lnTo>
                  <a:lnTo>
                    <a:pt x="1334" y="611"/>
                  </a:lnTo>
                  <a:lnTo>
                    <a:pt x="1334" y="611"/>
                  </a:lnTo>
                  <a:lnTo>
                    <a:pt x="1334" y="609"/>
                  </a:lnTo>
                  <a:lnTo>
                    <a:pt x="1334" y="609"/>
                  </a:lnTo>
                  <a:lnTo>
                    <a:pt x="1334" y="609"/>
                  </a:lnTo>
                  <a:lnTo>
                    <a:pt x="1334" y="609"/>
                  </a:lnTo>
                  <a:lnTo>
                    <a:pt x="1332" y="609"/>
                  </a:lnTo>
                  <a:lnTo>
                    <a:pt x="1332" y="611"/>
                  </a:lnTo>
                  <a:lnTo>
                    <a:pt x="1332" y="613"/>
                  </a:lnTo>
                  <a:lnTo>
                    <a:pt x="1332" y="620"/>
                  </a:lnTo>
                  <a:lnTo>
                    <a:pt x="1332" y="625"/>
                  </a:lnTo>
                  <a:lnTo>
                    <a:pt x="1332" y="627"/>
                  </a:lnTo>
                  <a:lnTo>
                    <a:pt x="1332" y="630"/>
                  </a:lnTo>
                  <a:lnTo>
                    <a:pt x="1332" y="630"/>
                  </a:lnTo>
                  <a:lnTo>
                    <a:pt x="1332" y="630"/>
                  </a:lnTo>
                  <a:lnTo>
                    <a:pt x="1332" y="630"/>
                  </a:lnTo>
                  <a:lnTo>
                    <a:pt x="1332" y="632"/>
                  </a:lnTo>
                  <a:lnTo>
                    <a:pt x="1332" y="632"/>
                  </a:lnTo>
                  <a:lnTo>
                    <a:pt x="1332" y="635"/>
                  </a:lnTo>
                  <a:lnTo>
                    <a:pt x="1332" y="635"/>
                  </a:lnTo>
                  <a:lnTo>
                    <a:pt x="1332" y="635"/>
                  </a:lnTo>
                  <a:lnTo>
                    <a:pt x="1332" y="635"/>
                  </a:lnTo>
                  <a:lnTo>
                    <a:pt x="1334" y="635"/>
                  </a:lnTo>
                  <a:lnTo>
                    <a:pt x="1332" y="642"/>
                  </a:lnTo>
                  <a:lnTo>
                    <a:pt x="1332" y="642"/>
                  </a:lnTo>
                  <a:lnTo>
                    <a:pt x="1334" y="644"/>
                  </a:lnTo>
                  <a:lnTo>
                    <a:pt x="1334" y="646"/>
                  </a:lnTo>
                  <a:lnTo>
                    <a:pt x="1334" y="646"/>
                  </a:lnTo>
                  <a:lnTo>
                    <a:pt x="1334" y="644"/>
                  </a:lnTo>
                  <a:lnTo>
                    <a:pt x="1334" y="644"/>
                  </a:lnTo>
                  <a:lnTo>
                    <a:pt x="1334" y="642"/>
                  </a:lnTo>
                  <a:lnTo>
                    <a:pt x="1334" y="639"/>
                  </a:lnTo>
                  <a:lnTo>
                    <a:pt x="1334" y="639"/>
                  </a:lnTo>
                  <a:lnTo>
                    <a:pt x="1337" y="639"/>
                  </a:lnTo>
                  <a:lnTo>
                    <a:pt x="1337" y="637"/>
                  </a:lnTo>
                  <a:lnTo>
                    <a:pt x="1337" y="635"/>
                  </a:lnTo>
                  <a:lnTo>
                    <a:pt x="1337" y="632"/>
                  </a:lnTo>
                  <a:lnTo>
                    <a:pt x="1337" y="630"/>
                  </a:lnTo>
                  <a:lnTo>
                    <a:pt x="1337" y="627"/>
                  </a:lnTo>
                  <a:close/>
                  <a:moveTo>
                    <a:pt x="1261" y="732"/>
                  </a:moveTo>
                  <a:lnTo>
                    <a:pt x="1259" y="734"/>
                  </a:lnTo>
                  <a:lnTo>
                    <a:pt x="1256" y="736"/>
                  </a:lnTo>
                  <a:lnTo>
                    <a:pt x="1256" y="739"/>
                  </a:lnTo>
                  <a:lnTo>
                    <a:pt x="1259" y="739"/>
                  </a:lnTo>
                  <a:lnTo>
                    <a:pt x="1261" y="739"/>
                  </a:lnTo>
                  <a:lnTo>
                    <a:pt x="1261" y="739"/>
                  </a:lnTo>
                  <a:lnTo>
                    <a:pt x="1263" y="739"/>
                  </a:lnTo>
                  <a:lnTo>
                    <a:pt x="1263" y="736"/>
                  </a:lnTo>
                  <a:lnTo>
                    <a:pt x="1263" y="736"/>
                  </a:lnTo>
                  <a:lnTo>
                    <a:pt x="1263" y="734"/>
                  </a:lnTo>
                  <a:lnTo>
                    <a:pt x="1261" y="734"/>
                  </a:lnTo>
                  <a:lnTo>
                    <a:pt x="1261" y="732"/>
                  </a:lnTo>
                  <a:close/>
                  <a:moveTo>
                    <a:pt x="1287" y="755"/>
                  </a:moveTo>
                  <a:lnTo>
                    <a:pt x="1287" y="755"/>
                  </a:lnTo>
                  <a:lnTo>
                    <a:pt x="1287" y="753"/>
                  </a:lnTo>
                  <a:lnTo>
                    <a:pt x="1285" y="753"/>
                  </a:lnTo>
                  <a:lnTo>
                    <a:pt x="1285" y="753"/>
                  </a:lnTo>
                  <a:lnTo>
                    <a:pt x="1285" y="753"/>
                  </a:lnTo>
                  <a:lnTo>
                    <a:pt x="1287" y="753"/>
                  </a:lnTo>
                  <a:lnTo>
                    <a:pt x="1287" y="753"/>
                  </a:lnTo>
                  <a:lnTo>
                    <a:pt x="1287" y="753"/>
                  </a:lnTo>
                  <a:lnTo>
                    <a:pt x="1285" y="751"/>
                  </a:lnTo>
                  <a:lnTo>
                    <a:pt x="1285" y="751"/>
                  </a:lnTo>
                  <a:lnTo>
                    <a:pt x="1285" y="751"/>
                  </a:lnTo>
                  <a:lnTo>
                    <a:pt x="1285" y="751"/>
                  </a:lnTo>
                  <a:lnTo>
                    <a:pt x="1282" y="751"/>
                  </a:lnTo>
                  <a:lnTo>
                    <a:pt x="1280" y="751"/>
                  </a:lnTo>
                  <a:lnTo>
                    <a:pt x="1280" y="751"/>
                  </a:lnTo>
                  <a:lnTo>
                    <a:pt x="1280" y="748"/>
                  </a:lnTo>
                  <a:lnTo>
                    <a:pt x="1280" y="748"/>
                  </a:lnTo>
                  <a:lnTo>
                    <a:pt x="1278" y="748"/>
                  </a:lnTo>
                  <a:lnTo>
                    <a:pt x="1278" y="748"/>
                  </a:lnTo>
                  <a:lnTo>
                    <a:pt x="1278" y="751"/>
                  </a:lnTo>
                  <a:lnTo>
                    <a:pt x="1278" y="751"/>
                  </a:lnTo>
                  <a:lnTo>
                    <a:pt x="1278" y="751"/>
                  </a:lnTo>
                  <a:lnTo>
                    <a:pt x="1278" y="753"/>
                  </a:lnTo>
                  <a:lnTo>
                    <a:pt x="1278" y="753"/>
                  </a:lnTo>
                  <a:lnTo>
                    <a:pt x="1278" y="753"/>
                  </a:lnTo>
                  <a:lnTo>
                    <a:pt x="1278" y="755"/>
                  </a:lnTo>
                  <a:lnTo>
                    <a:pt x="1278" y="755"/>
                  </a:lnTo>
                  <a:lnTo>
                    <a:pt x="1278" y="755"/>
                  </a:lnTo>
                  <a:lnTo>
                    <a:pt x="1278" y="755"/>
                  </a:lnTo>
                  <a:lnTo>
                    <a:pt x="1278" y="755"/>
                  </a:lnTo>
                  <a:lnTo>
                    <a:pt x="1275" y="755"/>
                  </a:lnTo>
                  <a:lnTo>
                    <a:pt x="1275" y="755"/>
                  </a:lnTo>
                  <a:lnTo>
                    <a:pt x="1275" y="758"/>
                  </a:lnTo>
                  <a:lnTo>
                    <a:pt x="1275" y="758"/>
                  </a:lnTo>
                  <a:lnTo>
                    <a:pt x="1275" y="758"/>
                  </a:lnTo>
                  <a:lnTo>
                    <a:pt x="1278" y="760"/>
                  </a:lnTo>
                  <a:lnTo>
                    <a:pt x="1278" y="760"/>
                  </a:lnTo>
                  <a:lnTo>
                    <a:pt x="1278" y="760"/>
                  </a:lnTo>
                  <a:lnTo>
                    <a:pt x="1278" y="760"/>
                  </a:lnTo>
                  <a:lnTo>
                    <a:pt x="1278" y="760"/>
                  </a:lnTo>
                  <a:lnTo>
                    <a:pt x="1275" y="762"/>
                  </a:lnTo>
                  <a:lnTo>
                    <a:pt x="1275" y="765"/>
                  </a:lnTo>
                  <a:lnTo>
                    <a:pt x="1275" y="765"/>
                  </a:lnTo>
                  <a:lnTo>
                    <a:pt x="1275" y="765"/>
                  </a:lnTo>
                  <a:lnTo>
                    <a:pt x="1275" y="765"/>
                  </a:lnTo>
                  <a:lnTo>
                    <a:pt x="1278" y="765"/>
                  </a:lnTo>
                  <a:lnTo>
                    <a:pt x="1280" y="765"/>
                  </a:lnTo>
                  <a:lnTo>
                    <a:pt x="1280" y="765"/>
                  </a:lnTo>
                  <a:lnTo>
                    <a:pt x="1280" y="765"/>
                  </a:lnTo>
                  <a:lnTo>
                    <a:pt x="1280" y="762"/>
                  </a:lnTo>
                  <a:lnTo>
                    <a:pt x="1280" y="762"/>
                  </a:lnTo>
                  <a:lnTo>
                    <a:pt x="1280" y="762"/>
                  </a:lnTo>
                  <a:lnTo>
                    <a:pt x="1280" y="760"/>
                  </a:lnTo>
                  <a:lnTo>
                    <a:pt x="1280" y="760"/>
                  </a:lnTo>
                  <a:lnTo>
                    <a:pt x="1280" y="760"/>
                  </a:lnTo>
                  <a:lnTo>
                    <a:pt x="1280" y="760"/>
                  </a:lnTo>
                  <a:lnTo>
                    <a:pt x="1282" y="760"/>
                  </a:lnTo>
                  <a:lnTo>
                    <a:pt x="1282" y="758"/>
                  </a:lnTo>
                  <a:lnTo>
                    <a:pt x="1282" y="758"/>
                  </a:lnTo>
                  <a:lnTo>
                    <a:pt x="1282" y="758"/>
                  </a:lnTo>
                  <a:lnTo>
                    <a:pt x="1280" y="758"/>
                  </a:lnTo>
                  <a:lnTo>
                    <a:pt x="1280" y="758"/>
                  </a:lnTo>
                  <a:lnTo>
                    <a:pt x="1280" y="758"/>
                  </a:lnTo>
                  <a:lnTo>
                    <a:pt x="1280" y="758"/>
                  </a:lnTo>
                  <a:lnTo>
                    <a:pt x="1282" y="758"/>
                  </a:lnTo>
                  <a:lnTo>
                    <a:pt x="1282" y="755"/>
                  </a:lnTo>
                  <a:lnTo>
                    <a:pt x="1282" y="755"/>
                  </a:lnTo>
                  <a:lnTo>
                    <a:pt x="1282" y="755"/>
                  </a:lnTo>
                  <a:lnTo>
                    <a:pt x="1285" y="758"/>
                  </a:lnTo>
                  <a:lnTo>
                    <a:pt x="1285" y="758"/>
                  </a:lnTo>
                  <a:lnTo>
                    <a:pt x="1287" y="758"/>
                  </a:lnTo>
                  <a:lnTo>
                    <a:pt x="1287" y="755"/>
                  </a:lnTo>
                  <a:lnTo>
                    <a:pt x="1287" y="755"/>
                  </a:lnTo>
                  <a:lnTo>
                    <a:pt x="1287" y="755"/>
                  </a:lnTo>
                  <a:lnTo>
                    <a:pt x="1287" y="755"/>
                  </a:lnTo>
                  <a:close/>
                  <a:moveTo>
                    <a:pt x="1341" y="680"/>
                  </a:moveTo>
                  <a:lnTo>
                    <a:pt x="1344" y="682"/>
                  </a:lnTo>
                  <a:lnTo>
                    <a:pt x="1344" y="680"/>
                  </a:lnTo>
                  <a:lnTo>
                    <a:pt x="1344" y="680"/>
                  </a:lnTo>
                  <a:lnTo>
                    <a:pt x="1346" y="680"/>
                  </a:lnTo>
                  <a:lnTo>
                    <a:pt x="1348" y="680"/>
                  </a:lnTo>
                  <a:lnTo>
                    <a:pt x="1348" y="680"/>
                  </a:lnTo>
                  <a:lnTo>
                    <a:pt x="1348" y="680"/>
                  </a:lnTo>
                  <a:lnTo>
                    <a:pt x="1348" y="677"/>
                  </a:lnTo>
                  <a:lnTo>
                    <a:pt x="1348" y="677"/>
                  </a:lnTo>
                  <a:lnTo>
                    <a:pt x="1348" y="677"/>
                  </a:lnTo>
                  <a:lnTo>
                    <a:pt x="1348" y="677"/>
                  </a:lnTo>
                  <a:lnTo>
                    <a:pt x="1348" y="677"/>
                  </a:lnTo>
                  <a:lnTo>
                    <a:pt x="1348" y="677"/>
                  </a:lnTo>
                  <a:lnTo>
                    <a:pt x="1346" y="677"/>
                  </a:lnTo>
                  <a:lnTo>
                    <a:pt x="1344" y="675"/>
                  </a:lnTo>
                  <a:lnTo>
                    <a:pt x="1344" y="675"/>
                  </a:lnTo>
                  <a:lnTo>
                    <a:pt x="1341" y="672"/>
                  </a:lnTo>
                  <a:lnTo>
                    <a:pt x="1341" y="672"/>
                  </a:lnTo>
                  <a:lnTo>
                    <a:pt x="1341" y="675"/>
                  </a:lnTo>
                  <a:lnTo>
                    <a:pt x="1341" y="675"/>
                  </a:lnTo>
                  <a:lnTo>
                    <a:pt x="1341" y="677"/>
                  </a:lnTo>
                  <a:lnTo>
                    <a:pt x="1339" y="677"/>
                  </a:lnTo>
                  <a:lnTo>
                    <a:pt x="1339" y="677"/>
                  </a:lnTo>
                  <a:lnTo>
                    <a:pt x="1337" y="677"/>
                  </a:lnTo>
                  <a:lnTo>
                    <a:pt x="1339" y="677"/>
                  </a:lnTo>
                  <a:lnTo>
                    <a:pt x="1339" y="677"/>
                  </a:lnTo>
                  <a:lnTo>
                    <a:pt x="1339" y="677"/>
                  </a:lnTo>
                  <a:lnTo>
                    <a:pt x="1341" y="677"/>
                  </a:lnTo>
                  <a:lnTo>
                    <a:pt x="1341" y="680"/>
                  </a:lnTo>
                  <a:lnTo>
                    <a:pt x="1341" y="680"/>
                  </a:lnTo>
                  <a:close/>
                  <a:moveTo>
                    <a:pt x="1398" y="741"/>
                  </a:moveTo>
                  <a:lnTo>
                    <a:pt x="1398" y="741"/>
                  </a:lnTo>
                  <a:lnTo>
                    <a:pt x="1398" y="741"/>
                  </a:lnTo>
                  <a:lnTo>
                    <a:pt x="1396" y="741"/>
                  </a:lnTo>
                  <a:lnTo>
                    <a:pt x="1396" y="741"/>
                  </a:lnTo>
                  <a:lnTo>
                    <a:pt x="1398" y="743"/>
                  </a:lnTo>
                  <a:lnTo>
                    <a:pt x="1398" y="743"/>
                  </a:lnTo>
                  <a:lnTo>
                    <a:pt x="1398" y="743"/>
                  </a:lnTo>
                  <a:lnTo>
                    <a:pt x="1401" y="743"/>
                  </a:lnTo>
                  <a:lnTo>
                    <a:pt x="1401" y="741"/>
                  </a:lnTo>
                  <a:lnTo>
                    <a:pt x="1398" y="741"/>
                  </a:lnTo>
                  <a:lnTo>
                    <a:pt x="1398" y="741"/>
                  </a:lnTo>
                  <a:close/>
                  <a:moveTo>
                    <a:pt x="1358" y="689"/>
                  </a:moveTo>
                  <a:lnTo>
                    <a:pt x="1353" y="687"/>
                  </a:lnTo>
                  <a:lnTo>
                    <a:pt x="1353" y="687"/>
                  </a:lnTo>
                  <a:lnTo>
                    <a:pt x="1351" y="687"/>
                  </a:lnTo>
                  <a:lnTo>
                    <a:pt x="1351" y="687"/>
                  </a:lnTo>
                  <a:lnTo>
                    <a:pt x="1351" y="687"/>
                  </a:lnTo>
                  <a:lnTo>
                    <a:pt x="1351" y="689"/>
                  </a:lnTo>
                  <a:lnTo>
                    <a:pt x="1351" y="689"/>
                  </a:lnTo>
                  <a:lnTo>
                    <a:pt x="1351" y="689"/>
                  </a:lnTo>
                  <a:lnTo>
                    <a:pt x="1351" y="689"/>
                  </a:lnTo>
                  <a:lnTo>
                    <a:pt x="1353" y="689"/>
                  </a:lnTo>
                  <a:lnTo>
                    <a:pt x="1353" y="689"/>
                  </a:lnTo>
                  <a:lnTo>
                    <a:pt x="1356" y="689"/>
                  </a:lnTo>
                  <a:lnTo>
                    <a:pt x="1356" y="689"/>
                  </a:lnTo>
                  <a:lnTo>
                    <a:pt x="1358" y="689"/>
                  </a:lnTo>
                  <a:lnTo>
                    <a:pt x="1360" y="691"/>
                  </a:lnTo>
                  <a:lnTo>
                    <a:pt x="1360" y="691"/>
                  </a:lnTo>
                  <a:lnTo>
                    <a:pt x="1363" y="691"/>
                  </a:lnTo>
                  <a:lnTo>
                    <a:pt x="1363" y="689"/>
                  </a:lnTo>
                  <a:lnTo>
                    <a:pt x="1365" y="689"/>
                  </a:lnTo>
                  <a:lnTo>
                    <a:pt x="1363" y="689"/>
                  </a:lnTo>
                  <a:lnTo>
                    <a:pt x="1363" y="689"/>
                  </a:lnTo>
                  <a:lnTo>
                    <a:pt x="1358" y="689"/>
                  </a:lnTo>
                  <a:close/>
                  <a:moveTo>
                    <a:pt x="1296" y="760"/>
                  </a:moveTo>
                  <a:lnTo>
                    <a:pt x="1296" y="758"/>
                  </a:lnTo>
                  <a:lnTo>
                    <a:pt x="1296" y="758"/>
                  </a:lnTo>
                  <a:lnTo>
                    <a:pt x="1294" y="758"/>
                  </a:lnTo>
                  <a:lnTo>
                    <a:pt x="1294" y="758"/>
                  </a:lnTo>
                  <a:lnTo>
                    <a:pt x="1294" y="760"/>
                  </a:lnTo>
                  <a:lnTo>
                    <a:pt x="1294" y="760"/>
                  </a:lnTo>
                  <a:lnTo>
                    <a:pt x="1292" y="760"/>
                  </a:lnTo>
                  <a:lnTo>
                    <a:pt x="1292" y="760"/>
                  </a:lnTo>
                  <a:lnTo>
                    <a:pt x="1292" y="760"/>
                  </a:lnTo>
                  <a:lnTo>
                    <a:pt x="1292" y="758"/>
                  </a:lnTo>
                  <a:lnTo>
                    <a:pt x="1292" y="758"/>
                  </a:lnTo>
                  <a:lnTo>
                    <a:pt x="1289" y="758"/>
                  </a:lnTo>
                  <a:lnTo>
                    <a:pt x="1289" y="758"/>
                  </a:lnTo>
                  <a:lnTo>
                    <a:pt x="1289" y="758"/>
                  </a:lnTo>
                  <a:lnTo>
                    <a:pt x="1289" y="760"/>
                  </a:lnTo>
                  <a:lnTo>
                    <a:pt x="1289" y="762"/>
                  </a:lnTo>
                  <a:lnTo>
                    <a:pt x="1292" y="762"/>
                  </a:lnTo>
                  <a:lnTo>
                    <a:pt x="1292" y="762"/>
                  </a:lnTo>
                  <a:lnTo>
                    <a:pt x="1289" y="762"/>
                  </a:lnTo>
                  <a:lnTo>
                    <a:pt x="1289" y="762"/>
                  </a:lnTo>
                  <a:lnTo>
                    <a:pt x="1289" y="762"/>
                  </a:lnTo>
                  <a:lnTo>
                    <a:pt x="1289" y="765"/>
                  </a:lnTo>
                  <a:lnTo>
                    <a:pt x="1289" y="765"/>
                  </a:lnTo>
                  <a:lnTo>
                    <a:pt x="1289" y="765"/>
                  </a:lnTo>
                  <a:lnTo>
                    <a:pt x="1287" y="767"/>
                  </a:lnTo>
                  <a:lnTo>
                    <a:pt x="1289" y="767"/>
                  </a:lnTo>
                  <a:lnTo>
                    <a:pt x="1289" y="767"/>
                  </a:lnTo>
                  <a:lnTo>
                    <a:pt x="1289" y="767"/>
                  </a:lnTo>
                  <a:lnTo>
                    <a:pt x="1289" y="767"/>
                  </a:lnTo>
                  <a:lnTo>
                    <a:pt x="1289" y="767"/>
                  </a:lnTo>
                  <a:lnTo>
                    <a:pt x="1292" y="767"/>
                  </a:lnTo>
                  <a:lnTo>
                    <a:pt x="1292" y="767"/>
                  </a:lnTo>
                  <a:lnTo>
                    <a:pt x="1292" y="767"/>
                  </a:lnTo>
                  <a:lnTo>
                    <a:pt x="1292" y="767"/>
                  </a:lnTo>
                  <a:lnTo>
                    <a:pt x="1292" y="767"/>
                  </a:lnTo>
                  <a:lnTo>
                    <a:pt x="1294" y="767"/>
                  </a:lnTo>
                  <a:lnTo>
                    <a:pt x="1294" y="767"/>
                  </a:lnTo>
                  <a:lnTo>
                    <a:pt x="1294" y="765"/>
                  </a:lnTo>
                  <a:lnTo>
                    <a:pt x="1294" y="765"/>
                  </a:lnTo>
                  <a:lnTo>
                    <a:pt x="1294" y="765"/>
                  </a:lnTo>
                  <a:lnTo>
                    <a:pt x="1294" y="762"/>
                  </a:lnTo>
                  <a:lnTo>
                    <a:pt x="1294" y="762"/>
                  </a:lnTo>
                  <a:lnTo>
                    <a:pt x="1294" y="762"/>
                  </a:lnTo>
                  <a:lnTo>
                    <a:pt x="1294" y="762"/>
                  </a:lnTo>
                  <a:lnTo>
                    <a:pt x="1296" y="762"/>
                  </a:lnTo>
                  <a:lnTo>
                    <a:pt x="1294" y="760"/>
                  </a:lnTo>
                  <a:lnTo>
                    <a:pt x="1296" y="760"/>
                  </a:lnTo>
                  <a:lnTo>
                    <a:pt x="1296" y="760"/>
                  </a:lnTo>
                  <a:close/>
                  <a:moveTo>
                    <a:pt x="731" y="175"/>
                  </a:moveTo>
                  <a:lnTo>
                    <a:pt x="731" y="175"/>
                  </a:lnTo>
                  <a:lnTo>
                    <a:pt x="731" y="178"/>
                  </a:lnTo>
                  <a:lnTo>
                    <a:pt x="734" y="175"/>
                  </a:lnTo>
                  <a:lnTo>
                    <a:pt x="734" y="175"/>
                  </a:lnTo>
                  <a:lnTo>
                    <a:pt x="734" y="175"/>
                  </a:lnTo>
                  <a:lnTo>
                    <a:pt x="734" y="178"/>
                  </a:lnTo>
                  <a:lnTo>
                    <a:pt x="734" y="178"/>
                  </a:lnTo>
                  <a:lnTo>
                    <a:pt x="734" y="178"/>
                  </a:lnTo>
                  <a:lnTo>
                    <a:pt x="734" y="178"/>
                  </a:lnTo>
                  <a:lnTo>
                    <a:pt x="734" y="178"/>
                  </a:lnTo>
                  <a:lnTo>
                    <a:pt x="736" y="178"/>
                  </a:lnTo>
                  <a:lnTo>
                    <a:pt x="736" y="178"/>
                  </a:lnTo>
                  <a:lnTo>
                    <a:pt x="738" y="178"/>
                  </a:lnTo>
                  <a:lnTo>
                    <a:pt x="738" y="178"/>
                  </a:lnTo>
                  <a:lnTo>
                    <a:pt x="738" y="178"/>
                  </a:lnTo>
                  <a:lnTo>
                    <a:pt x="738" y="175"/>
                  </a:lnTo>
                  <a:lnTo>
                    <a:pt x="738" y="175"/>
                  </a:lnTo>
                  <a:lnTo>
                    <a:pt x="736" y="175"/>
                  </a:lnTo>
                  <a:lnTo>
                    <a:pt x="736" y="175"/>
                  </a:lnTo>
                  <a:lnTo>
                    <a:pt x="734" y="175"/>
                  </a:lnTo>
                  <a:lnTo>
                    <a:pt x="734" y="175"/>
                  </a:lnTo>
                  <a:lnTo>
                    <a:pt x="734" y="175"/>
                  </a:lnTo>
                  <a:lnTo>
                    <a:pt x="731" y="175"/>
                  </a:lnTo>
                  <a:lnTo>
                    <a:pt x="731" y="175"/>
                  </a:lnTo>
                  <a:lnTo>
                    <a:pt x="731" y="175"/>
                  </a:lnTo>
                  <a:lnTo>
                    <a:pt x="731" y="175"/>
                  </a:lnTo>
                  <a:lnTo>
                    <a:pt x="731" y="175"/>
                  </a:lnTo>
                  <a:close/>
                  <a:moveTo>
                    <a:pt x="1185" y="100"/>
                  </a:moveTo>
                  <a:lnTo>
                    <a:pt x="1188" y="100"/>
                  </a:lnTo>
                  <a:lnTo>
                    <a:pt x="1190" y="100"/>
                  </a:lnTo>
                  <a:lnTo>
                    <a:pt x="1190" y="97"/>
                  </a:lnTo>
                  <a:lnTo>
                    <a:pt x="1190" y="95"/>
                  </a:lnTo>
                  <a:lnTo>
                    <a:pt x="1190" y="95"/>
                  </a:lnTo>
                  <a:lnTo>
                    <a:pt x="1188" y="95"/>
                  </a:lnTo>
                  <a:lnTo>
                    <a:pt x="1188" y="93"/>
                  </a:lnTo>
                  <a:lnTo>
                    <a:pt x="1185" y="93"/>
                  </a:lnTo>
                  <a:lnTo>
                    <a:pt x="1185" y="93"/>
                  </a:lnTo>
                  <a:lnTo>
                    <a:pt x="1183" y="95"/>
                  </a:lnTo>
                  <a:lnTo>
                    <a:pt x="1183" y="97"/>
                  </a:lnTo>
                  <a:lnTo>
                    <a:pt x="1183" y="100"/>
                  </a:lnTo>
                  <a:lnTo>
                    <a:pt x="1185" y="100"/>
                  </a:lnTo>
                  <a:close/>
                  <a:moveTo>
                    <a:pt x="731" y="261"/>
                  </a:moveTo>
                  <a:lnTo>
                    <a:pt x="729" y="263"/>
                  </a:lnTo>
                  <a:lnTo>
                    <a:pt x="729" y="263"/>
                  </a:lnTo>
                  <a:lnTo>
                    <a:pt x="729" y="263"/>
                  </a:lnTo>
                  <a:lnTo>
                    <a:pt x="726" y="263"/>
                  </a:lnTo>
                  <a:lnTo>
                    <a:pt x="726" y="263"/>
                  </a:lnTo>
                  <a:lnTo>
                    <a:pt x="726" y="265"/>
                  </a:lnTo>
                  <a:lnTo>
                    <a:pt x="726" y="265"/>
                  </a:lnTo>
                  <a:lnTo>
                    <a:pt x="726" y="265"/>
                  </a:lnTo>
                  <a:lnTo>
                    <a:pt x="726" y="268"/>
                  </a:lnTo>
                  <a:lnTo>
                    <a:pt x="726" y="270"/>
                  </a:lnTo>
                  <a:lnTo>
                    <a:pt x="726" y="270"/>
                  </a:lnTo>
                  <a:lnTo>
                    <a:pt x="726" y="270"/>
                  </a:lnTo>
                  <a:lnTo>
                    <a:pt x="726" y="270"/>
                  </a:lnTo>
                  <a:lnTo>
                    <a:pt x="729" y="275"/>
                  </a:lnTo>
                  <a:lnTo>
                    <a:pt x="729" y="275"/>
                  </a:lnTo>
                  <a:lnTo>
                    <a:pt x="729" y="277"/>
                  </a:lnTo>
                  <a:lnTo>
                    <a:pt x="729" y="277"/>
                  </a:lnTo>
                  <a:lnTo>
                    <a:pt x="729" y="280"/>
                  </a:lnTo>
                  <a:lnTo>
                    <a:pt x="729" y="280"/>
                  </a:lnTo>
                  <a:lnTo>
                    <a:pt x="729" y="280"/>
                  </a:lnTo>
                  <a:lnTo>
                    <a:pt x="729" y="282"/>
                  </a:lnTo>
                  <a:lnTo>
                    <a:pt x="729" y="284"/>
                  </a:lnTo>
                  <a:lnTo>
                    <a:pt x="729" y="284"/>
                  </a:lnTo>
                  <a:lnTo>
                    <a:pt x="729" y="287"/>
                  </a:lnTo>
                  <a:lnTo>
                    <a:pt x="729" y="287"/>
                  </a:lnTo>
                  <a:lnTo>
                    <a:pt x="729" y="289"/>
                  </a:lnTo>
                  <a:lnTo>
                    <a:pt x="729" y="291"/>
                  </a:lnTo>
                  <a:lnTo>
                    <a:pt x="729" y="291"/>
                  </a:lnTo>
                  <a:lnTo>
                    <a:pt x="731" y="291"/>
                  </a:lnTo>
                  <a:lnTo>
                    <a:pt x="734" y="294"/>
                  </a:lnTo>
                  <a:lnTo>
                    <a:pt x="734" y="294"/>
                  </a:lnTo>
                  <a:lnTo>
                    <a:pt x="736" y="294"/>
                  </a:lnTo>
                  <a:lnTo>
                    <a:pt x="738" y="296"/>
                  </a:lnTo>
                  <a:lnTo>
                    <a:pt x="741" y="303"/>
                  </a:lnTo>
                  <a:lnTo>
                    <a:pt x="743" y="303"/>
                  </a:lnTo>
                  <a:lnTo>
                    <a:pt x="745" y="306"/>
                  </a:lnTo>
                  <a:lnTo>
                    <a:pt x="748" y="306"/>
                  </a:lnTo>
                  <a:lnTo>
                    <a:pt x="748" y="308"/>
                  </a:lnTo>
                  <a:lnTo>
                    <a:pt x="743" y="308"/>
                  </a:lnTo>
                  <a:lnTo>
                    <a:pt x="743" y="306"/>
                  </a:lnTo>
                  <a:lnTo>
                    <a:pt x="741" y="306"/>
                  </a:lnTo>
                  <a:lnTo>
                    <a:pt x="741" y="308"/>
                  </a:lnTo>
                  <a:lnTo>
                    <a:pt x="741" y="308"/>
                  </a:lnTo>
                  <a:lnTo>
                    <a:pt x="741" y="310"/>
                  </a:lnTo>
                  <a:lnTo>
                    <a:pt x="743" y="310"/>
                  </a:lnTo>
                  <a:lnTo>
                    <a:pt x="743" y="313"/>
                  </a:lnTo>
                  <a:lnTo>
                    <a:pt x="743" y="315"/>
                  </a:lnTo>
                  <a:lnTo>
                    <a:pt x="743" y="317"/>
                  </a:lnTo>
                  <a:lnTo>
                    <a:pt x="743" y="317"/>
                  </a:lnTo>
                  <a:lnTo>
                    <a:pt x="743" y="317"/>
                  </a:lnTo>
                  <a:lnTo>
                    <a:pt x="745" y="320"/>
                  </a:lnTo>
                  <a:lnTo>
                    <a:pt x="745" y="320"/>
                  </a:lnTo>
                  <a:lnTo>
                    <a:pt x="745" y="320"/>
                  </a:lnTo>
                  <a:lnTo>
                    <a:pt x="743" y="320"/>
                  </a:lnTo>
                  <a:lnTo>
                    <a:pt x="743" y="320"/>
                  </a:lnTo>
                  <a:lnTo>
                    <a:pt x="741" y="320"/>
                  </a:lnTo>
                  <a:lnTo>
                    <a:pt x="738" y="320"/>
                  </a:lnTo>
                  <a:lnTo>
                    <a:pt x="738" y="320"/>
                  </a:lnTo>
                  <a:lnTo>
                    <a:pt x="736" y="320"/>
                  </a:lnTo>
                  <a:lnTo>
                    <a:pt x="736" y="320"/>
                  </a:lnTo>
                  <a:lnTo>
                    <a:pt x="736" y="320"/>
                  </a:lnTo>
                  <a:lnTo>
                    <a:pt x="736" y="320"/>
                  </a:lnTo>
                  <a:lnTo>
                    <a:pt x="736" y="322"/>
                  </a:lnTo>
                  <a:lnTo>
                    <a:pt x="736" y="322"/>
                  </a:lnTo>
                  <a:lnTo>
                    <a:pt x="736" y="322"/>
                  </a:lnTo>
                  <a:lnTo>
                    <a:pt x="736" y="322"/>
                  </a:lnTo>
                  <a:lnTo>
                    <a:pt x="738" y="322"/>
                  </a:lnTo>
                  <a:lnTo>
                    <a:pt x="738" y="322"/>
                  </a:lnTo>
                  <a:lnTo>
                    <a:pt x="738" y="322"/>
                  </a:lnTo>
                  <a:lnTo>
                    <a:pt x="738" y="322"/>
                  </a:lnTo>
                  <a:lnTo>
                    <a:pt x="738" y="325"/>
                  </a:lnTo>
                  <a:lnTo>
                    <a:pt x="741" y="327"/>
                  </a:lnTo>
                  <a:lnTo>
                    <a:pt x="738" y="327"/>
                  </a:lnTo>
                  <a:lnTo>
                    <a:pt x="738" y="327"/>
                  </a:lnTo>
                  <a:lnTo>
                    <a:pt x="738" y="327"/>
                  </a:lnTo>
                  <a:lnTo>
                    <a:pt x="738" y="329"/>
                  </a:lnTo>
                  <a:lnTo>
                    <a:pt x="738" y="334"/>
                  </a:lnTo>
                  <a:lnTo>
                    <a:pt x="741" y="334"/>
                  </a:lnTo>
                  <a:lnTo>
                    <a:pt x="741" y="336"/>
                  </a:lnTo>
                  <a:lnTo>
                    <a:pt x="741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3" y="336"/>
                  </a:lnTo>
                  <a:lnTo>
                    <a:pt x="745" y="336"/>
                  </a:lnTo>
                  <a:lnTo>
                    <a:pt x="745" y="336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5" y="339"/>
                  </a:lnTo>
                  <a:lnTo>
                    <a:pt x="748" y="339"/>
                  </a:lnTo>
                  <a:lnTo>
                    <a:pt x="748" y="339"/>
                  </a:lnTo>
                  <a:lnTo>
                    <a:pt x="750" y="339"/>
                  </a:lnTo>
                  <a:lnTo>
                    <a:pt x="752" y="339"/>
                  </a:lnTo>
                  <a:lnTo>
                    <a:pt x="755" y="339"/>
                  </a:lnTo>
                  <a:lnTo>
                    <a:pt x="755" y="341"/>
                  </a:lnTo>
                  <a:lnTo>
                    <a:pt x="755" y="341"/>
                  </a:lnTo>
                  <a:lnTo>
                    <a:pt x="755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2" y="341"/>
                  </a:lnTo>
                  <a:lnTo>
                    <a:pt x="755" y="343"/>
                  </a:lnTo>
                  <a:lnTo>
                    <a:pt x="755" y="343"/>
                  </a:lnTo>
                  <a:lnTo>
                    <a:pt x="757" y="343"/>
                  </a:lnTo>
                  <a:lnTo>
                    <a:pt x="757" y="346"/>
                  </a:lnTo>
                  <a:lnTo>
                    <a:pt x="757" y="346"/>
                  </a:lnTo>
                  <a:lnTo>
                    <a:pt x="760" y="346"/>
                  </a:lnTo>
                  <a:lnTo>
                    <a:pt x="760" y="346"/>
                  </a:lnTo>
                  <a:lnTo>
                    <a:pt x="760" y="346"/>
                  </a:lnTo>
                  <a:lnTo>
                    <a:pt x="760" y="346"/>
                  </a:lnTo>
                  <a:lnTo>
                    <a:pt x="757" y="346"/>
                  </a:lnTo>
                  <a:lnTo>
                    <a:pt x="757" y="346"/>
                  </a:lnTo>
                  <a:lnTo>
                    <a:pt x="757" y="346"/>
                  </a:lnTo>
                  <a:lnTo>
                    <a:pt x="757" y="346"/>
                  </a:lnTo>
                  <a:lnTo>
                    <a:pt x="755" y="346"/>
                  </a:lnTo>
                  <a:lnTo>
                    <a:pt x="755" y="346"/>
                  </a:lnTo>
                  <a:lnTo>
                    <a:pt x="752" y="343"/>
                  </a:lnTo>
                  <a:lnTo>
                    <a:pt x="750" y="343"/>
                  </a:lnTo>
                  <a:lnTo>
                    <a:pt x="748" y="343"/>
                  </a:lnTo>
                  <a:lnTo>
                    <a:pt x="748" y="343"/>
                  </a:lnTo>
                  <a:lnTo>
                    <a:pt x="748" y="343"/>
                  </a:lnTo>
                  <a:lnTo>
                    <a:pt x="745" y="343"/>
                  </a:lnTo>
                  <a:lnTo>
                    <a:pt x="745" y="343"/>
                  </a:lnTo>
                  <a:lnTo>
                    <a:pt x="748" y="353"/>
                  </a:lnTo>
                  <a:lnTo>
                    <a:pt x="748" y="353"/>
                  </a:lnTo>
                  <a:lnTo>
                    <a:pt x="750" y="353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52" y="355"/>
                  </a:lnTo>
                  <a:lnTo>
                    <a:pt x="752" y="355"/>
                  </a:lnTo>
                  <a:lnTo>
                    <a:pt x="755" y="355"/>
                  </a:lnTo>
                  <a:lnTo>
                    <a:pt x="755" y="355"/>
                  </a:lnTo>
                  <a:lnTo>
                    <a:pt x="755" y="355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60" y="353"/>
                  </a:lnTo>
                  <a:lnTo>
                    <a:pt x="760" y="353"/>
                  </a:lnTo>
                  <a:lnTo>
                    <a:pt x="762" y="353"/>
                  </a:lnTo>
                  <a:lnTo>
                    <a:pt x="764" y="355"/>
                  </a:lnTo>
                  <a:lnTo>
                    <a:pt x="764" y="358"/>
                  </a:lnTo>
                  <a:lnTo>
                    <a:pt x="764" y="358"/>
                  </a:lnTo>
                  <a:lnTo>
                    <a:pt x="764" y="358"/>
                  </a:lnTo>
                  <a:lnTo>
                    <a:pt x="767" y="358"/>
                  </a:lnTo>
                  <a:lnTo>
                    <a:pt x="767" y="358"/>
                  </a:lnTo>
                  <a:lnTo>
                    <a:pt x="767" y="358"/>
                  </a:lnTo>
                  <a:lnTo>
                    <a:pt x="769" y="360"/>
                  </a:lnTo>
                  <a:lnTo>
                    <a:pt x="769" y="358"/>
                  </a:lnTo>
                  <a:lnTo>
                    <a:pt x="771" y="358"/>
                  </a:lnTo>
                  <a:lnTo>
                    <a:pt x="771" y="355"/>
                  </a:lnTo>
                  <a:lnTo>
                    <a:pt x="771" y="355"/>
                  </a:lnTo>
                  <a:lnTo>
                    <a:pt x="771" y="355"/>
                  </a:lnTo>
                  <a:lnTo>
                    <a:pt x="771" y="353"/>
                  </a:lnTo>
                  <a:lnTo>
                    <a:pt x="774" y="353"/>
                  </a:lnTo>
                  <a:lnTo>
                    <a:pt x="774" y="353"/>
                  </a:lnTo>
                  <a:lnTo>
                    <a:pt x="774" y="355"/>
                  </a:lnTo>
                  <a:lnTo>
                    <a:pt x="771" y="355"/>
                  </a:lnTo>
                  <a:lnTo>
                    <a:pt x="771" y="355"/>
                  </a:lnTo>
                  <a:lnTo>
                    <a:pt x="771" y="355"/>
                  </a:lnTo>
                  <a:lnTo>
                    <a:pt x="771" y="358"/>
                  </a:lnTo>
                  <a:lnTo>
                    <a:pt x="771" y="358"/>
                  </a:lnTo>
                  <a:lnTo>
                    <a:pt x="771" y="358"/>
                  </a:lnTo>
                  <a:lnTo>
                    <a:pt x="774" y="360"/>
                  </a:lnTo>
                  <a:lnTo>
                    <a:pt x="774" y="360"/>
                  </a:lnTo>
                  <a:lnTo>
                    <a:pt x="774" y="362"/>
                  </a:lnTo>
                  <a:lnTo>
                    <a:pt x="776" y="362"/>
                  </a:lnTo>
                  <a:lnTo>
                    <a:pt x="776" y="365"/>
                  </a:lnTo>
                  <a:lnTo>
                    <a:pt x="776" y="365"/>
                  </a:lnTo>
                  <a:lnTo>
                    <a:pt x="778" y="365"/>
                  </a:lnTo>
                  <a:lnTo>
                    <a:pt x="778" y="365"/>
                  </a:lnTo>
                  <a:lnTo>
                    <a:pt x="778" y="365"/>
                  </a:lnTo>
                  <a:lnTo>
                    <a:pt x="781" y="365"/>
                  </a:lnTo>
                  <a:lnTo>
                    <a:pt x="781" y="365"/>
                  </a:lnTo>
                  <a:lnTo>
                    <a:pt x="781" y="367"/>
                  </a:lnTo>
                  <a:lnTo>
                    <a:pt x="781" y="367"/>
                  </a:lnTo>
                  <a:lnTo>
                    <a:pt x="781" y="370"/>
                  </a:lnTo>
                  <a:lnTo>
                    <a:pt x="781" y="370"/>
                  </a:lnTo>
                  <a:lnTo>
                    <a:pt x="781" y="372"/>
                  </a:lnTo>
                  <a:lnTo>
                    <a:pt x="783" y="372"/>
                  </a:lnTo>
                  <a:lnTo>
                    <a:pt x="783" y="374"/>
                  </a:lnTo>
                  <a:lnTo>
                    <a:pt x="783" y="374"/>
                  </a:lnTo>
                  <a:lnTo>
                    <a:pt x="786" y="374"/>
                  </a:lnTo>
                  <a:lnTo>
                    <a:pt x="786" y="374"/>
                  </a:lnTo>
                  <a:lnTo>
                    <a:pt x="786" y="374"/>
                  </a:lnTo>
                  <a:lnTo>
                    <a:pt x="788" y="377"/>
                  </a:lnTo>
                  <a:lnTo>
                    <a:pt x="788" y="379"/>
                  </a:lnTo>
                  <a:lnTo>
                    <a:pt x="788" y="381"/>
                  </a:lnTo>
                  <a:lnTo>
                    <a:pt x="788" y="384"/>
                  </a:lnTo>
                  <a:lnTo>
                    <a:pt x="788" y="388"/>
                  </a:lnTo>
                  <a:lnTo>
                    <a:pt x="788" y="393"/>
                  </a:lnTo>
                  <a:lnTo>
                    <a:pt x="788" y="393"/>
                  </a:lnTo>
                  <a:lnTo>
                    <a:pt x="786" y="398"/>
                  </a:lnTo>
                  <a:lnTo>
                    <a:pt x="786" y="398"/>
                  </a:lnTo>
                  <a:lnTo>
                    <a:pt x="783" y="398"/>
                  </a:lnTo>
                  <a:lnTo>
                    <a:pt x="783" y="398"/>
                  </a:lnTo>
                  <a:lnTo>
                    <a:pt x="781" y="400"/>
                  </a:lnTo>
                  <a:lnTo>
                    <a:pt x="781" y="400"/>
                  </a:lnTo>
                  <a:lnTo>
                    <a:pt x="781" y="400"/>
                  </a:lnTo>
                  <a:lnTo>
                    <a:pt x="781" y="403"/>
                  </a:lnTo>
                  <a:lnTo>
                    <a:pt x="781" y="403"/>
                  </a:lnTo>
                  <a:lnTo>
                    <a:pt x="781" y="403"/>
                  </a:lnTo>
                  <a:lnTo>
                    <a:pt x="781" y="403"/>
                  </a:lnTo>
                  <a:lnTo>
                    <a:pt x="781" y="403"/>
                  </a:lnTo>
                  <a:lnTo>
                    <a:pt x="781" y="403"/>
                  </a:lnTo>
                  <a:lnTo>
                    <a:pt x="783" y="405"/>
                  </a:lnTo>
                  <a:lnTo>
                    <a:pt x="783" y="405"/>
                  </a:lnTo>
                  <a:lnTo>
                    <a:pt x="786" y="407"/>
                  </a:lnTo>
                  <a:lnTo>
                    <a:pt x="788" y="407"/>
                  </a:lnTo>
                  <a:lnTo>
                    <a:pt x="788" y="407"/>
                  </a:lnTo>
                  <a:lnTo>
                    <a:pt x="788" y="407"/>
                  </a:lnTo>
                  <a:lnTo>
                    <a:pt x="790" y="410"/>
                  </a:lnTo>
                  <a:lnTo>
                    <a:pt x="790" y="410"/>
                  </a:lnTo>
                  <a:lnTo>
                    <a:pt x="793" y="414"/>
                  </a:lnTo>
                  <a:lnTo>
                    <a:pt x="793" y="417"/>
                  </a:lnTo>
                  <a:lnTo>
                    <a:pt x="790" y="419"/>
                  </a:lnTo>
                  <a:lnTo>
                    <a:pt x="790" y="419"/>
                  </a:lnTo>
                  <a:lnTo>
                    <a:pt x="790" y="422"/>
                  </a:lnTo>
                  <a:lnTo>
                    <a:pt x="790" y="424"/>
                  </a:lnTo>
                  <a:lnTo>
                    <a:pt x="790" y="424"/>
                  </a:lnTo>
                  <a:lnTo>
                    <a:pt x="790" y="426"/>
                  </a:lnTo>
                  <a:lnTo>
                    <a:pt x="790" y="426"/>
                  </a:lnTo>
                  <a:lnTo>
                    <a:pt x="793" y="426"/>
                  </a:lnTo>
                  <a:lnTo>
                    <a:pt x="793" y="426"/>
                  </a:lnTo>
                  <a:lnTo>
                    <a:pt x="793" y="431"/>
                  </a:lnTo>
                  <a:lnTo>
                    <a:pt x="793" y="433"/>
                  </a:lnTo>
                  <a:lnTo>
                    <a:pt x="793" y="436"/>
                  </a:lnTo>
                  <a:lnTo>
                    <a:pt x="795" y="438"/>
                  </a:lnTo>
                  <a:lnTo>
                    <a:pt x="797" y="440"/>
                  </a:lnTo>
                  <a:lnTo>
                    <a:pt x="797" y="440"/>
                  </a:lnTo>
                  <a:lnTo>
                    <a:pt x="800" y="438"/>
                  </a:lnTo>
                  <a:lnTo>
                    <a:pt x="800" y="440"/>
                  </a:lnTo>
                  <a:lnTo>
                    <a:pt x="797" y="440"/>
                  </a:lnTo>
                  <a:lnTo>
                    <a:pt x="795" y="440"/>
                  </a:lnTo>
                  <a:lnTo>
                    <a:pt x="795" y="443"/>
                  </a:lnTo>
                  <a:lnTo>
                    <a:pt x="795" y="443"/>
                  </a:lnTo>
                  <a:lnTo>
                    <a:pt x="793" y="445"/>
                  </a:lnTo>
                  <a:lnTo>
                    <a:pt x="793" y="445"/>
                  </a:lnTo>
                  <a:lnTo>
                    <a:pt x="795" y="445"/>
                  </a:lnTo>
                  <a:lnTo>
                    <a:pt x="795" y="445"/>
                  </a:lnTo>
                  <a:lnTo>
                    <a:pt x="797" y="445"/>
                  </a:lnTo>
                  <a:lnTo>
                    <a:pt x="797" y="448"/>
                  </a:lnTo>
                  <a:lnTo>
                    <a:pt x="797" y="448"/>
                  </a:lnTo>
                  <a:lnTo>
                    <a:pt x="797" y="450"/>
                  </a:lnTo>
                  <a:lnTo>
                    <a:pt x="797" y="452"/>
                  </a:lnTo>
                  <a:lnTo>
                    <a:pt x="797" y="455"/>
                  </a:lnTo>
                  <a:lnTo>
                    <a:pt x="797" y="457"/>
                  </a:lnTo>
                  <a:lnTo>
                    <a:pt x="797" y="457"/>
                  </a:lnTo>
                  <a:lnTo>
                    <a:pt x="795" y="459"/>
                  </a:lnTo>
                  <a:lnTo>
                    <a:pt x="797" y="462"/>
                  </a:lnTo>
                  <a:lnTo>
                    <a:pt x="797" y="462"/>
                  </a:lnTo>
                  <a:lnTo>
                    <a:pt x="800" y="464"/>
                  </a:lnTo>
                  <a:lnTo>
                    <a:pt x="800" y="464"/>
                  </a:lnTo>
                  <a:lnTo>
                    <a:pt x="807" y="459"/>
                  </a:lnTo>
                  <a:lnTo>
                    <a:pt x="812" y="457"/>
                  </a:lnTo>
                  <a:lnTo>
                    <a:pt x="814" y="457"/>
                  </a:lnTo>
                  <a:lnTo>
                    <a:pt x="816" y="457"/>
                  </a:lnTo>
                  <a:lnTo>
                    <a:pt x="816" y="459"/>
                  </a:lnTo>
                  <a:lnTo>
                    <a:pt x="819" y="462"/>
                  </a:lnTo>
                  <a:lnTo>
                    <a:pt x="819" y="462"/>
                  </a:lnTo>
                  <a:lnTo>
                    <a:pt x="819" y="464"/>
                  </a:lnTo>
                  <a:lnTo>
                    <a:pt x="819" y="464"/>
                  </a:lnTo>
                  <a:lnTo>
                    <a:pt x="819" y="467"/>
                  </a:lnTo>
                  <a:lnTo>
                    <a:pt x="819" y="467"/>
                  </a:lnTo>
                  <a:lnTo>
                    <a:pt x="819" y="467"/>
                  </a:lnTo>
                  <a:lnTo>
                    <a:pt x="819" y="467"/>
                  </a:lnTo>
                  <a:lnTo>
                    <a:pt x="819" y="467"/>
                  </a:lnTo>
                  <a:lnTo>
                    <a:pt x="819" y="469"/>
                  </a:lnTo>
                  <a:lnTo>
                    <a:pt x="821" y="467"/>
                  </a:lnTo>
                  <a:lnTo>
                    <a:pt x="826" y="462"/>
                  </a:lnTo>
                  <a:lnTo>
                    <a:pt x="826" y="462"/>
                  </a:lnTo>
                  <a:lnTo>
                    <a:pt x="828" y="462"/>
                  </a:lnTo>
                  <a:lnTo>
                    <a:pt x="828" y="462"/>
                  </a:lnTo>
                  <a:lnTo>
                    <a:pt x="831" y="459"/>
                  </a:lnTo>
                  <a:lnTo>
                    <a:pt x="833" y="459"/>
                  </a:lnTo>
                  <a:lnTo>
                    <a:pt x="835" y="457"/>
                  </a:lnTo>
                  <a:lnTo>
                    <a:pt x="835" y="457"/>
                  </a:lnTo>
                  <a:lnTo>
                    <a:pt x="835" y="459"/>
                  </a:lnTo>
                  <a:lnTo>
                    <a:pt x="835" y="459"/>
                  </a:lnTo>
                  <a:lnTo>
                    <a:pt x="831" y="462"/>
                  </a:lnTo>
                  <a:lnTo>
                    <a:pt x="828" y="462"/>
                  </a:lnTo>
                  <a:lnTo>
                    <a:pt x="828" y="462"/>
                  </a:lnTo>
                  <a:lnTo>
                    <a:pt x="826" y="464"/>
                  </a:lnTo>
                  <a:lnTo>
                    <a:pt x="826" y="464"/>
                  </a:lnTo>
                  <a:lnTo>
                    <a:pt x="826" y="464"/>
                  </a:lnTo>
                  <a:lnTo>
                    <a:pt x="826" y="467"/>
                  </a:lnTo>
                  <a:lnTo>
                    <a:pt x="826" y="467"/>
                  </a:lnTo>
                  <a:lnTo>
                    <a:pt x="828" y="467"/>
                  </a:lnTo>
                  <a:lnTo>
                    <a:pt x="828" y="467"/>
                  </a:lnTo>
                  <a:lnTo>
                    <a:pt x="833" y="469"/>
                  </a:lnTo>
                  <a:lnTo>
                    <a:pt x="835" y="469"/>
                  </a:lnTo>
                  <a:lnTo>
                    <a:pt x="838" y="469"/>
                  </a:lnTo>
                  <a:lnTo>
                    <a:pt x="840" y="467"/>
                  </a:lnTo>
                  <a:lnTo>
                    <a:pt x="854" y="462"/>
                  </a:lnTo>
                  <a:lnTo>
                    <a:pt x="854" y="459"/>
                  </a:lnTo>
                  <a:lnTo>
                    <a:pt x="857" y="459"/>
                  </a:lnTo>
                  <a:lnTo>
                    <a:pt x="861" y="459"/>
                  </a:lnTo>
                  <a:lnTo>
                    <a:pt x="864" y="462"/>
                  </a:lnTo>
                  <a:lnTo>
                    <a:pt x="864" y="462"/>
                  </a:lnTo>
                  <a:lnTo>
                    <a:pt x="864" y="464"/>
                  </a:lnTo>
                  <a:lnTo>
                    <a:pt x="866" y="464"/>
                  </a:lnTo>
                  <a:lnTo>
                    <a:pt x="866" y="464"/>
                  </a:lnTo>
                  <a:lnTo>
                    <a:pt x="866" y="464"/>
                  </a:lnTo>
                  <a:lnTo>
                    <a:pt x="868" y="464"/>
                  </a:lnTo>
                  <a:lnTo>
                    <a:pt x="868" y="464"/>
                  </a:lnTo>
                  <a:lnTo>
                    <a:pt x="871" y="462"/>
                  </a:lnTo>
                  <a:lnTo>
                    <a:pt x="873" y="462"/>
                  </a:lnTo>
                  <a:lnTo>
                    <a:pt x="873" y="462"/>
                  </a:lnTo>
                  <a:lnTo>
                    <a:pt x="875" y="462"/>
                  </a:lnTo>
                  <a:lnTo>
                    <a:pt x="875" y="462"/>
                  </a:lnTo>
                  <a:lnTo>
                    <a:pt x="875" y="462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9"/>
                  </a:lnTo>
                  <a:lnTo>
                    <a:pt x="873" y="457"/>
                  </a:lnTo>
                  <a:lnTo>
                    <a:pt x="873" y="457"/>
                  </a:lnTo>
                  <a:lnTo>
                    <a:pt x="873" y="457"/>
                  </a:lnTo>
                  <a:lnTo>
                    <a:pt x="873" y="457"/>
                  </a:lnTo>
                  <a:lnTo>
                    <a:pt x="875" y="457"/>
                  </a:lnTo>
                  <a:lnTo>
                    <a:pt x="875" y="457"/>
                  </a:lnTo>
                  <a:lnTo>
                    <a:pt x="875" y="455"/>
                  </a:lnTo>
                  <a:lnTo>
                    <a:pt x="875" y="452"/>
                  </a:lnTo>
                  <a:lnTo>
                    <a:pt x="875" y="452"/>
                  </a:lnTo>
                  <a:lnTo>
                    <a:pt x="875" y="452"/>
                  </a:lnTo>
                  <a:lnTo>
                    <a:pt x="875" y="450"/>
                  </a:lnTo>
                  <a:lnTo>
                    <a:pt x="878" y="450"/>
                  </a:lnTo>
                  <a:lnTo>
                    <a:pt x="878" y="452"/>
                  </a:lnTo>
                  <a:lnTo>
                    <a:pt x="875" y="452"/>
                  </a:lnTo>
                  <a:lnTo>
                    <a:pt x="875" y="455"/>
                  </a:lnTo>
                  <a:lnTo>
                    <a:pt x="875" y="455"/>
                  </a:lnTo>
                  <a:lnTo>
                    <a:pt x="875" y="455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78" y="459"/>
                  </a:lnTo>
                  <a:lnTo>
                    <a:pt x="880" y="464"/>
                  </a:lnTo>
                  <a:lnTo>
                    <a:pt x="880" y="467"/>
                  </a:lnTo>
                  <a:lnTo>
                    <a:pt x="880" y="471"/>
                  </a:lnTo>
                  <a:lnTo>
                    <a:pt x="880" y="474"/>
                  </a:lnTo>
                  <a:lnTo>
                    <a:pt x="883" y="483"/>
                  </a:lnTo>
                  <a:lnTo>
                    <a:pt x="883" y="485"/>
                  </a:lnTo>
                  <a:lnTo>
                    <a:pt x="880" y="488"/>
                  </a:lnTo>
                  <a:lnTo>
                    <a:pt x="880" y="488"/>
                  </a:lnTo>
                  <a:lnTo>
                    <a:pt x="880" y="490"/>
                  </a:lnTo>
                  <a:lnTo>
                    <a:pt x="880" y="493"/>
                  </a:lnTo>
                  <a:lnTo>
                    <a:pt x="880" y="493"/>
                  </a:lnTo>
                  <a:lnTo>
                    <a:pt x="883" y="493"/>
                  </a:lnTo>
                  <a:lnTo>
                    <a:pt x="885" y="495"/>
                  </a:lnTo>
                  <a:lnTo>
                    <a:pt x="885" y="495"/>
                  </a:lnTo>
                  <a:lnTo>
                    <a:pt x="887" y="493"/>
                  </a:lnTo>
                  <a:lnTo>
                    <a:pt x="887" y="493"/>
                  </a:lnTo>
                  <a:lnTo>
                    <a:pt x="897" y="483"/>
                  </a:lnTo>
                  <a:lnTo>
                    <a:pt x="901" y="481"/>
                  </a:lnTo>
                  <a:lnTo>
                    <a:pt x="906" y="481"/>
                  </a:lnTo>
                  <a:lnTo>
                    <a:pt x="909" y="481"/>
                  </a:lnTo>
                  <a:lnTo>
                    <a:pt x="911" y="483"/>
                  </a:lnTo>
                  <a:lnTo>
                    <a:pt x="918" y="488"/>
                  </a:lnTo>
                  <a:lnTo>
                    <a:pt x="918" y="488"/>
                  </a:lnTo>
                  <a:lnTo>
                    <a:pt x="918" y="488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0" y="485"/>
                  </a:lnTo>
                  <a:lnTo>
                    <a:pt x="920" y="485"/>
                  </a:lnTo>
                  <a:lnTo>
                    <a:pt x="923" y="485"/>
                  </a:lnTo>
                  <a:lnTo>
                    <a:pt x="923" y="485"/>
                  </a:lnTo>
                  <a:lnTo>
                    <a:pt x="925" y="485"/>
                  </a:lnTo>
                  <a:lnTo>
                    <a:pt x="944" y="474"/>
                  </a:lnTo>
                  <a:lnTo>
                    <a:pt x="944" y="471"/>
                  </a:lnTo>
                  <a:lnTo>
                    <a:pt x="942" y="471"/>
                  </a:lnTo>
                  <a:lnTo>
                    <a:pt x="942" y="471"/>
                  </a:lnTo>
                  <a:lnTo>
                    <a:pt x="942" y="471"/>
                  </a:lnTo>
                  <a:lnTo>
                    <a:pt x="942" y="471"/>
                  </a:lnTo>
                  <a:lnTo>
                    <a:pt x="939" y="471"/>
                  </a:lnTo>
                  <a:lnTo>
                    <a:pt x="939" y="471"/>
                  </a:lnTo>
                  <a:lnTo>
                    <a:pt x="939" y="469"/>
                  </a:lnTo>
                  <a:lnTo>
                    <a:pt x="939" y="469"/>
                  </a:lnTo>
                  <a:lnTo>
                    <a:pt x="939" y="469"/>
                  </a:lnTo>
                  <a:lnTo>
                    <a:pt x="942" y="467"/>
                  </a:lnTo>
                  <a:lnTo>
                    <a:pt x="942" y="467"/>
                  </a:lnTo>
                  <a:lnTo>
                    <a:pt x="942" y="467"/>
                  </a:lnTo>
                  <a:lnTo>
                    <a:pt x="942" y="467"/>
                  </a:lnTo>
                  <a:lnTo>
                    <a:pt x="942" y="467"/>
                  </a:lnTo>
                  <a:lnTo>
                    <a:pt x="942" y="467"/>
                  </a:lnTo>
                  <a:lnTo>
                    <a:pt x="944" y="467"/>
                  </a:lnTo>
                  <a:lnTo>
                    <a:pt x="944" y="464"/>
                  </a:lnTo>
                  <a:lnTo>
                    <a:pt x="944" y="464"/>
                  </a:lnTo>
                  <a:lnTo>
                    <a:pt x="944" y="464"/>
                  </a:lnTo>
                  <a:lnTo>
                    <a:pt x="944" y="459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7"/>
                  </a:lnTo>
                  <a:lnTo>
                    <a:pt x="951" y="469"/>
                  </a:lnTo>
                  <a:lnTo>
                    <a:pt x="953" y="469"/>
                  </a:lnTo>
                  <a:lnTo>
                    <a:pt x="953" y="469"/>
                  </a:lnTo>
                  <a:lnTo>
                    <a:pt x="953" y="471"/>
                  </a:lnTo>
                  <a:lnTo>
                    <a:pt x="953" y="471"/>
                  </a:lnTo>
                  <a:lnTo>
                    <a:pt x="953" y="474"/>
                  </a:lnTo>
                  <a:lnTo>
                    <a:pt x="956" y="474"/>
                  </a:lnTo>
                  <a:lnTo>
                    <a:pt x="956" y="474"/>
                  </a:lnTo>
                  <a:lnTo>
                    <a:pt x="958" y="476"/>
                  </a:lnTo>
                  <a:lnTo>
                    <a:pt x="958" y="476"/>
                  </a:lnTo>
                  <a:lnTo>
                    <a:pt x="961" y="478"/>
                  </a:lnTo>
                  <a:lnTo>
                    <a:pt x="961" y="476"/>
                  </a:lnTo>
                  <a:lnTo>
                    <a:pt x="958" y="474"/>
                  </a:lnTo>
                  <a:lnTo>
                    <a:pt x="958" y="474"/>
                  </a:lnTo>
                  <a:lnTo>
                    <a:pt x="961" y="474"/>
                  </a:lnTo>
                  <a:lnTo>
                    <a:pt x="961" y="474"/>
                  </a:lnTo>
                  <a:lnTo>
                    <a:pt x="961" y="476"/>
                  </a:lnTo>
                  <a:lnTo>
                    <a:pt x="961" y="476"/>
                  </a:lnTo>
                  <a:lnTo>
                    <a:pt x="961" y="478"/>
                  </a:lnTo>
                  <a:lnTo>
                    <a:pt x="961" y="478"/>
                  </a:lnTo>
                  <a:lnTo>
                    <a:pt x="965" y="476"/>
                  </a:lnTo>
                  <a:lnTo>
                    <a:pt x="965" y="476"/>
                  </a:lnTo>
                  <a:lnTo>
                    <a:pt x="965" y="476"/>
                  </a:lnTo>
                  <a:lnTo>
                    <a:pt x="965" y="474"/>
                  </a:lnTo>
                  <a:lnTo>
                    <a:pt x="968" y="474"/>
                  </a:lnTo>
                  <a:lnTo>
                    <a:pt x="968" y="474"/>
                  </a:lnTo>
                  <a:lnTo>
                    <a:pt x="968" y="474"/>
                  </a:lnTo>
                  <a:lnTo>
                    <a:pt x="972" y="474"/>
                  </a:lnTo>
                  <a:lnTo>
                    <a:pt x="975" y="474"/>
                  </a:lnTo>
                  <a:lnTo>
                    <a:pt x="975" y="474"/>
                  </a:lnTo>
                  <a:lnTo>
                    <a:pt x="975" y="478"/>
                  </a:lnTo>
                  <a:lnTo>
                    <a:pt x="975" y="481"/>
                  </a:lnTo>
                  <a:lnTo>
                    <a:pt x="975" y="483"/>
                  </a:lnTo>
                  <a:lnTo>
                    <a:pt x="975" y="483"/>
                  </a:lnTo>
                  <a:lnTo>
                    <a:pt x="975" y="488"/>
                  </a:lnTo>
                  <a:lnTo>
                    <a:pt x="980" y="488"/>
                  </a:lnTo>
                  <a:lnTo>
                    <a:pt x="984" y="488"/>
                  </a:lnTo>
                  <a:lnTo>
                    <a:pt x="989" y="488"/>
                  </a:lnTo>
                  <a:lnTo>
                    <a:pt x="991" y="485"/>
                  </a:lnTo>
                  <a:lnTo>
                    <a:pt x="994" y="485"/>
                  </a:lnTo>
                  <a:lnTo>
                    <a:pt x="996" y="483"/>
                  </a:lnTo>
                  <a:lnTo>
                    <a:pt x="998" y="478"/>
                  </a:lnTo>
                  <a:lnTo>
                    <a:pt x="998" y="478"/>
                  </a:lnTo>
                  <a:lnTo>
                    <a:pt x="998" y="478"/>
                  </a:lnTo>
                  <a:lnTo>
                    <a:pt x="1001" y="478"/>
                  </a:lnTo>
                  <a:lnTo>
                    <a:pt x="1001" y="476"/>
                  </a:lnTo>
                  <a:lnTo>
                    <a:pt x="1001" y="474"/>
                  </a:lnTo>
                  <a:lnTo>
                    <a:pt x="1001" y="474"/>
                  </a:lnTo>
                  <a:lnTo>
                    <a:pt x="1001" y="476"/>
                  </a:lnTo>
                  <a:lnTo>
                    <a:pt x="1001" y="481"/>
                  </a:lnTo>
                  <a:lnTo>
                    <a:pt x="1001" y="483"/>
                  </a:lnTo>
                  <a:lnTo>
                    <a:pt x="1001" y="483"/>
                  </a:lnTo>
                  <a:lnTo>
                    <a:pt x="1003" y="483"/>
                  </a:lnTo>
                  <a:lnTo>
                    <a:pt x="1003" y="483"/>
                  </a:lnTo>
                  <a:lnTo>
                    <a:pt x="1008" y="483"/>
                  </a:lnTo>
                  <a:lnTo>
                    <a:pt x="1010" y="481"/>
                  </a:lnTo>
                  <a:lnTo>
                    <a:pt x="1013" y="478"/>
                  </a:lnTo>
                  <a:lnTo>
                    <a:pt x="1013" y="476"/>
                  </a:lnTo>
                  <a:lnTo>
                    <a:pt x="1013" y="476"/>
                  </a:lnTo>
                  <a:lnTo>
                    <a:pt x="1013" y="478"/>
                  </a:lnTo>
                  <a:lnTo>
                    <a:pt x="1013" y="478"/>
                  </a:lnTo>
                  <a:lnTo>
                    <a:pt x="1010" y="483"/>
                  </a:lnTo>
                  <a:lnTo>
                    <a:pt x="1010" y="483"/>
                  </a:lnTo>
                  <a:lnTo>
                    <a:pt x="1008" y="483"/>
                  </a:lnTo>
                  <a:lnTo>
                    <a:pt x="1008" y="483"/>
                  </a:lnTo>
                  <a:lnTo>
                    <a:pt x="1008" y="485"/>
                  </a:lnTo>
                  <a:lnTo>
                    <a:pt x="1008" y="485"/>
                  </a:lnTo>
                  <a:lnTo>
                    <a:pt x="1010" y="485"/>
                  </a:lnTo>
                  <a:lnTo>
                    <a:pt x="1013" y="488"/>
                  </a:lnTo>
                  <a:lnTo>
                    <a:pt x="1015" y="490"/>
                  </a:lnTo>
                  <a:lnTo>
                    <a:pt x="1017" y="490"/>
                  </a:lnTo>
                  <a:lnTo>
                    <a:pt x="1020" y="490"/>
                  </a:lnTo>
                  <a:lnTo>
                    <a:pt x="1020" y="490"/>
                  </a:lnTo>
                  <a:lnTo>
                    <a:pt x="1020" y="483"/>
                  </a:lnTo>
                  <a:lnTo>
                    <a:pt x="1022" y="483"/>
                  </a:lnTo>
                  <a:lnTo>
                    <a:pt x="1022" y="483"/>
                  </a:lnTo>
                  <a:lnTo>
                    <a:pt x="1024" y="483"/>
                  </a:lnTo>
                  <a:lnTo>
                    <a:pt x="1022" y="490"/>
                  </a:lnTo>
                  <a:lnTo>
                    <a:pt x="1022" y="490"/>
                  </a:lnTo>
                  <a:lnTo>
                    <a:pt x="1022" y="493"/>
                  </a:lnTo>
                  <a:lnTo>
                    <a:pt x="1027" y="497"/>
                  </a:lnTo>
                  <a:lnTo>
                    <a:pt x="1027" y="500"/>
                  </a:lnTo>
                  <a:lnTo>
                    <a:pt x="1027" y="509"/>
                  </a:lnTo>
                  <a:lnTo>
                    <a:pt x="1027" y="511"/>
                  </a:lnTo>
                  <a:lnTo>
                    <a:pt x="1027" y="516"/>
                  </a:lnTo>
                  <a:lnTo>
                    <a:pt x="1027" y="521"/>
                  </a:lnTo>
                  <a:lnTo>
                    <a:pt x="1027" y="523"/>
                  </a:lnTo>
                  <a:lnTo>
                    <a:pt x="1027" y="526"/>
                  </a:lnTo>
                  <a:lnTo>
                    <a:pt x="1029" y="526"/>
                  </a:lnTo>
                  <a:lnTo>
                    <a:pt x="1032" y="526"/>
                  </a:lnTo>
                  <a:lnTo>
                    <a:pt x="1041" y="521"/>
                  </a:lnTo>
                  <a:lnTo>
                    <a:pt x="1050" y="516"/>
                  </a:lnTo>
                  <a:lnTo>
                    <a:pt x="1062" y="509"/>
                  </a:lnTo>
                  <a:lnTo>
                    <a:pt x="1076" y="504"/>
                  </a:lnTo>
                  <a:lnTo>
                    <a:pt x="1086" y="500"/>
                  </a:lnTo>
                  <a:lnTo>
                    <a:pt x="1088" y="500"/>
                  </a:lnTo>
                  <a:lnTo>
                    <a:pt x="1091" y="497"/>
                  </a:lnTo>
                  <a:lnTo>
                    <a:pt x="1091" y="497"/>
                  </a:lnTo>
                  <a:lnTo>
                    <a:pt x="1093" y="497"/>
                  </a:lnTo>
                  <a:lnTo>
                    <a:pt x="1095" y="497"/>
                  </a:lnTo>
                  <a:lnTo>
                    <a:pt x="1098" y="495"/>
                  </a:lnTo>
                  <a:lnTo>
                    <a:pt x="1098" y="495"/>
                  </a:lnTo>
                  <a:lnTo>
                    <a:pt x="1100" y="493"/>
                  </a:lnTo>
                  <a:lnTo>
                    <a:pt x="1100" y="488"/>
                  </a:lnTo>
                  <a:lnTo>
                    <a:pt x="1100" y="485"/>
                  </a:lnTo>
                  <a:lnTo>
                    <a:pt x="1103" y="481"/>
                  </a:lnTo>
                  <a:lnTo>
                    <a:pt x="1105" y="478"/>
                  </a:lnTo>
                  <a:lnTo>
                    <a:pt x="1105" y="476"/>
                  </a:lnTo>
                  <a:lnTo>
                    <a:pt x="1105" y="476"/>
                  </a:lnTo>
                  <a:lnTo>
                    <a:pt x="1107" y="476"/>
                  </a:lnTo>
                  <a:lnTo>
                    <a:pt x="1107" y="476"/>
                  </a:lnTo>
                  <a:lnTo>
                    <a:pt x="1107" y="476"/>
                  </a:lnTo>
                  <a:lnTo>
                    <a:pt x="1107" y="478"/>
                  </a:lnTo>
                  <a:lnTo>
                    <a:pt x="1107" y="478"/>
                  </a:lnTo>
                  <a:lnTo>
                    <a:pt x="1107" y="478"/>
                  </a:lnTo>
                  <a:lnTo>
                    <a:pt x="1107" y="478"/>
                  </a:lnTo>
                  <a:lnTo>
                    <a:pt x="1105" y="478"/>
                  </a:lnTo>
                  <a:lnTo>
                    <a:pt x="1105" y="478"/>
                  </a:lnTo>
                  <a:lnTo>
                    <a:pt x="1107" y="478"/>
                  </a:lnTo>
                  <a:lnTo>
                    <a:pt x="1107" y="478"/>
                  </a:lnTo>
                  <a:lnTo>
                    <a:pt x="1110" y="478"/>
                  </a:lnTo>
                  <a:lnTo>
                    <a:pt x="1110" y="476"/>
                  </a:lnTo>
                  <a:lnTo>
                    <a:pt x="1110" y="476"/>
                  </a:lnTo>
                  <a:lnTo>
                    <a:pt x="1107" y="474"/>
                  </a:lnTo>
                  <a:lnTo>
                    <a:pt x="1107" y="471"/>
                  </a:lnTo>
                  <a:lnTo>
                    <a:pt x="1110" y="474"/>
                  </a:lnTo>
                  <a:lnTo>
                    <a:pt x="1110" y="471"/>
                  </a:lnTo>
                  <a:lnTo>
                    <a:pt x="1112" y="471"/>
                  </a:lnTo>
                  <a:lnTo>
                    <a:pt x="1114" y="471"/>
                  </a:lnTo>
                  <a:lnTo>
                    <a:pt x="1112" y="469"/>
                  </a:lnTo>
                  <a:lnTo>
                    <a:pt x="1110" y="467"/>
                  </a:lnTo>
                  <a:lnTo>
                    <a:pt x="1110" y="467"/>
                  </a:lnTo>
                  <a:lnTo>
                    <a:pt x="1107" y="467"/>
                  </a:lnTo>
                  <a:lnTo>
                    <a:pt x="1107" y="464"/>
                  </a:lnTo>
                  <a:lnTo>
                    <a:pt x="1107" y="464"/>
                  </a:lnTo>
                  <a:lnTo>
                    <a:pt x="1107" y="464"/>
                  </a:lnTo>
                  <a:lnTo>
                    <a:pt x="1105" y="464"/>
                  </a:lnTo>
                  <a:lnTo>
                    <a:pt x="1105" y="464"/>
                  </a:lnTo>
                  <a:lnTo>
                    <a:pt x="1105" y="464"/>
                  </a:lnTo>
                  <a:lnTo>
                    <a:pt x="1105" y="464"/>
                  </a:lnTo>
                  <a:lnTo>
                    <a:pt x="1105" y="464"/>
                  </a:lnTo>
                  <a:lnTo>
                    <a:pt x="1105" y="462"/>
                  </a:lnTo>
                  <a:lnTo>
                    <a:pt x="1105" y="462"/>
                  </a:lnTo>
                  <a:lnTo>
                    <a:pt x="1105" y="462"/>
                  </a:lnTo>
                  <a:lnTo>
                    <a:pt x="1105" y="459"/>
                  </a:lnTo>
                  <a:lnTo>
                    <a:pt x="1105" y="459"/>
                  </a:lnTo>
                  <a:lnTo>
                    <a:pt x="1107" y="457"/>
                  </a:lnTo>
                  <a:lnTo>
                    <a:pt x="1107" y="457"/>
                  </a:lnTo>
                  <a:lnTo>
                    <a:pt x="1107" y="457"/>
                  </a:lnTo>
                  <a:lnTo>
                    <a:pt x="1107" y="455"/>
                  </a:lnTo>
                  <a:lnTo>
                    <a:pt x="1107" y="455"/>
                  </a:lnTo>
                  <a:lnTo>
                    <a:pt x="1107" y="455"/>
                  </a:lnTo>
                  <a:lnTo>
                    <a:pt x="1107" y="455"/>
                  </a:lnTo>
                  <a:lnTo>
                    <a:pt x="1107" y="455"/>
                  </a:lnTo>
                  <a:lnTo>
                    <a:pt x="1107" y="457"/>
                  </a:lnTo>
                  <a:lnTo>
                    <a:pt x="1107" y="457"/>
                  </a:lnTo>
                  <a:lnTo>
                    <a:pt x="1107" y="459"/>
                  </a:lnTo>
                  <a:lnTo>
                    <a:pt x="1107" y="459"/>
                  </a:lnTo>
                  <a:lnTo>
                    <a:pt x="1110" y="459"/>
                  </a:lnTo>
                  <a:lnTo>
                    <a:pt x="1110" y="459"/>
                  </a:lnTo>
                  <a:lnTo>
                    <a:pt x="1110" y="459"/>
                  </a:lnTo>
                  <a:lnTo>
                    <a:pt x="1110" y="462"/>
                  </a:lnTo>
                  <a:lnTo>
                    <a:pt x="1110" y="462"/>
                  </a:lnTo>
                  <a:lnTo>
                    <a:pt x="1110" y="464"/>
                  </a:lnTo>
                  <a:lnTo>
                    <a:pt x="1112" y="464"/>
                  </a:lnTo>
                  <a:lnTo>
                    <a:pt x="1112" y="464"/>
                  </a:lnTo>
                  <a:lnTo>
                    <a:pt x="1112" y="464"/>
                  </a:lnTo>
                  <a:lnTo>
                    <a:pt x="1114" y="464"/>
                  </a:lnTo>
                  <a:lnTo>
                    <a:pt x="1117" y="459"/>
                  </a:lnTo>
                  <a:lnTo>
                    <a:pt x="1117" y="459"/>
                  </a:lnTo>
                  <a:lnTo>
                    <a:pt x="1119" y="457"/>
                  </a:lnTo>
                  <a:lnTo>
                    <a:pt x="1119" y="455"/>
                  </a:lnTo>
                  <a:lnTo>
                    <a:pt x="1119" y="445"/>
                  </a:lnTo>
                  <a:lnTo>
                    <a:pt x="1119" y="445"/>
                  </a:lnTo>
                  <a:lnTo>
                    <a:pt x="1119" y="443"/>
                  </a:lnTo>
                  <a:lnTo>
                    <a:pt x="1119" y="443"/>
                  </a:lnTo>
                  <a:lnTo>
                    <a:pt x="1119" y="440"/>
                  </a:lnTo>
                  <a:lnTo>
                    <a:pt x="1119" y="440"/>
                  </a:lnTo>
                  <a:lnTo>
                    <a:pt x="1117" y="443"/>
                  </a:lnTo>
                  <a:lnTo>
                    <a:pt x="1114" y="445"/>
                  </a:lnTo>
                  <a:lnTo>
                    <a:pt x="1114" y="443"/>
                  </a:lnTo>
                  <a:lnTo>
                    <a:pt x="1117" y="443"/>
                  </a:lnTo>
                  <a:lnTo>
                    <a:pt x="1117" y="440"/>
                  </a:lnTo>
                  <a:lnTo>
                    <a:pt x="1114" y="440"/>
                  </a:lnTo>
                  <a:lnTo>
                    <a:pt x="1114" y="440"/>
                  </a:lnTo>
                  <a:lnTo>
                    <a:pt x="1114" y="440"/>
                  </a:lnTo>
                  <a:lnTo>
                    <a:pt x="1114" y="438"/>
                  </a:lnTo>
                  <a:lnTo>
                    <a:pt x="1117" y="438"/>
                  </a:lnTo>
                  <a:lnTo>
                    <a:pt x="1117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19" y="438"/>
                  </a:lnTo>
                  <a:lnTo>
                    <a:pt x="1121" y="438"/>
                  </a:lnTo>
                  <a:lnTo>
                    <a:pt x="1121" y="438"/>
                  </a:lnTo>
                  <a:lnTo>
                    <a:pt x="1121" y="438"/>
                  </a:lnTo>
                  <a:lnTo>
                    <a:pt x="1124" y="438"/>
                  </a:lnTo>
                  <a:lnTo>
                    <a:pt x="1124" y="440"/>
                  </a:lnTo>
                  <a:lnTo>
                    <a:pt x="1124" y="440"/>
                  </a:lnTo>
                  <a:lnTo>
                    <a:pt x="1124" y="440"/>
                  </a:lnTo>
                  <a:lnTo>
                    <a:pt x="1126" y="440"/>
                  </a:lnTo>
                  <a:lnTo>
                    <a:pt x="1129" y="438"/>
                  </a:lnTo>
                  <a:lnTo>
                    <a:pt x="1129" y="431"/>
                  </a:lnTo>
                  <a:lnTo>
                    <a:pt x="1131" y="424"/>
                  </a:lnTo>
                  <a:lnTo>
                    <a:pt x="1131" y="422"/>
                  </a:lnTo>
                  <a:lnTo>
                    <a:pt x="1131" y="422"/>
                  </a:lnTo>
                  <a:lnTo>
                    <a:pt x="1129" y="422"/>
                  </a:lnTo>
                  <a:lnTo>
                    <a:pt x="1129" y="422"/>
                  </a:lnTo>
                  <a:lnTo>
                    <a:pt x="1129" y="424"/>
                  </a:lnTo>
                  <a:lnTo>
                    <a:pt x="1129" y="424"/>
                  </a:lnTo>
                  <a:lnTo>
                    <a:pt x="1126" y="422"/>
                  </a:lnTo>
                  <a:lnTo>
                    <a:pt x="1126" y="422"/>
                  </a:lnTo>
                  <a:lnTo>
                    <a:pt x="1126" y="422"/>
                  </a:lnTo>
                  <a:lnTo>
                    <a:pt x="1126" y="422"/>
                  </a:lnTo>
                  <a:lnTo>
                    <a:pt x="1126" y="422"/>
                  </a:lnTo>
                  <a:lnTo>
                    <a:pt x="1121" y="422"/>
                  </a:lnTo>
                  <a:lnTo>
                    <a:pt x="1121" y="424"/>
                  </a:lnTo>
                  <a:lnTo>
                    <a:pt x="1119" y="422"/>
                  </a:lnTo>
                  <a:lnTo>
                    <a:pt x="1119" y="419"/>
                  </a:lnTo>
                  <a:lnTo>
                    <a:pt x="1119" y="419"/>
                  </a:lnTo>
                  <a:lnTo>
                    <a:pt x="1117" y="419"/>
                  </a:lnTo>
                  <a:lnTo>
                    <a:pt x="1114" y="422"/>
                  </a:lnTo>
                  <a:lnTo>
                    <a:pt x="1114" y="422"/>
                  </a:lnTo>
                  <a:lnTo>
                    <a:pt x="1114" y="419"/>
                  </a:lnTo>
                  <a:lnTo>
                    <a:pt x="1114" y="419"/>
                  </a:lnTo>
                  <a:lnTo>
                    <a:pt x="1117" y="417"/>
                  </a:lnTo>
                  <a:lnTo>
                    <a:pt x="1119" y="417"/>
                  </a:lnTo>
                  <a:lnTo>
                    <a:pt x="1121" y="417"/>
                  </a:lnTo>
                  <a:lnTo>
                    <a:pt x="1121" y="417"/>
                  </a:lnTo>
                  <a:lnTo>
                    <a:pt x="1124" y="414"/>
                  </a:lnTo>
                  <a:lnTo>
                    <a:pt x="1124" y="412"/>
                  </a:lnTo>
                  <a:lnTo>
                    <a:pt x="1124" y="410"/>
                  </a:lnTo>
                  <a:lnTo>
                    <a:pt x="1124" y="407"/>
                  </a:lnTo>
                  <a:lnTo>
                    <a:pt x="1124" y="405"/>
                  </a:lnTo>
                  <a:lnTo>
                    <a:pt x="1121" y="405"/>
                  </a:lnTo>
                  <a:lnTo>
                    <a:pt x="1121" y="403"/>
                  </a:lnTo>
                  <a:lnTo>
                    <a:pt x="1124" y="403"/>
                  </a:lnTo>
                  <a:lnTo>
                    <a:pt x="1121" y="400"/>
                  </a:lnTo>
                  <a:lnTo>
                    <a:pt x="1121" y="400"/>
                  </a:lnTo>
                  <a:lnTo>
                    <a:pt x="1119" y="400"/>
                  </a:lnTo>
                  <a:lnTo>
                    <a:pt x="1119" y="400"/>
                  </a:lnTo>
                  <a:lnTo>
                    <a:pt x="1119" y="400"/>
                  </a:lnTo>
                  <a:lnTo>
                    <a:pt x="1119" y="400"/>
                  </a:lnTo>
                  <a:lnTo>
                    <a:pt x="1119" y="400"/>
                  </a:lnTo>
                  <a:lnTo>
                    <a:pt x="1119" y="400"/>
                  </a:lnTo>
                  <a:lnTo>
                    <a:pt x="1117" y="400"/>
                  </a:lnTo>
                  <a:lnTo>
                    <a:pt x="1117" y="400"/>
                  </a:lnTo>
                  <a:lnTo>
                    <a:pt x="1117" y="400"/>
                  </a:lnTo>
                  <a:lnTo>
                    <a:pt x="1117" y="400"/>
                  </a:lnTo>
                  <a:lnTo>
                    <a:pt x="1117" y="400"/>
                  </a:lnTo>
                  <a:lnTo>
                    <a:pt x="1114" y="403"/>
                  </a:lnTo>
                  <a:lnTo>
                    <a:pt x="1114" y="403"/>
                  </a:lnTo>
                  <a:lnTo>
                    <a:pt x="1112" y="403"/>
                  </a:lnTo>
                  <a:lnTo>
                    <a:pt x="1112" y="403"/>
                  </a:lnTo>
                  <a:lnTo>
                    <a:pt x="1112" y="400"/>
                  </a:lnTo>
                  <a:lnTo>
                    <a:pt x="1112" y="400"/>
                  </a:lnTo>
                  <a:lnTo>
                    <a:pt x="1112" y="400"/>
                  </a:lnTo>
                  <a:lnTo>
                    <a:pt x="1114" y="400"/>
                  </a:lnTo>
                  <a:lnTo>
                    <a:pt x="1117" y="398"/>
                  </a:lnTo>
                  <a:lnTo>
                    <a:pt x="1117" y="396"/>
                  </a:lnTo>
                  <a:lnTo>
                    <a:pt x="1119" y="396"/>
                  </a:lnTo>
                  <a:lnTo>
                    <a:pt x="1121" y="396"/>
                  </a:lnTo>
                  <a:lnTo>
                    <a:pt x="1126" y="393"/>
                  </a:lnTo>
                  <a:lnTo>
                    <a:pt x="1129" y="393"/>
                  </a:lnTo>
                  <a:lnTo>
                    <a:pt x="1129" y="391"/>
                  </a:lnTo>
                  <a:lnTo>
                    <a:pt x="1129" y="391"/>
                  </a:lnTo>
                  <a:lnTo>
                    <a:pt x="1129" y="388"/>
                  </a:lnTo>
                  <a:lnTo>
                    <a:pt x="1129" y="388"/>
                  </a:lnTo>
                  <a:lnTo>
                    <a:pt x="1129" y="388"/>
                  </a:lnTo>
                  <a:lnTo>
                    <a:pt x="1126" y="388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31" y="381"/>
                  </a:lnTo>
                  <a:lnTo>
                    <a:pt x="1136" y="379"/>
                  </a:lnTo>
                  <a:lnTo>
                    <a:pt x="1138" y="379"/>
                  </a:lnTo>
                  <a:lnTo>
                    <a:pt x="1138" y="379"/>
                  </a:lnTo>
                  <a:lnTo>
                    <a:pt x="1140" y="379"/>
                  </a:lnTo>
                  <a:lnTo>
                    <a:pt x="1138" y="377"/>
                  </a:lnTo>
                  <a:lnTo>
                    <a:pt x="1140" y="374"/>
                  </a:lnTo>
                  <a:lnTo>
                    <a:pt x="1140" y="374"/>
                  </a:lnTo>
                  <a:lnTo>
                    <a:pt x="1140" y="374"/>
                  </a:lnTo>
                  <a:lnTo>
                    <a:pt x="1140" y="374"/>
                  </a:lnTo>
                  <a:lnTo>
                    <a:pt x="1140" y="372"/>
                  </a:lnTo>
                  <a:lnTo>
                    <a:pt x="1140" y="372"/>
                  </a:lnTo>
                  <a:lnTo>
                    <a:pt x="1140" y="372"/>
                  </a:lnTo>
                  <a:lnTo>
                    <a:pt x="1140" y="372"/>
                  </a:lnTo>
                  <a:lnTo>
                    <a:pt x="1140" y="372"/>
                  </a:lnTo>
                  <a:lnTo>
                    <a:pt x="1138" y="372"/>
                  </a:lnTo>
                  <a:lnTo>
                    <a:pt x="1138" y="372"/>
                  </a:lnTo>
                  <a:lnTo>
                    <a:pt x="1138" y="372"/>
                  </a:lnTo>
                  <a:lnTo>
                    <a:pt x="1138" y="370"/>
                  </a:lnTo>
                  <a:lnTo>
                    <a:pt x="1138" y="370"/>
                  </a:lnTo>
                  <a:lnTo>
                    <a:pt x="1138" y="370"/>
                  </a:lnTo>
                  <a:lnTo>
                    <a:pt x="1138" y="370"/>
                  </a:lnTo>
                  <a:lnTo>
                    <a:pt x="1138" y="367"/>
                  </a:lnTo>
                  <a:lnTo>
                    <a:pt x="1136" y="367"/>
                  </a:lnTo>
                  <a:lnTo>
                    <a:pt x="1138" y="365"/>
                  </a:lnTo>
                  <a:lnTo>
                    <a:pt x="1138" y="362"/>
                  </a:lnTo>
                  <a:lnTo>
                    <a:pt x="1138" y="362"/>
                  </a:lnTo>
                  <a:lnTo>
                    <a:pt x="1138" y="362"/>
                  </a:lnTo>
                  <a:lnTo>
                    <a:pt x="1138" y="365"/>
                  </a:lnTo>
                  <a:lnTo>
                    <a:pt x="1138" y="365"/>
                  </a:lnTo>
                  <a:lnTo>
                    <a:pt x="1140" y="370"/>
                  </a:lnTo>
                  <a:lnTo>
                    <a:pt x="1140" y="370"/>
                  </a:lnTo>
                  <a:lnTo>
                    <a:pt x="1140" y="372"/>
                  </a:lnTo>
                  <a:lnTo>
                    <a:pt x="1140" y="372"/>
                  </a:lnTo>
                  <a:lnTo>
                    <a:pt x="1140" y="370"/>
                  </a:lnTo>
                  <a:lnTo>
                    <a:pt x="1143" y="370"/>
                  </a:lnTo>
                  <a:lnTo>
                    <a:pt x="1143" y="370"/>
                  </a:lnTo>
                  <a:lnTo>
                    <a:pt x="1143" y="370"/>
                  </a:lnTo>
                  <a:lnTo>
                    <a:pt x="1143" y="372"/>
                  </a:lnTo>
                  <a:lnTo>
                    <a:pt x="1143" y="372"/>
                  </a:lnTo>
                  <a:lnTo>
                    <a:pt x="1143" y="374"/>
                  </a:lnTo>
                  <a:lnTo>
                    <a:pt x="1143" y="374"/>
                  </a:lnTo>
                  <a:lnTo>
                    <a:pt x="1143" y="374"/>
                  </a:lnTo>
                  <a:lnTo>
                    <a:pt x="1143" y="374"/>
                  </a:lnTo>
                  <a:lnTo>
                    <a:pt x="1150" y="372"/>
                  </a:lnTo>
                  <a:lnTo>
                    <a:pt x="1150" y="372"/>
                  </a:lnTo>
                  <a:lnTo>
                    <a:pt x="1152" y="372"/>
                  </a:lnTo>
                  <a:lnTo>
                    <a:pt x="1152" y="372"/>
                  </a:lnTo>
                  <a:lnTo>
                    <a:pt x="1152" y="370"/>
                  </a:lnTo>
                  <a:lnTo>
                    <a:pt x="1152" y="370"/>
                  </a:lnTo>
                  <a:lnTo>
                    <a:pt x="1155" y="367"/>
                  </a:lnTo>
                  <a:lnTo>
                    <a:pt x="1155" y="367"/>
                  </a:lnTo>
                  <a:lnTo>
                    <a:pt x="1159" y="360"/>
                  </a:lnTo>
                  <a:lnTo>
                    <a:pt x="1162" y="358"/>
                  </a:lnTo>
                  <a:lnTo>
                    <a:pt x="1164" y="355"/>
                  </a:lnTo>
                  <a:lnTo>
                    <a:pt x="1164" y="355"/>
                  </a:lnTo>
                  <a:lnTo>
                    <a:pt x="1164" y="355"/>
                  </a:lnTo>
                  <a:lnTo>
                    <a:pt x="1164" y="353"/>
                  </a:lnTo>
                  <a:lnTo>
                    <a:pt x="1166" y="351"/>
                  </a:lnTo>
                  <a:lnTo>
                    <a:pt x="1166" y="351"/>
                  </a:lnTo>
                  <a:lnTo>
                    <a:pt x="1166" y="351"/>
                  </a:lnTo>
                  <a:lnTo>
                    <a:pt x="1169" y="353"/>
                  </a:lnTo>
                  <a:lnTo>
                    <a:pt x="1169" y="353"/>
                  </a:lnTo>
                  <a:lnTo>
                    <a:pt x="1169" y="353"/>
                  </a:lnTo>
                  <a:lnTo>
                    <a:pt x="1169" y="355"/>
                  </a:lnTo>
                  <a:lnTo>
                    <a:pt x="1169" y="355"/>
                  </a:lnTo>
                  <a:lnTo>
                    <a:pt x="1169" y="355"/>
                  </a:lnTo>
                  <a:lnTo>
                    <a:pt x="1171" y="353"/>
                  </a:lnTo>
                  <a:lnTo>
                    <a:pt x="1171" y="353"/>
                  </a:lnTo>
                  <a:lnTo>
                    <a:pt x="1171" y="353"/>
                  </a:lnTo>
                  <a:lnTo>
                    <a:pt x="1171" y="353"/>
                  </a:lnTo>
                  <a:lnTo>
                    <a:pt x="1173" y="353"/>
                  </a:lnTo>
                  <a:lnTo>
                    <a:pt x="1173" y="353"/>
                  </a:lnTo>
                  <a:lnTo>
                    <a:pt x="1176" y="353"/>
                  </a:lnTo>
                  <a:lnTo>
                    <a:pt x="1176" y="353"/>
                  </a:lnTo>
                  <a:lnTo>
                    <a:pt x="1176" y="353"/>
                  </a:lnTo>
                  <a:lnTo>
                    <a:pt x="1176" y="351"/>
                  </a:lnTo>
                  <a:lnTo>
                    <a:pt x="1178" y="351"/>
                  </a:lnTo>
                  <a:lnTo>
                    <a:pt x="1178" y="351"/>
                  </a:lnTo>
                  <a:lnTo>
                    <a:pt x="1181" y="351"/>
                  </a:lnTo>
                  <a:lnTo>
                    <a:pt x="1181" y="351"/>
                  </a:lnTo>
                  <a:lnTo>
                    <a:pt x="1181" y="351"/>
                  </a:lnTo>
                  <a:lnTo>
                    <a:pt x="1181" y="348"/>
                  </a:lnTo>
                  <a:lnTo>
                    <a:pt x="1181" y="348"/>
                  </a:lnTo>
                  <a:lnTo>
                    <a:pt x="1183" y="348"/>
                  </a:lnTo>
                  <a:lnTo>
                    <a:pt x="1183" y="348"/>
                  </a:lnTo>
                  <a:lnTo>
                    <a:pt x="1183" y="348"/>
                  </a:lnTo>
                  <a:lnTo>
                    <a:pt x="1185" y="348"/>
                  </a:lnTo>
                  <a:lnTo>
                    <a:pt x="1185" y="348"/>
                  </a:lnTo>
                  <a:lnTo>
                    <a:pt x="1183" y="346"/>
                  </a:lnTo>
                  <a:lnTo>
                    <a:pt x="1183" y="346"/>
                  </a:lnTo>
                  <a:lnTo>
                    <a:pt x="1183" y="346"/>
                  </a:lnTo>
                  <a:lnTo>
                    <a:pt x="1181" y="346"/>
                  </a:lnTo>
                  <a:lnTo>
                    <a:pt x="1178" y="346"/>
                  </a:lnTo>
                  <a:lnTo>
                    <a:pt x="1178" y="346"/>
                  </a:lnTo>
                  <a:lnTo>
                    <a:pt x="1178" y="346"/>
                  </a:lnTo>
                  <a:lnTo>
                    <a:pt x="1176" y="343"/>
                  </a:lnTo>
                  <a:lnTo>
                    <a:pt x="1176" y="343"/>
                  </a:lnTo>
                  <a:lnTo>
                    <a:pt x="1178" y="343"/>
                  </a:lnTo>
                  <a:lnTo>
                    <a:pt x="1178" y="343"/>
                  </a:lnTo>
                  <a:lnTo>
                    <a:pt x="1181" y="343"/>
                  </a:lnTo>
                  <a:lnTo>
                    <a:pt x="1181" y="343"/>
                  </a:lnTo>
                  <a:lnTo>
                    <a:pt x="1181" y="343"/>
                  </a:lnTo>
                  <a:lnTo>
                    <a:pt x="1181" y="343"/>
                  </a:lnTo>
                  <a:lnTo>
                    <a:pt x="1181" y="343"/>
                  </a:lnTo>
                  <a:lnTo>
                    <a:pt x="1181" y="341"/>
                  </a:lnTo>
                  <a:lnTo>
                    <a:pt x="1181" y="341"/>
                  </a:lnTo>
                  <a:lnTo>
                    <a:pt x="1181" y="341"/>
                  </a:lnTo>
                  <a:lnTo>
                    <a:pt x="1181" y="341"/>
                  </a:lnTo>
                  <a:lnTo>
                    <a:pt x="1178" y="341"/>
                  </a:lnTo>
                  <a:lnTo>
                    <a:pt x="1178" y="339"/>
                  </a:lnTo>
                  <a:lnTo>
                    <a:pt x="1181" y="339"/>
                  </a:lnTo>
                  <a:lnTo>
                    <a:pt x="1181" y="339"/>
                  </a:lnTo>
                  <a:lnTo>
                    <a:pt x="1181" y="339"/>
                  </a:lnTo>
                  <a:lnTo>
                    <a:pt x="1183" y="339"/>
                  </a:lnTo>
                  <a:lnTo>
                    <a:pt x="1183" y="339"/>
                  </a:lnTo>
                  <a:lnTo>
                    <a:pt x="1183" y="339"/>
                  </a:lnTo>
                  <a:lnTo>
                    <a:pt x="1183" y="336"/>
                  </a:lnTo>
                  <a:lnTo>
                    <a:pt x="1183" y="336"/>
                  </a:lnTo>
                  <a:lnTo>
                    <a:pt x="1183" y="334"/>
                  </a:lnTo>
                  <a:lnTo>
                    <a:pt x="1181" y="334"/>
                  </a:lnTo>
                  <a:lnTo>
                    <a:pt x="1181" y="334"/>
                  </a:lnTo>
                  <a:lnTo>
                    <a:pt x="1181" y="334"/>
                  </a:lnTo>
                  <a:lnTo>
                    <a:pt x="1183" y="334"/>
                  </a:lnTo>
                  <a:lnTo>
                    <a:pt x="1183" y="332"/>
                  </a:lnTo>
                  <a:lnTo>
                    <a:pt x="1183" y="332"/>
                  </a:lnTo>
                  <a:lnTo>
                    <a:pt x="1185" y="332"/>
                  </a:lnTo>
                  <a:lnTo>
                    <a:pt x="1185" y="332"/>
                  </a:lnTo>
                  <a:lnTo>
                    <a:pt x="1185" y="329"/>
                  </a:lnTo>
                  <a:lnTo>
                    <a:pt x="1183" y="329"/>
                  </a:lnTo>
                  <a:lnTo>
                    <a:pt x="1183" y="329"/>
                  </a:lnTo>
                  <a:lnTo>
                    <a:pt x="1176" y="334"/>
                  </a:lnTo>
                  <a:lnTo>
                    <a:pt x="1173" y="336"/>
                  </a:lnTo>
                  <a:lnTo>
                    <a:pt x="1173" y="334"/>
                  </a:lnTo>
                  <a:lnTo>
                    <a:pt x="1176" y="334"/>
                  </a:lnTo>
                  <a:lnTo>
                    <a:pt x="1176" y="334"/>
                  </a:lnTo>
                  <a:lnTo>
                    <a:pt x="1176" y="332"/>
                  </a:lnTo>
                  <a:lnTo>
                    <a:pt x="1176" y="332"/>
                  </a:lnTo>
                  <a:lnTo>
                    <a:pt x="1176" y="329"/>
                  </a:lnTo>
                  <a:lnTo>
                    <a:pt x="1176" y="329"/>
                  </a:lnTo>
                  <a:lnTo>
                    <a:pt x="1178" y="329"/>
                  </a:lnTo>
                  <a:lnTo>
                    <a:pt x="1178" y="327"/>
                  </a:lnTo>
                  <a:lnTo>
                    <a:pt x="1178" y="327"/>
                  </a:lnTo>
                  <a:lnTo>
                    <a:pt x="1178" y="325"/>
                  </a:lnTo>
                  <a:lnTo>
                    <a:pt x="1176" y="325"/>
                  </a:lnTo>
                  <a:lnTo>
                    <a:pt x="1176" y="325"/>
                  </a:lnTo>
                  <a:lnTo>
                    <a:pt x="1176" y="325"/>
                  </a:lnTo>
                  <a:lnTo>
                    <a:pt x="1173" y="322"/>
                  </a:lnTo>
                  <a:lnTo>
                    <a:pt x="1173" y="322"/>
                  </a:lnTo>
                  <a:lnTo>
                    <a:pt x="1173" y="320"/>
                  </a:lnTo>
                  <a:lnTo>
                    <a:pt x="1176" y="320"/>
                  </a:lnTo>
                  <a:lnTo>
                    <a:pt x="1176" y="317"/>
                  </a:lnTo>
                  <a:lnTo>
                    <a:pt x="1176" y="315"/>
                  </a:lnTo>
                  <a:lnTo>
                    <a:pt x="1176" y="315"/>
                  </a:lnTo>
                  <a:lnTo>
                    <a:pt x="1176" y="313"/>
                  </a:lnTo>
                  <a:lnTo>
                    <a:pt x="1178" y="313"/>
                  </a:lnTo>
                  <a:lnTo>
                    <a:pt x="1178" y="313"/>
                  </a:lnTo>
                  <a:lnTo>
                    <a:pt x="1178" y="313"/>
                  </a:lnTo>
                  <a:lnTo>
                    <a:pt x="1178" y="310"/>
                  </a:lnTo>
                  <a:lnTo>
                    <a:pt x="1178" y="310"/>
                  </a:lnTo>
                  <a:lnTo>
                    <a:pt x="1178" y="310"/>
                  </a:lnTo>
                  <a:lnTo>
                    <a:pt x="1178" y="310"/>
                  </a:lnTo>
                  <a:lnTo>
                    <a:pt x="1178" y="310"/>
                  </a:lnTo>
                  <a:lnTo>
                    <a:pt x="1178" y="308"/>
                  </a:lnTo>
                  <a:lnTo>
                    <a:pt x="1178" y="308"/>
                  </a:lnTo>
                  <a:lnTo>
                    <a:pt x="1178" y="308"/>
                  </a:lnTo>
                  <a:lnTo>
                    <a:pt x="1178" y="306"/>
                  </a:lnTo>
                  <a:lnTo>
                    <a:pt x="1178" y="306"/>
                  </a:lnTo>
                  <a:lnTo>
                    <a:pt x="1178" y="306"/>
                  </a:lnTo>
                  <a:lnTo>
                    <a:pt x="1178" y="306"/>
                  </a:lnTo>
                  <a:lnTo>
                    <a:pt x="1176" y="306"/>
                  </a:lnTo>
                  <a:lnTo>
                    <a:pt x="1176" y="306"/>
                  </a:lnTo>
                  <a:lnTo>
                    <a:pt x="1176" y="306"/>
                  </a:lnTo>
                  <a:lnTo>
                    <a:pt x="1176" y="306"/>
                  </a:lnTo>
                  <a:lnTo>
                    <a:pt x="1176" y="303"/>
                  </a:lnTo>
                  <a:lnTo>
                    <a:pt x="1176" y="303"/>
                  </a:lnTo>
                  <a:lnTo>
                    <a:pt x="1176" y="303"/>
                  </a:lnTo>
                  <a:lnTo>
                    <a:pt x="1176" y="303"/>
                  </a:lnTo>
                  <a:lnTo>
                    <a:pt x="1176" y="303"/>
                  </a:lnTo>
                  <a:lnTo>
                    <a:pt x="1176" y="301"/>
                  </a:lnTo>
                  <a:lnTo>
                    <a:pt x="1176" y="301"/>
                  </a:lnTo>
                  <a:lnTo>
                    <a:pt x="1178" y="301"/>
                  </a:lnTo>
                  <a:lnTo>
                    <a:pt x="1178" y="301"/>
                  </a:lnTo>
                  <a:lnTo>
                    <a:pt x="1178" y="301"/>
                  </a:lnTo>
                  <a:lnTo>
                    <a:pt x="1178" y="301"/>
                  </a:lnTo>
                  <a:lnTo>
                    <a:pt x="1178" y="301"/>
                  </a:lnTo>
                  <a:lnTo>
                    <a:pt x="1176" y="301"/>
                  </a:lnTo>
                  <a:lnTo>
                    <a:pt x="1176" y="299"/>
                  </a:lnTo>
                  <a:lnTo>
                    <a:pt x="1176" y="299"/>
                  </a:lnTo>
                  <a:lnTo>
                    <a:pt x="1178" y="299"/>
                  </a:lnTo>
                  <a:lnTo>
                    <a:pt x="1178" y="296"/>
                  </a:lnTo>
                  <a:lnTo>
                    <a:pt x="1178" y="296"/>
                  </a:lnTo>
                  <a:lnTo>
                    <a:pt x="1178" y="296"/>
                  </a:lnTo>
                  <a:lnTo>
                    <a:pt x="1178" y="294"/>
                  </a:lnTo>
                  <a:lnTo>
                    <a:pt x="1178" y="294"/>
                  </a:lnTo>
                  <a:lnTo>
                    <a:pt x="1178" y="294"/>
                  </a:lnTo>
                  <a:lnTo>
                    <a:pt x="1178" y="294"/>
                  </a:lnTo>
                  <a:lnTo>
                    <a:pt x="1178" y="294"/>
                  </a:lnTo>
                  <a:lnTo>
                    <a:pt x="1181" y="289"/>
                  </a:lnTo>
                  <a:lnTo>
                    <a:pt x="1181" y="289"/>
                  </a:lnTo>
                  <a:lnTo>
                    <a:pt x="1183" y="287"/>
                  </a:lnTo>
                  <a:lnTo>
                    <a:pt x="1183" y="287"/>
                  </a:lnTo>
                  <a:lnTo>
                    <a:pt x="1183" y="287"/>
                  </a:lnTo>
                  <a:lnTo>
                    <a:pt x="1183" y="287"/>
                  </a:lnTo>
                  <a:lnTo>
                    <a:pt x="1185" y="287"/>
                  </a:lnTo>
                  <a:lnTo>
                    <a:pt x="1185" y="284"/>
                  </a:lnTo>
                  <a:lnTo>
                    <a:pt x="1183" y="284"/>
                  </a:lnTo>
                  <a:lnTo>
                    <a:pt x="1183" y="284"/>
                  </a:lnTo>
                  <a:lnTo>
                    <a:pt x="1183" y="282"/>
                  </a:lnTo>
                  <a:lnTo>
                    <a:pt x="1188" y="280"/>
                  </a:lnTo>
                  <a:lnTo>
                    <a:pt x="1188" y="277"/>
                  </a:lnTo>
                  <a:lnTo>
                    <a:pt x="1188" y="277"/>
                  </a:lnTo>
                  <a:lnTo>
                    <a:pt x="1188" y="277"/>
                  </a:lnTo>
                  <a:lnTo>
                    <a:pt x="1188" y="277"/>
                  </a:lnTo>
                  <a:lnTo>
                    <a:pt x="1190" y="275"/>
                  </a:lnTo>
                  <a:lnTo>
                    <a:pt x="1190" y="275"/>
                  </a:lnTo>
                  <a:lnTo>
                    <a:pt x="1190" y="270"/>
                  </a:lnTo>
                  <a:lnTo>
                    <a:pt x="1190" y="270"/>
                  </a:lnTo>
                  <a:lnTo>
                    <a:pt x="1192" y="268"/>
                  </a:lnTo>
                  <a:lnTo>
                    <a:pt x="1195" y="265"/>
                  </a:lnTo>
                  <a:lnTo>
                    <a:pt x="1195" y="265"/>
                  </a:lnTo>
                  <a:lnTo>
                    <a:pt x="1197" y="265"/>
                  </a:lnTo>
                  <a:lnTo>
                    <a:pt x="1197" y="265"/>
                  </a:lnTo>
                  <a:lnTo>
                    <a:pt x="1197" y="265"/>
                  </a:lnTo>
                  <a:lnTo>
                    <a:pt x="1199" y="265"/>
                  </a:lnTo>
                  <a:lnTo>
                    <a:pt x="1199" y="265"/>
                  </a:lnTo>
                  <a:lnTo>
                    <a:pt x="1199" y="265"/>
                  </a:lnTo>
                  <a:lnTo>
                    <a:pt x="1199" y="265"/>
                  </a:lnTo>
                  <a:lnTo>
                    <a:pt x="1199" y="265"/>
                  </a:lnTo>
                  <a:lnTo>
                    <a:pt x="1202" y="265"/>
                  </a:lnTo>
                  <a:lnTo>
                    <a:pt x="1202" y="265"/>
                  </a:lnTo>
                  <a:lnTo>
                    <a:pt x="1202" y="265"/>
                  </a:lnTo>
                  <a:lnTo>
                    <a:pt x="1202" y="268"/>
                  </a:lnTo>
                  <a:lnTo>
                    <a:pt x="1202" y="268"/>
                  </a:lnTo>
                  <a:lnTo>
                    <a:pt x="1204" y="268"/>
                  </a:lnTo>
                  <a:lnTo>
                    <a:pt x="1204" y="268"/>
                  </a:lnTo>
                  <a:lnTo>
                    <a:pt x="1204" y="268"/>
                  </a:lnTo>
                  <a:lnTo>
                    <a:pt x="1207" y="265"/>
                  </a:lnTo>
                  <a:lnTo>
                    <a:pt x="1207" y="265"/>
                  </a:lnTo>
                  <a:lnTo>
                    <a:pt x="1207" y="265"/>
                  </a:lnTo>
                  <a:lnTo>
                    <a:pt x="1207" y="263"/>
                  </a:lnTo>
                  <a:lnTo>
                    <a:pt x="1204" y="263"/>
                  </a:lnTo>
                  <a:lnTo>
                    <a:pt x="1204" y="263"/>
                  </a:lnTo>
                  <a:lnTo>
                    <a:pt x="1204" y="263"/>
                  </a:lnTo>
                  <a:lnTo>
                    <a:pt x="1204" y="261"/>
                  </a:lnTo>
                  <a:lnTo>
                    <a:pt x="1204" y="261"/>
                  </a:lnTo>
                  <a:lnTo>
                    <a:pt x="1204" y="261"/>
                  </a:lnTo>
                  <a:lnTo>
                    <a:pt x="1204" y="261"/>
                  </a:lnTo>
                  <a:lnTo>
                    <a:pt x="1202" y="261"/>
                  </a:lnTo>
                  <a:lnTo>
                    <a:pt x="1202" y="258"/>
                  </a:lnTo>
                  <a:lnTo>
                    <a:pt x="1202" y="256"/>
                  </a:lnTo>
                  <a:lnTo>
                    <a:pt x="1199" y="254"/>
                  </a:lnTo>
                  <a:lnTo>
                    <a:pt x="1199" y="254"/>
                  </a:lnTo>
                  <a:lnTo>
                    <a:pt x="1199" y="251"/>
                  </a:lnTo>
                  <a:lnTo>
                    <a:pt x="1197" y="251"/>
                  </a:lnTo>
                  <a:lnTo>
                    <a:pt x="1197" y="251"/>
                  </a:lnTo>
                  <a:lnTo>
                    <a:pt x="1197" y="251"/>
                  </a:lnTo>
                  <a:lnTo>
                    <a:pt x="1199" y="249"/>
                  </a:lnTo>
                  <a:lnTo>
                    <a:pt x="1199" y="249"/>
                  </a:lnTo>
                  <a:lnTo>
                    <a:pt x="1199" y="249"/>
                  </a:lnTo>
                  <a:lnTo>
                    <a:pt x="1199" y="251"/>
                  </a:lnTo>
                  <a:lnTo>
                    <a:pt x="1199" y="251"/>
                  </a:lnTo>
                  <a:lnTo>
                    <a:pt x="1202" y="251"/>
                  </a:lnTo>
                  <a:lnTo>
                    <a:pt x="1204" y="251"/>
                  </a:lnTo>
                  <a:lnTo>
                    <a:pt x="1204" y="254"/>
                  </a:lnTo>
                  <a:lnTo>
                    <a:pt x="1204" y="256"/>
                  </a:lnTo>
                  <a:lnTo>
                    <a:pt x="1207" y="258"/>
                  </a:lnTo>
                  <a:lnTo>
                    <a:pt x="1207" y="261"/>
                  </a:lnTo>
                  <a:lnTo>
                    <a:pt x="1209" y="261"/>
                  </a:lnTo>
                  <a:lnTo>
                    <a:pt x="1211" y="261"/>
                  </a:lnTo>
                  <a:lnTo>
                    <a:pt x="1214" y="263"/>
                  </a:lnTo>
                  <a:lnTo>
                    <a:pt x="1221" y="263"/>
                  </a:lnTo>
                  <a:lnTo>
                    <a:pt x="1221" y="263"/>
                  </a:lnTo>
                  <a:lnTo>
                    <a:pt x="1223" y="265"/>
                  </a:lnTo>
                  <a:lnTo>
                    <a:pt x="1223" y="265"/>
                  </a:lnTo>
                  <a:lnTo>
                    <a:pt x="1223" y="265"/>
                  </a:lnTo>
                  <a:lnTo>
                    <a:pt x="1223" y="265"/>
                  </a:lnTo>
                  <a:lnTo>
                    <a:pt x="1225" y="265"/>
                  </a:lnTo>
                  <a:lnTo>
                    <a:pt x="1225" y="265"/>
                  </a:lnTo>
                  <a:lnTo>
                    <a:pt x="1225" y="265"/>
                  </a:lnTo>
                  <a:lnTo>
                    <a:pt x="1225" y="265"/>
                  </a:lnTo>
                  <a:lnTo>
                    <a:pt x="1225" y="265"/>
                  </a:lnTo>
                  <a:lnTo>
                    <a:pt x="1228" y="265"/>
                  </a:lnTo>
                  <a:lnTo>
                    <a:pt x="1230" y="265"/>
                  </a:lnTo>
                  <a:lnTo>
                    <a:pt x="1233" y="265"/>
                  </a:lnTo>
                  <a:lnTo>
                    <a:pt x="1233" y="265"/>
                  </a:lnTo>
                  <a:lnTo>
                    <a:pt x="1233" y="265"/>
                  </a:lnTo>
                  <a:lnTo>
                    <a:pt x="1233" y="265"/>
                  </a:lnTo>
                  <a:lnTo>
                    <a:pt x="1235" y="265"/>
                  </a:lnTo>
                  <a:lnTo>
                    <a:pt x="1235" y="265"/>
                  </a:lnTo>
                  <a:lnTo>
                    <a:pt x="1237" y="265"/>
                  </a:lnTo>
                  <a:lnTo>
                    <a:pt x="1240" y="263"/>
                  </a:lnTo>
                  <a:lnTo>
                    <a:pt x="1240" y="263"/>
                  </a:lnTo>
                  <a:lnTo>
                    <a:pt x="1240" y="265"/>
                  </a:lnTo>
                  <a:lnTo>
                    <a:pt x="1242" y="265"/>
                  </a:lnTo>
                  <a:lnTo>
                    <a:pt x="1242" y="265"/>
                  </a:lnTo>
                  <a:lnTo>
                    <a:pt x="1244" y="265"/>
                  </a:lnTo>
                  <a:lnTo>
                    <a:pt x="1244" y="265"/>
                  </a:lnTo>
                  <a:lnTo>
                    <a:pt x="1244" y="265"/>
                  </a:lnTo>
                  <a:lnTo>
                    <a:pt x="1244" y="265"/>
                  </a:lnTo>
                  <a:lnTo>
                    <a:pt x="1247" y="265"/>
                  </a:lnTo>
                  <a:lnTo>
                    <a:pt x="1247" y="265"/>
                  </a:lnTo>
                  <a:lnTo>
                    <a:pt x="1247" y="265"/>
                  </a:lnTo>
                  <a:lnTo>
                    <a:pt x="1249" y="263"/>
                  </a:lnTo>
                  <a:lnTo>
                    <a:pt x="1249" y="263"/>
                  </a:lnTo>
                  <a:lnTo>
                    <a:pt x="1254" y="261"/>
                  </a:lnTo>
                  <a:lnTo>
                    <a:pt x="1254" y="261"/>
                  </a:lnTo>
                  <a:lnTo>
                    <a:pt x="1254" y="261"/>
                  </a:lnTo>
                  <a:lnTo>
                    <a:pt x="1256" y="258"/>
                  </a:lnTo>
                  <a:lnTo>
                    <a:pt x="1256" y="258"/>
                  </a:lnTo>
                  <a:lnTo>
                    <a:pt x="1256" y="256"/>
                  </a:lnTo>
                  <a:lnTo>
                    <a:pt x="1256" y="256"/>
                  </a:lnTo>
                  <a:lnTo>
                    <a:pt x="1256" y="256"/>
                  </a:lnTo>
                  <a:lnTo>
                    <a:pt x="1256" y="256"/>
                  </a:lnTo>
                  <a:lnTo>
                    <a:pt x="1256" y="256"/>
                  </a:lnTo>
                  <a:lnTo>
                    <a:pt x="1256" y="256"/>
                  </a:lnTo>
                  <a:lnTo>
                    <a:pt x="1256" y="254"/>
                  </a:lnTo>
                  <a:lnTo>
                    <a:pt x="1256" y="254"/>
                  </a:lnTo>
                  <a:lnTo>
                    <a:pt x="1256" y="254"/>
                  </a:lnTo>
                  <a:lnTo>
                    <a:pt x="1254" y="251"/>
                  </a:lnTo>
                  <a:lnTo>
                    <a:pt x="1252" y="251"/>
                  </a:lnTo>
                  <a:lnTo>
                    <a:pt x="1252" y="251"/>
                  </a:lnTo>
                  <a:lnTo>
                    <a:pt x="1252" y="254"/>
                  </a:lnTo>
                  <a:lnTo>
                    <a:pt x="1249" y="254"/>
                  </a:lnTo>
                  <a:lnTo>
                    <a:pt x="1249" y="254"/>
                  </a:lnTo>
                  <a:lnTo>
                    <a:pt x="1249" y="254"/>
                  </a:lnTo>
                  <a:lnTo>
                    <a:pt x="1249" y="254"/>
                  </a:lnTo>
                  <a:lnTo>
                    <a:pt x="1247" y="249"/>
                  </a:lnTo>
                  <a:lnTo>
                    <a:pt x="1247" y="249"/>
                  </a:lnTo>
                  <a:lnTo>
                    <a:pt x="1244" y="249"/>
                  </a:lnTo>
                  <a:lnTo>
                    <a:pt x="1244" y="246"/>
                  </a:lnTo>
                  <a:lnTo>
                    <a:pt x="1244" y="246"/>
                  </a:lnTo>
                  <a:lnTo>
                    <a:pt x="1244" y="246"/>
                  </a:lnTo>
                  <a:lnTo>
                    <a:pt x="1244" y="246"/>
                  </a:lnTo>
                  <a:lnTo>
                    <a:pt x="1244" y="246"/>
                  </a:lnTo>
                  <a:lnTo>
                    <a:pt x="1244" y="246"/>
                  </a:lnTo>
                  <a:lnTo>
                    <a:pt x="1244" y="244"/>
                  </a:lnTo>
                  <a:lnTo>
                    <a:pt x="1242" y="244"/>
                  </a:lnTo>
                  <a:lnTo>
                    <a:pt x="1242" y="242"/>
                  </a:lnTo>
                  <a:lnTo>
                    <a:pt x="1240" y="242"/>
                  </a:lnTo>
                  <a:lnTo>
                    <a:pt x="1235" y="237"/>
                  </a:lnTo>
                  <a:lnTo>
                    <a:pt x="1235" y="237"/>
                  </a:lnTo>
                  <a:lnTo>
                    <a:pt x="1233" y="237"/>
                  </a:lnTo>
                  <a:lnTo>
                    <a:pt x="1230" y="237"/>
                  </a:lnTo>
                  <a:lnTo>
                    <a:pt x="1230" y="235"/>
                  </a:lnTo>
                  <a:lnTo>
                    <a:pt x="1228" y="235"/>
                  </a:lnTo>
                  <a:lnTo>
                    <a:pt x="1228" y="235"/>
                  </a:lnTo>
                  <a:lnTo>
                    <a:pt x="1228" y="235"/>
                  </a:lnTo>
                  <a:lnTo>
                    <a:pt x="1228" y="235"/>
                  </a:lnTo>
                  <a:lnTo>
                    <a:pt x="1228" y="235"/>
                  </a:lnTo>
                  <a:lnTo>
                    <a:pt x="1228" y="235"/>
                  </a:lnTo>
                  <a:lnTo>
                    <a:pt x="1228" y="232"/>
                  </a:lnTo>
                  <a:lnTo>
                    <a:pt x="1225" y="232"/>
                  </a:lnTo>
                  <a:lnTo>
                    <a:pt x="1225" y="232"/>
                  </a:lnTo>
                  <a:lnTo>
                    <a:pt x="1225" y="232"/>
                  </a:lnTo>
                  <a:lnTo>
                    <a:pt x="1225" y="232"/>
                  </a:lnTo>
                  <a:lnTo>
                    <a:pt x="1225" y="232"/>
                  </a:lnTo>
                  <a:lnTo>
                    <a:pt x="1225" y="230"/>
                  </a:lnTo>
                  <a:lnTo>
                    <a:pt x="1225" y="230"/>
                  </a:lnTo>
                  <a:lnTo>
                    <a:pt x="1225" y="230"/>
                  </a:lnTo>
                  <a:lnTo>
                    <a:pt x="1223" y="230"/>
                  </a:lnTo>
                  <a:lnTo>
                    <a:pt x="1223" y="228"/>
                  </a:lnTo>
                  <a:lnTo>
                    <a:pt x="1221" y="228"/>
                  </a:lnTo>
                  <a:lnTo>
                    <a:pt x="1218" y="228"/>
                  </a:lnTo>
                  <a:lnTo>
                    <a:pt x="1214" y="223"/>
                  </a:lnTo>
                  <a:lnTo>
                    <a:pt x="1211" y="223"/>
                  </a:lnTo>
                  <a:lnTo>
                    <a:pt x="1207" y="218"/>
                  </a:lnTo>
                  <a:lnTo>
                    <a:pt x="1207" y="218"/>
                  </a:lnTo>
                  <a:lnTo>
                    <a:pt x="1207" y="218"/>
                  </a:lnTo>
                  <a:lnTo>
                    <a:pt x="1207" y="216"/>
                  </a:lnTo>
                  <a:lnTo>
                    <a:pt x="1207" y="216"/>
                  </a:lnTo>
                  <a:lnTo>
                    <a:pt x="1207" y="216"/>
                  </a:lnTo>
                  <a:lnTo>
                    <a:pt x="1207" y="216"/>
                  </a:lnTo>
                  <a:lnTo>
                    <a:pt x="1204" y="216"/>
                  </a:lnTo>
                  <a:lnTo>
                    <a:pt x="1204" y="216"/>
                  </a:lnTo>
                  <a:lnTo>
                    <a:pt x="1202" y="216"/>
                  </a:lnTo>
                  <a:lnTo>
                    <a:pt x="1202" y="213"/>
                  </a:lnTo>
                  <a:lnTo>
                    <a:pt x="1202" y="213"/>
                  </a:lnTo>
                  <a:lnTo>
                    <a:pt x="1199" y="213"/>
                  </a:lnTo>
                  <a:lnTo>
                    <a:pt x="1199" y="213"/>
                  </a:lnTo>
                  <a:lnTo>
                    <a:pt x="1199" y="211"/>
                  </a:lnTo>
                  <a:lnTo>
                    <a:pt x="1197" y="211"/>
                  </a:lnTo>
                  <a:lnTo>
                    <a:pt x="1197" y="211"/>
                  </a:lnTo>
                  <a:lnTo>
                    <a:pt x="1197" y="211"/>
                  </a:lnTo>
                  <a:lnTo>
                    <a:pt x="1197" y="211"/>
                  </a:lnTo>
                  <a:lnTo>
                    <a:pt x="1197" y="211"/>
                  </a:lnTo>
                  <a:lnTo>
                    <a:pt x="1197" y="211"/>
                  </a:lnTo>
                  <a:lnTo>
                    <a:pt x="1197" y="209"/>
                  </a:lnTo>
                  <a:lnTo>
                    <a:pt x="1197" y="209"/>
                  </a:lnTo>
                  <a:lnTo>
                    <a:pt x="1197" y="209"/>
                  </a:lnTo>
                  <a:lnTo>
                    <a:pt x="1197" y="209"/>
                  </a:lnTo>
                  <a:lnTo>
                    <a:pt x="1197" y="206"/>
                  </a:lnTo>
                  <a:lnTo>
                    <a:pt x="1197" y="204"/>
                  </a:lnTo>
                  <a:lnTo>
                    <a:pt x="1197" y="204"/>
                  </a:lnTo>
                  <a:lnTo>
                    <a:pt x="1197" y="204"/>
                  </a:lnTo>
                  <a:lnTo>
                    <a:pt x="1195" y="204"/>
                  </a:lnTo>
                  <a:lnTo>
                    <a:pt x="1195" y="204"/>
                  </a:lnTo>
                  <a:lnTo>
                    <a:pt x="1195" y="204"/>
                  </a:lnTo>
                  <a:lnTo>
                    <a:pt x="1192" y="204"/>
                  </a:lnTo>
                  <a:lnTo>
                    <a:pt x="1192" y="204"/>
                  </a:lnTo>
                  <a:lnTo>
                    <a:pt x="1190" y="201"/>
                  </a:lnTo>
                  <a:lnTo>
                    <a:pt x="1190" y="201"/>
                  </a:lnTo>
                  <a:lnTo>
                    <a:pt x="1190" y="201"/>
                  </a:lnTo>
                  <a:lnTo>
                    <a:pt x="1192" y="201"/>
                  </a:lnTo>
                  <a:lnTo>
                    <a:pt x="1195" y="201"/>
                  </a:lnTo>
                  <a:lnTo>
                    <a:pt x="1197" y="201"/>
                  </a:lnTo>
                  <a:lnTo>
                    <a:pt x="1199" y="201"/>
                  </a:lnTo>
                  <a:lnTo>
                    <a:pt x="1197" y="201"/>
                  </a:lnTo>
                  <a:lnTo>
                    <a:pt x="1195" y="199"/>
                  </a:lnTo>
                  <a:lnTo>
                    <a:pt x="1195" y="199"/>
                  </a:lnTo>
                  <a:lnTo>
                    <a:pt x="1197" y="199"/>
                  </a:lnTo>
                  <a:lnTo>
                    <a:pt x="1199" y="199"/>
                  </a:lnTo>
                  <a:lnTo>
                    <a:pt x="1199" y="199"/>
                  </a:lnTo>
                  <a:lnTo>
                    <a:pt x="1199" y="197"/>
                  </a:lnTo>
                  <a:lnTo>
                    <a:pt x="1199" y="197"/>
                  </a:lnTo>
                  <a:lnTo>
                    <a:pt x="1202" y="197"/>
                  </a:lnTo>
                  <a:lnTo>
                    <a:pt x="1202" y="194"/>
                  </a:lnTo>
                  <a:lnTo>
                    <a:pt x="1202" y="194"/>
                  </a:lnTo>
                  <a:lnTo>
                    <a:pt x="1207" y="194"/>
                  </a:lnTo>
                  <a:lnTo>
                    <a:pt x="1207" y="192"/>
                  </a:lnTo>
                  <a:lnTo>
                    <a:pt x="1209" y="190"/>
                  </a:lnTo>
                  <a:lnTo>
                    <a:pt x="1209" y="190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7" y="185"/>
                  </a:lnTo>
                  <a:lnTo>
                    <a:pt x="1207" y="185"/>
                  </a:lnTo>
                  <a:lnTo>
                    <a:pt x="1207" y="185"/>
                  </a:lnTo>
                  <a:lnTo>
                    <a:pt x="1204" y="185"/>
                  </a:lnTo>
                  <a:lnTo>
                    <a:pt x="1204" y="183"/>
                  </a:lnTo>
                  <a:lnTo>
                    <a:pt x="1204" y="183"/>
                  </a:lnTo>
                  <a:lnTo>
                    <a:pt x="1204" y="180"/>
                  </a:lnTo>
                  <a:lnTo>
                    <a:pt x="1202" y="180"/>
                  </a:lnTo>
                  <a:lnTo>
                    <a:pt x="1197" y="175"/>
                  </a:lnTo>
                  <a:lnTo>
                    <a:pt x="1197" y="175"/>
                  </a:lnTo>
                  <a:lnTo>
                    <a:pt x="1195" y="173"/>
                  </a:lnTo>
                  <a:lnTo>
                    <a:pt x="1195" y="171"/>
                  </a:lnTo>
                  <a:lnTo>
                    <a:pt x="1195" y="171"/>
                  </a:lnTo>
                  <a:lnTo>
                    <a:pt x="1192" y="171"/>
                  </a:lnTo>
                  <a:lnTo>
                    <a:pt x="1192" y="166"/>
                  </a:lnTo>
                  <a:lnTo>
                    <a:pt x="1192" y="166"/>
                  </a:lnTo>
                  <a:lnTo>
                    <a:pt x="1192" y="164"/>
                  </a:lnTo>
                  <a:lnTo>
                    <a:pt x="1190" y="164"/>
                  </a:lnTo>
                  <a:lnTo>
                    <a:pt x="1190" y="164"/>
                  </a:lnTo>
                  <a:lnTo>
                    <a:pt x="1188" y="164"/>
                  </a:lnTo>
                  <a:lnTo>
                    <a:pt x="1185" y="161"/>
                  </a:lnTo>
                  <a:lnTo>
                    <a:pt x="1183" y="161"/>
                  </a:lnTo>
                  <a:lnTo>
                    <a:pt x="1185" y="161"/>
                  </a:lnTo>
                  <a:lnTo>
                    <a:pt x="1185" y="159"/>
                  </a:lnTo>
                  <a:lnTo>
                    <a:pt x="1188" y="159"/>
                  </a:lnTo>
                  <a:lnTo>
                    <a:pt x="1188" y="159"/>
                  </a:lnTo>
                  <a:lnTo>
                    <a:pt x="1190" y="159"/>
                  </a:lnTo>
                  <a:lnTo>
                    <a:pt x="1190" y="157"/>
                  </a:lnTo>
                  <a:lnTo>
                    <a:pt x="1185" y="157"/>
                  </a:lnTo>
                  <a:lnTo>
                    <a:pt x="1181" y="157"/>
                  </a:lnTo>
                  <a:lnTo>
                    <a:pt x="1181" y="157"/>
                  </a:lnTo>
                  <a:lnTo>
                    <a:pt x="1181" y="157"/>
                  </a:lnTo>
                  <a:lnTo>
                    <a:pt x="1183" y="157"/>
                  </a:lnTo>
                  <a:lnTo>
                    <a:pt x="1185" y="154"/>
                  </a:lnTo>
                  <a:lnTo>
                    <a:pt x="1185" y="154"/>
                  </a:lnTo>
                  <a:lnTo>
                    <a:pt x="1188" y="154"/>
                  </a:lnTo>
                  <a:lnTo>
                    <a:pt x="1188" y="154"/>
                  </a:lnTo>
                  <a:lnTo>
                    <a:pt x="1188" y="152"/>
                  </a:lnTo>
                  <a:lnTo>
                    <a:pt x="1185" y="152"/>
                  </a:lnTo>
                  <a:lnTo>
                    <a:pt x="1185" y="152"/>
                  </a:lnTo>
                  <a:lnTo>
                    <a:pt x="1183" y="152"/>
                  </a:lnTo>
                  <a:lnTo>
                    <a:pt x="1183" y="154"/>
                  </a:lnTo>
                  <a:lnTo>
                    <a:pt x="1183" y="154"/>
                  </a:lnTo>
                  <a:lnTo>
                    <a:pt x="1181" y="152"/>
                  </a:lnTo>
                  <a:lnTo>
                    <a:pt x="1181" y="152"/>
                  </a:lnTo>
                  <a:lnTo>
                    <a:pt x="1183" y="152"/>
                  </a:lnTo>
                  <a:lnTo>
                    <a:pt x="1183" y="149"/>
                  </a:lnTo>
                  <a:lnTo>
                    <a:pt x="1183" y="149"/>
                  </a:lnTo>
                  <a:lnTo>
                    <a:pt x="1185" y="149"/>
                  </a:lnTo>
                  <a:lnTo>
                    <a:pt x="1185" y="149"/>
                  </a:lnTo>
                  <a:lnTo>
                    <a:pt x="1185" y="149"/>
                  </a:lnTo>
                  <a:lnTo>
                    <a:pt x="1185" y="149"/>
                  </a:lnTo>
                  <a:lnTo>
                    <a:pt x="1183" y="147"/>
                  </a:lnTo>
                  <a:lnTo>
                    <a:pt x="1183" y="147"/>
                  </a:lnTo>
                  <a:lnTo>
                    <a:pt x="1183" y="147"/>
                  </a:lnTo>
                  <a:lnTo>
                    <a:pt x="1181" y="147"/>
                  </a:lnTo>
                  <a:lnTo>
                    <a:pt x="1178" y="147"/>
                  </a:lnTo>
                  <a:lnTo>
                    <a:pt x="1176" y="147"/>
                  </a:lnTo>
                  <a:lnTo>
                    <a:pt x="1176" y="145"/>
                  </a:lnTo>
                  <a:lnTo>
                    <a:pt x="1176" y="145"/>
                  </a:lnTo>
                  <a:lnTo>
                    <a:pt x="1176" y="145"/>
                  </a:lnTo>
                  <a:lnTo>
                    <a:pt x="1176" y="142"/>
                  </a:lnTo>
                  <a:lnTo>
                    <a:pt x="1173" y="142"/>
                  </a:lnTo>
                  <a:lnTo>
                    <a:pt x="1171" y="142"/>
                  </a:lnTo>
                  <a:lnTo>
                    <a:pt x="1171" y="142"/>
                  </a:lnTo>
                  <a:lnTo>
                    <a:pt x="1171" y="142"/>
                  </a:lnTo>
                  <a:lnTo>
                    <a:pt x="1166" y="140"/>
                  </a:lnTo>
                  <a:lnTo>
                    <a:pt x="1166" y="140"/>
                  </a:lnTo>
                  <a:lnTo>
                    <a:pt x="1166" y="140"/>
                  </a:lnTo>
                  <a:lnTo>
                    <a:pt x="1166" y="140"/>
                  </a:lnTo>
                  <a:lnTo>
                    <a:pt x="1166" y="138"/>
                  </a:lnTo>
                  <a:lnTo>
                    <a:pt x="1166" y="138"/>
                  </a:lnTo>
                  <a:lnTo>
                    <a:pt x="1166" y="138"/>
                  </a:lnTo>
                  <a:lnTo>
                    <a:pt x="1169" y="140"/>
                  </a:lnTo>
                  <a:lnTo>
                    <a:pt x="1169" y="140"/>
                  </a:lnTo>
                  <a:lnTo>
                    <a:pt x="1169" y="140"/>
                  </a:lnTo>
                  <a:lnTo>
                    <a:pt x="1171" y="140"/>
                  </a:lnTo>
                  <a:lnTo>
                    <a:pt x="1171" y="140"/>
                  </a:lnTo>
                  <a:lnTo>
                    <a:pt x="1171" y="138"/>
                  </a:lnTo>
                  <a:lnTo>
                    <a:pt x="1171" y="135"/>
                  </a:lnTo>
                  <a:lnTo>
                    <a:pt x="1171" y="135"/>
                  </a:lnTo>
                  <a:lnTo>
                    <a:pt x="1171" y="135"/>
                  </a:lnTo>
                  <a:lnTo>
                    <a:pt x="1171" y="135"/>
                  </a:lnTo>
                  <a:lnTo>
                    <a:pt x="1173" y="135"/>
                  </a:lnTo>
                  <a:lnTo>
                    <a:pt x="1173" y="133"/>
                  </a:lnTo>
                  <a:lnTo>
                    <a:pt x="1173" y="133"/>
                  </a:lnTo>
                  <a:lnTo>
                    <a:pt x="1173" y="133"/>
                  </a:lnTo>
                  <a:lnTo>
                    <a:pt x="1173" y="133"/>
                  </a:lnTo>
                  <a:lnTo>
                    <a:pt x="1176" y="133"/>
                  </a:lnTo>
                  <a:lnTo>
                    <a:pt x="1176" y="130"/>
                  </a:lnTo>
                  <a:lnTo>
                    <a:pt x="1176" y="130"/>
                  </a:lnTo>
                  <a:lnTo>
                    <a:pt x="1176" y="130"/>
                  </a:lnTo>
                  <a:lnTo>
                    <a:pt x="1173" y="130"/>
                  </a:lnTo>
                  <a:lnTo>
                    <a:pt x="1173" y="130"/>
                  </a:lnTo>
                  <a:lnTo>
                    <a:pt x="1173" y="130"/>
                  </a:lnTo>
                  <a:lnTo>
                    <a:pt x="1173" y="128"/>
                  </a:lnTo>
                  <a:lnTo>
                    <a:pt x="1171" y="128"/>
                  </a:lnTo>
                  <a:lnTo>
                    <a:pt x="1169" y="128"/>
                  </a:lnTo>
                  <a:lnTo>
                    <a:pt x="1169" y="130"/>
                  </a:lnTo>
                  <a:lnTo>
                    <a:pt x="1169" y="128"/>
                  </a:lnTo>
                  <a:lnTo>
                    <a:pt x="1166" y="128"/>
                  </a:lnTo>
                  <a:lnTo>
                    <a:pt x="1166" y="128"/>
                  </a:lnTo>
                  <a:lnTo>
                    <a:pt x="1164" y="126"/>
                  </a:lnTo>
                  <a:lnTo>
                    <a:pt x="1164" y="126"/>
                  </a:lnTo>
                  <a:lnTo>
                    <a:pt x="1164" y="126"/>
                  </a:lnTo>
                  <a:lnTo>
                    <a:pt x="1162" y="123"/>
                  </a:lnTo>
                  <a:lnTo>
                    <a:pt x="1162" y="123"/>
                  </a:lnTo>
                  <a:lnTo>
                    <a:pt x="1162" y="121"/>
                  </a:lnTo>
                  <a:lnTo>
                    <a:pt x="1164" y="121"/>
                  </a:lnTo>
                  <a:lnTo>
                    <a:pt x="1162" y="121"/>
                  </a:lnTo>
                  <a:lnTo>
                    <a:pt x="1159" y="119"/>
                  </a:lnTo>
                  <a:lnTo>
                    <a:pt x="1157" y="119"/>
                  </a:lnTo>
                  <a:lnTo>
                    <a:pt x="1157" y="121"/>
                  </a:lnTo>
                  <a:lnTo>
                    <a:pt x="1155" y="121"/>
                  </a:lnTo>
                  <a:lnTo>
                    <a:pt x="1152" y="121"/>
                  </a:lnTo>
                  <a:lnTo>
                    <a:pt x="1155" y="119"/>
                  </a:lnTo>
                  <a:lnTo>
                    <a:pt x="1157" y="119"/>
                  </a:lnTo>
                  <a:lnTo>
                    <a:pt x="1164" y="119"/>
                  </a:lnTo>
                  <a:lnTo>
                    <a:pt x="1166" y="119"/>
                  </a:lnTo>
                  <a:lnTo>
                    <a:pt x="1173" y="119"/>
                  </a:lnTo>
                  <a:lnTo>
                    <a:pt x="1176" y="119"/>
                  </a:lnTo>
                  <a:lnTo>
                    <a:pt x="1178" y="121"/>
                  </a:lnTo>
                  <a:lnTo>
                    <a:pt x="1178" y="121"/>
                  </a:lnTo>
                  <a:lnTo>
                    <a:pt x="1178" y="119"/>
                  </a:lnTo>
                  <a:lnTo>
                    <a:pt x="1178" y="119"/>
                  </a:lnTo>
                  <a:lnTo>
                    <a:pt x="1178" y="116"/>
                  </a:lnTo>
                  <a:lnTo>
                    <a:pt x="1178" y="116"/>
                  </a:lnTo>
                  <a:lnTo>
                    <a:pt x="1178" y="116"/>
                  </a:lnTo>
                  <a:lnTo>
                    <a:pt x="1176" y="112"/>
                  </a:lnTo>
                  <a:lnTo>
                    <a:pt x="1176" y="112"/>
                  </a:lnTo>
                  <a:lnTo>
                    <a:pt x="1176" y="112"/>
                  </a:lnTo>
                  <a:lnTo>
                    <a:pt x="1178" y="112"/>
                  </a:lnTo>
                  <a:lnTo>
                    <a:pt x="1178" y="112"/>
                  </a:lnTo>
                  <a:lnTo>
                    <a:pt x="1178" y="112"/>
                  </a:lnTo>
                  <a:lnTo>
                    <a:pt x="1178" y="114"/>
                  </a:lnTo>
                  <a:lnTo>
                    <a:pt x="1178" y="114"/>
                  </a:lnTo>
                  <a:lnTo>
                    <a:pt x="1178" y="116"/>
                  </a:lnTo>
                  <a:lnTo>
                    <a:pt x="1181" y="116"/>
                  </a:lnTo>
                  <a:lnTo>
                    <a:pt x="1181" y="119"/>
                  </a:lnTo>
                  <a:lnTo>
                    <a:pt x="1181" y="119"/>
                  </a:lnTo>
                  <a:lnTo>
                    <a:pt x="1183" y="119"/>
                  </a:lnTo>
                  <a:lnTo>
                    <a:pt x="1185" y="119"/>
                  </a:lnTo>
                  <a:lnTo>
                    <a:pt x="1185" y="119"/>
                  </a:lnTo>
                  <a:lnTo>
                    <a:pt x="1190" y="119"/>
                  </a:lnTo>
                  <a:lnTo>
                    <a:pt x="1192" y="119"/>
                  </a:lnTo>
                  <a:lnTo>
                    <a:pt x="1192" y="116"/>
                  </a:lnTo>
                  <a:lnTo>
                    <a:pt x="1192" y="116"/>
                  </a:lnTo>
                  <a:lnTo>
                    <a:pt x="1195" y="116"/>
                  </a:lnTo>
                  <a:lnTo>
                    <a:pt x="1195" y="116"/>
                  </a:lnTo>
                  <a:lnTo>
                    <a:pt x="1195" y="114"/>
                  </a:lnTo>
                  <a:lnTo>
                    <a:pt x="1195" y="114"/>
                  </a:lnTo>
                  <a:lnTo>
                    <a:pt x="1192" y="114"/>
                  </a:lnTo>
                  <a:lnTo>
                    <a:pt x="1190" y="114"/>
                  </a:lnTo>
                  <a:lnTo>
                    <a:pt x="1190" y="112"/>
                  </a:lnTo>
                  <a:lnTo>
                    <a:pt x="1188" y="112"/>
                  </a:lnTo>
                  <a:lnTo>
                    <a:pt x="1192" y="112"/>
                  </a:lnTo>
                  <a:lnTo>
                    <a:pt x="1192" y="112"/>
                  </a:lnTo>
                  <a:lnTo>
                    <a:pt x="1192" y="112"/>
                  </a:lnTo>
                  <a:lnTo>
                    <a:pt x="1192" y="112"/>
                  </a:lnTo>
                  <a:lnTo>
                    <a:pt x="1192" y="112"/>
                  </a:lnTo>
                  <a:lnTo>
                    <a:pt x="1190" y="107"/>
                  </a:lnTo>
                  <a:lnTo>
                    <a:pt x="1190" y="107"/>
                  </a:lnTo>
                  <a:lnTo>
                    <a:pt x="1188" y="107"/>
                  </a:lnTo>
                  <a:lnTo>
                    <a:pt x="1188" y="107"/>
                  </a:lnTo>
                  <a:lnTo>
                    <a:pt x="1185" y="107"/>
                  </a:lnTo>
                  <a:lnTo>
                    <a:pt x="1185" y="107"/>
                  </a:lnTo>
                  <a:lnTo>
                    <a:pt x="1185" y="107"/>
                  </a:lnTo>
                  <a:lnTo>
                    <a:pt x="1185" y="107"/>
                  </a:lnTo>
                  <a:lnTo>
                    <a:pt x="1183" y="104"/>
                  </a:lnTo>
                  <a:lnTo>
                    <a:pt x="1183" y="104"/>
                  </a:lnTo>
                  <a:lnTo>
                    <a:pt x="1181" y="104"/>
                  </a:lnTo>
                  <a:lnTo>
                    <a:pt x="1178" y="104"/>
                  </a:lnTo>
                  <a:lnTo>
                    <a:pt x="1178" y="104"/>
                  </a:lnTo>
                  <a:lnTo>
                    <a:pt x="1181" y="104"/>
                  </a:lnTo>
                  <a:lnTo>
                    <a:pt x="1183" y="104"/>
                  </a:lnTo>
                  <a:lnTo>
                    <a:pt x="1185" y="104"/>
                  </a:lnTo>
                  <a:lnTo>
                    <a:pt x="1185" y="104"/>
                  </a:lnTo>
                  <a:lnTo>
                    <a:pt x="1188" y="104"/>
                  </a:lnTo>
                  <a:lnTo>
                    <a:pt x="1188" y="104"/>
                  </a:lnTo>
                  <a:lnTo>
                    <a:pt x="1188" y="104"/>
                  </a:lnTo>
                  <a:lnTo>
                    <a:pt x="1188" y="104"/>
                  </a:lnTo>
                  <a:lnTo>
                    <a:pt x="1185" y="102"/>
                  </a:lnTo>
                  <a:lnTo>
                    <a:pt x="1185" y="102"/>
                  </a:lnTo>
                  <a:lnTo>
                    <a:pt x="1183" y="102"/>
                  </a:lnTo>
                  <a:lnTo>
                    <a:pt x="1178" y="97"/>
                  </a:lnTo>
                  <a:lnTo>
                    <a:pt x="1178" y="97"/>
                  </a:lnTo>
                  <a:lnTo>
                    <a:pt x="1178" y="97"/>
                  </a:lnTo>
                  <a:lnTo>
                    <a:pt x="1178" y="97"/>
                  </a:lnTo>
                  <a:lnTo>
                    <a:pt x="1176" y="97"/>
                  </a:lnTo>
                  <a:lnTo>
                    <a:pt x="1176" y="97"/>
                  </a:lnTo>
                  <a:lnTo>
                    <a:pt x="1176" y="97"/>
                  </a:lnTo>
                  <a:lnTo>
                    <a:pt x="1176" y="97"/>
                  </a:lnTo>
                  <a:lnTo>
                    <a:pt x="1176" y="95"/>
                  </a:lnTo>
                  <a:lnTo>
                    <a:pt x="1176" y="95"/>
                  </a:lnTo>
                  <a:lnTo>
                    <a:pt x="1173" y="95"/>
                  </a:lnTo>
                  <a:lnTo>
                    <a:pt x="1173" y="95"/>
                  </a:lnTo>
                  <a:lnTo>
                    <a:pt x="1171" y="95"/>
                  </a:lnTo>
                  <a:lnTo>
                    <a:pt x="1171" y="95"/>
                  </a:lnTo>
                  <a:lnTo>
                    <a:pt x="1173" y="93"/>
                  </a:lnTo>
                  <a:lnTo>
                    <a:pt x="1173" y="93"/>
                  </a:lnTo>
                  <a:lnTo>
                    <a:pt x="1173" y="93"/>
                  </a:lnTo>
                  <a:lnTo>
                    <a:pt x="1171" y="93"/>
                  </a:lnTo>
                  <a:lnTo>
                    <a:pt x="1171" y="93"/>
                  </a:lnTo>
                  <a:lnTo>
                    <a:pt x="1171" y="93"/>
                  </a:lnTo>
                  <a:lnTo>
                    <a:pt x="1171" y="93"/>
                  </a:lnTo>
                  <a:lnTo>
                    <a:pt x="1171" y="90"/>
                  </a:lnTo>
                  <a:lnTo>
                    <a:pt x="1171" y="90"/>
                  </a:lnTo>
                  <a:lnTo>
                    <a:pt x="1178" y="93"/>
                  </a:lnTo>
                  <a:lnTo>
                    <a:pt x="1178" y="93"/>
                  </a:lnTo>
                  <a:lnTo>
                    <a:pt x="1178" y="93"/>
                  </a:lnTo>
                  <a:lnTo>
                    <a:pt x="1181" y="93"/>
                  </a:lnTo>
                  <a:lnTo>
                    <a:pt x="1181" y="93"/>
                  </a:lnTo>
                  <a:lnTo>
                    <a:pt x="1181" y="93"/>
                  </a:lnTo>
                  <a:lnTo>
                    <a:pt x="1181" y="90"/>
                  </a:lnTo>
                  <a:lnTo>
                    <a:pt x="1181" y="90"/>
                  </a:lnTo>
                  <a:lnTo>
                    <a:pt x="1178" y="90"/>
                  </a:lnTo>
                  <a:lnTo>
                    <a:pt x="1178" y="90"/>
                  </a:lnTo>
                  <a:lnTo>
                    <a:pt x="1176" y="90"/>
                  </a:lnTo>
                  <a:lnTo>
                    <a:pt x="1173" y="90"/>
                  </a:lnTo>
                  <a:lnTo>
                    <a:pt x="1173" y="90"/>
                  </a:lnTo>
                  <a:lnTo>
                    <a:pt x="1171" y="86"/>
                  </a:lnTo>
                  <a:lnTo>
                    <a:pt x="1166" y="83"/>
                  </a:lnTo>
                  <a:lnTo>
                    <a:pt x="1164" y="83"/>
                  </a:lnTo>
                  <a:lnTo>
                    <a:pt x="1164" y="83"/>
                  </a:lnTo>
                  <a:lnTo>
                    <a:pt x="1164" y="81"/>
                  </a:lnTo>
                  <a:lnTo>
                    <a:pt x="1164" y="81"/>
                  </a:lnTo>
                  <a:lnTo>
                    <a:pt x="1162" y="81"/>
                  </a:lnTo>
                  <a:lnTo>
                    <a:pt x="1162" y="81"/>
                  </a:lnTo>
                  <a:lnTo>
                    <a:pt x="1162" y="83"/>
                  </a:lnTo>
                  <a:lnTo>
                    <a:pt x="1159" y="83"/>
                  </a:lnTo>
                  <a:lnTo>
                    <a:pt x="1150" y="83"/>
                  </a:lnTo>
                  <a:lnTo>
                    <a:pt x="1147" y="83"/>
                  </a:lnTo>
                  <a:lnTo>
                    <a:pt x="1145" y="83"/>
                  </a:lnTo>
                  <a:lnTo>
                    <a:pt x="1140" y="83"/>
                  </a:lnTo>
                  <a:lnTo>
                    <a:pt x="1140" y="83"/>
                  </a:lnTo>
                  <a:lnTo>
                    <a:pt x="1138" y="81"/>
                  </a:lnTo>
                  <a:lnTo>
                    <a:pt x="1136" y="81"/>
                  </a:lnTo>
                  <a:lnTo>
                    <a:pt x="1136" y="83"/>
                  </a:lnTo>
                  <a:lnTo>
                    <a:pt x="1133" y="83"/>
                  </a:lnTo>
                  <a:lnTo>
                    <a:pt x="1133" y="83"/>
                  </a:lnTo>
                  <a:lnTo>
                    <a:pt x="1131" y="83"/>
                  </a:lnTo>
                  <a:lnTo>
                    <a:pt x="1131" y="83"/>
                  </a:lnTo>
                  <a:lnTo>
                    <a:pt x="1129" y="83"/>
                  </a:lnTo>
                  <a:lnTo>
                    <a:pt x="1126" y="78"/>
                  </a:lnTo>
                  <a:lnTo>
                    <a:pt x="1126" y="78"/>
                  </a:lnTo>
                  <a:lnTo>
                    <a:pt x="1126" y="81"/>
                  </a:lnTo>
                  <a:lnTo>
                    <a:pt x="1126" y="81"/>
                  </a:lnTo>
                  <a:lnTo>
                    <a:pt x="1124" y="81"/>
                  </a:lnTo>
                  <a:lnTo>
                    <a:pt x="1124" y="83"/>
                  </a:lnTo>
                  <a:lnTo>
                    <a:pt x="1124" y="83"/>
                  </a:lnTo>
                  <a:lnTo>
                    <a:pt x="1126" y="83"/>
                  </a:lnTo>
                  <a:lnTo>
                    <a:pt x="1124" y="83"/>
                  </a:lnTo>
                  <a:lnTo>
                    <a:pt x="1124" y="83"/>
                  </a:lnTo>
                  <a:lnTo>
                    <a:pt x="1124" y="83"/>
                  </a:lnTo>
                  <a:lnTo>
                    <a:pt x="1121" y="83"/>
                  </a:lnTo>
                  <a:lnTo>
                    <a:pt x="1121" y="86"/>
                  </a:lnTo>
                  <a:lnTo>
                    <a:pt x="1121" y="86"/>
                  </a:lnTo>
                  <a:lnTo>
                    <a:pt x="1119" y="86"/>
                  </a:lnTo>
                  <a:lnTo>
                    <a:pt x="1119" y="86"/>
                  </a:lnTo>
                  <a:lnTo>
                    <a:pt x="1119" y="83"/>
                  </a:lnTo>
                  <a:lnTo>
                    <a:pt x="1119" y="81"/>
                  </a:lnTo>
                  <a:lnTo>
                    <a:pt x="1119" y="81"/>
                  </a:lnTo>
                  <a:lnTo>
                    <a:pt x="1117" y="81"/>
                  </a:lnTo>
                  <a:lnTo>
                    <a:pt x="1117" y="81"/>
                  </a:lnTo>
                  <a:lnTo>
                    <a:pt x="1117" y="81"/>
                  </a:lnTo>
                  <a:lnTo>
                    <a:pt x="1114" y="81"/>
                  </a:lnTo>
                  <a:lnTo>
                    <a:pt x="1114" y="81"/>
                  </a:lnTo>
                  <a:lnTo>
                    <a:pt x="1112" y="81"/>
                  </a:lnTo>
                  <a:lnTo>
                    <a:pt x="1112" y="81"/>
                  </a:lnTo>
                  <a:lnTo>
                    <a:pt x="1110" y="81"/>
                  </a:lnTo>
                  <a:lnTo>
                    <a:pt x="1107" y="81"/>
                  </a:lnTo>
                  <a:lnTo>
                    <a:pt x="1107" y="81"/>
                  </a:lnTo>
                  <a:lnTo>
                    <a:pt x="1107" y="81"/>
                  </a:lnTo>
                  <a:lnTo>
                    <a:pt x="1105" y="81"/>
                  </a:lnTo>
                  <a:lnTo>
                    <a:pt x="1105" y="81"/>
                  </a:lnTo>
                  <a:lnTo>
                    <a:pt x="1105" y="81"/>
                  </a:lnTo>
                  <a:lnTo>
                    <a:pt x="1105" y="83"/>
                  </a:lnTo>
                  <a:lnTo>
                    <a:pt x="1103" y="83"/>
                  </a:lnTo>
                  <a:lnTo>
                    <a:pt x="1100" y="86"/>
                  </a:lnTo>
                  <a:lnTo>
                    <a:pt x="1100" y="86"/>
                  </a:lnTo>
                  <a:lnTo>
                    <a:pt x="1100" y="86"/>
                  </a:lnTo>
                  <a:lnTo>
                    <a:pt x="1098" y="86"/>
                  </a:lnTo>
                  <a:lnTo>
                    <a:pt x="1098" y="83"/>
                  </a:lnTo>
                  <a:lnTo>
                    <a:pt x="1098" y="83"/>
                  </a:lnTo>
                  <a:lnTo>
                    <a:pt x="1098" y="83"/>
                  </a:lnTo>
                  <a:lnTo>
                    <a:pt x="1098" y="83"/>
                  </a:lnTo>
                  <a:lnTo>
                    <a:pt x="1095" y="83"/>
                  </a:lnTo>
                  <a:lnTo>
                    <a:pt x="1093" y="81"/>
                  </a:lnTo>
                  <a:lnTo>
                    <a:pt x="1093" y="81"/>
                  </a:lnTo>
                  <a:lnTo>
                    <a:pt x="1093" y="81"/>
                  </a:lnTo>
                  <a:lnTo>
                    <a:pt x="1093" y="81"/>
                  </a:lnTo>
                  <a:lnTo>
                    <a:pt x="1091" y="78"/>
                  </a:lnTo>
                  <a:lnTo>
                    <a:pt x="1091" y="81"/>
                  </a:lnTo>
                  <a:lnTo>
                    <a:pt x="1091" y="81"/>
                  </a:lnTo>
                  <a:lnTo>
                    <a:pt x="1091" y="83"/>
                  </a:lnTo>
                  <a:lnTo>
                    <a:pt x="1091" y="83"/>
                  </a:lnTo>
                  <a:lnTo>
                    <a:pt x="1091" y="86"/>
                  </a:lnTo>
                  <a:lnTo>
                    <a:pt x="1088" y="88"/>
                  </a:lnTo>
                  <a:lnTo>
                    <a:pt x="1088" y="88"/>
                  </a:lnTo>
                  <a:lnTo>
                    <a:pt x="1088" y="88"/>
                  </a:lnTo>
                  <a:lnTo>
                    <a:pt x="1086" y="88"/>
                  </a:lnTo>
                  <a:lnTo>
                    <a:pt x="1086" y="88"/>
                  </a:lnTo>
                  <a:lnTo>
                    <a:pt x="1086" y="88"/>
                  </a:lnTo>
                  <a:lnTo>
                    <a:pt x="1086" y="88"/>
                  </a:lnTo>
                  <a:lnTo>
                    <a:pt x="1084" y="90"/>
                  </a:lnTo>
                  <a:lnTo>
                    <a:pt x="1084" y="90"/>
                  </a:lnTo>
                  <a:lnTo>
                    <a:pt x="1081" y="90"/>
                  </a:lnTo>
                  <a:lnTo>
                    <a:pt x="1081" y="90"/>
                  </a:lnTo>
                  <a:lnTo>
                    <a:pt x="1081" y="90"/>
                  </a:lnTo>
                  <a:lnTo>
                    <a:pt x="1081" y="93"/>
                  </a:lnTo>
                  <a:lnTo>
                    <a:pt x="1079" y="93"/>
                  </a:lnTo>
                  <a:lnTo>
                    <a:pt x="1079" y="97"/>
                  </a:lnTo>
                  <a:lnTo>
                    <a:pt x="1079" y="100"/>
                  </a:lnTo>
                  <a:lnTo>
                    <a:pt x="1079" y="102"/>
                  </a:lnTo>
                  <a:lnTo>
                    <a:pt x="1076" y="102"/>
                  </a:lnTo>
                  <a:lnTo>
                    <a:pt x="1076" y="104"/>
                  </a:lnTo>
                  <a:lnTo>
                    <a:pt x="1074" y="104"/>
                  </a:lnTo>
                  <a:lnTo>
                    <a:pt x="1074" y="104"/>
                  </a:lnTo>
                  <a:lnTo>
                    <a:pt x="1076" y="107"/>
                  </a:lnTo>
                  <a:lnTo>
                    <a:pt x="1076" y="107"/>
                  </a:lnTo>
                  <a:lnTo>
                    <a:pt x="1076" y="107"/>
                  </a:lnTo>
                  <a:lnTo>
                    <a:pt x="1079" y="109"/>
                  </a:lnTo>
                  <a:lnTo>
                    <a:pt x="1076" y="116"/>
                  </a:lnTo>
                  <a:lnTo>
                    <a:pt x="1076" y="116"/>
                  </a:lnTo>
                  <a:lnTo>
                    <a:pt x="1076" y="119"/>
                  </a:lnTo>
                  <a:lnTo>
                    <a:pt x="1076" y="121"/>
                  </a:lnTo>
                  <a:lnTo>
                    <a:pt x="1076" y="123"/>
                  </a:lnTo>
                  <a:lnTo>
                    <a:pt x="1076" y="123"/>
                  </a:lnTo>
                  <a:lnTo>
                    <a:pt x="1076" y="126"/>
                  </a:lnTo>
                  <a:lnTo>
                    <a:pt x="1076" y="126"/>
                  </a:lnTo>
                  <a:lnTo>
                    <a:pt x="1076" y="126"/>
                  </a:lnTo>
                  <a:lnTo>
                    <a:pt x="1079" y="128"/>
                  </a:lnTo>
                  <a:lnTo>
                    <a:pt x="1079" y="128"/>
                  </a:lnTo>
                  <a:lnTo>
                    <a:pt x="1079" y="130"/>
                  </a:lnTo>
                  <a:lnTo>
                    <a:pt x="1079" y="130"/>
                  </a:lnTo>
                  <a:lnTo>
                    <a:pt x="1076" y="130"/>
                  </a:lnTo>
                  <a:lnTo>
                    <a:pt x="1076" y="130"/>
                  </a:lnTo>
                  <a:lnTo>
                    <a:pt x="1076" y="130"/>
                  </a:lnTo>
                  <a:lnTo>
                    <a:pt x="1076" y="130"/>
                  </a:lnTo>
                  <a:lnTo>
                    <a:pt x="1074" y="130"/>
                  </a:lnTo>
                  <a:lnTo>
                    <a:pt x="1074" y="133"/>
                  </a:lnTo>
                  <a:lnTo>
                    <a:pt x="1072" y="142"/>
                  </a:lnTo>
                  <a:lnTo>
                    <a:pt x="1072" y="142"/>
                  </a:lnTo>
                  <a:lnTo>
                    <a:pt x="1074" y="142"/>
                  </a:lnTo>
                  <a:lnTo>
                    <a:pt x="1074" y="142"/>
                  </a:lnTo>
                  <a:lnTo>
                    <a:pt x="1074" y="145"/>
                  </a:lnTo>
                  <a:lnTo>
                    <a:pt x="1072" y="147"/>
                  </a:lnTo>
                  <a:lnTo>
                    <a:pt x="1072" y="147"/>
                  </a:lnTo>
                  <a:lnTo>
                    <a:pt x="1072" y="149"/>
                  </a:lnTo>
                  <a:lnTo>
                    <a:pt x="1072" y="149"/>
                  </a:lnTo>
                  <a:lnTo>
                    <a:pt x="1069" y="152"/>
                  </a:lnTo>
                  <a:lnTo>
                    <a:pt x="1067" y="152"/>
                  </a:lnTo>
                  <a:lnTo>
                    <a:pt x="1065" y="152"/>
                  </a:lnTo>
                  <a:lnTo>
                    <a:pt x="1062" y="152"/>
                  </a:lnTo>
                  <a:lnTo>
                    <a:pt x="1062" y="152"/>
                  </a:lnTo>
                  <a:lnTo>
                    <a:pt x="1060" y="149"/>
                  </a:lnTo>
                  <a:lnTo>
                    <a:pt x="1060" y="149"/>
                  </a:lnTo>
                  <a:lnTo>
                    <a:pt x="1058" y="152"/>
                  </a:lnTo>
                  <a:lnTo>
                    <a:pt x="1058" y="154"/>
                  </a:lnTo>
                  <a:lnTo>
                    <a:pt x="1058" y="154"/>
                  </a:lnTo>
                  <a:lnTo>
                    <a:pt x="1055" y="157"/>
                  </a:lnTo>
                  <a:lnTo>
                    <a:pt x="1053" y="157"/>
                  </a:lnTo>
                  <a:lnTo>
                    <a:pt x="1053" y="157"/>
                  </a:lnTo>
                  <a:lnTo>
                    <a:pt x="1053" y="159"/>
                  </a:lnTo>
                  <a:lnTo>
                    <a:pt x="1053" y="159"/>
                  </a:lnTo>
                  <a:lnTo>
                    <a:pt x="1053" y="159"/>
                  </a:lnTo>
                  <a:lnTo>
                    <a:pt x="1050" y="159"/>
                  </a:lnTo>
                  <a:lnTo>
                    <a:pt x="1050" y="161"/>
                  </a:lnTo>
                  <a:lnTo>
                    <a:pt x="1050" y="161"/>
                  </a:lnTo>
                  <a:lnTo>
                    <a:pt x="1050" y="161"/>
                  </a:lnTo>
                  <a:lnTo>
                    <a:pt x="1050" y="161"/>
                  </a:lnTo>
                  <a:lnTo>
                    <a:pt x="1053" y="164"/>
                  </a:lnTo>
                  <a:lnTo>
                    <a:pt x="1053" y="164"/>
                  </a:lnTo>
                  <a:lnTo>
                    <a:pt x="1053" y="166"/>
                  </a:lnTo>
                  <a:lnTo>
                    <a:pt x="1050" y="166"/>
                  </a:lnTo>
                  <a:lnTo>
                    <a:pt x="1050" y="166"/>
                  </a:lnTo>
                  <a:lnTo>
                    <a:pt x="1050" y="166"/>
                  </a:lnTo>
                  <a:lnTo>
                    <a:pt x="1050" y="166"/>
                  </a:lnTo>
                  <a:lnTo>
                    <a:pt x="1050" y="168"/>
                  </a:lnTo>
                  <a:lnTo>
                    <a:pt x="1050" y="168"/>
                  </a:lnTo>
                  <a:lnTo>
                    <a:pt x="1050" y="168"/>
                  </a:lnTo>
                  <a:lnTo>
                    <a:pt x="1050" y="171"/>
                  </a:lnTo>
                  <a:lnTo>
                    <a:pt x="1050" y="171"/>
                  </a:lnTo>
                  <a:lnTo>
                    <a:pt x="1050" y="173"/>
                  </a:lnTo>
                  <a:lnTo>
                    <a:pt x="1050" y="173"/>
                  </a:lnTo>
                  <a:lnTo>
                    <a:pt x="1050" y="173"/>
                  </a:lnTo>
                  <a:lnTo>
                    <a:pt x="1053" y="173"/>
                  </a:lnTo>
                  <a:lnTo>
                    <a:pt x="1053" y="173"/>
                  </a:lnTo>
                  <a:lnTo>
                    <a:pt x="1053" y="173"/>
                  </a:lnTo>
                  <a:lnTo>
                    <a:pt x="1055" y="173"/>
                  </a:lnTo>
                  <a:lnTo>
                    <a:pt x="1055" y="173"/>
                  </a:lnTo>
                  <a:lnTo>
                    <a:pt x="1055" y="173"/>
                  </a:lnTo>
                  <a:lnTo>
                    <a:pt x="1055" y="173"/>
                  </a:lnTo>
                  <a:lnTo>
                    <a:pt x="1058" y="175"/>
                  </a:lnTo>
                  <a:lnTo>
                    <a:pt x="1058" y="178"/>
                  </a:lnTo>
                  <a:lnTo>
                    <a:pt x="1058" y="178"/>
                  </a:lnTo>
                  <a:lnTo>
                    <a:pt x="1058" y="178"/>
                  </a:lnTo>
                  <a:lnTo>
                    <a:pt x="1055" y="178"/>
                  </a:lnTo>
                  <a:lnTo>
                    <a:pt x="1053" y="180"/>
                  </a:lnTo>
                  <a:lnTo>
                    <a:pt x="1053" y="180"/>
                  </a:lnTo>
                  <a:lnTo>
                    <a:pt x="1050" y="183"/>
                  </a:lnTo>
                  <a:lnTo>
                    <a:pt x="1050" y="183"/>
                  </a:lnTo>
                  <a:lnTo>
                    <a:pt x="1048" y="183"/>
                  </a:lnTo>
                  <a:lnTo>
                    <a:pt x="1046" y="185"/>
                  </a:lnTo>
                  <a:lnTo>
                    <a:pt x="1046" y="185"/>
                  </a:lnTo>
                  <a:lnTo>
                    <a:pt x="1043" y="185"/>
                  </a:lnTo>
                  <a:lnTo>
                    <a:pt x="1043" y="185"/>
                  </a:lnTo>
                  <a:lnTo>
                    <a:pt x="1043" y="187"/>
                  </a:lnTo>
                  <a:lnTo>
                    <a:pt x="1043" y="187"/>
                  </a:lnTo>
                  <a:lnTo>
                    <a:pt x="1043" y="190"/>
                  </a:lnTo>
                  <a:lnTo>
                    <a:pt x="1043" y="190"/>
                  </a:lnTo>
                  <a:lnTo>
                    <a:pt x="1041" y="190"/>
                  </a:lnTo>
                  <a:lnTo>
                    <a:pt x="1036" y="190"/>
                  </a:lnTo>
                  <a:lnTo>
                    <a:pt x="1036" y="192"/>
                  </a:lnTo>
                  <a:lnTo>
                    <a:pt x="1034" y="194"/>
                  </a:lnTo>
                  <a:lnTo>
                    <a:pt x="1034" y="197"/>
                  </a:lnTo>
                  <a:lnTo>
                    <a:pt x="1034" y="197"/>
                  </a:lnTo>
                  <a:lnTo>
                    <a:pt x="1034" y="197"/>
                  </a:lnTo>
                  <a:lnTo>
                    <a:pt x="1034" y="199"/>
                  </a:lnTo>
                  <a:lnTo>
                    <a:pt x="1034" y="199"/>
                  </a:lnTo>
                  <a:lnTo>
                    <a:pt x="1034" y="201"/>
                  </a:lnTo>
                  <a:lnTo>
                    <a:pt x="1034" y="201"/>
                  </a:lnTo>
                  <a:lnTo>
                    <a:pt x="1036" y="201"/>
                  </a:lnTo>
                  <a:lnTo>
                    <a:pt x="1036" y="201"/>
                  </a:lnTo>
                  <a:lnTo>
                    <a:pt x="1036" y="201"/>
                  </a:lnTo>
                  <a:lnTo>
                    <a:pt x="1039" y="201"/>
                  </a:lnTo>
                  <a:lnTo>
                    <a:pt x="1039" y="201"/>
                  </a:lnTo>
                  <a:lnTo>
                    <a:pt x="1039" y="204"/>
                  </a:lnTo>
                  <a:lnTo>
                    <a:pt x="1039" y="204"/>
                  </a:lnTo>
                  <a:lnTo>
                    <a:pt x="1039" y="204"/>
                  </a:lnTo>
                  <a:lnTo>
                    <a:pt x="1039" y="206"/>
                  </a:lnTo>
                  <a:lnTo>
                    <a:pt x="1039" y="206"/>
                  </a:lnTo>
                  <a:lnTo>
                    <a:pt x="1039" y="206"/>
                  </a:lnTo>
                  <a:lnTo>
                    <a:pt x="1039" y="209"/>
                  </a:lnTo>
                  <a:lnTo>
                    <a:pt x="1039" y="209"/>
                  </a:lnTo>
                  <a:lnTo>
                    <a:pt x="1036" y="211"/>
                  </a:lnTo>
                  <a:lnTo>
                    <a:pt x="1034" y="211"/>
                  </a:lnTo>
                  <a:lnTo>
                    <a:pt x="1032" y="211"/>
                  </a:lnTo>
                  <a:lnTo>
                    <a:pt x="1032" y="211"/>
                  </a:lnTo>
                  <a:lnTo>
                    <a:pt x="1032" y="211"/>
                  </a:lnTo>
                  <a:lnTo>
                    <a:pt x="1029" y="213"/>
                  </a:lnTo>
                  <a:lnTo>
                    <a:pt x="1029" y="213"/>
                  </a:lnTo>
                  <a:lnTo>
                    <a:pt x="1029" y="213"/>
                  </a:lnTo>
                  <a:lnTo>
                    <a:pt x="1029" y="213"/>
                  </a:lnTo>
                  <a:lnTo>
                    <a:pt x="1029" y="213"/>
                  </a:lnTo>
                  <a:lnTo>
                    <a:pt x="1029" y="216"/>
                  </a:lnTo>
                  <a:lnTo>
                    <a:pt x="1029" y="216"/>
                  </a:lnTo>
                  <a:lnTo>
                    <a:pt x="1029" y="220"/>
                  </a:lnTo>
                  <a:lnTo>
                    <a:pt x="1029" y="223"/>
                  </a:lnTo>
                  <a:lnTo>
                    <a:pt x="1027" y="225"/>
                  </a:lnTo>
                  <a:lnTo>
                    <a:pt x="1027" y="225"/>
                  </a:lnTo>
                  <a:lnTo>
                    <a:pt x="1024" y="228"/>
                  </a:lnTo>
                  <a:lnTo>
                    <a:pt x="1024" y="228"/>
                  </a:lnTo>
                  <a:lnTo>
                    <a:pt x="1024" y="230"/>
                  </a:lnTo>
                  <a:lnTo>
                    <a:pt x="1024" y="230"/>
                  </a:lnTo>
                  <a:lnTo>
                    <a:pt x="1024" y="232"/>
                  </a:lnTo>
                  <a:lnTo>
                    <a:pt x="1024" y="232"/>
                  </a:lnTo>
                  <a:lnTo>
                    <a:pt x="1022" y="235"/>
                  </a:lnTo>
                  <a:lnTo>
                    <a:pt x="1022" y="235"/>
                  </a:lnTo>
                  <a:lnTo>
                    <a:pt x="1020" y="235"/>
                  </a:lnTo>
                  <a:lnTo>
                    <a:pt x="1017" y="230"/>
                  </a:lnTo>
                  <a:lnTo>
                    <a:pt x="1015" y="230"/>
                  </a:lnTo>
                  <a:lnTo>
                    <a:pt x="1015" y="230"/>
                  </a:lnTo>
                  <a:lnTo>
                    <a:pt x="1013" y="230"/>
                  </a:lnTo>
                  <a:lnTo>
                    <a:pt x="1006" y="232"/>
                  </a:lnTo>
                  <a:lnTo>
                    <a:pt x="1006" y="232"/>
                  </a:lnTo>
                  <a:lnTo>
                    <a:pt x="1003" y="235"/>
                  </a:lnTo>
                  <a:lnTo>
                    <a:pt x="1003" y="235"/>
                  </a:lnTo>
                  <a:lnTo>
                    <a:pt x="1003" y="235"/>
                  </a:lnTo>
                  <a:lnTo>
                    <a:pt x="1003" y="235"/>
                  </a:lnTo>
                  <a:lnTo>
                    <a:pt x="1001" y="232"/>
                  </a:lnTo>
                  <a:lnTo>
                    <a:pt x="1001" y="232"/>
                  </a:lnTo>
                  <a:lnTo>
                    <a:pt x="998" y="232"/>
                  </a:lnTo>
                  <a:lnTo>
                    <a:pt x="998" y="232"/>
                  </a:lnTo>
                  <a:lnTo>
                    <a:pt x="989" y="232"/>
                  </a:lnTo>
                  <a:lnTo>
                    <a:pt x="989" y="235"/>
                  </a:lnTo>
                  <a:lnTo>
                    <a:pt x="987" y="235"/>
                  </a:lnTo>
                  <a:lnTo>
                    <a:pt x="984" y="239"/>
                  </a:lnTo>
                  <a:lnTo>
                    <a:pt x="977" y="244"/>
                  </a:lnTo>
                  <a:lnTo>
                    <a:pt x="975" y="244"/>
                  </a:lnTo>
                  <a:lnTo>
                    <a:pt x="972" y="244"/>
                  </a:lnTo>
                  <a:lnTo>
                    <a:pt x="970" y="239"/>
                  </a:lnTo>
                  <a:lnTo>
                    <a:pt x="970" y="239"/>
                  </a:lnTo>
                  <a:lnTo>
                    <a:pt x="968" y="239"/>
                  </a:lnTo>
                  <a:lnTo>
                    <a:pt x="968" y="239"/>
                  </a:lnTo>
                  <a:lnTo>
                    <a:pt x="965" y="242"/>
                  </a:lnTo>
                  <a:lnTo>
                    <a:pt x="963" y="242"/>
                  </a:lnTo>
                  <a:lnTo>
                    <a:pt x="958" y="237"/>
                  </a:lnTo>
                  <a:lnTo>
                    <a:pt x="956" y="237"/>
                  </a:lnTo>
                  <a:lnTo>
                    <a:pt x="953" y="237"/>
                  </a:lnTo>
                  <a:lnTo>
                    <a:pt x="951" y="237"/>
                  </a:lnTo>
                  <a:lnTo>
                    <a:pt x="951" y="237"/>
                  </a:lnTo>
                  <a:lnTo>
                    <a:pt x="949" y="235"/>
                  </a:lnTo>
                  <a:lnTo>
                    <a:pt x="946" y="235"/>
                  </a:lnTo>
                  <a:lnTo>
                    <a:pt x="944" y="235"/>
                  </a:lnTo>
                  <a:lnTo>
                    <a:pt x="942" y="235"/>
                  </a:lnTo>
                  <a:lnTo>
                    <a:pt x="942" y="235"/>
                  </a:lnTo>
                  <a:lnTo>
                    <a:pt x="939" y="235"/>
                  </a:lnTo>
                  <a:lnTo>
                    <a:pt x="939" y="235"/>
                  </a:lnTo>
                  <a:lnTo>
                    <a:pt x="939" y="235"/>
                  </a:lnTo>
                  <a:lnTo>
                    <a:pt x="942" y="232"/>
                  </a:lnTo>
                  <a:lnTo>
                    <a:pt x="942" y="232"/>
                  </a:lnTo>
                  <a:lnTo>
                    <a:pt x="944" y="230"/>
                  </a:lnTo>
                  <a:lnTo>
                    <a:pt x="944" y="230"/>
                  </a:lnTo>
                  <a:lnTo>
                    <a:pt x="944" y="228"/>
                  </a:lnTo>
                  <a:lnTo>
                    <a:pt x="944" y="228"/>
                  </a:lnTo>
                  <a:lnTo>
                    <a:pt x="942" y="228"/>
                  </a:lnTo>
                  <a:lnTo>
                    <a:pt x="942" y="228"/>
                  </a:lnTo>
                  <a:lnTo>
                    <a:pt x="939" y="228"/>
                  </a:lnTo>
                  <a:lnTo>
                    <a:pt x="937" y="228"/>
                  </a:lnTo>
                  <a:lnTo>
                    <a:pt x="937" y="225"/>
                  </a:lnTo>
                  <a:lnTo>
                    <a:pt x="935" y="225"/>
                  </a:lnTo>
                  <a:lnTo>
                    <a:pt x="935" y="225"/>
                  </a:lnTo>
                  <a:lnTo>
                    <a:pt x="935" y="225"/>
                  </a:lnTo>
                  <a:lnTo>
                    <a:pt x="932" y="228"/>
                  </a:lnTo>
                  <a:lnTo>
                    <a:pt x="932" y="228"/>
                  </a:lnTo>
                  <a:lnTo>
                    <a:pt x="932" y="228"/>
                  </a:lnTo>
                  <a:lnTo>
                    <a:pt x="932" y="228"/>
                  </a:lnTo>
                  <a:lnTo>
                    <a:pt x="932" y="228"/>
                  </a:lnTo>
                  <a:lnTo>
                    <a:pt x="930" y="228"/>
                  </a:lnTo>
                  <a:lnTo>
                    <a:pt x="913" y="228"/>
                  </a:lnTo>
                  <a:lnTo>
                    <a:pt x="913" y="228"/>
                  </a:lnTo>
                  <a:lnTo>
                    <a:pt x="913" y="228"/>
                  </a:lnTo>
                  <a:lnTo>
                    <a:pt x="911" y="228"/>
                  </a:lnTo>
                  <a:lnTo>
                    <a:pt x="911" y="230"/>
                  </a:lnTo>
                  <a:lnTo>
                    <a:pt x="911" y="230"/>
                  </a:lnTo>
                  <a:lnTo>
                    <a:pt x="906" y="230"/>
                  </a:lnTo>
                  <a:lnTo>
                    <a:pt x="906" y="230"/>
                  </a:lnTo>
                  <a:lnTo>
                    <a:pt x="899" y="232"/>
                  </a:lnTo>
                  <a:lnTo>
                    <a:pt x="899" y="235"/>
                  </a:lnTo>
                  <a:lnTo>
                    <a:pt x="897" y="235"/>
                  </a:lnTo>
                  <a:lnTo>
                    <a:pt x="899" y="235"/>
                  </a:lnTo>
                  <a:lnTo>
                    <a:pt x="899" y="235"/>
                  </a:lnTo>
                  <a:lnTo>
                    <a:pt x="899" y="235"/>
                  </a:lnTo>
                  <a:lnTo>
                    <a:pt x="899" y="237"/>
                  </a:lnTo>
                  <a:lnTo>
                    <a:pt x="899" y="237"/>
                  </a:lnTo>
                  <a:lnTo>
                    <a:pt x="897" y="239"/>
                  </a:lnTo>
                  <a:lnTo>
                    <a:pt x="894" y="249"/>
                  </a:lnTo>
                  <a:lnTo>
                    <a:pt x="894" y="249"/>
                  </a:lnTo>
                  <a:lnTo>
                    <a:pt x="894" y="249"/>
                  </a:lnTo>
                  <a:lnTo>
                    <a:pt x="892" y="249"/>
                  </a:lnTo>
                  <a:lnTo>
                    <a:pt x="887" y="249"/>
                  </a:lnTo>
                  <a:lnTo>
                    <a:pt x="885" y="251"/>
                  </a:lnTo>
                  <a:lnTo>
                    <a:pt x="880" y="256"/>
                  </a:lnTo>
                  <a:lnTo>
                    <a:pt x="878" y="256"/>
                  </a:lnTo>
                  <a:lnTo>
                    <a:pt x="875" y="256"/>
                  </a:lnTo>
                  <a:lnTo>
                    <a:pt x="873" y="256"/>
                  </a:lnTo>
                  <a:lnTo>
                    <a:pt x="871" y="254"/>
                  </a:lnTo>
                  <a:lnTo>
                    <a:pt x="871" y="254"/>
                  </a:lnTo>
                  <a:lnTo>
                    <a:pt x="871" y="254"/>
                  </a:lnTo>
                  <a:lnTo>
                    <a:pt x="866" y="256"/>
                  </a:lnTo>
                  <a:lnTo>
                    <a:pt x="864" y="258"/>
                  </a:lnTo>
                  <a:lnTo>
                    <a:pt x="864" y="258"/>
                  </a:lnTo>
                  <a:lnTo>
                    <a:pt x="864" y="258"/>
                  </a:lnTo>
                  <a:lnTo>
                    <a:pt x="864" y="256"/>
                  </a:lnTo>
                  <a:lnTo>
                    <a:pt x="864" y="256"/>
                  </a:lnTo>
                  <a:lnTo>
                    <a:pt x="861" y="256"/>
                  </a:lnTo>
                  <a:lnTo>
                    <a:pt x="861" y="256"/>
                  </a:lnTo>
                  <a:lnTo>
                    <a:pt x="859" y="256"/>
                  </a:lnTo>
                  <a:lnTo>
                    <a:pt x="859" y="256"/>
                  </a:lnTo>
                  <a:lnTo>
                    <a:pt x="857" y="256"/>
                  </a:lnTo>
                  <a:lnTo>
                    <a:pt x="857" y="256"/>
                  </a:lnTo>
                  <a:lnTo>
                    <a:pt x="849" y="251"/>
                  </a:lnTo>
                  <a:lnTo>
                    <a:pt x="847" y="251"/>
                  </a:lnTo>
                  <a:lnTo>
                    <a:pt x="835" y="256"/>
                  </a:lnTo>
                  <a:lnTo>
                    <a:pt x="833" y="256"/>
                  </a:lnTo>
                  <a:lnTo>
                    <a:pt x="831" y="256"/>
                  </a:lnTo>
                  <a:lnTo>
                    <a:pt x="831" y="256"/>
                  </a:lnTo>
                  <a:lnTo>
                    <a:pt x="826" y="258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6" y="261"/>
                  </a:lnTo>
                  <a:lnTo>
                    <a:pt x="823" y="261"/>
                  </a:lnTo>
                  <a:lnTo>
                    <a:pt x="823" y="261"/>
                  </a:lnTo>
                  <a:lnTo>
                    <a:pt x="823" y="261"/>
                  </a:lnTo>
                  <a:lnTo>
                    <a:pt x="823" y="261"/>
                  </a:lnTo>
                  <a:lnTo>
                    <a:pt x="823" y="261"/>
                  </a:lnTo>
                  <a:lnTo>
                    <a:pt x="821" y="261"/>
                  </a:lnTo>
                  <a:lnTo>
                    <a:pt x="821" y="261"/>
                  </a:lnTo>
                  <a:lnTo>
                    <a:pt x="821" y="263"/>
                  </a:lnTo>
                  <a:lnTo>
                    <a:pt x="819" y="263"/>
                  </a:lnTo>
                  <a:lnTo>
                    <a:pt x="819" y="263"/>
                  </a:lnTo>
                  <a:lnTo>
                    <a:pt x="819" y="263"/>
                  </a:lnTo>
                  <a:lnTo>
                    <a:pt x="819" y="263"/>
                  </a:lnTo>
                  <a:lnTo>
                    <a:pt x="819" y="261"/>
                  </a:lnTo>
                  <a:lnTo>
                    <a:pt x="816" y="261"/>
                  </a:lnTo>
                  <a:lnTo>
                    <a:pt x="816" y="263"/>
                  </a:lnTo>
                  <a:lnTo>
                    <a:pt x="816" y="263"/>
                  </a:lnTo>
                  <a:lnTo>
                    <a:pt x="816" y="263"/>
                  </a:lnTo>
                  <a:lnTo>
                    <a:pt x="814" y="263"/>
                  </a:lnTo>
                  <a:lnTo>
                    <a:pt x="812" y="263"/>
                  </a:lnTo>
                  <a:lnTo>
                    <a:pt x="809" y="263"/>
                  </a:lnTo>
                  <a:lnTo>
                    <a:pt x="807" y="261"/>
                  </a:lnTo>
                  <a:lnTo>
                    <a:pt x="804" y="258"/>
                  </a:lnTo>
                  <a:lnTo>
                    <a:pt x="804" y="258"/>
                  </a:lnTo>
                  <a:lnTo>
                    <a:pt x="804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5" y="251"/>
                  </a:lnTo>
                  <a:lnTo>
                    <a:pt x="795" y="249"/>
                  </a:lnTo>
                  <a:lnTo>
                    <a:pt x="795" y="246"/>
                  </a:lnTo>
                  <a:lnTo>
                    <a:pt x="793" y="246"/>
                  </a:lnTo>
                  <a:lnTo>
                    <a:pt x="790" y="246"/>
                  </a:lnTo>
                  <a:lnTo>
                    <a:pt x="788" y="246"/>
                  </a:lnTo>
                  <a:lnTo>
                    <a:pt x="788" y="244"/>
                  </a:lnTo>
                  <a:lnTo>
                    <a:pt x="788" y="244"/>
                  </a:lnTo>
                  <a:lnTo>
                    <a:pt x="786" y="242"/>
                  </a:lnTo>
                  <a:lnTo>
                    <a:pt x="783" y="242"/>
                  </a:lnTo>
                  <a:lnTo>
                    <a:pt x="783" y="242"/>
                  </a:lnTo>
                  <a:lnTo>
                    <a:pt x="783" y="239"/>
                  </a:lnTo>
                  <a:lnTo>
                    <a:pt x="781" y="237"/>
                  </a:lnTo>
                  <a:lnTo>
                    <a:pt x="781" y="235"/>
                  </a:lnTo>
                  <a:lnTo>
                    <a:pt x="781" y="235"/>
                  </a:lnTo>
                  <a:lnTo>
                    <a:pt x="778" y="235"/>
                  </a:lnTo>
                  <a:lnTo>
                    <a:pt x="778" y="235"/>
                  </a:lnTo>
                  <a:lnTo>
                    <a:pt x="776" y="235"/>
                  </a:lnTo>
                  <a:lnTo>
                    <a:pt x="776" y="235"/>
                  </a:lnTo>
                  <a:lnTo>
                    <a:pt x="776" y="232"/>
                  </a:lnTo>
                  <a:lnTo>
                    <a:pt x="774" y="232"/>
                  </a:lnTo>
                  <a:lnTo>
                    <a:pt x="774" y="232"/>
                  </a:lnTo>
                  <a:lnTo>
                    <a:pt x="774" y="232"/>
                  </a:lnTo>
                  <a:lnTo>
                    <a:pt x="774" y="230"/>
                  </a:lnTo>
                  <a:lnTo>
                    <a:pt x="774" y="230"/>
                  </a:lnTo>
                  <a:lnTo>
                    <a:pt x="769" y="228"/>
                  </a:lnTo>
                  <a:lnTo>
                    <a:pt x="767" y="225"/>
                  </a:lnTo>
                  <a:lnTo>
                    <a:pt x="767" y="225"/>
                  </a:lnTo>
                  <a:lnTo>
                    <a:pt x="767" y="223"/>
                  </a:lnTo>
                  <a:lnTo>
                    <a:pt x="767" y="220"/>
                  </a:lnTo>
                  <a:lnTo>
                    <a:pt x="767" y="216"/>
                  </a:lnTo>
                  <a:lnTo>
                    <a:pt x="767" y="216"/>
                  </a:lnTo>
                  <a:lnTo>
                    <a:pt x="767" y="216"/>
                  </a:lnTo>
                  <a:lnTo>
                    <a:pt x="764" y="216"/>
                  </a:lnTo>
                  <a:lnTo>
                    <a:pt x="762" y="216"/>
                  </a:lnTo>
                  <a:lnTo>
                    <a:pt x="762" y="213"/>
                  </a:lnTo>
                  <a:lnTo>
                    <a:pt x="762" y="213"/>
                  </a:lnTo>
                  <a:lnTo>
                    <a:pt x="762" y="213"/>
                  </a:lnTo>
                  <a:lnTo>
                    <a:pt x="762" y="213"/>
                  </a:lnTo>
                  <a:lnTo>
                    <a:pt x="762" y="211"/>
                  </a:lnTo>
                  <a:lnTo>
                    <a:pt x="762" y="211"/>
                  </a:lnTo>
                  <a:lnTo>
                    <a:pt x="760" y="211"/>
                  </a:lnTo>
                  <a:lnTo>
                    <a:pt x="760" y="209"/>
                  </a:lnTo>
                  <a:lnTo>
                    <a:pt x="762" y="209"/>
                  </a:lnTo>
                  <a:lnTo>
                    <a:pt x="762" y="206"/>
                  </a:lnTo>
                  <a:lnTo>
                    <a:pt x="764" y="206"/>
                  </a:lnTo>
                  <a:lnTo>
                    <a:pt x="764" y="204"/>
                  </a:lnTo>
                  <a:lnTo>
                    <a:pt x="767" y="201"/>
                  </a:lnTo>
                  <a:lnTo>
                    <a:pt x="767" y="199"/>
                  </a:lnTo>
                  <a:lnTo>
                    <a:pt x="767" y="199"/>
                  </a:lnTo>
                  <a:lnTo>
                    <a:pt x="764" y="204"/>
                  </a:lnTo>
                  <a:lnTo>
                    <a:pt x="764" y="204"/>
                  </a:lnTo>
                  <a:lnTo>
                    <a:pt x="764" y="204"/>
                  </a:lnTo>
                  <a:lnTo>
                    <a:pt x="762" y="204"/>
                  </a:lnTo>
                  <a:lnTo>
                    <a:pt x="755" y="206"/>
                  </a:lnTo>
                  <a:lnTo>
                    <a:pt x="752" y="206"/>
                  </a:lnTo>
                  <a:lnTo>
                    <a:pt x="750" y="209"/>
                  </a:lnTo>
                  <a:lnTo>
                    <a:pt x="750" y="209"/>
                  </a:lnTo>
                  <a:lnTo>
                    <a:pt x="750" y="211"/>
                  </a:lnTo>
                  <a:lnTo>
                    <a:pt x="750" y="211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48" y="213"/>
                  </a:lnTo>
                  <a:lnTo>
                    <a:pt x="748" y="216"/>
                  </a:lnTo>
                  <a:lnTo>
                    <a:pt x="748" y="216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3"/>
                  </a:lnTo>
                  <a:lnTo>
                    <a:pt x="750" y="216"/>
                  </a:lnTo>
                  <a:lnTo>
                    <a:pt x="750" y="216"/>
                  </a:lnTo>
                  <a:lnTo>
                    <a:pt x="748" y="218"/>
                  </a:lnTo>
                  <a:lnTo>
                    <a:pt x="748" y="220"/>
                  </a:lnTo>
                  <a:lnTo>
                    <a:pt x="745" y="220"/>
                  </a:lnTo>
                  <a:lnTo>
                    <a:pt x="738" y="228"/>
                  </a:lnTo>
                  <a:lnTo>
                    <a:pt x="736" y="228"/>
                  </a:lnTo>
                  <a:lnTo>
                    <a:pt x="736" y="230"/>
                  </a:lnTo>
                  <a:lnTo>
                    <a:pt x="736" y="237"/>
                  </a:lnTo>
                  <a:lnTo>
                    <a:pt x="736" y="237"/>
                  </a:lnTo>
                  <a:lnTo>
                    <a:pt x="736" y="239"/>
                  </a:lnTo>
                  <a:lnTo>
                    <a:pt x="734" y="242"/>
                  </a:lnTo>
                  <a:lnTo>
                    <a:pt x="734" y="244"/>
                  </a:lnTo>
                  <a:lnTo>
                    <a:pt x="731" y="244"/>
                  </a:lnTo>
                  <a:lnTo>
                    <a:pt x="734" y="244"/>
                  </a:lnTo>
                  <a:lnTo>
                    <a:pt x="736" y="244"/>
                  </a:lnTo>
                  <a:lnTo>
                    <a:pt x="738" y="244"/>
                  </a:lnTo>
                  <a:lnTo>
                    <a:pt x="738" y="244"/>
                  </a:lnTo>
                  <a:lnTo>
                    <a:pt x="738" y="244"/>
                  </a:lnTo>
                  <a:lnTo>
                    <a:pt x="738" y="242"/>
                  </a:lnTo>
                  <a:lnTo>
                    <a:pt x="741" y="242"/>
                  </a:lnTo>
                  <a:lnTo>
                    <a:pt x="741" y="242"/>
                  </a:lnTo>
                  <a:lnTo>
                    <a:pt x="741" y="242"/>
                  </a:lnTo>
                  <a:lnTo>
                    <a:pt x="741" y="242"/>
                  </a:lnTo>
                  <a:lnTo>
                    <a:pt x="741" y="239"/>
                  </a:lnTo>
                  <a:lnTo>
                    <a:pt x="743" y="237"/>
                  </a:lnTo>
                  <a:lnTo>
                    <a:pt x="743" y="237"/>
                  </a:lnTo>
                  <a:lnTo>
                    <a:pt x="745" y="237"/>
                  </a:lnTo>
                  <a:lnTo>
                    <a:pt x="745" y="237"/>
                  </a:lnTo>
                  <a:lnTo>
                    <a:pt x="745" y="235"/>
                  </a:lnTo>
                  <a:lnTo>
                    <a:pt x="748" y="235"/>
                  </a:lnTo>
                  <a:lnTo>
                    <a:pt x="748" y="235"/>
                  </a:lnTo>
                  <a:lnTo>
                    <a:pt x="745" y="237"/>
                  </a:lnTo>
                  <a:lnTo>
                    <a:pt x="745" y="237"/>
                  </a:lnTo>
                  <a:lnTo>
                    <a:pt x="743" y="239"/>
                  </a:lnTo>
                  <a:lnTo>
                    <a:pt x="741" y="242"/>
                  </a:lnTo>
                  <a:lnTo>
                    <a:pt x="741" y="244"/>
                  </a:lnTo>
                  <a:lnTo>
                    <a:pt x="738" y="244"/>
                  </a:lnTo>
                  <a:lnTo>
                    <a:pt x="734" y="246"/>
                  </a:lnTo>
                  <a:lnTo>
                    <a:pt x="734" y="246"/>
                  </a:lnTo>
                  <a:lnTo>
                    <a:pt x="731" y="246"/>
                  </a:lnTo>
                  <a:lnTo>
                    <a:pt x="729" y="246"/>
                  </a:lnTo>
                  <a:lnTo>
                    <a:pt x="729" y="246"/>
                  </a:lnTo>
                  <a:lnTo>
                    <a:pt x="729" y="249"/>
                  </a:lnTo>
                  <a:lnTo>
                    <a:pt x="731" y="256"/>
                  </a:lnTo>
                  <a:lnTo>
                    <a:pt x="731" y="258"/>
                  </a:lnTo>
                  <a:lnTo>
                    <a:pt x="731" y="261"/>
                  </a:lnTo>
                  <a:lnTo>
                    <a:pt x="731" y="261"/>
                  </a:lnTo>
                  <a:close/>
                  <a:moveTo>
                    <a:pt x="1233" y="190"/>
                  </a:moveTo>
                  <a:lnTo>
                    <a:pt x="1235" y="192"/>
                  </a:lnTo>
                  <a:lnTo>
                    <a:pt x="1235" y="192"/>
                  </a:lnTo>
                  <a:lnTo>
                    <a:pt x="1235" y="194"/>
                  </a:lnTo>
                  <a:lnTo>
                    <a:pt x="1237" y="194"/>
                  </a:lnTo>
                  <a:lnTo>
                    <a:pt x="1237" y="194"/>
                  </a:lnTo>
                  <a:lnTo>
                    <a:pt x="1237" y="194"/>
                  </a:lnTo>
                  <a:lnTo>
                    <a:pt x="1237" y="194"/>
                  </a:lnTo>
                  <a:lnTo>
                    <a:pt x="1237" y="192"/>
                  </a:lnTo>
                  <a:lnTo>
                    <a:pt x="1235" y="192"/>
                  </a:lnTo>
                  <a:lnTo>
                    <a:pt x="1235" y="190"/>
                  </a:lnTo>
                  <a:lnTo>
                    <a:pt x="1235" y="190"/>
                  </a:lnTo>
                  <a:lnTo>
                    <a:pt x="1235" y="190"/>
                  </a:lnTo>
                  <a:lnTo>
                    <a:pt x="1235" y="190"/>
                  </a:lnTo>
                  <a:lnTo>
                    <a:pt x="1235" y="190"/>
                  </a:lnTo>
                  <a:lnTo>
                    <a:pt x="1237" y="190"/>
                  </a:lnTo>
                  <a:lnTo>
                    <a:pt x="1237" y="190"/>
                  </a:lnTo>
                  <a:lnTo>
                    <a:pt x="1237" y="190"/>
                  </a:lnTo>
                  <a:lnTo>
                    <a:pt x="1237" y="190"/>
                  </a:lnTo>
                  <a:lnTo>
                    <a:pt x="1235" y="187"/>
                  </a:lnTo>
                  <a:lnTo>
                    <a:pt x="1235" y="187"/>
                  </a:lnTo>
                  <a:lnTo>
                    <a:pt x="1233" y="187"/>
                  </a:lnTo>
                  <a:lnTo>
                    <a:pt x="1233" y="190"/>
                  </a:lnTo>
                  <a:lnTo>
                    <a:pt x="1233" y="190"/>
                  </a:lnTo>
                  <a:close/>
                  <a:moveTo>
                    <a:pt x="1192" y="95"/>
                  </a:moveTo>
                  <a:lnTo>
                    <a:pt x="1195" y="97"/>
                  </a:lnTo>
                  <a:lnTo>
                    <a:pt x="1195" y="97"/>
                  </a:lnTo>
                  <a:lnTo>
                    <a:pt x="1197" y="97"/>
                  </a:lnTo>
                  <a:lnTo>
                    <a:pt x="1197" y="97"/>
                  </a:lnTo>
                  <a:lnTo>
                    <a:pt x="1199" y="97"/>
                  </a:lnTo>
                  <a:lnTo>
                    <a:pt x="1199" y="97"/>
                  </a:lnTo>
                  <a:lnTo>
                    <a:pt x="1199" y="95"/>
                  </a:lnTo>
                  <a:lnTo>
                    <a:pt x="1199" y="93"/>
                  </a:lnTo>
                  <a:lnTo>
                    <a:pt x="1199" y="93"/>
                  </a:lnTo>
                  <a:lnTo>
                    <a:pt x="1197" y="93"/>
                  </a:lnTo>
                  <a:lnTo>
                    <a:pt x="1190" y="93"/>
                  </a:lnTo>
                  <a:lnTo>
                    <a:pt x="1188" y="93"/>
                  </a:lnTo>
                  <a:lnTo>
                    <a:pt x="1190" y="93"/>
                  </a:lnTo>
                  <a:lnTo>
                    <a:pt x="1192" y="95"/>
                  </a:lnTo>
                  <a:close/>
                  <a:moveTo>
                    <a:pt x="1192" y="121"/>
                  </a:moveTo>
                  <a:lnTo>
                    <a:pt x="1192" y="121"/>
                  </a:lnTo>
                  <a:lnTo>
                    <a:pt x="1192" y="123"/>
                  </a:lnTo>
                  <a:lnTo>
                    <a:pt x="1192" y="123"/>
                  </a:lnTo>
                  <a:lnTo>
                    <a:pt x="1195" y="126"/>
                  </a:lnTo>
                  <a:lnTo>
                    <a:pt x="1195" y="126"/>
                  </a:lnTo>
                  <a:lnTo>
                    <a:pt x="1197" y="128"/>
                  </a:lnTo>
                  <a:lnTo>
                    <a:pt x="1197" y="128"/>
                  </a:lnTo>
                  <a:lnTo>
                    <a:pt x="1199" y="128"/>
                  </a:lnTo>
                  <a:lnTo>
                    <a:pt x="1199" y="126"/>
                  </a:lnTo>
                  <a:lnTo>
                    <a:pt x="1197" y="126"/>
                  </a:lnTo>
                  <a:lnTo>
                    <a:pt x="1197" y="126"/>
                  </a:lnTo>
                  <a:lnTo>
                    <a:pt x="1197" y="123"/>
                  </a:lnTo>
                  <a:lnTo>
                    <a:pt x="1197" y="123"/>
                  </a:lnTo>
                  <a:lnTo>
                    <a:pt x="1195" y="121"/>
                  </a:lnTo>
                  <a:lnTo>
                    <a:pt x="1195" y="121"/>
                  </a:lnTo>
                  <a:lnTo>
                    <a:pt x="1192" y="121"/>
                  </a:lnTo>
                  <a:close/>
                  <a:moveTo>
                    <a:pt x="1195" y="109"/>
                  </a:moveTo>
                  <a:lnTo>
                    <a:pt x="1195" y="109"/>
                  </a:lnTo>
                  <a:lnTo>
                    <a:pt x="1195" y="107"/>
                  </a:lnTo>
                  <a:lnTo>
                    <a:pt x="1192" y="107"/>
                  </a:lnTo>
                  <a:lnTo>
                    <a:pt x="1192" y="107"/>
                  </a:lnTo>
                  <a:lnTo>
                    <a:pt x="1192" y="107"/>
                  </a:lnTo>
                  <a:lnTo>
                    <a:pt x="1190" y="107"/>
                  </a:lnTo>
                  <a:lnTo>
                    <a:pt x="1190" y="107"/>
                  </a:lnTo>
                  <a:lnTo>
                    <a:pt x="1190" y="107"/>
                  </a:lnTo>
                  <a:lnTo>
                    <a:pt x="1190" y="107"/>
                  </a:lnTo>
                  <a:lnTo>
                    <a:pt x="1192" y="109"/>
                  </a:lnTo>
                  <a:lnTo>
                    <a:pt x="1192" y="109"/>
                  </a:lnTo>
                  <a:lnTo>
                    <a:pt x="1195" y="109"/>
                  </a:lnTo>
                  <a:lnTo>
                    <a:pt x="1195" y="112"/>
                  </a:lnTo>
                  <a:lnTo>
                    <a:pt x="1195" y="112"/>
                  </a:lnTo>
                  <a:lnTo>
                    <a:pt x="1197" y="109"/>
                  </a:lnTo>
                  <a:lnTo>
                    <a:pt x="1195" y="109"/>
                  </a:lnTo>
                  <a:close/>
                  <a:moveTo>
                    <a:pt x="1188" y="133"/>
                  </a:moveTo>
                  <a:lnTo>
                    <a:pt x="1188" y="130"/>
                  </a:lnTo>
                  <a:lnTo>
                    <a:pt x="1188" y="130"/>
                  </a:lnTo>
                  <a:lnTo>
                    <a:pt x="1188" y="130"/>
                  </a:lnTo>
                  <a:lnTo>
                    <a:pt x="1185" y="130"/>
                  </a:lnTo>
                  <a:lnTo>
                    <a:pt x="1185" y="130"/>
                  </a:lnTo>
                  <a:lnTo>
                    <a:pt x="1185" y="128"/>
                  </a:lnTo>
                  <a:lnTo>
                    <a:pt x="1181" y="128"/>
                  </a:lnTo>
                  <a:lnTo>
                    <a:pt x="1181" y="130"/>
                  </a:lnTo>
                  <a:lnTo>
                    <a:pt x="1178" y="130"/>
                  </a:lnTo>
                  <a:lnTo>
                    <a:pt x="1181" y="133"/>
                  </a:lnTo>
                  <a:lnTo>
                    <a:pt x="1181" y="133"/>
                  </a:lnTo>
                  <a:lnTo>
                    <a:pt x="1181" y="135"/>
                  </a:lnTo>
                  <a:lnTo>
                    <a:pt x="1181" y="135"/>
                  </a:lnTo>
                  <a:lnTo>
                    <a:pt x="1185" y="138"/>
                  </a:lnTo>
                  <a:lnTo>
                    <a:pt x="1185" y="138"/>
                  </a:lnTo>
                  <a:lnTo>
                    <a:pt x="1185" y="140"/>
                  </a:lnTo>
                  <a:lnTo>
                    <a:pt x="1185" y="140"/>
                  </a:lnTo>
                  <a:lnTo>
                    <a:pt x="1185" y="140"/>
                  </a:lnTo>
                  <a:lnTo>
                    <a:pt x="1185" y="138"/>
                  </a:lnTo>
                  <a:lnTo>
                    <a:pt x="1185" y="135"/>
                  </a:lnTo>
                  <a:lnTo>
                    <a:pt x="1188" y="133"/>
                  </a:lnTo>
                  <a:lnTo>
                    <a:pt x="1188" y="133"/>
                  </a:lnTo>
                  <a:close/>
                  <a:moveTo>
                    <a:pt x="1509" y="410"/>
                  </a:moveTo>
                  <a:lnTo>
                    <a:pt x="1509" y="410"/>
                  </a:lnTo>
                  <a:lnTo>
                    <a:pt x="1509" y="407"/>
                  </a:lnTo>
                  <a:lnTo>
                    <a:pt x="1507" y="405"/>
                  </a:lnTo>
                  <a:lnTo>
                    <a:pt x="1507" y="407"/>
                  </a:lnTo>
                  <a:lnTo>
                    <a:pt x="1507" y="407"/>
                  </a:lnTo>
                  <a:lnTo>
                    <a:pt x="1507" y="412"/>
                  </a:lnTo>
                  <a:lnTo>
                    <a:pt x="1507" y="412"/>
                  </a:lnTo>
                  <a:lnTo>
                    <a:pt x="1507" y="412"/>
                  </a:lnTo>
                  <a:lnTo>
                    <a:pt x="1509" y="412"/>
                  </a:lnTo>
                  <a:lnTo>
                    <a:pt x="1509" y="412"/>
                  </a:lnTo>
                  <a:lnTo>
                    <a:pt x="1509" y="412"/>
                  </a:lnTo>
                  <a:lnTo>
                    <a:pt x="1509" y="412"/>
                  </a:lnTo>
                  <a:lnTo>
                    <a:pt x="1512" y="412"/>
                  </a:lnTo>
                  <a:lnTo>
                    <a:pt x="1512" y="412"/>
                  </a:lnTo>
                  <a:lnTo>
                    <a:pt x="1509" y="410"/>
                  </a:lnTo>
                  <a:close/>
                  <a:moveTo>
                    <a:pt x="1505" y="410"/>
                  </a:moveTo>
                  <a:lnTo>
                    <a:pt x="1505" y="407"/>
                  </a:lnTo>
                  <a:lnTo>
                    <a:pt x="1505" y="407"/>
                  </a:lnTo>
                  <a:lnTo>
                    <a:pt x="1505" y="407"/>
                  </a:lnTo>
                  <a:lnTo>
                    <a:pt x="1505" y="407"/>
                  </a:lnTo>
                  <a:lnTo>
                    <a:pt x="1502" y="407"/>
                  </a:lnTo>
                  <a:lnTo>
                    <a:pt x="1502" y="410"/>
                  </a:lnTo>
                  <a:lnTo>
                    <a:pt x="1502" y="410"/>
                  </a:lnTo>
                  <a:lnTo>
                    <a:pt x="1505" y="410"/>
                  </a:lnTo>
                  <a:lnTo>
                    <a:pt x="1505" y="410"/>
                  </a:lnTo>
                  <a:close/>
                  <a:moveTo>
                    <a:pt x="1509" y="414"/>
                  </a:moveTo>
                  <a:lnTo>
                    <a:pt x="1509" y="414"/>
                  </a:lnTo>
                  <a:lnTo>
                    <a:pt x="1509" y="414"/>
                  </a:lnTo>
                  <a:lnTo>
                    <a:pt x="1512" y="414"/>
                  </a:lnTo>
                  <a:lnTo>
                    <a:pt x="1512" y="414"/>
                  </a:lnTo>
                  <a:lnTo>
                    <a:pt x="1512" y="417"/>
                  </a:lnTo>
                  <a:lnTo>
                    <a:pt x="1512" y="417"/>
                  </a:lnTo>
                  <a:lnTo>
                    <a:pt x="1512" y="414"/>
                  </a:lnTo>
                  <a:lnTo>
                    <a:pt x="1512" y="414"/>
                  </a:lnTo>
                  <a:lnTo>
                    <a:pt x="1512" y="414"/>
                  </a:lnTo>
                  <a:lnTo>
                    <a:pt x="1512" y="412"/>
                  </a:lnTo>
                  <a:lnTo>
                    <a:pt x="1512" y="412"/>
                  </a:lnTo>
                  <a:lnTo>
                    <a:pt x="1509" y="412"/>
                  </a:lnTo>
                  <a:lnTo>
                    <a:pt x="1509" y="414"/>
                  </a:lnTo>
                  <a:close/>
                  <a:moveTo>
                    <a:pt x="1516" y="618"/>
                  </a:moveTo>
                  <a:lnTo>
                    <a:pt x="1516" y="618"/>
                  </a:lnTo>
                  <a:lnTo>
                    <a:pt x="1519" y="618"/>
                  </a:lnTo>
                  <a:lnTo>
                    <a:pt x="1519" y="620"/>
                  </a:lnTo>
                  <a:lnTo>
                    <a:pt x="1519" y="620"/>
                  </a:lnTo>
                  <a:lnTo>
                    <a:pt x="1519" y="620"/>
                  </a:lnTo>
                  <a:lnTo>
                    <a:pt x="1521" y="623"/>
                  </a:lnTo>
                  <a:lnTo>
                    <a:pt x="1521" y="623"/>
                  </a:lnTo>
                  <a:lnTo>
                    <a:pt x="1521" y="620"/>
                  </a:lnTo>
                  <a:lnTo>
                    <a:pt x="1521" y="620"/>
                  </a:lnTo>
                  <a:lnTo>
                    <a:pt x="1521" y="618"/>
                  </a:lnTo>
                  <a:lnTo>
                    <a:pt x="1521" y="618"/>
                  </a:lnTo>
                  <a:lnTo>
                    <a:pt x="1521" y="618"/>
                  </a:lnTo>
                  <a:lnTo>
                    <a:pt x="1519" y="616"/>
                  </a:lnTo>
                  <a:lnTo>
                    <a:pt x="1516" y="616"/>
                  </a:lnTo>
                  <a:lnTo>
                    <a:pt x="1516" y="613"/>
                  </a:lnTo>
                  <a:lnTo>
                    <a:pt x="1516" y="616"/>
                  </a:lnTo>
                  <a:lnTo>
                    <a:pt x="1516" y="616"/>
                  </a:lnTo>
                  <a:lnTo>
                    <a:pt x="1516" y="618"/>
                  </a:lnTo>
                  <a:lnTo>
                    <a:pt x="1516" y="618"/>
                  </a:lnTo>
                  <a:close/>
                  <a:moveTo>
                    <a:pt x="1422" y="322"/>
                  </a:moveTo>
                  <a:lnTo>
                    <a:pt x="1424" y="322"/>
                  </a:lnTo>
                  <a:lnTo>
                    <a:pt x="1424" y="322"/>
                  </a:lnTo>
                  <a:lnTo>
                    <a:pt x="1424" y="322"/>
                  </a:lnTo>
                  <a:lnTo>
                    <a:pt x="1424" y="322"/>
                  </a:lnTo>
                  <a:lnTo>
                    <a:pt x="1424" y="322"/>
                  </a:lnTo>
                  <a:lnTo>
                    <a:pt x="1427" y="322"/>
                  </a:lnTo>
                  <a:lnTo>
                    <a:pt x="1427" y="322"/>
                  </a:lnTo>
                  <a:lnTo>
                    <a:pt x="1427" y="322"/>
                  </a:lnTo>
                  <a:lnTo>
                    <a:pt x="1424" y="322"/>
                  </a:lnTo>
                  <a:lnTo>
                    <a:pt x="1424" y="322"/>
                  </a:lnTo>
                  <a:lnTo>
                    <a:pt x="1424" y="320"/>
                  </a:lnTo>
                  <a:lnTo>
                    <a:pt x="1424" y="320"/>
                  </a:lnTo>
                  <a:lnTo>
                    <a:pt x="1424" y="320"/>
                  </a:lnTo>
                  <a:lnTo>
                    <a:pt x="1422" y="320"/>
                  </a:lnTo>
                  <a:lnTo>
                    <a:pt x="1424" y="320"/>
                  </a:lnTo>
                  <a:lnTo>
                    <a:pt x="1422" y="317"/>
                  </a:lnTo>
                  <a:lnTo>
                    <a:pt x="1422" y="320"/>
                  </a:lnTo>
                  <a:lnTo>
                    <a:pt x="1422" y="320"/>
                  </a:lnTo>
                  <a:lnTo>
                    <a:pt x="1422" y="320"/>
                  </a:lnTo>
                  <a:lnTo>
                    <a:pt x="1422" y="322"/>
                  </a:lnTo>
                  <a:close/>
                  <a:moveTo>
                    <a:pt x="1467" y="514"/>
                  </a:moveTo>
                  <a:lnTo>
                    <a:pt x="1467" y="516"/>
                  </a:lnTo>
                  <a:lnTo>
                    <a:pt x="1464" y="516"/>
                  </a:lnTo>
                  <a:lnTo>
                    <a:pt x="1464" y="516"/>
                  </a:lnTo>
                  <a:lnTo>
                    <a:pt x="1464" y="519"/>
                  </a:lnTo>
                  <a:lnTo>
                    <a:pt x="1462" y="519"/>
                  </a:lnTo>
                  <a:lnTo>
                    <a:pt x="1464" y="519"/>
                  </a:lnTo>
                  <a:lnTo>
                    <a:pt x="1464" y="521"/>
                  </a:lnTo>
                  <a:lnTo>
                    <a:pt x="1464" y="523"/>
                  </a:lnTo>
                  <a:lnTo>
                    <a:pt x="1467" y="526"/>
                  </a:lnTo>
                  <a:lnTo>
                    <a:pt x="1467" y="528"/>
                  </a:lnTo>
                  <a:lnTo>
                    <a:pt x="1469" y="528"/>
                  </a:lnTo>
                  <a:lnTo>
                    <a:pt x="1471" y="528"/>
                  </a:lnTo>
                  <a:lnTo>
                    <a:pt x="1474" y="528"/>
                  </a:lnTo>
                  <a:lnTo>
                    <a:pt x="1476" y="526"/>
                  </a:lnTo>
                  <a:lnTo>
                    <a:pt x="1479" y="523"/>
                  </a:lnTo>
                  <a:lnTo>
                    <a:pt x="1479" y="521"/>
                  </a:lnTo>
                  <a:lnTo>
                    <a:pt x="1479" y="519"/>
                  </a:lnTo>
                  <a:lnTo>
                    <a:pt x="1479" y="516"/>
                  </a:lnTo>
                  <a:lnTo>
                    <a:pt x="1476" y="516"/>
                  </a:lnTo>
                  <a:lnTo>
                    <a:pt x="1476" y="516"/>
                  </a:lnTo>
                  <a:lnTo>
                    <a:pt x="1474" y="516"/>
                  </a:lnTo>
                  <a:lnTo>
                    <a:pt x="1471" y="516"/>
                  </a:lnTo>
                  <a:lnTo>
                    <a:pt x="1471" y="516"/>
                  </a:lnTo>
                  <a:lnTo>
                    <a:pt x="1471" y="516"/>
                  </a:lnTo>
                  <a:lnTo>
                    <a:pt x="1469" y="516"/>
                  </a:lnTo>
                  <a:lnTo>
                    <a:pt x="1469" y="516"/>
                  </a:lnTo>
                  <a:lnTo>
                    <a:pt x="1469" y="516"/>
                  </a:lnTo>
                  <a:lnTo>
                    <a:pt x="1467" y="514"/>
                  </a:lnTo>
                  <a:close/>
                  <a:moveTo>
                    <a:pt x="1500" y="407"/>
                  </a:moveTo>
                  <a:lnTo>
                    <a:pt x="1500" y="410"/>
                  </a:lnTo>
                  <a:lnTo>
                    <a:pt x="1500" y="410"/>
                  </a:lnTo>
                  <a:lnTo>
                    <a:pt x="1500" y="410"/>
                  </a:lnTo>
                  <a:lnTo>
                    <a:pt x="1500" y="410"/>
                  </a:lnTo>
                  <a:lnTo>
                    <a:pt x="1500" y="410"/>
                  </a:lnTo>
                  <a:lnTo>
                    <a:pt x="1500" y="407"/>
                  </a:lnTo>
                  <a:lnTo>
                    <a:pt x="1500" y="407"/>
                  </a:lnTo>
                  <a:lnTo>
                    <a:pt x="1500" y="407"/>
                  </a:lnTo>
                  <a:close/>
                  <a:moveTo>
                    <a:pt x="1502" y="594"/>
                  </a:moveTo>
                  <a:lnTo>
                    <a:pt x="1502" y="594"/>
                  </a:lnTo>
                  <a:lnTo>
                    <a:pt x="1502" y="594"/>
                  </a:lnTo>
                  <a:lnTo>
                    <a:pt x="1505" y="597"/>
                  </a:lnTo>
                  <a:lnTo>
                    <a:pt x="1505" y="597"/>
                  </a:lnTo>
                  <a:lnTo>
                    <a:pt x="1507" y="599"/>
                  </a:lnTo>
                  <a:lnTo>
                    <a:pt x="1507" y="599"/>
                  </a:lnTo>
                  <a:lnTo>
                    <a:pt x="1507" y="599"/>
                  </a:lnTo>
                  <a:lnTo>
                    <a:pt x="1507" y="599"/>
                  </a:lnTo>
                  <a:lnTo>
                    <a:pt x="1507" y="597"/>
                  </a:lnTo>
                  <a:lnTo>
                    <a:pt x="1507" y="597"/>
                  </a:lnTo>
                  <a:lnTo>
                    <a:pt x="1507" y="594"/>
                  </a:lnTo>
                  <a:lnTo>
                    <a:pt x="1505" y="594"/>
                  </a:lnTo>
                  <a:lnTo>
                    <a:pt x="1505" y="594"/>
                  </a:lnTo>
                  <a:lnTo>
                    <a:pt x="1505" y="594"/>
                  </a:lnTo>
                  <a:lnTo>
                    <a:pt x="1502" y="594"/>
                  </a:lnTo>
                  <a:lnTo>
                    <a:pt x="1502" y="594"/>
                  </a:lnTo>
                  <a:close/>
                  <a:moveTo>
                    <a:pt x="1408" y="334"/>
                  </a:moveTo>
                  <a:lnTo>
                    <a:pt x="1408" y="334"/>
                  </a:lnTo>
                  <a:lnTo>
                    <a:pt x="1408" y="334"/>
                  </a:lnTo>
                  <a:lnTo>
                    <a:pt x="1408" y="334"/>
                  </a:lnTo>
                  <a:lnTo>
                    <a:pt x="1408" y="334"/>
                  </a:lnTo>
                  <a:lnTo>
                    <a:pt x="1408" y="332"/>
                  </a:lnTo>
                  <a:lnTo>
                    <a:pt x="1408" y="332"/>
                  </a:lnTo>
                  <a:lnTo>
                    <a:pt x="1408" y="332"/>
                  </a:lnTo>
                  <a:lnTo>
                    <a:pt x="1408" y="329"/>
                  </a:lnTo>
                  <a:lnTo>
                    <a:pt x="1405" y="329"/>
                  </a:lnTo>
                  <a:lnTo>
                    <a:pt x="1403" y="329"/>
                  </a:lnTo>
                  <a:lnTo>
                    <a:pt x="1403" y="329"/>
                  </a:lnTo>
                  <a:lnTo>
                    <a:pt x="1401" y="329"/>
                  </a:lnTo>
                  <a:lnTo>
                    <a:pt x="1401" y="329"/>
                  </a:lnTo>
                  <a:lnTo>
                    <a:pt x="1401" y="332"/>
                  </a:lnTo>
                  <a:lnTo>
                    <a:pt x="1398" y="332"/>
                  </a:lnTo>
                  <a:lnTo>
                    <a:pt x="1398" y="332"/>
                  </a:lnTo>
                  <a:lnTo>
                    <a:pt x="1396" y="332"/>
                  </a:lnTo>
                  <a:lnTo>
                    <a:pt x="1396" y="332"/>
                  </a:lnTo>
                  <a:lnTo>
                    <a:pt x="1396" y="334"/>
                  </a:lnTo>
                  <a:lnTo>
                    <a:pt x="1393" y="336"/>
                  </a:lnTo>
                  <a:lnTo>
                    <a:pt x="1393" y="336"/>
                  </a:lnTo>
                  <a:lnTo>
                    <a:pt x="1396" y="336"/>
                  </a:lnTo>
                  <a:lnTo>
                    <a:pt x="1396" y="336"/>
                  </a:lnTo>
                  <a:lnTo>
                    <a:pt x="1396" y="336"/>
                  </a:lnTo>
                  <a:lnTo>
                    <a:pt x="1398" y="336"/>
                  </a:lnTo>
                  <a:lnTo>
                    <a:pt x="1398" y="334"/>
                  </a:lnTo>
                  <a:lnTo>
                    <a:pt x="1398" y="334"/>
                  </a:lnTo>
                  <a:lnTo>
                    <a:pt x="1401" y="334"/>
                  </a:lnTo>
                  <a:lnTo>
                    <a:pt x="1403" y="334"/>
                  </a:lnTo>
                  <a:lnTo>
                    <a:pt x="1403" y="334"/>
                  </a:lnTo>
                  <a:lnTo>
                    <a:pt x="1403" y="334"/>
                  </a:lnTo>
                  <a:lnTo>
                    <a:pt x="1405" y="334"/>
                  </a:lnTo>
                  <a:lnTo>
                    <a:pt x="1405" y="334"/>
                  </a:lnTo>
                  <a:lnTo>
                    <a:pt x="1405" y="334"/>
                  </a:lnTo>
                  <a:lnTo>
                    <a:pt x="1405" y="334"/>
                  </a:lnTo>
                  <a:lnTo>
                    <a:pt x="1405" y="334"/>
                  </a:lnTo>
                  <a:lnTo>
                    <a:pt x="1408" y="334"/>
                  </a:lnTo>
                  <a:close/>
                  <a:moveTo>
                    <a:pt x="1436" y="485"/>
                  </a:moveTo>
                  <a:lnTo>
                    <a:pt x="1436" y="485"/>
                  </a:lnTo>
                  <a:lnTo>
                    <a:pt x="1436" y="485"/>
                  </a:lnTo>
                  <a:lnTo>
                    <a:pt x="1436" y="485"/>
                  </a:lnTo>
                  <a:lnTo>
                    <a:pt x="1436" y="485"/>
                  </a:lnTo>
                  <a:lnTo>
                    <a:pt x="1436" y="485"/>
                  </a:lnTo>
                  <a:lnTo>
                    <a:pt x="1434" y="485"/>
                  </a:lnTo>
                  <a:lnTo>
                    <a:pt x="1434" y="485"/>
                  </a:lnTo>
                  <a:lnTo>
                    <a:pt x="1434" y="485"/>
                  </a:lnTo>
                  <a:lnTo>
                    <a:pt x="1434" y="485"/>
                  </a:lnTo>
                  <a:lnTo>
                    <a:pt x="1434" y="488"/>
                  </a:lnTo>
                  <a:lnTo>
                    <a:pt x="1436" y="488"/>
                  </a:lnTo>
                  <a:lnTo>
                    <a:pt x="1436" y="490"/>
                  </a:lnTo>
                  <a:lnTo>
                    <a:pt x="1436" y="490"/>
                  </a:lnTo>
                  <a:lnTo>
                    <a:pt x="1436" y="490"/>
                  </a:lnTo>
                  <a:lnTo>
                    <a:pt x="1436" y="488"/>
                  </a:lnTo>
                  <a:lnTo>
                    <a:pt x="1438" y="488"/>
                  </a:lnTo>
                  <a:lnTo>
                    <a:pt x="1438" y="488"/>
                  </a:lnTo>
                  <a:lnTo>
                    <a:pt x="1438" y="488"/>
                  </a:lnTo>
                  <a:lnTo>
                    <a:pt x="1436" y="485"/>
                  </a:lnTo>
                  <a:lnTo>
                    <a:pt x="1436" y="485"/>
                  </a:lnTo>
                  <a:close/>
                  <a:moveTo>
                    <a:pt x="1431" y="490"/>
                  </a:moveTo>
                  <a:lnTo>
                    <a:pt x="1429" y="490"/>
                  </a:lnTo>
                  <a:lnTo>
                    <a:pt x="1429" y="493"/>
                  </a:lnTo>
                  <a:lnTo>
                    <a:pt x="1429" y="493"/>
                  </a:lnTo>
                  <a:lnTo>
                    <a:pt x="1429" y="493"/>
                  </a:lnTo>
                  <a:lnTo>
                    <a:pt x="1429" y="495"/>
                  </a:lnTo>
                  <a:lnTo>
                    <a:pt x="1429" y="495"/>
                  </a:lnTo>
                  <a:lnTo>
                    <a:pt x="1431" y="493"/>
                  </a:lnTo>
                  <a:lnTo>
                    <a:pt x="1431" y="493"/>
                  </a:lnTo>
                  <a:lnTo>
                    <a:pt x="1431" y="493"/>
                  </a:lnTo>
                  <a:lnTo>
                    <a:pt x="1431" y="493"/>
                  </a:lnTo>
                  <a:lnTo>
                    <a:pt x="1431" y="493"/>
                  </a:lnTo>
                  <a:lnTo>
                    <a:pt x="1431" y="490"/>
                  </a:lnTo>
                  <a:close/>
                  <a:moveTo>
                    <a:pt x="1419" y="327"/>
                  </a:moveTo>
                  <a:lnTo>
                    <a:pt x="1419" y="327"/>
                  </a:lnTo>
                  <a:lnTo>
                    <a:pt x="1419" y="325"/>
                  </a:lnTo>
                  <a:lnTo>
                    <a:pt x="1419" y="325"/>
                  </a:lnTo>
                  <a:lnTo>
                    <a:pt x="1417" y="322"/>
                  </a:lnTo>
                  <a:lnTo>
                    <a:pt x="1417" y="322"/>
                  </a:lnTo>
                  <a:lnTo>
                    <a:pt x="1417" y="325"/>
                  </a:lnTo>
                  <a:lnTo>
                    <a:pt x="1417" y="325"/>
                  </a:lnTo>
                  <a:lnTo>
                    <a:pt x="1417" y="327"/>
                  </a:lnTo>
                  <a:lnTo>
                    <a:pt x="1417" y="329"/>
                  </a:lnTo>
                  <a:lnTo>
                    <a:pt x="1417" y="329"/>
                  </a:lnTo>
                  <a:lnTo>
                    <a:pt x="1417" y="329"/>
                  </a:lnTo>
                  <a:lnTo>
                    <a:pt x="1417" y="329"/>
                  </a:lnTo>
                  <a:lnTo>
                    <a:pt x="1417" y="327"/>
                  </a:lnTo>
                  <a:lnTo>
                    <a:pt x="1419" y="327"/>
                  </a:lnTo>
                  <a:lnTo>
                    <a:pt x="1419" y="329"/>
                  </a:lnTo>
                  <a:lnTo>
                    <a:pt x="1419" y="329"/>
                  </a:lnTo>
                  <a:lnTo>
                    <a:pt x="1419" y="329"/>
                  </a:lnTo>
                  <a:lnTo>
                    <a:pt x="1422" y="327"/>
                  </a:lnTo>
                  <a:lnTo>
                    <a:pt x="1422" y="327"/>
                  </a:lnTo>
                  <a:lnTo>
                    <a:pt x="1419" y="327"/>
                  </a:lnTo>
                  <a:close/>
                  <a:moveTo>
                    <a:pt x="1412" y="329"/>
                  </a:moveTo>
                  <a:lnTo>
                    <a:pt x="1412" y="329"/>
                  </a:lnTo>
                  <a:lnTo>
                    <a:pt x="1412" y="329"/>
                  </a:lnTo>
                  <a:lnTo>
                    <a:pt x="1415" y="329"/>
                  </a:lnTo>
                  <a:lnTo>
                    <a:pt x="1415" y="329"/>
                  </a:lnTo>
                  <a:lnTo>
                    <a:pt x="1417" y="327"/>
                  </a:lnTo>
                  <a:lnTo>
                    <a:pt x="1417" y="327"/>
                  </a:lnTo>
                  <a:lnTo>
                    <a:pt x="1415" y="327"/>
                  </a:lnTo>
                  <a:lnTo>
                    <a:pt x="1415" y="325"/>
                  </a:lnTo>
                  <a:lnTo>
                    <a:pt x="1415" y="325"/>
                  </a:lnTo>
                  <a:lnTo>
                    <a:pt x="1415" y="325"/>
                  </a:lnTo>
                  <a:lnTo>
                    <a:pt x="1412" y="325"/>
                  </a:lnTo>
                  <a:lnTo>
                    <a:pt x="1412" y="325"/>
                  </a:lnTo>
                  <a:lnTo>
                    <a:pt x="1412" y="325"/>
                  </a:lnTo>
                  <a:lnTo>
                    <a:pt x="1410" y="325"/>
                  </a:lnTo>
                  <a:lnTo>
                    <a:pt x="1410" y="325"/>
                  </a:lnTo>
                  <a:lnTo>
                    <a:pt x="1410" y="325"/>
                  </a:lnTo>
                  <a:lnTo>
                    <a:pt x="1410" y="327"/>
                  </a:lnTo>
                  <a:lnTo>
                    <a:pt x="1408" y="327"/>
                  </a:lnTo>
                  <a:lnTo>
                    <a:pt x="1408" y="325"/>
                  </a:lnTo>
                  <a:lnTo>
                    <a:pt x="1408" y="325"/>
                  </a:lnTo>
                  <a:lnTo>
                    <a:pt x="1408" y="325"/>
                  </a:lnTo>
                  <a:lnTo>
                    <a:pt x="1408" y="325"/>
                  </a:lnTo>
                  <a:lnTo>
                    <a:pt x="1408" y="325"/>
                  </a:lnTo>
                  <a:lnTo>
                    <a:pt x="1405" y="327"/>
                  </a:lnTo>
                  <a:lnTo>
                    <a:pt x="1405" y="327"/>
                  </a:lnTo>
                  <a:lnTo>
                    <a:pt x="1405" y="327"/>
                  </a:lnTo>
                  <a:lnTo>
                    <a:pt x="1405" y="327"/>
                  </a:lnTo>
                  <a:lnTo>
                    <a:pt x="1408" y="329"/>
                  </a:lnTo>
                  <a:lnTo>
                    <a:pt x="1408" y="329"/>
                  </a:lnTo>
                  <a:lnTo>
                    <a:pt x="1410" y="329"/>
                  </a:lnTo>
                  <a:lnTo>
                    <a:pt x="1412" y="329"/>
                  </a:lnTo>
                  <a:close/>
                  <a:moveTo>
                    <a:pt x="1427" y="320"/>
                  </a:moveTo>
                  <a:lnTo>
                    <a:pt x="1427" y="320"/>
                  </a:lnTo>
                  <a:lnTo>
                    <a:pt x="1427" y="320"/>
                  </a:lnTo>
                  <a:lnTo>
                    <a:pt x="1429" y="320"/>
                  </a:lnTo>
                  <a:lnTo>
                    <a:pt x="1429" y="320"/>
                  </a:lnTo>
                  <a:lnTo>
                    <a:pt x="1429" y="322"/>
                  </a:lnTo>
                  <a:lnTo>
                    <a:pt x="1431" y="325"/>
                  </a:lnTo>
                  <a:lnTo>
                    <a:pt x="1434" y="327"/>
                  </a:lnTo>
                  <a:lnTo>
                    <a:pt x="1434" y="327"/>
                  </a:lnTo>
                  <a:lnTo>
                    <a:pt x="1434" y="325"/>
                  </a:lnTo>
                  <a:lnTo>
                    <a:pt x="1431" y="325"/>
                  </a:lnTo>
                  <a:lnTo>
                    <a:pt x="1431" y="322"/>
                  </a:lnTo>
                  <a:lnTo>
                    <a:pt x="1434" y="322"/>
                  </a:lnTo>
                  <a:lnTo>
                    <a:pt x="1431" y="322"/>
                  </a:lnTo>
                  <a:lnTo>
                    <a:pt x="1431" y="320"/>
                  </a:lnTo>
                  <a:lnTo>
                    <a:pt x="1431" y="320"/>
                  </a:lnTo>
                  <a:lnTo>
                    <a:pt x="1429" y="320"/>
                  </a:lnTo>
                  <a:lnTo>
                    <a:pt x="1427" y="320"/>
                  </a:lnTo>
                  <a:lnTo>
                    <a:pt x="1427" y="320"/>
                  </a:lnTo>
                  <a:lnTo>
                    <a:pt x="1427" y="320"/>
                  </a:lnTo>
                  <a:lnTo>
                    <a:pt x="1427" y="317"/>
                  </a:lnTo>
                  <a:lnTo>
                    <a:pt x="1424" y="317"/>
                  </a:lnTo>
                  <a:lnTo>
                    <a:pt x="1424" y="317"/>
                  </a:lnTo>
                  <a:lnTo>
                    <a:pt x="1424" y="320"/>
                  </a:lnTo>
                  <a:lnTo>
                    <a:pt x="1427" y="320"/>
                  </a:lnTo>
                  <a:lnTo>
                    <a:pt x="1427" y="320"/>
                  </a:lnTo>
                  <a:close/>
                  <a:moveTo>
                    <a:pt x="1393" y="315"/>
                  </a:moveTo>
                  <a:lnTo>
                    <a:pt x="1391" y="315"/>
                  </a:lnTo>
                  <a:lnTo>
                    <a:pt x="1391" y="315"/>
                  </a:lnTo>
                  <a:lnTo>
                    <a:pt x="1391" y="317"/>
                  </a:lnTo>
                  <a:lnTo>
                    <a:pt x="1391" y="320"/>
                  </a:lnTo>
                  <a:lnTo>
                    <a:pt x="1393" y="317"/>
                  </a:lnTo>
                  <a:lnTo>
                    <a:pt x="1393" y="317"/>
                  </a:lnTo>
                  <a:lnTo>
                    <a:pt x="1396" y="315"/>
                  </a:lnTo>
                  <a:lnTo>
                    <a:pt x="1393" y="315"/>
                  </a:lnTo>
                  <a:close/>
                  <a:moveTo>
                    <a:pt x="1417" y="580"/>
                  </a:moveTo>
                  <a:lnTo>
                    <a:pt x="1417" y="580"/>
                  </a:lnTo>
                  <a:lnTo>
                    <a:pt x="1417" y="580"/>
                  </a:lnTo>
                  <a:lnTo>
                    <a:pt x="1417" y="578"/>
                  </a:lnTo>
                  <a:lnTo>
                    <a:pt x="1417" y="578"/>
                  </a:lnTo>
                  <a:lnTo>
                    <a:pt x="1415" y="578"/>
                  </a:lnTo>
                  <a:lnTo>
                    <a:pt x="1415" y="575"/>
                  </a:lnTo>
                  <a:lnTo>
                    <a:pt x="1415" y="578"/>
                  </a:lnTo>
                  <a:lnTo>
                    <a:pt x="1412" y="575"/>
                  </a:lnTo>
                  <a:lnTo>
                    <a:pt x="1412" y="573"/>
                  </a:lnTo>
                  <a:lnTo>
                    <a:pt x="1412" y="573"/>
                  </a:lnTo>
                  <a:lnTo>
                    <a:pt x="1412" y="573"/>
                  </a:lnTo>
                  <a:lnTo>
                    <a:pt x="1410" y="573"/>
                  </a:lnTo>
                  <a:lnTo>
                    <a:pt x="1410" y="573"/>
                  </a:lnTo>
                  <a:lnTo>
                    <a:pt x="1410" y="573"/>
                  </a:lnTo>
                  <a:lnTo>
                    <a:pt x="1410" y="573"/>
                  </a:lnTo>
                  <a:lnTo>
                    <a:pt x="1408" y="573"/>
                  </a:lnTo>
                  <a:lnTo>
                    <a:pt x="1408" y="573"/>
                  </a:lnTo>
                  <a:lnTo>
                    <a:pt x="1408" y="571"/>
                  </a:lnTo>
                  <a:lnTo>
                    <a:pt x="1408" y="571"/>
                  </a:lnTo>
                  <a:lnTo>
                    <a:pt x="1408" y="573"/>
                  </a:lnTo>
                  <a:lnTo>
                    <a:pt x="1405" y="573"/>
                  </a:lnTo>
                  <a:lnTo>
                    <a:pt x="1405" y="573"/>
                  </a:lnTo>
                  <a:lnTo>
                    <a:pt x="1408" y="575"/>
                  </a:lnTo>
                  <a:lnTo>
                    <a:pt x="1408" y="575"/>
                  </a:lnTo>
                  <a:lnTo>
                    <a:pt x="1408" y="575"/>
                  </a:lnTo>
                  <a:lnTo>
                    <a:pt x="1408" y="575"/>
                  </a:lnTo>
                  <a:lnTo>
                    <a:pt x="1405" y="575"/>
                  </a:lnTo>
                  <a:lnTo>
                    <a:pt x="1405" y="578"/>
                  </a:lnTo>
                  <a:lnTo>
                    <a:pt x="1405" y="578"/>
                  </a:lnTo>
                  <a:lnTo>
                    <a:pt x="1405" y="578"/>
                  </a:lnTo>
                  <a:lnTo>
                    <a:pt x="1403" y="578"/>
                  </a:lnTo>
                  <a:lnTo>
                    <a:pt x="1403" y="580"/>
                  </a:lnTo>
                  <a:lnTo>
                    <a:pt x="1403" y="580"/>
                  </a:lnTo>
                  <a:lnTo>
                    <a:pt x="1403" y="582"/>
                  </a:lnTo>
                  <a:lnTo>
                    <a:pt x="1403" y="582"/>
                  </a:lnTo>
                  <a:lnTo>
                    <a:pt x="1405" y="585"/>
                  </a:lnTo>
                  <a:lnTo>
                    <a:pt x="1405" y="587"/>
                  </a:lnTo>
                  <a:lnTo>
                    <a:pt x="1408" y="590"/>
                  </a:lnTo>
                  <a:lnTo>
                    <a:pt x="1408" y="590"/>
                  </a:lnTo>
                  <a:lnTo>
                    <a:pt x="1408" y="590"/>
                  </a:lnTo>
                  <a:lnTo>
                    <a:pt x="1408" y="590"/>
                  </a:lnTo>
                  <a:lnTo>
                    <a:pt x="1408" y="590"/>
                  </a:lnTo>
                  <a:lnTo>
                    <a:pt x="1410" y="590"/>
                  </a:lnTo>
                  <a:lnTo>
                    <a:pt x="1410" y="590"/>
                  </a:lnTo>
                  <a:lnTo>
                    <a:pt x="1412" y="592"/>
                  </a:lnTo>
                  <a:lnTo>
                    <a:pt x="1412" y="592"/>
                  </a:lnTo>
                  <a:lnTo>
                    <a:pt x="1412" y="592"/>
                  </a:lnTo>
                  <a:lnTo>
                    <a:pt x="1415" y="592"/>
                  </a:lnTo>
                  <a:lnTo>
                    <a:pt x="1415" y="592"/>
                  </a:lnTo>
                  <a:lnTo>
                    <a:pt x="1415" y="592"/>
                  </a:lnTo>
                  <a:lnTo>
                    <a:pt x="1417" y="592"/>
                  </a:lnTo>
                  <a:lnTo>
                    <a:pt x="1415" y="582"/>
                  </a:lnTo>
                  <a:lnTo>
                    <a:pt x="1415" y="580"/>
                  </a:lnTo>
                  <a:lnTo>
                    <a:pt x="1415" y="580"/>
                  </a:lnTo>
                  <a:lnTo>
                    <a:pt x="1417" y="580"/>
                  </a:lnTo>
                  <a:close/>
                  <a:moveTo>
                    <a:pt x="807" y="613"/>
                  </a:moveTo>
                  <a:lnTo>
                    <a:pt x="807" y="613"/>
                  </a:lnTo>
                  <a:lnTo>
                    <a:pt x="807" y="613"/>
                  </a:lnTo>
                  <a:lnTo>
                    <a:pt x="807" y="613"/>
                  </a:lnTo>
                  <a:lnTo>
                    <a:pt x="809" y="616"/>
                  </a:lnTo>
                  <a:lnTo>
                    <a:pt x="809" y="613"/>
                  </a:lnTo>
                  <a:lnTo>
                    <a:pt x="809" y="613"/>
                  </a:lnTo>
                  <a:lnTo>
                    <a:pt x="809" y="613"/>
                  </a:lnTo>
                  <a:lnTo>
                    <a:pt x="809" y="611"/>
                  </a:lnTo>
                  <a:lnTo>
                    <a:pt x="807" y="613"/>
                  </a:lnTo>
                  <a:lnTo>
                    <a:pt x="807" y="613"/>
                  </a:lnTo>
                  <a:close/>
                  <a:moveTo>
                    <a:pt x="658" y="256"/>
                  </a:moveTo>
                  <a:lnTo>
                    <a:pt x="658" y="256"/>
                  </a:lnTo>
                  <a:lnTo>
                    <a:pt x="658" y="256"/>
                  </a:lnTo>
                  <a:lnTo>
                    <a:pt x="658" y="256"/>
                  </a:lnTo>
                  <a:lnTo>
                    <a:pt x="658" y="256"/>
                  </a:lnTo>
                  <a:lnTo>
                    <a:pt x="658" y="256"/>
                  </a:lnTo>
                  <a:lnTo>
                    <a:pt x="658" y="258"/>
                  </a:lnTo>
                  <a:lnTo>
                    <a:pt x="658" y="258"/>
                  </a:lnTo>
                  <a:lnTo>
                    <a:pt x="658" y="258"/>
                  </a:lnTo>
                  <a:lnTo>
                    <a:pt x="660" y="256"/>
                  </a:lnTo>
                  <a:lnTo>
                    <a:pt x="660" y="256"/>
                  </a:lnTo>
                  <a:lnTo>
                    <a:pt x="658" y="256"/>
                  </a:lnTo>
                  <a:lnTo>
                    <a:pt x="658" y="254"/>
                  </a:lnTo>
                  <a:lnTo>
                    <a:pt x="658" y="254"/>
                  </a:lnTo>
                  <a:lnTo>
                    <a:pt x="655" y="254"/>
                  </a:lnTo>
                  <a:lnTo>
                    <a:pt x="655" y="254"/>
                  </a:lnTo>
                  <a:lnTo>
                    <a:pt x="655" y="256"/>
                  </a:lnTo>
                  <a:lnTo>
                    <a:pt x="655" y="256"/>
                  </a:lnTo>
                  <a:lnTo>
                    <a:pt x="658" y="256"/>
                  </a:lnTo>
                  <a:close/>
                  <a:moveTo>
                    <a:pt x="660" y="455"/>
                  </a:moveTo>
                  <a:lnTo>
                    <a:pt x="660" y="457"/>
                  </a:lnTo>
                  <a:lnTo>
                    <a:pt x="660" y="457"/>
                  </a:lnTo>
                  <a:lnTo>
                    <a:pt x="658" y="457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58" y="459"/>
                  </a:lnTo>
                  <a:lnTo>
                    <a:pt x="660" y="459"/>
                  </a:lnTo>
                  <a:lnTo>
                    <a:pt x="660" y="459"/>
                  </a:lnTo>
                  <a:lnTo>
                    <a:pt x="660" y="462"/>
                  </a:lnTo>
                  <a:lnTo>
                    <a:pt x="660" y="462"/>
                  </a:lnTo>
                  <a:lnTo>
                    <a:pt x="658" y="464"/>
                  </a:lnTo>
                  <a:lnTo>
                    <a:pt x="658" y="464"/>
                  </a:lnTo>
                  <a:lnTo>
                    <a:pt x="658" y="464"/>
                  </a:lnTo>
                  <a:lnTo>
                    <a:pt x="658" y="464"/>
                  </a:lnTo>
                  <a:lnTo>
                    <a:pt x="660" y="467"/>
                  </a:lnTo>
                  <a:lnTo>
                    <a:pt x="660" y="467"/>
                  </a:lnTo>
                  <a:lnTo>
                    <a:pt x="660" y="467"/>
                  </a:lnTo>
                  <a:lnTo>
                    <a:pt x="660" y="467"/>
                  </a:lnTo>
                  <a:lnTo>
                    <a:pt x="660" y="469"/>
                  </a:lnTo>
                  <a:lnTo>
                    <a:pt x="660" y="469"/>
                  </a:lnTo>
                  <a:lnTo>
                    <a:pt x="660" y="469"/>
                  </a:lnTo>
                  <a:lnTo>
                    <a:pt x="660" y="471"/>
                  </a:lnTo>
                  <a:lnTo>
                    <a:pt x="663" y="471"/>
                  </a:lnTo>
                  <a:lnTo>
                    <a:pt x="663" y="471"/>
                  </a:lnTo>
                  <a:lnTo>
                    <a:pt x="663" y="471"/>
                  </a:lnTo>
                  <a:lnTo>
                    <a:pt x="663" y="471"/>
                  </a:lnTo>
                  <a:lnTo>
                    <a:pt x="660" y="474"/>
                  </a:lnTo>
                  <a:lnTo>
                    <a:pt x="660" y="476"/>
                  </a:lnTo>
                  <a:lnTo>
                    <a:pt x="660" y="476"/>
                  </a:lnTo>
                  <a:lnTo>
                    <a:pt x="660" y="476"/>
                  </a:lnTo>
                  <a:lnTo>
                    <a:pt x="663" y="476"/>
                  </a:lnTo>
                  <a:lnTo>
                    <a:pt x="665" y="474"/>
                  </a:lnTo>
                  <a:lnTo>
                    <a:pt x="667" y="474"/>
                  </a:lnTo>
                  <a:lnTo>
                    <a:pt x="670" y="474"/>
                  </a:lnTo>
                  <a:lnTo>
                    <a:pt x="672" y="471"/>
                  </a:lnTo>
                  <a:lnTo>
                    <a:pt x="672" y="469"/>
                  </a:lnTo>
                  <a:lnTo>
                    <a:pt x="672" y="469"/>
                  </a:lnTo>
                  <a:lnTo>
                    <a:pt x="672" y="467"/>
                  </a:lnTo>
                  <a:lnTo>
                    <a:pt x="672" y="467"/>
                  </a:lnTo>
                  <a:lnTo>
                    <a:pt x="672" y="467"/>
                  </a:lnTo>
                  <a:lnTo>
                    <a:pt x="674" y="467"/>
                  </a:lnTo>
                  <a:lnTo>
                    <a:pt x="674" y="467"/>
                  </a:lnTo>
                  <a:lnTo>
                    <a:pt x="674" y="467"/>
                  </a:lnTo>
                  <a:lnTo>
                    <a:pt x="674" y="469"/>
                  </a:lnTo>
                  <a:lnTo>
                    <a:pt x="674" y="469"/>
                  </a:lnTo>
                  <a:lnTo>
                    <a:pt x="674" y="469"/>
                  </a:lnTo>
                  <a:lnTo>
                    <a:pt x="674" y="469"/>
                  </a:lnTo>
                  <a:lnTo>
                    <a:pt x="677" y="471"/>
                  </a:lnTo>
                  <a:lnTo>
                    <a:pt x="679" y="471"/>
                  </a:lnTo>
                  <a:lnTo>
                    <a:pt x="679" y="474"/>
                  </a:lnTo>
                  <a:lnTo>
                    <a:pt x="679" y="476"/>
                  </a:lnTo>
                  <a:lnTo>
                    <a:pt x="679" y="476"/>
                  </a:lnTo>
                  <a:lnTo>
                    <a:pt x="679" y="476"/>
                  </a:lnTo>
                  <a:lnTo>
                    <a:pt x="682" y="476"/>
                  </a:lnTo>
                  <a:lnTo>
                    <a:pt x="682" y="476"/>
                  </a:lnTo>
                  <a:lnTo>
                    <a:pt x="684" y="476"/>
                  </a:lnTo>
                  <a:lnTo>
                    <a:pt x="684" y="476"/>
                  </a:lnTo>
                  <a:lnTo>
                    <a:pt x="684" y="474"/>
                  </a:lnTo>
                  <a:lnTo>
                    <a:pt x="684" y="474"/>
                  </a:lnTo>
                  <a:lnTo>
                    <a:pt x="686" y="474"/>
                  </a:lnTo>
                  <a:lnTo>
                    <a:pt x="686" y="474"/>
                  </a:lnTo>
                  <a:lnTo>
                    <a:pt x="689" y="471"/>
                  </a:lnTo>
                  <a:lnTo>
                    <a:pt x="689" y="471"/>
                  </a:lnTo>
                  <a:lnTo>
                    <a:pt x="691" y="471"/>
                  </a:lnTo>
                  <a:lnTo>
                    <a:pt x="691" y="471"/>
                  </a:lnTo>
                  <a:lnTo>
                    <a:pt x="691" y="471"/>
                  </a:lnTo>
                  <a:lnTo>
                    <a:pt x="691" y="471"/>
                  </a:lnTo>
                  <a:lnTo>
                    <a:pt x="691" y="469"/>
                  </a:lnTo>
                  <a:lnTo>
                    <a:pt x="691" y="469"/>
                  </a:lnTo>
                  <a:lnTo>
                    <a:pt x="691" y="469"/>
                  </a:lnTo>
                  <a:lnTo>
                    <a:pt x="691" y="469"/>
                  </a:lnTo>
                  <a:lnTo>
                    <a:pt x="691" y="469"/>
                  </a:lnTo>
                  <a:lnTo>
                    <a:pt x="691" y="469"/>
                  </a:lnTo>
                  <a:lnTo>
                    <a:pt x="691" y="467"/>
                  </a:lnTo>
                  <a:lnTo>
                    <a:pt x="691" y="467"/>
                  </a:lnTo>
                  <a:lnTo>
                    <a:pt x="691" y="467"/>
                  </a:lnTo>
                  <a:lnTo>
                    <a:pt x="691" y="464"/>
                  </a:lnTo>
                  <a:lnTo>
                    <a:pt x="691" y="464"/>
                  </a:lnTo>
                  <a:lnTo>
                    <a:pt x="691" y="464"/>
                  </a:lnTo>
                  <a:lnTo>
                    <a:pt x="693" y="459"/>
                  </a:lnTo>
                  <a:lnTo>
                    <a:pt x="693" y="459"/>
                  </a:lnTo>
                  <a:lnTo>
                    <a:pt x="696" y="459"/>
                  </a:lnTo>
                  <a:lnTo>
                    <a:pt x="696" y="457"/>
                  </a:lnTo>
                  <a:lnTo>
                    <a:pt x="696" y="457"/>
                  </a:lnTo>
                  <a:lnTo>
                    <a:pt x="696" y="457"/>
                  </a:lnTo>
                  <a:lnTo>
                    <a:pt x="696" y="455"/>
                  </a:lnTo>
                  <a:lnTo>
                    <a:pt x="696" y="455"/>
                  </a:lnTo>
                  <a:lnTo>
                    <a:pt x="696" y="452"/>
                  </a:lnTo>
                  <a:lnTo>
                    <a:pt x="691" y="448"/>
                  </a:lnTo>
                  <a:lnTo>
                    <a:pt x="691" y="448"/>
                  </a:lnTo>
                  <a:lnTo>
                    <a:pt x="689" y="448"/>
                  </a:lnTo>
                  <a:lnTo>
                    <a:pt x="689" y="448"/>
                  </a:lnTo>
                  <a:lnTo>
                    <a:pt x="689" y="445"/>
                  </a:lnTo>
                  <a:lnTo>
                    <a:pt x="689" y="445"/>
                  </a:lnTo>
                  <a:lnTo>
                    <a:pt x="686" y="445"/>
                  </a:lnTo>
                  <a:lnTo>
                    <a:pt x="686" y="445"/>
                  </a:lnTo>
                  <a:lnTo>
                    <a:pt x="686" y="445"/>
                  </a:lnTo>
                  <a:lnTo>
                    <a:pt x="686" y="443"/>
                  </a:lnTo>
                  <a:lnTo>
                    <a:pt x="684" y="443"/>
                  </a:lnTo>
                  <a:lnTo>
                    <a:pt x="684" y="443"/>
                  </a:lnTo>
                  <a:lnTo>
                    <a:pt x="684" y="445"/>
                  </a:lnTo>
                  <a:lnTo>
                    <a:pt x="682" y="445"/>
                  </a:lnTo>
                  <a:lnTo>
                    <a:pt x="682" y="445"/>
                  </a:lnTo>
                  <a:lnTo>
                    <a:pt x="682" y="443"/>
                  </a:lnTo>
                  <a:lnTo>
                    <a:pt x="682" y="443"/>
                  </a:lnTo>
                  <a:lnTo>
                    <a:pt x="679" y="443"/>
                  </a:lnTo>
                  <a:lnTo>
                    <a:pt x="677" y="440"/>
                  </a:lnTo>
                  <a:lnTo>
                    <a:pt x="677" y="443"/>
                  </a:lnTo>
                  <a:lnTo>
                    <a:pt x="674" y="440"/>
                  </a:lnTo>
                  <a:lnTo>
                    <a:pt x="672" y="440"/>
                  </a:lnTo>
                  <a:lnTo>
                    <a:pt x="672" y="440"/>
                  </a:lnTo>
                  <a:lnTo>
                    <a:pt x="672" y="440"/>
                  </a:lnTo>
                  <a:lnTo>
                    <a:pt x="670" y="440"/>
                  </a:lnTo>
                  <a:lnTo>
                    <a:pt x="670" y="440"/>
                  </a:lnTo>
                  <a:lnTo>
                    <a:pt x="667" y="440"/>
                  </a:lnTo>
                  <a:lnTo>
                    <a:pt x="667" y="440"/>
                  </a:lnTo>
                  <a:lnTo>
                    <a:pt x="665" y="440"/>
                  </a:lnTo>
                  <a:lnTo>
                    <a:pt x="663" y="440"/>
                  </a:lnTo>
                  <a:lnTo>
                    <a:pt x="663" y="443"/>
                  </a:lnTo>
                  <a:lnTo>
                    <a:pt x="663" y="448"/>
                  </a:lnTo>
                  <a:lnTo>
                    <a:pt x="663" y="452"/>
                  </a:lnTo>
                  <a:lnTo>
                    <a:pt x="663" y="452"/>
                  </a:lnTo>
                  <a:lnTo>
                    <a:pt x="660" y="452"/>
                  </a:lnTo>
                  <a:lnTo>
                    <a:pt x="660" y="452"/>
                  </a:lnTo>
                  <a:lnTo>
                    <a:pt x="660" y="452"/>
                  </a:lnTo>
                  <a:lnTo>
                    <a:pt x="660" y="455"/>
                  </a:lnTo>
                  <a:close/>
                  <a:moveTo>
                    <a:pt x="648" y="462"/>
                  </a:moveTo>
                  <a:lnTo>
                    <a:pt x="651" y="462"/>
                  </a:lnTo>
                  <a:lnTo>
                    <a:pt x="651" y="459"/>
                  </a:lnTo>
                  <a:lnTo>
                    <a:pt x="653" y="459"/>
                  </a:lnTo>
                  <a:lnTo>
                    <a:pt x="653" y="459"/>
                  </a:lnTo>
                  <a:lnTo>
                    <a:pt x="653" y="457"/>
                  </a:lnTo>
                  <a:lnTo>
                    <a:pt x="655" y="457"/>
                  </a:lnTo>
                  <a:lnTo>
                    <a:pt x="653" y="457"/>
                  </a:lnTo>
                  <a:lnTo>
                    <a:pt x="653" y="455"/>
                  </a:lnTo>
                  <a:lnTo>
                    <a:pt x="653" y="455"/>
                  </a:lnTo>
                  <a:lnTo>
                    <a:pt x="653" y="455"/>
                  </a:lnTo>
                  <a:lnTo>
                    <a:pt x="653" y="455"/>
                  </a:lnTo>
                  <a:lnTo>
                    <a:pt x="651" y="455"/>
                  </a:lnTo>
                  <a:lnTo>
                    <a:pt x="648" y="457"/>
                  </a:lnTo>
                  <a:lnTo>
                    <a:pt x="648" y="457"/>
                  </a:lnTo>
                  <a:lnTo>
                    <a:pt x="648" y="457"/>
                  </a:lnTo>
                  <a:lnTo>
                    <a:pt x="648" y="457"/>
                  </a:lnTo>
                  <a:lnTo>
                    <a:pt x="646" y="457"/>
                  </a:lnTo>
                  <a:lnTo>
                    <a:pt x="646" y="459"/>
                  </a:lnTo>
                  <a:lnTo>
                    <a:pt x="648" y="459"/>
                  </a:lnTo>
                  <a:lnTo>
                    <a:pt x="648" y="462"/>
                  </a:lnTo>
                  <a:close/>
                  <a:moveTo>
                    <a:pt x="618" y="459"/>
                  </a:moveTo>
                  <a:lnTo>
                    <a:pt x="618" y="459"/>
                  </a:lnTo>
                  <a:lnTo>
                    <a:pt x="615" y="459"/>
                  </a:lnTo>
                  <a:lnTo>
                    <a:pt x="615" y="459"/>
                  </a:lnTo>
                  <a:lnTo>
                    <a:pt x="615" y="459"/>
                  </a:lnTo>
                  <a:lnTo>
                    <a:pt x="615" y="462"/>
                  </a:lnTo>
                  <a:lnTo>
                    <a:pt x="615" y="462"/>
                  </a:lnTo>
                  <a:lnTo>
                    <a:pt x="613" y="462"/>
                  </a:lnTo>
                  <a:lnTo>
                    <a:pt x="613" y="462"/>
                  </a:lnTo>
                  <a:lnTo>
                    <a:pt x="615" y="464"/>
                  </a:lnTo>
                  <a:lnTo>
                    <a:pt x="618" y="464"/>
                  </a:lnTo>
                  <a:lnTo>
                    <a:pt x="618" y="464"/>
                  </a:lnTo>
                  <a:lnTo>
                    <a:pt x="620" y="467"/>
                  </a:lnTo>
                  <a:lnTo>
                    <a:pt x="620" y="467"/>
                  </a:lnTo>
                  <a:lnTo>
                    <a:pt x="622" y="464"/>
                  </a:lnTo>
                  <a:lnTo>
                    <a:pt x="622" y="464"/>
                  </a:lnTo>
                  <a:lnTo>
                    <a:pt x="625" y="462"/>
                  </a:lnTo>
                  <a:lnTo>
                    <a:pt x="622" y="459"/>
                  </a:lnTo>
                  <a:lnTo>
                    <a:pt x="622" y="459"/>
                  </a:lnTo>
                  <a:lnTo>
                    <a:pt x="620" y="459"/>
                  </a:lnTo>
                  <a:lnTo>
                    <a:pt x="620" y="459"/>
                  </a:lnTo>
                  <a:lnTo>
                    <a:pt x="618" y="459"/>
                  </a:lnTo>
                  <a:close/>
                  <a:moveTo>
                    <a:pt x="629" y="459"/>
                  </a:moveTo>
                  <a:lnTo>
                    <a:pt x="632" y="459"/>
                  </a:lnTo>
                  <a:lnTo>
                    <a:pt x="632" y="459"/>
                  </a:lnTo>
                  <a:lnTo>
                    <a:pt x="632" y="459"/>
                  </a:lnTo>
                  <a:lnTo>
                    <a:pt x="632" y="459"/>
                  </a:lnTo>
                  <a:lnTo>
                    <a:pt x="634" y="459"/>
                  </a:lnTo>
                  <a:lnTo>
                    <a:pt x="634" y="457"/>
                  </a:lnTo>
                  <a:lnTo>
                    <a:pt x="632" y="457"/>
                  </a:lnTo>
                  <a:lnTo>
                    <a:pt x="632" y="455"/>
                  </a:lnTo>
                  <a:lnTo>
                    <a:pt x="632" y="455"/>
                  </a:lnTo>
                  <a:lnTo>
                    <a:pt x="632" y="455"/>
                  </a:lnTo>
                  <a:lnTo>
                    <a:pt x="632" y="455"/>
                  </a:lnTo>
                  <a:lnTo>
                    <a:pt x="632" y="455"/>
                  </a:lnTo>
                  <a:lnTo>
                    <a:pt x="629" y="457"/>
                  </a:lnTo>
                  <a:lnTo>
                    <a:pt x="629" y="457"/>
                  </a:lnTo>
                  <a:lnTo>
                    <a:pt x="629" y="457"/>
                  </a:lnTo>
                  <a:lnTo>
                    <a:pt x="629" y="459"/>
                  </a:lnTo>
                  <a:lnTo>
                    <a:pt x="629" y="459"/>
                  </a:lnTo>
                  <a:close/>
                  <a:moveTo>
                    <a:pt x="679" y="100"/>
                  </a:moveTo>
                  <a:lnTo>
                    <a:pt x="679" y="100"/>
                  </a:lnTo>
                  <a:lnTo>
                    <a:pt x="679" y="100"/>
                  </a:lnTo>
                  <a:lnTo>
                    <a:pt x="679" y="100"/>
                  </a:lnTo>
                  <a:lnTo>
                    <a:pt x="682" y="100"/>
                  </a:lnTo>
                  <a:lnTo>
                    <a:pt x="682" y="100"/>
                  </a:lnTo>
                  <a:lnTo>
                    <a:pt x="682" y="102"/>
                  </a:lnTo>
                  <a:lnTo>
                    <a:pt x="682" y="102"/>
                  </a:lnTo>
                  <a:lnTo>
                    <a:pt x="682" y="102"/>
                  </a:lnTo>
                  <a:lnTo>
                    <a:pt x="682" y="102"/>
                  </a:lnTo>
                  <a:lnTo>
                    <a:pt x="682" y="102"/>
                  </a:lnTo>
                  <a:lnTo>
                    <a:pt x="682" y="104"/>
                  </a:lnTo>
                  <a:lnTo>
                    <a:pt x="682" y="104"/>
                  </a:lnTo>
                  <a:lnTo>
                    <a:pt x="682" y="104"/>
                  </a:lnTo>
                  <a:lnTo>
                    <a:pt x="684" y="107"/>
                  </a:lnTo>
                  <a:lnTo>
                    <a:pt x="684" y="107"/>
                  </a:lnTo>
                  <a:lnTo>
                    <a:pt x="684" y="107"/>
                  </a:lnTo>
                  <a:lnTo>
                    <a:pt x="684" y="107"/>
                  </a:lnTo>
                  <a:lnTo>
                    <a:pt x="686" y="107"/>
                  </a:lnTo>
                  <a:lnTo>
                    <a:pt x="691" y="109"/>
                  </a:lnTo>
                  <a:lnTo>
                    <a:pt x="691" y="109"/>
                  </a:lnTo>
                  <a:lnTo>
                    <a:pt x="693" y="109"/>
                  </a:lnTo>
                  <a:lnTo>
                    <a:pt x="693" y="109"/>
                  </a:lnTo>
                  <a:lnTo>
                    <a:pt x="693" y="109"/>
                  </a:lnTo>
                  <a:lnTo>
                    <a:pt x="693" y="112"/>
                  </a:lnTo>
                  <a:lnTo>
                    <a:pt x="693" y="112"/>
                  </a:lnTo>
                  <a:lnTo>
                    <a:pt x="696" y="114"/>
                  </a:lnTo>
                  <a:lnTo>
                    <a:pt x="696" y="114"/>
                  </a:lnTo>
                  <a:lnTo>
                    <a:pt x="693" y="114"/>
                  </a:lnTo>
                  <a:lnTo>
                    <a:pt x="693" y="112"/>
                  </a:lnTo>
                  <a:lnTo>
                    <a:pt x="693" y="112"/>
                  </a:lnTo>
                  <a:lnTo>
                    <a:pt x="691" y="112"/>
                  </a:lnTo>
                  <a:lnTo>
                    <a:pt x="691" y="112"/>
                  </a:lnTo>
                  <a:lnTo>
                    <a:pt x="691" y="112"/>
                  </a:lnTo>
                  <a:lnTo>
                    <a:pt x="689" y="112"/>
                  </a:lnTo>
                  <a:lnTo>
                    <a:pt x="689" y="112"/>
                  </a:lnTo>
                  <a:lnTo>
                    <a:pt x="689" y="112"/>
                  </a:lnTo>
                  <a:lnTo>
                    <a:pt x="689" y="114"/>
                  </a:lnTo>
                  <a:lnTo>
                    <a:pt x="689" y="114"/>
                  </a:lnTo>
                  <a:lnTo>
                    <a:pt x="689" y="114"/>
                  </a:lnTo>
                  <a:lnTo>
                    <a:pt x="686" y="114"/>
                  </a:lnTo>
                  <a:lnTo>
                    <a:pt x="686" y="114"/>
                  </a:lnTo>
                  <a:lnTo>
                    <a:pt x="686" y="114"/>
                  </a:lnTo>
                  <a:lnTo>
                    <a:pt x="686" y="116"/>
                  </a:lnTo>
                  <a:lnTo>
                    <a:pt x="686" y="116"/>
                  </a:lnTo>
                  <a:lnTo>
                    <a:pt x="689" y="116"/>
                  </a:lnTo>
                  <a:lnTo>
                    <a:pt x="689" y="119"/>
                  </a:lnTo>
                  <a:lnTo>
                    <a:pt x="691" y="119"/>
                  </a:lnTo>
                  <a:lnTo>
                    <a:pt x="691" y="119"/>
                  </a:lnTo>
                  <a:lnTo>
                    <a:pt x="693" y="116"/>
                  </a:lnTo>
                  <a:lnTo>
                    <a:pt x="693" y="116"/>
                  </a:lnTo>
                  <a:lnTo>
                    <a:pt x="693" y="116"/>
                  </a:lnTo>
                  <a:lnTo>
                    <a:pt x="696" y="116"/>
                  </a:lnTo>
                  <a:lnTo>
                    <a:pt x="696" y="116"/>
                  </a:lnTo>
                  <a:lnTo>
                    <a:pt x="698" y="116"/>
                  </a:lnTo>
                  <a:lnTo>
                    <a:pt x="698" y="116"/>
                  </a:lnTo>
                  <a:lnTo>
                    <a:pt x="698" y="114"/>
                  </a:lnTo>
                  <a:lnTo>
                    <a:pt x="698" y="114"/>
                  </a:lnTo>
                  <a:lnTo>
                    <a:pt x="698" y="112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703" y="107"/>
                  </a:lnTo>
                  <a:lnTo>
                    <a:pt x="703" y="107"/>
                  </a:lnTo>
                  <a:lnTo>
                    <a:pt x="700" y="107"/>
                  </a:lnTo>
                  <a:lnTo>
                    <a:pt x="700" y="104"/>
                  </a:lnTo>
                  <a:lnTo>
                    <a:pt x="700" y="104"/>
                  </a:lnTo>
                  <a:lnTo>
                    <a:pt x="700" y="107"/>
                  </a:lnTo>
                  <a:lnTo>
                    <a:pt x="700" y="104"/>
                  </a:lnTo>
                  <a:lnTo>
                    <a:pt x="700" y="104"/>
                  </a:lnTo>
                  <a:lnTo>
                    <a:pt x="700" y="104"/>
                  </a:lnTo>
                  <a:lnTo>
                    <a:pt x="703" y="104"/>
                  </a:lnTo>
                  <a:lnTo>
                    <a:pt x="700" y="102"/>
                  </a:lnTo>
                  <a:lnTo>
                    <a:pt x="700" y="102"/>
                  </a:lnTo>
                  <a:lnTo>
                    <a:pt x="700" y="100"/>
                  </a:lnTo>
                  <a:lnTo>
                    <a:pt x="700" y="100"/>
                  </a:lnTo>
                  <a:lnTo>
                    <a:pt x="700" y="100"/>
                  </a:lnTo>
                  <a:lnTo>
                    <a:pt x="696" y="95"/>
                  </a:lnTo>
                  <a:lnTo>
                    <a:pt x="696" y="95"/>
                  </a:lnTo>
                  <a:lnTo>
                    <a:pt x="693" y="93"/>
                  </a:lnTo>
                  <a:lnTo>
                    <a:pt x="693" y="93"/>
                  </a:lnTo>
                  <a:lnTo>
                    <a:pt x="693" y="88"/>
                  </a:lnTo>
                  <a:lnTo>
                    <a:pt x="693" y="88"/>
                  </a:lnTo>
                  <a:lnTo>
                    <a:pt x="693" y="88"/>
                  </a:lnTo>
                  <a:lnTo>
                    <a:pt x="691" y="88"/>
                  </a:lnTo>
                  <a:lnTo>
                    <a:pt x="691" y="88"/>
                  </a:lnTo>
                  <a:lnTo>
                    <a:pt x="691" y="90"/>
                  </a:lnTo>
                  <a:lnTo>
                    <a:pt x="689" y="90"/>
                  </a:lnTo>
                  <a:lnTo>
                    <a:pt x="686" y="95"/>
                  </a:lnTo>
                  <a:lnTo>
                    <a:pt x="684" y="95"/>
                  </a:lnTo>
                  <a:lnTo>
                    <a:pt x="684" y="95"/>
                  </a:lnTo>
                  <a:lnTo>
                    <a:pt x="684" y="95"/>
                  </a:lnTo>
                  <a:lnTo>
                    <a:pt x="684" y="95"/>
                  </a:lnTo>
                  <a:lnTo>
                    <a:pt x="684" y="97"/>
                  </a:lnTo>
                  <a:lnTo>
                    <a:pt x="684" y="97"/>
                  </a:lnTo>
                  <a:lnTo>
                    <a:pt x="682" y="97"/>
                  </a:lnTo>
                  <a:lnTo>
                    <a:pt x="682" y="97"/>
                  </a:lnTo>
                  <a:lnTo>
                    <a:pt x="682" y="97"/>
                  </a:lnTo>
                  <a:lnTo>
                    <a:pt x="679" y="100"/>
                  </a:lnTo>
                  <a:close/>
                  <a:moveTo>
                    <a:pt x="677" y="64"/>
                  </a:moveTo>
                  <a:lnTo>
                    <a:pt x="677" y="64"/>
                  </a:lnTo>
                  <a:lnTo>
                    <a:pt x="679" y="64"/>
                  </a:lnTo>
                  <a:lnTo>
                    <a:pt x="679" y="64"/>
                  </a:lnTo>
                  <a:lnTo>
                    <a:pt x="679" y="64"/>
                  </a:lnTo>
                  <a:lnTo>
                    <a:pt x="682" y="62"/>
                  </a:lnTo>
                  <a:lnTo>
                    <a:pt x="682" y="62"/>
                  </a:lnTo>
                  <a:lnTo>
                    <a:pt x="682" y="62"/>
                  </a:lnTo>
                  <a:lnTo>
                    <a:pt x="682" y="59"/>
                  </a:lnTo>
                  <a:lnTo>
                    <a:pt x="682" y="59"/>
                  </a:lnTo>
                  <a:lnTo>
                    <a:pt x="682" y="59"/>
                  </a:lnTo>
                  <a:lnTo>
                    <a:pt x="682" y="59"/>
                  </a:lnTo>
                  <a:lnTo>
                    <a:pt x="679" y="59"/>
                  </a:lnTo>
                  <a:lnTo>
                    <a:pt x="679" y="59"/>
                  </a:lnTo>
                  <a:lnTo>
                    <a:pt x="679" y="62"/>
                  </a:lnTo>
                  <a:lnTo>
                    <a:pt x="679" y="62"/>
                  </a:lnTo>
                  <a:lnTo>
                    <a:pt x="679" y="62"/>
                  </a:lnTo>
                  <a:lnTo>
                    <a:pt x="679" y="62"/>
                  </a:lnTo>
                  <a:lnTo>
                    <a:pt x="677" y="62"/>
                  </a:lnTo>
                  <a:lnTo>
                    <a:pt x="677" y="64"/>
                  </a:lnTo>
                  <a:lnTo>
                    <a:pt x="677" y="64"/>
                  </a:lnTo>
                  <a:lnTo>
                    <a:pt x="677" y="64"/>
                  </a:lnTo>
                  <a:lnTo>
                    <a:pt x="677" y="64"/>
                  </a:lnTo>
                  <a:close/>
                  <a:moveTo>
                    <a:pt x="667" y="154"/>
                  </a:moveTo>
                  <a:lnTo>
                    <a:pt x="670" y="152"/>
                  </a:lnTo>
                  <a:lnTo>
                    <a:pt x="670" y="152"/>
                  </a:lnTo>
                  <a:lnTo>
                    <a:pt x="670" y="152"/>
                  </a:lnTo>
                  <a:lnTo>
                    <a:pt x="670" y="152"/>
                  </a:lnTo>
                  <a:lnTo>
                    <a:pt x="670" y="152"/>
                  </a:lnTo>
                  <a:lnTo>
                    <a:pt x="667" y="152"/>
                  </a:lnTo>
                  <a:lnTo>
                    <a:pt x="667" y="152"/>
                  </a:lnTo>
                  <a:lnTo>
                    <a:pt x="667" y="154"/>
                  </a:lnTo>
                  <a:lnTo>
                    <a:pt x="667" y="154"/>
                  </a:lnTo>
                  <a:close/>
                  <a:moveTo>
                    <a:pt x="587" y="145"/>
                  </a:moveTo>
                  <a:lnTo>
                    <a:pt x="587" y="145"/>
                  </a:lnTo>
                  <a:lnTo>
                    <a:pt x="587" y="145"/>
                  </a:lnTo>
                  <a:lnTo>
                    <a:pt x="587" y="145"/>
                  </a:lnTo>
                  <a:lnTo>
                    <a:pt x="587" y="145"/>
                  </a:lnTo>
                  <a:lnTo>
                    <a:pt x="589" y="147"/>
                  </a:lnTo>
                  <a:lnTo>
                    <a:pt x="589" y="147"/>
                  </a:lnTo>
                  <a:lnTo>
                    <a:pt x="589" y="147"/>
                  </a:lnTo>
                  <a:lnTo>
                    <a:pt x="592" y="147"/>
                  </a:lnTo>
                  <a:lnTo>
                    <a:pt x="592" y="147"/>
                  </a:lnTo>
                  <a:lnTo>
                    <a:pt x="592" y="142"/>
                  </a:lnTo>
                  <a:lnTo>
                    <a:pt x="589" y="142"/>
                  </a:lnTo>
                  <a:lnTo>
                    <a:pt x="589" y="140"/>
                  </a:lnTo>
                  <a:lnTo>
                    <a:pt x="589" y="140"/>
                  </a:lnTo>
                  <a:lnTo>
                    <a:pt x="587" y="140"/>
                  </a:lnTo>
                  <a:lnTo>
                    <a:pt x="587" y="140"/>
                  </a:lnTo>
                  <a:lnTo>
                    <a:pt x="587" y="142"/>
                  </a:lnTo>
                  <a:lnTo>
                    <a:pt x="587" y="145"/>
                  </a:lnTo>
                  <a:lnTo>
                    <a:pt x="587" y="145"/>
                  </a:lnTo>
                  <a:close/>
                  <a:moveTo>
                    <a:pt x="592" y="140"/>
                  </a:moveTo>
                  <a:lnTo>
                    <a:pt x="592" y="140"/>
                  </a:lnTo>
                  <a:lnTo>
                    <a:pt x="589" y="140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92" y="138"/>
                  </a:lnTo>
                  <a:lnTo>
                    <a:pt x="592" y="138"/>
                  </a:lnTo>
                  <a:lnTo>
                    <a:pt x="592" y="138"/>
                  </a:lnTo>
                  <a:lnTo>
                    <a:pt x="592" y="138"/>
                  </a:lnTo>
                  <a:lnTo>
                    <a:pt x="592" y="138"/>
                  </a:lnTo>
                  <a:lnTo>
                    <a:pt x="592" y="138"/>
                  </a:lnTo>
                  <a:lnTo>
                    <a:pt x="592" y="135"/>
                  </a:lnTo>
                  <a:lnTo>
                    <a:pt x="592" y="133"/>
                  </a:lnTo>
                  <a:lnTo>
                    <a:pt x="592" y="133"/>
                  </a:lnTo>
                  <a:lnTo>
                    <a:pt x="589" y="133"/>
                  </a:lnTo>
                  <a:lnTo>
                    <a:pt x="589" y="135"/>
                  </a:lnTo>
                  <a:lnTo>
                    <a:pt x="589" y="135"/>
                  </a:lnTo>
                  <a:lnTo>
                    <a:pt x="589" y="135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89" y="138"/>
                  </a:lnTo>
                  <a:lnTo>
                    <a:pt x="587" y="138"/>
                  </a:lnTo>
                  <a:lnTo>
                    <a:pt x="592" y="140"/>
                  </a:lnTo>
                  <a:lnTo>
                    <a:pt x="592" y="140"/>
                  </a:lnTo>
                  <a:close/>
                  <a:moveTo>
                    <a:pt x="509" y="315"/>
                  </a:moveTo>
                  <a:lnTo>
                    <a:pt x="509" y="313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4" y="313"/>
                  </a:lnTo>
                  <a:lnTo>
                    <a:pt x="504" y="313"/>
                  </a:lnTo>
                  <a:lnTo>
                    <a:pt x="506" y="313"/>
                  </a:lnTo>
                  <a:lnTo>
                    <a:pt x="506" y="310"/>
                  </a:lnTo>
                  <a:lnTo>
                    <a:pt x="504" y="308"/>
                  </a:lnTo>
                  <a:lnTo>
                    <a:pt x="502" y="308"/>
                  </a:lnTo>
                  <a:lnTo>
                    <a:pt x="502" y="308"/>
                  </a:lnTo>
                  <a:lnTo>
                    <a:pt x="502" y="306"/>
                  </a:lnTo>
                  <a:lnTo>
                    <a:pt x="502" y="308"/>
                  </a:lnTo>
                  <a:lnTo>
                    <a:pt x="499" y="308"/>
                  </a:lnTo>
                  <a:lnTo>
                    <a:pt x="499" y="308"/>
                  </a:lnTo>
                  <a:lnTo>
                    <a:pt x="499" y="308"/>
                  </a:lnTo>
                  <a:lnTo>
                    <a:pt x="499" y="308"/>
                  </a:lnTo>
                  <a:lnTo>
                    <a:pt x="499" y="313"/>
                  </a:lnTo>
                  <a:lnTo>
                    <a:pt x="497" y="315"/>
                  </a:lnTo>
                  <a:lnTo>
                    <a:pt x="497" y="315"/>
                  </a:lnTo>
                  <a:lnTo>
                    <a:pt x="495" y="317"/>
                  </a:lnTo>
                  <a:lnTo>
                    <a:pt x="495" y="317"/>
                  </a:lnTo>
                  <a:lnTo>
                    <a:pt x="495" y="317"/>
                  </a:lnTo>
                  <a:lnTo>
                    <a:pt x="495" y="317"/>
                  </a:lnTo>
                  <a:lnTo>
                    <a:pt x="495" y="320"/>
                  </a:lnTo>
                  <a:lnTo>
                    <a:pt x="495" y="320"/>
                  </a:lnTo>
                  <a:lnTo>
                    <a:pt x="495" y="320"/>
                  </a:lnTo>
                  <a:lnTo>
                    <a:pt x="495" y="320"/>
                  </a:lnTo>
                  <a:lnTo>
                    <a:pt x="497" y="320"/>
                  </a:lnTo>
                  <a:lnTo>
                    <a:pt x="497" y="320"/>
                  </a:lnTo>
                  <a:lnTo>
                    <a:pt x="497" y="320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502" y="322"/>
                  </a:lnTo>
                  <a:lnTo>
                    <a:pt x="502" y="322"/>
                  </a:lnTo>
                  <a:lnTo>
                    <a:pt x="502" y="320"/>
                  </a:lnTo>
                  <a:lnTo>
                    <a:pt x="502" y="320"/>
                  </a:lnTo>
                  <a:lnTo>
                    <a:pt x="502" y="320"/>
                  </a:lnTo>
                  <a:lnTo>
                    <a:pt x="504" y="320"/>
                  </a:lnTo>
                  <a:lnTo>
                    <a:pt x="504" y="320"/>
                  </a:lnTo>
                  <a:lnTo>
                    <a:pt x="504" y="320"/>
                  </a:lnTo>
                  <a:lnTo>
                    <a:pt x="506" y="320"/>
                  </a:lnTo>
                  <a:lnTo>
                    <a:pt x="506" y="320"/>
                  </a:lnTo>
                  <a:lnTo>
                    <a:pt x="509" y="320"/>
                  </a:lnTo>
                  <a:lnTo>
                    <a:pt x="509" y="320"/>
                  </a:lnTo>
                  <a:lnTo>
                    <a:pt x="511" y="320"/>
                  </a:lnTo>
                  <a:lnTo>
                    <a:pt x="511" y="320"/>
                  </a:lnTo>
                  <a:lnTo>
                    <a:pt x="511" y="322"/>
                  </a:lnTo>
                  <a:lnTo>
                    <a:pt x="516" y="322"/>
                  </a:lnTo>
                  <a:lnTo>
                    <a:pt x="516" y="325"/>
                  </a:lnTo>
                  <a:lnTo>
                    <a:pt x="516" y="325"/>
                  </a:lnTo>
                  <a:lnTo>
                    <a:pt x="518" y="325"/>
                  </a:lnTo>
                  <a:lnTo>
                    <a:pt x="521" y="325"/>
                  </a:lnTo>
                  <a:lnTo>
                    <a:pt x="521" y="325"/>
                  </a:lnTo>
                  <a:lnTo>
                    <a:pt x="518" y="325"/>
                  </a:lnTo>
                  <a:lnTo>
                    <a:pt x="518" y="322"/>
                  </a:lnTo>
                  <a:lnTo>
                    <a:pt x="521" y="322"/>
                  </a:lnTo>
                  <a:lnTo>
                    <a:pt x="521" y="322"/>
                  </a:lnTo>
                  <a:lnTo>
                    <a:pt x="523" y="322"/>
                  </a:lnTo>
                  <a:lnTo>
                    <a:pt x="523" y="325"/>
                  </a:lnTo>
                  <a:lnTo>
                    <a:pt x="523" y="322"/>
                  </a:lnTo>
                  <a:lnTo>
                    <a:pt x="521" y="320"/>
                  </a:lnTo>
                  <a:lnTo>
                    <a:pt x="516" y="317"/>
                  </a:lnTo>
                  <a:lnTo>
                    <a:pt x="516" y="315"/>
                  </a:lnTo>
                  <a:lnTo>
                    <a:pt x="514" y="315"/>
                  </a:lnTo>
                  <a:lnTo>
                    <a:pt x="514" y="317"/>
                  </a:lnTo>
                  <a:lnTo>
                    <a:pt x="514" y="317"/>
                  </a:lnTo>
                  <a:lnTo>
                    <a:pt x="514" y="317"/>
                  </a:lnTo>
                  <a:lnTo>
                    <a:pt x="514" y="317"/>
                  </a:lnTo>
                  <a:lnTo>
                    <a:pt x="511" y="317"/>
                  </a:lnTo>
                  <a:lnTo>
                    <a:pt x="511" y="317"/>
                  </a:lnTo>
                  <a:lnTo>
                    <a:pt x="509" y="315"/>
                  </a:lnTo>
                  <a:close/>
                  <a:moveTo>
                    <a:pt x="530" y="417"/>
                  </a:moveTo>
                  <a:lnTo>
                    <a:pt x="532" y="417"/>
                  </a:lnTo>
                  <a:lnTo>
                    <a:pt x="532" y="417"/>
                  </a:lnTo>
                  <a:lnTo>
                    <a:pt x="535" y="417"/>
                  </a:lnTo>
                  <a:lnTo>
                    <a:pt x="535" y="417"/>
                  </a:lnTo>
                  <a:lnTo>
                    <a:pt x="537" y="417"/>
                  </a:lnTo>
                  <a:lnTo>
                    <a:pt x="537" y="417"/>
                  </a:lnTo>
                  <a:lnTo>
                    <a:pt x="540" y="419"/>
                  </a:lnTo>
                  <a:lnTo>
                    <a:pt x="540" y="419"/>
                  </a:lnTo>
                  <a:lnTo>
                    <a:pt x="540" y="419"/>
                  </a:lnTo>
                  <a:lnTo>
                    <a:pt x="542" y="419"/>
                  </a:lnTo>
                  <a:lnTo>
                    <a:pt x="547" y="419"/>
                  </a:lnTo>
                  <a:lnTo>
                    <a:pt x="547" y="419"/>
                  </a:lnTo>
                  <a:lnTo>
                    <a:pt x="547" y="419"/>
                  </a:lnTo>
                  <a:lnTo>
                    <a:pt x="549" y="417"/>
                  </a:lnTo>
                  <a:lnTo>
                    <a:pt x="549" y="417"/>
                  </a:lnTo>
                  <a:lnTo>
                    <a:pt x="551" y="417"/>
                  </a:lnTo>
                  <a:lnTo>
                    <a:pt x="554" y="417"/>
                  </a:lnTo>
                  <a:lnTo>
                    <a:pt x="554" y="417"/>
                  </a:lnTo>
                  <a:lnTo>
                    <a:pt x="554" y="417"/>
                  </a:lnTo>
                  <a:lnTo>
                    <a:pt x="556" y="419"/>
                  </a:lnTo>
                  <a:lnTo>
                    <a:pt x="556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59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6" y="422"/>
                  </a:lnTo>
                  <a:lnTo>
                    <a:pt x="566" y="422"/>
                  </a:lnTo>
                  <a:lnTo>
                    <a:pt x="566" y="422"/>
                  </a:lnTo>
                  <a:lnTo>
                    <a:pt x="566" y="424"/>
                  </a:lnTo>
                  <a:lnTo>
                    <a:pt x="566" y="424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66" y="429"/>
                  </a:lnTo>
                  <a:lnTo>
                    <a:pt x="566" y="429"/>
                  </a:lnTo>
                  <a:lnTo>
                    <a:pt x="566" y="429"/>
                  </a:lnTo>
                  <a:lnTo>
                    <a:pt x="566" y="431"/>
                  </a:lnTo>
                  <a:lnTo>
                    <a:pt x="568" y="433"/>
                  </a:lnTo>
                  <a:lnTo>
                    <a:pt x="568" y="433"/>
                  </a:lnTo>
                  <a:lnTo>
                    <a:pt x="570" y="436"/>
                  </a:lnTo>
                  <a:lnTo>
                    <a:pt x="573" y="436"/>
                  </a:lnTo>
                  <a:lnTo>
                    <a:pt x="573" y="438"/>
                  </a:lnTo>
                  <a:lnTo>
                    <a:pt x="573" y="440"/>
                  </a:lnTo>
                  <a:lnTo>
                    <a:pt x="570" y="443"/>
                  </a:lnTo>
                  <a:lnTo>
                    <a:pt x="570" y="445"/>
                  </a:lnTo>
                  <a:lnTo>
                    <a:pt x="570" y="448"/>
                  </a:lnTo>
                  <a:lnTo>
                    <a:pt x="573" y="450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80" y="455"/>
                  </a:lnTo>
                  <a:lnTo>
                    <a:pt x="580" y="457"/>
                  </a:lnTo>
                  <a:lnTo>
                    <a:pt x="592" y="459"/>
                  </a:lnTo>
                  <a:lnTo>
                    <a:pt x="594" y="462"/>
                  </a:lnTo>
                  <a:lnTo>
                    <a:pt x="594" y="462"/>
                  </a:lnTo>
                  <a:lnTo>
                    <a:pt x="599" y="462"/>
                  </a:lnTo>
                  <a:lnTo>
                    <a:pt x="599" y="462"/>
                  </a:lnTo>
                  <a:lnTo>
                    <a:pt x="599" y="464"/>
                  </a:lnTo>
                  <a:lnTo>
                    <a:pt x="599" y="464"/>
                  </a:lnTo>
                  <a:lnTo>
                    <a:pt x="601" y="464"/>
                  </a:lnTo>
                  <a:lnTo>
                    <a:pt x="601" y="467"/>
                  </a:lnTo>
                  <a:lnTo>
                    <a:pt x="601" y="467"/>
                  </a:lnTo>
                  <a:lnTo>
                    <a:pt x="601" y="467"/>
                  </a:lnTo>
                  <a:lnTo>
                    <a:pt x="603" y="469"/>
                  </a:lnTo>
                  <a:lnTo>
                    <a:pt x="603" y="469"/>
                  </a:lnTo>
                  <a:lnTo>
                    <a:pt x="603" y="469"/>
                  </a:lnTo>
                  <a:lnTo>
                    <a:pt x="606" y="469"/>
                  </a:lnTo>
                  <a:lnTo>
                    <a:pt x="606" y="469"/>
                  </a:lnTo>
                  <a:lnTo>
                    <a:pt x="606" y="469"/>
                  </a:lnTo>
                  <a:lnTo>
                    <a:pt x="606" y="469"/>
                  </a:lnTo>
                  <a:lnTo>
                    <a:pt x="608" y="469"/>
                  </a:lnTo>
                  <a:lnTo>
                    <a:pt x="611" y="469"/>
                  </a:lnTo>
                  <a:lnTo>
                    <a:pt x="611" y="469"/>
                  </a:lnTo>
                  <a:lnTo>
                    <a:pt x="611" y="469"/>
                  </a:lnTo>
                  <a:lnTo>
                    <a:pt x="611" y="469"/>
                  </a:lnTo>
                  <a:lnTo>
                    <a:pt x="613" y="469"/>
                  </a:lnTo>
                  <a:lnTo>
                    <a:pt x="613" y="469"/>
                  </a:lnTo>
                  <a:lnTo>
                    <a:pt x="613" y="469"/>
                  </a:lnTo>
                  <a:lnTo>
                    <a:pt x="613" y="469"/>
                  </a:lnTo>
                  <a:lnTo>
                    <a:pt x="613" y="469"/>
                  </a:lnTo>
                  <a:lnTo>
                    <a:pt x="613" y="469"/>
                  </a:lnTo>
                  <a:lnTo>
                    <a:pt x="615" y="469"/>
                  </a:lnTo>
                  <a:lnTo>
                    <a:pt x="615" y="469"/>
                  </a:lnTo>
                  <a:lnTo>
                    <a:pt x="615" y="469"/>
                  </a:lnTo>
                  <a:lnTo>
                    <a:pt x="615" y="469"/>
                  </a:lnTo>
                  <a:lnTo>
                    <a:pt x="615" y="467"/>
                  </a:lnTo>
                  <a:lnTo>
                    <a:pt x="615" y="467"/>
                  </a:lnTo>
                  <a:lnTo>
                    <a:pt x="615" y="464"/>
                  </a:lnTo>
                  <a:lnTo>
                    <a:pt x="615" y="464"/>
                  </a:lnTo>
                  <a:lnTo>
                    <a:pt x="613" y="464"/>
                  </a:lnTo>
                  <a:lnTo>
                    <a:pt x="613" y="464"/>
                  </a:lnTo>
                  <a:lnTo>
                    <a:pt x="613" y="464"/>
                  </a:lnTo>
                  <a:lnTo>
                    <a:pt x="613" y="464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08" y="462"/>
                  </a:lnTo>
                  <a:lnTo>
                    <a:pt x="608" y="459"/>
                  </a:lnTo>
                  <a:lnTo>
                    <a:pt x="608" y="457"/>
                  </a:lnTo>
                  <a:lnTo>
                    <a:pt x="611" y="448"/>
                  </a:lnTo>
                  <a:lnTo>
                    <a:pt x="613" y="445"/>
                  </a:lnTo>
                  <a:lnTo>
                    <a:pt x="615" y="445"/>
                  </a:lnTo>
                  <a:lnTo>
                    <a:pt x="615" y="443"/>
                  </a:lnTo>
                  <a:lnTo>
                    <a:pt x="615" y="443"/>
                  </a:lnTo>
                  <a:lnTo>
                    <a:pt x="618" y="443"/>
                  </a:lnTo>
                  <a:lnTo>
                    <a:pt x="618" y="443"/>
                  </a:lnTo>
                  <a:lnTo>
                    <a:pt x="618" y="443"/>
                  </a:lnTo>
                  <a:lnTo>
                    <a:pt x="620" y="443"/>
                  </a:lnTo>
                  <a:lnTo>
                    <a:pt x="620" y="443"/>
                  </a:lnTo>
                  <a:lnTo>
                    <a:pt x="620" y="443"/>
                  </a:lnTo>
                  <a:lnTo>
                    <a:pt x="618" y="440"/>
                  </a:lnTo>
                  <a:lnTo>
                    <a:pt x="615" y="440"/>
                  </a:lnTo>
                  <a:lnTo>
                    <a:pt x="615" y="440"/>
                  </a:lnTo>
                  <a:lnTo>
                    <a:pt x="611" y="440"/>
                  </a:lnTo>
                  <a:lnTo>
                    <a:pt x="606" y="438"/>
                  </a:lnTo>
                  <a:lnTo>
                    <a:pt x="599" y="436"/>
                  </a:lnTo>
                  <a:lnTo>
                    <a:pt x="599" y="436"/>
                  </a:lnTo>
                  <a:lnTo>
                    <a:pt x="599" y="438"/>
                  </a:lnTo>
                  <a:lnTo>
                    <a:pt x="596" y="438"/>
                  </a:lnTo>
                  <a:lnTo>
                    <a:pt x="596" y="436"/>
                  </a:lnTo>
                  <a:lnTo>
                    <a:pt x="594" y="436"/>
                  </a:lnTo>
                  <a:lnTo>
                    <a:pt x="592" y="436"/>
                  </a:lnTo>
                  <a:lnTo>
                    <a:pt x="592" y="433"/>
                  </a:lnTo>
                  <a:lnTo>
                    <a:pt x="589" y="431"/>
                  </a:lnTo>
                  <a:lnTo>
                    <a:pt x="587" y="422"/>
                  </a:lnTo>
                  <a:lnTo>
                    <a:pt x="585" y="412"/>
                  </a:lnTo>
                  <a:lnTo>
                    <a:pt x="585" y="410"/>
                  </a:lnTo>
                  <a:lnTo>
                    <a:pt x="585" y="407"/>
                  </a:lnTo>
                  <a:lnTo>
                    <a:pt x="585" y="407"/>
                  </a:lnTo>
                  <a:lnTo>
                    <a:pt x="585" y="405"/>
                  </a:lnTo>
                  <a:lnTo>
                    <a:pt x="582" y="403"/>
                  </a:lnTo>
                  <a:lnTo>
                    <a:pt x="582" y="403"/>
                  </a:lnTo>
                  <a:lnTo>
                    <a:pt x="582" y="403"/>
                  </a:lnTo>
                  <a:lnTo>
                    <a:pt x="582" y="400"/>
                  </a:lnTo>
                  <a:lnTo>
                    <a:pt x="582" y="400"/>
                  </a:lnTo>
                  <a:lnTo>
                    <a:pt x="582" y="400"/>
                  </a:lnTo>
                  <a:lnTo>
                    <a:pt x="582" y="400"/>
                  </a:lnTo>
                  <a:lnTo>
                    <a:pt x="580" y="400"/>
                  </a:lnTo>
                  <a:lnTo>
                    <a:pt x="580" y="400"/>
                  </a:lnTo>
                  <a:lnTo>
                    <a:pt x="580" y="398"/>
                  </a:lnTo>
                  <a:lnTo>
                    <a:pt x="580" y="398"/>
                  </a:lnTo>
                  <a:lnTo>
                    <a:pt x="580" y="398"/>
                  </a:lnTo>
                  <a:lnTo>
                    <a:pt x="580" y="398"/>
                  </a:lnTo>
                  <a:lnTo>
                    <a:pt x="580" y="398"/>
                  </a:lnTo>
                  <a:lnTo>
                    <a:pt x="580" y="398"/>
                  </a:lnTo>
                  <a:lnTo>
                    <a:pt x="580" y="396"/>
                  </a:lnTo>
                  <a:lnTo>
                    <a:pt x="580" y="396"/>
                  </a:lnTo>
                  <a:lnTo>
                    <a:pt x="577" y="396"/>
                  </a:lnTo>
                  <a:lnTo>
                    <a:pt x="577" y="396"/>
                  </a:lnTo>
                  <a:lnTo>
                    <a:pt x="577" y="396"/>
                  </a:lnTo>
                  <a:lnTo>
                    <a:pt x="577" y="393"/>
                  </a:lnTo>
                  <a:lnTo>
                    <a:pt x="577" y="393"/>
                  </a:lnTo>
                  <a:lnTo>
                    <a:pt x="577" y="391"/>
                  </a:lnTo>
                  <a:lnTo>
                    <a:pt x="577" y="391"/>
                  </a:lnTo>
                  <a:lnTo>
                    <a:pt x="577" y="391"/>
                  </a:lnTo>
                  <a:lnTo>
                    <a:pt x="577" y="391"/>
                  </a:lnTo>
                  <a:lnTo>
                    <a:pt x="575" y="388"/>
                  </a:lnTo>
                  <a:lnTo>
                    <a:pt x="575" y="388"/>
                  </a:lnTo>
                  <a:lnTo>
                    <a:pt x="573" y="388"/>
                  </a:lnTo>
                  <a:lnTo>
                    <a:pt x="573" y="388"/>
                  </a:lnTo>
                  <a:lnTo>
                    <a:pt x="573" y="388"/>
                  </a:lnTo>
                  <a:lnTo>
                    <a:pt x="573" y="386"/>
                  </a:lnTo>
                  <a:lnTo>
                    <a:pt x="573" y="386"/>
                  </a:lnTo>
                  <a:lnTo>
                    <a:pt x="570" y="386"/>
                  </a:lnTo>
                  <a:lnTo>
                    <a:pt x="570" y="386"/>
                  </a:lnTo>
                  <a:lnTo>
                    <a:pt x="570" y="386"/>
                  </a:lnTo>
                  <a:lnTo>
                    <a:pt x="570" y="386"/>
                  </a:lnTo>
                  <a:lnTo>
                    <a:pt x="568" y="386"/>
                  </a:lnTo>
                  <a:lnTo>
                    <a:pt x="566" y="388"/>
                  </a:lnTo>
                  <a:lnTo>
                    <a:pt x="561" y="388"/>
                  </a:lnTo>
                  <a:lnTo>
                    <a:pt x="561" y="388"/>
                  </a:lnTo>
                  <a:lnTo>
                    <a:pt x="561" y="388"/>
                  </a:lnTo>
                  <a:lnTo>
                    <a:pt x="561" y="388"/>
                  </a:lnTo>
                  <a:lnTo>
                    <a:pt x="561" y="391"/>
                  </a:lnTo>
                  <a:lnTo>
                    <a:pt x="561" y="391"/>
                  </a:lnTo>
                  <a:lnTo>
                    <a:pt x="561" y="391"/>
                  </a:lnTo>
                  <a:lnTo>
                    <a:pt x="561" y="391"/>
                  </a:lnTo>
                  <a:lnTo>
                    <a:pt x="563" y="393"/>
                  </a:lnTo>
                  <a:lnTo>
                    <a:pt x="563" y="393"/>
                  </a:lnTo>
                  <a:lnTo>
                    <a:pt x="563" y="393"/>
                  </a:lnTo>
                  <a:lnTo>
                    <a:pt x="563" y="396"/>
                  </a:lnTo>
                  <a:lnTo>
                    <a:pt x="563" y="398"/>
                  </a:lnTo>
                  <a:lnTo>
                    <a:pt x="563" y="398"/>
                  </a:lnTo>
                  <a:lnTo>
                    <a:pt x="566" y="400"/>
                  </a:lnTo>
                  <a:lnTo>
                    <a:pt x="566" y="400"/>
                  </a:lnTo>
                  <a:lnTo>
                    <a:pt x="566" y="400"/>
                  </a:lnTo>
                  <a:lnTo>
                    <a:pt x="566" y="403"/>
                  </a:lnTo>
                  <a:lnTo>
                    <a:pt x="563" y="400"/>
                  </a:lnTo>
                  <a:lnTo>
                    <a:pt x="563" y="400"/>
                  </a:lnTo>
                  <a:lnTo>
                    <a:pt x="563" y="400"/>
                  </a:lnTo>
                  <a:lnTo>
                    <a:pt x="563" y="400"/>
                  </a:lnTo>
                  <a:lnTo>
                    <a:pt x="563" y="400"/>
                  </a:lnTo>
                  <a:lnTo>
                    <a:pt x="561" y="400"/>
                  </a:lnTo>
                  <a:lnTo>
                    <a:pt x="561" y="400"/>
                  </a:lnTo>
                  <a:lnTo>
                    <a:pt x="561" y="400"/>
                  </a:lnTo>
                  <a:lnTo>
                    <a:pt x="559" y="400"/>
                  </a:lnTo>
                  <a:lnTo>
                    <a:pt x="559" y="398"/>
                  </a:lnTo>
                  <a:lnTo>
                    <a:pt x="559" y="398"/>
                  </a:lnTo>
                  <a:lnTo>
                    <a:pt x="559" y="398"/>
                  </a:lnTo>
                  <a:lnTo>
                    <a:pt x="561" y="396"/>
                  </a:lnTo>
                  <a:lnTo>
                    <a:pt x="561" y="393"/>
                  </a:lnTo>
                  <a:lnTo>
                    <a:pt x="559" y="393"/>
                  </a:lnTo>
                  <a:lnTo>
                    <a:pt x="559" y="393"/>
                  </a:lnTo>
                  <a:lnTo>
                    <a:pt x="556" y="393"/>
                  </a:lnTo>
                  <a:lnTo>
                    <a:pt x="556" y="391"/>
                  </a:lnTo>
                  <a:lnTo>
                    <a:pt x="556" y="388"/>
                  </a:lnTo>
                  <a:lnTo>
                    <a:pt x="556" y="388"/>
                  </a:lnTo>
                  <a:lnTo>
                    <a:pt x="554" y="388"/>
                  </a:lnTo>
                  <a:lnTo>
                    <a:pt x="554" y="388"/>
                  </a:lnTo>
                  <a:lnTo>
                    <a:pt x="551" y="388"/>
                  </a:lnTo>
                  <a:lnTo>
                    <a:pt x="551" y="388"/>
                  </a:lnTo>
                  <a:lnTo>
                    <a:pt x="551" y="388"/>
                  </a:lnTo>
                  <a:lnTo>
                    <a:pt x="551" y="388"/>
                  </a:lnTo>
                  <a:lnTo>
                    <a:pt x="549" y="388"/>
                  </a:lnTo>
                  <a:lnTo>
                    <a:pt x="547" y="388"/>
                  </a:lnTo>
                  <a:lnTo>
                    <a:pt x="544" y="391"/>
                  </a:lnTo>
                  <a:lnTo>
                    <a:pt x="544" y="391"/>
                  </a:lnTo>
                  <a:lnTo>
                    <a:pt x="544" y="391"/>
                  </a:lnTo>
                  <a:lnTo>
                    <a:pt x="544" y="391"/>
                  </a:lnTo>
                  <a:lnTo>
                    <a:pt x="544" y="393"/>
                  </a:lnTo>
                  <a:lnTo>
                    <a:pt x="544" y="393"/>
                  </a:lnTo>
                  <a:lnTo>
                    <a:pt x="544" y="393"/>
                  </a:lnTo>
                  <a:lnTo>
                    <a:pt x="542" y="393"/>
                  </a:lnTo>
                  <a:lnTo>
                    <a:pt x="542" y="393"/>
                  </a:lnTo>
                  <a:lnTo>
                    <a:pt x="542" y="393"/>
                  </a:lnTo>
                  <a:lnTo>
                    <a:pt x="542" y="396"/>
                  </a:lnTo>
                  <a:lnTo>
                    <a:pt x="542" y="396"/>
                  </a:lnTo>
                  <a:lnTo>
                    <a:pt x="542" y="396"/>
                  </a:lnTo>
                  <a:lnTo>
                    <a:pt x="542" y="396"/>
                  </a:lnTo>
                  <a:lnTo>
                    <a:pt x="542" y="396"/>
                  </a:lnTo>
                  <a:lnTo>
                    <a:pt x="542" y="398"/>
                  </a:lnTo>
                  <a:lnTo>
                    <a:pt x="544" y="398"/>
                  </a:lnTo>
                  <a:lnTo>
                    <a:pt x="544" y="400"/>
                  </a:lnTo>
                  <a:lnTo>
                    <a:pt x="544" y="403"/>
                  </a:lnTo>
                  <a:lnTo>
                    <a:pt x="540" y="405"/>
                  </a:lnTo>
                  <a:lnTo>
                    <a:pt x="532" y="407"/>
                  </a:lnTo>
                  <a:lnTo>
                    <a:pt x="532" y="410"/>
                  </a:lnTo>
                  <a:lnTo>
                    <a:pt x="530" y="410"/>
                  </a:lnTo>
                  <a:lnTo>
                    <a:pt x="530" y="412"/>
                  </a:lnTo>
                  <a:lnTo>
                    <a:pt x="530" y="414"/>
                  </a:lnTo>
                  <a:lnTo>
                    <a:pt x="530" y="417"/>
                  </a:lnTo>
                  <a:close/>
                  <a:moveTo>
                    <a:pt x="514" y="256"/>
                  </a:moveTo>
                  <a:lnTo>
                    <a:pt x="514" y="258"/>
                  </a:lnTo>
                  <a:lnTo>
                    <a:pt x="514" y="258"/>
                  </a:lnTo>
                  <a:lnTo>
                    <a:pt x="516" y="258"/>
                  </a:lnTo>
                  <a:lnTo>
                    <a:pt x="516" y="258"/>
                  </a:lnTo>
                  <a:lnTo>
                    <a:pt x="516" y="258"/>
                  </a:lnTo>
                  <a:lnTo>
                    <a:pt x="516" y="258"/>
                  </a:lnTo>
                  <a:lnTo>
                    <a:pt x="516" y="258"/>
                  </a:lnTo>
                  <a:lnTo>
                    <a:pt x="516" y="256"/>
                  </a:lnTo>
                  <a:lnTo>
                    <a:pt x="516" y="256"/>
                  </a:lnTo>
                  <a:lnTo>
                    <a:pt x="516" y="256"/>
                  </a:lnTo>
                  <a:lnTo>
                    <a:pt x="516" y="256"/>
                  </a:lnTo>
                  <a:lnTo>
                    <a:pt x="516" y="256"/>
                  </a:lnTo>
                  <a:lnTo>
                    <a:pt x="514" y="256"/>
                  </a:lnTo>
                  <a:lnTo>
                    <a:pt x="514" y="256"/>
                  </a:lnTo>
                  <a:lnTo>
                    <a:pt x="514" y="254"/>
                  </a:lnTo>
                  <a:lnTo>
                    <a:pt x="514" y="256"/>
                  </a:lnTo>
                  <a:lnTo>
                    <a:pt x="514" y="256"/>
                  </a:lnTo>
                  <a:lnTo>
                    <a:pt x="514" y="256"/>
                  </a:lnTo>
                  <a:close/>
                  <a:moveTo>
                    <a:pt x="719" y="398"/>
                  </a:moveTo>
                  <a:lnTo>
                    <a:pt x="722" y="398"/>
                  </a:lnTo>
                  <a:lnTo>
                    <a:pt x="719" y="396"/>
                  </a:lnTo>
                  <a:lnTo>
                    <a:pt x="719" y="396"/>
                  </a:lnTo>
                  <a:lnTo>
                    <a:pt x="717" y="396"/>
                  </a:lnTo>
                  <a:lnTo>
                    <a:pt x="717" y="398"/>
                  </a:lnTo>
                  <a:lnTo>
                    <a:pt x="719" y="398"/>
                  </a:lnTo>
                  <a:lnTo>
                    <a:pt x="719" y="398"/>
                  </a:lnTo>
                  <a:close/>
                  <a:moveTo>
                    <a:pt x="559" y="152"/>
                  </a:moveTo>
                  <a:lnTo>
                    <a:pt x="561" y="152"/>
                  </a:lnTo>
                  <a:lnTo>
                    <a:pt x="561" y="152"/>
                  </a:lnTo>
                  <a:lnTo>
                    <a:pt x="561" y="154"/>
                  </a:lnTo>
                  <a:lnTo>
                    <a:pt x="561" y="154"/>
                  </a:lnTo>
                  <a:lnTo>
                    <a:pt x="561" y="154"/>
                  </a:lnTo>
                  <a:lnTo>
                    <a:pt x="561" y="157"/>
                  </a:lnTo>
                  <a:lnTo>
                    <a:pt x="561" y="157"/>
                  </a:lnTo>
                  <a:lnTo>
                    <a:pt x="561" y="159"/>
                  </a:lnTo>
                  <a:lnTo>
                    <a:pt x="561" y="159"/>
                  </a:lnTo>
                  <a:lnTo>
                    <a:pt x="561" y="159"/>
                  </a:lnTo>
                  <a:lnTo>
                    <a:pt x="561" y="159"/>
                  </a:lnTo>
                  <a:lnTo>
                    <a:pt x="561" y="161"/>
                  </a:lnTo>
                  <a:lnTo>
                    <a:pt x="561" y="161"/>
                  </a:lnTo>
                  <a:lnTo>
                    <a:pt x="563" y="161"/>
                  </a:lnTo>
                  <a:lnTo>
                    <a:pt x="563" y="161"/>
                  </a:lnTo>
                  <a:lnTo>
                    <a:pt x="563" y="161"/>
                  </a:lnTo>
                  <a:lnTo>
                    <a:pt x="563" y="159"/>
                  </a:lnTo>
                  <a:lnTo>
                    <a:pt x="563" y="159"/>
                  </a:lnTo>
                  <a:lnTo>
                    <a:pt x="563" y="159"/>
                  </a:lnTo>
                  <a:lnTo>
                    <a:pt x="563" y="159"/>
                  </a:lnTo>
                  <a:lnTo>
                    <a:pt x="563" y="159"/>
                  </a:lnTo>
                  <a:lnTo>
                    <a:pt x="563" y="159"/>
                  </a:lnTo>
                  <a:lnTo>
                    <a:pt x="561" y="159"/>
                  </a:lnTo>
                  <a:lnTo>
                    <a:pt x="561" y="159"/>
                  </a:lnTo>
                  <a:lnTo>
                    <a:pt x="563" y="157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68" y="154"/>
                  </a:lnTo>
                  <a:lnTo>
                    <a:pt x="568" y="154"/>
                  </a:lnTo>
                  <a:lnTo>
                    <a:pt x="568" y="154"/>
                  </a:lnTo>
                  <a:lnTo>
                    <a:pt x="568" y="154"/>
                  </a:lnTo>
                  <a:lnTo>
                    <a:pt x="568" y="152"/>
                  </a:lnTo>
                  <a:lnTo>
                    <a:pt x="568" y="152"/>
                  </a:lnTo>
                  <a:lnTo>
                    <a:pt x="566" y="152"/>
                  </a:lnTo>
                  <a:lnTo>
                    <a:pt x="566" y="152"/>
                  </a:lnTo>
                  <a:lnTo>
                    <a:pt x="566" y="152"/>
                  </a:lnTo>
                  <a:lnTo>
                    <a:pt x="566" y="152"/>
                  </a:lnTo>
                  <a:lnTo>
                    <a:pt x="566" y="154"/>
                  </a:lnTo>
                  <a:lnTo>
                    <a:pt x="566" y="154"/>
                  </a:lnTo>
                  <a:lnTo>
                    <a:pt x="563" y="154"/>
                  </a:lnTo>
                  <a:lnTo>
                    <a:pt x="563" y="154"/>
                  </a:lnTo>
                  <a:lnTo>
                    <a:pt x="563" y="152"/>
                  </a:lnTo>
                  <a:lnTo>
                    <a:pt x="563" y="152"/>
                  </a:lnTo>
                  <a:lnTo>
                    <a:pt x="563" y="152"/>
                  </a:lnTo>
                  <a:lnTo>
                    <a:pt x="563" y="152"/>
                  </a:lnTo>
                  <a:lnTo>
                    <a:pt x="563" y="149"/>
                  </a:lnTo>
                  <a:lnTo>
                    <a:pt x="561" y="149"/>
                  </a:lnTo>
                  <a:lnTo>
                    <a:pt x="561" y="149"/>
                  </a:lnTo>
                  <a:lnTo>
                    <a:pt x="561" y="149"/>
                  </a:lnTo>
                  <a:lnTo>
                    <a:pt x="561" y="149"/>
                  </a:lnTo>
                  <a:lnTo>
                    <a:pt x="561" y="149"/>
                  </a:lnTo>
                  <a:lnTo>
                    <a:pt x="559" y="149"/>
                  </a:lnTo>
                  <a:lnTo>
                    <a:pt x="561" y="149"/>
                  </a:lnTo>
                  <a:lnTo>
                    <a:pt x="561" y="149"/>
                  </a:lnTo>
                  <a:lnTo>
                    <a:pt x="561" y="152"/>
                  </a:lnTo>
                  <a:lnTo>
                    <a:pt x="559" y="152"/>
                  </a:lnTo>
                  <a:close/>
                  <a:moveTo>
                    <a:pt x="587" y="164"/>
                  </a:moveTo>
                  <a:lnTo>
                    <a:pt x="587" y="164"/>
                  </a:lnTo>
                  <a:lnTo>
                    <a:pt x="587" y="166"/>
                  </a:lnTo>
                  <a:lnTo>
                    <a:pt x="589" y="166"/>
                  </a:lnTo>
                  <a:lnTo>
                    <a:pt x="589" y="166"/>
                  </a:lnTo>
                  <a:lnTo>
                    <a:pt x="589" y="166"/>
                  </a:lnTo>
                  <a:lnTo>
                    <a:pt x="589" y="164"/>
                  </a:lnTo>
                  <a:lnTo>
                    <a:pt x="589" y="164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64"/>
                  </a:lnTo>
                  <a:lnTo>
                    <a:pt x="587" y="164"/>
                  </a:lnTo>
                  <a:close/>
                  <a:moveTo>
                    <a:pt x="1173" y="135"/>
                  </a:moveTo>
                  <a:lnTo>
                    <a:pt x="1173" y="135"/>
                  </a:lnTo>
                  <a:lnTo>
                    <a:pt x="1173" y="138"/>
                  </a:lnTo>
                  <a:lnTo>
                    <a:pt x="1173" y="138"/>
                  </a:lnTo>
                  <a:lnTo>
                    <a:pt x="1173" y="138"/>
                  </a:lnTo>
                  <a:lnTo>
                    <a:pt x="1176" y="138"/>
                  </a:lnTo>
                  <a:lnTo>
                    <a:pt x="1176" y="138"/>
                  </a:lnTo>
                  <a:lnTo>
                    <a:pt x="1176" y="138"/>
                  </a:lnTo>
                  <a:lnTo>
                    <a:pt x="1178" y="138"/>
                  </a:lnTo>
                  <a:lnTo>
                    <a:pt x="1178" y="138"/>
                  </a:lnTo>
                  <a:lnTo>
                    <a:pt x="1178" y="138"/>
                  </a:lnTo>
                  <a:lnTo>
                    <a:pt x="1178" y="138"/>
                  </a:lnTo>
                  <a:lnTo>
                    <a:pt x="1178" y="135"/>
                  </a:lnTo>
                  <a:lnTo>
                    <a:pt x="1178" y="135"/>
                  </a:lnTo>
                  <a:lnTo>
                    <a:pt x="1178" y="135"/>
                  </a:lnTo>
                  <a:lnTo>
                    <a:pt x="1178" y="135"/>
                  </a:lnTo>
                  <a:lnTo>
                    <a:pt x="1176" y="135"/>
                  </a:lnTo>
                  <a:lnTo>
                    <a:pt x="1176" y="135"/>
                  </a:lnTo>
                  <a:lnTo>
                    <a:pt x="1176" y="135"/>
                  </a:lnTo>
                  <a:lnTo>
                    <a:pt x="1173" y="135"/>
                  </a:lnTo>
                  <a:lnTo>
                    <a:pt x="1173" y="135"/>
                  </a:lnTo>
                  <a:close/>
                  <a:moveTo>
                    <a:pt x="1091" y="554"/>
                  </a:moveTo>
                  <a:lnTo>
                    <a:pt x="1091" y="554"/>
                  </a:lnTo>
                  <a:lnTo>
                    <a:pt x="1088" y="556"/>
                  </a:lnTo>
                  <a:lnTo>
                    <a:pt x="1088" y="559"/>
                  </a:lnTo>
                  <a:lnTo>
                    <a:pt x="1088" y="559"/>
                  </a:lnTo>
                  <a:lnTo>
                    <a:pt x="1088" y="559"/>
                  </a:lnTo>
                  <a:lnTo>
                    <a:pt x="1091" y="556"/>
                  </a:lnTo>
                  <a:lnTo>
                    <a:pt x="1091" y="556"/>
                  </a:lnTo>
                  <a:lnTo>
                    <a:pt x="1091" y="556"/>
                  </a:lnTo>
                  <a:lnTo>
                    <a:pt x="1091" y="556"/>
                  </a:lnTo>
                  <a:lnTo>
                    <a:pt x="1091" y="556"/>
                  </a:lnTo>
                  <a:lnTo>
                    <a:pt x="1091" y="556"/>
                  </a:lnTo>
                  <a:lnTo>
                    <a:pt x="1091" y="554"/>
                  </a:lnTo>
                  <a:close/>
                  <a:moveTo>
                    <a:pt x="1067" y="668"/>
                  </a:moveTo>
                  <a:lnTo>
                    <a:pt x="1067" y="668"/>
                  </a:lnTo>
                  <a:lnTo>
                    <a:pt x="1067" y="668"/>
                  </a:lnTo>
                  <a:lnTo>
                    <a:pt x="1067" y="670"/>
                  </a:lnTo>
                  <a:lnTo>
                    <a:pt x="1069" y="670"/>
                  </a:lnTo>
                  <a:lnTo>
                    <a:pt x="1069" y="670"/>
                  </a:lnTo>
                  <a:lnTo>
                    <a:pt x="1069" y="670"/>
                  </a:lnTo>
                  <a:lnTo>
                    <a:pt x="1069" y="668"/>
                  </a:lnTo>
                  <a:lnTo>
                    <a:pt x="1069" y="668"/>
                  </a:lnTo>
                  <a:lnTo>
                    <a:pt x="1069" y="668"/>
                  </a:lnTo>
                  <a:lnTo>
                    <a:pt x="1069" y="668"/>
                  </a:lnTo>
                  <a:lnTo>
                    <a:pt x="1072" y="668"/>
                  </a:lnTo>
                  <a:lnTo>
                    <a:pt x="1072" y="670"/>
                  </a:lnTo>
                  <a:lnTo>
                    <a:pt x="1072" y="670"/>
                  </a:lnTo>
                  <a:lnTo>
                    <a:pt x="1074" y="670"/>
                  </a:lnTo>
                  <a:lnTo>
                    <a:pt x="1074" y="670"/>
                  </a:lnTo>
                  <a:lnTo>
                    <a:pt x="1076" y="670"/>
                  </a:lnTo>
                  <a:lnTo>
                    <a:pt x="1076" y="670"/>
                  </a:lnTo>
                  <a:lnTo>
                    <a:pt x="1076" y="668"/>
                  </a:lnTo>
                  <a:lnTo>
                    <a:pt x="1076" y="668"/>
                  </a:lnTo>
                  <a:lnTo>
                    <a:pt x="1072" y="665"/>
                  </a:lnTo>
                  <a:lnTo>
                    <a:pt x="1072" y="665"/>
                  </a:lnTo>
                  <a:lnTo>
                    <a:pt x="1067" y="665"/>
                  </a:lnTo>
                  <a:lnTo>
                    <a:pt x="1062" y="665"/>
                  </a:lnTo>
                  <a:lnTo>
                    <a:pt x="1062" y="665"/>
                  </a:lnTo>
                  <a:lnTo>
                    <a:pt x="1060" y="665"/>
                  </a:lnTo>
                  <a:lnTo>
                    <a:pt x="1060" y="665"/>
                  </a:lnTo>
                  <a:lnTo>
                    <a:pt x="1060" y="665"/>
                  </a:lnTo>
                  <a:lnTo>
                    <a:pt x="1060" y="668"/>
                  </a:lnTo>
                  <a:lnTo>
                    <a:pt x="1060" y="668"/>
                  </a:lnTo>
                  <a:lnTo>
                    <a:pt x="1058" y="668"/>
                  </a:lnTo>
                  <a:lnTo>
                    <a:pt x="1058" y="670"/>
                  </a:lnTo>
                  <a:lnTo>
                    <a:pt x="1058" y="670"/>
                  </a:lnTo>
                  <a:lnTo>
                    <a:pt x="1060" y="670"/>
                  </a:lnTo>
                  <a:lnTo>
                    <a:pt x="1062" y="670"/>
                  </a:lnTo>
                  <a:lnTo>
                    <a:pt x="1060" y="672"/>
                  </a:lnTo>
                  <a:lnTo>
                    <a:pt x="1060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2"/>
                  </a:lnTo>
                  <a:lnTo>
                    <a:pt x="1062" y="670"/>
                  </a:lnTo>
                  <a:lnTo>
                    <a:pt x="1065" y="672"/>
                  </a:lnTo>
                  <a:lnTo>
                    <a:pt x="1067" y="672"/>
                  </a:lnTo>
                  <a:lnTo>
                    <a:pt x="1067" y="672"/>
                  </a:lnTo>
                  <a:lnTo>
                    <a:pt x="1067" y="672"/>
                  </a:lnTo>
                  <a:lnTo>
                    <a:pt x="1067" y="670"/>
                  </a:lnTo>
                  <a:lnTo>
                    <a:pt x="1067" y="670"/>
                  </a:lnTo>
                  <a:lnTo>
                    <a:pt x="1067" y="670"/>
                  </a:lnTo>
                  <a:lnTo>
                    <a:pt x="1065" y="670"/>
                  </a:lnTo>
                  <a:lnTo>
                    <a:pt x="1065" y="670"/>
                  </a:lnTo>
                  <a:lnTo>
                    <a:pt x="1065" y="670"/>
                  </a:lnTo>
                  <a:lnTo>
                    <a:pt x="1065" y="670"/>
                  </a:lnTo>
                  <a:lnTo>
                    <a:pt x="1067" y="668"/>
                  </a:lnTo>
                  <a:close/>
                  <a:moveTo>
                    <a:pt x="1013" y="677"/>
                  </a:moveTo>
                  <a:lnTo>
                    <a:pt x="1013" y="677"/>
                  </a:lnTo>
                  <a:lnTo>
                    <a:pt x="1010" y="675"/>
                  </a:lnTo>
                  <a:lnTo>
                    <a:pt x="1010" y="677"/>
                  </a:lnTo>
                  <a:lnTo>
                    <a:pt x="1008" y="677"/>
                  </a:lnTo>
                  <a:lnTo>
                    <a:pt x="1008" y="680"/>
                  </a:lnTo>
                  <a:lnTo>
                    <a:pt x="1010" y="680"/>
                  </a:lnTo>
                  <a:lnTo>
                    <a:pt x="1010" y="680"/>
                  </a:lnTo>
                  <a:lnTo>
                    <a:pt x="1010" y="682"/>
                  </a:lnTo>
                  <a:lnTo>
                    <a:pt x="1013" y="682"/>
                  </a:lnTo>
                  <a:lnTo>
                    <a:pt x="1013" y="682"/>
                  </a:lnTo>
                  <a:lnTo>
                    <a:pt x="1013" y="682"/>
                  </a:lnTo>
                  <a:lnTo>
                    <a:pt x="1015" y="682"/>
                  </a:lnTo>
                  <a:lnTo>
                    <a:pt x="1015" y="682"/>
                  </a:lnTo>
                  <a:lnTo>
                    <a:pt x="1015" y="682"/>
                  </a:lnTo>
                  <a:lnTo>
                    <a:pt x="1015" y="680"/>
                  </a:lnTo>
                  <a:lnTo>
                    <a:pt x="1015" y="680"/>
                  </a:lnTo>
                  <a:lnTo>
                    <a:pt x="1015" y="677"/>
                  </a:lnTo>
                  <a:lnTo>
                    <a:pt x="1013" y="677"/>
                  </a:lnTo>
                  <a:close/>
                  <a:moveTo>
                    <a:pt x="722" y="159"/>
                  </a:moveTo>
                  <a:lnTo>
                    <a:pt x="722" y="159"/>
                  </a:lnTo>
                  <a:lnTo>
                    <a:pt x="724" y="159"/>
                  </a:lnTo>
                  <a:lnTo>
                    <a:pt x="724" y="159"/>
                  </a:lnTo>
                  <a:lnTo>
                    <a:pt x="724" y="161"/>
                  </a:lnTo>
                  <a:lnTo>
                    <a:pt x="724" y="159"/>
                  </a:lnTo>
                  <a:lnTo>
                    <a:pt x="724" y="159"/>
                  </a:lnTo>
                  <a:lnTo>
                    <a:pt x="726" y="159"/>
                  </a:lnTo>
                  <a:lnTo>
                    <a:pt x="726" y="159"/>
                  </a:lnTo>
                  <a:lnTo>
                    <a:pt x="726" y="159"/>
                  </a:lnTo>
                  <a:lnTo>
                    <a:pt x="726" y="159"/>
                  </a:lnTo>
                  <a:lnTo>
                    <a:pt x="726" y="157"/>
                  </a:lnTo>
                  <a:lnTo>
                    <a:pt x="726" y="154"/>
                  </a:lnTo>
                  <a:lnTo>
                    <a:pt x="726" y="154"/>
                  </a:lnTo>
                  <a:lnTo>
                    <a:pt x="726" y="152"/>
                  </a:lnTo>
                  <a:lnTo>
                    <a:pt x="726" y="152"/>
                  </a:lnTo>
                  <a:lnTo>
                    <a:pt x="726" y="152"/>
                  </a:lnTo>
                  <a:lnTo>
                    <a:pt x="724" y="154"/>
                  </a:lnTo>
                  <a:lnTo>
                    <a:pt x="724" y="154"/>
                  </a:lnTo>
                  <a:lnTo>
                    <a:pt x="724" y="154"/>
                  </a:lnTo>
                  <a:lnTo>
                    <a:pt x="724" y="157"/>
                  </a:lnTo>
                  <a:lnTo>
                    <a:pt x="724" y="157"/>
                  </a:lnTo>
                  <a:lnTo>
                    <a:pt x="722" y="157"/>
                  </a:lnTo>
                  <a:lnTo>
                    <a:pt x="722" y="157"/>
                  </a:lnTo>
                  <a:lnTo>
                    <a:pt x="722" y="157"/>
                  </a:lnTo>
                  <a:lnTo>
                    <a:pt x="722" y="159"/>
                  </a:lnTo>
                  <a:lnTo>
                    <a:pt x="722" y="159"/>
                  </a:lnTo>
                  <a:close/>
                  <a:moveTo>
                    <a:pt x="1027" y="680"/>
                  </a:move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2" y="680"/>
                  </a:lnTo>
                  <a:lnTo>
                    <a:pt x="1022" y="680"/>
                  </a:lnTo>
                  <a:lnTo>
                    <a:pt x="1020" y="680"/>
                  </a:lnTo>
                  <a:lnTo>
                    <a:pt x="1020" y="680"/>
                  </a:lnTo>
                  <a:lnTo>
                    <a:pt x="1020" y="682"/>
                  </a:lnTo>
                  <a:lnTo>
                    <a:pt x="1020" y="682"/>
                  </a:lnTo>
                  <a:lnTo>
                    <a:pt x="1022" y="682"/>
                  </a:lnTo>
                  <a:lnTo>
                    <a:pt x="1022" y="682"/>
                  </a:lnTo>
                  <a:lnTo>
                    <a:pt x="1027" y="682"/>
                  </a:lnTo>
                  <a:lnTo>
                    <a:pt x="1027" y="682"/>
                  </a:lnTo>
                  <a:lnTo>
                    <a:pt x="1027" y="682"/>
                  </a:lnTo>
                  <a:lnTo>
                    <a:pt x="1027" y="680"/>
                  </a:lnTo>
                  <a:lnTo>
                    <a:pt x="1027" y="680"/>
                  </a:lnTo>
                  <a:lnTo>
                    <a:pt x="1027" y="680"/>
                  </a:lnTo>
                  <a:close/>
                  <a:moveTo>
                    <a:pt x="1178" y="128"/>
                  </a:moveTo>
                  <a:lnTo>
                    <a:pt x="1178" y="126"/>
                  </a:lnTo>
                  <a:lnTo>
                    <a:pt x="1178" y="126"/>
                  </a:lnTo>
                  <a:lnTo>
                    <a:pt x="1178" y="126"/>
                  </a:lnTo>
                  <a:lnTo>
                    <a:pt x="1176" y="126"/>
                  </a:lnTo>
                  <a:lnTo>
                    <a:pt x="1176" y="126"/>
                  </a:lnTo>
                  <a:lnTo>
                    <a:pt x="1176" y="126"/>
                  </a:lnTo>
                  <a:lnTo>
                    <a:pt x="1173" y="126"/>
                  </a:lnTo>
                  <a:lnTo>
                    <a:pt x="1173" y="123"/>
                  </a:lnTo>
                  <a:lnTo>
                    <a:pt x="1171" y="123"/>
                  </a:lnTo>
                  <a:lnTo>
                    <a:pt x="1169" y="123"/>
                  </a:lnTo>
                  <a:lnTo>
                    <a:pt x="1166" y="121"/>
                  </a:lnTo>
                  <a:lnTo>
                    <a:pt x="1166" y="121"/>
                  </a:lnTo>
                  <a:lnTo>
                    <a:pt x="1166" y="121"/>
                  </a:lnTo>
                  <a:lnTo>
                    <a:pt x="1164" y="121"/>
                  </a:lnTo>
                  <a:lnTo>
                    <a:pt x="1164" y="121"/>
                  </a:lnTo>
                  <a:lnTo>
                    <a:pt x="1164" y="121"/>
                  </a:lnTo>
                  <a:lnTo>
                    <a:pt x="1164" y="123"/>
                  </a:lnTo>
                  <a:lnTo>
                    <a:pt x="1164" y="123"/>
                  </a:lnTo>
                  <a:lnTo>
                    <a:pt x="1164" y="123"/>
                  </a:lnTo>
                  <a:lnTo>
                    <a:pt x="1164" y="123"/>
                  </a:lnTo>
                  <a:lnTo>
                    <a:pt x="1164" y="126"/>
                  </a:lnTo>
                  <a:lnTo>
                    <a:pt x="1164" y="126"/>
                  </a:lnTo>
                  <a:lnTo>
                    <a:pt x="1164" y="126"/>
                  </a:lnTo>
                  <a:lnTo>
                    <a:pt x="1166" y="126"/>
                  </a:lnTo>
                  <a:lnTo>
                    <a:pt x="1166" y="126"/>
                  </a:lnTo>
                  <a:lnTo>
                    <a:pt x="1171" y="126"/>
                  </a:lnTo>
                  <a:lnTo>
                    <a:pt x="1176" y="128"/>
                  </a:lnTo>
                  <a:lnTo>
                    <a:pt x="1178" y="128"/>
                  </a:lnTo>
                  <a:lnTo>
                    <a:pt x="1178" y="128"/>
                  </a:lnTo>
                  <a:close/>
                  <a:moveTo>
                    <a:pt x="1176" y="743"/>
                  </a:moveTo>
                  <a:lnTo>
                    <a:pt x="1176" y="743"/>
                  </a:lnTo>
                  <a:lnTo>
                    <a:pt x="1178" y="743"/>
                  </a:lnTo>
                  <a:lnTo>
                    <a:pt x="1178" y="746"/>
                  </a:lnTo>
                  <a:lnTo>
                    <a:pt x="1181" y="746"/>
                  </a:lnTo>
                  <a:lnTo>
                    <a:pt x="1181" y="746"/>
                  </a:lnTo>
                  <a:lnTo>
                    <a:pt x="1181" y="746"/>
                  </a:lnTo>
                  <a:lnTo>
                    <a:pt x="1183" y="739"/>
                  </a:lnTo>
                  <a:lnTo>
                    <a:pt x="1185" y="736"/>
                  </a:lnTo>
                  <a:lnTo>
                    <a:pt x="1185" y="736"/>
                  </a:lnTo>
                  <a:lnTo>
                    <a:pt x="1188" y="736"/>
                  </a:lnTo>
                  <a:lnTo>
                    <a:pt x="1188" y="736"/>
                  </a:lnTo>
                  <a:lnTo>
                    <a:pt x="1188" y="734"/>
                  </a:lnTo>
                  <a:lnTo>
                    <a:pt x="1188" y="734"/>
                  </a:lnTo>
                  <a:lnTo>
                    <a:pt x="1188" y="734"/>
                  </a:lnTo>
                  <a:lnTo>
                    <a:pt x="1188" y="734"/>
                  </a:lnTo>
                  <a:lnTo>
                    <a:pt x="1185" y="734"/>
                  </a:lnTo>
                  <a:lnTo>
                    <a:pt x="1181" y="734"/>
                  </a:lnTo>
                  <a:lnTo>
                    <a:pt x="1181" y="734"/>
                  </a:lnTo>
                  <a:lnTo>
                    <a:pt x="1178" y="734"/>
                  </a:lnTo>
                  <a:lnTo>
                    <a:pt x="1176" y="736"/>
                  </a:lnTo>
                  <a:lnTo>
                    <a:pt x="1176" y="736"/>
                  </a:lnTo>
                  <a:lnTo>
                    <a:pt x="1176" y="736"/>
                  </a:lnTo>
                  <a:lnTo>
                    <a:pt x="1176" y="739"/>
                  </a:lnTo>
                  <a:lnTo>
                    <a:pt x="1176" y="739"/>
                  </a:lnTo>
                  <a:lnTo>
                    <a:pt x="1178" y="739"/>
                  </a:lnTo>
                  <a:lnTo>
                    <a:pt x="1178" y="739"/>
                  </a:lnTo>
                  <a:lnTo>
                    <a:pt x="1178" y="741"/>
                  </a:lnTo>
                  <a:lnTo>
                    <a:pt x="1178" y="741"/>
                  </a:lnTo>
                  <a:lnTo>
                    <a:pt x="1178" y="743"/>
                  </a:lnTo>
                  <a:lnTo>
                    <a:pt x="1176" y="743"/>
                  </a:lnTo>
                  <a:close/>
                  <a:moveTo>
                    <a:pt x="1114" y="504"/>
                  </a:moveTo>
                  <a:lnTo>
                    <a:pt x="1117" y="504"/>
                  </a:lnTo>
                  <a:lnTo>
                    <a:pt x="1117" y="504"/>
                  </a:lnTo>
                  <a:lnTo>
                    <a:pt x="1117" y="502"/>
                  </a:lnTo>
                  <a:lnTo>
                    <a:pt x="1117" y="502"/>
                  </a:lnTo>
                  <a:lnTo>
                    <a:pt x="1114" y="502"/>
                  </a:lnTo>
                  <a:lnTo>
                    <a:pt x="1114" y="502"/>
                  </a:lnTo>
                  <a:lnTo>
                    <a:pt x="1114" y="500"/>
                  </a:lnTo>
                  <a:lnTo>
                    <a:pt x="1114" y="500"/>
                  </a:lnTo>
                  <a:lnTo>
                    <a:pt x="1114" y="497"/>
                  </a:lnTo>
                  <a:lnTo>
                    <a:pt x="1114" y="495"/>
                  </a:lnTo>
                  <a:lnTo>
                    <a:pt x="1114" y="495"/>
                  </a:lnTo>
                  <a:lnTo>
                    <a:pt x="1114" y="495"/>
                  </a:lnTo>
                  <a:lnTo>
                    <a:pt x="1114" y="493"/>
                  </a:lnTo>
                  <a:lnTo>
                    <a:pt x="1114" y="493"/>
                  </a:lnTo>
                  <a:lnTo>
                    <a:pt x="1114" y="490"/>
                  </a:lnTo>
                  <a:lnTo>
                    <a:pt x="1117" y="490"/>
                  </a:lnTo>
                  <a:lnTo>
                    <a:pt x="1117" y="490"/>
                  </a:lnTo>
                  <a:lnTo>
                    <a:pt x="1114" y="488"/>
                  </a:lnTo>
                  <a:lnTo>
                    <a:pt x="1114" y="488"/>
                  </a:lnTo>
                  <a:lnTo>
                    <a:pt x="1112" y="485"/>
                  </a:lnTo>
                  <a:lnTo>
                    <a:pt x="1112" y="483"/>
                  </a:lnTo>
                  <a:lnTo>
                    <a:pt x="1114" y="478"/>
                  </a:lnTo>
                  <a:lnTo>
                    <a:pt x="1114" y="478"/>
                  </a:lnTo>
                  <a:lnTo>
                    <a:pt x="1114" y="476"/>
                  </a:lnTo>
                  <a:lnTo>
                    <a:pt x="1114" y="476"/>
                  </a:lnTo>
                  <a:lnTo>
                    <a:pt x="1114" y="476"/>
                  </a:lnTo>
                  <a:lnTo>
                    <a:pt x="1112" y="476"/>
                  </a:lnTo>
                  <a:lnTo>
                    <a:pt x="1112" y="476"/>
                  </a:lnTo>
                  <a:lnTo>
                    <a:pt x="1112" y="476"/>
                  </a:lnTo>
                  <a:lnTo>
                    <a:pt x="1112" y="476"/>
                  </a:lnTo>
                  <a:lnTo>
                    <a:pt x="1107" y="481"/>
                  </a:lnTo>
                  <a:lnTo>
                    <a:pt x="1107" y="481"/>
                  </a:lnTo>
                  <a:lnTo>
                    <a:pt x="1105" y="481"/>
                  </a:lnTo>
                  <a:lnTo>
                    <a:pt x="1105" y="481"/>
                  </a:lnTo>
                  <a:lnTo>
                    <a:pt x="1105" y="481"/>
                  </a:lnTo>
                  <a:lnTo>
                    <a:pt x="1105" y="485"/>
                  </a:lnTo>
                  <a:lnTo>
                    <a:pt x="1103" y="490"/>
                  </a:lnTo>
                  <a:lnTo>
                    <a:pt x="1103" y="490"/>
                  </a:lnTo>
                  <a:lnTo>
                    <a:pt x="1100" y="495"/>
                  </a:lnTo>
                  <a:lnTo>
                    <a:pt x="1100" y="497"/>
                  </a:lnTo>
                  <a:lnTo>
                    <a:pt x="1100" y="497"/>
                  </a:lnTo>
                  <a:lnTo>
                    <a:pt x="1100" y="502"/>
                  </a:lnTo>
                  <a:lnTo>
                    <a:pt x="1100" y="502"/>
                  </a:lnTo>
                  <a:lnTo>
                    <a:pt x="1103" y="504"/>
                  </a:lnTo>
                  <a:lnTo>
                    <a:pt x="1103" y="504"/>
                  </a:lnTo>
                  <a:lnTo>
                    <a:pt x="1103" y="507"/>
                  </a:lnTo>
                  <a:lnTo>
                    <a:pt x="1103" y="507"/>
                  </a:lnTo>
                  <a:lnTo>
                    <a:pt x="1103" y="511"/>
                  </a:lnTo>
                  <a:lnTo>
                    <a:pt x="1103" y="511"/>
                  </a:lnTo>
                  <a:lnTo>
                    <a:pt x="1103" y="511"/>
                  </a:lnTo>
                  <a:lnTo>
                    <a:pt x="1105" y="511"/>
                  </a:lnTo>
                  <a:lnTo>
                    <a:pt x="1105" y="514"/>
                  </a:lnTo>
                  <a:lnTo>
                    <a:pt x="1105" y="514"/>
                  </a:lnTo>
                  <a:lnTo>
                    <a:pt x="1103" y="514"/>
                  </a:lnTo>
                  <a:lnTo>
                    <a:pt x="1103" y="514"/>
                  </a:lnTo>
                  <a:lnTo>
                    <a:pt x="1103" y="514"/>
                  </a:lnTo>
                  <a:lnTo>
                    <a:pt x="1103" y="516"/>
                  </a:lnTo>
                  <a:lnTo>
                    <a:pt x="1103" y="516"/>
                  </a:lnTo>
                  <a:lnTo>
                    <a:pt x="1103" y="519"/>
                  </a:lnTo>
                  <a:lnTo>
                    <a:pt x="1103" y="519"/>
                  </a:lnTo>
                  <a:lnTo>
                    <a:pt x="1103" y="519"/>
                  </a:lnTo>
                  <a:lnTo>
                    <a:pt x="1103" y="519"/>
                  </a:lnTo>
                  <a:lnTo>
                    <a:pt x="1105" y="519"/>
                  </a:lnTo>
                  <a:lnTo>
                    <a:pt x="1105" y="521"/>
                  </a:lnTo>
                  <a:lnTo>
                    <a:pt x="1105" y="519"/>
                  </a:lnTo>
                  <a:lnTo>
                    <a:pt x="1105" y="519"/>
                  </a:lnTo>
                  <a:lnTo>
                    <a:pt x="1105" y="519"/>
                  </a:lnTo>
                  <a:lnTo>
                    <a:pt x="1107" y="519"/>
                  </a:lnTo>
                  <a:lnTo>
                    <a:pt x="1107" y="516"/>
                  </a:lnTo>
                  <a:lnTo>
                    <a:pt x="1107" y="516"/>
                  </a:lnTo>
                  <a:lnTo>
                    <a:pt x="1110" y="516"/>
                  </a:lnTo>
                  <a:lnTo>
                    <a:pt x="1110" y="516"/>
                  </a:lnTo>
                  <a:lnTo>
                    <a:pt x="1110" y="516"/>
                  </a:lnTo>
                  <a:lnTo>
                    <a:pt x="1110" y="516"/>
                  </a:lnTo>
                  <a:lnTo>
                    <a:pt x="1110" y="516"/>
                  </a:lnTo>
                  <a:lnTo>
                    <a:pt x="1110" y="514"/>
                  </a:lnTo>
                  <a:lnTo>
                    <a:pt x="1110" y="514"/>
                  </a:lnTo>
                  <a:lnTo>
                    <a:pt x="1110" y="514"/>
                  </a:lnTo>
                  <a:lnTo>
                    <a:pt x="1110" y="514"/>
                  </a:lnTo>
                  <a:lnTo>
                    <a:pt x="1110" y="514"/>
                  </a:lnTo>
                  <a:lnTo>
                    <a:pt x="1112" y="514"/>
                  </a:lnTo>
                  <a:lnTo>
                    <a:pt x="1112" y="514"/>
                  </a:lnTo>
                  <a:lnTo>
                    <a:pt x="1112" y="514"/>
                  </a:lnTo>
                  <a:lnTo>
                    <a:pt x="1112" y="511"/>
                  </a:lnTo>
                  <a:lnTo>
                    <a:pt x="1114" y="511"/>
                  </a:lnTo>
                  <a:lnTo>
                    <a:pt x="1114" y="511"/>
                  </a:lnTo>
                  <a:lnTo>
                    <a:pt x="1114" y="511"/>
                  </a:lnTo>
                  <a:lnTo>
                    <a:pt x="1114" y="511"/>
                  </a:lnTo>
                  <a:lnTo>
                    <a:pt x="1114" y="511"/>
                  </a:lnTo>
                  <a:lnTo>
                    <a:pt x="1114" y="511"/>
                  </a:lnTo>
                  <a:lnTo>
                    <a:pt x="1114" y="509"/>
                  </a:lnTo>
                  <a:lnTo>
                    <a:pt x="1114" y="509"/>
                  </a:lnTo>
                  <a:lnTo>
                    <a:pt x="1114" y="509"/>
                  </a:lnTo>
                  <a:lnTo>
                    <a:pt x="1114" y="507"/>
                  </a:lnTo>
                  <a:lnTo>
                    <a:pt x="1114" y="507"/>
                  </a:lnTo>
                  <a:lnTo>
                    <a:pt x="1114" y="504"/>
                  </a:lnTo>
                  <a:close/>
                  <a:moveTo>
                    <a:pt x="1119" y="497"/>
                  </a:moveTo>
                  <a:lnTo>
                    <a:pt x="1119" y="497"/>
                  </a:lnTo>
                  <a:lnTo>
                    <a:pt x="1119" y="497"/>
                  </a:lnTo>
                  <a:lnTo>
                    <a:pt x="1121" y="495"/>
                  </a:lnTo>
                  <a:lnTo>
                    <a:pt x="1121" y="493"/>
                  </a:lnTo>
                  <a:lnTo>
                    <a:pt x="1121" y="488"/>
                  </a:lnTo>
                  <a:lnTo>
                    <a:pt x="1121" y="485"/>
                  </a:lnTo>
                  <a:lnTo>
                    <a:pt x="1121" y="483"/>
                  </a:lnTo>
                  <a:lnTo>
                    <a:pt x="1121" y="483"/>
                  </a:lnTo>
                  <a:lnTo>
                    <a:pt x="1119" y="485"/>
                  </a:lnTo>
                  <a:lnTo>
                    <a:pt x="1119" y="485"/>
                  </a:lnTo>
                  <a:lnTo>
                    <a:pt x="1119" y="485"/>
                  </a:lnTo>
                  <a:lnTo>
                    <a:pt x="1119" y="488"/>
                  </a:lnTo>
                  <a:lnTo>
                    <a:pt x="1117" y="488"/>
                  </a:lnTo>
                  <a:lnTo>
                    <a:pt x="1117" y="490"/>
                  </a:lnTo>
                  <a:lnTo>
                    <a:pt x="1117" y="493"/>
                  </a:lnTo>
                  <a:lnTo>
                    <a:pt x="1117" y="493"/>
                  </a:lnTo>
                  <a:lnTo>
                    <a:pt x="1117" y="493"/>
                  </a:lnTo>
                  <a:lnTo>
                    <a:pt x="1119" y="497"/>
                  </a:lnTo>
                  <a:lnTo>
                    <a:pt x="1119" y="497"/>
                  </a:lnTo>
                  <a:close/>
                  <a:moveTo>
                    <a:pt x="745" y="370"/>
                  </a:moveTo>
                  <a:lnTo>
                    <a:pt x="745" y="370"/>
                  </a:lnTo>
                  <a:lnTo>
                    <a:pt x="745" y="370"/>
                  </a:lnTo>
                  <a:lnTo>
                    <a:pt x="745" y="370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5" y="372"/>
                  </a:lnTo>
                  <a:lnTo>
                    <a:pt x="748" y="370"/>
                  </a:lnTo>
                  <a:lnTo>
                    <a:pt x="748" y="370"/>
                  </a:lnTo>
                  <a:lnTo>
                    <a:pt x="745" y="370"/>
                  </a:lnTo>
                  <a:lnTo>
                    <a:pt x="745" y="370"/>
                  </a:lnTo>
                  <a:close/>
                  <a:moveTo>
                    <a:pt x="741" y="377"/>
                  </a:moveTo>
                  <a:lnTo>
                    <a:pt x="741" y="377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3" y="374"/>
                  </a:lnTo>
                  <a:lnTo>
                    <a:pt x="743" y="374"/>
                  </a:lnTo>
                  <a:lnTo>
                    <a:pt x="741" y="374"/>
                  </a:lnTo>
                  <a:lnTo>
                    <a:pt x="741" y="374"/>
                  </a:lnTo>
                  <a:lnTo>
                    <a:pt x="741" y="374"/>
                  </a:lnTo>
                  <a:lnTo>
                    <a:pt x="741" y="374"/>
                  </a:lnTo>
                  <a:lnTo>
                    <a:pt x="738" y="374"/>
                  </a:lnTo>
                  <a:lnTo>
                    <a:pt x="738" y="374"/>
                  </a:lnTo>
                  <a:lnTo>
                    <a:pt x="738" y="374"/>
                  </a:lnTo>
                  <a:lnTo>
                    <a:pt x="738" y="374"/>
                  </a:lnTo>
                  <a:lnTo>
                    <a:pt x="738" y="377"/>
                  </a:lnTo>
                  <a:lnTo>
                    <a:pt x="738" y="377"/>
                  </a:lnTo>
                  <a:lnTo>
                    <a:pt x="738" y="377"/>
                  </a:lnTo>
                  <a:lnTo>
                    <a:pt x="738" y="377"/>
                  </a:lnTo>
                  <a:lnTo>
                    <a:pt x="738" y="377"/>
                  </a:lnTo>
                  <a:lnTo>
                    <a:pt x="741" y="377"/>
                  </a:lnTo>
                  <a:close/>
                  <a:moveTo>
                    <a:pt x="724" y="393"/>
                  </a:moveTo>
                  <a:lnTo>
                    <a:pt x="724" y="393"/>
                  </a:lnTo>
                  <a:lnTo>
                    <a:pt x="724" y="393"/>
                  </a:lnTo>
                  <a:lnTo>
                    <a:pt x="724" y="396"/>
                  </a:lnTo>
                  <a:lnTo>
                    <a:pt x="724" y="396"/>
                  </a:lnTo>
                  <a:lnTo>
                    <a:pt x="726" y="396"/>
                  </a:lnTo>
                  <a:lnTo>
                    <a:pt x="726" y="396"/>
                  </a:lnTo>
                  <a:lnTo>
                    <a:pt x="729" y="393"/>
                  </a:lnTo>
                  <a:lnTo>
                    <a:pt x="731" y="393"/>
                  </a:lnTo>
                  <a:lnTo>
                    <a:pt x="731" y="393"/>
                  </a:lnTo>
                  <a:lnTo>
                    <a:pt x="731" y="391"/>
                  </a:lnTo>
                  <a:lnTo>
                    <a:pt x="731" y="391"/>
                  </a:lnTo>
                  <a:lnTo>
                    <a:pt x="731" y="391"/>
                  </a:lnTo>
                  <a:lnTo>
                    <a:pt x="731" y="388"/>
                  </a:lnTo>
                  <a:lnTo>
                    <a:pt x="729" y="388"/>
                  </a:lnTo>
                  <a:lnTo>
                    <a:pt x="729" y="388"/>
                  </a:lnTo>
                  <a:lnTo>
                    <a:pt x="729" y="388"/>
                  </a:lnTo>
                  <a:lnTo>
                    <a:pt x="726" y="388"/>
                  </a:lnTo>
                  <a:lnTo>
                    <a:pt x="726" y="388"/>
                  </a:lnTo>
                  <a:lnTo>
                    <a:pt x="726" y="388"/>
                  </a:lnTo>
                  <a:lnTo>
                    <a:pt x="724" y="388"/>
                  </a:lnTo>
                  <a:lnTo>
                    <a:pt x="722" y="388"/>
                  </a:lnTo>
                  <a:lnTo>
                    <a:pt x="722" y="391"/>
                  </a:lnTo>
                  <a:lnTo>
                    <a:pt x="722" y="391"/>
                  </a:lnTo>
                  <a:lnTo>
                    <a:pt x="724" y="391"/>
                  </a:lnTo>
                  <a:lnTo>
                    <a:pt x="724" y="391"/>
                  </a:lnTo>
                  <a:lnTo>
                    <a:pt x="724" y="391"/>
                  </a:lnTo>
                  <a:lnTo>
                    <a:pt x="724" y="391"/>
                  </a:lnTo>
                  <a:lnTo>
                    <a:pt x="724" y="393"/>
                  </a:lnTo>
                  <a:lnTo>
                    <a:pt x="724" y="393"/>
                  </a:lnTo>
                  <a:close/>
                  <a:moveTo>
                    <a:pt x="989" y="675"/>
                  </a:moveTo>
                  <a:lnTo>
                    <a:pt x="991" y="675"/>
                  </a:lnTo>
                  <a:lnTo>
                    <a:pt x="991" y="675"/>
                  </a:lnTo>
                  <a:lnTo>
                    <a:pt x="994" y="675"/>
                  </a:lnTo>
                  <a:lnTo>
                    <a:pt x="996" y="675"/>
                  </a:lnTo>
                  <a:lnTo>
                    <a:pt x="998" y="672"/>
                  </a:lnTo>
                  <a:lnTo>
                    <a:pt x="1001" y="672"/>
                  </a:lnTo>
                  <a:lnTo>
                    <a:pt x="1001" y="670"/>
                  </a:lnTo>
                  <a:lnTo>
                    <a:pt x="998" y="670"/>
                  </a:lnTo>
                  <a:lnTo>
                    <a:pt x="998" y="670"/>
                  </a:lnTo>
                  <a:lnTo>
                    <a:pt x="996" y="668"/>
                  </a:lnTo>
                  <a:lnTo>
                    <a:pt x="996" y="668"/>
                  </a:lnTo>
                  <a:lnTo>
                    <a:pt x="996" y="668"/>
                  </a:lnTo>
                  <a:lnTo>
                    <a:pt x="994" y="668"/>
                  </a:lnTo>
                  <a:lnTo>
                    <a:pt x="994" y="665"/>
                  </a:lnTo>
                  <a:lnTo>
                    <a:pt x="991" y="665"/>
                  </a:lnTo>
                  <a:lnTo>
                    <a:pt x="984" y="668"/>
                  </a:lnTo>
                  <a:lnTo>
                    <a:pt x="977" y="668"/>
                  </a:lnTo>
                  <a:lnTo>
                    <a:pt x="970" y="668"/>
                  </a:lnTo>
                  <a:lnTo>
                    <a:pt x="965" y="668"/>
                  </a:lnTo>
                  <a:lnTo>
                    <a:pt x="956" y="668"/>
                  </a:lnTo>
                  <a:lnTo>
                    <a:pt x="949" y="668"/>
                  </a:lnTo>
                  <a:lnTo>
                    <a:pt x="946" y="668"/>
                  </a:lnTo>
                  <a:lnTo>
                    <a:pt x="942" y="668"/>
                  </a:lnTo>
                  <a:lnTo>
                    <a:pt x="939" y="668"/>
                  </a:lnTo>
                  <a:lnTo>
                    <a:pt x="937" y="668"/>
                  </a:lnTo>
                  <a:lnTo>
                    <a:pt x="935" y="668"/>
                  </a:lnTo>
                  <a:lnTo>
                    <a:pt x="935" y="668"/>
                  </a:lnTo>
                  <a:lnTo>
                    <a:pt x="935" y="670"/>
                  </a:lnTo>
                  <a:lnTo>
                    <a:pt x="932" y="672"/>
                  </a:lnTo>
                  <a:lnTo>
                    <a:pt x="930" y="675"/>
                  </a:lnTo>
                  <a:lnTo>
                    <a:pt x="927" y="675"/>
                  </a:lnTo>
                  <a:lnTo>
                    <a:pt x="927" y="675"/>
                  </a:lnTo>
                  <a:lnTo>
                    <a:pt x="927" y="675"/>
                  </a:lnTo>
                  <a:lnTo>
                    <a:pt x="925" y="675"/>
                  </a:lnTo>
                  <a:lnTo>
                    <a:pt x="925" y="677"/>
                  </a:lnTo>
                  <a:lnTo>
                    <a:pt x="925" y="677"/>
                  </a:lnTo>
                  <a:lnTo>
                    <a:pt x="927" y="677"/>
                  </a:lnTo>
                  <a:lnTo>
                    <a:pt x="927" y="677"/>
                  </a:lnTo>
                  <a:lnTo>
                    <a:pt x="927" y="677"/>
                  </a:lnTo>
                  <a:lnTo>
                    <a:pt x="927" y="677"/>
                  </a:lnTo>
                  <a:lnTo>
                    <a:pt x="927" y="680"/>
                  </a:lnTo>
                  <a:lnTo>
                    <a:pt x="927" y="680"/>
                  </a:lnTo>
                  <a:lnTo>
                    <a:pt x="927" y="682"/>
                  </a:lnTo>
                  <a:lnTo>
                    <a:pt x="927" y="682"/>
                  </a:lnTo>
                  <a:lnTo>
                    <a:pt x="930" y="682"/>
                  </a:lnTo>
                  <a:lnTo>
                    <a:pt x="930" y="682"/>
                  </a:lnTo>
                  <a:lnTo>
                    <a:pt x="932" y="682"/>
                  </a:lnTo>
                  <a:lnTo>
                    <a:pt x="949" y="684"/>
                  </a:lnTo>
                  <a:lnTo>
                    <a:pt x="949" y="684"/>
                  </a:lnTo>
                  <a:lnTo>
                    <a:pt x="951" y="684"/>
                  </a:lnTo>
                  <a:lnTo>
                    <a:pt x="949" y="684"/>
                  </a:lnTo>
                  <a:lnTo>
                    <a:pt x="949" y="684"/>
                  </a:lnTo>
                  <a:lnTo>
                    <a:pt x="949" y="682"/>
                  </a:lnTo>
                  <a:lnTo>
                    <a:pt x="949" y="682"/>
                  </a:lnTo>
                  <a:lnTo>
                    <a:pt x="949" y="682"/>
                  </a:lnTo>
                  <a:lnTo>
                    <a:pt x="949" y="680"/>
                  </a:lnTo>
                  <a:lnTo>
                    <a:pt x="949" y="680"/>
                  </a:lnTo>
                  <a:lnTo>
                    <a:pt x="949" y="682"/>
                  </a:lnTo>
                  <a:lnTo>
                    <a:pt x="951" y="682"/>
                  </a:lnTo>
                  <a:lnTo>
                    <a:pt x="951" y="682"/>
                  </a:lnTo>
                  <a:lnTo>
                    <a:pt x="949" y="682"/>
                  </a:lnTo>
                  <a:lnTo>
                    <a:pt x="949" y="682"/>
                  </a:lnTo>
                  <a:lnTo>
                    <a:pt x="951" y="682"/>
                  </a:lnTo>
                  <a:lnTo>
                    <a:pt x="951" y="682"/>
                  </a:lnTo>
                  <a:lnTo>
                    <a:pt x="951" y="684"/>
                  </a:lnTo>
                  <a:lnTo>
                    <a:pt x="951" y="684"/>
                  </a:lnTo>
                  <a:lnTo>
                    <a:pt x="953" y="684"/>
                  </a:lnTo>
                  <a:lnTo>
                    <a:pt x="956" y="684"/>
                  </a:lnTo>
                  <a:lnTo>
                    <a:pt x="956" y="684"/>
                  </a:lnTo>
                  <a:lnTo>
                    <a:pt x="965" y="684"/>
                  </a:lnTo>
                  <a:lnTo>
                    <a:pt x="968" y="684"/>
                  </a:lnTo>
                  <a:lnTo>
                    <a:pt x="968" y="684"/>
                  </a:lnTo>
                  <a:lnTo>
                    <a:pt x="968" y="687"/>
                  </a:lnTo>
                  <a:lnTo>
                    <a:pt x="970" y="687"/>
                  </a:lnTo>
                  <a:lnTo>
                    <a:pt x="970" y="687"/>
                  </a:lnTo>
                  <a:lnTo>
                    <a:pt x="970" y="684"/>
                  </a:lnTo>
                  <a:lnTo>
                    <a:pt x="972" y="684"/>
                  </a:lnTo>
                  <a:lnTo>
                    <a:pt x="972" y="684"/>
                  </a:lnTo>
                  <a:lnTo>
                    <a:pt x="972" y="682"/>
                  </a:lnTo>
                  <a:lnTo>
                    <a:pt x="972" y="682"/>
                  </a:lnTo>
                  <a:lnTo>
                    <a:pt x="972" y="682"/>
                  </a:lnTo>
                  <a:lnTo>
                    <a:pt x="972" y="680"/>
                  </a:lnTo>
                  <a:lnTo>
                    <a:pt x="975" y="680"/>
                  </a:lnTo>
                  <a:lnTo>
                    <a:pt x="975" y="680"/>
                  </a:lnTo>
                  <a:lnTo>
                    <a:pt x="977" y="680"/>
                  </a:lnTo>
                  <a:lnTo>
                    <a:pt x="977" y="680"/>
                  </a:lnTo>
                  <a:lnTo>
                    <a:pt x="980" y="680"/>
                  </a:lnTo>
                  <a:lnTo>
                    <a:pt x="982" y="680"/>
                  </a:lnTo>
                  <a:lnTo>
                    <a:pt x="987" y="680"/>
                  </a:lnTo>
                  <a:lnTo>
                    <a:pt x="989" y="680"/>
                  </a:lnTo>
                  <a:lnTo>
                    <a:pt x="989" y="680"/>
                  </a:lnTo>
                  <a:lnTo>
                    <a:pt x="989" y="680"/>
                  </a:lnTo>
                  <a:lnTo>
                    <a:pt x="989" y="680"/>
                  </a:lnTo>
                  <a:lnTo>
                    <a:pt x="987" y="677"/>
                  </a:lnTo>
                  <a:lnTo>
                    <a:pt x="989" y="677"/>
                  </a:lnTo>
                  <a:lnTo>
                    <a:pt x="989" y="675"/>
                  </a:lnTo>
                  <a:close/>
                  <a:moveTo>
                    <a:pt x="927" y="613"/>
                  </a:moveTo>
                  <a:lnTo>
                    <a:pt x="927" y="611"/>
                  </a:lnTo>
                  <a:lnTo>
                    <a:pt x="927" y="611"/>
                  </a:lnTo>
                  <a:lnTo>
                    <a:pt x="927" y="609"/>
                  </a:lnTo>
                  <a:lnTo>
                    <a:pt x="927" y="609"/>
                  </a:lnTo>
                  <a:lnTo>
                    <a:pt x="927" y="609"/>
                  </a:lnTo>
                  <a:lnTo>
                    <a:pt x="927" y="606"/>
                  </a:lnTo>
                  <a:lnTo>
                    <a:pt x="927" y="606"/>
                  </a:lnTo>
                  <a:lnTo>
                    <a:pt x="925" y="606"/>
                  </a:lnTo>
                  <a:lnTo>
                    <a:pt x="925" y="606"/>
                  </a:lnTo>
                  <a:lnTo>
                    <a:pt x="925" y="606"/>
                  </a:lnTo>
                  <a:lnTo>
                    <a:pt x="923" y="606"/>
                  </a:lnTo>
                  <a:lnTo>
                    <a:pt x="923" y="609"/>
                  </a:lnTo>
                  <a:lnTo>
                    <a:pt x="923" y="609"/>
                  </a:lnTo>
                  <a:lnTo>
                    <a:pt x="920" y="609"/>
                  </a:lnTo>
                  <a:lnTo>
                    <a:pt x="920" y="611"/>
                  </a:lnTo>
                  <a:lnTo>
                    <a:pt x="920" y="611"/>
                  </a:lnTo>
                  <a:lnTo>
                    <a:pt x="920" y="613"/>
                  </a:lnTo>
                  <a:lnTo>
                    <a:pt x="920" y="613"/>
                  </a:lnTo>
                  <a:lnTo>
                    <a:pt x="923" y="613"/>
                  </a:lnTo>
                  <a:lnTo>
                    <a:pt x="923" y="613"/>
                  </a:lnTo>
                  <a:lnTo>
                    <a:pt x="925" y="613"/>
                  </a:lnTo>
                  <a:lnTo>
                    <a:pt x="925" y="613"/>
                  </a:lnTo>
                  <a:lnTo>
                    <a:pt x="925" y="613"/>
                  </a:lnTo>
                  <a:lnTo>
                    <a:pt x="925" y="613"/>
                  </a:lnTo>
                  <a:lnTo>
                    <a:pt x="927" y="613"/>
                  </a:lnTo>
                  <a:lnTo>
                    <a:pt x="927" y="613"/>
                  </a:lnTo>
                  <a:close/>
                  <a:moveTo>
                    <a:pt x="771" y="360"/>
                  </a:moveTo>
                  <a:lnTo>
                    <a:pt x="771" y="360"/>
                  </a:lnTo>
                  <a:lnTo>
                    <a:pt x="771" y="360"/>
                  </a:lnTo>
                  <a:lnTo>
                    <a:pt x="769" y="360"/>
                  </a:lnTo>
                  <a:lnTo>
                    <a:pt x="769" y="360"/>
                  </a:lnTo>
                  <a:lnTo>
                    <a:pt x="769" y="360"/>
                  </a:lnTo>
                  <a:lnTo>
                    <a:pt x="769" y="360"/>
                  </a:lnTo>
                  <a:lnTo>
                    <a:pt x="767" y="360"/>
                  </a:lnTo>
                  <a:lnTo>
                    <a:pt x="767" y="360"/>
                  </a:lnTo>
                  <a:lnTo>
                    <a:pt x="764" y="360"/>
                  </a:lnTo>
                  <a:lnTo>
                    <a:pt x="764" y="358"/>
                  </a:lnTo>
                  <a:lnTo>
                    <a:pt x="762" y="358"/>
                  </a:lnTo>
                  <a:lnTo>
                    <a:pt x="762" y="360"/>
                  </a:lnTo>
                  <a:lnTo>
                    <a:pt x="762" y="360"/>
                  </a:lnTo>
                  <a:lnTo>
                    <a:pt x="760" y="360"/>
                  </a:lnTo>
                  <a:lnTo>
                    <a:pt x="760" y="360"/>
                  </a:lnTo>
                  <a:lnTo>
                    <a:pt x="757" y="360"/>
                  </a:lnTo>
                  <a:lnTo>
                    <a:pt x="757" y="360"/>
                  </a:lnTo>
                  <a:lnTo>
                    <a:pt x="757" y="360"/>
                  </a:lnTo>
                  <a:lnTo>
                    <a:pt x="757" y="370"/>
                  </a:lnTo>
                  <a:lnTo>
                    <a:pt x="755" y="372"/>
                  </a:lnTo>
                  <a:lnTo>
                    <a:pt x="755" y="374"/>
                  </a:lnTo>
                  <a:lnTo>
                    <a:pt x="755" y="374"/>
                  </a:lnTo>
                  <a:lnTo>
                    <a:pt x="757" y="374"/>
                  </a:lnTo>
                  <a:lnTo>
                    <a:pt x="757" y="377"/>
                  </a:lnTo>
                  <a:lnTo>
                    <a:pt x="757" y="377"/>
                  </a:lnTo>
                  <a:lnTo>
                    <a:pt x="760" y="374"/>
                  </a:lnTo>
                  <a:lnTo>
                    <a:pt x="762" y="374"/>
                  </a:lnTo>
                  <a:lnTo>
                    <a:pt x="762" y="374"/>
                  </a:lnTo>
                  <a:lnTo>
                    <a:pt x="764" y="372"/>
                  </a:lnTo>
                  <a:lnTo>
                    <a:pt x="769" y="370"/>
                  </a:lnTo>
                  <a:lnTo>
                    <a:pt x="769" y="370"/>
                  </a:lnTo>
                  <a:lnTo>
                    <a:pt x="769" y="370"/>
                  </a:lnTo>
                  <a:lnTo>
                    <a:pt x="771" y="367"/>
                  </a:lnTo>
                  <a:lnTo>
                    <a:pt x="774" y="367"/>
                  </a:lnTo>
                  <a:lnTo>
                    <a:pt x="774" y="367"/>
                  </a:lnTo>
                  <a:lnTo>
                    <a:pt x="774" y="367"/>
                  </a:lnTo>
                  <a:lnTo>
                    <a:pt x="774" y="367"/>
                  </a:lnTo>
                  <a:lnTo>
                    <a:pt x="774" y="367"/>
                  </a:lnTo>
                  <a:lnTo>
                    <a:pt x="774" y="365"/>
                  </a:lnTo>
                  <a:lnTo>
                    <a:pt x="774" y="365"/>
                  </a:lnTo>
                  <a:lnTo>
                    <a:pt x="774" y="362"/>
                  </a:lnTo>
                  <a:lnTo>
                    <a:pt x="771" y="360"/>
                  </a:lnTo>
                  <a:close/>
                  <a:moveTo>
                    <a:pt x="1469" y="407"/>
                  </a:moveTo>
                  <a:lnTo>
                    <a:pt x="1471" y="407"/>
                  </a:lnTo>
                  <a:lnTo>
                    <a:pt x="1471" y="407"/>
                  </a:lnTo>
                  <a:lnTo>
                    <a:pt x="1471" y="405"/>
                  </a:lnTo>
                  <a:lnTo>
                    <a:pt x="1471" y="405"/>
                  </a:lnTo>
                  <a:lnTo>
                    <a:pt x="1471" y="405"/>
                  </a:lnTo>
                  <a:lnTo>
                    <a:pt x="1474" y="405"/>
                  </a:lnTo>
                  <a:lnTo>
                    <a:pt x="1474" y="403"/>
                  </a:lnTo>
                  <a:lnTo>
                    <a:pt x="1474" y="403"/>
                  </a:lnTo>
                  <a:lnTo>
                    <a:pt x="1474" y="400"/>
                  </a:lnTo>
                  <a:lnTo>
                    <a:pt x="1471" y="400"/>
                  </a:lnTo>
                  <a:lnTo>
                    <a:pt x="1471" y="400"/>
                  </a:lnTo>
                  <a:lnTo>
                    <a:pt x="1471" y="400"/>
                  </a:lnTo>
                  <a:lnTo>
                    <a:pt x="1471" y="400"/>
                  </a:lnTo>
                  <a:lnTo>
                    <a:pt x="1471" y="400"/>
                  </a:lnTo>
                  <a:lnTo>
                    <a:pt x="1471" y="400"/>
                  </a:lnTo>
                  <a:lnTo>
                    <a:pt x="1469" y="400"/>
                  </a:lnTo>
                  <a:lnTo>
                    <a:pt x="1469" y="403"/>
                  </a:lnTo>
                  <a:lnTo>
                    <a:pt x="1469" y="405"/>
                  </a:lnTo>
                  <a:lnTo>
                    <a:pt x="1469" y="407"/>
                  </a:lnTo>
                  <a:lnTo>
                    <a:pt x="1469" y="407"/>
                  </a:lnTo>
                  <a:lnTo>
                    <a:pt x="1469" y="407"/>
                  </a:lnTo>
                  <a:close/>
                  <a:moveTo>
                    <a:pt x="2115" y="348"/>
                  </a:moveTo>
                  <a:lnTo>
                    <a:pt x="2117" y="351"/>
                  </a:lnTo>
                  <a:lnTo>
                    <a:pt x="2120" y="351"/>
                  </a:lnTo>
                  <a:lnTo>
                    <a:pt x="2120" y="348"/>
                  </a:lnTo>
                  <a:lnTo>
                    <a:pt x="2120" y="348"/>
                  </a:lnTo>
                  <a:lnTo>
                    <a:pt x="2120" y="348"/>
                  </a:lnTo>
                  <a:lnTo>
                    <a:pt x="2127" y="353"/>
                  </a:lnTo>
                  <a:lnTo>
                    <a:pt x="2129" y="355"/>
                  </a:lnTo>
                  <a:lnTo>
                    <a:pt x="2129" y="353"/>
                  </a:lnTo>
                  <a:lnTo>
                    <a:pt x="2129" y="353"/>
                  </a:lnTo>
                  <a:lnTo>
                    <a:pt x="2131" y="351"/>
                  </a:lnTo>
                  <a:lnTo>
                    <a:pt x="2131" y="351"/>
                  </a:lnTo>
                  <a:lnTo>
                    <a:pt x="2134" y="353"/>
                  </a:lnTo>
                  <a:lnTo>
                    <a:pt x="2134" y="353"/>
                  </a:lnTo>
                  <a:lnTo>
                    <a:pt x="2136" y="358"/>
                  </a:lnTo>
                  <a:lnTo>
                    <a:pt x="2136" y="360"/>
                  </a:lnTo>
                  <a:lnTo>
                    <a:pt x="2136" y="360"/>
                  </a:lnTo>
                  <a:lnTo>
                    <a:pt x="2136" y="362"/>
                  </a:lnTo>
                  <a:lnTo>
                    <a:pt x="2136" y="362"/>
                  </a:lnTo>
                  <a:lnTo>
                    <a:pt x="2136" y="362"/>
                  </a:lnTo>
                  <a:lnTo>
                    <a:pt x="2136" y="365"/>
                  </a:lnTo>
                  <a:lnTo>
                    <a:pt x="2136" y="367"/>
                  </a:lnTo>
                  <a:lnTo>
                    <a:pt x="2138" y="367"/>
                  </a:lnTo>
                  <a:lnTo>
                    <a:pt x="2138" y="370"/>
                  </a:lnTo>
                  <a:lnTo>
                    <a:pt x="2141" y="370"/>
                  </a:lnTo>
                  <a:lnTo>
                    <a:pt x="2141" y="370"/>
                  </a:lnTo>
                  <a:lnTo>
                    <a:pt x="2143" y="370"/>
                  </a:lnTo>
                  <a:lnTo>
                    <a:pt x="2143" y="370"/>
                  </a:lnTo>
                  <a:lnTo>
                    <a:pt x="2146" y="370"/>
                  </a:lnTo>
                  <a:lnTo>
                    <a:pt x="2148" y="370"/>
                  </a:lnTo>
                  <a:lnTo>
                    <a:pt x="2150" y="372"/>
                  </a:lnTo>
                  <a:lnTo>
                    <a:pt x="2153" y="372"/>
                  </a:lnTo>
                  <a:lnTo>
                    <a:pt x="2155" y="372"/>
                  </a:lnTo>
                  <a:lnTo>
                    <a:pt x="2155" y="372"/>
                  </a:lnTo>
                  <a:lnTo>
                    <a:pt x="2157" y="372"/>
                  </a:lnTo>
                  <a:lnTo>
                    <a:pt x="2157" y="370"/>
                  </a:lnTo>
                  <a:lnTo>
                    <a:pt x="2157" y="370"/>
                  </a:lnTo>
                  <a:lnTo>
                    <a:pt x="2162" y="370"/>
                  </a:lnTo>
                  <a:lnTo>
                    <a:pt x="2164" y="367"/>
                  </a:lnTo>
                  <a:lnTo>
                    <a:pt x="2164" y="367"/>
                  </a:lnTo>
                  <a:lnTo>
                    <a:pt x="2164" y="367"/>
                  </a:lnTo>
                  <a:lnTo>
                    <a:pt x="2167" y="367"/>
                  </a:lnTo>
                  <a:lnTo>
                    <a:pt x="2167" y="365"/>
                  </a:lnTo>
                  <a:lnTo>
                    <a:pt x="2164" y="365"/>
                  </a:lnTo>
                  <a:lnTo>
                    <a:pt x="2162" y="365"/>
                  </a:lnTo>
                  <a:lnTo>
                    <a:pt x="2162" y="365"/>
                  </a:lnTo>
                  <a:lnTo>
                    <a:pt x="2162" y="362"/>
                  </a:lnTo>
                  <a:lnTo>
                    <a:pt x="2160" y="362"/>
                  </a:lnTo>
                  <a:lnTo>
                    <a:pt x="2160" y="362"/>
                  </a:lnTo>
                  <a:lnTo>
                    <a:pt x="2157" y="362"/>
                  </a:lnTo>
                  <a:lnTo>
                    <a:pt x="2157" y="362"/>
                  </a:lnTo>
                  <a:lnTo>
                    <a:pt x="2157" y="362"/>
                  </a:lnTo>
                  <a:lnTo>
                    <a:pt x="2155" y="365"/>
                  </a:lnTo>
                  <a:lnTo>
                    <a:pt x="2155" y="362"/>
                  </a:lnTo>
                  <a:lnTo>
                    <a:pt x="2155" y="362"/>
                  </a:lnTo>
                  <a:lnTo>
                    <a:pt x="2155" y="360"/>
                  </a:lnTo>
                  <a:lnTo>
                    <a:pt x="2153" y="360"/>
                  </a:lnTo>
                  <a:lnTo>
                    <a:pt x="2153" y="360"/>
                  </a:lnTo>
                  <a:lnTo>
                    <a:pt x="2153" y="358"/>
                  </a:lnTo>
                  <a:lnTo>
                    <a:pt x="2153" y="358"/>
                  </a:lnTo>
                  <a:lnTo>
                    <a:pt x="2153" y="358"/>
                  </a:lnTo>
                  <a:lnTo>
                    <a:pt x="2150" y="355"/>
                  </a:lnTo>
                  <a:lnTo>
                    <a:pt x="2150" y="355"/>
                  </a:lnTo>
                  <a:lnTo>
                    <a:pt x="2150" y="355"/>
                  </a:lnTo>
                  <a:lnTo>
                    <a:pt x="2150" y="355"/>
                  </a:lnTo>
                  <a:lnTo>
                    <a:pt x="2150" y="353"/>
                  </a:lnTo>
                  <a:lnTo>
                    <a:pt x="2148" y="353"/>
                  </a:lnTo>
                  <a:lnTo>
                    <a:pt x="2143" y="351"/>
                  </a:lnTo>
                  <a:lnTo>
                    <a:pt x="2141" y="346"/>
                  </a:lnTo>
                  <a:lnTo>
                    <a:pt x="2138" y="346"/>
                  </a:lnTo>
                  <a:lnTo>
                    <a:pt x="2138" y="343"/>
                  </a:lnTo>
                  <a:lnTo>
                    <a:pt x="2136" y="343"/>
                  </a:lnTo>
                  <a:lnTo>
                    <a:pt x="2136" y="346"/>
                  </a:lnTo>
                  <a:lnTo>
                    <a:pt x="2136" y="346"/>
                  </a:lnTo>
                  <a:lnTo>
                    <a:pt x="2134" y="346"/>
                  </a:lnTo>
                  <a:lnTo>
                    <a:pt x="2134" y="348"/>
                  </a:lnTo>
                  <a:lnTo>
                    <a:pt x="2134" y="346"/>
                  </a:lnTo>
                  <a:lnTo>
                    <a:pt x="2131" y="346"/>
                  </a:lnTo>
                  <a:lnTo>
                    <a:pt x="2131" y="346"/>
                  </a:lnTo>
                  <a:lnTo>
                    <a:pt x="2131" y="346"/>
                  </a:lnTo>
                  <a:lnTo>
                    <a:pt x="2129" y="346"/>
                  </a:lnTo>
                  <a:lnTo>
                    <a:pt x="2129" y="346"/>
                  </a:lnTo>
                  <a:lnTo>
                    <a:pt x="2129" y="346"/>
                  </a:lnTo>
                  <a:lnTo>
                    <a:pt x="2129" y="343"/>
                  </a:lnTo>
                  <a:lnTo>
                    <a:pt x="2129" y="343"/>
                  </a:lnTo>
                  <a:lnTo>
                    <a:pt x="2129" y="343"/>
                  </a:lnTo>
                  <a:lnTo>
                    <a:pt x="2124" y="343"/>
                  </a:lnTo>
                  <a:lnTo>
                    <a:pt x="2124" y="343"/>
                  </a:lnTo>
                  <a:lnTo>
                    <a:pt x="2124" y="343"/>
                  </a:lnTo>
                  <a:lnTo>
                    <a:pt x="2122" y="343"/>
                  </a:lnTo>
                  <a:lnTo>
                    <a:pt x="2122" y="343"/>
                  </a:lnTo>
                  <a:lnTo>
                    <a:pt x="2120" y="343"/>
                  </a:lnTo>
                  <a:lnTo>
                    <a:pt x="2117" y="343"/>
                  </a:lnTo>
                  <a:lnTo>
                    <a:pt x="2117" y="343"/>
                  </a:lnTo>
                  <a:lnTo>
                    <a:pt x="2117" y="341"/>
                  </a:lnTo>
                  <a:lnTo>
                    <a:pt x="2117" y="341"/>
                  </a:lnTo>
                  <a:lnTo>
                    <a:pt x="2117" y="341"/>
                  </a:lnTo>
                  <a:lnTo>
                    <a:pt x="2115" y="341"/>
                  </a:lnTo>
                  <a:lnTo>
                    <a:pt x="2115" y="341"/>
                  </a:lnTo>
                  <a:lnTo>
                    <a:pt x="2115" y="341"/>
                  </a:lnTo>
                  <a:lnTo>
                    <a:pt x="2115" y="341"/>
                  </a:lnTo>
                  <a:lnTo>
                    <a:pt x="2115" y="341"/>
                  </a:lnTo>
                  <a:lnTo>
                    <a:pt x="2112" y="341"/>
                  </a:lnTo>
                  <a:lnTo>
                    <a:pt x="2112" y="341"/>
                  </a:lnTo>
                  <a:lnTo>
                    <a:pt x="2115" y="346"/>
                  </a:lnTo>
                  <a:lnTo>
                    <a:pt x="2115" y="348"/>
                  </a:lnTo>
                  <a:close/>
                  <a:moveTo>
                    <a:pt x="1739" y="192"/>
                  </a:moveTo>
                  <a:lnTo>
                    <a:pt x="1739" y="192"/>
                  </a:lnTo>
                  <a:lnTo>
                    <a:pt x="1741" y="194"/>
                  </a:lnTo>
                  <a:lnTo>
                    <a:pt x="1741" y="199"/>
                  </a:lnTo>
                  <a:lnTo>
                    <a:pt x="1741" y="199"/>
                  </a:lnTo>
                  <a:lnTo>
                    <a:pt x="1741" y="201"/>
                  </a:lnTo>
                  <a:lnTo>
                    <a:pt x="1741" y="201"/>
                  </a:lnTo>
                  <a:lnTo>
                    <a:pt x="1741" y="204"/>
                  </a:lnTo>
                  <a:lnTo>
                    <a:pt x="1741" y="204"/>
                  </a:lnTo>
                  <a:lnTo>
                    <a:pt x="1741" y="204"/>
                  </a:lnTo>
                  <a:lnTo>
                    <a:pt x="1743" y="204"/>
                  </a:lnTo>
                  <a:lnTo>
                    <a:pt x="1743" y="201"/>
                  </a:lnTo>
                  <a:lnTo>
                    <a:pt x="1746" y="201"/>
                  </a:lnTo>
                  <a:lnTo>
                    <a:pt x="1753" y="201"/>
                  </a:lnTo>
                  <a:lnTo>
                    <a:pt x="1753" y="201"/>
                  </a:lnTo>
                  <a:lnTo>
                    <a:pt x="1758" y="199"/>
                  </a:lnTo>
                  <a:lnTo>
                    <a:pt x="1758" y="197"/>
                  </a:lnTo>
                  <a:lnTo>
                    <a:pt x="1758" y="197"/>
                  </a:lnTo>
                  <a:lnTo>
                    <a:pt x="1760" y="190"/>
                  </a:lnTo>
                  <a:lnTo>
                    <a:pt x="1760" y="187"/>
                  </a:lnTo>
                  <a:lnTo>
                    <a:pt x="1762" y="185"/>
                  </a:lnTo>
                  <a:lnTo>
                    <a:pt x="1762" y="183"/>
                  </a:lnTo>
                  <a:lnTo>
                    <a:pt x="1762" y="180"/>
                  </a:lnTo>
                  <a:lnTo>
                    <a:pt x="1762" y="178"/>
                  </a:lnTo>
                  <a:lnTo>
                    <a:pt x="1760" y="175"/>
                  </a:lnTo>
                  <a:lnTo>
                    <a:pt x="1760" y="175"/>
                  </a:lnTo>
                  <a:lnTo>
                    <a:pt x="1760" y="175"/>
                  </a:lnTo>
                  <a:lnTo>
                    <a:pt x="1758" y="173"/>
                  </a:lnTo>
                  <a:lnTo>
                    <a:pt x="1758" y="171"/>
                  </a:lnTo>
                  <a:lnTo>
                    <a:pt x="1758" y="171"/>
                  </a:lnTo>
                  <a:lnTo>
                    <a:pt x="1755" y="171"/>
                  </a:lnTo>
                  <a:lnTo>
                    <a:pt x="1755" y="173"/>
                  </a:lnTo>
                  <a:lnTo>
                    <a:pt x="1755" y="173"/>
                  </a:lnTo>
                  <a:lnTo>
                    <a:pt x="1753" y="175"/>
                  </a:lnTo>
                  <a:lnTo>
                    <a:pt x="1753" y="173"/>
                  </a:lnTo>
                  <a:lnTo>
                    <a:pt x="1753" y="173"/>
                  </a:lnTo>
                  <a:lnTo>
                    <a:pt x="1751" y="173"/>
                  </a:lnTo>
                  <a:lnTo>
                    <a:pt x="1751" y="173"/>
                  </a:lnTo>
                  <a:lnTo>
                    <a:pt x="1751" y="173"/>
                  </a:lnTo>
                  <a:lnTo>
                    <a:pt x="1751" y="175"/>
                  </a:lnTo>
                  <a:lnTo>
                    <a:pt x="1748" y="175"/>
                  </a:lnTo>
                  <a:lnTo>
                    <a:pt x="1748" y="178"/>
                  </a:lnTo>
                  <a:lnTo>
                    <a:pt x="1746" y="178"/>
                  </a:lnTo>
                  <a:lnTo>
                    <a:pt x="1743" y="180"/>
                  </a:lnTo>
                  <a:lnTo>
                    <a:pt x="1741" y="185"/>
                  </a:lnTo>
                  <a:lnTo>
                    <a:pt x="1741" y="187"/>
                  </a:lnTo>
                  <a:lnTo>
                    <a:pt x="1739" y="190"/>
                  </a:lnTo>
                  <a:lnTo>
                    <a:pt x="1736" y="190"/>
                  </a:lnTo>
                  <a:lnTo>
                    <a:pt x="1739" y="190"/>
                  </a:lnTo>
                  <a:lnTo>
                    <a:pt x="1739" y="192"/>
                  </a:lnTo>
                  <a:close/>
                  <a:moveTo>
                    <a:pt x="1734" y="190"/>
                  </a:moveTo>
                  <a:lnTo>
                    <a:pt x="1736" y="190"/>
                  </a:lnTo>
                  <a:lnTo>
                    <a:pt x="1736" y="190"/>
                  </a:lnTo>
                  <a:lnTo>
                    <a:pt x="1736" y="185"/>
                  </a:lnTo>
                  <a:lnTo>
                    <a:pt x="1736" y="185"/>
                  </a:lnTo>
                  <a:lnTo>
                    <a:pt x="1736" y="183"/>
                  </a:lnTo>
                  <a:lnTo>
                    <a:pt x="1736" y="183"/>
                  </a:lnTo>
                  <a:lnTo>
                    <a:pt x="1736" y="183"/>
                  </a:lnTo>
                  <a:lnTo>
                    <a:pt x="1734" y="185"/>
                  </a:lnTo>
                  <a:lnTo>
                    <a:pt x="1734" y="185"/>
                  </a:lnTo>
                  <a:lnTo>
                    <a:pt x="1734" y="185"/>
                  </a:lnTo>
                  <a:lnTo>
                    <a:pt x="1734" y="185"/>
                  </a:lnTo>
                  <a:lnTo>
                    <a:pt x="1734" y="185"/>
                  </a:lnTo>
                  <a:lnTo>
                    <a:pt x="1734" y="187"/>
                  </a:lnTo>
                  <a:lnTo>
                    <a:pt x="1734" y="187"/>
                  </a:lnTo>
                  <a:lnTo>
                    <a:pt x="1734" y="190"/>
                  </a:lnTo>
                  <a:close/>
                  <a:moveTo>
                    <a:pt x="1715" y="194"/>
                  </a:moveTo>
                  <a:lnTo>
                    <a:pt x="1717" y="192"/>
                  </a:lnTo>
                  <a:lnTo>
                    <a:pt x="1717" y="192"/>
                  </a:lnTo>
                  <a:lnTo>
                    <a:pt x="1717" y="192"/>
                  </a:lnTo>
                  <a:lnTo>
                    <a:pt x="1717" y="190"/>
                  </a:lnTo>
                  <a:lnTo>
                    <a:pt x="1717" y="190"/>
                  </a:lnTo>
                  <a:lnTo>
                    <a:pt x="1715" y="190"/>
                  </a:lnTo>
                  <a:lnTo>
                    <a:pt x="1715" y="190"/>
                  </a:lnTo>
                  <a:lnTo>
                    <a:pt x="1715" y="190"/>
                  </a:lnTo>
                  <a:lnTo>
                    <a:pt x="1715" y="192"/>
                  </a:lnTo>
                  <a:lnTo>
                    <a:pt x="1715" y="192"/>
                  </a:lnTo>
                  <a:lnTo>
                    <a:pt x="1715" y="194"/>
                  </a:lnTo>
                  <a:close/>
                  <a:moveTo>
                    <a:pt x="1796" y="306"/>
                  </a:moveTo>
                  <a:lnTo>
                    <a:pt x="1796" y="308"/>
                  </a:lnTo>
                  <a:lnTo>
                    <a:pt x="1798" y="308"/>
                  </a:lnTo>
                  <a:lnTo>
                    <a:pt x="1798" y="308"/>
                  </a:lnTo>
                  <a:lnTo>
                    <a:pt x="1798" y="310"/>
                  </a:lnTo>
                  <a:lnTo>
                    <a:pt x="1798" y="310"/>
                  </a:lnTo>
                  <a:lnTo>
                    <a:pt x="1798" y="310"/>
                  </a:lnTo>
                  <a:lnTo>
                    <a:pt x="1798" y="313"/>
                  </a:lnTo>
                  <a:lnTo>
                    <a:pt x="1798" y="313"/>
                  </a:lnTo>
                  <a:lnTo>
                    <a:pt x="1803" y="315"/>
                  </a:lnTo>
                  <a:lnTo>
                    <a:pt x="1805" y="317"/>
                  </a:lnTo>
                  <a:lnTo>
                    <a:pt x="1807" y="320"/>
                  </a:lnTo>
                  <a:lnTo>
                    <a:pt x="1807" y="320"/>
                  </a:lnTo>
                  <a:lnTo>
                    <a:pt x="1807" y="320"/>
                  </a:lnTo>
                  <a:lnTo>
                    <a:pt x="1807" y="320"/>
                  </a:lnTo>
                  <a:lnTo>
                    <a:pt x="1810" y="320"/>
                  </a:lnTo>
                  <a:lnTo>
                    <a:pt x="1810" y="317"/>
                  </a:lnTo>
                  <a:lnTo>
                    <a:pt x="1810" y="317"/>
                  </a:lnTo>
                  <a:lnTo>
                    <a:pt x="1810" y="317"/>
                  </a:lnTo>
                  <a:lnTo>
                    <a:pt x="1810" y="317"/>
                  </a:lnTo>
                  <a:lnTo>
                    <a:pt x="1807" y="315"/>
                  </a:lnTo>
                  <a:lnTo>
                    <a:pt x="1807" y="315"/>
                  </a:lnTo>
                  <a:lnTo>
                    <a:pt x="1803" y="313"/>
                  </a:lnTo>
                  <a:lnTo>
                    <a:pt x="1796" y="306"/>
                  </a:lnTo>
                  <a:lnTo>
                    <a:pt x="1796" y="306"/>
                  </a:lnTo>
                  <a:lnTo>
                    <a:pt x="1796" y="306"/>
                  </a:lnTo>
                  <a:lnTo>
                    <a:pt x="1796" y="306"/>
                  </a:lnTo>
                  <a:lnTo>
                    <a:pt x="1796" y="306"/>
                  </a:lnTo>
                  <a:lnTo>
                    <a:pt x="1796" y="306"/>
                  </a:lnTo>
                  <a:close/>
                  <a:moveTo>
                    <a:pt x="1819" y="407"/>
                  </a:moveTo>
                  <a:lnTo>
                    <a:pt x="1819" y="407"/>
                  </a:lnTo>
                  <a:lnTo>
                    <a:pt x="1822" y="410"/>
                  </a:lnTo>
                  <a:lnTo>
                    <a:pt x="1822" y="410"/>
                  </a:lnTo>
                  <a:lnTo>
                    <a:pt x="1824" y="410"/>
                  </a:lnTo>
                  <a:lnTo>
                    <a:pt x="1824" y="410"/>
                  </a:lnTo>
                  <a:lnTo>
                    <a:pt x="1824" y="410"/>
                  </a:lnTo>
                  <a:lnTo>
                    <a:pt x="1826" y="412"/>
                  </a:lnTo>
                  <a:lnTo>
                    <a:pt x="1826" y="412"/>
                  </a:lnTo>
                  <a:lnTo>
                    <a:pt x="1829" y="412"/>
                  </a:lnTo>
                  <a:lnTo>
                    <a:pt x="1829" y="412"/>
                  </a:lnTo>
                  <a:lnTo>
                    <a:pt x="1831" y="412"/>
                  </a:lnTo>
                  <a:lnTo>
                    <a:pt x="1833" y="414"/>
                  </a:lnTo>
                  <a:lnTo>
                    <a:pt x="1836" y="414"/>
                  </a:lnTo>
                  <a:lnTo>
                    <a:pt x="1836" y="414"/>
                  </a:lnTo>
                  <a:lnTo>
                    <a:pt x="1838" y="414"/>
                  </a:lnTo>
                  <a:lnTo>
                    <a:pt x="1838" y="414"/>
                  </a:lnTo>
                  <a:lnTo>
                    <a:pt x="1838" y="414"/>
                  </a:lnTo>
                  <a:lnTo>
                    <a:pt x="1838" y="414"/>
                  </a:lnTo>
                  <a:lnTo>
                    <a:pt x="1838" y="414"/>
                  </a:lnTo>
                  <a:lnTo>
                    <a:pt x="1838" y="414"/>
                  </a:lnTo>
                  <a:lnTo>
                    <a:pt x="1838" y="417"/>
                  </a:lnTo>
                  <a:lnTo>
                    <a:pt x="1840" y="414"/>
                  </a:lnTo>
                  <a:lnTo>
                    <a:pt x="1843" y="414"/>
                  </a:lnTo>
                  <a:lnTo>
                    <a:pt x="1845" y="414"/>
                  </a:lnTo>
                  <a:lnTo>
                    <a:pt x="1845" y="414"/>
                  </a:lnTo>
                  <a:lnTo>
                    <a:pt x="1845" y="412"/>
                  </a:lnTo>
                  <a:lnTo>
                    <a:pt x="1848" y="412"/>
                  </a:lnTo>
                  <a:lnTo>
                    <a:pt x="1848" y="412"/>
                  </a:lnTo>
                  <a:lnTo>
                    <a:pt x="1848" y="412"/>
                  </a:lnTo>
                  <a:lnTo>
                    <a:pt x="1850" y="410"/>
                  </a:lnTo>
                  <a:lnTo>
                    <a:pt x="1850" y="410"/>
                  </a:lnTo>
                  <a:lnTo>
                    <a:pt x="1850" y="410"/>
                  </a:lnTo>
                  <a:lnTo>
                    <a:pt x="1850" y="410"/>
                  </a:lnTo>
                  <a:lnTo>
                    <a:pt x="1850" y="410"/>
                  </a:lnTo>
                  <a:lnTo>
                    <a:pt x="1850" y="410"/>
                  </a:lnTo>
                  <a:lnTo>
                    <a:pt x="1850" y="412"/>
                  </a:lnTo>
                  <a:lnTo>
                    <a:pt x="1850" y="412"/>
                  </a:lnTo>
                  <a:lnTo>
                    <a:pt x="1850" y="412"/>
                  </a:lnTo>
                  <a:lnTo>
                    <a:pt x="1850" y="412"/>
                  </a:lnTo>
                  <a:lnTo>
                    <a:pt x="1850" y="412"/>
                  </a:lnTo>
                  <a:lnTo>
                    <a:pt x="1852" y="412"/>
                  </a:lnTo>
                  <a:lnTo>
                    <a:pt x="1852" y="412"/>
                  </a:lnTo>
                  <a:lnTo>
                    <a:pt x="1852" y="412"/>
                  </a:lnTo>
                  <a:lnTo>
                    <a:pt x="1852" y="412"/>
                  </a:lnTo>
                  <a:lnTo>
                    <a:pt x="1852" y="412"/>
                  </a:lnTo>
                  <a:lnTo>
                    <a:pt x="1852" y="412"/>
                  </a:lnTo>
                  <a:lnTo>
                    <a:pt x="1855" y="412"/>
                  </a:lnTo>
                  <a:lnTo>
                    <a:pt x="1855" y="412"/>
                  </a:lnTo>
                  <a:lnTo>
                    <a:pt x="1855" y="412"/>
                  </a:lnTo>
                  <a:lnTo>
                    <a:pt x="1855" y="410"/>
                  </a:lnTo>
                  <a:lnTo>
                    <a:pt x="1850" y="407"/>
                  </a:lnTo>
                  <a:lnTo>
                    <a:pt x="1850" y="407"/>
                  </a:lnTo>
                  <a:lnTo>
                    <a:pt x="1852" y="407"/>
                  </a:lnTo>
                  <a:lnTo>
                    <a:pt x="1852" y="407"/>
                  </a:lnTo>
                  <a:lnTo>
                    <a:pt x="1852" y="407"/>
                  </a:lnTo>
                  <a:lnTo>
                    <a:pt x="1852" y="405"/>
                  </a:lnTo>
                  <a:lnTo>
                    <a:pt x="1855" y="405"/>
                  </a:lnTo>
                  <a:lnTo>
                    <a:pt x="1855" y="405"/>
                  </a:lnTo>
                  <a:lnTo>
                    <a:pt x="1855" y="405"/>
                  </a:lnTo>
                  <a:lnTo>
                    <a:pt x="1855" y="405"/>
                  </a:lnTo>
                  <a:lnTo>
                    <a:pt x="1855" y="403"/>
                  </a:lnTo>
                  <a:lnTo>
                    <a:pt x="1855" y="403"/>
                  </a:lnTo>
                  <a:lnTo>
                    <a:pt x="1855" y="403"/>
                  </a:lnTo>
                  <a:lnTo>
                    <a:pt x="1852" y="400"/>
                  </a:lnTo>
                  <a:lnTo>
                    <a:pt x="1850" y="398"/>
                  </a:lnTo>
                  <a:lnTo>
                    <a:pt x="1850" y="396"/>
                  </a:lnTo>
                  <a:lnTo>
                    <a:pt x="1850" y="396"/>
                  </a:lnTo>
                  <a:lnTo>
                    <a:pt x="1850" y="396"/>
                  </a:lnTo>
                  <a:lnTo>
                    <a:pt x="1850" y="396"/>
                  </a:lnTo>
                  <a:lnTo>
                    <a:pt x="1848" y="396"/>
                  </a:lnTo>
                  <a:lnTo>
                    <a:pt x="1848" y="396"/>
                  </a:lnTo>
                  <a:lnTo>
                    <a:pt x="1845" y="398"/>
                  </a:lnTo>
                  <a:lnTo>
                    <a:pt x="1845" y="398"/>
                  </a:lnTo>
                  <a:lnTo>
                    <a:pt x="1843" y="398"/>
                  </a:lnTo>
                  <a:lnTo>
                    <a:pt x="1843" y="398"/>
                  </a:lnTo>
                  <a:lnTo>
                    <a:pt x="1840" y="398"/>
                  </a:lnTo>
                  <a:lnTo>
                    <a:pt x="1838" y="398"/>
                  </a:lnTo>
                  <a:lnTo>
                    <a:pt x="1836" y="398"/>
                  </a:lnTo>
                  <a:lnTo>
                    <a:pt x="1833" y="398"/>
                  </a:lnTo>
                  <a:lnTo>
                    <a:pt x="1833" y="398"/>
                  </a:lnTo>
                  <a:lnTo>
                    <a:pt x="1833" y="400"/>
                  </a:lnTo>
                  <a:lnTo>
                    <a:pt x="1829" y="400"/>
                  </a:lnTo>
                  <a:lnTo>
                    <a:pt x="1829" y="400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26" y="403"/>
                  </a:lnTo>
                  <a:lnTo>
                    <a:pt x="1819" y="405"/>
                  </a:lnTo>
                  <a:lnTo>
                    <a:pt x="1817" y="405"/>
                  </a:lnTo>
                  <a:lnTo>
                    <a:pt x="1817" y="407"/>
                  </a:lnTo>
                  <a:lnTo>
                    <a:pt x="1819" y="407"/>
                  </a:lnTo>
                  <a:close/>
                  <a:moveTo>
                    <a:pt x="1862" y="336"/>
                  </a:moveTo>
                  <a:lnTo>
                    <a:pt x="1862" y="336"/>
                  </a:lnTo>
                  <a:lnTo>
                    <a:pt x="1864" y="336"/>
                  </a:lnTo>
                  <a:lnTo>
                    <a:pt x="1866" y="336"/>
                  </a:lnTo>
                  <a:lnTo>
                    <a:pt x="1866" y="334"/>
                  </a:lnTo>
                  <a:lnTo>
                    <a:pt x="1866" y="334"/>
                  </a:lnTo>
                  <a:lnTo>
                    <a:pt x="1869" y="332"/>
                  </a:lnTo>
                  <a:lnTo>
                    <a:pt x="1869" y="332"/>
                  </a:lnTo>
                  <a:lnTo>
                    <a:pt x="1866" y="332"/>
                  </a:lnTo>
                  <a:lnTo>
                    <a:pt x="1866" y="332"/>
                  </a:lnTo>
                  <a:lnTo>
                    <a:pt x="1866" y="329"/>
                  </a:lnTo>
                  <a:lnTo>
                    <a:pt x="1864" y="329"/>
                  </a:lnTo>
                  <a:lnTo>
                    <a:pt x="1864" y="329"/>
                  </a:lnTo>
                  <a:lnTo>
                    <a:pt x="1864" y="329"/>
                  </a:lnTo>
                  <a:lnTo>
                    <a:pt x="1864" y="329"/>
                  </a:lnTo>
                  <a:lnTo>
                    <a:pt x="1864" y="329"/>
                  </a:lnTo>
                  <a:lnTo>
                    <a:pt x="1864" y="329"/>
                  </a:lnTo>
                  <a:lnTo>
                    <a:pt x="1862" y="332"/>
                  </a:lnTo>
                  <a:lnTo>
                    <a:pt x="1862" y="332"/>
                  </a:lnTo>
                  <a:lnTo>
                    <a:pt x="1862" y="332"/>
                  </a:lnTo>
                  <a:lnTo>
                    <a:pt x="1862" y="332"/>
                  </a:lnTo>
                  <a:lnTo>
                    <a:pt x="1859" y="332"/>
                  </a:lnTo>
                  <a:lnTo>
                    <a:pt x="1859" y="332"/>
                  </a:lnTo>
                  <a:lnTo>
                    <a:pt x="1859" y="332"/>
                  </a:lnTo>
                  <a:lnTo>
                    <a:pt x="1859" y="332"/>
                  </a:lnTo>
                  <a:lnTo>
                    <a:pt x="1859" y="332"/>
                  </a:lnTo>
                  <a:lnTo>
                    <a:pt x="1857" y="332"/>
                  </a:lnTo>
                  <a:lnTo>
                    <a:pt x="1857" y="332"/>
                  </a:lnTo>
                  <a:lnTo>
                    <a:pt x="1857" y="334"/>
                  </a:lnTo>
                  <a:lnTo>
                    <a:pt x="1857" y="332"/>
                  </a:lnTo>
                  <a:lnTo>
                    <a:pt x="1857" y="332"/>
                  </a:lnTo>
                  <a:lnTo>
                    <a:pt x="1857" y="332"/>
                  </a:lnTo>
                  <a:lnTo>
                    <a:pt x="1855" y="332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4"/>
                  </a:lnTo>
                  <a:lnTo>
                    <a:pt x="1857" y="336"/>
                  </a:lnTo>
                  <a:lnTo>
                    <a:pt x="1859" y="334"/>
                  </a:lnTo>
                  <a:lnTo>
                    <a:pt x="1859" y="334"/>
                  </a:lnTo>
                  <a:lnTo>
                    <a:pt x="1859" y="334"/>
                  </a:lnTo>
                  <a:lnTo>
                    <a:pt x="1859" y="334"/>
                  </a:lnTo>
                  <a:lnTo>
                    <a:pt x="1862" y="334"/>
                  </a:lnTo>
                  <a:lnTo>
                    <a:pt x="1862" y="334"/>
                  </a:lnTo>
                  <a:lnTo>
                    <a:pt x="1862" y="334"/>
                  </a:lnTo>
                  <a:lnTo>
                    <a:pt x="1862" y="334"/>
                  </a:lnTo>
                  <a:lnTo>
                    <a:pt x="1864" y="332"/>
                  </a:lnTo>
                  <a:lnTo>
                    <a:pt x="1864" y="334"/>
                  </a:lnTo>
                  <a:lnTo>
                    <a:pt x="1862" y="336"/>
                  </a:lnTo>
                  <a:lnTo>
                    <a:pt x="1862" y="336"/>
                  </a:lnTo>
                  <a:close/>
                  <a:moveTo>
                    <a:pt x="1696" y="251"/>
                  </a:moveTo>
                  <a:lnTo>
                    <a:pt x="1696" y="251"/>
                  </a:lnTo>
                  <a:lnTo>
                    <a:pt x="1696" y="251"/>
                  </a:lnTo>
                  <a:lnTo>
                    <a:pt x="1696" y="251"/>
                  </a:lnTo>
                  <a:lnTo>
                    <a:pt x="1696" y="254"/>
                  </a:lnTo>
                  <a:lnTo>
                    <a:pt x="1696" y="254"/>
                  </a:lnTo>
                  <a:lnTo>
                    <a:pt x="1696" y="254"/>
                  </a:lnTo>
                  <a:lnTo>
                    <a:pt x="1699" y="254"/>
                  </a:lnTo>
                  <a:lnTo>
                    <a:pt x="1699" y="254"/>
                  </a:lnTo>
                  <a:lnTo>
                    <a:pt x="1699" y="254"/>
                  </a:lnTo>
                  <a:lnTo>
                    <a:pt x="1699" y="254"/>
                  </a:lnTo>
                  <a:lnTo>
                    <a:pt x="1699" y="254"/>
                  </a:lnTo>
                  <a:lnTo>
                    <a:pt x="1701" y="254"/>
                  </a:lnTo>
                  <a:lnTo>
                    <a:pt x="1701" y="254"/>
                  </a:lnTo>
                  <a:lnTo>
                    <a:pt x="1701" y="254"/>
                  </a:lnTo>
                  <a:lnTo>
                    <a:pt x="1701" y="254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6"/>
                  </a:lnTo>
                  <a:lnTo>
                    <a:pt x="1701" y="258"/>
                  </a:lnTo>
                  <a:lnTo>
                    <a:pt x="1701" y="258"/>
                  </a:lnTo>
                  <a:lnTo>
                    <a:pt x="1701" y="258"/>
                  </a:lnTo>
                  <a:lnTo>
                    <a:pt x="1701" y="261"/>
                  </a:lnTo>
                  <a:lnTo>
                    <a:pt x="1701" y="261"/>
                  </a:lnTo>
                  <a:lnTo>
                    <a:pt x="1701" y="263"/>
                  </a:lnTo>
                  <a:lnTo>
                    <a:pt x="1703" y="263"/>
                  </a:lnTo>
                  <a:lnTo>
                    <a:pt x="1706" y="263"/>
                  </a:lnTo>
                  <a:lnTo>
                    <a:pt x="1706" y="263"/>
                  </a:lnTo>
                  <a:lnTo>
                    <a:pt x="1708" y="265"/>
                  </a:lnTo>
                  <a:lnTo>
                    <a:pt x="1708" y="265"/>
                  </a:lnTo>
                  <a:lnTo>
                    <a:pt x="1706" y="268"/>
                  </a:lnTo>
                  <a:lnTo>
                    <a:pt x="1706" y="268"/>
                  </a:lnTo>
                  <a:lnTo>
                    <a:pt x="1703" y="270"/>
                  </a:lnTo>
                  <a:lnTo>
                    <a:pt x="1703" y="270"/>
                  </a:lnTo>
                  <a:lnTo>
                    <a:pt x="1703" y="272"/>
                  </a:lnTo>
                  <a:lnTo>
                    <a:pt x="1703" y="277"/>
                  </a:lnTo>
                  <a:lnTo>
                    <a:pt x="1703" y="280"/>
                  </a:lnTo>
                  <a:lnTo>
                    <a:pt x="1703" y="280"/>
                  </a:lnTo>
                  <a:lnTo>
                    <a:pt x="1703" y="280"/>
                  </a:lnTo>
                  <a:lnTo>
                    <a:pt x="1703" y="280"/>
                  </a:lnTo>
                  <a:lnTo>
                    <a:pt x="1703" y="280"/>
                  </a:lnTo>
                  <a:lnTo>
                    <a:pt x="1703" y="282"/>
                  </a:lnTo>
                  <a:lnTo>
                    <a:pt x="1703" y="282"/>
                  </a:lnTo>
                  <a:lnTo>
                    <a:pt x="1706" y="284"/>
                  </a:lnTo>
                  <a:lnTo>
                    <a:pt x="1706" y="287"/>
                  </a:lnTo>
                  <a:lnTo>
                    <a:pt x="1706" y="287"/>
                  </a:lnTo>
                  <a:lnTo>
                    <a:pt x="1706" y="287"/>
                  </a:lnTo>
                  <a:lnTo>
                    <a:pt x="1706" y="287"/>
                  </a:lnTo>
                  <a:lnTo>
                    <a:pt x="1706" y="287"/>
                  </a:lnTo>
                  <a:lnTo>
                    <a:pt x="1706" y="289"/>
                  </a:lnTo>
                  <a:lnTo>
                    <a:pt x="1706" y="289"/>
                  </a:lnTo>
                  <a:lnTo>
                    <a:pt x="1706" y="289"/>
                  </a:lnTo>
                  <a:lnTo>
                    <a:pt x="1708" y="291"/>
                  </a:lnTo>
                  <a:lnTo>
                    <a:pt x="1710" y="291"/>
                  </a:lnTo>
                  <a:lnTo>
                    <a:pt x="1710" y="289"/>
                  </a:lnTo>
                  <a:lnTo>
                    <a:pt x="1710" y="291"/>
                  </a:lnTo>
                  <a:lnTo>
                    <a:pt x="1713" y="291"/>
                  </a:lnTo>
                  <a:lnTo>
                    <a:pt x="1713" y="291"/>
                  </a:lnTo>
                  <a:lnTo>
                    <a:pt x="1713" y="294"/>
                  </a:lnTo>
                  <a:lnTo>
                    <a:pt x="1713" y="294"/>
                  </a:lnTo>
                  <a:lnTo>
                    <a:pt x="1710" y="301"/>
                  </a:lnTo>
                  <a:lnTo>
                    <a:pt x="1710" y="301"/>
                  </a:lnTo>
                  <a:lnTo>
                    <a:pt x="1710" y="303"/>
                  </a:lnTo>
                  <a:lnTo>
                    <a:pt x="1710" y="306"/>
                  </a:lnTo>
                  <a:lnTo>
                    <a:pt x="1710" y="306"/>
                  </a:lnTo>
                  <a:lnTo>
                    <a:pt x="1710" y="306"/>
                  </a:lnTo>
                  <a:lnTo>
                    <a:pt x="1710" y="308"/>
                  </a:lnTo>
                  <a:lnTo>
                    <a:pt x="1710" y="308"/>
                  </a:lnTo>
                  <a:lnTo>
                    <a:pt x="1710" y="308"/>
                  </a:lnTo>
                  <a:lnTo>
                    <a:pt x="1710" y="315"/>
                  </a:lnTo>
                  <a:lnTo>
                    <a:pt x="1710" y="315"/>
                  </a:lnTo>
                  <a:lnTo>
                    <a:pt x="1710" y="317"/>
                  </a:lnTo>
                  <a:lnTo>
                    <a:pt x="1710" y="320"/>
                  </a:lnTo>
                  <a:lnTo>
                    <a:pt x="1710" y="320"/>
                  </a:lnTo>
                  <a:lnTo>
                    <a:pt x="1710" y="322"/>
                  </a:lnTo>
                  <a:lnTo>
                    <a:pt x="1713" y="322"/>
                  </a:lnTo>
                  <a:lnTo>
                    <a:pt x="1713" y="325"/>
                  </a:lnTo>
                  <a:lnTo>
                    <a:pt x="1713" y="325"/>
                  </a:lnTo>
                  <a:lnTo>
                    <a:pt x="1715" y="325"/>
                  </a:lnTo>
                  <a:lnTo>
                    <a:pt x="1717" y="327"/>
                  </a:lnTo>
                  <a:lnTo>
                    <a:pt x="1720" y="327"/>
                  </a:lnTo>
                  <a:lnTo>
                    <a:pt x="1720" y="327"/>
                  </a:lnTo>
                  <a:lnTo>
                    <a:pt x="1720" y="329"/>
                  </a:lnTo>
                  <a:lnTo>
                    <a:pt x="1722" y="329"/>
                  </a:lnTo>
                  <a:lnTo>
                    <a:pt x="1722" y="334"/>
                  </a:lnTo>
                  <a:lnTo>
                    <a:pt x="1725" y="336"/>
                  </a:lnTo>
                  <a:lnTo>
                    <a:pt x="1729" y="343"/>
                  </a:lnTo>
                  <a:lnTo>
                    <a:pt x="1729" y="343"/>
                  </a:lnTo>
                  <a:lnTo>
                    <a:pt x="1729" y="346"/>
                  </a:lnTo>
                  <a:lnTo>
                    <a:pt x="1739" y="348"/>
                  </a:lnTo>
                  <a:lnTo>
                    <a:pt x="1741" y="351"/>
                  </a:lnTo>
                  <a:lnTo>
                    <a:pt x="1741" y="351"/>
                  </a:lnTo>
                  <a:lnTo>
                    <a:pt x="1741" y="351"/>
                  </a:lnTo>
                  <a:lnTo>
                    <a:pt x="1741" y="351"/>
                  </a:lnTo>
                  <a:lnTo>
                    <a:pt x="1739" y="351"/>
                  </a:lnTo>
                  <a:lnTo>
                    <a:pt x="1739" y="353"/>
                  </a:lnTo>
                  <a:lnTo>
                    <a:pt x="1739" y="353"/>
                  </a:lnTo>
                  <a:lnTo>
                    <a:pt x="1741" y="353"/>
                  </a:lnTo>
                  <a:lnTo>
                    <a:pt x="1741" y="353"/>
                  </a:lnTo>
                  <a:lnTo>
                    <a:pt x="1741" y="353"/>
                  </a:lnTo>
                  <a:lnTo>
                    <a:pt x="1746" y="355"/>
                  </a:lnTo>
                  <a:lnTo>
                    <a:pt x="1748" y="355"/>
                  </a:lnTo>
                  <a:lnTo>
                    <a:pt x="1751" y="355"/>
                  </a:lnTo>
                  <a:lnTo>
                    <a:pt x="1751" y="355"/>
                  </a:lnTo>
                  <a:lnTo>
                    <a:pt x="1751" y="355"/>
                  </a:lnTo>
                  <a:lnTo>
                    <a:pt x="1748" y="353"/>
                  </a:lnTo>
                  <a:lnTo>
                    <a:pt x="1748" y="353"/>
                  </a:lnTo>
                  <a:lnTo>
                    <a:pt x="1746" y="353"/>
                  </a:lnTo>
                  <a:lnTo>
                    <a:pt x="1746" y="351"/>
                  </a:lnTo>
                  <a:lnTo>
                    <a:pt x="1746" y="351"/>
                  </a:lnTo>
                  <a:lnTo>
                    <a:pt x="1741" y="348"/>
                  </a:lnTo>
                  <a:lnTo>
                    <a:pt x="1739" y="346"/>
                  </a:lnTo>
                  <a:lnTo>
                    <a:pt x="1734" y="336"/>
                  </a:lnTo>
                  <a:lnTo>
                    <a:pt x="1734" y="336"/>
                  </a:lnTo>
                  <a:lnTo>
                    <a:pt x="1732" y="334"/>
                  </a:lnTo>
                  <a:lnTo>
                    <a:pt x="1732" y="334"/>
                  </a:lnTo>
                  <a:lnTo>
                    <a:pt x="1729" y="329"/>
                  </a:lnTo>
                  <a:lnTo>
                    <a:pt x="1729" y="329"/>
                  </a:lnTo>
                  <a:lnTo>
                    <a:pt x="1729" y="327"/>
                  </a:lnTo>
                  <a:lnTo>
                    <a:pt x="1729" y="325"/>
                  </a:lnTo>
                  <a:lnTo>
                    <a:pt x="1727" y="325"/>
                  </a:lnTo>
                  <a:lnTo>
                    <a:pt x="1727" y="322"/>
                  </a:lnTo>
                  <a:lnTo>
                    <a:pt x="1727" y="322"/>
                  </a:lnTo>
                  <a:lnTo>
                    <a:pt x="1727" y="320"/>
                  </a:lnTo>
                  <a:lnTo>
                    <a:pt x="1725" y="317"/>
                  </a:lnTo>
                  <a:lnTo>
                    <a:pt x="1725" y="317"/>
                  </a:lnTo>
                  <a:lnTo>
                    <a:pt x="1725" y="313"/>
                  </a:lnTo>
                  <a:lnTo>
                    <a:pt x="1722" y="310"/>
                  </a:lnTo>
                  <a:lnTo>
                    <a:pt x="1722" y="308"/>
                  </a:lnTo>
                  <a:lnTo>
                    <a:pt x="1722" y="308"/>
                  </a:lnTo>
                  <a:lnTo>
                    <a:pt x="1722" y="306"/>
                  </a:lnTo>
                  <a:lnTo>
                    <a:pt x="1722" y="303"/>
                  </a:lnTo>
                  <a:lnTo>
                    <a:pt x="1722" y="303"/>
                  </a:lnTo>
                  <a:lnTo>
                    <a:pt x="1722" y="301"/>
                  </a:lnTo>
                  <a:lnTo>
                    <a:pt x="1722" y="301"/>
                  </a:lnTo>
                  <a:lnTo>
                    <a:pt x="1722" y="301"/>
                  </a:lnTo>
                  <a:lnTo>
                    <a:pt x="1722" y="296"/>
                  </a:lnTo>
                  <a:lnTo>
                    <a:pt x="1722" y="294"/>
                  </a:lnTo>
                  <a:lnTo>
                    <a:pt x="1720" y="291"/>
                  </a:lnTo>
                  <a:lnTo>
                    <a:pt x="1720" y="291"/>
                  </a:lnTo>
                  <a:lnTo>
                    <a:pt x="1720" y="291"/>
                  </a:lnTo>
                  <a:lnTo>
                    <a:pt x="1722" y="289"/>
                  </a:lnTo>
                  <a:lnTo>
                    <a:pt x="1722" y="284"/>
                  </a:lnTo>
                  <a:lnTo>
                    <a:pt x="1722" y="284"/>
                  </a:lnTo>
                  <a:lnTo>
                    <a:pt x="1725" y="284"/>
                  </a:lnTo>
                  <a:lnTo>
                    <a:pt x="1725" y="282"/>
                  </a:lnTo>
                  <a:lnTo>
                    <a:pt x="1727" y="284"/>
                  </a:lnTo>
                  <a:lnTo>
                    <a:pt x="1729" y="284"/>
                  </a:lnTo>
                  <a:lnTo>
                    <a:pt x="1729" y="284"/>
                  </a:lnTo>
                  <a:lnTo>
                    <a:pt x="1732" y="284"/>
                  </a:lnTo>
                  <a:lnTo>
                    <a:pt x="1734" y="284"/>
                  </a:lnTo>
                  <a:lnTo>
                    <a:pt x="1736" y="284"/>
                  </a:lnTo>
                  <a:lnTo>
                    <a:pt x="1736" y="287"/>
                  </a:lnTo>
                  <a:lnTo>
                    <a:pt x="1739" y="287"/>
                  </a:lnTo>
                  <a:lnTo>
                    <a:pt x="1739" y="287"/>
                  </a:lnTo>
                  <a:lnTo>
                    <a:pt x="1741" y="287"/>
                  </a:lnTo>
                  <a:lnTo>
                    <a:pt x="1743" y="289"/>
                  </a:lnTo>
                  <a:lnTo>
                    <a:pt x="1746" y="287"/>
                  </a:lnTo>
                  <a:lnTo>
                    <a:pt x="1746" y="287"/>
                  </a:lnTo>
                  <a:lnTo>
                    <a:pt x="1748" y="287"/>
                  </a:lnTo>
                  <a:lnTo>
                    <a:pt x="1748" y="287"/>
                  </a:lnTo>
                  <a:lnTo>
                    <a:pt x="1751" y="287"/>
                  </a:lnTo>
                  <a:lnTo>
                    <a:pt x="1751" y="287"/>
                  </a:lnTo>
                  <a:lnTo>
                    <a:pt x="1753" y="289"/>
                  </a:lnTo>
                  <a:lnTo>
                    <a:pt x="1753" y="289"/>
                  </a:lnTo>
                  <a:lnTo>
                    <a:pt x="1755" y="291"/>
                  </a:lnTo>
                  <a:lnTo>
                    <a:pt x="1758" y="291"/>
                  </a:lnTo>
                  <a:lnTo>
                    <a:pt x="1758" y="291"/>
                  </a:lnTo>
                  <a:lnTo>
                    <a:pt x="1760" y="291"/>
                  </a:lnTo>
                  <a:lnTo>
                    <a:pt x="1762" y="294"/>
                  </a:lnTo>
                  <a:lnTo>
                    <a:pt x="1762" y="294"/>
                  </a:lnTo>
                  <a:lnTo>
                    <a:pt x="1765" y="294"/>
                  </a:lnTo>
                  <a:lnTo>
                    <a:pt x="1772" y="296"/>
                  </a:lnTo>
                  <a:lnTo>
                    <a:pt x="1772" y="296"/>
                  </a:lnTo>
                  <a:lnTo>
                    <a:pt x="1772" y="296"/>
                  </a:lnTo>
                  <a:lnTo>
                    <a:pt x="1774" y="299"/>
                  </a:lnTo>
                  <a:lnTo>
                    <a:pt x="1774" y="296"/>
                  </a:lnTo>
                  <a:lnTo>
                    <a:pt x="1774" y="294"/>
                  </a:lnTo>
                  <a:lnTo>
                    <a:pt x="1772" y="294"/>
                  </a:lnTo>
                  <a:lnTo>
                    <a:pt x="1769" y="291"/>
                  </a:lnTo>
                  <a:lnTo>
                    <a:pt x="1767" y="291"/>
                  </a:lnTo>
                  <a:lnTo>
                    <a:pt x="1767" y="291"/>
                  </a:lnTo>
                  <a:lnTo>
                    <a:pt x="1765" y="291"/>
                  </a:lnTo>
                  <a:lnTo>
                    <a:pt x="1762" y="289"/>
                  </a:lnTo>
                  <a:lnTo>
                    <a:pt x="1762" y="289"/>
                  </a:lnTo>
                  <a:lnTo>
                    <a:pt x="1762" y="284"/>
                  </a:lnTo>
                  <a:lnTo>
                    <a:pt x="1762" y="284"/>
                  </a:lnTo>
                  <a:lnTo>
                    <a:pt x="1762" y="284"/>
                  </a:lnTo>
                  <a:lnTo>
                    <a:pt x="1762" y="282"/>
                  </a:lnTo>
                  <a:lnTo>
                    <a:pt x="1762" y="282"/>
                  </a:lnTo>
                  <a:lnTo>
                    <a:pt x="1762" y="282"/>
                  </a:lnTo>
                  <a:lnTo>
                    <a:pt x="1762" y="282"/>
                  </a:lnTo>
                  <a:lnTo>
                    <a:pt x="1762" y="280"/>
                  </a:lnTo>
                  <a:lnTo>
                    <a:pt x="1762" y="280"/>
                  </a:lnTo>
                  <a:lnTo>
                    <a:pt x="1762" y="280"/>
                  </a:lnTo>
                  <a:lnTo>
                    <a:pt x="1762" y="280"/>
                  </a:lnTo>
                  <a:lnTo>
                    <a:pt x="1760" y="280"/>
                  </a:lnTo>
                  <a:lnTo>
                    <a:pt x="1760" y="280"/>
                  </a:lnTo>
                  <a:lnTo>
                    <a:pt x="1760" y="280"/>
                  </a:lnTo>
                  <a:lnTo>
                    <a:pt x="1758" y="280"/>
                  </a:lnTo>
                  <a:lnTo>
                    <a:pt x="1758" y="280"/>
                  </a:lnTo>
                  <a:lnTo>
                    <a:pt x="1758" y="280"/>
                  </a:lnTo>
                  <a:lnTo>
                    <a:pt x="1755" y="277"/>
                  </a:lnTo>
                  <a:lnTo>
                    <a:pt x="1755" y="277"/>
                  </a:lnTo>
                  <a:lnTo>
                    <a:pt x="1753" y="277"/>
                  </a:lnTo>
                  <a:lnTo>
                    <a:pt x="1753" y="277"/>
                  </a:lnTo>
                  <a:lnTo>
                    <a:pt x="1751" y="277"/>
                  </a:lnTo>
                  <a:lnTo>
                    <a:pt x="1751" y="275"/>
                  </a:lnTo>
                  <a:lnTo>
                    <a:pt x="1751" y="275"/>
                  </a:lnTo>
                  <a:lnTo>
                    <a:pt x="1751" y="275"/>
                  </a:lnTo>
                  <a:lnTo>
                    <a:pt x="1748" y="275"/>
                  </a:lnTo>
                  <a:lnTo>
                    <a:pt x="1746" y="275"/>
                  </a:lnTo>
                  <a:lnTo>
                    <a:pt x="1746" y="275"/>
                  </a:lnTo>
                  <a:lnTo>
                    <a:pt x="1746" y="275"/>
                  </a:lnTo>
                  <a:lnTo>
                    <a:pt x="1743" y="272"/>
                  </a:lnTo>
                  <a:lnTo>
                    <a:pt x="1743" y="272"/>
                  </a:lnTo>
                  <a:lnTo>
                    <a:pt x="1741" y="270"/>
                  </a:lnTo>
                  <a:lnTo>
                    <a:pt x="1739" y="270"/>
                  </a:lnTo>
                  <a:lnTo>
                    <a:pt x="1739" y="268"/>
                  </a:lnTo>
                  <a:lnTo>
                    <a:pt x="1739" y="268"/>
                  </a:lnTo>
                  <a:lnTo>
                    <a:pt x="1739" y="268"/>
                  </a:lnTo>
                  <a:lnTo>
                    <a:pt x="1739" y="265"/>
                  </a:lnTo>
                  <a:lnTo>
                    <a:pt x="1739" y="265"/>
                  </a:lnTo>
                  <a:lnTo>
                    <a:pt x="1741" y="265"/>
                  </a:lnTo>
                  <a:lnTo>
                    <a:pt x="1741" y="265"/>
                  </a:lnTo>
                  <a:lnTo>
                    <a:pt x="1741" y="265"/>
                  </a:lnTo>
                  <a:lnTo>
                    <a:pt x="1743" y="265"/>
                  </a:lnTo>
                  <a:lnTo>
                    <a:pt x="1743" y="265"/>
                  </a:lnTo>
                  <a:lnTo>
                    <a:pt x="1743" y="265"/>
                  </a:lnTo>
                  <a:lnTo>
                    <a:pt x="1741" y="263"/>
                  </a:lnTo>
                  <a:lnTo>
                    <a:pt x="1743" y="263"/>
                  </a:lnTo>
                  <a:lnTo>
                    <a:pt x="1743" y="261"/>
                  </a:lnTo>
                  <a:lnTo>
                    <a:pt x="1743" y="261"/>
                  </a:lnTo>
                  <a:lnTo>
                    <a:pt x="1748" y="261"/>
                  </a:lnTo>
                  <a:lnTo>
                    <a:pt x="1748" y="261"/>
                  </a:lnTo>
                  <a:lnTo>
                    <a:pt x="1751" y="261"/>
                  </a:lnTo>
                  <a:lnTo>
                    <a:pt x="1751" y="258"/>
                  </a:lnTo>
                  <a:lnTo>
                    <a:pt x="1753" y="258"/>
                  </a:lnTo>
                  <a:lnTo>
                    <a:pt x="1755" y="258"/>
                  </a:lnTo>
                  <a:lnTo>
                    <a:pt x="1755" y="256"/>
                  </a:lnTo>
                  <a:lnTo>
                    <a:pt x="1755" y="256"/>
                  </a:lnTo>
                  <a:lnTo>
                    <a:pt x="1758" y="256"/>
                  </a:lnTo>
                  <a:lnTo>
                    <a:pt x="1760" y="254"/>
                  </a:lnTo>
                  <a:lnTo>
                    <a:pt x="1760" y="254"/>
                  </a:lnTo>
                  <a:lnTo>
                    <a:pt x="1762" y="254"/>
                  </a:lnTo>
                  <a:lnTo>
                    <a:pt x="1762" y="254"/>
                  </a:lnTo>
                  <a:lnTo>
                    <a:pt x="1762" y="254"/>
                  </a:lnTo>
                  <a:lnTo>
                    <a:pt x="1765" y="254"/>
                  </a:lnTo>
                  <a:lnTo>
                    <a:pt x="1765" y="251"/>
                  </a:lnTo>
                  <a:lnTo>
                    <a:pt x="1765" y="251"/>
                  </a:lnTo>
                  <a:lnTo>
                    <a:pt x="1765" y="251"/>
                  </a:lnTo>
                  <a:lnTo>
                    <a:pt x="1765" y="246"/>
                  </a:lnTo>
                  <a:lnTo>
                    <a:pt x="1765" y="246"/>
                  </a:lnTo>
                  <a:lnTo>
                    <a:pt x="1765" y="244"/>
                  </a:lnTo>
                  <a:lnTo>
                    <a:pt x="1765" y="242"/>
                  </a:lnTo>
                  <a:lnTo>
                    <a:pt x="1765" y="239"/>
                  </a:lnTo>
                  <a:lnTo>
                    <a:pt x="1765" y="239"/>
                  </a:lnTo>
                  <a:lnTo>
                    <a:pt x="1767" y="239"/>
                  </a:lnTo>
                  <a:lnTo>
                    <a:pt x="1767" y="239"/>
                  </a:lnTo>
                  <a:lnTo>
                    <a:pt x="1767" y="237"/>
                  </a:lnTo>
                  <a:lnTo>
                    <a:pt x="1767" y="237"/>
                  </a:lnTo>
                  <a:lnTo>
                    <a:pt x="1767" y="235"/>
                  </a:lnTo>
                  <a:lnTo>
                    <a:pt x="1765" y="235"/>
                  </a:lnTo>
                  <a:lnTo>
                    <a:pt x="1765" y="235"/>
                  </a:lnTo>
                  <a:lnTo>
                    <a:pt x="1765" y="235"/>
                  </a:lnTo>
                  <a:lnTo>
                    <a:pt x="1762" y="235"/>
                  </a:lnTo>
                  <a:lnTo>
                    <a:pt x="1762" y="235"/>
                  </a:lnTo>
                  <a:lnTo>
                    <a:pt x="1762" y="232"/>
                  </a:lnTo>
                  <a:lnTo>
                    <a:pt x="1762" y="230"/>
                  </a:lnTo>
                  <a:lnTo>
                    <a:pt x="1762" y="230"/>
                  </a:lnTo>
                  <a:lnTo>
                    <a:pt x="1765" y="230"/>
                  </a:lnTo>
                  <a:lnTo>
                    <a:pt x="1765" y="228"/>
                  </a:lnTo>
                  <a:lnTo>
                    <a:pt x="1765" y="228"/>
                  </a:lnTo>
                  <a:lnTo>
                    <a:pt x="1765" y="228"/>
                  </a:lnTo>
                  <a:lnTo>
                    <a:pt x="1765" y="228"/>
                  </a:lnTo>
                  <a:lnTo>
                    <a:pt x="1765" y="228"/>
                  </a:lnTo>
                  <a:lnTo>
                    <a:pt x="1760" y="225"/>
                  </a:lnTo>
                  <a:lnTo>
                    <a:pt x="1758" y="225"/>
                  </a:lnTo>
                  <a:lnTo>
                    <a:pt x="1755" y="228"/>
                  </a:lnTo>
                  <a:lnTo>
                    <a:pt x="1755" y="228"/>
                  </a:lnTo>
                  <a:lnTo>
                    <a:pt x="1755" y="228"/>
                  </a:lnTo>
                  <a:lnTo>
                    <a:pt x="1755" y="228"/>
                  </a:lnTo>
                  <a:lnTo>
                    <a:pt x="1753" y="228"/>
                  </a:lnTo>
                  <a:lnTo>
                    <a:pt x="1753" y="228"/>
                  </a:lnTo>
                  <a:lnTo>
                    <a:pt x="1753" y="228"/>
                  </a:lnTo>
                  <a:lnTo>
                    <a:pt x="1753" y="228"/>
                  </a:lnTo>
                  <a:lnTo>
                    <a:pt x="1753" y="228"/>
                  </a:lnTo>
                  <a:lnTo>
                    <a:pt x="1751" y="228"/>
                  </a:lnTo>
                  <a:lnTo>
                    <a:pt x="1751" y="228"/>
                  </a:lnTo>
                  <a:lnTo>
                    <a:pt x="1748" y="228"/>
                  </a:lnTo>
                  <a:lnTo>
                    <a:pt x="1748" y="230"/>
                  </a:lnTo>
                  <a:lnTo>
                    <a:pt x="1746" y="230"/>
                  </a:lnTo>
                  <a:lnTo>
                    <a:pt x="1746" y="230"/>
                  </a:lnTo>
                  <a:lnTo>
                    <a:pt x="1746" y="230"/>
                  </a:lnTo>
                  <a:lnTo>
                    <a:pt x="1746" y="232"/>
                  </a:lnTo>
                  <a:lnTo>
                    <a:pt x="1746" y="232"/>
                  </a:lnTo>
                  <a:lnTo>
                    <a:pt x="1743" y="232"/>
                  </a:lnTo>
                  <a:lnTo>
                    <a:pt x="1741" y="232"/>
                  </a:lnTo>
                  <a:lnTo>
                    <a:pt x="1741" y="235"/>
                  </a:lnTo>
                  <a:lnTo>
                    <a:pt x="1741" y="235"/>
                  </a:lnTo>
                  <a:lnTo>
                    <a:pt x="1739" y="237"/>
                  </a:lnTo>
                  <a:lnTo>
                    <a:pt x="1736" y="237"/>
                  </a:lnTo>
                  <a:lnTo>
                    <a:pt x="1736" y="237"/>
                  </a:lnTo>
                  <a:lnTo>
                    <a:pt x="1736" y="239"/>
                  </a:lnTo>
                  <a:lnTo>
                    <a:pt x="1734" y="239"/>
                  </a:lnTo>
                  <a:lnTo>
                    <a:pt x="1732" y="242"/>
                  </a:lnTo>
                  <a:lnTo>
                    <a:pt x="1732" y="242"/>
                  </a:lnTo>
                  <a:lnTo>
                    <a:pt x="1732" y="244"/>
                  </a:lnTo>
                  <a:lnTo>
                    <a:pt x="1734" y="244"/>
                  </a:lnTo>
                  <a:lnTo>
                    <a:pt x="1736" y="244"/>
                  </a:lnTo>
                  <a:lnTo>
                    <a:pt x="1736" y="244"/>
                  </a:lnTo>
                  <a:lnTo>
                    <a:pt x="1736" y="244"/>
                  </a:lnTo>
                  <a:lnTo>
                    <a:pt x="1736" y="246"/>
                  </a:lnTo>
                  <a:lnTo>
                    <a:pt x="1736" y="246"/>
                  </a:lnTo>
                  <a:lnTo>
                    <a:pt x="1736" y="249"/>
                  </a:lnTo>
                  <a:lnTo>
                    <a:pt x="1736" y="249"/>
                  </a:lnTo>
                  <a:lnTo>
                    <a:pt x="1734" y="249"/>
                  </a:lnTo>
                  <a:lnTo>
                    <a:pt x="1732" y="249"/>
                  </a:lnTo>
                  <a:lnTo>
                    <a:pt x="1729" y="249"/>
                  </a:lnTo>
                  <a:lnTo>
                    <a:pt x="1729" y="251"/>
                  </a:lnTo>
                  <a:lnTo>
                    <a:pt x="1727" y="251"/>
                  </a:lnTo>
                  <a:lnTo>
                    <a:pt x="1727" y="251"/>
                  </a:lnTo>
                  <a:lnTo>
                    <a:pt x="1725" y="256"/>
                  </a:lnTo>
                  <a:lnTo>
                    <a:pt x="1725" y="256"/>
                  </a:lnTo>
                  <a:lnTo>
                    <a:pt x="1725" y="258"/>
                  </a:lnTo>
                  <a:lnTo>
                    <a:pt x="1722" y="263"/>
                  </a:lnTo>
                  <a:lnTo>
                    <a:pt x="1722" y="263"/>
                  </a:lnTo>
                  <a:lnTo>
                    <a:pt x="1722" y="263"/>
                  </a:lnTo>
                  <a:lnTo>
                    <a:pt x="1720" y="265"/>
                  </a:lnTo>
                  <a:lnTo>
                    <a:pt x="1720" y="265"/>
                  </a:lnTo>
                  <a:lnTo>
                    <a:pt x="1717" y="265"/>
                  </a:lnTo>
                  <a:lnTo>
                    <a:pt x="1717" y="268"/>
                  </a:lnTo>
                  <a:lnTo>
                    <a:pt x="1717" y="268"/>
                  </a:lnTo>
                  <a:lnTo>
                    <a:pt x="1715" y="265"/>
                  </a:lnTo>
                  <a:lnTo>
                    <a:pt x="1715" y="265"/>
                  </a:lnTo>
                  <a:lnTo>
                    <a:pt x="1715" y="265"/>
                  </a:lnTo>
                  <a:lnTo>
                    <a:pt x="1713" y="265"/>
                  </a:lnTo>
                  <a:lnTo>
                    <a:pt x="1713" y="265"/>
                  </a:lnTo>
                  <a:lnTo>
                    <a:pt x="1713" y="265"/>
                  </a:lnTo>
                  <a:lnTo>
                    <a:pt x="1713" y="263"/>
                  </a:lnTo>
                  <a:lnTo>
                    <a:pt x="1713" y="263"/>
                  </a:lnTo>
                  <a:lnTo>
                    <a:pt x="1710" y="263"/>
                  </a:lnTo>
                  <a:lnTo>
                    <a:pt x="1708" y="263"/>
                  </a:lnTo>
                  <a:lnTo>
                    <a:pt x="1708" y="261"/>
                  </a:lnTo>
                  <a:lnTo>
                    <a:pt x="1708" y="261"/>
                  </a:lnTo>
                  <a:lnTo>
                    <a:pt x="1708" y="258"/>
                  </a:lnTo>
                  <a:lnTo>
                    <a:pt x="1708" y="258"/>
                  </a:lnTo>
                  <a:lnTo>
                    <a:pt x="1708" y="256"/>
                  </a:lnTo>
                  <a:lnTo>
                    <a:pt x="1710" y="254"/>
                  </a:lnTo>
                  <a:lnTo>
                    <a:pt x="1715" y="251"/>
                  </a:lnTo>
                  <a:lnTo>
                    <a:pt x="1717" y="249"/>
                  </a:lnTo>
                  <a:lnTo>
                    <a:pt x="1720" y="249"/>
                  </a:lnTo>
                  <a:lnTo>
                    <a:pt x="1720" y="249"/>
                  </a:lnTo>
                  <a:lnTo>
                    <a:pt x="1720" y="249"/>
                  </a:lnTo>
                  <a:lnTo>
                    <a:pt x="1722" y="249"/>
                  </a:lnTo>
                  <a:lnTo>
                    <a:pt x="1722" y="249"/>
                  </a:lnTo>
                  <a:lnTo>
                    <a:pt x="1722" y="249"/>
                  </a:lnTo>
                  <a:lnTo>
                    <a:pt x="1722" y="246"/>
                  </a:lnTo>
                  <a:lnTo>
                    <a:pt x="1722" y="244"/>
                  </a:lnTo>
                  <a:lnTo>
                    <a:pt x="1725" y="244"/>
                  </a:lnTo>
                  <a:lnTo>
                    <a:pt x="1725" y="244"/>
                  </a:lnTo>
                  <a:lnTo>
                    <a:pt x="1725" y="242"/>
                  </a:lnTo>
                  <a:lnTo>
                    <a:pt x="1725" y="242"/>
                  </a:lnTo>
                  <a:lnTo>
                    <a:pt x="1727" y="242"/>
                  </a:lnTo>
                  <a:lnTo>
                    <a:pt x="1727" y="242"/>
                  </a:lnTo>
                  <a:lnTo>
                    <a:pt x="1727" y="242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27" y="237"/>
                  </a:lnTo>
                  <a:lnTo>
                    <a:pt x="1727" y="237"/>
                  </a:lnTo>
                  <a:lnTo>
                    <a:pt x="1727" y="237"/>
                  </a:lnTo>
                  <a:lnTo>
                    <a:pt x="1727" y="237"/>
                  </a:lnTo>
                  <a:lnTo>
                    <a:pt x="1727" y="237"/>
                  </a:lnTo>
                  <a:lnTo>
                    <a:pt x="1727" y="235"/>
                  </a:lnTo>
                  <a:lnTo>
                    <a:pt x="1727" y="235"/>
                  </a:lnTo>
                  <a:lnTo>
                    <a:pt x="1727" y="235"/>
                  </a:lnTo>
                  <a:lnTo>
                    <a:pt x="1727" y="232"/>
                  </a:lnTo>
                  <a:lnTo>
                    <a:pt x="1729" y="230"/>
                  </a:lnTo>
                  <a:lnTo>
                    <a:pt x="1729" y="228"/>
                  </a:lnTo>
                  <a:lnTo>
                    <a:pt x="1729" y="225"/>
                  </a:lnTo>
                  <a:lnTo>
                    <a:pt x="1729" y="225"/>
                  </a:lnTo>
                  <a:lnTo>
                    <a:pt x="1727" y="225"/>
                  </a:lnTo>
                  <a:lnTo>
                    <a:pt x="1727" y="225"/>
                  </a:lnTo>
                  <a:lnTo>
                    <a:pt x="1727" y="225"/>
                  </a:lnTo>
                  <a:lnTo>
                    <a:pt x="1727" y="223"/>
                  </a:lnTo>
                  <a:lnTo>
                    <a:pt x="1727" y="223"/>
                  </a:lnTo>
                  <a:lnTo>
                    <a:pt x="1727" y="223"/>
                  </a:lnTo>
                  <a:lnTo>
                    <a:pt x="1727" y="218"/>
                  </a:lnTo>
                  <a:lnTo>
                    <a:pt x="1727" y="218"/>
                  </a:lnTo>
                  <a:lnTo>
                    <a:pt x="1725" y="216"/>
                  </a:lnTo>
                  <a:lnTo>
                    <a:pt x="1725" y="216"/>
                  </a:lnTo>
                  <a:lnTo>
                    <a:pt x="1725" y="216"/>
                  </a:lnTo>
                  <a:lnTo>
                    <a:pt x="1720" y="213"/>
                  </a:lnTo>
                  <a:lnTo>
                    <a:pt x="1720" y="213"/>
                  </a:lnTo>
                  <a:lnTo>
                    <a:pt x="1720" y="211"/>
                  </a:lnTo>
                  <a:lnTo>
                    <a:pt x="1720" y="211"/>
                  </a:lnTo>
                  <a:lnTo>
                    <a:pt x="1720" y="209"/>
                  </a:lnTo>
                  <a:lnTo>
                    <a:pt x="1720" y="209"/>
                  </a:lnTo>
                  <a:lnTo>
                    <a:pt x="1720" y="206"/>
                  </a:lnTo>
                  <a:lnTo>
                    <a:pt x="1722" y="206"/>
                  </a:lnTo>
                  <a:lnTo>
                    <a:pt x="1722" y="206"/>
                  </a:lnTo>
                  <a:lnTo>
                    <a:pt x="1722" y="206"/>
                  </a:lnTo>
                  <a:lnTo>
                    <a:pt x="1725" y="206"/>
                  </a:lnTo>
                  <a:lnTo>
                    <a:pt x="1725" y="206"/>
                  </a:lnTo>
                  <a:lnTo>
                    <a:pt x="1725" y="204"/>
                  </a:lnTo>
                  <a:lnTo>
                    <a:pt x="1725" y="201"/>
                  </a:lnTo>
                  <a:lnTo>
                    <a:pt x="1725" y="201"/>
                  </a:lnTo>
                  <a:lnTo>
                    <a:pt x="1727" y="201"/>
                  </a:lnTo>
                  <a:lnTo>
                    <a:pt x="1727" y="201"/>
                  </a:lnTo>
                  <a:lnTo>
                    <a:pt x="1727" y="199"/>
                  </a:lnTo>
                  <a:lnTo>
                    <a:pt x="1727" y="199"/>
                  </a:lnTo>
                  <a:lnTo>
                    <a:pt x="1727" y="199"/>
                  </a:lnTo>
                  <a:lnTo>
                    <a:pt x="1729" y="199"/>
                  </a:lnTo>
                  <a:lnTo>
                    <a:pt x="1729" y="197"/>
                  </a:lnTo>
                  <a:lnTo>
                    <a:pt x="1729" y="194"/>
                  </a:lnTo>
                  <a:lnTo>
                    <a:pt x="1729" y="194"/>
                  </a:lnTo>
                  <a:lnTo>
                    <a:pt x="1729" y="194"/>
                  </a:lnTo>
                  <a:lnTo>
                    <a:pt x="1727" y="194"/>
                  </a:lnTo>
                  <a:lnTo>
                    <a:pt x="1727" y="194"/>
                  </a:lnTo>
                  <a:lnTo>
                    <a:pt x="1725" y="194"/>
                  </a:lnTo>
                  <a:lnTo>
                    <a:pt x="1725" y="194"/>
                  </a:lnTo>
                  <a:lnTo>
                    <a:pt x="1725" y="194"/>
                  </a:lnTo>
                  <a:lnTo>
                    <a:pt x="1722" y="194"/>
                  </a:lnTo>
                  <a:lnTo>
                    <a:pt x="1722" y="197"/>
                  </a:lnTo>
                  <a:lnTo>
                    <a:pt x="1722" y="197"/>
                  </a:lnTo>
                  <a:lnTo>
                    <a:pt x="1722" y="197"/>
                  </a:lnTo>
                  <a:lnTo>
                    <a:pt x="1720" y="199"/>
                  </a:lnTo>
                  <a:lnTo>
                    <a:pt x="1715" y="204"/>
                  </a:lnTo>
                  <a:lnTo>
                    <a:pt x="1713" y="206"/>
                  </a:lnTo>
                  <a:lnTo>
                    <a:pt x="1710" y="209"/>
                  </a:lnTo>
                  <a:lnTo>
                    <a:pt x="1710" y="209"/>
                  </a:lnTo>
                  <a:lnTo>
                    <a:pt x="1708" y="211"/>
                  </a:lnTo>
                  <a:lnTo>
                    <a:pt x="1708" y="213"/>
                  </a:lnTo>
                  <a:lnTo>
                    <a:pt x="1706" y="218"/>
                  </a:lnTo>
                  <a:lnTo>
                    <a:pt x="1706" y="218"/>
                  </a:lnTo>
                  <a:lnTo>
                    <a:pt x="1703" y="220"/>
                  </a:lnTo>
                  <a:lnTo>
                    <a:pt x="1703" y="220"/>
                  </a:lnTo>
                  <a:lnTo>
                    <a:pt x="1703" y="220"/>
                  </a:lnTo>
                  <a:lnTo>
                    <a:pt x="1706" y="220"/>
                  </a:lnTo>
                  <a:lnTo>
                    <a:pt x="1706" y="220"/>
                  </a:lnTo>
                  <a:lnTo>
                    <a:pt x="1706" y="223"/>
                  </a:lnTo>
                  <a:lnTo>
                    <a:pt x="1706" y="223"/>
                  </a:lnTo>
                  <a:lnTo>
                    <a:pt x="1703" y="223"/>
                  </a:lnTo>
                  <a:lnTo>
                    <a:pt x="1703" y="223"/>
                  </a:lnTo>
                  <a:lnTo>
                    <a:pt x="1703" y="223"/>
                  </a:lnTo>
                  <a:lnTo>
                    <a:pt x="1703" y="223"/>
                  </a:lnTo>
                  <a:lnTo>
                    <a:pt x="1703" y="223"/>
                  </a:lnTo>
                  <a:lnTo>
                    <a:pt x="1703" y="225"/>
                  </a:lnTo>
                  <a:lnTo>
                    <a:pt x="1703" y="225"/>
                  </a:lnTo>
                  <a:lnTo>
                    <a:pt x="1703" y="228"/>
                  </a:lnTo>
                  <a:lnTo>
                    <a:pt x="1701" y="228"/>
                  </a:lnTo>
                  <a:lnTo>
                    <a:pt x="1703" y="230"/>
                  </a:lnTo>
                  <a:lnTo>
                    <a:pt x="1703" y="232"/>
                  </a:lnTo>
                  <a:lnTo>
                    <a:pt x="1703" y="232"/>
                  </a:lnTo>
                  <a:lnTo>
                    <a:pt x="1701" y="237"/>
                  </a:lnTo>
                  <a:lnTo>
                    <a:pt x="1699" y="239"/>
                  </a:lnTo>
                  <a:lnTo>
                    <a:pt x="1699" y="242"/>
                  </a:lnTo>
                  <a:lnTo>
                    <a:pt x="1696" y="244"/>
                  </a:lnTo>
                  <a:lnTo>
                    <a:pt x="1696" y="246"/>
                  </a:lnTo>
                  <a:lnTo>
                    <a:pt x="1696" y="246"/>
                  </a:lnTo>
                  <a:lnTo>
                    <a:pt x="1696" y="246"/>
                  </a:lnTo>
                  <a:lnTo>
                    <a:pt x="1696" y="249"/>
                  </a:lnTo>
                  <a:lnTo>
                    <a:pt x="1696" y="249"/>
                  </a:lnTo>
                  <a:lnTo>
                    <a:pt x="1696" y="249"/>
                  </a:lnTo>
                  <a:lnTo>
                    <a:pt x="1696" y="249"/>
                  </a:lnTo>
                  <a:lnTo>
                    <a:pt x="1696" y="251"/>
                  </a:lnTo>
                  <a:close/>
                  <a:moveTo>
                    <a:pt x="1824" y="372"/>
                  </a:moveTo>
                  <a:lnTo>
                    <a:pt x="1824" y="372"/>
                  </a:lnTo>
                  <a:lnTo>
                    <a:pt x="1824" y="372"/>
                  </a:lnTo>
                  <a:lnTo>
                    <a:pt x="1824" y="370"/>
                  </a:lnTo>
                  <a:lnTo>
                    <a:pt x="1826" y="370"/>
                  </a:lnTo>
                  <a:lnTo>
                    <a:pt x="1826" y="372"/>
                  </a:lnTo>
                  <a:lnTo>
                    <a:pt x="1826" y="372"/>
                  </a:lnTo>
                  <a:lnTo>
                    <a:pt x="1824" y="372"/>
                  </a:lnTo>
                  <a:lnTo>
                    <a:pt x="1824" y="372"/>
                  </a:lnTo>
                  <a:lnTo>
                    <a:pt x="1826" y="372"/>
                  </a:lnTo>
                  <a:lnTo>
                    <a:pt x="1829" y="370"/>
                  </a:lnTo>
                  <a:lnTo>
                    <a:pt x="1829" y="370"/>
                  </a:lnTo>
                  <a:lnTo>
                    <a:pt x="1829" y="370"/>
                  </a:lnTo>
                  <a:lnTo>
                    <a:pt x="1829" y="372"/>
                  </a:lnTo>
                  <a:lnTo>
                    <a:pt x="1829" y="372"/>
                  </a:lnTo>
                  <a:lnTo>
                    <a:pt x="1829" y="370"/>
                  </a:lnTo>
                  <a:lnTo>
                    <a:pt x="1829" y="370"/>
                  </a:lnTo>
                  <a:lnTo>
                    <a:pt x="1829" y="370"/>
                  </a:lnTo>
                  <a:lnTo>
                    <a:pt x="1829" y="370"/>
                  </a:lnTo>
                  <a:lnTo>
                    <a:pt x="1829" y="367"/>
                  </a:lnTo>
                  <a:lnTo>
                    <a:pt x="1826" y="367"/>
                  </a:lnTo>
                  <a:lnTo>
                    <a:pt x="1826" y="367"/>
                  </a:lnTo>
                  <a:lnTo>
                    <a:pt x="1824" y="367"/>
                  </a:lnTo>
                  <a:lnTo>
                    <a:pt x="1819" y="370"/>
                  </a:lnTo>
                  <a:lnTo>
                    <a:pt x="1819" y="370"/>
                  </a:lnTo>
                  <a:lnTo>
                    <a:pt x="1819" y="370"/>
                  </a:lnTo>
                  <a:lnTo>
                    <a:pt x="1819" y="372"/>
                  </a:lnTo>
                  <a:lnTo>
                    <a:pt x="1824" y="372"/>
                  </a:lnTo>
                  <a:close/>
                  <a:moveTo>
                    <a:pt x="1824" y="334"/>
                  </a:moveTo>
                  <a:lnTo>
                    <a:pt x="1826" y="334"/>
                  </a:lnTo>
                  <a:lnTo>
                    <a:pt x="1826" y="334"/>
                  </a:lnTo>
                  <a:lnTo>
                    <a:pt x="1826" y="334"/>
                  </a:lnTo>
                  <a:lnTo>
                    <a:pt x="1826" y="332"/>
                  </a:lnTo>
                  <a:lnTo>
                    <a:pt x="1826" y="332"/>
                  </a:lnTo>
                  <a:lnTo>
                    <a:pt x="1826" y="332"/>
                  </a:lnTo>
                  <a:lnTo>
                    <a:pt x="1826" y="329"/>
                  </a:lnTo>
                  <a:lnTo>
                    <a:pt x="1826" y="329"/>
                  </a:lnTo>
                  <a:lnTo>
                    <a:pt x="1826" y="329"/>
                  </a:lnTo>
                  <a:lnTo>
                    <a:pt x="1826" y="329"/>
                  </a:lnTo>
                  <a:lnTo>
                    <a:pt x="1826" y="329"/>
                  </a:lnTo>
                  <a:lnTo>
                    <a:pt x="1824" y="329"/>
                  </a:lnTo>
                  <a:lnTo>
                    <a:pt x="1824" y="329"/>
                  </a:lnTo>
                  <a:lnTo>
                    <a:pt x="1824" y="332"/>
                  </a:lnTo>
                  <a:lnTo>
                    <a:pt x="1824" y="332"/>
                  </a:lnTo>
                  <a:lnTo>
                    <a:pt x="1824" y="332"/>
                  </a:lnTo>
                  <a:lnTo>
                    <a:pt x="1824" y="334"/>
                  </a:lnTo>
                  <a:lnTo>
                    <a:pt x="1824" y="334"/>
                  </a:lnTo>
                  <a:close/>
                  <a:moveTo>
                    <a:pt x="1717" y="590"/>
                  </a:moveTo>
                  <a:lnTo>
                    <a:pt x="1715" y="590"/>
                  </a:lnTo>
                  <a:lnTo>
                    <a:pt x="1717" y="590"/>
                  </a:lnTo>
                  <a:lnTo>
                    <a:pt x="1717" y="590"/>
                  </a:lnTo>
                  <a:close/>
                  <a:moveTo>
                    <a:pt x="1691" y="329"/>
                  </a:moveTo>
                  <a:lnTo>
                    <a:pt x="1691" y="332"/>
                  </a:lnTo>
                  <a:lnTo>
                    <a:pt x="1691" y="332"/>
                  </a:lnTo>
                  <a:lnTo>
                    <a:pt x="1689" y="332"/>
                  </a:lnTo>
                  <a:lnTo>
                    <a:pt x="1689" y="334"/>
                  </a:lnTo>
                  <a:lnTo>
                    <a:pt x="1689" y="334"/>
                  </a:lnTo>
                  <a:lnTo>
                    <a:pt x="1691" y="334"/>
                  </a:lnTo>
                  <a:lnTo>
                    <a:pt x="1691" y="336"/>
                  </a:lnTo>
                  <a:lnTo>
                    <a:pt x="1694" y="336"/>
                  </a:lnTo>
                  <a:lnTo>
                    <a:pt x="1694" y="336"/>
                  </a:lnTo>
                  <a:lnTo>
                    <a:pt x="1694" y="336"/>
                  </a:lnTo>
                  <a:lnTo>
                    <a:pt x="1694" y="339"/>
                  </a:lnTo>
                  <a:lnTo>
                    <a:pt x="1694" y="339"/>
                  </a:lnTo>
                  <a:lnTo>
                    <a:pt x="1696" y="339"/>
                  </a:lnTo>
                  <a:lnTo>
                    <a:pt x="1696" y="339"/>
                  </a:lnTo>
                  <a:lnTo>
                    <a:pt x="1696" y="339"/>
                  </a:lnTo>
                  <a:lnTo>
                    <a:pt x="1696" y="341"/>
                  </a:lnTo>
                  <a:lnTo>
                    <a:pt x="1696" y="341"/>
                  </a:lnTo>
                  <a:lnTo>
                    <a:pt x="1696" y="341"/>
                  </a:lnTo>
                  <a:lnTo>
                    <a:pt x="1696" y="341"/>
                  </a:lnTo>
                  <a:lnTo>
                    <a:pt x="1699" y="341"/>
                  </a:lnTo>
                  <a:lnTo>
                    <a:pt x="1699" y="341"/>
                  </a:lnTo>
                  <a:lnTo>
                    <a:pt x="1699" y="341"/>
                  </a:lnTo>
                  <a:lnTo>
                    <a:pt x="1699" y="341"/>
                  </a:lnTo>
                  <a:lnTo>
                    <a:pt x="1699" y="346"/>
                  </a:lnTo>
                  <a:lnTo>
                    <a:pt x="1699" y="346"/>
                  </a:lnTo>
                  <a:lnTo>
                    <a:pt x="1699" y="348"/>
                  </a:lnTo>
                  <a:lnTo>
                    <a:pt x="1699" y="351"/>
                  </a:lnTo>
                  <a:lnTo>
                    <a:pt x="1699" y="351"/>
                  </a:lnTo>
                  <a:lnTo>
                    <a:pt x="1699" y="351"/>
                  </a:lnTo>
                  <a:lnTo>
                    <a:pt x="1699" y="351"/>
                  </a:lnTo>
                  <a:lnTo>
                    <a:pt x="1703" y="351"/>
                  </a:lnTo>
                  <a:lnTo>
                    <a:pt x="1706" y="348"/>
                  </a:lnTo>
                  <a:lnTo>
                    <a:pt x="1706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08" y="348"/>
                  </a:lnTo>
                  <a:lnTo>
                    <a:pt x="1710" y="348"/>
                  </a:lnTo>
                  <a:lnTo>
                    <a:pt x="1708" y="351"/>
                  </a:lnTo>
                  <a:lnTo>
                    <a:pt x="1708" y="351"/>
                  </a:lnTo>
                  <a:lnTo>
                    <a:pt x="1710" y="351"/>
                  </a:lnTo>
                  <a:lnTo>
                    <a:pt x="1710" y="351"/>
                  </a:lnTo>
                  <a:lnTo>
                    <a:pt x="1710" y="353"/>
                  </a:lnTo>
                  <a:lnTo>
                    <a:pt x="1710" y="353"/>
                  </a:lnTo>
                  <a:lnTo>
                    <a:pt x="1710" y="353"/>
                  </a:lnTo>
                  <a:lnTo>
                    <a:pt x="1710" y="353"/>
                  </a:lnTo>
                  <a:lnTo>
                    <a:pt x="1713" y="353"/>
                  </a:lnTo>
                  <a:lnTo>
                    <a:pt x="1713" y="353"/>
                  </a:lnTo>
                  <a:lnTo>
                    <a:pt x="1715" y="355"/>
                  </a:lnTo>
                  <a:lnTo>
                    <a:pt x="1715" y="355"/>
                  </a:lnTo>
                  <a:lnTo>
                    <a:pt x="1715" y="355"/>
                  </a:lnTo>
                  <a:lnTo>
                    <a:pt x="1715" y="353"/>
                  </a:lnTo>
                  <a:lnTo>
                    <a:pt x="1717" y="353"/>
                  </a:lnTo>
                  <a:lnTo>
                    <a:pt x="1717" y="353"/>
                  </a:lnTo>
                  <a:lnTo>
                    <a:pt x="1717" y="353"/>
                  </a:lnTo>
                  <a:lnTo>
                    <a:pt x="1717" y="353"/>
                  </a:lnTo>
                  <a:lnTo>
                    <a:pt x="1720" y="351"/>
                  </a:lnTo>
                  <a:lnTo>
                    <a:pt x="1722" y="351"/>
                  </a:lnTo>
                  <a:lnTo>
                    <a:pt x="1722" y="348"/>
                  </a:lnTo>
                  <a:lnTo>
                    <a:pt x="1722" y="348"/>
                  </a:lnTo>
                  <a:lnTo>
                    <a:pt x="1722" y="348"/>
                  </a:lnTo>
                  <a:lnTo>
                    <a:pt x="1722" y="348"/>
                  </a:lnTo>
                  <a:lnTo>
                    <a:pt x="1720" y="348"/>
                  </a:lnTo>
                  <a:lnTo>
                    <a:pt x="1720" y="348"/>
                  </a:lnTo>
                  <a:lnTo>
                    <a:pt x="1720" y="348"/>
                  </a:lnTo>
                  <a:lnTo>
                    <a:pt x="1720" y="348"/>
                  </a:lnTo>
                  <a:lnTo>
                    <a:pt x="1720" y="346"/>
                  </a:lnTo>
                  <a:lnTo>
                    <a:pt x="1720" y="346"/>
                  </a:lnTo>
                  <a:lnTo>
                    <a:pt x="1720" y="346"/>
                  </a:lnTo>
                  <a:lnTo>
                    <a:pt x="1720" y="346"/>
                  </a:lnTo>
                  <a:lnTo>
                    <a:pt x="1717" y="343"/>
                  </a:lnTo>
                  <a:lnTo>
                    <a:pt x="1715" y="343"/>
                  </a:lnTo>
                  <a:lnTo>
                    <a:pt x="1713" y="343"/>
                  </a:lnTo>
                  <a:lnTo>
                    <a:pt x="1713" y="343"/>
                  </a:lnTo>
                  <a:lnTo>
                    <a:pt x="1710" y="346"/>
                  </a:lnTo>
                  <a:lnTo>
                    <a:pt x="1710" y="346"/>
                  </a:lnTo>
                  <a:lnTo>
                    <a:pt x="1710" y="346"/>
                  </a:lnTo>
                  <a:lnTo>
                    <a:pt x="1710" y="346"/>
                  </a:lnTo>
                  <a:lnTo>
                    <a:pt x="1708" y="346"/>
                  </a:lnTo>
                  <a:lnTo>
                    <a:pt x="1708" y="343"/>
                  </a:lnTo>
                  <a:lnTo>
                    <a:pt x="1708" y="343"/>
                  </a:lnTo>
                  <a:lnTo>
                    <a:pt x="1708" y="341"/>
                  </a:lnTo>
                  <a:lnTo>
                    <a:pt x="1708" y="341"/>
                  </a:lnTo>
                  <a:lnTo>
                    <a:pt x="1708" y="341"/>
                  </a:lnTo>
                  <a:lnTo>
                    <a:pt x="1708" y="341"/>
                  </a:lnTo>
                  <a:lnTo>
                    <a:pt x="1708" y="341"/>
                  </a:lnTo>
                  <a:lnTo>
                    <a:pt x="1706" y="341"/>
                  </a:lnTo>
                  <a:lnTo>
                    <a:pt x="1706" y="341"/>
                  </a:lnTo>
                  <a:lnTo>
                    <a:pt x="1706" y="339"/>
                  </a:lnTo>
                  <a:lnTo>
                    <a:pt x="1708" y="339"/>
                  </a:lnTo>
                  <a:lnTo>
                    <a:pt x="1710" y="334"/>
                  </a:lnTo>
                  <a:lnTo>
                    <a:pt x="1710" y="334"/>
                  </a:lnTo>
                  <a:lnTo>
                    <a:pt x="1710" y="332"/>
                  </a:lnTo>
                  <a:lnTo>
                    <a:pt x="1710" y="332"/>
                  </a:lnTo>
                  <a:lnTo>
                    <a:pt x="1710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9"/>
                  </a:lnTo>
                  <a:lnTo>
                    <a:pt x="1708" y="327"/>
                  </a:lnTo>
                  <a:lnTo>
                    <a:pt x="1708" y="327"/>
                  </a:lnTo>
                  <a:lnTo>
                    <a:pt x="1706" y="327"/>
                  </a:lnTo>
                  <a:lnTo>
                    <a:pt x="1706" y="327"/>
                  </a:lnTo>
                  <a:lnTo>
                    <a:pt x="1706" y="325"/>
                  </a:lnTo>
                  <a:lnTo>
                    <a:pt x="1703" y="325"/>
                  </a:lnTo>
                  <a:lnTo>
                    <a:pt x="1703" y="325"/>
                  </a:lnTo>
                  <a:lnTo>
                    <a:pt x="1703" y="325"/>
                  </a:lnTo>
                  <a:lnTo>
                    <a:pt x="1703" y="325"/>
                  </a:lnTo>
                  <a:lnTo>
                    <a:pt x="1703" y="325"/>
                  </a:lnTo>
                  <a:lnTo>
                    <a:pt x="1703" y="325"/>
                  </a:lnTo>
                  <a:lnTo>
                    <a:pt x="1701" y="325"/>
                  </a:lnTo>
                  <a:lnTo>
                    <a:pt x="1701" y="325"/>
                  </a:lnTo>
                  <a:lnTo>
                    <a:pt x="1701" y="325"/>
                  </a:lnTo>
                  <a:lnTo>
                    <a:pt x="1701" y="325"/>
                  </a:lnTo>
                  <a:lnTo>
                    <a:pt x="1701" y="325"/>
                  </a:lnTo>
                  <a:lnTo>
                    <a:pt x="1701" y="327"/>
                  </a:lnTo>
                  <a:lnTo>
                    <a:pt x="1701" y="327"/>
                  </a:lnTo>
                  <a:lnTo>
                    <a:pt x="1701" y="327"/>
                  </a:lnTo>
                  <a:lnTo>
                    <a:pt x="1699" y="327"/>
                  </a:lnTo>
                  <a:lnTo>
                    <a:pt x="1699" y="329"/>
                  </a:lnTo>
                  <a:lnTo>
                    <a:pt x="1699" y="329"/>
                  </a:lnTo>
                  <a:lnTo>
                    <a:pt x="1699" y="329"/>
                  </a:lnTo>
                  <a:lnTo>
                    <a:pt x="1699" y="329"/>
                  </a:lnTo>
                  <a:lnTo>
                    <a:pt x="1696" y="329"/>
                  </a:lnTo>
                  <a:lnTo>
                    <a:pt x="1696" y="329"/>
                  </a:lnTo>
                  <a:lnTo>
                    <a:pt x="1696" y="327"/>
                  </a:lnTo>
                  <a:lnTo>
                    <a:pt x="1696" y="327"/>
                  </a:lnTo>
                  <a:lnTo>
                    <a:pt x="1696" y="327"/>
                  </a:lnTo>
                  <a:lnTo>
                    <a:pt x="1696" y="327"/>
                  </a:lnTo>
                  <a:lnTo>
                    <a:pt x="1694" y="325"/>
                  </a:lnTo>
                  <a:lnTo>
                    <a:pt x="1694" y="325"/>
                  </a:lnTo>
                  <a:lnTo>
                    <a:pt x="1694" y="325"/>
                  </a:lnTo>
                  <a:lnTo>
                    <a:pt x="1694" y="325"/>
                  </a:lnTo>
                  <a:lnTo>
                    <a:pt x="1691" y="327"/>
                  </a:lnTo>
                  <a:lnTo>
                    <a:pt x="1691" y="327"/>
                  </a:lnTo>
                  <a:lnTo>
                    <a:pt x="1691" y="327"/>
                  </a:lnTo>
                  <a:lnTo>
                    <a:pt x="1691" y="327"/>
                  </a:lnTo>
                  <a:lnTo>
                    <a:pt x="1691" y="329"/>
                  </a:lnTo>
                  <a:lnTo>
                    <a:pt x="1691" y="329"/>
                  </a:lnTo>
                  <a:close/>
                  <a:moveTo>
                    <a:pt x="1715" y="587"/>
                  </a:moveTo>
                  <a:lnTo>
                    <a:pt x="1715" y="587"/>
                  </a:lnTo>
                  <a:lnTo>
                    <a:pt x="1715" y="587"/>
                  </a:lnTo>
                  <a:lnTo>
                    <a:pt x="1715" y="587"/>
                  </a:lnTo>
                  <a:close/>
                  <a:moveTo>
                    <a:pt x="1746" y="362"/>
                  </a:moveTo>
                  <a:lnTo>
                    <a:pt x="1748" y="362"/>
                  </a:lnTo>
                  <a:lnTo>
                    <a:pt x="1748" y="362"/>
                  </a:lnTo>
                  <a:lnTo>
                    <a:pt x="1748" y="360"/>
                  </a:lnTo>
                  <a:lnTo>
                    <a:pt x="1748" y="360"/>
                  </a:lnTo>
                  <a:lnTo>
                    <a:pt x="1746" y="360"/>
                  </a:lnTo>
                  <a:lnTo>
                    <a:pt x="1746" y="360"/>
                  </a:lnTo>
                  <a:lnTo>
                    <a:pt x="1746" y="358"/>
                  </a:lnTo>
                  <a:lnTo>
                    <a:pt x="1746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58"/>
                  </a:lnTo>
                  <a:lnTo>
                    <a:pt x="1743" y="360"/>
                  </a:lnTo>
                  <a:lnTo>
                    <a:pt x="1743" y="360"/>
                  </a:lnTo>
                  <a:lnTo>
                    <a:pt x="1743" y="360"/>
                  </a:lnTo>
                  <a:lnTo>
                    <a:pt x="1743" y="362"/>
                  </a:lnTo>
                  <a:lnTo>
                    <a:pt x="1746" y="362"/>
                  </a:lnTo>
                  <a:lnTo>
                    <a:pt x="1746" y="362"/>
                  </a:lnTo>
                  <a:lnTo>
                    <a:pt x="1746" y="362"/>
                  </a:lnTo>
                  <a:lnTo>
                    <a:pt x="1746" y="362"/>
                  </a:lnTo>
                  <a:lnTo>
                    <a:pt x="1746" y="362"/>
                  </a:lnTo>
                  <a:close/>
                  <a:moveTo>
                    <a:pt x="1722" y="462"/>
                  </a:moveTo>
                  <a:lnTo>
                    <a:pt x="1722" y="462"/>
                  </a:lnTo>
                  <a:lnTo>
                    <a:pt x="1722" y="462"/>
                  </a:lnTo>
                  <a:lnTo>
                    <a:pt x="1722" y="462"/>
                  </a:lnTo>
                  <a:lnTo>
                    <a:pt x="1722" y="462"/>
                  </a:lnTo>
                  <a:lnTo>
                    <a:pt x="1722" y="462"/>
                  </a:lnTo>
                  <a:lnTo>
                    <a:pt x="1720" y="464"/>
                  </a:lnTo>
                  <a:lnTo>
                    <a:pt x="1720" y="464"/>
                  </a:lnTo>
                  <a:lnTo>
                    <a:pt x="1720" y="464"/>
                  </a:lnTo>
                  <a:lnTo>
                    <a:pt x="1720" y="464"/>
                  </a:lnTo>
                  <a:lnTo>
                    <a:pt x="1717" y="464"/>
                  </a:lnTo>
                  <a:lnTo>
                    <a:pt x="1717" y="464"/>
                  </a:lnTo>
                  <a:lnTo>
                    <a:pt x="1717" y="467"/>
                  </a:lnTo>
                  <a:lnTo>
                    <a:pt x="1720" y="467"/>
                  </a:lnTo>
                  <a:lnTo>
                    <a:pt x="1722" y="467"/>
                  </a:lnTo>
                  <a:lnTo>
                    <a:pt x="1725" y="467"/>
                  </a:lnTo>
                  <a:lnTo>
                    <a:pt x="1725" y="464"/>
                  </a:lnTo>
                  <a:lnTo>
                    <a:pt x="1725" y="464"/>
                  </a:lnTo>
                  <a:lnTo>
                    <a:pt x="1725" y="464"/>
                  </a:lnTo>
                  <a:lnTo>
                    <a:pt x="1725" y="464"/>
                  </a:lnTo>
                  <a:lnTo>
                    <a:pt x="1725" y="462"/>
                  </a:lnTo>
                  <a:lnTo>
                    <a:pt x="1727" y="462"/>
                  </a:lnTo>
                  <a:lnTo>
                    <a:pt x="1727" y="462"/>
                  </a:lnTo>
                  <a:lnTo>
                    <a:pt x="1727" y="462"/>
                  </a:lnTo>
                  <a:lnTo>
                    <a:pt x="1727" y="459"/>
                  </a:lnTo>
                  <a:lnTo>
                    <a:pt x="1725" y="459"/>
                  </a:lnTo>
                  <a:lnTo>
                    <a:pt x="1725" y="459"/>
                  </a:lnTo>
                  <a:lnTo>
                    <a:pt x="1722" y="459"/>
                  </a:lnTo>
                  <a:lnTo>
                    <a:pt x="1725" y="462"/>
                  </a:lnTo>
                  <a:lnTo>
                    <a:pt x="1725" y="462"/>
                  </a:lnTo>
                  <a:lnTo>
                    <a:pt x="1722" y="462"/>
                  </a:lnTo>
                  <a:close/>
                  <a:moveTo>
                    <a:pt x="1717" y="476"/>
                  </a:moveTo>
                  <a:lnTo>
                    <a:pt x="1715" y="474"/>
                  </a:lnTo>
                  <a:lnTo>
                    <a:pt x="1715" y="474"/>
                  </a:lnTo>
                  <a:lnTo>
                    <a:pt x="1715" y="474"/>
                  </a:lnTo>
                  <a:lnTo>
                    <a:pt x="1715" y="474"/>
                  </a:lnTo>
                  <a:lnTo>
                    <a:pt x="1715" y="474"/>
                  </a:lnTo>
                  <a:lnTo>
                    <a:pt x="1715" y="471"/>
                  </a:lnTo>
                  <a:lnTo>
                    <a:pt x="1715" y="471"/>
                  </a:lnTo>
                  <a:lnTo>
                    <a:pt x="1715" y="471"/>
                  </a:lnTo>
                  <a:lnTo>
                    <a:pt x="1715" y="471"/>
                  </a:lnTo>
                  <a:lnTo>
                    <a:pt x="1713" y="471"/>
                  </a:lnTo>
                  <a:lnTo>
                    <a:pt x="1713" y="471"/>
                  </a:lnTo>
                  <a:lnTo>
                    <a:pt x="1710" y="474"/>
                  </a:lnTo>
                  <a:lnTo>
                    <a:pt x="1710" y="474"/>
                  </a:lnTo>
                  <a:lnTo>
                    <a:pt x="1708" y="476"/>
                  </a:lnTo>
                  <a:lnTo>
                    <a:pt x="1710" y="476"/>
                  </a:lnTo>
                  <a:lnTo>
                    <a:pt x="1710" y="478"/>
                  </a:lnTo>
                  <a:lnTo>
                    <a:pt x="1713" y="476"/>
                  </a:lnTo>
                  <a:lnTo>
                    <a:pt x="1715" y="476"/>
                  </a:lnTo>
                  <a:lnTo>
                    <a:pt x="1715" y="476"/>
                  </a:lnTo>
                  <a:lnTo>
                    <a:pt x="1715" y="476"/>
                  </a:lnTo>
                  <a:lnTo>
                    <a:pt x="1717" y="476"/>
                  </a:lnTo>
                  <a:close/>
                  <a:moveTo>
                    <a:pt x="1732" y="398"/>
                  </a:moveTo>
                  <a:lnTo>
                    <a:pt x="1734" y="396"/>
                  </a:lnTo>
                  <a:lnTo>
                    <a:pt x="1734" y="396"/>
                  </a:lnTo>
                  <a:lnTo>
                    <a:pt x="1736" y="393"/>
                  </a:lnTo>
                  <a:lnTo>
                    <a:pt x="1734" y="391"/>
                  </a:lnTo>
                  <a:lnTo>
                    <a:pt x="1734" y="391"/>
                  </a:lnTo>
                  <a:lnTo>
                    <a:pt x="1734" y="388"/>
                  </a:lnTo>
                  <a:lnTo>
                    <a:pt x="1734" y="388"/>
                  </a:lnTo>
                  <a:lnTo>
                    <a:pt x="1732" y="388"/>
                  </a:lnTo>
                  <a:lnTo>
                    <a:pt x="1732" y="388"/>
                  </a:lnTo>
                  <a:lnTo>
                    <a:pt x="1732" y="391"/>
                  </a:lnTo>
                  <a:lnTo>
                    <a:pt x="1732" y="388"/>
                  </a:lnTo>
                  <a:lnTo>
                    <a:pt x="1732" y="388"/>
                  </a:lnTo>
                  <a:lnTo>
                    <a:pt x="1729" y="388"/>
                  </a:lnTo>
                  <a:lnTo>
                    <a:pt x="1729" y="388"/>
                  </a:lnTo>
                  <a:lnTo>
                    <a:pt x="1729" y="388"/>
                  </a:lnTo>
                  <a:lnTo>
                    <a:pt x="1727" y="386"/>
                  </a:lnTo>
                  <a:lnTo>
                    <a:pt x="1725" y="384"/>
                  </a:lnTo>
                  <a:lnTo>
                    <a:pt x="1722" y="384"/>
                  </a:lnTo>
                  <a:lnTo>
                    <a:pt x="1722" y="381"/>
                  </a:lnTo>
                  <a:lnTo>
                    <a:pt x="1722" y="381"/>
                  </a:lnTo>
                  <a:lnTo>
                    <a:pt x="1720" y="381"/>
                  </a:lnTo>
                  <a:lnTo>
                    <a:pt x="1720" y="384"/>
                  </a:lnTo>
                  <a:lnTo>
                    <a:pt x="1720" y="384"/>
                  </a:lnTo>
                  <a:lnTo>
                    <a:pt x="1717" y="384"/>
                  </a:lnTo>
                  <a:lnTo>
                    <a:pt x="1717" y="381"/>
                  </a:lnTo>
                  <a:lnTo>
                    <a:pt x="1715" y="381"/>
                  </a:lnTo>
                  <a:lnTo>
                    <a:pt x="1715" y="381"/>
                  </a:lnTo>
                  <a:lnTo>
                    <a:pt x="1715" y="379"/>
                  </a:lnTo>
                  <a:lnTo>
                    <a:pt x="1713" y="379"/>
                  </a:lnTo>
                  <a:lnTo>
                    <a:pt x="1713" y="379"/>
                  </a:lnTo>
                  <a:lnTo>
                    <a:pt x="1708" y="377"/>
                  </a:lnTo>
                  <a:lnTo>
                    <a:pt x="1708" y="377"/>
                  </a:lnTo>
                  <a:lnTo>
                    <a:pt x="1703" y="381"/>
                  </a:lnTo>
                  <a:lnTo>
                    <a:pt x="1701" y="381"/>
                  </a:lnTo>
                  <a:lnTo>
                    <a:pt x="1701" y="381"/>
                  </a:lnTo>
                  <a:lnTo>
                    <a:pt x="1701" y="384"/>
                  </a:lnTo>
                  <a:lnTo>
                    <a:pt x="1701" y="384"/>
                  </a:lnTo>
                  <a:lnTo>
                    <a:pt x="1701" y="384"/>
                  </a:lnTo>
                  <a:lnTo>
                    <a:pt x="1699" y="381"/>
                  </a:lnTo>
                  <a:lnTo>
                    <a:pt x="1699" y="381"/>
                  </a:lnTo>
                  <a:lnTo>
                    <a:pt x="1696" y="381"/>
                  </a:lnTo>
                  <a:lnTo>
                    <a:pt x="1696" y="384"/>
                  </a:lnTo>
                  <a:lnTo>
                    <a:pt x="1696" y="384"/>
                  </a:lnTo>
                  <a:lnTo>
                    <a:pt x="1696" y="384"/>
                  </a:lnTo>
                  <a:lnTo>
                    <a:pt x="1696" y="386"/>
                  </a:lnTo>
                  <a:lnTo>
                    <a:pt x="1696" y="386"/>
                  </a:lnTo>
                  <a:lnTo>
                    <a:pt x="1696" y="388"/>
                  </a:lnTo>
                  <a:lnTo>
                    <a:pt x="1696" y="388"/>
                  </a:lnTo>
                  <a:lnTo>
                    <a:pt x="1696" y="388"/>
                  </a:lnTo>
                  <a:lnTo>
                    <a:pt x="1696" y="391"/>
                  </a:lnTo>
                  <a:lnTo>
                    <a:pt x="1694" y="391"/>
                  </a:lnTo>
                  <a:lnTo>
                    <a:pt x="1694" y="393"/>
                  </a:lnTo>
                  <a:lnTo>
                    <a:pt x="1699" y="396"/>
                  </a:lnTo>
                  <a:lnTo>
                    <a:pt x="1701" y="398"/>
                  </a:lnTo>
                  <a:lnTo>
                    <a:pt x="1703" y="398"/>
                  </a:lnTo>
                  <a:lnTo>
                    <a:pt x="1706" y="398"/>
                  </a:lnTo>
                  <a:lnTo>
                    <a:pt x="1708" y="398"/>
                  </a:lnTo>
                  <a:lnTo>
                    <a:pt x="1710" y="398"/>
                  </a:lnTo>
                  <a:lnTo>
                    <a:pt x="1710" y="398"/>
                  </a:lnTo>
                  <a:lnTo>
                    <a:pt x="1710" y="396"/>
                  </a:lnTo>
                  <a:lnTo>
                    <a:pt x="1713" y="396"/>
                  </a:lnTo>
                  <a:lnTo>
                    <a:pt x="1720" y="396"/>
                  </a:lnTo>
                  <a:lnTo>
                    <a:pt x="1720" y="396"/>
                  </a:lnTo>
                  <a:lnTo>
                    <a:pt x="1722" y="396"/>
                  </a:lnTo>
                  <a:lnTo>
                    <a:pt x="1725" y="396"/>
                  </a:lnTo>
                  <a:lnTo>
                    <a:pt x="1729" y="398"/>
                  </a:lnTo>
                  <a:lnTo>
                    <a:pt x="1732" y="398"/>
                  </a:lnTo>
                  <a:close/>
                  <a:moveTo>
                    <a:pt x="1699" y="301"/>
                  </a:moveTo>
                  <a:lnTo>
                    <a:pt x="1699" y="301"/>
                  </a:lnTo>
                  <a:lnTo>
                    <a:pt x="1696" y="301"/>
                  </a:lnTo>
                  <a:lnTo>
                    <a:pt x="1696" y="303"/>
                  </a:lnTo>
                  <a:lnTo>
                    <a:pt x="1696" y="306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6" y="308"/>
                  </a:lnTo>
                  <a:lnTo>
                    <a:pt x="1699" y="308"/>
                  </a:lnTo>
                  <a:lnTo>
                    <a:pt x="1699" y="308"/>
                  </a:lnTo>
                  <a:lnTo>
                    <a:pt x="1699" y="310"/>
                  </a:lnTo>
                  <a:lnTo>
                    <a:pt x="1699" y="310"/>
                  </a:lnTo>
                  <a:lnTo>
                    <a:pt x="1699" y="310"/>
                  </a:lnTo>
                  <a:lnTo>
                    <a:pt x="1699" y="310"/>
                  </a:lnTo>
                  <a:lnTo>
                    <a:pt x="1699" y="310"/>
                  </a:lnTo>
                  <a:lnTo>
                    <a:pt x="1699" y="308"/>
                  </a:lnTo>
                  <a:lnTo>
                    <a:pt x="1699" y="301"/>
                  </a:lnTo>
                  <a:lnTo>
                    <a:pt x="1699" y="301"/>
                  </a:lnTo>
                  <a:lnTo>
                    <a:pt x="1699" y="301"/>
                  </a:lnTo>
                  <a:close/>
                  <a:moveTo>
                    <a:pt x="2084" y="365"/>
                  </a:moveTo>
                  <a:lnTo>
                    <a:pt x="2086" y="365"/>
                  </a:lnTo>
                  <a:lnTo>
                    <a:pt x="2086" y="367"/>
                  </a:lnTo>
                  <a:lnTo>
                    <a:pt x="2086" y="367"/>
                  </a:lnTo>
                  <a:lnTo>
                    <a:pt x="2089" y="367"/>
                  </a:lnTo>
                  <a:lnTo>
                    <a:pt x="2089" y="367"/>
                  </a:lnTo>
                  <a:lnTo>
                    <a:pt x="2091" y="367"/>
                  </a:lnTo>
                  <a:lnTo>
                    <a:pt x="2091" y="367"/>
                  </a:lnTo>
                  <a:lnTo>
                    <a:pt x="2094" y="365"/>
                  </a:lnTo>
                  <a:lnTo>
                    <a:pt x="2094" y="362"/>
                  </a:lnTo>
                  <a:lnTo>
                    <a:pt x="2094" y="362"/>
                  </a:lnTo>
                  <a:lnTo>
                    <a:pt x="2094" y="360"/>
                  </a:lnTo>
                  <a:lnTo>
                    <a:pt x="2091" y="362"/>
                  </a:lnTo>
                  <a:lnTo>
                    <a:pt x="2091" y="365"/>
                  </a:lnTo>
                  <a:lnTo>
                    <a:pt x="2091" y="365"/>
                  </a:lnTo>
                  <a:lnTo>
                    <a:pt x="2089" y="365"/>
                  </a:lnTo>
                  <a:lnTo>
                    <a:pt x="2089" y="362"/>
                  </a:lnTo>
                  <a:lnTo>
                    <a:pt x="2091" y="362"/>
                  </a:lnTo>
                  <a:lnTo>
                    <a:pt x="2091" y="362"/>
                  </a:lnTo>
                  <a:lnTo>
                    <a:pt x="2091" y="360"/>
                  </a:lnTo>
                  <a:lnTo>
                    <a:pt x="2091" y="360"/>
                  </a:lnTo>
                  <a:lnTo>
                    <a:pt x="2091" y="360"/>
                  </a:lnTo>
                  <a:lnTo>
                    <a:pt x="2091" y="360"/>
                  </a:lnTo>
                  <a:lnTo>
                    <a:pt x="2091" y="358"/>
                  </a:lnTo>
                  <a:lnTo>
                    <a:pt x="2091" y="358"/>
                  </a:lnTo>
                  <a:lnTo>
                    <a:pt x="2089" y="358"/>
                  </a:lnTo>
                  <a:lnTo>
                    <a:pt x="2086" y="358"/>
                  </a:lnTo>
                  <a:lnTo>
                    <a:pt x="2086" y="358"/>
                  </a:lnTo>
                  <a:lnTo>
                    <a:pt x="2086" y="358"/>
                  </a:lnTo>
                  <a:lnTo>
                    <a:pt x="2084" y="358"/>
                  </a:lnTo>
                  <a:lnTo>
                    <a:pt x="2084" y="358"/>
                  </a:lnTo>
                  <a:lnTo>
                    <a:pt x="2084" y="358"/>
                  </a:lnTo>
                  <a:lnTo>
                    <a:pt x="2084" y="360"/>
                  </a:lnTo>
                  <a:lnTo>
                    <a:pt x="2084" y="360"/>
                  </a:lnTo>
                  <a:lnTo>
                    <a:pt x="2084" y="360"/>
                  </a:lnTo>
                  <a:lnTo>
                    <a:pt x="2084" y="362"/>
                  </a:lnTo>
                  <a:lnTo>
                    <a:pt x="2084" y="362"/>
                  </a:lnTo>
                  <a:lnTo>
                    <a:pt x="2084" y="365"/>
                  </a:lnTo>
                  <a:close/>
                  <a:moveTo>
                    <a:pt x="1859" y="355"/>
                  </a:moveTo>
                  <a:lnTo>
                    <a:pt x="1859" y="355"/>
                  </a:lnTo>
                  <a:lnTo>
                    <a:pt x="1859" y="355"/>
                  </a:lnTo>
                  <a:lnTo>
                    <a:pt x="1864" y="355"/>
                  </a:lnTo>
                  <a:lnTo>
                    <a:pt x="1871" y="353"/>
                  </a:lnTo>
                  <a:lnTo>
                    <a:pt x="1874" y="353"/>
                  </a:lnTo>
                  <a:lnTo>
                    <a:pt x="1874" y="353"/>
                  </a:lnTo>
                  <a:lnTo>
                    <a:pt x="1876" y="353"/>
                  </a:lnTo>
                  <a:lnTo>
                    <a:pt x="1878" y="353"/>
                  </a:lnTo>
                  <a:lnTo>
                    <a:pt x="1878" y="353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51"/>
                  </a:lnTo>
                  <a:lnTo>
                    <a:pt x="1878" y="348"/>
                  </a:lnTo>
                  <a:lnTo>
                    <a:pt x="1878" y="348"/>
                  </a:lnTo>
                  <a:lnTo>
                    <a:pt x="1881" y="348"/>
                  </a:lnTo>
                  <a:lnTo>
                    <a:pt x="1881" y="348"/>
                  </a:lnTo>
                  <a:lnTo>
                    <a:pt x="1881" y="348"/>
                  </a:lnTo>
                  <a:lnTo>
                    <a:pt x="1878" y="348"/>
                  </a:lnTo>
                  <a:lnTo>
                    <a:pt x="1878" y="348"/>
                  </a:lnTo>
                  <a:lnTo>
                    <a:pt x="1878" y="348"/>
                  </a:lnTo>
                  <a:lnTo>
                    <a:pt x="1878" y="348"/>
                  </a:lnTo>
                  <a:lnTo>
                    <a:pt x="1876" y="348"/>
                  </a:lnTo>
                  <a:lnTo>
                    <a:pt x="1876" y="348"/>
                  </a:lnTo>
                  <a:lnTo>
                    <a:pt x="1876" y="348"/>
                  </a:lnTo>
                  <a:lnTo>
                    <a:pt x="1874" y="348"/>
                  </a:lnTo>
                  <a:lnTo>
                    <a:pt x="1874" y="348"/>
                  </a:lnTo>
                  <a:lnTo>
                    <a:pt x="1874" y="348"/>
                  </a:lnTo>
                  <a:lnTo>
                    <a:pt x="1874" y="348"/>
                  </a:lnTo>
                  <a:lnTo>
                    <a:pt x="1874" y="348"/>
                  </a:lnTo>
                  <a:lnTo>
                    <a:pt x="1874" y="351"/>
                  </a:lnTo>
                  <a:lnTo>
                    <a:pt x="1874" y="351"/>
                  </a:lnTo>
                  <a:lnTo>
                    <a:pt x="1874" y="351"/>
                  </a:lnTo>
                  <a:lnTo>
                    <a:pt x="1874" y="351"/>
                  </a:lnTo>
                  <a:lnTo>
                    <a:pt x="1874" y="351"/>
                  </a:lnTo>
                  <a:lnTo>
                    <a:pt x="1874" y="351"/>
                  </a:lnTo>
                  <a:lnTo>
                    <a:pt x="1871" y="351"/>
                  </a:lnTo>
                  <a:lnTo>
                    <a:pt x="1871" y="351"/>
                  </a:lnTo>
                  <a:lnTo>
                    <a:pt x="1869" y="351"/>
                  </a:lnTo>
                  <a:lnTo>
                    <a:pt x="1869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6" y="351"/>
                  </a:lnTo>
                  <a:lnTo>
                    <a:pt x="1864" y="351"/>
                  </a:lnTo>
                  <a:lnTo>
                    <a:pt x="1864" y="351"/>
                  </a:lnTo>
                  <a:lnTo>
                    <a:pt x="1862" y="351"/>
                  </a:lnTo>
                  <a:lnTo>
                    <a:pt x="1862" y="351"/>
                  </a:lnTo>
                  <a:lnTo>
                    <a:pt x="1862" y="351"/>
                  </a:lnTo>
                  <a:lnTo>
                    <a:pt x="1862" y="351"/>
                  </a:lnTo>
                  <a:lnTo>
                    <a:pt x="1862" y="351"/>
                  </a:lnTo>
                  <a:lnTo>
                    <a:pt x="1862" y="351"/>
                  </a:lnTo>
                  <a:lnTo>
                    <a:pt x="1859" y="353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7" y="351"/>
                  </a:lnTo>
                  <a:lnTo>
                    <a:pt x="1855" y="351"/>
                  </a:lnTo>
                  <a:lnTo>
                    <a:pt x="1855" y="353"/>
                  </a:lnTo>
                  <a:lnTo>
                    <a:pt x="1855" y="353"/>
                  </a:lnTo>
                  <a:lnTo>
                    <a:pt x="1855" y="355"/>
                  </a:lnTo>
                  <a:lnTo>
                    <a:pt x="1855" y="355"/>
                  </a:lnTo>
                  <a:lnTo>
                    <a:pt x="1852" y="355"/>
                  </a:lnTo>
                  <a:lnTo>
                    <a:pt x="1852" y="358"/>
                  </a:lnTo>
                  <a:lnTo>
                    <a:pt x="1855" y="355"/>
                  </a:lnTo>
                  <a:lnTo>
                    <a:pt x="1855" y="355"/>
                  </a:lnTo>
                  <a:lnTo>
                    <a:pt x="1857" y="355"/>
                  </a:lnTo>
                  <a:lnTo>
                    <a:pt x="1857" y="355"/>
                  </a:lnTo>
                  <a:lnTo>
                    <a:pt x="1857" y="355"/>
                  </a:lnTo>
                  <a:lnTo>
                    <a:pt x="1857" y="355"/>
                  </a:lnTo>
                  <a:lnTo>
                    <a:pt x="1857" y="355"/>
                  </a:lnTo>
                  <a:lnTo>
                    <a:pt x="1859" y="355"/>
                  </a:lnTo>
                  <a:lnTo>
                    <a:pt x="1859" y="355"/>
                  </a:lnTo>
                  <a:lnTo>
                    <a:pt x="1859" y="355"/>
                  </a:lnTo>
                  <a:close/>
                  <a:moveTo>
                    <a:pt x="2058" y="417"/>
                  </a:moveTo>
                  <a:lnTo>
                    <a:pt x="2058" y="417"/>
                  </a:lnTo>
                  <a:lnTo>
                    <a:pt x="2058" y="419"/>
                  </a:lnTo>
                  <a:lnTo>
                    <a:pt x="2060" y="419"/>
                  </a:lnTo>
                  <a:lnTo>
                    <a:pt x="2060" y="419"/>
                  </a:lnTo>
                  <a:lnTo>
                    <a:pt x="2060" y="419"/>
                  </a:lnTo>
                  <a:lnTo>
                    <a:pt x="2063" y="417"/>
                  </a:lnTo>
                  <a:lnTo>
                    <a:pt x="2063" y="414"/>
                  </a:lnTo>
                  <a:lnTo>
                    <a:pt x="2063" y="414"/>
                  </a:lnTo>
                  <a:lnTo>
                    <a:pt x="2063" y="414"/>
                  </a:lnTo>
                  <a:lnTo>
                    <a:pt x="2063" y="414"/>
                  </a:lnTo>
                  <a:lnTo>
                    <a:pt x="2063" y="412"/>
                  </a:lnTo>
                  <a:lnTo>
                    <a:pt x="2063" y="412"/>
                  </a:lnTo>
                  <a:lnTo>
                    <a:pt x="2060" y="412"/>
                  </a:lnTo>
                  <a:lnTo>
                    <a:pt x="2060" y="412"/>
                  </a:lnTo>
                  <a:lnTo>
                    <a:pt x="2060" y="412"/>
                  </a:lnTo>
                  <a:lnTo>
                    <a:pt x="2060" y="414"/>
                  </a:lnTo>
                  <a:lnTo>
                    <a:pt x="2060" y="414"/>
                  </a:lnTo>
                  <a:lnTo>
                    <a:pt x="2058" y="414"/>
                  </a:lnTo>
                  <a:lnTo>
                    <a:pt x="2058" y="417"/>
                  </a:lnTo>
                  <a:close/>
                  <a:moveTo>
                    <a:pt x="485" y="272"/>
                  </a:moveTo>
                  <a:lnTo>
                    <a:pt x="485" y="275"/>
                  </a:lnTo>
                  <a:lnTo>
                    <a:pt x="485" y="275"/>
                  </a:lnTo>
                  <a:lnTo>
                    <a:pt x="485" y="275"/>
                  </a:lnTo>
                  <a:lnTo>
                    <a:pt x="485" y="275"/>
                  </a:lnTo>
                  <a:lnTo>
                    <a:pt x="485" y="272"/>
                  </a:lnTo>
                  <a:lnTo>
                    <a:pt x="483" y="272"/>
                  </a:lnTo>
                  <a:lnTo>
                    <a:pt x="483" y="272"/>
                  </a:lnTo>
                  <a:lnTo>
                    <a:pt x="483" y="272"/>
                  </a:lnTo>
                  <a:lnTo>
                    <a:pt x="485" y="272"/>
                  </a:lnTo>
                  <a:close/>
                  <a:moveTo>
                    <a:pt x="2162" y="398"/>
                  </a:moveTo>
                  <a:lnTo>
                    <a:pt x="2162" y="396"/>
                  </a:lnTo>
                  <a:lnTo>
                    <a:pt x="2162" y="396"/>
                  </a:lnTo>
                  <a:lnTo>
                    <a:pt x="2160" y="396"/>
                  </a:lnTo>
                  <a:lnTo>
                    <a:pt x="2160" y="396"/>
                  </a:lnTo>
                  <a:lnTo>
                    <a:pt x="2160" y="396"/>
                  </a:lnTo>
                  <a:lnTo>
                    <a:pt x="2160" y="396"/>
                  </a:lnTo>
                  <a:lnTo>
                    <a:pt x="2157" y="396"/>
                  </a:lnTo>
                  <a:lnTo>
                    <a:pt x="2157" y="396"/>
                  </a:lnTo>
                  <a:lnTo>
                    <a:pt x="2155" y="393"/>
                  </a:lnTo>
                  <a:lnTo>
                    <a:pt x="2150" y="393"/>
                  </a:lnTo>
                  <a:lnTo>
                    <a:pt x="2148" y="393"/>
                  </a:lnTo>
                  <a:lnTo>
                    <a:pt x="2148" y="393"/>
                  </a:lnTo>
                  <a:lnTo>
                    <a:pt x="2143" y="393"/>
                  </a:lnTo>
                  <a:lnTo>
                    <a:pt x="2141" y="393"/>
                  </a:lnTo>
                  <a:lnTo>
                    <a:pt x="2138" y="393"/>
                  </a:lnTo>
                  <a:lnTo>
                    <a:pt x="2134" y="393"/>
                  </a:lnTo>
                  <a:lnTo>
                    <a:pt x="2124" y="393"/>
                  </a:lnTo>
                  <a:lnTo>
                    <a:pt x="2120" y="391"/>
                  </a:lnTo>
                  <a:lnTo>
                    <a:pt x="2117" y="391"/>
                  </a:lnTo>
                  <a:lnTo>
                    <a:pt x="2117" y="391"/>
                  </a:lnTo>
                  <a:lnTo>
                    <a:pt x="2117" y="391"/>
                  </a:lnTo>
                  <a:lnTo>
                    <a:pt x="2117" y="391"/>
                  </a:lnTo>
                  <a:lnTo>
                    <a:pt x="2115" y="391"/>
                  </a:lnTo>
                  <a:lnTo>
                    <a:pt x="2115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17" y="393"/>
                  </a:lnTo>
                  <a:lnTo>
                    <a:pt x="2120" y="393"/>
                  </a:lnTo>
                  <a:lnTo>
                    <a:pt x="2120" y="396"/>
                  </a:lnTo>
                  <a:lnTo>
                    <a:pt x="2120" y="396"/>
                  </a:lnTo>
                  <a:lnTo>
                    <a:pt x="2120" y="396"/>
                  </a:lnTo>
                  <a:lnTo>
                    <a:pt x="2122" y="396"/>
                  </a:lnTo>
                  <a:lnTo>
                    <a:pt x="2122" y="396"/>
                  </a:lnTo>
                  <a:lnTo>
                    <a:pt x="2124" y="396"/>
                  </a:lnTo>
                  <a:lnTo>
                    <a:pt x="2124" y="396"/>
                  </a:lnTo>
                  <a:lnTo>
                    <a:pt x="2127" y="398"/>
                  </a:lnTo>
                  <a:lnTo>
                    <a:pt x="2127" y="396"/>
                  </a:lnTo>
                  <a:lnTo>
                    <a:pt x="2127" y="396"/>
                  </a:lnTo>
                  <a:lnTo>
                    <a:pt x="2127" y="396"/>
                  </a:lnTo>
                  <a:lnTo>
                    <a:pt x="2129" y="396"/>
                  </a:lnTo>
                  <a:lnTo>
                    <a:pt x="2129" y="398"/>
                  </a:lnTo>
                  <a:lnTo>
                    <a:pt x="2129" y="398"/>
                  </a:lnTo>
                  <a:lnTo>
                    <a:pt x="2131" y="398"/>
                  </a:lnTo>
                  <a:lnTo>
                    <a:pt x="2131" y="398"/>
                  </a:lnTo>
                  <a:lnTo>
                    <a:pt x="2131" y="398"/>
                  </a:lnTo>
                  <a:lnTo>
                    <a:pt x="2131" y="398"/>
                  </a:lnTo>
                  <a:lnTo>
                    <a:pt x="2134" y="398"/>
                  </a:lnTo>
                  <a:lnTo>
                    <a:pt x="2134" y="398"/>
                  </a:lnTo>
                  <a:lnTo>
                    <a:pt x="2136" y="398"/>
                  </a:lnTo>
                  <a:lnTo>
                    <a:pt x="2136" y="400"/>
                  </a:lnTo>
                  <a:lnTo>
                    <a:pt x="2138" y="400"/>
                  </a:lnTo>
                  <a:lnTo>
                    <a:pt x="2141" y="400"/>
                  </a:lnTo>
                  <a:lnTo>
                    <a:pt x="2141" y="400"/>
                  </a:lnTo>
                  <a:lnTo>
                    <a:pt x="2141" y="400"/>
                  </a:lnTo>
                  <a:lnTo>
                    <a:pt x="2143" y="400"/>
                  </a:lnTo>
                  <a:lnTo>
                    <a:pt x="2146" y="403"/>
                  </a:lnTo>
                  <a:lnTo>
                    <a:pt x="2146" y="403"/>
                  </a:lnTo>
                  <a:lnTo>
                    <a:pt x="2146" y="403"/>
                  </a:lnTo>
                  <a:lnTo>
                    <a:pt x="2148" y="403"/>
                  </a:lnTo>
                  <a:lnTo>
                    <a:pt x="2148" y="403"/>
                  </a:lnTo>
                  <a:lnTo>
                    <a:pt x="2148" y="403"/>
                  </a:lnTo>
                  <a:lnTo>
                    <a:pt x="2150" y="405"/>
                  </a:lnTo>
                  <a:lnTo>
                    <a:pt x="2150" y="405"/>
                  </a:lnTo>
                  <a:lnTo>
                    <a:pt x="2150" y="405"/>
                  </a:lnTo>
                  <a:lnTo>
                    <a:pt x="2150" y="405"/>
                  </a:lnTo>
                  <a:lnTo>
                    <a:pt x="2155" y="405"/>
                  </a:lnTo>
                  <a:lnTo>
                    <a:pt x="2157" y="405"/>
                  </a:lnTo>
                  <a:lnTo>
                    <a:pt x="2157" y="407"/>
                  </a:lnTo>
                  <a:lnTo>
                    <a:pt x="2157" y="407"/>
                  </a:lnTo>
                  <a:lnTo>
                    <a:pt x="2160" y="407"/>
                  </a:lnTo>
                  <a:lnTo>
                    <a:pt x="2160" y="407"/>
                  </a:lnTo>
                  <a:lnTo>
                    <a:pt x="2160" y="407"/>
                  </a:lnTo>
                  <a:lnTo>
                    <a:pt x="2160" y="407"/>
                  </a:lnTo>
                  <a:lnTo>
                    <a:pt x="2160" y="407"/>
                  </a:lnTo>
                  <a:lnTo>
                    <a:pt x="2160" y="407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2" y="405"/>
                  </a:lnTo>
                  <a:lnTo>
                    <a:pt x="2164" y="405"/>
                  </a:lnTo>
                  <a:lnTo>
                    <a:pt x="2164" y="405"/>
                  </a:lnTo>
                  <a:lnTo>
                    <a:pt x="2167" y="405"/>
                  </a:lnTo>
                  <a:lnTo>
                    <a:pt x="2167" y="405"/>
                  </a:lnTo>
                  <a:lnTo>
                    <a:pt x="2169" y="407"/>
                  </a:lnTo>
                  <a:lnTo>
                    <a:pt x="2169" y="407"/>
                  </a:lnTo>
                  <a:lnTo>
                    <a:pt x="2169" y="407"/>
                  </a:lnTo>
                  <a:lnTo>
                    <a:pt x="2172" y="407"/>
                  </a:lnTo>
                  <a:lnTo>
                    <a:pt x="2172" y="407"/>
                  </a:lnTo>
                  <a:lnTo>
                    <a:pt x="2172" y="407"/>
                  </a:lnTo>
                  <a:lnTo>
                    <a:pt x="2174" y="407"/>
                  </a:lnTo>
                  <a:lnTo>
                    <a:pt x="2174" y="407"/>
                  </a:lnTo>
                  <a:lnTo>
                    <a:pt x="2174" y="407"/>
                  </a:lnTo>
                  <a:lnTo>
                    <a:pt x="2174" y="407"/>
                  </a:lnTo>
                  <a:lnTo>
                    <a:pt x="2174" y="405"/>
                  </a:lnTo>
                  <a:lnTo>
                    <a:pt x="2174" y="405"/>
                  </a:lnTo>
                  <a:lnTo>
                    <a:pt x="2174" y="405"/>
                  </a:lnTo>
                  <a:lnTo>
                    <a:pt x="2174" y="405"/>
                  </a:lnTo>
                  <a:lnTo>
                    <a:pt x="2179" y="405"/>
                  </a:lnTo>
                  <a:lnTo>
                    <a:pt x="2181" y="405"/>
                  </a:lnTo>
                  <a:lnTo>
                    <a:pt x="2181" y="405"/>
                  </a:lnTo>
                  <a:lnTo>
                    <a:pt x="2181" y="405"/>
                  </a:lnTo>
                  <a:lnTo>
                    <a:pt x="2181" y="405"/>
                  </a:lnTo>
                  <a:lnTo>
                    <a:pt x="2183" y="405"/>
                  </a:lnTo>
                  <a:lnTo>
                    <a:pt x="2183" y="405"/>
                  </a:lnTo>
                  <a:lnTo>
                    <a:pt x="2183" y="405"/>
                  </a:lnTo>
                  <a:lnTo>
                    <a:pt x="2183" y="403"/>
                  </a:lnTo>
                  <a:lnTo>
                    <a:pt x="2183" y="403"/>
                  </a:lnTo>
                  <a:lnTo>
                    <a:pt x="2186" y="403"/>
                  </a:lnTo>
                  <a:lnTo>
                    <a:pt x="2188" y="403"/>
                  </a:lnTo>
                  <a:lnTo>
                    <a:pt x="2191" y="403"/>
                  </a:lnTo>
                  <a:lnTo>
                    <a:pt x="2193" y="403"/>
                  </a:lnTo>
                  <a:lnTo>
                    <a:pt x="2193" y="403"/>
                  </a:lnTo>
                  <a:lnTo>
                    <a:pt x="2193" y="403"/>
                  </a:lnTo>
                  <a:lnTo>
                    <a:pt x="2193" y="403"/>
                  </a:lnTo>
                  <a:lnTo>
                    <a:pt x="2191" y="400"/>
                  </a:lnTo>
                  <a:lnTo>
                    <a:pt x="2188" y="400"/>
                  </a:lnTo>
                  <a:lnTo>
                    <a:pt x="2188" y="400"/>
                  </a:lnTo>
                  <a:lnTo>
                    <a:pt x="2186" y="400"/>
                  </a:lnTo>
                  <a:lnTo>
                    <a:pt x="2186" y="400"/>
                  </a:lnTo>
                  <a:lnTo>
                    <a:pt x="2183" y="398"/>
                  </a:lnTo>
                  <a:lnTo>
                    <a:pt x="2183" y="398"/>
                  </a:lnTo>
                  <a:lnTo>
                    <a:pt x="2179" y="398"/>
                  </a:lnTo>
                  <a:lnTo>
                    <a:pt x="2169" y="398"/>
                  </a:lnTo>
                  <a:lnTo>
                    <a:pt x="2167" y="398"/>
                  </a:lnTo>
                  <a:lnTo>
                    <a:pt x="2164" y="398"/>
                  </a:lnTo>
                  <a:lnTo>
                    <a:pt x="2162" y="398"/>
                  </a:lnTo>
                  <a:close/>
                  <a:moveTo>
                    <a:pt x="2103" y="388"/>
                  </a:moveTo>
                  <a:lnTo>
                    <a:pt x="2108" y="388"/>
                  </a:lnTo>
                  <a:lnTo>
                    <a:pt x="2110" y="386"/>
                  </a:lnTo>
                  <a:lnTo>
                    <a:pt x="2110" y="386"/>
                  </a:lnTo>
                  <a:lnTo>
                    <a:pt x="2110" y="386"/>
                  </a:lnTo>
                  <a:lnTo>
                    <a:pt x="2110" y="386"/>
                  </a:lnTo>
                  <a:lnTo>
                    <a:pt x="2110" y="386"/>
                  </a:lnTo>
                  <a:lnTo>
                    <a:pt x="2108" y="386"/>
                  </a:lnTo>
                  <a:lnTo>
                    <a:pt x="2105" y="386"/>
                  </a:lnTo>
                  <a:lnTo>
                    <a:pt x="2105" y="386"/>
                  </a:lnTo>
                  <a:lnTo>
                    <a:pt x="2103" y="386"/>
                  </a:lnTo>
                  <a:lnTo>
                    <a:pt x="2101" y="386"/>
                  </a:lnTo>
                  <a:lnTo>
                    <a:pt x="2101" y="386"/>
                  </a:lnTo>
                  <a:lnTo>
                    <a:pt x="2098" y="384"/>
                  </a:lnTo>
                  <a:lnTo>
                    <a:pt x="2098" y="386"/>
                  </a:lnTo>
                  <a:lnTo>
                    <a:pt x="2098" y="386"/>
                  </a:lnTo>
                  <a:lnTo>
                    <a:pt x="2098" y="386"/>
                  </a:lnTo>
                  <a:lnTo>
                    <a:pt x="2103" y="388"/>
                  </a:lnTo>
                  <a:close/>
                  <a:moveTo>
                    <a:pt x="2058" y="270"/>
                  </a:moveTo>
                  <a:lnTo>
                    <a:pt x="2058" y="270"/>
                  </a:lnTo>
                  <a:lnTo>
                    <a:pt x="2060" y="270"/>
                  </a:lnTo>
                  <a:lnTo>
                    <a:pt x="2058" y="268"/>
                  </a:lnTo>
                  <a:lnTo>
                    <a:pt x="2058" y="268"/>
                  </a:lnTo>
                  <a:lnTo>
                    <a:pt x="2058" y="268"/>
                  </a:lnTo>
                  <a:lnTo>
                    <a:pt x="2056" y="270"/>
                  </a:lnTo>
                  <a:lnTo>
                    <a:pt x="2058" y="270"/>
                  </a:lnTo>
                  <a:lnTo>
                    <a:pt x="2058" y="270"/>
                  </a:lnTo>
                  <a:close/>
                  <a:moveTo>
                    <a:pt x="2070" y="436"/>
                  </a:moveTo>
                  <a:lnTo>
                    <a:pt x="2070" y="436"/>
                  </a:lnTo>
                  <a:lnTo>
                    <a:pt x="2070" y="436"/>
                  </a:lnTo>
                  <a:lnTo>
                    <a:pt x="2070" y="436"/>
                  </a:lnTo>
                  <a:lnTo>
                    <a:pt x="2072" y="436"/>
                  </a:lnTo>
                  <a:lnTo>
                    <a:pt x="2072" y="436"/>
                  </a:lnTo>
                  <a:lnTo>
                    <a:pt x="2072" y="433"/>
                  </a:lnTo>
                  <a:lnTo>
                    <a:pt x="2072" y="429"/>
                  </a:lnTo>
                  <a:lnTo>
                    <a:pt x="2072" y="429"/>
                  </a:lnTo>
                  <a:lnTo>
                    <a:pt x="2072" y="429"/>
                  </a:lnTo>
                  <a:lnTo>
                    <a:pt x="2072" y="429"/>
                  </a:lnTo>
                  <a:lnTo>
                    <a:pt x="2070" y="426"/>
                  </a:lnTo>
                  <a:lnTo>
                    <a:pt x="2070" y="429"/>
                  </a:lnTo>
                  <a:lnTo>
                    <a:pt x="2070" y="431"/>
                  </a:lnTo>
                  <a:lnTo>
                    <a:pt x="2070" y="431"/>
                  </a:lnTo>
                  <a:lnTo>
                    <a:pt x="2068" y="433"/>
                  </a:lnTo>
                  <a:lnTo>
                    <a:pt x="2068" y="433"/>
                  </a:lnTo>
                  <a:lnTo>
                    <a:pt x="2070" y="433"/>
                  </a:lnTo>
                  <a:lnTo>
                    <a:pt x="2070" y="436"/>
                  </a:lnTo>
                  <a:close/>
                  <a:moveTo>
                    <a:pt x="1883" y="701"/>
                  </a:moveTo>
                  <a:lnTo>
                    <a:pt x="1881" y="701"/>
                  </a:lnTo>
                  <a:lnTo>
                    <a:pt x="1881" y="701"/>
                  </a:lnTo>
                  <a:lnTo>
                    <a:pt x="1881" y="701"/>
                  </a:lnTo>
                  <a:lnTo>
                    <a:pt x="1878" y="701"/>
                  </a:lnTo>
                  <a:lnTo>
                    <a:pt x="1878" y="701"/>
                  </a:lnTo>
                  <a:lnTo>
                    <a:pt x="1876" y="698"/>
                  </a:lnTo>
                  <a:lnTo>
                    <a:pt x="1876" y="698"/>
                  </a:lnTo>
                  <a:lnTo>
                    <a:pt x="1876" y="701"/>
                  </a:lnTo>
                  <a:lnTo>
                    <a:pt x="1876" y="701"/>
                  </a:lnTo>
                  <a:lnTo>
                    <a:pt x="1876" y="701"/>
                  </a:lnTo>
                  <a:lnTo>
                    <a:pt x="1876" y="701"/>
                  </a:lnTo>
                  <a:lnTo>
                    <a:pt x="1878" y="703"/>
                  </a:lnTo>
                  <a:lnTo>
                    <a:pt x="1881" y="703"/>
                  </a:lnTo>
                  <a:lnTo>
                    <a:pt x="1881" y="703"/>
                  </a:lnTo>
                  <a:lnTo>
                    <a:pt x="1881" y="701"/>
                  </a:lnTo>
                  <a:lnTo>
                    <a:pt x="1883" y="701"/>
                  </a:lnTo>
                  <a:lnTo>
                    <a:pt x="1883" y="701"/>
                  </a:lnTo>
                  <a:lnTo>
                    <a:pt x="1883" y="703"/>
                  </a:lnTo>
                  <a:lnTo>
                    <a:pt x="1883" y="703"/>
                  </a:lnTo>
                  <a:lnTo>
                    <a:pt x="1883" y="703"/>
                  </a:lnTo>
                  <a:lnTo>
                    <a:pt x="1883" y="701"/>
                  </a:lnTo>
                  <a:lnTo>
                    <a:pt x="1883" y="701"/>
                  </a:lnTo>
                  <a:lnTo>
                    <a:pt x="1883" y="701"/>
                  </a:lnTo>
                  <a:lnTo>
                    <a:pt x="1883" y="701"/>
                  </a:lnTo>
                  <a:lnTo>
                    <a:pt x="1883" y="701"/>
                  </a:lnTo>
                  <a:lnTo>
                    <a:pt x="1883" y="701"/>
                  </a:lnTo>
                  <a:close/>
                  <a:moveTo>
                    <a:pt x="1890" y="710"/>
                  </a:moveTo>
                  <a:lnTo>
                    <a:pt x="1890" y="708"/>
                  </a:lnTo>
                  <a:lnTo>
                    <a:pt x="1890" y="708"/>
                  </a:lnTo>
                  <a:lnTo>
                    <a:pt x="1890" y="706"/>
                  </a:lnTo>
                  <a:lnTo>
                    <a:pt x="1890" y="706"/>
                  </a:lnTo>
                  <a:lnTo>
                    <a:pt x="1890" y="706"/>
                  </a:lnTo>
                  <a:lnTo>
                    <a:pt x="1890" y="706"/>
                  </a:lnTo>
                  <a:lnTo>
                    <a:pt x="1890" y="706"/>
                  </a:lnTo>
                  <a:lnTo>
                    <a:pt x="1888" y="706"/>
                  </a:lnTo>
                  <a:lnTo>
                    <a:pt x="1888" y="706"/>
                  </a:lnTo>
                  <a:lnTo>
                    <a:pt x="1888" y="706"/>
                  </a:lnTo>
                  <a:lnTo>
                    <a:pt x="1888" y="706"/>
                  </a:lnTo>
                  <a:lnTo>
                    <a:pt x="1888" y="706"/>
                  </a:lnTo>
                  <a:lnTo>
                    <a:pt x="1888" y="708"/>
                  </a:lnTo>
                  <a:lnTo>
                    <a:pt x="1885" y="708"/>
                  </a:lnTo>
                  <a:lnTo>
                    <a:pt x="1885" y="708"/>
                  </a:lnTo>
                  <a:lnTo>
                    <a:pt x="1883" y="708"/>
                  </a:lnTo>
                  <a:lnTo>
                    <a:pt x="1883" y="708"/>
                  </a:lnTo>
                  <a:lnTo>
                    <a:pt x="1883" y="708"/>
                  </a:lnTo>
                  <a:lnTo>
                    <a:pt x="1883" y="710"/>
                  </a:lnTo>
                  <a:lnTo>
                    <a:pt x="1883" y="710"/>
                  </a:lnTo>
                  <a:lnTo>
                    <a:pt x="1885" y="710"/>
                  </a:lnTo>
                  <a:lnTo>
                    <a:pt x="1885" y="710"/>
                  </a:lnTo>
                  <a:lnTo>
                    <a:pt x="1888" y="708"/>
                  </a:lnTo>
                  <a:lnTo>
                    <a:pt x="1890" y="710"/>
                  </a:lnTo>
                  <a:close/>
                  <a:moveTo>
                    <a:pt x="1895" y="696"/>
                  </a:move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2" y="694"/>
                  </a:lnTo>
                  <a:lnTo>
                    <a:pt x="1890" y="694"/>
                  </a:lnTo>
                  <a:lnTo>
                    <a:pt x="1888" y="696"/>
                  </a:lnTo>
                  <a:lnTo>
                    <a:pt x="1888" y="696"/>
                  </a:lnTo>
                  <a:lnTo>
                    <a:pt x="1885" y="694"/>
                  </a:lnTo>
                  <a:lnTo>
                    <a:pt x="1885" y="694"/>
                  </a:lnTo>
                  <a:lnTo>
                    <a:pt x="1885" y="696"/>
                  </a:lnTo>
                  <a:lnTo>
                    <a:pt x="1885" y="696"/>
                  </a:lnTo>
                  <a:lnTo>
                    <a:pt x="1883" y="696"/>
                  </a:lnTo>
                  <a:lnTo>
                    <a:pt x="1883" y="696"/>
                  </a:lnTo>
                  <a:lnTo>
                    <a:pt x="1883" y="698"/>
                  </a:lnTo>
                  <a:lnTo>
                    <a:pt x="1885" y="698"/>
                  </a:lnTo>
                  <a:lnTo>
                    <a:pt x="1885" y="698"/>
                  </a:lnTo>
                  <a:lnTo>
                    <a:pt x="1888" y="698"/>
                  </a:lnTo>
                  <a:lnTo>
                    <a:pt x="1888" y="698"/>
                  </a:lnTo>
                  <a:lnTo>
                    <a:pt x="1888" y="698"/>
                  </a:lnTo>
                  <a:lnTo>
                    <a:pt x="1888" y="698"/>
                  </a:lnTo>
                  <a:lnTo>
                    <a:pt x="1888" y="698"/>
                  </a:lnTo>
                  <a:lnTo>
                    <a:pt x="1888" y="701"/>
                  </a:lnTo>
                  <a:lnTo>
                    <a:pt x="1888" y="701"/>
                  </a:lnTo>
                  <a:lnTo>
                    <a:pt x="1888" y="698"/>
                  </a:lnTo>
                  <a:lnTo>
                    <a:pt x="1888" y="698"/>
                  </a:lnTo>
                  <a:lnTo>
                    <a:pt x="1890" y="698"/>
                  </a:lnTo>
                  <a:lnTo>
                    <a:pt x="1890" y="698"/>
                  </a:lnTo>
                  <a:lnTo>
                    <a:pt x="1890" y="698"/>
                  </a:lnTo>
                  <a:lnTo>
                    <a:pt x="1890" y="698"/>
                  </a:lnTo>
                  <a:lnTo>
                    <a:pt x="1892" y="696"/>
                  </a:lnTo>
                  <a:lnTo>
                    <a:pt x="1895" y="696"/>
                  </a:lnTo>
                  <a:close/>
                  <a:moveTo>
                    <a:pt x="1888" y="358"/>
                  </a:moveTo>
                  <a:lnTo>
                    <a:pt x="1888" y="358"/>
                  </a:lnTo>
                  <a:lnTo>
                    <a:pt x="1888" y="358"/>
                  </a:lnTo>
                  <a:lnTo>
                    <a:pt x="1885" y="355"/>
                  </a:lnTo>
                  <a:lnTo>
                    <a:pt x="1885" y="355"/>
                  </a:lnTo>
                  <a:lnTo>
                    <a:pt x="1885" y="355"/>
                  </a:lnTo>
                  <a:lnTo>
                    <a:pt x="1885" y="355"/>
                  </a:lnTo>
                  <a:lnTo>
                    <a:pt x="1883" y="355"/>
                  </a:lnTo>
                  <a:lnTo>
                    <a:pt x="1883" y="355"/>
                  </a:lnTo>
                  <a:lnTo>
                    <a:pt x="1881" y="358"/>
                  </a:lnTo>
                  <a:lnTo>
                    <a:pt x="1881" y="358"/>
                  </a:lnTo>
                  <a:lnTo>
                    <a:pt x="1881" y="355"/>
                  </a:lnTo>
                  <a:lnTo>
                    <a:pt x="1881" y="355"/>
                  </a:lnTo>
                  <a:lnTo>
                    <a:pt x="1881" y="355"/>
                  </a:lnTo>
                  <a:lnTo>
                    <a:pt x="1878" y="355"/>
                  </a:lnTo>
                  <a:lnTo>
                    <a:pt x="1878" y="355"/>
                  </a:lnTo>
                  <a:lnTo>
                    <a:pt x="1876" y="355"/>
                  </a:lnTo>
                  <a:lnTo>
                    <a:pt x="1874" y="358"/>
                  </a:lnTo>
                  <a:lnTo>
                    <a:pt x="1866" y="358"/>
                  </a:lnTo>
                  <a:lnTo>
                    <a:pt x="1866" y="358"/>
                  </a:lnTo>
                  <a:lnTo>
                    <a:pt x="1866" y="360"/>
                  </a:lnTo>
                  <a:lnTo>
                    <a:pt x="1869" y="362"/>
                  </a:lnTo>
                  <a:lnTo>
                    <a:pt x="1869" y="362"/>
                  </a:lnTo>
                  <a:lnTo>
                    <a:pt x="1869" y="365"/>
                  </a:lnTo>
                  <a:lnTo>
                    <a:pt x="1869" y="365"/>
                  </a:lnTo>
                  <a:lnTo>
                    <a:pt x="1869" y="365"/>
                  </a:lnTo>
                  <a:lnTo>
                    <a:pt x="1869" y="367"/>
                  </a:lnTo>
                  <a:lnTo>
                    <a:pt x="1869" y="367"/>
                  </a:lnTo>
                  <a:lnTo>
                    <a:pt x="1869" y="367"/>
                  </a:lnTo>
                  <a:lnTo>
                    <a:pt x="1869" y="367"/>
                  </a:lnTo>
                  <a:lnTo>
                    <a:pt x="1869" y="367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0"/>
                  </a:lnTo>
                  <a:lnTo>
                    <a:pt x="1871" y="372"/>
                  </a:lnTo>
                  <a:lnTo>
                    <a:pt x="1871" y="372"/>
                  </a:lnTo>
                  <a:lnTo>
                    <a:pt x="1871" y="372"/>
                  </a:lnTo>
                  <a:lnTo>
                    <a:pt x="1871" y="372"/>
                  </a:lnTo>
                  <a:lnTo>
                    <a:pt x="1871" y="374"/>
                  </a:lnTo>
                  <a:lnTo>
                    <a:pt x="1874" y="374"/>
                  </a:lnTo>
                  <a:lnTo>
                    <a:pt x="1874" y="374"/>
                  </a:lnTo>
                  <a:lnTo>
                    <a:pt x="1876" y="374"/>
                  </a:lnTo>
                  <a:lnTo>
                    <a:pt x="1876" y="377"/>
                  </a:lnTo>
                  <a:lnTo>
                    <a:pt x="1876" y="377"/>
                  </a:lnTo>
                  <a:lnTo>
                    <a:pt x="1878" y="379"/>
                  </a:lnTo>
                  <a:lnTo>
                    <a:pt x="1878" y="377"/>
                  </a:lnTo>
                  <a:lnTo>
                    <a:pt x="1878" y="377"/>
                  </a:lnTo>
                  <a:lnTo>
                    <a:pt x="1881" y="377"/>
                  </a:lnTo>
                  <a:lnTo>
                    <a:pt x="1881" y="377"/>
                  </a:lnTo>
                  <a:lnTo>
                    <a:pt x="1881" y="379"/>
                  </a:lnTo>
                  <a:lnTo>
                    <a:pt x="1883" y="379"/>
                  </a:lnTo>
                  <a:lnTo>
                    <a:pt x="1883" y="379"/>
                  </a:lnTo>
                  <a:lnTo>
                    <a:pt x="1883" y="377"/>
                  </a:lnTo>
                  <a:lnTo>
                    <a:pt x="1885" y="377"/>
                  </a:lnTo>
                  <a:lnTo>
                    <a:pt x="1885" y="374"/>
                  </a:lnTo>
                  <a:lnTo>
                    <a:pt x="1885" y="374"/>
                  </a:lnTo>
                  <a:lnTo>
                    <a:pt x="1885" y="372"/>
                  </a:lnTo>
                  <a:lnTo>
                    <a:pt x="1888" y="365"/>
                  </a:lnTo>
                  <a:lnTo>
                    <a:pt x="1888" y="362"/>
                  </a:lnTo>
                  <a:lnTo>
                    <a:pt x="1888" y="362"/>
                  </a:lnTo>
                  <a:lnTo>
                    <a:pt x="1888" y="360"/>
                  </a:lnTo>
                  <a:lnTo>
                    <a:pt x="1888" y="360"/>
                  </a:lnTo>
                  <a:lnTo>
                    <a:pt x="1888" y="360"/>
                  </a:lnTo>
                  <a:lnTo>
                    <a:pt x="1888" y="358"/>
                  </a:lnTo>
                  <a:close/>
                  <a:moveTo>
                    <a:pt x="1897" y="254"/>
                  </a:moveTo>
                  <a:lnTo>
                    <a:pt x="1897" y="256"/>
                  </a:lnTo>
                  <a:lnTo>
                    <a:pt x="1897" y="256"/>
                  </a:lnTo>
                  <a:lnTo>
                    <a:pt x="1897" y="254"/>
                  </a:lnTo>
                  <a:lnTo>
                    <a:pt x="1897" y="254"/>
                  </a:lnTo>
                  <a:close/>
                  <a:moveTo>
                    <a:pt x="1845" y="320"/>
                  </a:moveTo>
                  <a:lnTo>
                    <a:pt x="1848" y="320"/>
                  </a:lnTo>
                  <a:lnTo>
                    <a:pt x="1848" y="320"/>
                  </a:lnTo>
                  <a:lnTo>
                    <a:pt x="1848" y="320"/>
                  </a:lnTo>
                  <a:lnTo>
                    <a:pt x="1848" y="322"/>
                  </a:lnTo>
                  <a:lnTo>
                    <a:pt x="1848" y="322"/>
                  </a:lnTo>
                  <a:lnTo>
                    <a:pt x="1848" y="322"/>
                  </a:lnTo>
                  <a:lnTo>
                    <a:pt x="1850" y="322"/>
                  </a:lnTo>
                  <a:lnTo>
                    <a:pt x="1850" y="322"/>
                  </a:lnTo>
                  <a:lnTo>
                    <a:pt x="1850" y="322"/>
                  </a:lnTo>
                  <a:lnTo>
                    <a:pt x="1852" y="322"/>
                  </a:lnTo>
                  <a:lnTo>
                    <a:pt x="1852" y="322"/>
                  </a:lnTo>
                  <a:lnTo>
                    <a:pt x="1852" y="322"/>
                  </a:lnTo>
                  <a:lnTo>
                    <a:pt x="1852" y="322"/>
                  </a:lnTo>
                  <a:lnTo>
                    <a:pt x="1852" y="322"/>
                  </a:lnTo>
                  <a:lnTo>
                    <a:pt x="1852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5" y="322"/>
                  </a:lnTo>
                  <a:lnTo>
                    <a:pt x="1857" y="322"/>
                  </a:lnTo>
                  <a:lnTo>
                    <a:pt x="1859" y="322"/>
                  </a:lnTo>
                  <a:lnTo>
                    <a:pt x="1859" y="322"/>
                  </a:lnTo>
                  <a:lnTo>
                    <a:pt x="1859" y="322"/>
                  </a:lnTo>
                  <a:lnTo>
                    <a:pt x="1859" y="322"/>
                  </a:lnTo>
                  <a:lnTo>
                    <a:pt x="1859" y="322"/>
                  </a:lnTo>
                  <a:lnTo>
                    <a:pt x="1859" y="322"/>
                  </a:lnTo>
                  <a:lnTo>
                    <a:pt x="1859" y="325"/>
                  </a:lnTo>
                  <a:lnTo>
                    <a:pt x="1859" y="325"/>
                  </a:lnTo>
                  <a:lnTo>
                    <a:pt x="1859" y="325"/>
                  </a:lnTo>
                  <a:lnTo>
                    <a:pt x="1859" y="327"/>
                  </a:lnTo>
                  <a:lnTo>
                    <a:pt x="1859" y="327"/>
                  </a:lnTo>
                  <a:lnTo>
                    <a:pt x="1859" y="327"/>
                  </a:lnTo>
                  <a:lnTo>
                    <a:pt x="1862" y="329"/>
                  </a:lnTo>
                  <a:lnTo>
                    <a:pt x="1859" y="329"/>
                  </a:lnTo>
                  <a:lnTo>
                    <a:pt x="1859" y="332"/>
                  </a:lnTo>
                  <a:lnTo>
                    <a:pt x="1859" y="332"/>
                  </a:lnTo>
                  <a:lnTo>
                    <a:pt x="1862" y="332"/>
                  </a:lnTo>
                  <a:lnTo>
                    <a:pt x="1862" y="329"/>
                  </a:lnTo>
                  <a:lnTo>
                    <a:pt x="1862" y="329"/>
                  </a:lnTo>
                  <a:lnTo>
                    <a:pt x="1862" y="327"/>
                  </a:lnTo>
                  <a:lnTo>
                    <a:pt x="1862" y="327"/>
                  </a:lnTo>
                  <a:lnTo>
                    <a:pt x="1862" y="327"/>
                  </a:lnTo>
                  <a:lnTo>
                    <a:pt x="1862" y="325"/>
                  </a:lnTo>
                  <a:lnTo>
                    <a:pt x="1864" y="325"/>
                  </a:lnTo>
                  <a:lnTo>
                    <a:pt x="1869" y="322"/>
                  </a:lnTo>
                  <a:lnTo>
                    <a:pt x="1869" y="325"/>
                  </a:lnTo>
                  <a:lnTo>
                    <a:pt x="1869" y="325"/>
                  </a:lnTo>
                  <a:lnTo>
                    <a:pt x="1869" y="325"/>
                  </a:lnTo>
                  <a:lnTo>
                    <a:pt x="1866" y="327"/>
                  </a:lnTo>
                  <a:lnTo>
                    <a:pt x="1869" y="329"/>
                  </a:lnTo>
                  <a:lnTo>
                    <a:pt x="1869" y="329"/>
                  </a:lnTo>
                  <a:lnTo>
                    <a:pt x="1871" y="332"/>
                  </a:lnTo>
                  <a:lnTo>
                    <a:pt x="1871" y="332"/>
                  </a:lnTo>
                  <a:lnTo>
                    <a:pt x="1874" y="332"/>
                  </a:lnTo>
                  <a:lnTo>
                    <a:pt x="1876" y="332"/>
                  </a:lnTo>
                  <a:lnTo>
                    <a:pt x="1878" y="329"/>
                  </a:lnTo>
                  <a:lnTo>
                    <a:pt x="1881" y="329"/>
                  </a:lnTo>
                  <a:lnTo>
                    <a:pt x="1881" y="329"/>
                  </a:lnTo>
                  <a:lnTo>
                    <a:pt x="1881" y="329"/>
                  </a:lnTo>
                  <a:lnTo>
                    <a:pt x="1881" y="327"/>
                  </a:lnTo>
                  <a:lnTo>
                    <a:pt x="1881" y="327"/>
                  </a:lnTo>
                  <a:lnTo>
                    <a:pt x="1881" y="327"/>
                  </a:lnTo>
                  <a:lnTo>
                    <a:pt x="1881" y="327"/>
                  </a:lnTo>
                  <a:lnTo>
                    <a:pt x="1881" y="325"/>
                  </a:lnTo>
                  <a:lnTo>
                    <a:pt x="1881" y="325"/>
                  </a:lnTo>
                  <a:lnTo>
                    <a:pt x="1881" y="325"/>
                  </a:lnTo>
                  <a:lnTo>
                    <a:pt x="1878" y="325"/>
                  </a:lnTo>
                  <a:lnTo>
                    <a:pt x="1878" y="325"/>
                  </a:lnTo>
                  <a:lnTo>
                    <a:pt x="1878" y="325"/>
                  </a:lnTo>
                  <a:lnTo>
                    <a:pt x="1878" y="325"/>
                  </a:lnTo>
                  <a:lnTo>
                    <a:pt x="1878" y="325"/>
                  </a:lnTo>
                  <a:lnTo>
                    <a:pt x="1876" y="322"/>
                  </a:lnTo>
                  <a:lnTo>
                    <a:pt x="1874" y="325"/>
                  </a:lnTo>
                  <a:lnTo>
                    <a:pt x="1874" y="325"/>
                  </a:lnTo>
                  <a:lnTo>
                    <a:pt x="1874" y="325"/>
                  </a:lnTo>
                  <a:lnTo>
                    <a:pt x="1874" y="325"/>
                  </a:lnTo>
                  <a:lnTo>
                    <a:pt x="1871" y="322"/>
                  </a:lnTo>
                  <a:lnTo>
                    <a:pt x="1871" y="322"/>
                  </a:lnTo>
                  <a:lnTo>
                    <a:pt x="1871" y="322"/>
                  </a:lnTo>
                  <a:lnTo>
                    <a:pt x="1869" y="320"/>
                  </a:lnTo>
                  <a:lnTo>
                    <a:pt x="1866" y="317"/>
                  </a:lnTo>
                  <a:lnTo>
                    <a:pt x="1866" y="315"/>
                  </a:lnTo>
                  <a:lnTo>
                    <a:pt x="1864" y="315"/>
                  </a:lnTo>
                  <a:lnTo>
                    <a:pt x="1864" y="315"/>
                  </a:lnTo>
                  <a:lnTo>
                    <a:pt x="1864" y="315"/>
                  </a:lnTo>
                  <a:lnTo>
                    <a:pt x="1866" y="315"/>
                  </a:lnTo>
                  <a:lnTo>
                    <a:pt x="1866" y="313"/>
                  </a:lnTo>
                  <a:lnTo>
                    <a:pt x="1864" y="313"/>
                  </a:lnTo>
                  <a:lnTo>
                    <a:pt x="1864" y="313"/>
                  </a:lnTo>
                  <a:lnTo>
                    <a:pt x="1864" y="313"/>
                  </a:lnTo>
                  <a:lnTo>
                    <a:pt x="1866" y="313"/>
                  </a:lnTo>
                  <a:lnTo>
                    <a:pt x="1866" y="313"/>
                  </a:lnTo>
                  <a:lnTo>
                    <a:pt x="1869" y="313"/>
                  </a:lnTo>
                  <a:lnTo>
                    <a:pt x="1869" y="313"/>
                  </a:lnTo>
                  <a:lnTo>
                    <a:pt x="1869" y="313"/>
                  </a:lnTo>
                  <a:lnTo>
                    <a:pt x="1869" y="313"/>
                  </a:lnTo>
                  <a:lnTo>
                    <a:pt x="1869" y="313"/>
                  </a:lnTo>
                  <a:lnTo>
                    <a:pt x="1869" y="313"/>
                  </a:lnTo>
                  <a:lnTo>
                    <a:pt x="1869" y="315"/>
                  </a:lnTo>
                  <a:lnTo>
                    <a:pt x="1869" y="315"/>
                  </a:lnTo>
                  <a:lnTo>
                    <a:pt x="1874" y="317"/>
                  </a:lnTo>
                  <a:lnTo>
                    <a:pt x="1874" y="317"/>
                  </a:lnTo>
                  <a:lnTo>
                    <a:pt x="1874" y="320"/>
                  </a:lnTo>
                  <a:lnTo>
                    <a:pt x="1874" y="320"/>
                  </a:lnTo>
                  <a:lnTo>
                    <a:pt x="1874" y="320"/>
                  </a:lnTo>
                  <a:lnTo>
                    <a:pt x="1874" y="320"/>
                  </a:lnTo>
                  <a:lnTo>
                    <a:pt x="1874" y="320"/>
                  </a:lnTo>
                  <a:lnTo>
                    <a:pt x="1876" y="322"/>
                  </a:lnTo>
                  <a:lnTo>
                    <a:pt x="1876" y="322"/>
                  </a:lnTo>
                  <a:lnTo>
                    <a:pt x="1878" y="322"/>
                  </a:lnTo>
                  <a:lnTo>
                    <a:pt x="1878" y="322"/>
                  </a:lnTo>
                  <a:lnTo>
                    <a:pt x="1878" y="322"/>
                  </a:lnTo>
                  <a:lnTo>
                    <a:pt x="1878" y="322"/>
                  </a:lnTo>
                  <a:lnTo>
                    <a:pt x="1878" y="325"/>
                  </a:lnTo>
                  <a:lnTo>
                    <a:pt x="1881" y="325"/>
                  </a:lnTo>
                  <a:lnTo>
                    <a:pt x="1881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3" y="327"/>
                  </a:lnTo>
                  <a:lnTo>
                    <a:pt x="1885" y="327"/>
                  </a:lnTo>
                  <a:lnTo>
                    <a:pt x="1885" y="327"/>
                  </a:lnTo>
                  <a:lnTo>
                    <a:pt x="1885" y="327"/>
                  </a:lnTo>
                  <a:lnTo>
                    <a:pt x="1888" y="325"/>
                  </a:lnTo>
                  <a:lnTo>
                    <a:pt x="1888" y="325"/>
                  </a:lnTo>
                  <a:lnTo>
                    <a:pt x="1890" y="325"/>
                  </a:lnTo>
                  <a:lnTo>
                    <a:pt x="1890" y="325"/>
                  </a:lnTo>
                  <a:lnTo>
                    <a:pt x="1890" y="325"/>
                  </a:lnTo>
                  <a:lnTo>
                    <a:pt x="1890" y="325"/>
                  </a:lnTo>
                  <a:lnTo>
                    <a:pt x="1892" y="325"/>
                  </a:lnTo>
                  <a:lnTo>
                    <a:pt x="1892" y="325"/>
                  </a:lnTo>
                  <a:lnTo>
                    <a:pt x="1892" y="325"/>
                  </a:lnTo>
                  <a:lnTo>
                    <a:pt x="1892" y="327"/>
                  </a:lnTo>
                  <a:lnTo>
                    <a:pt x="1895" y="327"/>
                  </a:lnTo>
                  <a:lnTo>
                    <a:pt x="1897" y="329"/>
                  </a:lnTo>
                  <a:lnTo>
                    <a:pt x="1897" y="329"/>
                  </a:lnTo>
                  <a:lnTo>
                    <a:pt x="1897" y="327"/>
                  </a:lnTo>
                  <a:lnTo>
                    <a:pt x="1897" y="327"/>
                  </a:lnTo>
                  <a:lnTo>
                    <a:pt x="1897" y="327"/>
                  </a:lnTo>
                  <a:lnTo>
                    <a:pt x="1900" y="327"/>
                  </a:lnTo>
                  <a:lnTo>
                    <a:pt x="1900" y="327"/>
                  </a:lnTo>
                  <a:lnTo>
                    <a:pt x="1900" y="325"/>
                  </a:lnTo>
                  <a:lnTo>
                    <a:pt x="1900" y="325"/>
                  </a:lnTo>
                  <a:lnTo>
                    <a:pt x="1900" y="325"/>
                  </a:lnTo>
                  <a:lnTo>
                    <a:pt x="1900" y="325"/>
                  </a:lnTo>
                  <a:lnTo>
                    <a:pt x="1900" y="325"/>
                  </a:lnTo>
                  <a:lnTo>
                    <a:pt x="1902" y="325"/>
                  </a:lnTo>
                  <a:lnTo>
                    <a:pt x="1902" y="322"/>
                  </a:lnTo>
                  <a:lnTo>
                    <a:pt x="1902" y="322"/>
                  </a:lnTo>
                  <a:lnTo>
                    <a:pt x="1900" y="322"/>
                  </a:lnTo>
                  <a:lnTo>
                    <a:pt x="1900" y="320"/>
                  </a:lnTo>
                  <a:lnTo>
                    <a:pt x="1900" y="320"/>
                  </a:lnTo>
                  <a:lnTo>
                    <a:pt x="1900" y="320"/>
                  </a:lnTo>
                  <a:lnTo>
                    <a:pt x="1902" y="320"/>
                  </a:lnTo>
                  <a:lnTo>
                    <a:pt x="1900" y="317"/>
                  </a:lnTo>
                  <a:lnTo>
                    <a:pt x="1900" y="317"/>
                  </a:lnTo>
                  <a:lnTo>
                    <a:pt x="1900" y="315"/>
                  </a:lnTo>
                  <a:lnTo>
                    <a:pt x="1897" y="315"/>
                  </a:lnTo>
                  <a:lnTo>
                    <a:pt x="1897" y="315"/>
                  </a:lnTo>
                  <a:lnTo>
                    <a:pt x="1897" y="315"/>
                  </a:lnTo>
                  <a:lnTo>
                    <a:pt x="1897" y="315"/>
                  </a:lnTo>
                  <a:lnTo>
                    <a:pt x="1897" y="315"/>
                  </a:lnTo>
                  <a:lnTo>
                    <a:pt x="1897" y="315"/>
                  </a:lnTo>
                  <a:lnTo>
                    <a:pt x="1895" y="315"/>
                  </a:lnTo>
                  <a:lnTo>
                    <a:pt x="1895" y="315"/>
                  </a:lnTo>
                  <a:lnTo>
                    <a:pt x="1895" y="315"/>
                  </a:lnTo>
                  <a:lnTo>
                    <a:pt x="1895" y="315"/>
                  </a:lnTo>
                  <a:lnTo>
                    <a:pt x="1892" y="315"/>
                  </a:lnTo>
                  <a:lnTo>
                    <a:pt x="1892" y="313"/>
                  </a:lnTo>
                  <a:lnTo>
                    <a:pt x="1892" y="313"/>
                  </a:lnTo>
                  <a:lnTo>
                    <a:pt x="1892" y="313"/>
                  </a:lnTo>
                  <a:lnTo>
                    <a:pt x="1890" y="313"/>
                  </a:lnTo>
                  <a:lnTo>
                    <a:pt x="1890" y="313"/>
                  </a:lnTo>
                  <a:lnTo>
                    <a:pt x="1888" y="313"/>
                  </a:lnTo>
                  <a:lnTo>
                    <a:pt x="1888" y="313"/>
                  </a:lnTo>
                  <a:lnTo>
                    <a:pt x="1885" y="313"/>
                  </a:lnTo>
                  <a:lnTo>
                    <a:pt x="1888" y="310"/>
                  </a:lnTo>
                  <a:lnTo>
                    <a:pt x="1888" y="310"/>
                  </a:lnTo>
                  <a:lnTo>
                    <a:pt x="1885" y="310"/>
                  </a:lnTo>
                  <a:lnTo>
                    <a:pt x="1885" y="310"/>
                  </a:lnTo>
                  <a:lnTo>
                    <a:pt x="1885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83" y="310"/>
                  </a:lnTo>
                  <a:lnTo>
                    <a:pt x="1876" y="308"/>
                  </a:lnTo>
                  <a:lnTo>
                    <a:pt x="1874" y="308"/>
                  </a:lnTo>
                  <a:lnTo>
                    <a:pt x="1874" y="308"/>
                  </a:lnTo>
                  <a:lnTo>
                    <a:pt x="1871" y="308"/>
                  </a:lnTo>
                  <a:lnTo>
                    <a:pt x="1871" y="310"/>
                  </a:lnTo>
                  <a:lnTo>
                    <a:pt x="1871" y="310"/>
                  </a:lnTo>
                  <a:lnTo>
                    <a:pt x="1871" y="310"/>
                  </a:lnTo>
                  <a:lnTo>
                    <a:pt x="1874" y="310"/>
                  </a:lnTo>
                  <a:lnTo>
                    <a:pt x="1874" y="310"/>
                  </a:lnTo>
                  <a:lnTo>
                    <a:pt x="1871" y="310"/>
                  </a:lnTo>
                  <a:lnTo>
                    <a:pt x="1871" y="310"/>
                  </a:lnTo>
                  <a:lnTo>
                    <a:pt x="1869" y="310"/>
                  </a:lnTo>
                  <a:lnTo>
                    <a:pt x="1869" y="310"/>
                  </a:lnTo>
                  <a:lnTo>
                    <a:pt x="1869" y="310"/>
                  </a:lnTo>
                  <a:lnTo>
                    <a:pt x="1866" y="310"/>
                  </a:lnTo>
                  <a:lnTo>
                    <a:pt x="1866" y="310"/>
                  </a:lnTo>
                  <a:lnTo>
                    <a:pt x="1864" y="310"/>
                  </a:lnTo>
                  <a:lnTo>
                    <a:pt x="1864" y="310"/>
                  </a:lnTo>
                  <a:lnTo>
                    <a:pt x="1862" y="310"/>
                  </a:lnTo>
                  <a:lnTo>
                    <a:pt x="1862" y="310"/>
                  </a:lnTo>
                  <a:lnTo>
                    <a:pt x="1862" y="310"/>
                  </a:lnTo>
                  <a:lnTo>
                    <a:pt x="1862" y="313"/>
                  </a:lnTo>
                  <a:lnTo>
                    <a:pt x="1862" y="313"/>
                  </a:lnTo>
                  <a:lnTo>
                    <a:pt x="1862" y="313"/>
                  </a:lnTo>
                  <a:lnTo>
                    <a:pt x="1862" y="310"/>
                  </a:lnTo>
                  <a:lnTo>
                    <a:pt x="1862" y="310"/>
                  </a:lnTo>
                  <a:lnTo>
                    <a:pt x="1859" y="313"/>
                  </a:lnTo>
                  <a:lnTo>
                    <a:pt x="1859" y="313"/>
                  </a:lnTo>
                  <a:lnTo>
                    <a:pt x="1859" y="310"/>
                  </a:lnTo>
                  <a:lnTo>
                    <a:pt x="1859" y="310"/>
                  </a:lnTo>
                  <a:lnTo>
                    <a:pt x="1859" y="310"/>
                  </a:lnTo>
                  <a:lnTo>
                    <a:pt x="1857" y="310"/>
                  </a:lnTo>
                  <a:lnTo>
                    <a:pt x="1857" y="313"/>
                  </a:lnTo>
                  <a:lnTo>
                    <a:pt x="1855" y="313"/>
                  </a:lnTo>
                  <a:lnTo>
                    <a:pt x="1855" y="313"/>
                  </a:lnTo>
                  <a:lnTo>
                    <a:pt x="1855" y="313"/>
                  </a:lnTo>
                  <a:lnTo>
                    <a:pt x="1855" y="313"/>
                  </a:lnTo>
                  <a:lnTo>
                    <a:pt x="1855" y="313"/>
                  </a:lnTo>
                  <a:lnTo>
                    <a:pt x="1855" y="313"/>
                  </a:lnTo>
                  <a:lnTo>
                    <a:pt x="1852" y="313"/>
                  </a:lnTo>
                  <a:lnTo>
                    <a:pt x="1852" y="313"/>
                  </a:lnTo>
                  <a:lnTo>
                    <a:pt x="1852" y="313"/>
                  </a:lnTo>
                  <a:lnTo>
                    <a:pt x="1850" y="313"/>
                  </a:lnTo>
                  <a:lnTo>
                    <a:pt x="1850" y="313"/>
                  </a:lnTo>
                  <a:lnTo>
                    <a:pt x="1852" y="313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3"/>
                  </a:lnTo>
                  <a:lnTo>
                    <a:pt x="1850" y="313"/>
                  </a:lnTo>
                  <a:lnTo>
                    <a:pt x="1850" y="313"/>
                  </a:lnTo>
                  <a:lnTo>
                    <a:pt x="1850" y="313"/>
                  </a:lnTo>
                  <a:lnTo>
                    <a:pt x="1850" y="313"/>
                  </a:lnTo>
                  <a:lnTo>
                    <a:pt x="1848" y="313"/>
                  </a:lnTo>
                  <a:lnTo>
                    <a:pt x="1848" y="313"/>
                  </a:lnTo>
                  <a:lnTo>
                    <a:pt x="1848" y="313"/>
                  </a:lnTo>
                  <a:lnTo>
                    <a:pt x="1848" y="313"/>
                  </a:lnTo>
                  <a:lnTo>
                    <a:pt x="1848" y="313"/>
                  </a:lnTo>
                  <a:lnTo>
                    <a:pt x="1845" y="315"/>
                  </a:lnTo>
                  <a:lnTo>
                    <a:pt x="1848" y="315"/>
                  </a:lnTo>
                  <a:lnTo>
                    <a:pt x="1848" y="315"/>
                  </a:lnTo>
                  <a:lnTo>
                    <a:pt x="1848" y="317"/>
                  </a:lnTo>
                  <a:lnTo>
                    <a:pt x="1848" y="317"/>
                  </a:lnTo>
                  <a:lnTo>
                    <a:pt x="1848" y="317"/>
                  </a:lnTo>
                  <a:lnTo>
                    <a:pt x="1850" y="317"/>
                  </a:lnTo>
                  <a:lnTo>
                    <a:pt x="1850" y="317"/>
                  </a:lnTo>
                  <a:lnTo>
                    <a:pt x="1850" y="317"/>
                  </a:lnTo>
                  <a:lnTo>
                    <a:pt x="1850" y="317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0" y="315"/>
                  </a:lnTo>
                  <a:lnTo>
                    <a:pt x="1852" y="315"/>
                  </a:lnTo>
                  <a:lnTo>
                    <a:pt x="1852" y="317"/>
                  </a:lnTo>
                  <a:lnTo>
                    <a:pt x="1852" y="317"/>
                  </a:lnTo>
                  <a:lnTo>
                    <a:pt x="1852" y="315"/>
                  </a:lnTo>
                  <a:lnTo>
                    <a:pt x="1852" y="315"/>
                  </a:lnTo>
                  <a:lnTo>
                    <a:pt x="1852" y="315"/>
                  </a:lnTo>
                  <a:lnTo>
                    <a:pt x="1852" y="317"/>
                  </a:lnTo>
                  <a:lnTo>
                    <a:pt x="1852" y="317"/>
                  </a:lnTo>
                  <a:lnTo>
                    <a:pt x="1852" y="317"/>
                  </a:lnTo>
                  <a:lnTo>
                    <a:pt x="1852" y="317"/>
                  </a:lnTo>
                  <a:lnTo>
                    <a:pt x="1855" y="317"/>
                  </a:lnTo>
                  <a:lnTo>
                    <a:pt x="1855" y="317"/>
                  </a:lnTo>
                  <a:lnTo>
                    <a:pt x="1855" y="317"/>
                  </a:lnTo>
                  <a:lnTo>
                    <a:pt x="1852" y="320"/>
                  </a:lnTo>
                  <a:lnTo>
                    <a:pt x="1852" y="320"/>
                  </a:lnTo>
                  <a:lnTo>
                    <a:pt x="1852" y="320"/>
                  </a:lnTo>
                  <a:lnTo>
                    <a:pt x="1852" y="320"/>
                  </a:lnTo>
                  <a:lnTo>
                    <a:pt x="1850" y="320"/>
                  </a:lnTo>
                  <a:lnTo>
                    <a:pt x="1850" y="320"/>
                  </a:lnTo>
                  <a:lnTo>
                    <a:pt x="1848" y="320"/>
                  </a:lnTo>
                  <a:lnTo>
                    <a:pt x="1848" y="320"/>
                  </a:lnTo>
                  <a:lnTo>
                    <a:pt x="1848" y="320"/>
                  </a:lnTo>
                  <a:lnTo>
                    <a:pt x="1845" y="320"/>
                  </a:lnTo>
                  <a:lnTo>
                    <a:pt x="1845" y="320"/>
                  </a:lnTo>
                  <a:lnTo>
                    <a:pt x="1845" y="317"/>
                  </a:lnTo>
                  <a:lnTo>
                    <a:pt x="1845" y="317"/>
                  </a:lnTo>
                  <a:lnTo>
                    <a:pt x="1843" y="317"/>
                  </a:lnTo>
                  <a:lnTo>
                    <a:pt x="1843" y="320"/>
                  </a:lnTo>
                  <a:lnTo>
                    <a:pt x="1845" y="320"/>
                  </a:lnTo>
                  <a:close/>
                  <a:moveTo>
                    <a:pt x="1897" y="254"/>
                  </a:moveTo>
                  <a:lnTo>
                    <a:pt x="1897" y="254"/>
                  </a:lnTo>
                  <a:lnTo>
                    <a:pt x="1897" y="254"/>
                  </a:lnTo>
                  <a:lnTo>
                    <a:pt x="1897" y="251"/>
                  </a:lnTo>
                  <a:lnTo>
                    <a:pt x="1897" y="254"/>
                  </a:lnTo>
                  <a:lnTo>
                    <a:pt x="1897" y="254"/>
                  </a:lnTo>
                  <a:lnTo>
                    <a:pt x="1897" y="254"/>
                  </a:lnTo>
                  <a:lnTo>
                    <a:pt x="1897" y="254"/>
                  </a:lnTo>
                  <a:close/>
                  <a:moveTo>
                    <a:pt x="1642" y="239"/>
                  </a:moveTo>
                  <a:lnTo>
                    <a:pt x="1642" y="242"/>
                  </a:lnTo>
                  <a:lnTo>
                    <a:pt x="1642" y="242"/>
                  </a:lnTo>
                  <a:lnTo>
                    <a:pt x="1642" y="239"/>
                  </a:lnTo>
                  <a:lnTo>
                    <a:pt x="1642" y="239"/>
                  </a:lnTo>
                  <a:lnTo>
                    <a:pt x="1644" y="239"/>
                  </a:lnTo>
                  <a:lnTo>
                    <a:pt x="1644" y="239"/>
                  </a:lnTo>
                  <a:lnTo>
                    <a:pt x="1642" y="239"/>
                  </a:lnTo>
                  <a:lnTo>
                    <a:pt x="1642" y="237"/>
                  </a:lnTo>
                  <a:lnTo>
                    <a:pt x="1642" y="237"/>
                  </a:lnTo>
                  <a:lnTo>
                    <a:pt x="1642" y="239"/>
                  </a:lnTo>
                  <a:lnTo>
                    <a:pt x="1642" y="239"/>
                  </a:lnTo>
                  <a:lnTo>
                    <a:pt x="1642" y="239"/>
                  </a:lnTo>
                  <a:lnTo>
                    <a:pt x="1642" y="239"/>
                  </a:lnTo>
                  <a:lnTo>
                    <a:pt x="1642" y="239"/>
                  </a:lnTo>
                  <a:close/>
                  <a:moveTo>
                    <a:pt x="1495" y="751"/>
                  </a:moveTo>
                  <a:lnTo>
                    <a:pt x="1497" y="751"/>
                  </a:lnTo>
                  <a:lnTo>
                    <a:pt x="1497" y="751"/>
                  </a:lnTo>
                  <a:lnTo>
                    <a:pt x="1497" y="748"/>
                  </a:lnTo>
                  <a:lnTo>
                    <a:pt x="1497" y="748"/>
                  </a:lnTo>
                  <a:lnTo>
                    <a:pt x="1500" y="748"/>
                  </a:lnTo>
                  <a:lnTo>
                    <a:pt x="1500" y="746"/>
                  </a:lnTo>
                  <a:lnTo>
                    <a:pt x="1500" y="748"/>
                  </a:lnTo>
                  <a:lnTo>
                    <a:pt x="1500" y="748"/>
                  </a:lnTo>
                  <a:lnTo>
                    <a:pt x="1500" y="748"/>
                  </a:lnTo>
                  <a:lnTo>
                    <a:pt x="1502" y="748"/>
                  </a:lnTo>
                  <a:lnTo>
                    <a:pt x="1505" y="746"/>
                  </a:lnTo>
                  <a:lnTo>
                    <a:pt x="1505" y="743"/>
                  </a:lnTo>
                  <a:lnTo>
                    <a:pt x="1505" y="743"/>
                  </a:lnTo>
                  <a:lnTo>
                    <a:pt x="1507" y="741"/>
                  </a:lnTo>
                  <a:lnTo>
                    <a:pt x="1507" y="741"/>
                  </a:lnTo>
                  <a:lnTo>
                    <a:pt x="1507" y="741"/>
                  </a:lnTo>
                  <a:lnTo>
                    <a:pt x="1512" y="741"/>
                  </a:lnTo>
                  <a:lnTo>
                    <a:pt x="1514" y="741"/>
                  </a:lnTo>
                  <a:lnTo>
                    <a:pt x="1514" y="741"/>
                  </a:lnTo>
                  <a:lnTo>
                    <a:pt x="1514" y="739"/>
                  </a:lnTo>
                  <a:lnTo>
                    <a:pt x="1514" y="739"/>
                  </a:lnTo>
                  <a:lnTo>
                    <a:pt x="1514" y="739"/>
                  </a:lnTo>
                  <a:lnTo>
                    <a:pt x="1514" y="739"/>
                  </a:lnTo>
                  <a:lnTo>
                    <a:pt x="1512" y="736"/>
                  </a:lnTo>
                  <a:lnTo>
                    <a:pt x="1512" y="736"/>
                  </a:lnTo>
                  <a:lnTo>
                    <a:pt x="1509" y="736"/>
                  </a:lnTo>
                  <a:lnTo>
                    <a:pt x="1509" y="736"/>
                  </a:lnTo>
                  <a:lnTo>
                    <a:pt x="1509" y="736"/>
                  </a:lnTo>
                  <a:lnTo>
                    <a:pt x="1509" y="736"/>
                  </a:lnTo>
                  <a:lnTo>
                    <a:pt x="1507" y="736"/>
                  </a:lnTo>
                  <a:lnTo>
                    <a:pt x="1507" y="736"/>
                  </a:lnTo>
                  <a:lnTo>
                    <a:pt x="1507" y="736"/>
                  </a:lnTo>
                  <a:lnTo>
                    <a:pt x="1507" y="734"/>
                  </a:lnTo>
                  <a:lnTo>
                    <a:pt x="1507" y="734"/>
                  </a:lnTo>
                  <a:lnTo>
                    <a:pt x="1507" y="736"/>
                  </a:lnTo>
                  <a:lnTo>
                    <a:pt x="1507" y="736"/>
                  </a:lnTo>
                  <a:lnTo>
                    <a:pt x="1505" y="736"/>
                  </a:lnTo>
                  <a:lnTo>
                    <a:pt x="1505" y="736"/>
                  </a:lnTo>
                  <a:lnTo>
                    <a:pt x="1505" y="736"/>
                  </a:lnTo>
                  <a:lnTo>
                    <a:pt x="1502" y="739"/>
                  </a:lnTo>
                  <a:lnTo>
                    <a:pt x="1502" y="739"/>
                  </a:lnTo>
                  <a:lnTo>
                    <a:pt x="1502" y="739"/>
                  </a:lnTo>
                  <a:lnTo>
                    <a:pt x="1502" y="739"/>
                  </a:lnTo>
                  <a:lnTo>
                    <a:pt x="1502" y="739"/>
                  </a:lnTo>
                  <a:lnTo>
                    <a:pt x="1500" y="739"/>
                  </a:lnTo>
                  <a:lnTo>
                    <a:pt x="1500" y="739"/>
                  </a:lnTo>
                  <a:lnTo>
                    <a:pt x="1500" y="739"/>
                  </a:lnTo>
                  <a:lnTo>
                    <a:pt x="1500" y="739"/>
                  </a:lnTo>
                  <a:lnTo>
                    <a:pt x="1500" y="736"/>
                  </a:lnTo>
                  <a:lnTo>
                    <a:pt x="1500" y="736"/>
                  </a:lnTo>
                  <a:lnTo>
                    <a:pt x="1500" y="736"/>
                  </a:lnTo>
                  <a:lnTo>
                    <a:pt x="1497" y="739"/>
                  </a:lnTo>
                  <a:lnTo>
                    <a:pt x="1497" y="739"/>
                  </a:lnTo>
                  <a:lnTo>
                    <a:pt x="1497" y="739"/>
                  </a:lnTo>
                  <a:lnTo>
                    <a:pt x="1497" y="739"/>
                  </a:lnTo>
                  <a:lnTo>
                    <a:pt x="1500" y="739"/>
                  </a:lnTo>
                  <a:lnTo>
                    <a:pt x="1500" y="741"/>
                  </a:lnTo>
                  <a:lnTo>
                    <a:pt x="1500" y="741"/>
                  </a:lnTo>
                  <a:lnTo>
                    <a:pt x="1497" y="741"/>
                  </a:lnTo>
                  <a:lnTo>
                    <a:pt x="1497" y="741"/>
                  </a:lnTo>
                  <a:lnTo>
                    <a:pt x="1497" y="741"/>
                  </a:lnTo>
                  <a:lnTo>
                    <a:pt x="1495" y="741"/>
                  </a:lnTo>
                  <a:lnTo>
                    <a:pt x="1495" y="743"/>
                  </a:lnTo>
                  <a:lnTo>
                    <a:pt x="1497" y="743"/>
                  </a:lnTo>
                  <a:lnTo>
                    <a:pt x="1497" y="743"/>
                  </a:lnTo>
                  <a:lnTo>
                    <a:pt x="1497" y="746"/>
                  </a:lnTo>
                  <a:lnTo>
                    <a:pt x="1495" y="746"/>
                  </a:lnTo>
                  <a:lnTo>
                    <a:pt x="1495" y="746"/>
                  </a:lnTo>
                  <a:lnTo>
                    <a:pt x="1495" y="746"/>
                  </a:lnTo>
                  <a:lnTo>
                    <a:pt x="1493" y="746"/>
                  </a:lnTo>
                  <a:lnTo>
                    <a:pt x="1493" y="743"/>
                  </a:lnTo>
                  <a:lnTo>
                    <a:pt x="1493" y="743"/>
                  </a:lnTo>
                  <a:lnTo>
                    <a:pt x="1493" y="743"/>
                  </a:lnTo>
                  <a:lnTo>
                    <a:pt x="1495" y="741"/>
                  </a:lnTo>
                  <a:lnTo>
                    <a:pt x="1495" y="741"/>
                  </a:lnTo>
                  <a:lnTo>
                    <a:pt x="1495" y="741"/>
                  </a:lnTo>
                  <a:lnTo>
                    <a:pt x="1495" y="739"/>
                  </a:lnTo>
                  <a:lnTo>
                    <a:pt x="1495" y="739"/>
                  </a:lnTo>
                  <a:lnTo>
                    <a:pt x="1493" y="739"/>
                  </a:lnTo>
                  <a:lnTo>
                    <a:pt x="1493" y="739"/>
                  </a:lnTo>
                  <a:lnTo>
                    <a:pt x="1493" y="739"/>
                  </a:lnTo>
                  <a:lnTo>
                    <a:pt x="1490" y="739"/>
                  </a:lnTo>
                  <a:lnTo>
                    <a:pt x="1490" y="739"/>
                  </a:lnTo>
                  <a:lnTo>
                    <a:pt x="1490" y="741"/>
                  </a:lnTo>
                  <a:lnTo>
                    <a:pt x="1488" y="741"/>
                  </a:lnTo>
                  <a:lnTo>
                    <a:pt x="1488" y="739"/>
                  </a:lnTo>
                  <a:lnTo>
                    <a:pt x="1488" y="739"/>
                  </a:lnTo>
                  <a:lnTo>
                    <a:pt x="1486" y="741"/>
                  </a:lnTo>
                  <a:lnTo>
                    <a:pt x="1486" y="741"/>
                  </a:lnTo>
                  <a:lnTo>
                    <a:pt x="1486" y="741"/>
                  </a:lnTo>
                  <a:lnTo>
                    <a:pt x="1486" y="743"/>
                  </a:lnTo>
                  <a:lnTo>
                    <a:pt x="1488" y="743"/>
                  </a:lnTo>
                  <a:lnTo>
                    <a:pt x="1490" y="743"/>
                  </a:lnTo>
                  <a:lnTo>
                    <a:pt x="1490" y="743"/>
                  </a:lnTo>
                  <a:lnTo>
                    <a:pt x="1490" y="743"/>
                  </a:lnTo>
                  <a:lnTo>
                    <a:pt x="1490" y="743"/>
                  </a:lnTo>
                  <a:lnTo>
                    <a:pt x="1490" y="746"/>
                  </a:lnTo>
                  <a:lnTo>
                    <a:pt x="1486" y="746"/>
                  </a:lnTo>
                  <a:lnTo>
                    <a:pt x="1486" y="746"/>
                  </a:lnTo>
                  <a:lnTo>
                    <a:pt x="1483" y="748"/>
                  </a:lnTo>
                  <a:lnTo>
                    <a:pt x="1481" y="751"/>
                  </a:lnTo>
                  <a:lnTo>
                    <a:pt x="1479" y="753"/>
                  </a:lnTo>
                  <a:lnTo>
                    <a:pt x="1476" y="753"/>
                  </a:lnTo>
                  <a:lnTo>
                    <a:pt x="1479" y="755"/>
                  </a:lnTo>
                  <a:lnTo>
                    <a:pt x="1479" y="755"/>
                  </a:lnTo>
                  <a:lnTo>
                    <a:pt x="1479" y="755"/>
                  </a:lnTo>
                  <a:lnTo>
                    <a:pt x="1479" y="755"/>
                  </a:lnTo>
                  <a:lnTo>
                    <a:pt x="1479" y="755"/>
                  </a:lnTo>
                  <a:lnTo>
                    <a:pt x="1479" y="755"/>
                  </a:lnTo>
                  <a:lnTo>
                    <a:pt x="1481" y="755"/>
                  </a:lnTo>
                  <a:lnTo>
                    <a:pt x="1481" y="755"/>
                  </a:lnTo>
                  <a:lnTo>
                    <a:pt x="1481" y="755"/>
                  </a:lnTo>
                  <a:lnTo>
                    <a:pt x="1481" y="755"/>
                  </a:lnTo>
                  <a:lnTo>
                    <a:pt x="1481" y="755"/>
                  </a:lnTo>
                  <a:lnTo>
                    <a:pt x="1483" y="753"/>
                  </a:lnTo>
                  <a:lnTo>
                    <a:pt x="1483" y="755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758"/>
                  </a:lnTo>
                  <a:lnTo>
                    <a:pt x="1488" y="758"/>
                  </a:lnTo>
                  <a:lnTo>
                    <a:pt x="1488" y="758"/>
                  </a:lnTo>
                  <a:lnTo>
                    <a:pt x="1488" y="755"/>
                  </a:lnTo>
                  <a:lnTo>
                    <a:pt x="1490" y="755"/>
                  </a:lnTo>
                  <a:lnTo>
                    <a:pt x="1493" y="753"/>
                  </a:lnTo>
                  <a:lnTo>
                    <a:pt x="1493" y="753"/>
                  </a:lnTo>
                  <a:lnTo>
                    <a:pt x="1493" y="755"/>
                  </a:lnTo>
                  <a:lnTo>
                    <a:pt x="1493" y="755"/>
                  </a:lnTo>
                  <a:lnTo>
                    <a:pt x="1495" y="755"/>
                  </a:lnTo>
                  <a:lnTo>
                    <a:pt x="1495" y="755"/>
                  </a:lnTo>
                  <a:lnTo>
                    <a:pt x="1497" y="755"/>
                  </a:lnTo>
                  <a:lnTo>
                    <a:pt x="1497" y="753"/>
                  </a:lnTo>
                  <a:lnTo>
                    <a:pt x="1495" y="751"/>
                  </a:lnTo>
                  <a:lnTo>
                    <a:pt x="1495" y="751"/>
                  </a:lnTo>
                  <a:lnTo>
                    <a:pt x="1495" y="751"/>
                  </a:lnTo>
                  <a:lnTo>
                    <a:pt x="1495" y="751"/>
                  </a:lnTo>
                  <a:close/>
                  <a:moveTo>
                    <a:pt x="1344" y="254"/>
                  </a:moveTo>
                  <a:lnTo>
                    <a:pt x="1344" y="254"/>
                  </a:lnTo>
                  <a:lnTo>
                    <a:pt x="1344" y="254"/>
                  </a:lnTo>
                  <a:lnTo>
                    <a:pt x="1344" y="254"/>
                  </a:lnTo>
                  <a:lnTo>
                    <a:pt x="1341" y="254"/>
                  </a:lnTo>
                  <a:lnTo>
                    <a:pt x="1341" y="251"/>
                  </a:lnTo>
                  <a:lnTo>
                    <a:pt x="1341" y="251"/>
                  </a:lnTo>
                  <a:lnTo>
                    <a:pt x="1341" y="251"/>
                  </a:lnTo>
                  <a:lnTo>
                    <a:pt x="1341" y="254"/>
                  </a:lnTo>
                  <a:lnTo>
                    <a:pt x="1341" y="254"/>
                  </a:lnTo>
                  <a:lnTo>
                    <a:pt x="1344" y="254"/>
                  </a:lnTo>
                  <a:close/>
                  <a:moveTo>
                    <a:pt x="1481" y="746"/>
                  </a:moveTo>
                  <a:lnTo>
                    <a:pt x="1483" y="746"/>
                  </a:lnTo>
                  <a:lnTo>
                    <a:pt x="1483" y="746"/>
                  </a:lnTo>
                  <a:lnTo>
                    <a:pt x="1483" y="741"/>
                  </a:lnTo>
                  <a:lnTo>
                    <a:pt x="1483" y="741"/>
                  </a:lnTo>
                  <a:lnTo>
                    <a:pt x="1483" y="741"/>
                  </a:lnTo>
                  <a:lnTo>
                    <a:pt x="1483" y="741"/>
                  </a:lnTo>
                  <a:lnTo>
                    <a:pt x="1483" y="739"/>
                  </a:lnTo>
                  <a:lnTo>
                    <a:pt x="1483" y="739"/>
                  </a:lnTo>
                  <a:lnTo>
                    <a:pt x="1483" y="739"/>
                  </a:lnTo>
                  <a:lnTo>
                    <a:pt x="1483" y="739"/>
                  </a:lnTo>
                  <a:lnTo>
                    <a:pt x="1481" y="739"/>
                  </a:lnTo>
                  <a:lnTo>
                    <a:pt x="1481" y="739"/>
                  </a:lnTo>
                  <a:lnTo>
                    <a:pt x="1479" y="739"/>
                  </a:lnTo>
                  <a:lnTo>
                    <a:pt x="1479" y="739"/>
                  </a:lnTo>
                  <a:lnTo>
                    <a:pt x="1476" y="739"/>
                  </a:lnTo>
                  <a:lnTo>
                    <a:pt x="1476" y="739"/>
                  </a:lnTo>
                  <a:lnTo>
                    <a:pt x="1474" y="739"/>
                  </a:lnTo>
                  <a:lnTo>
                    <a:pt x="1474" y="739"/>
                  </a:lnTo>
                  <a:lnTo>
                    <a:pt x="1471" y="739"/>
                  </a:lnTo>
                  <a:lnTo>
                    <a:pt x="1467" y="743"/>
                  </a:lnTo>
                  <a:lnTo>
                    <a:pt x="1467" y="743"/>
                  </a:lnTo>
                  <a:lnTo>
                    <a:pt x="1467" y="746"/>
                  </a:lnTo>
                  <a:lnTo>
                    <a:pt x="1467" y="748"/>
                  </a:lnTo>
                  <a:lnTo>
                    <a:pt x="1469" y="748"/>
                  </a:lnTo>
                  <a:lnTo>
                    <a:pt x="1474" y="746"/>
                  </a:lnTo>
                  <a:lnTo>
                    <a:pt x="1479" y="746"/>
                  </a:lnTo>
                  <a:lnTo>
                    <a:pt x="1481" y="746"/>
                  </a:lnTo>
                  <a:close/>
                  <a:moveTo>
                    <a:pt x="1535" y="410"/>
                  </a:moveTo>
                  <a:lnTo>
                    <a:pt x="1535" y="410"/>
                  </a:lnTo>
                  <a:lnTo>
                    <a:pt x="1535" y="410"/>
                  </a:lnTo>
                  <a:lnTo>
                    <a:pt x="1533" y="410"/>
                  </a:lnTo>
                  <a:lnTo>
                    <a:pt x="1533" y="412"/>
                  </a:lnTo>
                  <a:lnTo>
                    <a:pt x="1533" y="412"/>
                  </a:lnTo>
                  <a:lnTo>
                    <a:pt x="1535" y="412"/>
                  </a:lnTo>
                  <a:lnTo>
                    <a:pt x="1535" y="412"/>
                  </a:lnTo>
                  <a:lnTo>
                    <a:pt x="1535" y="412"/>
                  </a:lnTo>
                  <a:lnTo>
                    <a:pt x="1538" y="414"/>
                  </a:lnTo>
                  <a:lnTo>
                    <a:pt x="1538" y="414"/>
                  </a:lnTo>
                  <a:lnTo>
                    <a:pt x="1538" y="412"/>
                  </a:lnTo>
                  <a:lnTo>
                    <a:pt x="1538" y="410"/>
                  </a:lnTo>
                  <a:lnTo>
                    <a:pt x="1535" y="410"/>
                  </a:lnTo>
                  <a:close/>
                  <a:moveTo>
                    <a:pt x="1474" y="748"/>
                  </a:moveTo>
                  <a:lnTo>
                    <a:pt x="1471" y="748"/>
                  </a:lnTo>
                  <a:lnTo>
                    <a:pt x="1471" y="748"/>
                  </a:lnTo>
                  <a:lnTo>
                    <a:pt x="1471" y="748"/>
                  </a:lnTo>
                  <a:lnTo>
                    <a:pt x="1469" y="748"/>
                  </a:lnTo>
                  <a:lnTo>
                    <a:pt x="1469" y="748"/>
                  </a:lnTo>
                  <a:lnTo>
                    <a:pt x="1467" y="751"/>
                  </a:lnTo>
                  <a:lnTo>
                    <a:pt x="1467" y="751"/>
                  </a:lnTo>
                  <a:lnTo>
                    <a:pt x="1467" y="751"/>
                  </a:lnTo>
                  <a:lnTo>
                    <a:pt x="1467" y="748"/>
                  </a:lnTo>
                  <a:lnTo>
                    <a:pt x="1464" y="748"/>
                  </a:lnTo>
                  <a:lnTo>
                    <a:pt x="1460" y="753"/>
                  </a:lnTo>
                  <a:lnTo>
                    <a:pt x="1460" y="755"/>
                  </a:lnTo>
                  <a:lnTo>
                    <a:pt x="1460" y="758"/>
                  </a:lnTo>
                  <a:lnTo>
                    <a:pt x="1462" y="758"/>
                  </a:lnTo>
                  <a:lnTo>
                    <a:pt x="1462" y="758"/>
                  </a:lnTo>
                  <a:lnTo>
                    <a:pt x="1462" y="755"/>
                  </a:lnTo>
                  <a:lnTo>
                    <a:pt x="1467" y="753"/>
                  </a:lnTo>
                  <a:lnTo>
                    <a:pt x="1467" y="751"/>
                  </a:lnTo>
                  <a:lnTo>
                    <a:pt x="1471" y="751"/>
                  </a:lnTo>
                  <a:lnTo>
                    <a:pt x="1474" y="751"/>
                  </a:lnTo>
                  <a:lnTo>
                    <a:pt x="1474" y="751"/>
                  </a:lnTo>
                  <a:lnTo>
                    <a:pt x="1474" y="748"/>
                  </a:lnTo>
                  <a:lnTo>
                    <a:pt x="1474" y="748"/>
                  </a:lnTo>
                  <a:lnTo>
                    <a:pt x="1474" y="748"/>
                  </a:lnTo>
                  <a:lnTo>
                    <a:pt x="1474" y="748"/>
                  </a:lnTo>
                  <a:close/>
                  <a:moveTo>
                    <a:pt x="1327" y="256"/>
                  </a:moveTo>
                  <a:lnTo>
                    <a:pt x="1330" y="256"/>
                  </a:lnTo>
                  <a:lnTo>
                    <a:pt x="1330" y="254"/>
                  </a:lnTo>
                  <a:lnTo>
                    <a:pt x="1330" y="254"/>
                  </a:lnTo>
                  <a:lnTo>
                    <a:pt x="1330" y="254"/>
                  </a:lnTo>
                  <a:lnTo>
                    <a:pt x="1330" y="254"/>
                  </a:lnTo>
                  <a:lnTo>
                    <a:pt x="1330" y="251"/>
                  </a:lnTo>
                  <a:lnTo>
                    <a:pt x="1330" y="251"/>
                  </a:lnTo>
                  <a:lnTo>
                    <a:pt x="1327" y="251"/>
                  </a:lnTo>
                  <a:lnTo>
                    <a:pt x="1327" y="254"/>
                  </a:lnTo>
                  <a:lnTo>
                    <a:pt x="1327" y="254"/>
                  </a:lnTo>
                  <a:lnTo>
                    <a:pt x="1327" y="254"/>
                  </a:lnTo>
                  <a:lnTo>
                    <a:pt x="1327" y="256"/>
                  </a:lnTo>
                  <a:close/>
                  <a:moveTo>
                    <a:pt x="1547" y="739"/>
                  </a:moveTo>
                  <a:lnTo>
                    <a:pt x="1545" y="739"/>
                  </a:lnTo>
                  <a:lnTo>
                    <a:pt x="1545" y="739"/>
                  </a:lnTo>
                  <a:lnTo>
                    <a:pt x="1545" y="739"/>
                  </a:lnTo>
                  <a:lnTo>
                    <a:pt x="1545" y="739"/>
                  </a:lnTo>
                  <a:lnTo>
                    <a:pt x="1542" y="739"/>
                  </a:lnTo>
                  <a:lnTo>
                    <a:pt x="1540" y="741"/>
                  </a:lnTo>
                  <a:lnTo>
                    <a:pt x="1540" y="743"/>
                  </a:lnTo>
                  <a:lnTo>
                    <a:pt x="1538" y="743"/>
                  </a:lnTo>
                  <a:lnTo>
                    <a:pt x="1538" y="746"/>
                  </a:lnTo>
                  <a:lnTo>
                    <a:pt x="1535" y="746"/>
                  </a:lnTo>
                  <a:lnTo>
                    <a:pt x="1535" y="748"/>
                  </a:lnTo>
                  <a:lnTo>
                    <a:pt x="1535" y="748"/>
                  </a:lnTo>
                  <a:lnTo>
                    <a:pt x="1535" y="748"/>
                  </a:lnTo>
                  <a:lnTo>
                    <a:pt x="1535" y="748"/>
                  </a:lnTo>
                  <a:lnTo>
                    <a:pt x="1535" y="751"/>
                  </a:lnTo>
                  <a:lnTo>
                    <a:pt x="1538" y="751"/>
                  </a:lnTo>
                  <a:lnTo>
                    <a:pt x="1538" y="751"/>
                  </a:lnTo>
                  <a:lnTo>
                    <a:pt x="1538" y="748"/>
                  </a:lnTo>
                  <a:lnTo>
                    <a:pt x="1538" y="748"/>
                  </a:lnTo>
                  <a:lnTo>
                    <a:pt x="1540" y="748"/>
                  </a:lnTo>
                  <a:lnTo>
                    <a:pt x="1540" y="751"/>
                  </a:lnTo>
                  <a:lnTo>
                    <a:pt x="1540" y="751"/>
                  </a:lnTo>
                  <a:lnTo>
                    <a:pt x="1540" y="751"/>
                  </a:lnTo>
                  <a:lnTo>
                    <a:pt x="1540" y="751"/>
                  </a:lnTo>
                  <a:lnTo>
                    <a:pt x="1542" y="748"/>
                  </a:lnTo>
                  <a:lnTo>
                    <a:pt x="1542" y="748"/>
                  </a:lnTo>
                  <a:lnTo>
                    <a:pt x="1542" y="748"/>
                  </a:lnTo>
                  <a:lnTo>
                    <a:pt x="1542" y="748"/>
                  </a:lnTo>
                  <a:lnTo>
                    <a:pt x="1545" y="748"/>
                  </a:lnTo>
                  <a:lnTo>
                    <a:pt x="1545" y="748"/>
                  </a:lnTo>
                  <a:lnTo>
                    <a:pt x="1545" y="748"/>
                  </a:lnTo>
                  <a:lnTo>
                    <a:pt x="1545" y="748"/>
                  </a:lnTo>
                  <a:lnTo>
                    <a:pt x="1547" y="748"/>
                  </a:lnTo>
                  <a:lnTo>
                    <a:pt x="1547" y="748"/>
                  </a:lnTo>
                  <a:lnTo>
                    <a:pt x="1547" y="748"/>
                  </a:lnTo>
                  <a:lnTo>
                    <a:pt x="1547" y="748"/>
                  </a:lnTo>
                  <a:lnTo>
                    <a:pt x="1547" y="748"/>
                  </a:lnTo>
                  <a:lnTo>
                    <a:pt x="1550" y="748"/>
                  </a:lnTo>
                  <a:lnTo>
                    <a:pt x="1550" y="748"/>
                  </a:lnTo>
                  <a:lnTo>
                    <a:pt x="1552" y="748"/>
                  </a:lnTo>
                  <a:lnTo>
                    <a:pt x="1552" y="746"/>
                  </a:lnTo>
                  <a:lnTo>
                    <a:pt x="1552" y="746"/>
                  </a:lnTo>
                  <a:lnTo>
                    <a:pt x="1552" y="746"/>
                  </a:lnTo>
                  <a:lnTo>
                    <a:pt x="1557" y="748"/>
                  </a:lnTo>
                  <a:lnTo>
                    <a:pt x="1559" y="748"/>
                  </a:lnTo>
                  <a:lnTo>
                    <a:pt x="1566" y="746"/>
                  </a:lnTo>
                  <a:lnTo>
                    <a:pt x="1571" y="746"/>
                  </a:lnTo>
                  <a:lnTo>
                    <a:pt x="1573" y="743"/>
                  </a:lnTo>
                  <a:lnTo>
                    <a:pt x="1576" y="743"/>
                  </a:lnTo>
                  <a:lnTo>
                    <a:pt x="1576" y="743"/>
                  </a:lnTo>
                  <a:lnTo>
                    <a:pt x="1578" y="743"/>
                  </a:lnTo>
                  <a:lnTo>
                    <a:pt x="1578" y="743"/>
                  </a:lnTo>
                  <a:lnTo>
                    <a:pt x="1578" y="739"/>
                  </a:lnTo>
                  <a:lnTo>
                    <a:pt x="1578" y="736"/>
                  </a:lnTo>
                  <a:lnTo>
                    <a:pt x="1576" y="736"/>
                  </a:lnTo>
                  <a:lnTo>
                    <a:pt x="1576" y="734"/>
                  </a:lnTo>
                  <a:lnTo>
                    <a:pt x="1576" y="734"/>
                  </a:lnTo>
                  <a:lnTo>
                    <a:pt x="1576" y="734"/>
                  </a:lnTo>
                  <a:lnTo>
                    <a:pt x="1576" y="734"/>
                  </a:lnTo>
                  <a:lnTo>
                    <a:pt x="1573" y="734"/>
                  </a:lnTo>
                  <a:lnTo>
                    <a:pt x="1571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8" y="734"/>
                  </a:lnTo>
                  <a:lnTo>
                    <a:pt x="1566" y="734"/>
                  </a:lnTo>
                  <a:lnTo>
                    <a:pt x="1564" y="734"/>
                  </a:lnTo>
                  <a:lnTo>
                    <a:pt x="1559" y="734"/>
                  </a:lnTo>
                  <a:lnTo>
                    <a:pt x="1554" y="734"/>
                  </a:lnTo>
                  <a:lnTo>
                    <a:pt x="1552" y="734"/>
                  </a:lnTo>
                  <a:lnTo>
                    <a:pt x="1552" y="734"/>
                  </a:lnTo>
                  <a:lnTo>
                    <a:pt x="1550" y="736"/>
                  </a:lnTo>
                  <a:lnTo>
                    <a:pt x="1550" y="736"/>
                  </a:lnTo>
                  <a:lnTo>
                    <a:pt x="1550" y="734"/>
                  </a:lnTo>
                  <a:lnTo>
                    <a:pt x="1547" y="732"/>
                  </a:lnTo>
                  <a:lnTo>
                    <a:pt x="1547" y="732"/>
                  </a:lnTo>
                  <a:lnTo>
                    <a:pt x="1545" y="734"/>
                  </a:lnTo>
                  <a:lnTo>
                    <a:pt x="1542" y="732"/>
                  </a:lnTo>
                  <a:lnTo>
                    <a:pt x="1542" y="734"/>
                  </a:lnTo>
                  <a:lnTo>
                    <a:pt x="1542" y="734"/>
                  </a:lnTo>
                  <a:lnTo>
                    <a:pt x="1540" y="734"/>
                  </a:lnTo>
                  <a:lnTo>
                    <a:pt x="1540" y="734"/>
                  </a:lnTo>
                  <a:lnTo>
                    <a:pt x="1540" y="736"/>
                  </a:lnTo>
                  <a:lnTo>
                    <a:pt x="1540" y="736"/>
                  </a:lnTo>
                  <a:lnTo>
                    <a:pt x="1540" y="736"/>
                  </a:lnTo>
                  <a:lnTo>
                    <a:pt x="1538" y="736"/>
                  </a:lnTo>
                  <a:lnTo>
                    <a:pt x="1538" y="739"/>
                  </a:lnTo>
                  <a:lnTo>
                    <a:pt x="1540" y="739"/>
                  </a:lnTo>
                  <a:lnTo>
                    <a:pt x="1545" y="739"/>
                  </a:lnTo>
                  <a:lnTo>
                    <a:pt x="1545" y="736"/>
                  </a:lnTo>
                  <a:lnTo>
                    <a:pt x="1545" y="736"/>
                  </a:lnTo>
                  <a:lnTo>
                    <a:pt x="1547" y="736"/>
                  </a:lnTo>
                  <a:lnTo>
                    <a:pt x="1547" y="739"/>
                  </a:lnTo>
                  <a:lnTo>
                    <a:pt x="1547" y="739"/>
                  </a:lnTo>
                  <a:close/>
                  <a:moveTo>
                    <a:pt x="1256" y="443"/>
                  </a:moveTo>
                  <a:lnTo>
                    <a:pt x="1254" y="445"/>
                  </a:lnTo>
                  <a:lnTo>
                    <a:pt x="1252" y="445"/>
                  </a:lnTo>
                  <a:lnTo>
                    <a:pt x="1252" y="445"/>
                  </a:lnTo>
                  <a:lnTo>
                    <a:pt x="1249" y="445"/>
                  </a:lnTo>
                  <a:lnTo>
                    <a:pt x="1249" y="445"/>
                  </a:lnTo>
                  <a:lnTo>
                    <a:pt x="1247" y="445"/>
                  </a:lnTo>
                  <a:lnTo>
                    <a:pt x="1247" y="445"/>
                  </a:lnTo>
                  <a:lnTo>
                    <a:pt x="1247" y="445"/>
                  </a:lnTo>
                  <a:lnTo>
                    <a:pt x="1244" y="445"/>
                  </a:lnTo>
                  <a:lnTo>
                    <a:pt x="1244" y="448"/>
                  </a:lnTo>
                  <a:lnTo>
                    <a:pt x="1244" y="448"/>
                  </a:lnTo>
                  <a:lnTo>
                    <a:pt x="1244" y="450"/>
                  </a:lnTo>
                  <a:lnTo>
                    <a:pt x="1244" y="450"/>
                  </a:lnTo>
                  <a:lnTo>
                    <a:pt x="1244" y="452"/>
                  </a:lnTo>
                  <a:lnTo>
                    <a:pt x="1244" y="452"/>
                  </a:lnTo>
                  <a:lnTo>
                    <a:pt x="1244" y="455"/>
                  </a:lnTo>
                  <a:lnTo>
                    <a:pt x="1244" y="457"/>
                  </a:lnTo>
                  <a:lnTo>
                    <a:pt x="1244" y="457"/>
                  </a:lnTo>
                  <a:lnTo>
                    <a:pt x="1247" y="457"/>
                  </a:lnTo>
                  <a:lnTo>
                    <a:pt x="1247" y="457"/>
                  </a:lnTo>
                  <a:lnTo>
                    <a:pt x="1249" y="457"/>
                  </a:lnTo>
                  <a:lnTo>
                    <a:pt x="1249" y="457"/>
                  </a:lnTo>
                  <a:lnTo>
                    <a:pt x="1249" y="457"/>
                  </a:lnTo>
                  <a:lnTo>
                    <a:pt x="1249" y="457"/>
                  </a:lnTo>
                  <a:lnTo>
                    <a:pt x="1249" y="457"/>
                  </a:lnTo>
                  <a:lnTo>
                    <a:pt x="1249" y="459"/>
                  </a:lnTo>
                  <a:lnTo>
                    <a:pt x="1249" y="459"/>
                  </a:lnTo>
                  <a:lnTo>
                    <a:pt x="1249" y="462"/>
                  </a:lnTo>
                  <a:lnTo>
                    <a:pt x="1249" y="462"/>
                  </a:lnTo>
                  <a:lnTo>
                    <a:pt x="1249" y="467"/>
                  </a:lnTo>
                  <a:lnTo>
                    <a:pt x="1249" y="469"/>
                  </a:lnTo>
                  <a:lnTo>
                    <a:pt x="1247" y="469"/>
                  </a:lnTo>
                  <a:lnTo>
                    <a:pt x="1247" y="469"/>
                  </a:lnTo>
                  <a:lnTo>
                    <a:pt x="1247" y="467"/>
                  </a:lnTo>
                  <a:lnTo>
                    <a:pt x="1244" y="467"/>
                  </a:lnTo>
                  <a:lnTo>
                    <a:pt x="1244" y="467"/>
                  </a:lnTo>
                  <a:lnTo>
                    <a:pt x="1244" y="469"/>
                  </a:lnTo>
                  <a:lnTo>
                    <a:pt x="1244" y="469"/>
                  </a:lnTo>
                  <a:lnTo>
                    <a:pt x="1244" y="469"/>
                  </a:lnTo>
                  <a:lnTo>
                    <a:pt x="1244" y="471"/>
                  </a:lnTo>
                  <a:lnTo>
                    <a:pt x="1244" y="471"/>
                  </a:lnTo>
                  <a:lnTo>
                    <a:pt x="1244" y="471"/>
                  </a:lnTo>
                  <a:lnTo>
                    <a:pt x="1244" y="471"/>
                  </a:lnTo>
                  <a:lnTo>
                    <a:pt x="1247" y="471"/>
                  </a:lnTo>
                  <a:lnTo>
                    <a:pt x="1247" y="474"/>
                  </a:lnTo>
                  <a:lnTo>
                    <a:pt x="1247" y="474"/>
                  </a:lnTo>
                  <a:lnTo>
                    <a:pt x="1247" y="474"/>
                  </a:lnTo>
                  <a:lnTo>
                    <a:pt x="1247" y="478"/>
                  </a:lnTo>
                  <a:lnTo>
                    <a:pt x="1249" y="481"/>
                  </a:lnTo>
                  <a:lnTo>
                    <a:pt x="1249" y="481"/>
                  </a:lnTo>
                  <a:lnTo>
                    <a:pt x="1249" y="481"/>
                  </a:lnTo>
                  <a:lnTo>
                    <a:pt x="1247" y="483"/>
                  </a:lnTo>
                  <a:lnTo>
                    <a:pt x="1247" y="483"/>
                  </a:lnTo>
                  <a:lnTo>
                    <a:pt x="1249" y="485"/>
                  </a:lnTo>
                  <a:lnTo>
                    <a:pt x="1249" y="485"/>
                  </a:lnTo>
                  <a:lnTo>
                    <a:pt x="1249" y="488"/>
                  </a:lnTo>
                  <a:lnTo>
                    <a:pt x="1252" y="493"/>
                  </a:lnTo>
                  <a:lnTo>
                    <a:pt x="1252" y="495"/>
                  </a:lnTo>
                  <a:lnTo>
                    <a:pt x="1254" y="495"/>
                  </a:lnTo>
                  <a:lnTo>
                    <a:pt x="1254" y="495"/>
                  </a:lnTo>
                  <a:lnTo>
                    <a:pt x="1254" y="493"/>
                  </a:lnTo>
                  <a:lnTo>
                    <a:pt x="1254" y="493"/>
                  </a:lnTo>
                  <a:lnTo>
                    <a:pt x="1256" y="493"/>
                  </a:lnTo>
                  <a:lnTo>
                    <a:pt x="1256" y="493"/>
                  </a:lnTo>
                  <a:lnTo>
                    <a:pt x="1256" y="493"/>
                  </a:lnTo>
                  <a:lnTo>
                    <a:pt x="1256" y="493"/>
                  </a:lnTo>
                  <a:lnTo>
                    <a:pt x="1259" y="490"/>
                  </a:lnTo>
                  <a:lnTo>
                    <a:pt x="1261" y="490"/>
                  </a:lnTo>
                  <a:lnTo>
                    <a:pt x="1263" y="490"/>
                  </a:lnTo>
                  <a:lnTo>
                    <a:pt x="1263" y="490"/>
                  </a:lnTo>
                  <a:lnTo>
                    <a:pt x="1263" y="490"/>
                  </a:lnTo>
                  <a:lnTo>
                    <a:pt x="1266" y="490"/>
                  </a:lnTo>
                  <a:lnTo>
                    <a:pt x="1266" y="490"/>
                  </a:lnTo>
                  <a:lnTo>
                    <a:pt x="1268" y="490"/>
                  </a:lnTo>
                  <a:lnTo>
                    <a:pt x="1268" y="490"/>
                  </a:lnTo>
                  <a:lnTo>
                    <a:pt x="1268" y="490"/>
                  </a:lnTo>
                  <a:lnTo>
                    <a:pt x="1270" y="488"/>
                  </a:lnTo>
                  <a:lnTo>
                    <a:pt x="1270" y="488"/>
                  </a:lnTo>
                  <a:lnTo>
                    <a:pt x="1273" y="485"/>
                  </a:lnTo>
                  <a:lnTo>
                    <a:pt x="1273" y="485"/>
                  </a:lnTo>
                  <a:lnTo>
                    <a:pt x="1275" y="488"/>
                  </a:lnTo>
                  <a:lnTo>
                    <a:pt x="1275" y="488"/>
                  </a:lnTo>
                  <a:lnTo>
                    <a:pt x="1278" y="488"/>
                  </a:lnTo>
                  <a:lnTo>
                    <a:pt x="1280" y="490"/>
                  </a:lnTo>
                  <a:lnTo>
                    <a:pt x="1280" y="488"/>
                  </a:lnTo>
                  <a:lnTo>
                    <a:pt x="1280" y="490"/>
                  </a:lnTo>
                  <a:lnTo>
                    <a:pt x="1282" y="490"/>
                  </a:lnTo>
                  <a:lnTo>
                    <a:pt x="1282" y="490"/>
                  </a:lnTo>
                  <a:lnTo>
                    <a:pt x="1282" y="490"/>
                  </a:lnTo>
                  <a:lnTo>
                    <a:pt x="1282" y="493"/>
                  </a:lnTo>
                  <a:lnTo>
                    <a:pt x="1282" y="493"/>
                  </a:lnTo>
                  <a:lnTo>
                    <a:pt x="1282" y="495"/>
                  </a:lnTo>
                  <a:lnTo>
                    <a:pt x="1282" y="495"/>
                  </a:lnTo>
                  <a:lnTo>
                    <a:pt x="1282" y="497"/>
                  </a:lnTo>
                  <a:lnTo>
                    <a:pt x="1280" y="500"/>
                  </a:lnTo>
                  <a:lnTo>
                    <a:pt x="1280" y="500"/>
                  </a:lnTo>
                  <a:lnTo>
                    <a:pt x="1280" y="502"/>
                  </a:lnTo>
                  <a:lnTo>
                    <a:pt x="1282" y="504"/>
                  </a:lnTo>
                  <a:lnTo>
                    <a:pt x="1282" y="507"/>
                  </a:lnTo>
                  <a:lnTo>
                    <a:pt x="1282" y="507"/>
                  </a:lnTo>
                  <a:lnTo>
                    <a:pt x="1285" y="514"/>
                  </a:lnTo>
                  <a:lnTo>
                    <a:pt x="1287" y="514"/>
                  </a:lnTo>
                  <a:lnTo>
                    <a:pt x="1287" y="516"/>
                  </a:lnTo>
                  <a:lnTo>
                    <a:pt x="1287" y="519"/>
                  </a:lnTo>
                  <a:lnTo>
                    <a:pt x="1287" y="516"/>
                  </a:lnTo>
                  <a:lnTo>
                    <a:pt x="1287" y="516"/>
                  </a:lnTo>
                  <a:lnTo>
                    <a:pt x="1287" y="516"/>
                  </a:lnTo>
                  <a:lnTo>
                    <a:pt x="1289" y="514"/>
                  </a:lnTo>
                  <a:lnTo>
                    <a:pt x="1289" y="516"/>
                  </a:lnTo>
                  <a:lnTo>
                    <a:pt x="1289" y="516"/>
                  </a:lnTo>
                  <a:lnTo>
                    <a:pt x="1289" y="519"/>
                  </a:lnTo>
                  <a:lnTo>
                    <a:pt x="1289" y="519"/>
                  </a:lnTo>
                  <a:lnTo>
                    <a:pt x="1289" y="519"/>
                  </a:lnTo>
                  <a:lnTo>
                    <a:pt x="1289" y="521"/>
                  </a:lnTo>
                  <a:lnTo>
                    <a:pt x="1289" y="521"/>
                  </a:lnTo>
                  <a:lnTo>
                    <a:pt x="1287" y="521"/>
                  </a:lnTo>
                  <a:lnTo>
                    <a:pt x="1287" y="521"/>
                  </a:lnTo>
                  <a:lnTo>
                    <a:pt x="1287" y="521"/>
                  </a:lnTo>
                  <a:lnTo>
                    <a:pt x="1289" y="523"/>
                  </a:lnTo>
                  <a:lnTo>
                    <a:pt x="1289" y="523"/>
                  </a:lnTo>
                  <a:lnTo>
                    <a:pt x="1289" y="526"/>
                  </a:lnTo>
                  <a:lnTo>
                    <a:pt x="1289" y="526"/>
                  </a:lnTo>
                  <a:lnTo>
                    <a:pt x="1287" y="528"/>
                  </a:lnTo>
                  <a:lnTo>
                    <a:pt x="1287" y="528"/>
                  </a:lnTo>
                  <a:lnTo>
                    <a:pt x="1287" y="530"/>
                  </a:lnTo>
                  <a:lnTo>
                    <a:pt x="1289" y="530"/>
                  </a:lnTo>
                  <a:lnTo>
                    <a:pt x="1289" y="530"/>
                  </a:lnTo>
                  <a:lnTo>
                    <a:pt x="1289" y="530"/>
                  </a:lnTo>
                  <a:lnTo>
                    <a:pt x="1289" y="533"/>
                  </a:lnTo>
                  <a:lnTo>
                    <a:pt x="1289" y="533"/>
                  </a:lnTo>
                  <a:lnTo>
                    <a:pt x="1289" y="535"/>
                  </a:lnTo>
                  <a:lnTo>
                    <a:pt x="1287" y="538"/>
                  </a:lnTo>
                  <a:lnTo>
                    <a:pt x="1287" y="545"/>
                  </a:lnTo>
                  <a:lnTo>
                    <a:pt x="1287" y="547"/>
                  </a:lnTo>
                  <a:lnTo>
                    <a:pt x="1285" y="549"/>
                  </a:lnTo>
                  <a:lnTo>
                    <a:pt x="1285" y="552"/>
                  </a:lnTo>
                  <a:lnTo>
                    <a:pt x="1285" y="552"/>
                  </a:lnTo>
                  <a:lnTo>
                    <a:pt x="1282" y="554"/>
                  </a:lnTo>
                  <a:lnTo>
                    <a:pt x="1282" y="554"/>
                  </a:lnTo>
                  <a:lnTo>
                    <a:pt x="1282" y="554"/>
                  </a:lnTo>
                  <a:lnTo>
                    <a:pt x="1282" y="556"/>
                  </a:lnTo>
                  <a:lnTo>
                    <a:pt x="1285" y="564"/>
                  </a:lnTo>
                  <a:lnTo>
                    <a:pt x="1282" y="564"/>
                  </a:lnTo>
                  <a:lnTo>
                    <a:pt x="1282" y="568"/>
                  </a:lnTo>
                  <a:lnTo>
                    <a:pt x="1280" y="571"/>
                  </a:lnTo>
                  <a:lnTo>
                    <a:pt x="1280" y="571"/>
                  </a:lnTo>
                  <a:lnTo>
                    <a:pt x="1280" y="573"/>
                  </a:lnTo>
                  <a:lnTo>
                    <a:pt x="1280" y="573"/>
                  </a:lnTo>
                  <a:lnTo>
                    <a:pt x="1280" y="573"/>
                  </a:lnTo>
                  <a:lnTo>
                    <a:pt x="1278" y="575"/>
                  </a:lnTo>
                  <a:lnTo>
                    <a:pt x="1278" y="575"/>
                  </a:lnTo>
                  <a:lnTo>
                    <a:pt x="1278" y="575"/>
                  </a:lnTo>
                  <a:lnTo>
                    <a:pt x="1278" y="578"/>
                  </a:lnTo>
                  <a:lnTo>
                    <a:pt x="1275" y="578"/>
                  </a:lnTo>
                  <a:lnTo>
                    <a:pt x="1275" y="580"/>
                  </a:lnTo>
                  <a:lnTo>
                    <a:pt x="1275" y="582"/>
                  </a:lnTo>
                  <a:lnTo>
                    <a:pt x="1275" y="585"/>
                  </a:lnTo>
                  <a:lnTo>
                    <a:pt x="1275" y="587"/>
                  </a:lnTo>
                  <a:lnTo>
                    <a:pt x="1275" y="590"/>
                  </a:lnTo>
                  <a:lnTo>
                    <a:pt x="1275" y="592"/>
                  </a:lnTo>
                  <a:lnTo>
                    <a:pt x="1278" y="594"/>
                  </a:lnTo>
                  <a:lnTo>
                    <a:pt x="1278" y="594"/>
                  </a:lnTo>
                  <a:lnTo>
                    <a:pt x="1280" y="594"/>
                  </a:lnTo>
                  <a:lnTo>
                    <a:pt x="1280" y="597"/>
                  </a:lnTo>
                  <a:lnTo>
                    <a:pt x="1280" y="597"/>
                  </a:lnTo>
                  <a:lnTo>
                    <a:pt x="1278" y="597"/>
                  </a:lnTo>
                  <a:lnTo>
                    <a:pt x="1278" y="597"/>
                  </a:lnTo>
                  <a:lnTo>
                    <a:pt x="1278" y="599"/>
                  </a:lnTo>
                  <a:lnTo>
                    <a:pt x="1280" y="599"/>
                  </a:lnTo>
                  <a:lnTo>
                    <a:pt x="1280" y="599"/>
                  </a:lnTo>
                  <a:lnTo>
                    <a:pt x="1280" y="599"/>
                  </a:lnTo>
                  <a:lnTo>
                    <a:pt x="1280" y="599"/>
                  </a:lnTo>
                  <a:lnTo>
                    <a:pt x="1280" y="597"/>
                  </a:lnTo>
                  <a:lnTo>
                    <a:pt x="1282" y="597"/>
                  </a:lnTo>
                  <a:lnTo>
                    <a:pt x="1282" y="597"/>
                  </a:lnTo>
                  <a:lnTo>
                    <a:pt x="1282" y="599"/>
                  </a:lnTo>
                  <a:lnTo>
                    <a:pt x="1285" y="599"/>
                  </a:lnTo>
                  <a:lnTo>
                    <a:pt x="1285" y="599"/>
                  </a:lnTo>
                  <a:lnTo>
                    <a:pt x="1285" y="599"/>
                  </a:lnTo>
                  <a:lnTo>
                    <a:pt x="1285" y="601"/>
                  </a:lnTo>
                  <a:lnTo>
                    <a:pt x="1285" y="601"/>
                  </a:lnTo>
                  <a:lnTo>
                    <a:pt x="1285" y="601"/>
                  </a:lnTo>
                  <a:lnTo>
                    <a:pt x="1287" y="604"/>
                  </a:lnTo>
                  <a:lnTo>
                    <a:pt x="1287" y="601"/>
                  </a:lnTo>
                  <a:lnTo>
                    <a:pt x="1287" y="601"/>
                  </a:lnTo>
                  <a:lnTo>
                    <a:pt x="1287" y="601"/>
                  </a:lnTo>
                  <a:lnTo>
                    <a:pt x="1289" y="601"/>
                  </a:lnTo>
                  <a:lnTo>
                    <a:pt x="1289" y="601"/>
                  </a:lnTo>
                  <a:lnTo>
                    <a:pt x="1289" y="604"/>
                  </a:lnTo>
                  <a:lnTo>
                    <a:pt x="1289" y="604"/>
                  </a:lnTo>
                  <a:lnTo>
                    <a:pt x="1292" y="604"/>
                  </a:lnTo>
                  <a:lnTo>
                    <a:pt x="1294" y="606"/>
                  </a:lnTo>
                  <a:lnTo>
                    <a:pt x="1296" y="606"/>
                  </a:lnTo>
                  <a:lnTo>
                    <a:pt x="1299" y="604"/>
                  </a:lnTo>
                  <a:lnTo>
                    <a:pt x="1299" y="604"/>
                  </a:lnTo>
                  <a:lnTo>
                    <a:pt x="1301" y="604"/>
                  </a:lnTo>
                  <a:lnTo>
                    <a:pt x="1301" y="604"/>
                  </a:lnTo>
                  <a:lnTo>
                    <a:pt x="1301" y="601"/>
                  </a:lnTo>
                  <a:lnTo>
                    <a:pt x="1301" y="601"/>
                  </a:lnTo>
                  <a:lnTo>
                    <a:pt x="1304" y="599"/>
                  </a:lnTo>
                  <a:lnTo>
                    <a:pt x="1304" y="599"/>
                  </a:lnTo>
                  <a:lnTo>
                    <a:pt x="1306" y="599"/>
                  </a:lnTo>
                  <a:lnTo>
                    <a:pt x="1306" y="599"/>
                  </a:lnTo>
                  <a:lnTo>
                    <a:pt x="1308" y="599"/>
                  </a:lnTo>
                  <a:lnTo>
                    <a:pt x="1308" y="599"/>
                  </a:lnTo>
                  <a:lnTo>
                    <a:pt x="1308" y="599"/>
                  </a:lnTo>
                  <a:lnTo>
                    <a:pt x="1313" y="599"/>
                  </a:lnTo>
                  <a:lnTo>
                    <a:pt x="1313" y="599"/>
                  </a:lnTo>
                  <a:lnTo>
                    <a:pt x="1313" y="599"/>
                  </a:lnTo>
                  <a:lnTo>
                    <a:pt x="1313" y="599"/>
                  </a:lnTo>
                  <a:lnTo>
                    <a:pt x="1315" y="599"/>
                  </a:lnTo>
                  <a:lnTo>
                    <a:pt x="1318" y="599"/>
                  </a:lnTo>
                  <a:lnTo>
                    <a:pt x="1318" y="599"/>
                  </a:lnTo>
                  <a:lnTo>
                    <a:pt x="1318" y="597"/>
                  </a:lnTo>
                  <a:lnTo>
                    <a:pt x="1320" y="597"/>
                  </a:lnTo>
                  <a:lnTo>
                    <a:pt x="1322" y="597"/>
                  </a:lnTo>
                  <a:lnTo>
                    <a:pt x="1322" y="597"/>
                  </a:lnTo>
                  <a:lnTo>
                    <a:pt x="1325" y="597"/>
                  </a:lnTo>
                  <a:lnTo>
                    <a:pt x="1325" y="594"/>
                  </a:lnTo>
                  <a:lnTo>
                    <a:pt x="1327" y="594"/>
                  </a:lnTo>
                  <a:lnTo>
                    <a:pt x="1327" y="597"/>
                  </a:lnTo>
                  <a:lnTo>
                    <a:pt x="1327" y="597"/>
                  </a:lnTo>
                  <a:lnTo>
                    <a:pt x="1327" y="599"/>
                  </a:lnTo>
                  <a:lnTo>
                    <a:pt x="1327" y="599"/>
                  </a:lnTo>
                  <a:lnTo>
                    <a:pt x="1330" y="601"/>
                  </a:lnTo>
                  <a:lnTo>
                    <a:pt x="1332" y="601"/>
                  </a:lnTo>
                  <a:lnTo>
                    <a:pt x="1332" y="601"/>
                  </a:lnTo>
                  <a:lnTo>
                    <a:pt x="1332" y="601"/>
                  </a:lnTo>
                  <a:lnTo>
                    <a:pt x="1332" y="599"/>
                  </a:lnTo>
                  <a:lnTo>
                    <a:pt x="1332" y="599"/>
                  </a:lnTo>
                  <a:lnTo>
                    <a:pt x="1332" y="599"/>
                  </a:lnTo>
                  <a:lnTo>
                    <a:pt x="1332" y="597"/>
                  </a:lnTo>
                  <a:lnTo>
                    <a:pt x="1330" y="587"/>
                  </a:lnTo>
                  <a:lnTo>
                    <a:pt x="1330" y="587"/>
                  </a:lnTo>
                  <a:lnTo>
                    <a:pt x="1330" y="587"/>
                  </a:lnTo>
                  <a:lnTo>
                    <a:pt x="1327" y="582"/>
                  </a:lnTo>
                  <a:lnTo>
                    <a:pt x="1325" y="582"/>
                  </a:lnTo>
                  <a:lnTo>
                    <a:pt x="1325" y="580"/>
                  </a:lnTo>
                  <a:lnTo>
                    <a:pt x="1325" y="580"/>
                  </a:lnTo>
                  <a:lnTo>
                    <a:pt x="1322" y="575"/>
                  </a:lnTo>
                  <a:lnTo>
                    <a:pt x="1322" y="575"/>
                  </a:lnTo>
                  <a:lnTo>
                    <a:pt x="1322" y="575"/>
                  </a:lnTo>
                  <a:lnTo>
                    <a:pt x="1325" y="568"/>
                  </a:lnTo>
                  <a:lnTo>
                    <a:pt x="1325" y="561"/>
                  </a:lnTo>
                  <a:lnTo>
                    <a:pt x="1325" y="561"/>
                  </a:lnTo>
                  <a:lnTo>
                    <a:pt x="1327" y="561"/>
                  </a:lnTo>
                  <a:lnTo>
                    <a:pt x="1327" y="559"/>
                  </a:lnTo>
                  <a:lnTo>
                    <a:pt x="1330" y="559"/>
                  </a:lnTo>
                  <a:lnTo>
                    <a:pt x="1330" y="559"/>
                  </a:lnTo>
                  <a:lnTo>
                    <a:pt x="1330" y="556"/>
                  </a:lnTo>
                  <a:lnTo>
                    <a:pt x="1330" y="552"/>
                  </a:lnTo>
                  <a:lnTo>
                    <a:pt x="1330" y="552"/>
                  </a:lnTo>
                  <a:lnTo>
                    <a:pt x="1332" y="552"/>
                  </a:lnTo>
                  <a:lnTo>
                    <a:pt x="1332" y="552"/>
                  </a:lnTo>
                  <a:lnTo>
                    <a:pt x="1332" y="549"/>
                  </a:lnTo>
                  <a:lnTo>
                    <a:pt x="1332" y="549"/>
                  </a:lnTo>
                  <a:lnTo>
                    <a:pt x="1330" y="547"/>
                  </a:lnTo>
                  <a:lnTo>
                    <a:pt x="1330" y="547"/>
                  </a:lnTo>
                  <a:lnTo>
                    <a:pt x="1330" y="545"/>
                  </a:lnTo>
                  <a:lnTo>
                    <a:pt x="1330" y="545"/>
                  </a:lnTo>
                  <a:lnTo>
                    <a:pt x="1330" y="542"/>
                  </a:lnTo>
                  <a:lnTo>
                    <a:pt x="1330" y="542"/>
                  </a:lnTo>
                  <a:lnTo>
                    <a:pt x="1330" y="540"/>
                  </a:lnTo>
                  <a:lnTo>
                    <a:pt x="1330" y="540"/>
                  </a:lnTo>
                  <a:lnTo>
                    <a:pt x="1327" y="538"/>
                  </a:lnTo>
                  <a:lnTo>
                    <a:pt x="1327" y="538"/>
                  </a:lnTo>
                  <a:lnTo>
                    <a:pt x="1330" y="533"/>
                  </a:lnTo>
                  <a:lnTo>
                    <a:pt x="1330" y="533"/>
                  </a:lnTo>
                  <a:lnTo>
                    <a:pt x="1327" y="530"/>
                  </a:lnTo>
                  <a:lnTo>
                    <a:pt x="1327" y="530"/>
                  </a:lnTo>
                  <a:lnTo>
                    <a:pt x="1327" y="528"/>
                  </a:lnTo>
                  <a:lnTo>
                    <a:pt x="1330" y="528"/>
                  </a:lnTo>
                  <a:lnTo>
                    <a:pt x="1330" y="528"/>
                  </a:lnTo>
                  <a:lnTo>
                    <a:pt x="1330" y="526"/>
                  </a:lnTo>
                  <a:lnTo>
                    <a:pt x="1327" y="523"/>
                  </a:lnTo>
                  <a:lnTo>
                    <a:pt x="1327" y="523"/>
                  </a:lnTo>
                  <a:lnTo>
                    <a:pt x="1327" y="521"/>
                  </a:lnTo>
                  <a:lnTo>
                    <a:pt x="1327" y="514"/>
                  </a:lnTo>
                  <a:lnTo>
                    <a:pt x="1327" y="511"/>
                  </a:lnTo>
                  <a:lnTo>
                    <a:pt x="1327" y="509"/>
                  </a:lnTo>
                  <a:lnTo>
                    <a:pt x="1330" y="507"/>
                  </a:lnTo>
                  <a:lnTo>
                    <a:pt x="1332" y="504"/>
                  </a:lnTo>
                  <a:lnTo>
                    <a:pt x="1332" y="502"/>
                  </a:lnTo>
                  <a:lnTo>
                    <a:pt x="1332" y="500"/>
                  </a:lnTo>
                  <a:lnTo>
                    <a:pt x="1330" y="500"/>
                  </a:lnTo>
                  <a:lnTo>
                    <a:pt x="1330" y="500"/>
                  </a:lnTo>
                  <a:lnTo>
                    <a:pt x="1330" y="495"/>
                  </a:lnTo>
                  <a:lnTo>
                    <a:pt x="1330" y="493"/>
                  </a:lnTo>
                  <a:lnTo>
                    <a:pt x="1330" y="490"/>
                  </a:lnTo>
                  <a:lnTo>
                    <a:pt x="1330" y="490"/>
                  </a:lnTo>
                  <a:lnTo>
                    <a:pt x="1330" y="488"/>
                  </a:lnTo>
                  <a:lnTo>
                    <a:pt x="1330" y="488"/>
                  </a:lnTo>
                  <a:lnTo>
                    <a:pt x="1330" y="485"/>
                  </a:lnTo>
                  <a:lnTo>
                    <a:pt x="1330" y="485"/>
                  </a:lnTo>
                  <a:lnTo>
                    <a:pt x="1330" y="485"/>
                  </a:lnTo>
                  <a:lnTo>
                    <a:pt x="1330" y="483"/>
                  </a:lnTo>
                  <a:lnTo>
                    <a:pt x="1330" y="483"/>
                  </a:lnTo>
                  <a:lnTo>
                    <a:pt x="1330" y="481"/>
                  </a:lnTo>
                  <a:lnTo>
                    <a:pt x="1330" y="481"/>
                  </a:lnTo>
                  <a:lnTo>
                    <a:pt x="1330" y="481"/>
                  </a:lnTo>
                  <a:lnTo>
                    <a:pt x="1330" y="481"/>
                  </a:lnTo>
                  <a:lnTo>
                    <a:pt x="1330" y="478"/>
                  </a:lnTo>
                  <a:lnTo>
                    <a:pt x="1330" y="478"/>
                  </a:lnTo>
                  <a:lnTo>
                    <a:pt x="1332" y="478"/>
                  </a:lnTo>
                  <a:lnTo>
                    <a:pt x="1330" y="478"/>
                  </a:lnTo>
                  <a:lnTo>
                    <a:pt x="1330" y="478"/>
                  </a:lnTo>
                  <a:lnTo>
                    <a:pt x="1330" y="476"/>
                  </a:lnTo>
                  <a:lnTo>
                    <a:pt x="1330" y="476"/>
                  </a:lnTo>
                  <a:lnTo>
                    <a:pt x="1330" y="476"/>
                  </a:lnTo>
                  <a:lnTo>
                    <a:pt x="1330" y="476"/>
                  </a:lnTo>
                  <a:lnTo>
                    <a:pt x="1327" y="474"/>
                  </a:lnTo>
                  <a:lnTo>
                    <a:pt x="1325" y="474"/>
                  </a:lnTo>
                  <a:lnTo>
                    <a:pt x="1322" y="474"/>
                  </a:lnTo>
                  <a:lnTo>
                    <a:pt x="1322" y="471"/>
                  </a:lnTo>
                  <a:lnTo>
                    <a:pt x="1322" y="471"/>
                  </a:lnTo>
                  <a:lnTo>
                    <a:pt x="1322" y="471"/>
                  </a:lnTo>
                  <a:lnTo>
                    <a:pt x="1322" y="471"/>
                  </a:lnTo>
                  <a:lnTo>
                    <a:pt x="1322" y="469"/>
                  </a:lnTo>
                  <a:lnTo>
                    <a:pt x="1322" y="467"/>
                  </a:lnTo>
                  <a:lnTo>
                    <a:pt x="1322" y="467"/>
                  </a:lnTo>
                  <a:lnTo>
                    <a:pt x="1320" y="467"/>
                  </a:lnTo>
                  <a:lnTo>
                    <a:pt x="1320" y="467"/>
                  </a:lnTo>
                  <a:lnTo>
                    <a:pt x="1320" y="464"/>
                  </a:lnTo>
                  <a:lnTo>
                    <a:pt x="1320" y="464"/>
                  </a:lnTo>
                  <a:lnTo>
                    <a:pt x="1320" y="464"/>
                  </a:lnTo>
                  <a:lnTo>
                    <a:pt x="1320" y="462"/>
                  </a:lnTo>
                  <a:lnTo>
                    <a:pt x="1320" y="462"/>
                  </a:lnTo>
                  <a:lnTo>
                    <a:pt x="1320" y="462"/>
                  </a:lnTo>
                  <a:lnTo>
                    <a:pt x="1322" y="462"/>
                  </a:lnTo>
                  <a:lnTo>
                    <a:pt x="1325" y="459"/>
                  </a:lnTo>
                  <a:lnTo>
                    <a:pt x="1337" y="450"/>
                  </a:lnTo>
                  <a:lnTo>
                    <a:pt x="1337" y="450"/>
                  </a:lnTo>
                  <a:lnTo>
                    <a:pt x="1339" y="450"/>
                  </a:lnTo>
                  <a:lnTo>
                    <a:pt x="1339" y="448"/>
                  </a:lnTo>
                  <a:lnTo>
                    <a:pt x="1339" y="448"/>
                  </a:lnTo>
                  <a:lnTo>
                    <a:pt x="1339" y="448"/>
                  </a:lnTo>
                  <a:lnTo>
                    <a:pt x="1341" y="448"/>
                  </a:lnTo>
                  <a:lnTo>
                    <a:pt x="1341" y="448"/>
                  </a:lnTo>
                  <a:lnTo>
                    <a:pt x="1344" y="445"/>
                  </a:lnTo>
                  <a:lnTo>
                    <a:pt x="1346" y="445"/>
                  </a:lnTo>
                  <a:lnTo>
                    <a:pt x="1346" y="445"/>
                  </a:lnTo>
                  <a:lnTo>
                    <a:pt x="1348" y="445"/>
                  </a:lnTo>
                  <a:lnTo>
                    <a:pt x="1348" y="445"/>
                  </a:lnTo>
                  <a:lnTo>
                    <a:pt x="1348" y="445"/>
                  </a:lnTo>
                  <a:lnTo>
                    <a:pt x="1351" y="445"/>
                  </a:lnTo>
                  <a:lnTo>
                    <a:pt x="1351" y="445"/>
                  </a:lnTo>
                  <a:lnTo>
                    <a:pt x="1351" y="445"/>
                  </a:lnTo>
                  <a:lnTo>
                    <a:pt x="1353" y="445"/>
                  </a:lnTo>
                  <a:lnTo>
                    <a:pt x="1353" y="445"/>
                  </a:lnTo>
                  <a:lnTo>
                    <a:pt x="1353" y="445"/>
                  </a:lnTo>
                  <a:lnTo>
                    <a:pt x="1353" y="445"/>
                  </a:lnTo>
                  <a:lnTo>
                    <a:pt x="1353" y="445"/>
                  </a:lnTo>
                  <a:lnTo>
                    <a:pt x="1356" y="445"/>
                  </a:lnTo>
                  <a:lnTo>
                    <a:pt x="1360" y="448"/>
                  </a:lnTo>
                  <a:lnTo>
                    <a:pt x="1363" y="448"/>
                  </a:lnTo>
                  <a:lnTo>
                    <a:pt x="1363" y="448"/>
                  </a:lnTo>
                  <a:lnTo>
                    <a:pt x="1363" y="448"/>
                  </a:lnTo>
                  <a:lnTo>
                    <a:pt x="1363" y="448"/>
                  </a:lnTo>
                  <a:lnTo>
                    <a:pt x="1363" y="448"/>
                  </a:lnTo>
                  <a:lnTo>
                    <a:pt x="1365" y="452"/>
                  </a:lnTo>
                  <a:lnTo>
                    <a:pt x="1365" y="452"/>
                  </a:lnTo>
                  <a:lnTo>
                    <a:pt x="1365" y="452"/>
                  </a:lnTo>
                  <a:lnTo>
                    <a:pt x="1365" y="452"/>
                  </a:lnTo>
                  <a:lnTo>
                    <a:pt x="1365" y="452"/>
                  </a:lnTo>
                  <a:lnTo>
                    <a:pt x="1363" y="452"/>
                  </a:lnTo>
                  <a:lnTo>
                    <a:pt x="1363" y="452"/>
                  </a:lnTo>
                  <a:lnTo>
                    <a:pt x="1363" y="452"/>
                  </a:lnTo>
                  <a:lnTo>
                    <a:pt x="1363" y="455"/>
                  </a:lnTo>
                  <a:lnTo>
                    <a:pt x="1360" y="455"/>
                  </a:lnTo>
                  <a:lnTo>
                    <a:pt x="1360" y="455"/>
                  </a:lnTo>
                  <a:lnTo>
                    <a:pt x="1360" y="455"/>
                  </a:lnTo>
                  <a:lnTo>
                    <a:pt x="1360" y="455"/>
                  </a:lnTo>
                  <a:lnTo>
                    <a:pt x="1360" y="457"/>
                  </a:lnTo>
                  <a:lnTo>
                    <a:pt x="1360" y="457"/>
                  </a:lnTo>
                  <a:lnTo>
                    <a:pt x="1360" y="457"/>
                  </a:lnTo>
                  <a:lnTo>
                    <a:pt x="1363" y="457"/>
                  </a:lnTo>
                  <a:lnTo>
                    <a:pt x="1363" y="455"/>
                  </a:lnTo>
                  <a:lnTo>
                    <a:pt x="1363" y="455"/>
                  </a:lnTo>
                  <a:lnTo>
                    <a:pt x="1363" y="455"/>
                  </a:lnTo>
                  <a:lnTo>
                    <a:pt x="1363" y="457"/>
                  </a:lnTo>
                  <a:lnTo>
                    <a:pt x="1363" y="457"/>
                  </a:lnTo>
                  <a:lnTo>
                    <a:pt x="1365" y="457"/>
                  </a:lnTo>
                  <a:lnTo>
                    <a:pt x="1365" y="457"/>
                  </a:lnTo>
                  <a:lnTo>
                    <a:pt x="1365" y="457"/>
                  </a:lnTo>
                  <a:lnTo>
                    <a:pt x="1365" y="459"/>
                  </a:lnTo>
                  <a:lnTo>
                    <a:pt x="1365" y="459"/>
                  </a:lnTo>
                  <a:lnTo>
                    <a:pt x="1365" y="462"/>
                  </a:lnTo>
                  <a:lnTo>
                    <a:pt x="1365" y="464"/>
                  </a:lnTo>
                  <a:lnTo>
                    <a:pt x="1365" y="464"/>
                  </a:lnTo>
                  <a:lnTo>
                    <a:pt x="1365" y="464"/>
                  </a:lnTo>
                  <a:lnTo>
                    <a:pt x="1365" y="467"/>
                  </a:lnTo>
                  <a:lnTo>
                    <a:pt x="1363" y="467"/>
                  </a:lnTo>
                  <a:lnTo>
                    <a:pt x="1363" y="467"/>
                  </a:lnTo>
                  <a:lnTo>
                    <a:pt x="1363" y="469"/>
                  </a:lnTo>
                  <a:lnTo>
                    <a:pt x="1365" y="469"/>
                  </a:lnTo>
                  <a:lnTo>
                    <a:pt x="1365" y="469"/>
                  </a:lnTo>
                  <a:lnTo>
                    <a:pt x="1365" y="471"/>
                  </a:lnTo>
                  <a:lnTo>
                    <a:pt x="1365" y="471"/>
                  </a:lnTo>
                  <a:lnTo>
                    <a:pt x="1365" y="474"/>
                  </a:lnTo>
                  <a:lnTo>
                    <a:pt x="1365" y="476"/>
                  </a:lnTo>
                  <a:lnTo>
                    <a:pt x="1363" y="476"/>
                  </a:lnTo>
                  <a:lnTo>
                    <a:pt x="1363" y="476"/>
                  </a:lnTo>
                  <a:lnTo>
                    <a:pt x="1363" y="476"/>
                  </a:lnTo>
                  <a:lnTo>
                    <a:pt x="1363" y="476"/>
                  </a:lnTo>
                  <a:lnTo>
                    <a:pt x="1363" y="476"/>
                  </a:lnTo>
                  <a:lnTo>
                    <a:pt x="1363" y="478"/>
                  </a:lnTo>
                  <a:lnTo>
                    <a:pt x="1360" y="478"/>
                  </a:lnTo>
                  <a:lnTo>
                    <a:pt x="1360" y="478"/>
                  </a:lnTo>
                  <a:lnTo>
                    <a:pt x="1360" y="478"/>
                  </a:lnTo>
                  <a:lnTo>
                    <a:pt x="1360" y="478"/>
                  </a:lnTo>
                  <a:lnTo>
                    <a:pt x="1358" y="481"/>
                  </a:lnTo>
                  <a:lnTo>
                    <a:pt x="1358" y="483"/>
                  </a:lnTo>
                  <a:lnTo>
                    <a:pt x="1356" y="483"/>
                  </a:lnTo>
                  <a:lnTo>
                    <a:pt x="1356" y="485"/>
                  </a:lnTo>
                  <a:lnTo>
                    <a:pt x="1356" y="485"/>
                  </a:lnTo>
                  <a:lnTo>
                    <a:pt x="1356" y="485"/>
                  </a:lnTo>
                  <a:lnTo>
                    <a:pt x="1353" y="488"/>
                  </a:lnTo>
                  <a:lnTo>
                    <a:pt x="1353" y="488"/>
                  </a:lnTo>
                  <a:lnTo>
                    <a:pt x="1353" y="488"/>
                  </a:lnTo>
                  <a:lnTo>
                    <a:pt x="1353" y="490"/>
                  </a:lnTo>
                  <a:lnTo>
                    <a:pt x="1356" y="493"/>
                  </a:lnTo>
                  <a:lnTo>
                    <a:pt x="1367" y="502"/>
                  </a:lnTo>
                  <a:lnTo>
                    <a:pt x="1370" y="507"/>
                  </a:lnTo>
                  <a:lnTo>
                    <a:pt x="1370" y="507"/>
                  </a:lnTo>
                  <a:lnTo>
                    <a:pt x="1372" y="507"/>
                  </a:lnTo>
                  <a:lnTo>
                    <a:pt x="1375" y="507"/>
                  </a:lnTo>
                  <a:lnTo>
                    <a:pt x="1375" y="507"/>
                  </a:lnTo>
                  <a:lnTo>
                    <a:pt x="1375" y="507"/>
                  </a:lnTo>
                  <a:lnTo>
                    <a:pt x="1375" y="509"/>
                  </a:lnTo>
                  <a:lnTo>
                    <a:pt x="1375" y="509"/>
                  </a:lnTo>
                  <a:lnTo>
                    <a:pt x="1375" y="511"/>
                  </a:lnTo>
                  <a:lnTo>
                    <a:pt x="1375" y="511"/>
                  </a:lnTo>
                  <a:lnTo>
                    <a:pt x="1375" y="511"/>
                  </a:lnTo>
                  <a:lnTo>
                    <a:pt x="1377" y="511"/>
                  </a:lnTo>
                  <a:lnTo>
                    <a:pt x="1377" y="511"/>
                  </a:lnTo>
                  <a:lnTo>
                    <a:pt x="1377" y="511"/>
                  </a:lnTo>
                  <a:lnTo>
                    <a:pt x="1377" y="511"/>
                  </a:lnTo>
                  <a:lnTo>
                    <a:pt x="1379" y="511"/>
                  </a:lnTo>
                  <a:lnTo>
                    <a:pt x="1379" y="514"/>
                  </a:lnTo>
                  <a:lnTo>
                    <a:pt x="1379" y="514"/>
                  </a:lnTo>
                  <a:lnTo>
                    <a:pt x="1379" y="514"/>
                  </a:lnTo>
                  <a:lnTo>
                    <a:pt x="1379" y="514"/>
                  </a:lnTo>
                  <a:lnTo>
                    <a:pt x="1384" y="516"/>
                  </a:lnTo>
                  <a:lnTo>
                    <a:pt x="1389" y="519"/>
                  </a:lnTo>
                  <a:lnTo>
                    <a:pt x="1391" y="519"/>
                  </a:lnTo>
                  <a:lnTo>
                    <a:pt x="1393" y="521"/>
                  </a:lnTo>
                  <a:lnTo>
                    <a:pt x="1393" y="526"/>
                  </a:lnTo>
                  <a:lnTo>
                    <a:pt x="1391" y="528"/>
                  </a:lnTo>
                  <a:lnTo>
                    <a:pt x="1389" y="530"/>
                  </a:lnTo>
                  <a:lnTo>
                    <a:pt x="1391" y="528"/>
                  </a:lnTo>
                  <a:lnTo>
                    <a:pt x="1391" y="528"/>
                  </a:lnTo>
                  <a:lnTo>
                    <a:pt x="1391" y="528"/>
                  </a:lnTo>
                  <a:lnTo>
                    <a:pt x="1389" y="528"/>
                  </a:lnTo>
                  <a:lnTo>
                    <a:pt x="1389" y="528"/>
                  </a:lnTo>
                  <a:lnTo>
                    <a:pt x="1389" y="528"/>
                  </a:lnTo>
                  <a:lnTo>
                    <a:pt x="1389" y="530"/>
                  </a:lnTo>
                  <a:lnTo>
                    <a:pt x="1389" y="530"/>
                  </a:lnTo>
                  <a:lnTo>
                    <a:pt x="1389" y="535"/>
                  </a:lnTo>
                  <a:lnTo>
                    <a:pt x="1389" y="538"/>
                  </a:lnTo>
                  <a:lnTo>
                    <a:pt x="1389" y="540"/>
                  </a:lnTo>
                  <a:lnTo>
                    <a:pt x="1386" y="542"/>
                  </a:lnTo>
                  <a:lnTo>
                    <a:pt x="1386" y="547"/>
                  </a:lnTo>
                  <a:lnTo>
                    <a:pt x="1386" y="549"/>
                  </a:lnTo>
                  <a:lnTo>
                    <a:pt x="1386" y="552"/>
                  </a:lnTo>
                  <a:lnTo>
                    <a:pt x="1386" y="552"/>
                  </a:lnTo>
                  <a:lnTo>
                    <a:pt x="1386" y="552"/>
                  </a:lnTo>
                  <a:lnTo>
                    <a:pt x="1386" y="552"/>
                  </a:lnTo>
                  <a:lnTo>
                    <a:pt x="1386" y="552"/>
                  </a:lnTo>
                  <a:lnTo>
                    <a:pt x="1386" y="552"/>
                  </a:lnTo>
                  <a:lnTo>
                    <a:pt x="1389" y="554"/>
                  </a:lnTo>
                  <a:lnTo>
                    <a:pt x="1391" y="556"/>
                  </a:lnTo>
                  <a:lnTo>
                    <a:pt x="1393" y="556"/>
                  </a:lnTo>
                  <a:lnTo>
                    <a:pt x="1393" y="556"/>
                  </a:lnTo>
                  <a:lnTo>
                    <a:pt x="1396" y="556"/>
                  </a:lnTo>
                  <a:lnTo>
                    <a:pt x="1396" y="559"/>
                  </a:lnTo>
                  <a:lnTo>
                    <a:pt x="1398" y="559"/>
                  </a:lnTo>
                  <a:lnTo>
                    <a:pt x="1398" y="559"/>
                  </a:lnTo>
                  <a:lnTo>
                    <a:pt x="1398" y="559"/>
                  </a:lnTo>
                  <a:lnTo>
                    <a:pt x="1398" y="559"/>
                  </a:lnTo>
                  <a:lnTo>
                    <a:pt x="1401" y="559"/>
                  </a:lnTo>
                  <a:lnTo>
                    <a:pt x="1401" y="559"/>
                  </a:lnTo>
                  <a:lnTo>
                    <a:pt x="1401" y="559"/>
                  </a:lnTo>
                  <a:lnTo>
                    <a:pt x="1401" y="559"/>
                  </a:lnTo>
                  <a:lnTo>
                    <a:pt x="1403" y="559"/>
                  </a:lnTo>
                  <a:lnTo>
                    <a:pt x="1403" y="559"/>
                  </a:lnTo>
                  <a:lnTo>
                    <a:pt x="1403" y="559"/>
                  </a:lnTo>
                  <a:lnTo>
                    <a:pt x="1405" y="559"/>
                  </a:lnTo>
                  <a:lnTo>
                    <a:pt x="1405" y="561"/>
                  </a:lnTo>
                  <a:lnTo>
                    <a:pt x="1408" y="561"/>
                  </a:lnTo>
                  <a:lnTo>
                    <a:pt x="1412" y="561"/>
                  </a:lnTo>
                  <a:lnTo>
                    <a:pt x="1415" y="561"/>
                  </a:lnTo>
                  <a:lnTo>
                    <a:pt x="1417" y="561"/>
                  </a:lnTo>
                  <a:lnTo>
                    <a:pt x="1417" y="561"/>
                  </a:lnTo>
                  <a:lnTo>
                    <a:pt x="1417" y="561"/>
                  </a:lnTo>
                  <a:lnTo>
                    <a:pt x="1419" y="559"/>
                  </a:lnTo>
                  <a:lnTo>
                    <a:pt x="1419" y="559"/>
                  </a:lnTo>
                  <a:lnTo>
                    <a:pt x="1419" y="559"/>
                  </a:lnTo>
                  <a:lnTo>
                    <a:pt x="1419" y="559"/>
                  </a:lnTo>
                  <a:lnTo>
                    <a:pt x="1419" y="559"/>
                  </a:lnTo>
                  <a:lnTo>
                    <a:pt x="1417" y="556"/>
                  </a:lnTo>
                  <a:lnTo>
                    <a:pt x="1417" y="554"/>
                  </a:lnTo>
                  <a:lnTo>
                    <a:pt x="1415" y="554"/>
                  </a:lnTo>
                  <a:lnTo>
                    <a:pt x="1415" y="552"/>
                  </a:lnTo>
                  <a:lnTo>
                    <a:pt x="1415" y="549"/>
                  </a:lnTo>
                  <a:lnTo>
                    <a:pt x="1417" y="547"/>
                  </a:lnTo>
                  <a:lnTo>
                    <a:pt x="1417" y="545"/>
                  </a:lnTo>
                  <a:lnTo>
                    <a:pt x="1419" y="545"/>
                  </a:lnTo>
                  <a:lnTo>
                    <a:pt x="1419" y="542"/>
                  </a:lnTo>
                  <a:lnTo>
                    <a:pt x="1422" y="542"/>
                  </a:lnTo>
                  <a:lnTo>
                    <a:pt x="1422" y="542"/>
                  </a:lnTo>
                  <a:lnTo>
                    <a:pt x="1422" y="542"/>
                  </a:lnTo>
                  <a:lnTo>
                    <a:pt x="1424" y="542"/>
                  </a:lnTo>
                  <a:lnTo>
                    <a:pt x="1424" y="542"/>
                  </a:lnTo>
                  <a:lnTo>
                    <a:pt x="1424" y="540"/>
                  </a:lnTo>
                  <a:lnTo>
                    <a:pt x="1427" y="540"/>
                  </a:lnTo>
                  <a:lnTo>
                    <a:pt x="1427" y="540"/>
                  </a:lnTo>
                  <a:lnTo>
                    <a:pt x="1429" y="540"/>
                  </a:lnTo>
                  <a:lnTo>
                    <a:pt x="1431" y="540"/>
                  </a:lnTo>
                  <a:lnTo>
                    <a:pt x="1434" y="540"/>
                  </a:lnTo>
                  <a:lnTo>
                    <a:pt x="1436" y="538"/>
                  </a:lnTo>
                  <a:lnTo>
                    <a:pt x="1438" y="540"/>
                  </a:lnTo>
                  <a:lnTo>
                    <a:pt x="1438" y="540"/>
                  </a:lnTo>
                  <a:lnTo>
                    <a:pt x="1441" y="538"/>
                  </a:lnTo>
                  <a:lnTo>
                    <a:pt x="1443" y="538"/>
                  </a:lnTo>
                  <a:lnTo>
                    <a:pt x="1445" y="538"/>
                  </a:lnTo>
                  <a:lnTo>
                    <a:pt x="1448" y="538"/>
                  </a:lnTo>
                  <a:lnTo>
                    <a:pt x="1448" y="540"/>
                  </a:lnTo>
                  <a:lnTo>
                    <a:pt x="1448" y="540"/>
                  </a:lnTo>
                  <a:lnTo>
                    <a:pt x="1448" y="542"/>
                  </a:lnTo>
                  <a:lnTo>
                    <a:pt x="1450" y="542"/>
                  </a:lnTo>
                  <a:lnTo>
                    <a:pt x="1450" y="540"/>
                  </a:lnTo>
                  <a:lnTo>
                    <a:pt x="1450" y="540"/>
                  </a:lnTo>
                  <a:lnTo>
                    <a:pt x="1450" y="540"/>
                  </a:lnTo>
                  <a:lnTo>
                    <a:pt x="1450" y="540"/>
                  </a:lnTo>
                  <a:lnTo>
                    <a:pt x="1450" y="540"/>
                  </a:lnTo>
                  <a:lnTo>
                    <a:pt x="1453" y="542"/>
                  </a:lnTo>
                  <a:lnTo>
                    <a:pt x="1453" y="542"/>
                  </a:lnTo>
                  <a:lnTo>
                    <a:pt x="1453" y="542"/>
                  </a:lnTo>
                  <a:lnTo>
                    <a:pt x="1453" y="542"/>
                  </a:lnTo>
                  <a:lnTo>
                    <a:pt x="1453" y="540"/>
                  </a:lnTo>
                  <a:lnTo>
                    <a:pt x="1453" y="540"/>
                  </a:lnTo>
                  <a:lnTo>
                    <a:pt x="1453" y="540"/>
                  </a:lnTo>
                  <a:lnTo>
                    <a:pt x="1453" y="540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3" y="538"/>
                  </a:lnTo>
                  <a:lnTo>
                    <a:pt x="1450" y="535"/>
                  </a:lnTo>
                  <a:lnTo>
                    <a:pt x="1450" y="535"/>
                  </a:lnTo>
                  <a:lnTo>
                    <a:pt x="1448" y="533"/>
                  </a:lnTo>
                  <a:lnTo>
                    <a:pt x="1448" y="533"/>
                  </a:lnTo>
                  <a:lnTo>
                    <a:pt x="1450" y="533"/>
                  </a:lnTo>
                  <a:lnTo>
                    <a:pt x="1450" y="533"/>
                  </a:lnTo>
                  <a:lnTo>
                    <a:pt x="1453" y="535"/>
                  </a:lnTo>
                  <a:lnTo>
                    <a:pt x="1457" y="538"/>
                  </a:lnTo>
                  <a:lnTo>
                    <a:pt x="1457" y="540"/>
                  </a:lnTo>
                  <a:lnTo>
                    <a:pt x="1457" y="538"/>
                  </a:lnTo>
                  <a:lnTo>
                    <a:pt x="1457" y="538"/>
                  </a:lnTo>
                  <a:lnTo>
                    <a:pt x="1460" y="538"/>
                  </a:lnTo>
                  <a:lnTo>
                    <a:pt x="1460" y="538"/>
                  </a:lnTo>
                  <a:lnTo>
                    <a:pt x="1460" y="538"/>
                  </a:lnTo>
                  <a:lnTo>
                    <a:pt x="1460" y="535"/>
                  </a:lnTo>
                  <a:lnTo>
                    <a:pt x="1460" y="533"/>
                  </a:lnTo>
                  <a:lnTo>
                    <a:pt x="1460" y="530"/>
                  </a:lnTo>
                  <a:lnTo>
                    <a:pt x="1460" y="530"/>
                  </a:lnTo>
                  <a:lnTo>
                    <a:pt x="1460" y="528"/>
                  </a:lnTo>
                  <a:lnTo>
                    <a:pt x="1460" y="528"/>
                  </a:lnTo>
                  <a:lnTo>
                    <a:pt x="1460" y="526"/>
                  </a:lnTo>
                  <a:lnTo>
                    <a:pt x="1460" y="523"/>
                  </a:lnTo>
                  <a:lnTo>
                    <a:pt x="1460" y="521"/>
                  </a:lnTo>
                  <a:lnTo>
                    <a:pt x="1457" y="519"/>
                  </a:lnTo>
                  <a:lnTo>
                    <a:pt x="1455" y="519"/>
                  </a:lnTo>
                  <a:lnTo>
                    <a:pt x="1453" y="519"/>
                  </a:lnTo>
                  <a:lnTo>
                    <a:pt x="1455" y="521"/>
                  </a:lnTo>
                  <a:lnTo>
                    <a:pt x="1457" y="523"/>
                  </a:lnTo>
                  <a:lnTo>
                    <a:pt x="1455" y="523"/>
                  </a:lnTo>
                  <a:lnTo>
                    <a:pt x="1455" y="523"/>
                  </a:lnTo>
                  <a:lnTo>
                    <a:pt x="1453" y="523"/>
                  </a:lnTo>
                  <a:lnTo>
                    <a:pt x="1450" y="523"/>
                  </a:lnTo>
                  <a:lnTo>
                    <a:pt x="1450" y="523"/>
                  </a:lnTo>
                  <a:lnTo>
                    <a:pt x="1450" y="523"/>
                  </a:lnTo>
                  <a:lnTo>
                    <a:pt x="1450" y="523"/>
                  </a:lnTo>
                  <a:lnTo>
                    <a:pt x="1450" y="523"/>
                  </a:lnTo>
                  <a:lnTo>
                    <a:pt x="1450" y="523"/>
                  </a:lnTo>
                  <a:lnTo>
                    <a:pt x="1448" y="523"/>
                  </a:lnTo>
                  <a:lnTo>
                    <a:pt x="1448" y="521"/>
                  </a:lnTo>
                  <a:lnTo>
                    <a:pt x="1448" y="521"/>
                  </a:lnTo>
                  <a:lnTo>
                    <a:pt x="1448" y="519"/>
                  </a:lnTo>
                  <a:lnTo>
                    <a:pt x="1448" y="519"/>
                  </a:lnTo>
                  <a:lnTo>
                    <a:pt x="1448" y="516"/>
                  </a:lnTo>
                  <a:lnTo>
                    <a:pt x="1448" y="516"/>
                  </a:lnTo>
                  <a:lnTo>
                    <a:pt x="1445" y="516"/>
                  </a:lnTo>
                  <a:lnTo>
                    <a:pt x="1445" y="516"/>
                  </a:lnTo>
                  <a:lnTo>
                    <a:pt x="1443" y="516"/>
                  </a:lnTo>
                  <a:lnTo>
                    <a:pt x="1443" y="514"/>
                  </a:lnTo>
                  <a:lnTo>
                    <a:pt x="1443" y="514"/>
                  </a:lnTo>
                  <a:lnTo>
                    <a:pt x="1443" y="514"/>
                  </a:lnTo>
                  <a:lnTo>
                    <a:pt x="1445" y="514"/>
                  </a:lnTo>
                  <a:lnTo>
                    <a:pt x="1445" y="514"/>
                  </a:lnTo>
                  <a:lnTo>
                    <a:pt x="1445" y="514"/>
                  </a:lnTo>
                  <a:lnTo>
                    <a:pt x="1445" y="514"/>
                  </a:lnTo>
                  <a:lnTo>
                    <a:pt x="1448" y="511"/>
                  </a:lnTo>
                  <a:lnTo>
                    <a:pt x="1448" y="511"/>
                  </a:lnTo>
                  <a:lnTo>
                    <a:pt x="1448" y="511"/>
                  </a:lnTo>
                  <a:lnTo>
                    <a:pt x="1448" y="511"/>
                  </a:lnTo>
                  <a:lnTo>
                    <a:pt x="1448" y="511"/>
                  </a:lnTo>
                  <a:lnTo>
                    <a:pt x="1448" y="511"/>
                  </a:lnTo>
                  <a:lnTo>
                    <a:pt x="1445" y="509"/>
                  </a:lnTo>
                  <a:lnTo>
                    <a:pt x="1443" y="509"/>
                  </a:lnTo>
                  <a:lnTo>
                    <a:pt x="1441" y="509"/>
                  </a:lnTo>
                  <a:lnTo>
                    <a:pt x="1441" y="509"/>
                  </a:lnTo>
                  <a:lnTo>
                    <a:pt x="1438" y="504"/>
                  </a:lnTo>
                  <a:lnTo>
                    <a:pt x="1436" y="502"/>
                  </a:lnTo>
                  <a:lnTo>
                    <a:pt x="1436" y="502"/>
                  </a:lnTo>
                  <a:lnTo>
                    <a:pt x="1436" y="502"/>
                  </a:lnTo>
                  <a:lnTo>
                    <a:pt x="1434" y="502"/>
                  </a:lnTo>
                  <a:lnTo>
                    <a:pt x="1431" y="502"/>
                  </a:lnTo>
                  <a:lnTo>
                    <a:pt x="1431" y="502"/>
                  </a:lnTo>
                  <a:lnTo>
                    <a:pt x="1429" y="502"/>
                  </a:lnTo>
                  <a:lnTo>
                    <a:pt x="1429" y="500"/>
                  </a:lnTo>
                  <a:lnTo>
                    <a:pt x="1429" y="500"/>
                  </a:lnTo>
                  <a:lnTo>
                    <a:pt x="1429" y="500"/>
                  </a:lnTo>
                  <a:lnTo>
                    <a:pt x="1427" y="500"/>
                  </a:lnTo>
                  <a:lnTo>
                    <a:pt x="1427" y="497"/>
                  </a:lnTo>
                  <a:lnTo>
                    <a:pt x="1427" y="497"/>
                  </a:lnTo>
                  <a:lnTo>
                    <a:pt x="1424" y="497"/>
                  </a:lnTo>
                  <a:lnTo>
                    <a:pt x="1424" y="495"/>
                  </a:lnTo>
                  <a:lnTo>
                    <a:pt x="1424" y="495"/>
                  </a:lnTo>
                  <a:lnTo>
                    <a:pt x="1424" y="493"/>
                  </a:lnTo>
                  <a:lnTo>
                    <a:pt x="1424" y="493"/>
                  </a:lnTo>
                  <a:lnTo>
                    <a:pt x="1427" y="493"/>
                  </a:lnTo>
                  <a:lnTo>
                    <a:pt x="1427" y="493"/>
                  </a:lnTo>
                  <a:lnTo>
                    <a:pt x="1427" y="493"/>
                  </a:lnTo>
                  <a:lnTo>
                    <a:pt x="1427" y="493"/>
                  </a:lnTo>
                  <a:lnTo>
                    <a:pt x="1427" y="493"/>
                  </a:lnTo>
                  <a:lnTo>
                    <a:pt x="1429" y="490"/>
                  </a:lnTo>
                  <a:lnTo>
                    <a:pt x="1429" y="488"/>
                  </a:lnTo>
                  <a:lnTo>
                    <a:pt x="1429" y="488"/>
                  </a:lnTo>
                  <a:lnTo>
                    <a:pt x="1429" y="488"/>
                  </a:lnTo>
                  <a:lnTo>
                    <a:pt x="1427" y="485"/>
                  </a:lnTo>
                  <a:lnTo>
                    <a:pt x="1427" y="485"/>
                  </a:lnTo>
                  <a:lnTo>
                    <a:pt x="1427" y="485"/>
                  </a:lnTo>
                  <a:lnTo>
                    <a:pt x="1427" y="483"/>
                  </a:lnTo>
                  <a:lnTo>
                    <a:pt x="1427" y="483"/>
                  </a:lnTo>
                  <a:lnTo>
                    <a:pt x="1427" y="483"/>
                  </a:lnTo>
                  <a:lnTo>
                    <a:pt x="1427" y="483"/>
                  </a:lnTo>
                  <a:lnTo>
                    <a:pt x="1429" y="483"/>
                  </a:lnTo>
                  <a:lnTo>
                    <a:pt x="1429" y="483"/>
                  </a:lnTo>
                  <a:lnTo>
                    <a:pt x="1429" y="483"/>
                  </a:lnTo>
                  <a:lnTo>
                    <a:pt x="1431" y="483"/>
                  </a:lnTo>
                  <a:lnTo>
                    <a:pt x="1431" y="485"/>
                  </a:lnTo>
                  <a:lnTo>
                    <a:pt x="1431" y="485"/>
                  </a:lnTo>
                  <a:lnTo>
                    <a:pt x="1431" y="485"/>
                  </a:lnTo>
                  <a:lnTo>
                    <a:pt x="1431" y="485"/>
                  </a:lnTo>
                  <a:lnTo>
                    <a:pt x="1431" y="485"/>
                  </a:lnTo>
                  <a:lnTo>
                    <a:pt x="1434" y="485"/>
                  </a:lnTo>
                  <a:lnTo>
                    <a:pt x="1431" y="488"/>
                  </a:lnTo>
                  <a:lnTo>
                    <a:pt x="1434" y="488"/>
                  </a:lnTo>
                  <a:lnTo>
                    <a:pt x="1434" y="485"/>
                  </a:lnTo>
                  <a:lnTo>
                    <a:pt x="1434" y="485"/>
                  </a:lnTo>
                  <a:lnTo>
                    <a:pt x="1434" y="483"/>
                  </a:lnTo>
                  <a:lnTo>
                    <a:pt x="1431" y="483"/>
                  </a:lnTo>
                  <a:lnTo>
                    <a:pt x="1429" y="483"/>
                  </a:lnTo>
                  <a:lnTo>
                    <a:pt x="1429" y="483"/>
                  </a:lnTo>
                  <a:lnTo>
                    <a:pt x="1429" y="481"/>
                  </a:lnTo>
                  <a:lnTo>
                    <a:pt x="1429" y="478"/>
                  </a:lnTo>
                  <a:lnTo>
                    <a:pt x="1431" y="476"/>
                  </a:lnTo>
                  <a:lnTo>
                    <a:pt x="1431" y="476"/>
                  </a:lnTo>
                  <a:lnTo>
                    <a:pt x="1434" y="476"/>
                  </a:lnTo>
                  <a:lnTo>
                    <a:pt x="1434" y="476"/>
                  </a:lnTo>
                  <a:lnTo>
                    <a:pt x="1434" y="476"/>
                  </a:lnTo>
                  <a:lnTo>
                    <a:pt x="1434" y="476"/>
                  </a:lnTo>
                  <a:lnTo>
                    <a:pt x="1434" y="476"/>
                  </a:lnTo>
                  <a:lnTo>
                    <a:pt x="1434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6"/>
                  </a:lnTo>
                  <a:lnTo>
                    <a:pt x="1436" y="474"/>
                  </a:lnTo>
                  <a:lnTo>
                    <a:pt x="1436" y="474"/>
                  </a:lnTo>
                  <a:lnTo>
                    <a:pt x="1436" y="474"/>
                  </a:lnTo>
                  <a:lnTo>
                    <a:pt x="1436" y="474"/>
                  </a:lnTo>
                  <a:lnTo>
                    <a:pt x="1438" y="474"/>
                  </a:lnTo>
                  <a:lnTo>
                    <a:pt x="1438" y="474"/>
                  </a:lnTo>
                  <a:lnTo>
                    <a:pt x="1438" y="471"/>
                  </a:lnTo>
                  <a:lnTo>
                    <a:pt x="1438" y="471"/>
                  </a:lnTo>
                  <a:lnTo>
                    <a:pt x="1436" y="471"/>
                  </a:lnTo>
                  <a:lnTo>
                    <a:pt x="1436" y="471"/>
                  </a:lnTo>
                  <a:lnTo>
                    <a:pt x="1436" y="471"/>
                  </a:lnTo>
                  <a:lnTo>
                    <a:pt x="1436" y="471"/>
                  </a:lnTo>
                  <a:lnTo>
                    <a:pt x="1436" y="471"/>
                  </a:lnTo>
                  <a:lnTo>
                    <a:pt x="1436" y="471"/>
                  </a:lnTo>
                  <a:lnTo>
                    <a:pt x="1434" y="471"/>
                  </a:lnTo>
                  <a:lnTo>
                    <a:pt x="1434" y="471"/>
                  </a:lnTo>
                  <a:lnTo>
                    <a:pt x="1434" y="471"/>
                  </a:lnTo>
                  <a:lnTo>
                    <a:pt x="1429" y="467"/>
                  </a:lnTo>
                  <a:lnTo>
                    <a:pt x="1429" y="467"/>
                  </a:lnTo>
                  <a:lnTo>
                    <a:pt x="1429" y="467"/>
                  </a:lnTo>
                  <a:lnTo>
                    <a:pt x="1427" y="464"/>
                  </a:lnTo>
                  <a:lnTo>
                    <a:pt x="1429" y="462"/>
                  </a:lnTo>
                  <a:lnTo>
                    <a:pt x="1429" y="459"/>
                  </a:lnTo>
                  <a:lnTo>
                    <a:pt x="1429" y="459"/>
                  </a:lnTo>
                  <a:lnTo>
                    <a:pt x="1427" y="457"/>
                  </a:lnTo>
                  <a:lnTo>
                    <a:pt x="1427" y="457"/>
                  </a:lnTo>
                  <a:lnTo>
                    <a:pt x="1424" y="457"/>
                  </a:lnTo>
                  <a:lnTo>
                    <a:pt x="1424" y="457"/>
                  </a:lnTo>
                  <a:lnTo>
                    <a:pt x="1422" y="457"/>
                  </a:lnTo>
                  <a:lnTo>
                    <a:pt x="1422" y="455"/>
                  </a:lnTo>
                  <a:lnTo>
                    <a:pt x="1422" y="455"/>
                  </a:lnTo>
                  <a:lnTo>
                    <a:pt x="1422" y="455"/>
                  </a:lnTo>
                  <a:lnTo>
                    <a:pt x="1422" y="455"/>
                  </a:lnTo>
                  <a:lnTo>
                    <a:pt x="1422" y="455"/>
                  </a:lnTo>
                  <a:lnTo>
                    <a:pt x="1422" y="452"/>
                  </a:lnTo>
                  <a:lnTo>
                    <a:pt x="1422" y="452"/>
                  </a:lnTo>
                  <a:lnTo>
                    <a:pt x="1419" y="452"/>
                  </a:lnTo>
                  <a:lnTo>
                    <a:pt x="1419" y="452"/>
                  </a:lnTo>
                  <a:lnTo>
                    <a:pt x="1417" y="452"/>
                  </a:lnTo>
                  <a:lnTo>
                    <a:pt x="1417" y="450"/>
                  </a:lnTo>
                  <a:lnTo>
                    <a:pt x="1415" y="448"/>
                  </a:lnTo>
                  <a:lnTo>
                    <a:pt x="1415" y="448"/>
                  </a:lnTo>
                  <a:lnTo>
                    <a:pt x="1415" y="445"/>
                  </a:lnTo>
                  <a:lnTo>
                    <a:pt x="1415" y="445"/>
                  </a:lnTo>
                  <a:lnTo>
                    <a:pt x="1415" y="443"/>
                  </a:lnTo>
                  <a:lnTo>
                    <a:pt x="1412" y="440"/>
                  </a:lnTo>
                  <a:lnTo>
                    <a:pt x="1412" y="438"/>
                  </a:lnTo>
                  <a:lnTo>
                    <a:pt x="1410" y="436"/>
                  </a:lnTo>
                  <a:lnTo>
                    <a:pt x="1408" y="433"/>
                  </a:lnTo>
                  <a:lnTo>
                    <a:pt x="1408" y="433"/>
                  </a:lnTo>
                  <a:lnTo>
                    <a:pt x="1408" y="431"/>
                  </a:lnTo>
                  <a:lnTo>
                    <a:pt x="1405" y="431"/>
                  </a:lnTo>
                  <a:lnTo>
                    <a:pt x="1405" y="429"/>
                  </a:lnTo>
                  <a:lnTo>
                    <a:pt x="1403" y="426"/>
                  </a:lnTo>
                  <a:lnTo>
                    <a:pt x="1401" y="424"/>
                  </a:lnTo>
                  <a:lnTo>
                    <a:pt x="1401" y="424"/>
                  </a:lnTo>
                  <a:lnTo>
                    <a:pt x="1398" y="422"/>
                  </a:lnTo>
                  <a:lnTo>
                    <a:pt x="1396" y="422"/>
                  </a:lnTo>
                  <a:lnTo>
                    <a:pt x="1393" y="422"/>
                  </a:lnTo>
                  <a:lnTo>
                    <a:pt x="1391" y="422"/>
                  </a:lnTo>
                  <a:lnTo>
                    <a:pt x="1389" y="419"/>
                  </a:lnTo>
                  <a:lnTo>
                    <a:pt x="1389" y="414"/>
                  </a:lnTo>
                  <a:lnTo>
                    <a:pt x="1389" y="414"/>
                  </a:lnTo>
                  <a:lnTo>
                    <a:pt x="1386" y="414"/>
                  </a:lnTo>
                  <a:lnTo>
                    <a:pt x="1386" y="412"/>
                  </a:lnTo>
                  <a:lnTo>
                    <a:pt x="1386" y="412"/>
                  </a:lnTo>
                  <a:lnTo>
                    <a:pt x="1384" y="412"/>
                  </a:lnTo>
                  <a:lnTo>
                    <a:pt x="1382" y="407"/>
                  </a:lnTo>
                  <a:lnTo>
                    <a:pt x="1382" y="407"/>
                  </a:lnTo>
                  <a:lnTo>
                    <a:pt x="1382" y="407"/>
                  </a:lnTo>
                  <a:lnTo>
                    <a:pt x="1382" y="407"/>
                  </a:lnTo>
                  <a:lnTo>
                    <a:pt x="1382" y="410"/>
                  </a:lnTo>
                  <a:lnTo>
                    <a:pt x="1382" y="410"/>
                  </a:lnTo>
                  <a:lnTo>
                    <a:pt x="1379" y="410"/>
                  </a:lnTo>
                  <a:lnTo>
                    <a:pt x="1379" y="412"/>
                  </a:lnTo>
                  <a:lnTo>
                    <a:pt x="1379" y="412"/>
                  </a:lnTo>
                  <a:lnTo>
                    <a:pt x="1379" y="412"/>
                  </a:lnTo>
                  <a:lnTo>
                    <a:pt x="1379" y="410"/>
                  </a:lnTo>
                  <a:lnTo>
                    <a:pt x="1379" y="410"/>
                  </a:lnTo>
                  <a:lnTo>
                    <a:pt x="1377" y="407"/>
                  </a:lnTo>
                  <a:lnTo>
                    <a:pt x="1377" y="407"/>
                  </a:lnTo>
                  <a:lnTo>
                    <a:pt x="1379" y="407"/>
                  </a:lnTo>
                  <a:lnTo>
                    <a:pt x="1379" y="405"/>
                  </a:lnTo>
                  <a:lnTo>
                    <a:pt x="1379" y="405"/>
                  </a:lnTo>
                  <a:lnTo>
                    <a:pt x="1379" y="405"/>
                  </a:lnTo>
                  <a:lnTo>
                    <a:pt x="1377" y="405"/>
                  </a:lnTo>
                  <a:lnTo>
                    <a:pt x="1377" y="403"/>
                  </a:lnTo>
                  <a:lnTo>
                    <a:pt x="1377" y="400"/>
                  </a:lnTo>
                  <a:lnTo>
                    <a:pt x="1379" y="400"/>
                  </a:lnTo>
                  <a:lnTo>
                    <a:pt x="1379" y="400"/>
                  </a:lnTo>
                  <a:lnTo>
                    <a:pt x="1379" y="403"/>
                  </a:lnTo>
                  <a:lnTo>
                    <a:pt x="1379" y="403"/>
                  </a:lnTo>
                  <a:lnTo>
                    <a:pt x="1382" y="403"/>
                  </a:lnTo>
                  <a:lnTo>
                    <a:pt x="1384" y="403"/>
                  </a:lnTo>
                  <a:lnTo>
                    <a:pt x="1384" y="403"/>
                  </a:lnTo>
                  <a:lnTo>
                    <a:pt x="1384" y="405"/>
                  </a:lnTo>
                  <a:lnTo>
                    <a:pt x="1384" y="405"/>
                  </a:lnTo>
                  <a:lnTo>
                    <a:pt x="1386" y="405"/>
                  </a:lnTo>
                  <a:lnTo>
                    <a:pt x="1386" y="405"/>
                  </a:lnTo>
                  <a:lnTo>
                    <a:pt x="1386" y="405"/>
                  </a:lnTo>
                  <a:lnTo>
                    <a:pt x="1389" y="405"/>
                  </a:lnTo>
                  <a:lnTo>
                    <a:pt x="1389" y="407"/>
                  </a:lnTo>
                  <a:lnTo>
                    <a:pt x="1389" y="407"/>
                  </a:lnTo>
                  <a:lnTo>
                    <a:pt x="1389" y="407"/>
                  </a:lnTo>
                  <a:lnTo>
                    <a:pt x="1389" y="407"/>
                  </a:lnTo>
                  <a:lnTo>
                    <a:pt x="1391" y="410"/>
                  </a:lnTo>
                  <a:lnTo>
                    <a:pt x="1393" y="407"/>
                  </a:lnTo>
                  <a:lnTo>
                    <a:pt x="1396" y="407"/>
                  </a:lnTo>
                  <a:lnTo>
                    <a:pt x="1398" y="407"/>
                  </a:lnTo>
                  <a:lnTo>
                    <a:pt x="1398" y="407"/>
                  </a:lnTo>
                  <a:lnTo>
                    <a:pt x="1401" y="405"/>
                  </a:lnTo>
                  <a:lnTo>
                    <a:pt x="1401" y="403"/>
                  </a:lnTo>
                  <a:lnTo>
                    <a:pt x="1401" y="400"/>
                  </a:lnTo>
                  <a:lnTo>
                    <a:pt x="1403" y="398"/>
                  </a:lnTo>
                  <a:lnTo>
                    <a:pt x="1403" y="398"/>
                  </a:lnTo>
                  <a:lnTo>
                    <a:pt x="1403" y="398"/>
                  </a:lnTo>
                  <a:lnTo>
                    <a:pt x="1403" y="398"/>
                  </a:lnTo>
                  <a:lnTo>
                    <a:pt x="1405" y="396"/>
                  </a:lnTo>
                  <a:lnTo>
                    <a:pt x="1405" y="396"/>
                  </a:lnTo>
                  <a:lnTo>
                    <a:pt x="1405" y="396"/>
                  </a:lnTo>
                  <a:lnTo>
                    <a:pt x="1405" y="396"/>
                  </a:lnTo>
                  <a:lnTo>
                    <a:pt x="1408" y="396"/>
                  </a:lnTo>
                  <a:lnTo>
                    <a:pt x="1410" y="396"/>
                  </a:lnTo>
                  <a:lnTo>
                    <a:pt x="1410" y="396"/>
                  </a:lnTo>
                  <a:lnTo>
                    <a:pt x="1410" y="396"/>
                  </a:lnTo>
                  <a:lnTo>
                    <a:pt x="1412" y="393"/>
                  </a:lnTo>
                  <a:lnTo>
                    <a:pt x="1412" y="393"/>
                  </a:lnTo>
                  <a:lnTo>
                    <a:pt x="1415" y="393"/>
                  </a:lnTo>
                  <a:lnTo>
                    <a:pt x="1415" y="393"/>
                  </a:lnTo>
                  <a:lnTo>
                    <a:pt x="1415" y="393"/>
                  </a:lnTo>
                  <a:lnTo>
                    <a:pt x="1415" y="393"/>
                  </a:lnTo>
                  <a:lnTo>
                    <a:pt x="1415" y="393"/>
                  </a:lnTo>
                  <a:lnTo>
                    <a:pt x="1417" y="393"/>
                  </a:lnTo>
                  <a:lnTo>
                    <a:pt x="1417" y="393"/>
                  </a:lnTo>
                  <a:lnTo>
                    <a:pt x="1417" y="393"/>
                  </a:lnTo>
                  <a:lnTo>
                    <a:pt x="1419" y="391"/>
                  </a:lnTo>
                  <a:lnTo>
                    <a:pt x="1422" y="391"/>
                  </a:lnTo>
                  <a:lnTo>
                    <a:pt x="1422" y="391"/>
                  </a:lnTo>
                  <a:lnTo>
                    <a:pt x="1422" y="391"/>
                  </a:lnTo>
                  <a:lnTo>
                    <a:pt x="1422" y="393"/>
                  </a:lnTo>
                  <a:lnTo>
                    <a:pt x="1424" y="391"/>
                  </a:lnTo>
                  <a:lnTo>
                    <a:pt x="1424" y="391"/>
                  </a:lnTo>
                  <a:lnTo>
                    <a:pt x="1429" y="388"/>
                  </a:lnTo>
                  <a:lnTo>
                    <a:pt x="1434" y="386"/>
                  </a:lnTo>
                  <a:lnTo>
                    <a:pt x="1434" y="386"/>
                  </a:lnTo>
                  <a:lnTo>
                    <a:pt x="1434" y="384"/>
                  </a:lnTo>
                  <a:lnTo>
                    <a:pt x="1438" y="379"/>
                  </a:lnTo>
                  <a:lnTo>
                    <a:pt x="1438" y="379"/>
                  </a:lnTo>
                  <a:lnTo>
                    <a:pt x="1438" y="379"/>
                  </a:lnTo>
                  <a:lnTo>
                    <a:pt x="1438" y="379"/>
                  </a:lnTo>
                  <a:lnTo>
                    <a:pt x="1438" y="377"/>
                  </a:lnTo>
                  <a:lnTo>
                    <a:pt x="1441" y="377"/>
                  </a:lnTo>
                  <a:lnTo>
                    <a:pt x="1441" y="377"/>
                  </a:lnTo>
                  <a:lnTo>
                    <a:pt x="1443" y="374"/>
                  </a:lnTo>
                  <a:lnTo>
                    <a:pt x="1443" y="372"/>
                  </a:lnTo>
                  <a:lnTo>
                    <a:pt x="1445" y="372"/>
                  </a:lnTo>
                  <a:lnTo>
                    <a:pt x="1445" y="372"/>
                  </a:lnTo>
                  <a:lnTo>
                    <a:pt x="1448" y="370"/>
                  </a:lnTo>
                  <a:lnTo>
                    <a:pt x="1448" y="367"/>
                  </a:lnTo>
                  <a:lnTo>
                    <a:pt x="1450" y="367"/>
                  </a:lnTo>
                  <a:lnTo>
                    <a:pt x="1450" y="367"/>
                  </a:lnTo>
                  <a:lnTo>
                    <a:pt x="1450" y="367"/>
                  </a:lnTo>
                  <a:lnTo>
                    <a:pt x="1450" y="365"/>
                  </a:lnTo>
                  <a:lnTo>
                    <a:pt x="1450" y="365"/>
                  </a:lnTo>
                  <a:lnTo>
                    <a:pt x="1450" y="365"/>
                  </a:lnTo>
                  <a:lnTo>
                    <a:pt x="1450" y="365"/>
                  </a:lnTo>
                  <a:lnTo>
                    <a:pt x="1453" y="365"/>
                  </a:lnTo>
                  <a:lnTo>
                    <a:pt x="1453" y="362"/>
                  </a:lnTo>
                  <a:lnTo>
                    <a:pt x="1453" y="362"/>
                  </a:lnTo>
                  <a:lnTo>
                    <a:pt x="1453" y="360"/>
                  </a:lnTo>
                  <a:lnTo>
                    <a:pt x="1455" y="355"/>
                  </a:lnTo>
                  <a:lnTo>
                    <a:pt x="1457" y="355"/>
                  </a:lnTo>
                  <a:lnTo>
                    <a:pt x="1460" y="355"/>
                  </a:lnTo>
                  <a:lnTo>
                    <a:pt x="1462" y="355"/>
                  </a:lnTo>
                  <a:lnTo>
                    <a:pt x="1467" y="355"/>
                  </a:lnTo>
                  <a:lnTo>
                    <a:pt x="1467" y="353"/>
                  </a:lnTo>
                  <a:lnTo>
                    <a:pt x="1469" y="353"/>
                  </a:lnTo>
                  <a:lnTo>
                    <a:pt x="1471" y="351"/>
                  </a:lnTo>
                  <a:lnTo>
                    <a:pt x="1471" y="353"/>
                  </a:lnTo>
                  <a:lnTo>
                    <a:pt x="1474" y="353"/>
                  </a:lnTo>
                  <a:lnTo>
                    <a:pt x="1474" y="353"/>
                  </a:lnTo>
                  <a:lnTo>
                    <a:pt x="1474" y="355"/>
                  </a:lnTo>
                  <a:lnTo>
                    <a:pt x="1474" y="355"/>
                  </a:lnTo>
                  <a:lnTo>
                    <a:pt x="1474" y="355"/>
                  </a:lnTo>
                  <a:lnTo>
                    <a:pt x="1474" y="358"/>
                  </a:lnTo>
                  <a:lnTo>
                    <a:pt x="1476" y="358"/>
                  </a:lnTo>
                  <a:lnTo>
                    <a:pt x="1476" y="360"/>
                  </a:lnTo>
                  <a:lnTo>
                    <a:pt x="1476" y="360"/>
                  </a:lnTo>
                  <a:lnTo>
                    <a:pt x="1479" y="362"/>
                  </a:lnTo>
                  <a:lnTo>
                    <a:pt x="1479" y="362"/>
                  </a:lnTo>
                  <a:lnTo>
                    <a:pt x="1481" y="362"/>
                  </a:lnTo>
                  <a:lnTo>
                    <a:pt x="1483" y="362"/>
                  </a:lnTo>
                  <a:lnTo>
                    <a:pt x="1486" y="360"/>
                  </a:lnTo>
                  <a:lnTo>
                    <a:pt x="1486" y="360"/>
                  </a:lnTo>
                  <a:lnTo>
                    <a:pt x="1486" y="355"/>
                  </a:lnTo>
                  <a:lnTo>
                    <a:pt x="1488" y="353"/>
                  </a:lnTo>
                  <a:lnTo>
                    <a:pt x="1488" y="353"/>
                  </a:lnTo>
                  <a:lnTo>
                    <a:pt x="1488" y="351"/>
                  </a:lnTo>
                  <a:lnTo>
                    <a:pt x="1488" y="351"/>
                  </a:lnTo>
                  <a:lnTo>
                    <a:pt x="1490" y="348"/>
                  </a:lnTo>
                  <a:lnTo>
                    <a:pt x="1488" y="346"/>
                  </a:lnTo>
                  <a:lnTo>
                    <a:pt x="1488" y="346"/>
                  </a:lnTo>
                  <a:lnTo>
                    <a:pt x="1488" y="346"/>
                  </a:lnTo>
                  <a:lnTo>
                    <a:pt x="1488" y="346"/>
                  </a:lnTo>
                  <a:lnTo>
                    <a:pt x="1488" y="346"/>
                  </a:lnTo>
                  <a:lnTo>
                    <a:pt x="1488" y="343"/>
                  </a:lnTo>
                  <a:lnTo>
                    <a:pt x="1488" y="343"/>
                  </a:lnTo>
                  <a:lnTo>
                    <a:pt x="1486" y="343"/>
                  </a:lnTo>
                  <a:lnTo>
                    <a:pt x="1486" y="343"/>
                  </a:lnTo>
                  <a:lnTo>
                    <a:pt x="1486" y="343"/>
                  </a:lnTo>
                  <a:lnTo>
                    <a:pt x="1488" y="341"/>
                  </a:lnTo>
                  <a:lnTo>
                    <a:pt x="1486" y="341"/>
                  </a:lnTo>
                  <a:lnTo>
                    <a:pt x="1483" y="341"/>
                  </a:lnTo>
                  <a:lnTo>
                    <a:pt x="1481" y="339"/>
                  </a:lnTo>
                  <a:lnTo>
                    <a:pt x="1479" y="339"/>
                  </a:lnTo>
                  <a:lnTo>
                    <a:pt x="1469" y="336"/>
                  </a:lnTo>
                  <a:lnTo>
                    <a:pt x="1469" y="336"/>
                  </a:lnTo>
                  <a:lnTo>
                    <a:pt x="1469" y="339"/>
                  </a:lnTo>
                  <a:lnTo>
                    <a:pt x="1467" y="339"/>
                  </a:lnTo>
                  <a:lnTo>
                    <a:pt x="1467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4" y="339"/>
                  </a:lnTo>
                  <a:lnTo>
                    <a:pt x="1464" y="339"/>
                  </a:lnTo>
                  <a:lnTo>
                    <a:pt x="1462" y="339"/>
                  </a:lnTo>
                  <a:lnTo>
                    <a:pt x="1457" y="339"/>
                  </a:lnTo>
                  <a:lnTo>
                    <a:pt x="1457" y="341"/>
                  </a:lnTo>
                  <a:lnTo>
                    <a:pt x="1457" y="341"/>
                  </a:lnTo>
                  <a:lnTo>
                    <a:pt x="1457" y="341"/>
                  </a:lnTo>
                  <a:lnTo>
                    <a:pt x="1457" y="341"/>
                  </a:lnTo>
                  <a:lnTo>
                    <a:pt x="1455" y="341"/>
                  </a:lnTo>
                  <a:lnTo>
                    <a:pt x="1455" y="341"/>
                  </a:lnTo>
                  <a:lnTo>
                    <a:pt x="1455" y="341"/>
                  </a:lnTo>
                  <a:lnTo>
                    <a:pt x="1455" y="341"/>
                  </a:lnTo>
                  <a:lnTo>
                    <a:pt x="1453" y="341"/>
                  </a:lnTo>
                  <a:lnTo>
                    <a:pt x="1453" y="341"/>
                  </a:lnTo>
                  <a:lnTo>
                    <a:pt x="1453" y="341"/>
                  </a:lnTo>
                  <a:lnTo>
                    <a:pt x="1453" y="343"/>
                  </a:lnTo>
                  <a:lnTo>
                    <a:pt x="1453" y="343"/>
                  </a:lnTo>
                  <a:lnTo>
                    <a:pt x="1453" y="343"/>
                  </a:lnTo>
                  <a:lnTo>
                    <a:pt x="1453" y="343"/>
                  </a:lnTo>
                  <a:lnTo>
                    <a:pt x="1455" y="343"/>
                  </a:lnTo>
                  <a:lnTo>
                    <a:pt x="1460" y="343"/>
                  </a:lnTo>
                  <a:lnTo>
                    <a:pt x="1460" y="343"/>
                  </a:lnTo>
                  <a:lnTo>
                    <a:pt x="1460" y="343"/>
                  </a:lnTo>
                  <a:lnTo>
                    <a:pt x="1460" y="346"/>
                  </a:lnTo>
                  <a:lnTo>
                    <a:pt x="1460" y="346"/>
                  </a:lnTo>
                  <a:lnTo>
                    <a:pt x="1464" y="346"/>
                  </a:lnTo>
                  <a:lnTo>
                    <a:pt x="1464" y="346"/>
                  </a:lnTo>
                  <a:lnTo>
                    <a:pt x="1462" y="348"/>
                  </a:lnTo>
                  <a:lnTo>
                    <a:pt x="1462" y="348"/>
                  </a:lnTo>
                  <a:lnTo>
                    <a:pt x="1462" y="348"/>
                  </a:lnTo>
                  <a:lnTo>
                    <a:pt x="1455" y="348"/>
                  </a:lnTo>
                  <a:lnTo>
                    <a:pt x="1453" y="348"/>
                  </a:lnTo>
                  <a:lnTo>
                    <a:pt x="1450" y="348"/>
                  </a:lnTo>
                  <a:lnTo>
                    <a:pt x="1450" y="348"/>
                  </a:lnTo>
                  <a:lnTo>
                    <a:pt x="1448" y="348"/>
                  </a:lnTo>
                  <a:lnTo>
                    <a:pt x="1448" y="348"/>
                  </a:lnTo>
                  <a:lnTo>
                    <a:pt x="1445" y="348"/>
                  </a:lnTo>
                  <a:lnTo>
                    <a:pt x="1445" y="348"/>
                  </a:lnTo>
                  <a:lnTo>
                    <a:pt x="1445" y="348"/>
                  </a:lnTo>
                  <a:lnTo>
                    <a:pt x="1445" y="348"/>
                  </a:lnTo>
                  <a:lnTo>
                    <a:pt x="1445" y="348"/>
                  </a:lnTo>
                  <a:lnTo>
                    <a:pt x="1445" y="348"/>
                  </a:lnTo>
                  <a:lnTo>
                    <a:pt x="1443" y="348"/>
                  </a:lnTo>
                  <a:lnTo>
                    <a:pt x="1438" y="348"/>
                  </a:lnTo>
                  <a:lnTo>
                    <a:pt x="1436" y="348"/>
                  </a:lnTo>
                  <a:lnTo>
                    <a:pt x="1434" y="348"/>
                  </a:lnTo>
                  <a:lnTo>
                    <a:pt x="1424" y="348"/>
                  </a:lnTo>
                  <a:lnTo>
                    <a:pt x="1424" y="348"/>
                  </a:lnTo>
                  <a:lnTo>
                    <a:pt x="1422" y="351"/>
                  </a:lnTo>
                  <a:lnTo>
                    <a:pt x="1422" y="351"/>
                  </a:lnTo>
                  <a:lnTo>
                    <a:pt x="1422" y="353"/>
                  </a:lnTo>
                  <a:lnTo>
                    <a:pt x="1419" y="355"/>
                  </a:lnTo>
                  <a:lnTo>
                    <a:pt x="1419" y="355"/>
                  </a:lnTo>
                  <a:lnTo>
                    <a:pt x="1419" y="355"/>
                  </a:lnTo>
                  <a:lnTo>
                    <a:pt x="1417" y="355"/>
                  </a:lnTo>
                  <a:lnTo>
                    <a:pt x="1417" y="355"/>
                  </a:lnTo>
                  <a:lnTo>
                    <a:pt x="1415" y="355"/>
                  </a:lnTo>
                  <a:lnTo>
                    <a:pt x="1415" y="355"/>
                  </a:lnTo>
                  <a:lnTo>
                    <a:pt x="1412" y="355"/>
                  </a:lnTo>
                  <a:lnTo>
                    <a:pt x="1412" y="358"/>
                  </a:lnTo>
                  <a:lnTo>
                    <a:pt x="1410" y="358"/>
                  </a:lnTo>
                  <a:lnTo>
                    <a:pt x="1408" y="358"/>
                  </a:lnTo>
                  <a:lnTo>
                    <a:pt x="1405" y="358"/>
                  </a:lnTo>
                  <a:lnTo>
                    <a:pt x="1403" y="358"/>
                  </a:lnTo>
                  <a:lnTo>
                    <a:pt x="1398" y="358"/>
                  </a:lnTo>
                  <a:lnTo>
                    <a:pt x="1398" y="358"/>
                  </a:lnTo>
                  <a:lnTo>
                    <a:pt x="1398" y="355"/>
                  </a:lnTo>
                  <a:lnTo>
                    <a:pt x="1396" y="355"/>
                  </a:lnTo>
                  <a:lnTo>
                    <a:pt x="1396" y="355"/>
                  </a:lnTo>
                  <a:lnTo>
                    <a:pt x="1396" y="353"/>
                  </a:lnTo>
                  <a:lnTo>
                    <a:pt x="1396" y="351"/>
                  </a:lnTo>
                  <a:lnTo>
                    <a:pt x="1396" y="351"/>
                  </a:lnTo>
                  <a:lnTo>
                    <a:pt x="1396" y="351"/>
                  </a:lnTo>
                  <a:lnTo>
                    <a:pt x="1393" y="351"/>
                  </a:lnTo>
                  <a:lnTo>
                    <a:pt x="1393" y="351"/>
                  </a:lnTo>
                  <a:lnTo>
                    <a:pt x="1393" y="351"/>
                  </a:lnTo>
                  <a:lnTo>
                    <a:pt x="1391" y="351"/>
                  </a:lnTo>
                  <a:lnTo>
                    <a:pt x="1391" y="351"/>
                  </a:lnTo>
                  <a:lnTo>
                    <a:pt x="1391" y="351"/>
                  </a:lnTo>
                  <a:lnTo>
                    <a:pt x="1391" y="351"/>
                  </a:lnTo>
                  <a:lnTo>
                    <a:pt x="1391" y="353"/>
                  </a:lnTo>
                  <a:lnTo>
                    <a:pt x="1391" y="353"/>
                  </a:lnTo>
                  <a:lnTo>
                    <a:pt x="1389" y="353"/>
                  </a:lnTo>
                  <a:lnTo>
                    <a:pt x="1389" y="353"/>
                  </a:lnTo>
                  <a:lnTo>
                    <a:pt x="1386" y="353"/>
                  </a:lnTo>
                  <a:lnTo>
                    <a:pt x="1384" y="355"/>
                  </a:lnTo>
                  <a:lnTo>
                    <a:pt x="1384" y="358"/>
                  </a:lnTo>
                  <a:lnTo>
                    <a:pt x="1382" y="362"/>
                  </a:lnTo>
                  <a:lnTo>
                    <a:pt x="1377" y="365"/>
                  </a:lnTo>
                  <a:lnTo>
                    <a:pt x="1377" y="365"/>
                  </a:lnTo>
                  <a:lnTo>
                    <a:pt x="1375" y="367"/>
                  </a:lnTo>
                  <a:lnTo>
                    <a:pt x="1375" y="367"/>
                  </a:lnTo>
                  <a:lnTo>
                    <a:pt x="1375" y="367"/>
                  </a:lnTo>
                  <a:lnTo>
                    <a:pt x="1375" y="370"/>
                  </a:lnTo>
                  <a:lnTo>
                    <a:pt x="1372" y="370"/>
                  </a:lnTo>
                  <a:lnTo>
                    <a:pt x="1372" y="370"/>
                  </a:lnTo>
                  <a:lnTo>
                    <a:pt x="1372" y="372"/>
                  </a:lnTo>
                  <a:lnTo>
                    <a:pt x="1370" y="372"/>
                  </a:lnTo>
                  <a:lnTo>
                    <a:pt x="1370" y="374"/>
                  </a:lnTo>
                  <a:lnTo>
                    <a:pt x="1370" y="377"/>
                  </a:lnTo>
                  <a:lnTo>
                    <a:pt x="1370" y="377"/>
                  </a:lnTo>
                  <a:lnTo>
                    <a:pt x="1367" y="379"/>
                  </a:lnTo>
                  <a:lnTo>
                    <a:pt x="1367" y="381"/>
                  </a:lnTo>
                  <a:lnTo>
                    <a:pt x="1365" y="381"/>
                  </a:lnTo>
                  <a:lnTo>
                    <a:pt x="1363" y="381"/>
                  </a:lnTo>
                  <a:lnTo>
                    <a:pt x="1363" y="381"/>
                  </a:lnTo>
                  <a:lnTo>
                    <a:pt x="1360" y="381"/>
                  </a:lnTo>
                  <a:lnTo>
                    <a:pt x="1360" y="379"/>
                  </a:lnTo>
                  <a:lnTo>
                    <a:pt x="1360" y="379"/>
                  </a:lnTo>
                  <a:lnTo>
                    <a:pt x="1358" y="381"/>
                  </a:lnTo>
                  <a:lnTo>
                    <a:pt x="1356" y="381"/>
                  </a:lnTo>
                  <a:lnTo>
                    <a:pt x="1353" y="381"/>
                  </a:lnTo>
                  <a:lnTo>
                    <a:pt x="1353" y="381"/>
                  </a:lnTo>
                  <a:lnTo>
                    <a:pt x="1351" y="381"/>
                  </a:lnTo>
                  <a:lnTo>
                    <a:pt x="1351" y="379"/>
                  </a:lnTo>
                  <a:lnTo>
                    <a:pt x="1353" y="379"/>
                  </a:lnTo>
                  <a:lnTo>
                    <a:pt x="1351" y="379"/>
                  </a:lnTo>
                  <a:lnTo>
                    <a:pt x="1351" y="379"/>
                  </a:lnTo>
                  <a:lnTo>
                    <a:pt x="1346" y="379"/>
                  </a:lnTo>
                  <a:lnTo>
                    <a:pt x="1346" y="379"/>
                  </a:lnTo>
                  <a:lnTo>
                    <a:pt x="1344" y="381"/>
                  </a:lnTo>
                  <a:lnTo>
                    <a:pt x="1344" y="381"/>
                  </a:lnTo>
                  <a:lnTo>
                    <a:pt x="1341" y="379"/>
                  </a:lnTo>
                  <a:lnTo>
                    <a:pt x="1341" y="379"/>
                  </a:lnTo>
                  <a:lnTo>
                    <a:pt x="1341" y="377"/>
                  </a:lnTo>
                  <a:lnTo>
                    <a:pt x="1341" y="374"/>
                  </a:lnTo>
                  <a:lnTo>
                    <a:pt x="1339" y="372"/>
                  </a:lnTo>
                  <a:lnTo>
                    <a:pt x="1339" y="372"/>
                  </a:lnTo>
                  <a:lnTo>
                    <a:pt x="1339" y="370"/>
                  </a:lnTo>
                  <a:lnTo>
                    <a:pt x="1339" y="370"/>
                  </a:lnTo>
                  <a:lnTo>
                    <a:pt x="1339" y="370"/>
                  </a:lnTo>
                  <a:lnTo>
                    <a:pt x="1339" y="367"/>
                  </a:lnTo>
                  <a:lnTo>
                    <a:pt x="1339" y="367"/>
                  </a:lnTo>
                  <a:lnTo>
                    <a:pt x="1339" y="367"/>
                  </a:lnTo>
                  <a:lnTo>
                    <a:pt x="1339" y="367"/>
                  </a:lnTo>
                  <a:lnTo>
                    <a:pt x="1339" y="367"/>
                  </a:lnTo>
                  <a:lnTo>
                    <a:pt x="1339" y="365"/>
                  </a:lnTo>
                  <a:lnTo>
                    <a:pt x="1337" y="360"/>
                  </a:lnTo>
                  <a:lnTo>
                    <a:pt x="1334" y="360"/>
                  </a:lnTo>
                  <a:lnTo>
                    <a:pt x="1334" y="360"/>
                  </a:lnTo>
                  <a:lnTo>
                    <a:pt x="1334" y="358"/>
                  </a:lnTo>
                  <a:lnTo>
                    <a:pt x="1332" y="358"/>
                  </a:lnTo>
                  <a:lnTo>
                    <a:pt x="1332" y="358"/>
                  </a:lnTo>
                  <a:lnTo>
                    <a:pt x="1332" y="358"/>
                  </a:lnTo>
                  <a:lnTo>
                    <a:pt x="1332" y="358"/>
                  </a:lnTo>
                  <a:lnTo>
                    <a:pt x="1332" y="355"/>
                  </a:lnTo>
                  <a:lnTo>
                    <a:pt x="1330" y="355"/>
                  </a:lnTo>
                  <a:lnTo>
                    <a:pt x="1330" y="355"/>
                  </a:lnTo>
                  <a:lnTo>
                    <a:pt x="1327" y="355"/>
                  </a:lnTo>
                  <a:lnTo>
                    <a:pt x="1327" y="355"/>
                  </a:lnTo>
                  <a:lnTo>
                    <a:pt x="1325" y="358"/>
                  </a:lnTo>
                  <a:lnTo>
                    <a:pt x="1325" y="358"/>
                  </a:lnTo>
                  <a:lnTo>
                    <a:pt x="1322" y="355"/>
                  </a:lnTo>
                  <a:lnTo>
                    <a:pt x="1320" y="355"/>
                  </a:lnTo>
                  <a:lnTo>
                    <a:pt x="1313" y="343"/>
                  </a:lnTo>
                  <a:lnTo>
                    <a:pt x="1313" y="341"/>
                  </a:lnTo>
                  <a:lnTo>
                    <a:pt x="1311" y="334"/>
                  </a:lnTo>
                  <a:lnTo>
                    <a:pt x="1311" y="334"/>
                  </a:lnTo>
                  <a:lnTo>
                    <a:pt x="1311" y="334"/>
                  </a:lnTo>
                  <a:lnTo>
                    <a:pt x="1311" y="332"/>
                  </a:lnTo>
                  <a:lnTo>
                    <a:pt x="1311" y="332"/>
                  </a:lnTo>
                  <a:lnTo>
                    <a:pt x="1311" y="332"/>
                  </a:lnTo>
                  <a:lnTo>
                    <a:pt x="1311" y="329"/>
                  </a:lnTo>
                  <a:lnTo>
                    <a:pt x="1311" y="329"/>
                  </a:lnTo>
                  <a:lnTo>
                    <a:pt x="1311" y="327"/>
                  </a:lnTo>
                  <a:lnTo>
                    <a:pt x="1308" y="320"/>
                  </a:lnTo>
                  <a:lnTo>
                    <a:pt x="1308" y="320"/>
                  </a:lnTo>
                  <a:lnTo>
                    <a:pt x="1308" y="317"/>
                  </a:lnTo>
                  <a:lnTo>
                    <a:pt x="1308" y="317"/>
                  </a:lnTo>
                  <a:lnTo>
                    <a:pt x="1311" y="315"/>
                  </a:lnTo>
                  <a:lnTo>
                    <a:pt x="1311" y="313"/>
                  </a:lnTo>
                  <a:lnTo>
                    <a:pt x="1311" y="313"/>
                  </a:lnTo>
                  <a:lnTo>
                    <a:pt x="1311" y="313"/>
                  </a:lnTo>
                  <a:lnTo>
                    <a:pt x="1311" y="310"/>
                  </a:lnTo>
                  <a:lnTo>
                    <a:pt x="1311" y="310"/>
                  </a:lnTo>
                  <a:lnTo>
                    <a:pt x="1313" y="308"/>
                  </a:lnTo>
                  <a:lnTo>
                    <a:pt x="1313" y="308"/>
                  </a:lnTo>
                  <a:lnTo>
                    <a:pt x="1313" y="306"/>
                  </a:lnTo>
                  <a:lnTo>
                    <a:pt x="1313" y="303"/>
                  </a:lnTo>
                  <a:lnTo>
                    <a:pt x="1313" y="303"/>
                  </a:lnTo>
                  <a:lnTo>
                    <a:pt x="1315" y="301"/>
                  </a:lnTo>
                  <a:lnTo>
                    <a:pt x="1315" y="301"/>
                  </a:lnTo>
                  <a:lnTo>
                    <a:pt x="1315" y="299"/>
                  </a:lnTo>
                  <a:lnTo>
                    <a:pt x="1315" y="299"/>
                  </a:lnTo>
                  <a:lnTo>
                    <a:pt x="1318" y="296"/>
                  </a:lnTo>
                  <a:lnTo>
                    <a:pt x="1320" y="294"/>
                  </a:lnTo>
                  <a:lnTo>
                    <a:pt x="1322" y="289"/>
                  </a:lnTo>
                  <a:lnTo>
                    <a:pt x="1325" y="287"/>
                  </a:lnTo>
                  <a:lnTo>
                    <a:pt x="1327" y="284"/>
                  </a:lnTo>
                  <a:lnTo>
                    <a:pt x="1327" y="284"/>
                  </a:lnTo>
                  <a:lnTo>
                    <a:pt x="1327" y="284"/>
                  </a:lnTo>
                  <a:lnTo>
                    <a:pt x="1327" y="284"/>
                  </a:lnTo>
                  <a:lnTo>
                    <a:pt x="1330" y="282"/>
                  </a:lnTo>
                  <a:lnTo>
                    <a:pt x="1330" y="282"/>
                  </a:lnTo>
                  <a:lnTo>
                    <a:pt x="1334" y="282"/>
                  </a:lnTo>
                  <a:lnTo>
                    <a:pt x="1334" y="280"/>
                  </a:lnTo>
                  <a:lnTo>
                    <a:pt x="1344" y="280"/>
                  </a:lnTo>
                  <a:lnTo>
                    <a:pt x="1346" y="282"/>
                  </a:lnTo>
                  <a:lnTo>
                    <a:pt x="1346" y="282"/>
                  </a:lnTo>
                  <a:lnTo>
                    <a:pt x="1348" y="282"/>
                  </a:lnTo>
                  <a:lnTo>
                    <a:pt x="1348" y="282"/>
                  </a:lnTo>
                  <a:lnTo>
                    <a:pt x="1348" y="282"/>
                  </a:lnTo>
                  <a:lnTo>
                    <a:pt x="1351" y="282"/>
                  </a:lnTo>
                  <a:lnTo>
                    <a:pt x="1351" y="282"/>
                  </a:lnTo>
                  <a:lnTo>
                    <a:pt x="1351" y="284"/>
                  </a:lnTo>
                  <a:lnTo>
                    <a:pt x="1351" y="284"/>
                  </a:lnTo>
                  <a:lnTo>
                    <a:pt x="1351" y="284"/>
                  </a:lnTo>
                  <a:lnTo>
                    <a:pt x="1353" y="284"/>
                  </a:lnTo>
                  <a:lnTo>
                    <a:pt x="1353" y="284"/>
                  </a:lnTo>
                  <a:lnTo>
                    <a:pt x="1353" y="284"/>
                  </a:lnTo>
                  <a:lnTo>
                    <a:pt x="1353" y="284"/>
                  </a:lnTo>
                  <a:lnTo>
                    <a:pt x="1353" y="287"/>
                  </a:lnTo>
                  <a:lnTo>
                    <a:pt x="1353" y="287"/>
                  </a:lnTo>
                  <a:lnTo>
                    <a:pt x="1356" y="287"/>
                  </a:lnTo>
                  <a:lnTo>
                    <a:pt x="1358" y="287"/>
                  </a:lnTo>
                  <a:lnTo>
                    <a:pt x="1360" y="284"/>
                  </a:lnTo>
                  <a:lnTo>
                    <a:pt x="1360" y="284"/>
                  </a:lnTo>
                  <a:lnTo>
                    <a:pt x="1363" y="284"/>
                  </a:lnTo>
                  <a:lnTo>
                    <a:pt x="1363" y="287"/>
                  </a:lnTo>
                  <a:lnTo>
                    <a:pt x="1365" y="287"/>
                  </a:lnTo>
                  <a:lnTo>
                    <a:pt x="1365" y="287"/>
                  </a:lnTo>
                  <a:lnTo>
                    <a:pt x="1367" y="287"/>
                  </a:lnTo>
                  <a:lnTo>
                    <a:pt x="1367" y="287"/>
                  </a:lnTo>
                  <a:lnTo>
                    <a:pt x="1367" y="287"/>
                  </a:lnTo>
                  <a:lnTo>
                    <a:pt x="1367" y="287"/>
                  </a:lnTo>
                  <a:lnTo>
                    <a:pt x="1370" y="284"/>
                  </a:lnTo>
                  <a:lnTo>
                    <a:pt x="1370" y="284"/>
                  </a:lnTo>
                  <a:lnTo>
                    <a:pt x="1370" y="284"/>
                  </a:lnTo>
                  <a:lnTo>
                    <a:pt x="1372" y="284"/>
                  </a:lnTo>
                  <a:lnTo>
                    <a:pt x="1372" y="284"/>
                  </a:lnTo>
                  <a:lnTo>
                    <a:pt x="1375" y="282"/>
                  </a:lnTo>
                  <a:lnTo>
                    <a:pt x="1377" y="282"/>
                  </a:lnTo>
                  <a:lnTo>
                    <a:pt x="1377" y="284"/>
                  </a:lnTo>
                  <a:lnTo>
                    <a:pt x="1377" y="284"/>
                  </a:lnTo>
                  <a:lnTo>
                    <a:pt x="1379" y="284"/>
                  </a:lnTo>
                  <a:lnTo>
                    <a:pt x="1379" y="284"/>
                  </a:lnTo>
                  <a:lnTo>
                    <a:pt x="1379" y="284"/>
                  </a:lnTo>
                  <a:lnTo>
                    <a:pt x="1382" y="284"/>
                  </a:lnTo>
                  <a:lnTo>
                    <a:pt x="1382" y="282"/>
                  </a:lnTo>
                  <a:lnTo>
                    <a:pt x="1384" y="282"/>
                  </a:lnTo>
                  <a:lnTo>
                    <a:pt x="1384" y="284"/>
                  </a:lnTo>
                  <a:lnTo>
                    <a:pt x="1384" y="284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6" y="282"/>
                  </a:lnTo>
                  <a:lnTo>
                    <a:pt x="1386" y="282"/>
                  </a:lnTo>
                  <a:lnTo>
                    <a:pt x="1389" y="282"/>
                  </a:lnTo>
                  <a:lnTo>
                    <a:pt x="1389" y="282"/>
                  </a:lnTo>
                  <a:lnTo>
                    <a:pt x="1389" y="282"/>
                  </a:lnTo>
                  <a:lnTo>
                    <a:pt x="1389" y="280"/>
                  </a:lnTo>
                  <a:lnTo>
                    <a:pt x="1389" y="280"/>
                  </a:lnTo>
                  <a:lnTo>
                    <a:pt x="1389" y="280"/>
                  </a:lnTo>
                  <a:lnTo>
                    <a:pt x="1391" y="280"/>
                  </a:lnTo>
                  <a:lnTo>
                    <a:pt x="1391" y="280"/>
                  </a:lnTo>
                  <a:lnTo>
                    <a:pt x="1391" y="280"/>
                  </a:lnTo>
                  <a:lnTo>
                    <a:pt x="1391" y="280"/>
                  </a:lnTo>
                  <a:lnTo>
                    <a:pt x="1393" y="280"/>
                  </a:lnTo>
                  <a:lnTo>
                    <a:pt x="1393" y="280"/>
                  </a:lnTo>
                  <a:lnTo>
                    <a:pt x="1393" y="280"/>
                  </a:lnTo>
                  <a:lnTo>
                    <a:pt x="1393" y="282"/>
                  </a:lnTo>
                  <a:lnTo>
                    <a:pt x="1393" y="282"/>
                  </a:lnTo>
                  <a:lnTo>
                    <a:pt x="1393" y="282"/>
                  </a:lnTo>
                  <a:lnTo>
                    <a:pt x="1396" y="282"/>
                  </a:lnTo>
                  <a:lnTo>
                    <a:pt x="1396" y="282"/>
                  </a:lnTo>
                  <a:lnTo>
                    <a:pt x="1398" y="282"/>
                  </a:lnTo>
                  <a:lnTo>
                    <a:pt x="1398" y="282"/>
                  </a:lnTo>
                  <a:lnTo>
                    <a:pt x="1401" y="287"/>
                  </a:lnTo>
                  <a:lnTo>
                    <a:pt x="1403" y="287"/>
                  </a:lnTo>
                  <a:lnTo>
                    <a:pt x="1403" y="287"/>
                  </a:lnTo>
                  <a:lnTo>
                    <a:pt x="1405" y="287"/>
                  </a:lnTo>
                  <a:lnTo>
                    <a:pt x="1408" y="287"/>
                  </a:lnTo>
                  <a:lnTo>
                    <a:pt x="1412" y="284"/>
                  </a:lnTo>
                  <a:lnTo>
                    <a:pt x="1412" y="284"/>
                  </a:lnTo>
                  <a:lnTo>
                    <a:pt x="1415" y="284"/>
                  </a:lnTo>
                  <a:lnTo>
                    <a:pt x="1415" y="282"/>
                  </a:lnTo>
                  <a:lnTo>
                    <a:pt x="1419" y="284"/>
                  </a:lnTo>
                  <a:lnTo>
                    <a:pt x="1422" y="284"/>
                  </a:lnTo>
                  <a:lnTo>
                    <a:pt x="1422" y="284"/>
                  </a:lnTo>
                  <a:lnTo>
                    <a:pt x="1422" y="284"/>
                  </a:lnTo>
                  <a:lnTo>
                    <a:pt x="1424" y="284"/>
                  </a:lnTo>
                  <a:lnTo>
                    <a:pt x="1424" y="282"/>
                  </a:lnTo>
                  <a:lnTo>
                    <a:pt x="1424" y="282"/>
                  </a:lnTo>
                  <a:lnTo>
                    <a:pt x="1429" y="282"/>
                  </a:lnTo>
                  <a:lnTo>
                    <a:pt x="1429" y="282"/>
                  </a:lnTo>
                  <a:lnTo>
                    <a:pt x="1429" y="282"/>
                  </a:lnTo>
                  <a:lnTo>
                    <a:pt x="1431" y="282"/>
                  </a:lnTo>
                  <a:lnTo>
                    <a:pt x="1443" y="282"/>
                  </a:lnTo>
                  <a:lnTo>
                    <a:pt x="1443" y="282"/>
                  </a:lnTo>
                  <a:lnTo>
                    <a:pt x="1445" y="282"/>
                  </a:lnTo>
                  <a:lnTo>
                    <a:pt x="1445" y="284"/>
                  </a:lnTo>
                  <a:lnTo>
                    <a:pt x="1445" y="284"/>
                  </a:lnTo>
                  <a:lnTo>
                    <a:pt x="1445" y="284"/>
                  </a:lnTo>
                  <a:lnTo>
                    <a:pt x="1448" y="284"/>
                  </a:lnTo>
                  <a:lnTo>
                    <a:pt x="1448" y="282"/>
                  </a:lnTo>
                  <a:lnTo>
                    <a:pt x="1448" y="282"/>
                  </a:lnTo>
                  <a:lnTo>
                    <a:pt x="1448" y="282"/>
                  </a:lnTo>
                  <a:lnTo>
                    <a:pt x="1448" y="282"/>
                  </a:lnTo>
                  <a:lnTo>
                    <a:pt x="1450" y="282"/>
                  </a:lnTo>
                  <a:lnTo>
                    <a:pt x="1453" y="282"/>
                  </a:lnTo>
                  <a:lnTo>
                    <a:pt x="1457" y="282"/>
                  </a:lnTo>
                  <a:lnTo>
                    <a:pt x="1464" y="282"/>
                  </a:lnTo>
                  <a:lnTo>
                    <a:pt x="1467" y="282"/>
                  </a:lnTo>
                  <a:lnTo>
                    <a:pt x="1469" y="282"/>
                  </a:lnTo>
                  <a:lnTo>
                    <a:pt x="1469" y="282"/>
                  </a:lnTo>
                  <a:lnTo>
                    <a:pt x="1469" y="282"/>
                  </a:lnTo>
                  <a:lnTo>
                    <a:pt x="1469" y="282"/>
                  </a:lnTo>
                  <a:lnTo>
                    <a:pt x="1471" y="284"/>
                  </a:lnTo>
                  <a:lnTo>
                    <a:pt x="1474" y="287"/>
                  </a:lnTo>
                  <a:lnTo>
                    <a:pt x="1474" y="287"/>
                  </a:lnTo>
                  <a:lnTo>
                    <a:pt x="1474" y="287"/>
                  </a:lnTo>
                  <a:lnTo>
                    <a:pt x="1476" y="287"/>
                  </a:lnTo>
                  <a:lnTo>
                    <a:pt x="1476" y="289"/>
                  </a:lnTo>
                  <a:lnTo>
                    <a:pt x="1476" y="289"/>
                  </a:lnTo>
                  <a:lnTo>
                    <a:pt x="1476" y="289"/>
                  </a:lnTo>
                  <a:lnTo>
                    <a:pt x="1476" y="291"/>
                  </a:lnTo>
                  <a:lnTo>
                    <a:pt x="1479" y="291"/>
                  </a:lnTo>
                  <a:lnTo>
                    <a:pt x="1479" y="291"/>
                  </a:lnTo>
                  <a:lnTo>
                    <a:pt x="1479" y="291"/>
                  </a:lnTo>
                  <a:lnTo>
                    <a:pt x="1479" y="291"/>
                  </a:lnTo>
                  <a:lnTo>
                    <a:pt x="1481" y="291"/>
                  </a:lnTo>
                  <a:lnTo>
                    <a:pt x="1486" y="294"/>
                  </a:lnTo>
                  <a:lnTo>
                    <a:pt x="1486" y="291"/>
                  </a:lnTo>
                  <a:lnTo>
                    <a:pt x="1488" y="291"/>
                  </a:lnTo>
                  <a:lnTo>
                    <a:pt x="1490" y="291"/>
                  </a:lnTo>
                  <a:lnTo>
                    <a:pt x="1495" y="291"/>
                  </a:lnTo>
                  <a:lnTo>
                    <a:pt x="1495" y="294"/>
                  </a:lnTo>
                  <a:lnTo>
                    <a:pt x="1497" y="294"/>
                  </a:lnTo>
                  <a:lnTo>
                    <a:pt x="1497" y="294"/>
                  </a:lnTo>
                  <a:lnTo>
                    <a:pt x="1497" y="294"/>
                  </a:lnTo>
                  <a:lnTo>
                    <a:pt x="1500" y="294"/>
                  </a:lnTo>
                  <a:lnTo>
                    <a:pt x="1500" y="294"/>
                  </a:lnTo>
                  <a:lnTo>
                    <a:pt x="1502" y="294"/>
                  </a:lnTo>
                  <a:lnTo>
                    <a:pt x="1502" y="291"/>
                  </a:lnTo>
                  <a:lnTo>
                    <a:pt x="1505" y="291"/>
                  </a:lnTo>
                  <a:lnTo>
                    <a:pt x="1505" y="291"/>
                  </a:lnTo>
                  <a:lnTo>
                    <a:pt x="1507" y="291"/>
                  </a:lnTo>
                  <a:lnTo>
                    <a:pt x="1507" y="294"/>
                  </a:lnTo>
                  <a:lnTo>
                    <a:pt x="1507" y="291"/>
                  </a:lnTo>
                  <a:lnTo>
                    <a:pt x="1507" y="291"/>
                  </a:lnTo>
                  <a:lnTo>
                    <a:pt x="1509" y="291"/>
                  </a:lnTo>
                  <a:lnTo>
                    <a:pt x="1509" y="291"/>
                  </a:lnTo>
                  <a:lnTo>
                    <a:pt x="1512" y="291"/>
                  </a:lnTo>
                  <a:lnTo>
                    <a:pt x="1514" y="291"/>
                  </a:lnTo>
                  <a:lnTo>
                    <a:pt x="1514" y="291"/>
                  </a:lnTo>
                  <a:lnTo>
                    <a:pt x="1519" y="291"/>
                  </a:lnTo>
                  <a:lnTo>
                    <a:pt x="1519" y="291"/>
                  </a:lnTo>
                  <a:lnTo>
                    <a:pt x="1519" y="289"/>
                  </a:lnTo>
                  <a:lnTo>
                    <a:pt x="1519" y="289"/>
                  </a:lnTo>
                  <a:lnTo>
                    <a:pt x="1521" y="289"/>
                  </a:lnTo>
                  <a:lnTo>
                    <a:pt x="1521" y="289"/>
                  </a:lnTo>
                  <a:lnTo>
                    <a:pt x="1524" y="289"/>
                  </a:lnTo>
                  <a:lnTo>
                    <a:pt x="1524" y="289"/>
                  </a:lnTo>
                  <a:lnTo>
                    <a:pt x="1526" y="289"/>
                  </a:lnTo>
                  <a:lnTo>
                    <a:pt x="1528" y="289"/>
                  </a:lnTo>
                  <a:lnTo>
                    <a:pt x="1535" y="287"/>
                  </a:lnTo>
                  <a:lnTo>
                    <a:pt x="1535" y="287"/>
                  </a:lnTo>
                  <a:lnTo>
                    <a:pt x="1538" y="287"/>
                  </a:lnTo>
                  <a:lnTo>
                    <a:pt x="1538" y="287"/>
                  </a:lnTo>
                  <a:lnTo>
                    <a:pt x="1540" y="284"/>
                  </a:lnTo>
                  <a:lnTo>
                    <a:pt x="1540" y="284"/>
                  </a:lnTo>
                  <a:lnTo>
                    <a:pt x="1542" y="284"/>
                  </a:lnTo>
                  <a:lnTo>
                    <a:pt x="1542" y="282"/>
                  </a:lnTo>
                  <a:lnTo>
                    <a:pt x="1545" y="282"/>
                  </a:lnTo>
                  <a:lnTo>
                    <a:pt x="1545" y="282"/>
                  </a:lnTo>
                  <a:lnTo>
                    <a:pt x="1545" y="282"/>
                  </a:lnTo>
                  <a:lnTo>
                    <a:pt x="1545" y="282"/>
                  </a:lnTo>
                  <a:lnTo>
                    <a:pt x="1545" y="280"/>
                  </a:lnTo>
                  <a:lnTo>
                    <a:pt x="1547" y="277"/>
                  </a:lnTo>
                  <a:lnTo>
                    <a:pt x="1547" y="277"/>
                  </a:lnTo>
                  <a:lnTo>
                    <a:pt x="1547" y="277"/>
                  </a:lnTo>
                  <a:lnTo>
                    <a:pt x="1547" y="277"/>
                  </a:lnTo>
                  <a:lnTo>
                    <a:pt x="1547" y="277"/>
                  </a:lnTo>
                  <a:lnTo>
                    <a:pt x="1547" y="277"/>
                  </a:lnTo>
                  <a:lnTo>
                    <a:pt x="1547" y="275"/>
                  </a:lnTo>
                  <a:lnTo>
                    <a:pt x="1547" y="275"/>
                  </a:lnTo>
                  <a:lnTo>
                    <a:pt x="1547" y="275"/>
                  </a:lnTo>
                  <a:lnTo>
                    <a:pt x="1547" y="275"/>
                  </a:lnTo>
                  <a:lnTo>
                    <a:pt x="1547" y="275"/>
                  </a:lnTo>
                  <a:lnTo>
                    <a:pt x="1550" y="272"/>
                  </a:lnTo>
                  <a:lnTo>
                    <a:pt x="1550" y="272"/>
                  </a:lnTo>
                  <a:lnTo>
                    <a:pt x="1552" y="270"/>
                  </a:lnTo>
                  <a:lnTo>
                    <a:pt x="1552" y="270"/>
                  </a:lnTo>
                  <a:lnTo>
                    <a:pt x="1552" y="270"/>
                  </a:lnTo>
                  <a:lnTo>
                    <a:pt x="1552" y="268"/>
                  </a:lnTo>
                  <a:lnTo>
                    <a:pt x="1552" y="268"/>
                  </a:lnTo>
                  <a:lnTo>
                    <a:pt x="1552" y="265"/>
                  </a:lnTo>
                  <a:lnTo>
                    <a:pt x="1554" y="265"/>
                  </a:lnTo>
                  <a:lnTo>
                    <a:pt x="1554" y="265"/>
                  </a:lnTo>
                  <a:lnTo>
                    <a:pt x="1557" y="263"/>
                  </a:lnTo>
                  <a:lnTo>
                    <a:pt x="1559" y="261"/>
                  </a:lnTo>
                  <a:lnTo>
                    <a:pt x="1559" y="261"/>
                  </a:lnTo>
                  <a:lnTo>
                    <a:pt x="1559" y="261"/>
                  </a:lnTo>
                  <a:lnTo>
                    <a:pt x="1561" y="261"/>
                  </a:lnTo>
                  <a:lnTo>
                    <a:pt x="1561" y="258"/>
                  </a:lnTo>
                  <a:lnTo>
                    <a:pt x="1561" y="258"/>
                  </a:lnTo>
                  <a:lnTo>
                    <a:pt x="1564" y="258"/>
                  </a:lnTo>
                  <a:lnTo>
                    <a:pt x="1564" y="258"/>
                  </a:lnTo>
                  <a:lnTo>
                    <a:pt x="1566" y="258"/>
                  </a:lnTo>
                  <a:lnTo>
                    <a:pt x="1566" y="256"/>
                  </a:lnTo>
                  <a:lnTo>
                    <a:pt x="1566" y="256"/>
                  </a:lnTo>
                  <a:lnTo>
                    <a:pt x="1566" y="256"/>
                  </a:lnTo>
                  <a:lnTo>
                    <a:pt x="1568" y="254"/>
                  </a:lnTo>
                  <a:lnTo>
                    <a:pt x="1568" y="251"/>
                  </a:lnTo>
                  <a:lnTo>
                    <a:pt x="1571" y="246"/>
                  </a:lnTo>
                  <a:lnTo>
                    <a:pt x="1576" y="237"/>
                  </a:lnTo>
                  <a:lnTo>
                    <a:pt x="1576" y="237"/>
                  </a:lnTo>
                  <a:lnTo>
                    <a:pt x="1578" y="235"/>
                  </a:lnTo>
                  <a:lnTo>
                    <a:pt x="1580" y="232"/>
                  </a:lnTo>
                  <a:lnTo>
                    <a:pt x="1583" y="232"/>
                  </a:lnTo>
                  <a:lnTo>
                    <a:pt x="1583" y="230"/>
                  </a:lnTo>
                  <a:lnTo>
                    <a:pt x="1583" y="230"/>
                  </a:lnTo>
                  <a:lnTo>
                    <a:pt x="1580" y="228"/>
                  </a:lnTo>
                  <a:lnTo>
                    <a:pt x="1580" y="228"/>
                  </a:lnTo>
                  <a:lnTo>
                    <a:pt x="1578" y="225"/>
                  </a:lnTo>
                  <a:lnTo>
                    <a:pt x="1578" y="223"/>
                  </a:lnTo>
                  <a:lnTo>
                    <a:pt x="1580" y="220"/>
                  </a:lnTo>
                  <a:lnTo>
                    <a:pt x="1580" y="220"/>
                  </a:lnTo>
                  <a:lnTo>
                    <a:pt x="1578" y="220"/>
                  </a:lnTo>
                  <a:lnTo>
                    <a:pt x="1576" y="220"/>
                  </a:lnTo>
                  <a:lnTo>
                    <a:pt x="1573" y="220"/>
                  </a:lnTo>
                  <a:lnTo>
                    <a:pt x="1573" y="220"/>
                  </a:lnTo>
                  <a:lnTo>
                    <a:pt x="1571" y="220"/>
                  </a:lnTo>
                  <a:lnTo>
                    <a:pt x="1571" y="218"/>
                  </a:lnTo>
                  <a:lnTo>
                    <a:pt x="1571" y="218"/>
                  </a:lnTo>
                  <a:lnTo>
                    <a:pt x="1571" y="218"/>
                  </a:lnTo>
                  <a:lnTo>
                    <a:pt x="1568" y="218"/>
                  </a:lnTo>
                  <a:lnTo>
                    <a:pt x="1568" y="218"/>
                  </a:lnTo>
                  <a:lnTo>
                    <a:pt x="1568" y="218"/>
                  </a:lnTo>
                  <a:lnTo>
                    <a:pt x="1568" y="220"/>
                  </a:lnTo>
                  <a:lnTo>
                    <a:pt x="1568" y="220"/>
                  </a:lnTo>
                  <a:lnTo>
                    <a:pt x="1568" y="220"/>
                  </a:lnTo>
                  <a:lnTo>
                    <a:pt x="1568" y="220"/>
                  </a:lnTo>
                  <a:lnTo>
                    <a:pt x="1566" y="220"/>
                  </a:lnTo>
                  <a:lnTo>
                    <a:pt x="1561" y="225"/>
                  </a:lnTo>
                  <a:lnTo>
                    <a:pt x="1561" y="228"/>
                  </a:lnTo>
                  <a:lnTo>
                    <a:pt x="1561" y="228"/>
                  </a:lnTo>
                  <a:lnTo>
                    <a:pt x="1561" y="230"/>
                  </a:lnTo>
                  <a:lnTo>
                    <a:pt x="1561" y="230"/>
                  </a:lnTo>
                  <a:lnTo>
                    <a:pt x="1561" y="230"/>
                  </a:lnTo>
                  <a:lnTo>
                    <a:pt x="1561" y="232"/>
                  </a:lnTo>
                  <a:lnTo>
                    <a:pt x="1561" y="232"/>
                  </a:lnTo>
                  <a:lnTo>
                    <a:pt x="1559" y="232"/>
                  </a:lnTo>
                  <a:lnTo>
                    <a:pt x="1557" y="232"/>
                  </a:lnTo>
                  <a:lnTo>
                    <a:pt x="1557" y="235"/>
                  </a:lnTo>
                  <a:lnTo>
                    <a:pt x="1554" y="235"/>
                  </a:lnTo>
                  <a:lnTo>
                    <a:pt x="1554" y="235"/>
                  </a:lnTo>
                  <a:lnTo>
                    <a:pt x="1550" y="235"/>
                  </a:lnTo>
                  <a:lnTo>
                    <a:pt x="1550" y="235"/>
                  </a:lnTo>
                  <a:lnTo>
                    <a:pt x="1550" y="235"/>
                  </a:lnTo>
                  <a:lnTo>
                    <a:pt x="1547" y="237"/>
                  </a:lnTo>
                  <a:lnTo>
                    <a:pt x="1547" y="239"/>
                  </a:lnTo>
                  <a:lnTo>
                    <a:pt x="1545" y="239"/>
                  </a:lnTo>
                  <a:lnTo>
                    <a:pt x="1545" y="242"/>
                  </a:lnTo>
                  <a:lnTo>
                    <a:pt x="1547" y="242"/>
                  </a:lnTo>
                  <a:lnTo>
                    <a:pt x="1550" y="242"/>
                  </a:lnTo>
                  <a:lnTo>
                    <a:pt x="1550" y="242"/>
                  </a:lnTo>
                  <a:lnTo>
                    <a:pt x="1550" y="242"/>
                  </a:lnTo>
                  <a:lnTo>
                    <a:pt x="1550" y="244"/>
                  </a:lnTo>
                  <a:lnTo>
                    <a:pt x="1550" y="244"/>
                  </a:lnTo>
                  <a:lnTo>
                    <a:pt x="1550" y="246"/>
                  </a:lnTo>
                  <a:lnTo>
                    <a:pt x="1547" y="246"/>
                  </a:lnTo>
                  <a:lnTo>
                    <a:pt x="1547" y="246"/>
                  </a:lnTo>
                  <a:lnTo>
                    <a:pt x="1547" y="246"/>
                  </a:lnTo>
                  <a:lnTo>
                    <a:pt x="1547" y="244"/>
                  </a:lnTo>
                  <a:lnTo>
                    <a:pt x="1547" y="244"/>
                  </a:lnTo>
                  <a:lnTo>
                    <a:pt x="1545" y="244"/>
                  </a:lnTo>
                  <a:lnTo>
                    <a:pt x="1545" y="246"/>
                  </a:lnTo>
                  <a:lnTo>
                    <a:pt x="1545" y="246"/>
                  </a:lnTo>
                  <a:lnTo>
                    <a:pt x="1545" y="246"/>
                  </a:lnTo>
                  <a:lnTo>
                    <a:pt x="1545" y="246"/>
                  </a:lnTo>
                  <a:lnTo>
                    <a:pt x="1540" y="246"/>
                  </a:lnTo>
                  <a:lnTo>
                    <a:pt x="1540" y="246"/>
                  </a:lnTo>
                  <a:lnTo>
                    <a:pt x="1538" y="246"/>
                  </a:lnTo>
                  <a:lnTo>
                    <a:pt x="1538" y="246"/>
                  </a:lnTo>
                  <a:lnTo>
                    <a:pt x="1538" y="246"/>
                  </a:lnTo>
                  <a:lnTo>
                    <a:pt x="1535" y="249"/>
                  </a:lnTo>
                  <a:lnTo>
                    <a:pt x="1535" y="254"/>
                  </a:lnTo>
                  <a:lnTo>
                    <a:pt x="1535" y="254"/>
                  </a:lnTo>
                  <a:lnTo>
                    <a:pt x="1533" y="256"/>
                  </a:lnTo>
                  <a:lnTo>
                    <a:pt x="1531" y="256"/>
                  </a:lnTo>
                  <a:lnTo>
                    <a:pt x="1528" y="256"/>
                  </a:lnTo>
                  <a:lnTo>
                    <a:pt x="1526" y="258"/>
                  </a:lnTo>
                  <a:lnTo>
                    <a:pt x="1526" y="258"/>
                  </a:lnTo>
                  <a:lnTo>
                    <a:pt x="1524" y="258"/>
                  </a:lnTo>
                  <a:lnTo>
                    <a:pt x="1519" y="261"/>
                  </a:lnTo>
                  <a:lnTo>
                    <a:pt x="1516" y="263"/>
                  </a:lnTo>
                  <a:lnTo>
                    <a:pt x="1516" y="263"/>
                  </a:lnTo>
                  <a:lnTo>
                    <a:pt x="1514" y="263"/>
                  </a:lnTo>
                  <a:lnTo>
                    <a:pt x="1514" y="263"/>
                  </a:lnTo>
                  <a:lnTo>
                    <a:pt x="1516" y="263"/>
                  </a:lnTo>
                  <a:lnTo>
                    <a:pt x="1514" y="265"/>
                  </a:lnTo>
                  <a:lnTo>
                    <a:pt x="1514" y="265"/>
                  </a:lnTo>
                  <a:lnTo>
                    <a:pt x="1514" y="265"/>
                  </a:lnTo>
                  <a:lnTo>
                    <a:pt x="1514" y="265"/>
                  </a:lnTo>
                  <a:lnTo>
                    <a:pt x="1512" y="265"/>
                  </a:lnTo>
                  <a:lnTo>
                    <a:pt x="1509" y="265"/>
                  </a:lnTo>
                  <a:lnTo>
                    <a:pt x="1502" y="263"/>
                  </a:lnTo>
                  <a:lnTo>
                    <a:pt x="1500" y="263"/>
                  </a:lnTo>
                  <a:lnTo>
                    <a:pt x="1497" y="263"/>
                  </a:lnTo>
                  <a:lnTo>
                    <a:pt x="1497" y="263"/>
                  </a:lnTo>
                  <a:lnTo>
                    <a:pt x="1497" y="263"/>
                  </a:lnTo>
                  <a:lnTo>
                    <a:pt x="1495" y="263"/>
                  </a:lnTo>
                  <a:lnTo>
                    <a:pt x="1495" y="263"/>
                  </a:lnTo>
                  <a:lnTo>
                    <a:pt x="1493" y="263"/>
                  </a:lnTo>
                  <a:lnTo>
                    <a:pt x="1488" y="261"/>
                  </a:lnTo>
                  <a:lnTo>
                    <a:pt x="1488" y="261"/>
                  </a:lnTo>
                  <a:lnTo>
                    <a:pt x="1486" y="261"/>
                  </a:lnTo>
                  <a:lnTo>
                    <a:pt x="1486" y="261"/>
                  </a:lnTo>
                  <a:lnTo>
                    <a:pt x="1486" y="261"/>
                  </a:lnTo>
                  <a:lnTo>
                    <a:pt x="1486" y="261"/>
                  </a:lnTo>
                  <a:lnTo>
                    <a:pt x="1486" y="261"/>
                  </a:lnTo>
                  <a:lnTo>
                    <a:pt x="1483" y="261"/>
                  </a:lnTo>
                  <a:lnTo>
                    <a:pt x="1483" y="261"/>
                  </a:lnTo>
                  <a:lnTo>
                    <a:pt x="1483" y="261"/>
                  </a:lnTo>
                  <a:lnTo>
                    <a:pt x="1483" y="261"/>
                  </a:lnTo>
                  <a:lnTo>
                    <a:pt x="1481" y="261"/>
                  </a:lnTo>
                  <a:lnTo>
                    <a:pt x="1481" y="261"/>
                  </a:lnTo>
                  <a:lnTo>
                    <a:pt x="1481" y="261"/>
                  </a:lnTo>
                  <a:lnTo>
                    <a:pt x="1481" y="261"/>
                  </a:lnTo>
                  <a:lnTo>
                    <a:pt x="1481" y="258"/>
                  </a:lnTo>
                  <a:lnTo>
                    <a:pt x="1481" y="258"/>
                  </a:lnTo>
                  <a:lnTo>
                    <a:pt x="1479" y="258"/>
                  </a:lnTo>
                  <a:lnTo>
                    <a:pt x="1476" y="258"/>
                  </a:lnTo>
                  <a:lnTo>
                    <a:pt x="1476" y="258"/>
                  </a:lnTo>
                  <a:lnTo>
                    <a:pt x="1476" y="258"/>
                  </a:lnTo>
                  <a:lnTo>
                    <a:pt x="1476" y="258"/>
                  </a:lnTo>
                  <a:lnTo>
                    <a:pt x="1476" y="258"/>
                  </a:lnTo>
                  <a:lnTo>
                    <a:pt x="1476" y="261"/>
                  </a:lnTo>
                  <a:lnTo>
                    <a:pt x="1474" y="261"/>
                  </a:lnTo>
                  <a:lnTo>
                    <a:pt x="1471" y="258"/>
                  </a:lnTo>
                  <a:lnTo>
                    <a:pt x="1471" y="261"/>
                  </a:lnTo>
                  <a:lnTo>
                    <a:pt x="1471" y="261"/>
                  </a:lnTo>
                  <a:lnTo>
                    <a:pt x="1471" y="261"/>
                  </a:lnTo>
                  <a:lnTo>
                    <a:pt x="1469" y="261"/>
                  </a:lnTo>
                  <a:lnTo>
                    <a:pt x="1467" y="258"/>
                  </a:lnTo>
                  <a:lnTo>
                    <a:pt x="1464" y="258"/>
                  </a:lnTo>
                  <a:lnTo>
                    <a:pt x="1464" y="258"/>
                  </a:lnTo>
                  <a:lnTo>
                    <a:pt x="1464" y="258"/>
                  </a:lnTo>
                  <a:lnTo>
                    <a:pt x="1464" y="258"/>
                  </a:lnTo>
                  <a:lnTo>
                    <a:pt x="1464" y="261"/>
                  </a:lnTo>
                  <a:lnTo>
                    <a:pt x="1462" y="261"/>
                  </a:lnTo>
                  <a:lnTo>
                    <a:pt x="1462" y="261"/>
                  </a:lnTo>
                  <a:lnTo>
                    <a:pt x="1462" y="261"/>
                  </a:lnTo>
                  <a:lnTo>
                    <a:pt x="1462" y="263"/>
                  </a:lnTo>
                  <a:lnTo>
                    <a:pt x="1460" y="263"/>
                  </a:lnTo>
                  <a:lnTo>
                    <a:pt x="1460" y="263"/>
                  </a:lnTo>
                  <a:lnTo>
                    <a:pt x="1457" y="265"/>
                  </a:lnTo>
                  <a:lnTo>
                    <a:pt x="1457" y="265"/>
                  </a:lnTo>
                  <a:lnTo>
                    <a:pt x="1455" y="263"/>
                  </a:lnTo>
                  <a:lnTo>
                    <a:pt x="1455" y="263"/>
                  </a:lnTo>
                  <a:lnTo>
                    <a:pt x="1455" y="263"/>
                  </a:lnTo>
                  <a:lnTo>
                    <a:pt x="1453" y="263"/>
                  </a:lnTo>
                  <a:lnTo>
                    <a:pt x="1453" y="263"/>
                  </a:lnTo>
                  <a:lnTo>
                    <a:pt x="1453" y="263"/>
                  </a:lnTo>
                  <a:lnTo>
                    <a:pt x="1453" y="263"/>
                  </a:lnTo>
                  <a:lnTo>
                    <a:pt x="1453" y="261"/>
                  </a:lnTo>
                  <a:lnTo>
                    <a:pt x="1450" y="261"/>
                  </a:lnTo>
                  <a:lnTo>
                    <a:pt x="1448" y="261"/>
                  </a:lnTo>
                  <a:lnTo>
                    <a:pt x="1448" y="261"/>
                  </a:lnTo>
                  <a:lnTo>
                    <a:pt x="1448" y="258"/>
                  </a:lnTo>
                  <a:lnTo>
                    <a:pt x="1448" y="258"/>
                  </a:lnTo>
                  <a:lnTo>
                    <a:pt x="1445" y="258"/>
                  </a:lnTo>
                  <a:lnTo>
                    <a:pt x="1443" y="258"/>
                  </a:lnTo>
                  <a:lnTo>
                    <a:pt x="1441" y="258"/>
                  </a:lnTo>
                  <a:lnTo>
                    <a:pt x="1438" y="256"/>
                  </a:lnTo>
                  <a:lnTo>
                    <a:pt x="1436" y="256"/>
                  </a:lnTo>
                  <a:lnTo>
                    <a:pt x="1436" y="256"/>
                  </a:lnTo>
                  <a:lnTo>
                    <a:pt x="1434" y="256"/>
                  </a:lnTo>
                  <a:lnTo>
                    <a:pt x="1434" y="256"/>
                  </a:lnTo>
                  <a:lnTo>
                    <a:pt x="1431" y="256"/>
                  </a:lnTo>
                  <a:lnTo>
                    <a:pt x="1429" y="256"/>
                  </a:lnTo>
                  <a:lnTo>
                    <a:pt x="1429" y="256"/>
                  </a:lnTo>
                  <a:lnTo>
                    <a:pt x="1429" y="256"/>
                  </a:lnTo>
                  <a:lnTo>
                    <a:pt x="1429" y="256"/>
                  </a:lnTo>
                  <a:lnTo>
                    <a:pt x="1429" y="256"/>
                  </a:lnTo>
                  <a:lnTo>
                    <a:pt x="1429" y="256"/>
                  </a:lnTo>
                  <a:lnTo>
                    <a:pt x="1427" y="256"/>
                  </a:lnTo>
                  <a:lnTo>
                    <a:pt x="1427" y="256"/>
                  </a:lnTo>
                  <a:lnTo>
                    <a:pt x="1427" y="256"/>
                  </a:lnTo>
                  <a:lnTo>
                    <a:pt x="1427" y="256"/>
                  </a:lnTo>
                  <a:lnTo>
                    <a:pt x="1424" y="256"/>
                  </a:lnTo>
                  <a:lnTo>
                    <a:pt x="1424" y="254"/>
                  </a:lnTo>
                  <a:lnTo>
                    <a:pt x="1424" y="254"/>
                  </a:lnTo>
                  <a:lnTo>
                    <a:pt x="1422" y="254"/>
                  </a:lnTo>
                  <a:lnTo>
                    <a:pt x="1422" y="254"/>
                  </a:lnTo>
                  <a:lnTo>
                    <a:pt x="1417" y="254"/>
                  </a:lnTo>
                  <a:lnTo>
                    <a:pt x="1417" y="254"/>
                  </a:lnTo>
                  <a:lnTo>
                    <a:pt x="1415" y="254"/>
                  </a:lnTo>
                  <a:lnTo>
                    <a:pt x="1415" y="254"/>
                  </a:lnTo>
                  <a:lnTo>
                    <a:pt x="1415" y="256"/>
                  </a:lnTo>
                  <a:lnTo>
                    <a:pt x="1412" y="256"/>
                  </a:lnTo>
                  <a:lnTo>
                    <a:pt x="1412" y="254"/>
                  </a:lnTo>
                  <a:lnTo>
                    <a:pt x="1410" y="254"/>
                  </a:lnTo>
                  <a:lnTo>
                    <a:pt x="1410" y="251"/>
                  </a:lnTo>
                  <a:lnTo>
                    <a:pt x="1410" y="251"/>
                  </a:lnTo>
                  <a:lnTo>
                    <a:pt x="1393" y="254"/>
                  </a:lnTo>
                  <a:lnTo>
                    <a:pt x="1391" y="254"/>
                  </a:lnTo>
                  <a:lnTo>
                    <a:pt x="1389" y="254"/>
                  </a:lnTo>
                  <a:lnTo>
                    <a:pt x="1389" y="251"/>
                  </a:lnTo>
                  <a:lnTo>
                    <a:pt x="1386" y="249"/>
                  </a:lnTo>
                  <a:lnTo>
                    <a:pt x="1386" y="249"/>
                  </a:lnTo>
                  <a:lnTo>
                    <a:pt x="1386" y="249"/>
                  </a:lnTo>
                  <a:lnTo>
                    <a:pt x="1384" y="246"/>
                  </a:lnTo>
                  <a:lnTo>
                    <a:pt x="1384" y="246"/>
                  </a:lnTo>
                  <a:lnTo>
                    <a:pt x="1384" y="246"/>
                  </a:lnTo>
                  <a:lnTo>
                    <a:pt x="1384" y="246"/>
                  </a:lnTo>
                  <a:lnTo>
                    <a:pt x="1384" y="246"/>
                  </a:lnTo>
                  <a:lnTo>
                    <a:pt x="1384" y="244"/>
                  </a:lnTo>
                  <a:lnTo>
                    <a:pt x="1384" y="244"/>
                  </a:lnTo>
                  <a:lnTo>
                    <a:pt x="1384" y="244"/>
                  </a:lnTo>
                  <a:lnTo>
                    <a:pt x="1384" y="244"/>
                  </a:lnTo>
                  <a:lnTo>
                    <a:pt x="1384" y="244"/>
                  </a:lnTo>
                  <a:lnTo>
                    <a:pt x="1386" y="244"/>
                  </a:lnTo>
                  <a:lnTo>
                    <a:pt x="1386" y="242"/>
                  </a:lnTo>
                  <a:lnTo>
                    <a:pt x="1386" y="242"/>
                  </a:lnTo>
                  <a:lnTo>
                    <a:pt x="1386" y="242"/>
                  </a:lnTo>
                  <a:lnTo>
                    <a:pt x="1384" y="242"/>
                  </a:lnTo>
                  <a:lnTo>
                    <a:pt x="1384" y="242"/>
                  </a:lnTo>
                  <a:lnTo>
                    <a:pt x="1384" y="242"/>
                  </a:lnTo>
                  <a:lnTo>
                    <a:pt x="1384" y="242"/>
                  </a:lnTo>
                  <a:lnTo>
                    <a:pt x="1382" y="242"/>
                  </a:lnTo>
                  <a:lnTo>
                    <a:pt x="1382" y="242"/>
                  </a:lnTo>
                  <a:lnTo>
                    <a:pt x="1379" y="242"/>
                  </a:lnTo>
                  <a:lnTo>
                    <a:pt x="1377" y="244"/>
                  </a:lnTo>
                  <a:lnTo>
                    <a:pt x="1375" y="244"/>
                  </a:lnTo>
                  <a:lnTo>
                    <a:pt x="1370" y="242"/>
                  </a:lnTo>
                  <a:lnTo>
                    <a:pt x="1370" y="239"/>
                  </a:lnTo>
                  <a:lnTo>
                    <a:pt x="1367" y="239"/>
                  </a:lnTo>
                  <a:lnTo>
                    <a:pt x="1365" y="239"/>
                  </a:lnTo>
                  <a:lnTo>
                    <a:pt x="1365" y="239"/>
                  </a:lnTo>
                  <a:lnTo>
                    <a:pt x="1358" y="237"/>
                  </a:lnTo>
                  <a:lnTo>
                    <a:pt x="1358" y="239"/>
                  </a:lnTo>
                  <a:lnTo>
                    <a:pt x="1358" y="239"/>
                  </a:lnTo>
                  <a:lnTo>
                    <a:pt x="1356" y="239"/>
                  </a:lnTo>
                  <a:lnTo>
                    <a:pt x="1356" y="239"/>
                  </a:lnTo>
                  <a:lnTo>
                    <a:pt x="1356" y="239"/>
                  </a:lnTo>
                  <a:lnTo>
                    <a:pt x="1356" y="237"/>
                  </a:lnTo>
                  <a:lnTo>
                    <a:pt x="1356" y="239"/>
                  </a:lnTo>
                  <a:lnTo>
                    <a:pt x="1353" y="239"/>
                  </a:lnTo>
                  <a:lnTo>
                    <a:pt x="1353" y="239"/>
                  </a:lnTo>
                  <a:lnTo>
                    <a:pt x="1353" y="239"/>
                  </a:lnTo>
                  <a:lnTo>
                    <a:pt x="1353" y="239"/>
                  </a:lnTo>
                  <a:lnTo>
                    <a:pt x="1351" y="239"/>
                  </a:lnTo>
                  <a:lnTo>
                    <a:pt x="1351" y="242"/>
                  </a:lnTo>
                  <a:lnTo>
                    <a:pt x="1351" y="244"/>
                  </a:lnTo>
                  <a:lnTo>
                    <a:pt x="1351" y="244"/>
                  </a:lnTo>
                  <a:lnTo>
                    <a:pt x="1351" y="246"/>
                  </a:lnTo>
                  <a:lnTo>
                    <a:pt x="1351" y="246"/>
                  </a:lnTo>
                  <a:lnTo>
                    <a:pt x="1351" y="246"/>
                  </a:lnTo>
                  <a:lnTo>
                    <a:pt x="1351" y="249"/>
                  </a:lnTo>
                  <a:lnTo>
                    <a:pt x="1351" y="249"/>
                  </a:lnTo>
                  <a:lnTo>
                    <a:pt x="1351" y="249"/>
                  </a:lnTo>
                  <a:lnTo>
                    <a:pt x="1351" y="249"/>
                  </a:lnTo>
                  <a:lnTo>
                    <a:pt x="1351" y="249"/>
                  </a:lnTo>
                  <a:lnTo>
                    <a:pt x="1351" y="254"/>
                  </a:lnTo>
                  <a:lnTo>
                    <a:pt x="1351" y="254"/>
                  </a:lnTo>
                  <a:lnTo>
                    <a:pt x="1351" y="254"/>
                  </a:lnTo>
                  <a:lnTo>
                    <a:pt x="1348" y="254"/>
                  </a:lnTo>
                  <a:lnTo>
                    <a:pt x="1348" y="256"/>
                  </a:lnTo>
                  <a:lnTo>
                    <a:pt x="1348" y="256"/>
                  </a:lnTo>
                  <a:lnTo>
                    <a:pt x="1348" y="256"/>
                  </a:lnTo>
                  <a:lnTo>
                    <a:pt x="1346" y="256"/>
                  </a:lnTo>
                  <a:lnTo>
                    <a:pt x="1346" y="258"/>
                  </a:lnTo>
                  <a:lnTo>
                    <a:pt x="1346" y="258"/>
                  </a:lnTo>
                  <a:lnTo>
                    <a:pt x="1346" y="256"/>
                  </a:lnTo>
                  <a:lnTo>
                    <a:pt x="1346" y="256"/>
                  </a:lnTo>
                  <a:lnTo>
                    <a:pt x="1344" y="256"/>
                  </a:lnTo>
                  <a:lnTo>
                    <a:pt x="1344" y="256"/>
                  </a:lnTo>
                  <a:lnTo>
                    <a:pt x="1344" y="258"/>
                  </a:lnTo>
                  <a:lnTo>
                    <a:pt x="1341" y="261"/>
                  </a:lnTo>
                  <a:lnTo>
                    <a:pt x="1339" y="263"/>
                  </a:lnTo>
                  <a:lnTo>
                    <a:pt x="1341" y="265"/>
                  </a:lnTo>
                  <a:lnTo>
                    <a:pt x="1339" y="268"/>
                  </a:lnTo>
                  <a:lnTo>
                    <a:pt x="1339" y="268"/>
                  </a:lnTo>
                  <a:lnTo>
                    <a:pt x="1337" y="268"/>
                  </a:lnTo>
                  <a:lnTo>
                    <a:pt x="1337" y="268"/>
                  </a:lnTo>
                  <a:lnTo>
                    <a:pt x="1337" y="265"/>
                  </a:lnTo>
                  <a:lnTo>
                    <a:pt x="1334" y="265"/>
                  </a:lnTo>
                  <a:lnTo>
                    <a:pt x="1334" y="265"/>
                  </a:lnTo>
                  <a:lnTo>
                    <a:pt x="1334" y="265"/>
                  </a:lnTo>
                  <a:lnTo>
                    <a:pt x="1334" y="265"/>
                  </a:lnTo>
                  <a:lnTo>
                    <a:pt x="1332" y="268"/>
                  </a:lnTo>
                  <a:lnTo>
                    <a:pt x="1332" y="265"/>
                  </a:lnTo>
                  <a:lnTo>
                    <a:pt x="1330" y="265"/>
                  </a:lnTo>
                  <a:lnTo>
                    <a:pt x="1330" y="265"/>
                  </a:lnTo>
                  <a:lnTo>
                    <a:pt x="1330" y="265"/>
                  </a:lnTo>
                  <a:lnTo>
                    <a:pt x="1327" y="263"/>
                  </a:lnTo>
                  <a:lnTo>
                    <a:pt x="1327" y="263"/>
                  </a:lnTo>
                  <a:lnTo>
                    <a:pt x="1327" y="263"/>
                  </a:lnTo>
                  <a:lnTo>
                    <a:pt x="1327" y="263"/>
                  </a:lnTo>
                  <a:lnTo>
                    <a:pt x="1327" y="263"/>
                  </a:lnTo>
                  <a:lnTo>
                    <a:pt x="1327" y="261"/>
                  </a:lnTo>
                  <a:lnTo>
                    <a:pt x="1327" y="258"/>
                  </a:lnTo>
                  <a:lnTo>
                    <a:pt x="1327" y="256"/>
                  </a:lnTo>
                  <a:lnTo>
                    <a:pt x="1325" y="256"/>
                  </a:lnTo>
                  <a:lnTo>
                    <a:pt x="1322" y="256"/>
                  </a:lnTo>
                  <a:lnTo>
                    <a:pt x="1322" y="258"/>
                  </a:lnTo>
                  <a:lnTo>
                    <a:pt x="1322" y="261"/>
                  </a:lnTo>
                  <a:lnTo>
                    <a:pt x="1320" y="265"/>
                  </a:lnTo>
                  <a:lnTo>
                    <a:pt x="1320" y="265"/>
                  </a:lnTo>
                  <a:lnTo>
                    <a:pt x="1320" y="268"/>
                  </a:lnTo>
                  <a:lnTo>
                    <a:pt x="1318" y="268"/>
                  </a:lnTo>
                  <a:lnTo>
                    <a:pt x="1315" y="270"/>
                  </a:lnTo>
                  <a:lnTo>
                    <a:pt x="1315" y="270"/>
                  </a:lnTo>
                  <a:lnTo>
                    <a:pt x="1313" y="270"/>
                  </a:lnTo>
                  <a:lnTo>
                    <a:pt x="1313" y="270"/>
                  </a:lnTo>
                  <a:lnTo>
                    <a:pt x="1311" y="270"/>
                  </a:lnTo>
                  <a:lnTo>
                    <a:pt x="1311" y="270"/>
                  </a:lnTo>
                  <a:lnTo>
                    <a:pt x="1311" y="270"/>
                  </a:lnTo>
                  <a:lnTo>
                    <a:pt x="1311" y="272"/>
                  </a:lnTo>
                  <a:lnTo>
                    <a:pt x="1311" y="272"/>
                  </a:lnTo>
                  <a:lnTo>
                    <a:pt x="1311" y="275"/>
                  </a:lnTo>
                  <a:lnTo>
                    <a:pt x="1311" y="277"/>
                  </a:lnTo>
                  <a:lnTo>
                    <a:pt x="1311" y="280"/>
                  </a:lnTo>
                  <a:lnTo>
                    <a:pt x="1311" y="282"/>
                  </a:lnTo>
                  <a:lnTo>
                    <a:pt x="1308" y="282"/>
                  </a:lnTo>
                  <a:lnTo>
                    <a:pt x="1306" y="282"/>
                  </a:lnTo>
                  <a:lnTo>
                    <a:pt x="1306" y="282"/>
                  </a:lnTo>
                  <a:lnTo>
                    <a:pt x="1306" y="282"/>
                  </a:lnTo>
                  <a:lnTo>
                    <a:pt x="1304" y="284"/>
                  </a:lnTo>
                  <a:lnTo>
                    <a:pt x="1304" y="284"/>
                  </a:lnTo>
                  <a:lnTo>
                    <a:pt x="1304" y="284"/>
                  </a:lnTo>
                  <a:lnTo>
                    <a:pt x="1304" y="284"/>
                  </a:lnTo>
                  <a:lnTo>
                    <a:pt x="1304" y="287"/>
                  </a:lnTo>
                  <a:lnTo>
                    <a:pt x="1304" y="287"/>
                  </a:lnTo>
                  <a:lnTo>
                    <a:pt x="1304" y="287"/>
                  </a:lnTo>
                  <a:lnTo>
                    <a:pt x="1301" y="289"/>
                  </a:lnTo>
                  <a:lnTo>
                    <a:pt x="1301" y="291"/>
                  </a:lnTo>
                  <a:lnTo>
                    <a:pt x="1301" y="291"/>
                  </a:lnTo>
                  <a:lnTo>
                    <a:pt x="1301" y="291"/>
                  </a:lnTo>
                  <a:lnTo>
                    <a:pt x="1301" y="294"/>
                  </a:lnTo>
                  <a:lnTo>
                    <a:pt x="1301" y="294"/>
                  </a:lnTo>
                  <a:lnTo>
                    <a:pt x="1299" y="296"/>
                  </a:lnTo>
                  <a:lnTo>
                    <a:pt x="1296" y="296"/>
                  </a:lnTo>
                  <a:lnTo>
                    <a:pt x="1296" y="296"/>
                  </a:lnTo>
                  <a:lnTo>
                    <a:pt x="1296" y="299"/>
                  </a:lnTo>
                  <a:lnTo>
                    <a:pt x="1299" y="299"/>
                  </a:lnTo>
                  <a:lnTo>
                    <a:pt x="1301" y="303"/>
                  </a:lnTo>
                  <a:lnTo>
                    <a:pt x="1304" y="306"/>
                  </a:lnTo>
                  <a:lnTo>
                    <a:pt x="1301" y="306"/>
                  </a:lnTo>
                  <a:lnTo>
                    <a:pt x="1301" y="310"/>
                  </a:lnTo>
                  <a:lnTo>
                    <a:pt x="1301" y="310"/>
                  </a:lnTo>
                  <a:lnTo>
                    <a:pt x="1299" y="313"/>
                  </a:lnTo>
                  <a:lnTo>
                    <a:pt x="1299" y="313"/>
                  </a:lnTo>
                  <a:lnTo>
                    <a:pt x="1299" y="313"/>
                  </a:lnTo>
                  <a:lnTo>
                    <a:pt x="1299" y="313"/>
                  </a:lnTo>
                  <a:lnTo>
                    <a:pt x="1296" y="313"/>
                  </a:lnTo>
                  <a:lnTo>
                    <a:pt x="1296" y="310"/>
                  </a:lnTo>
                  <a:lnTo>
                    <a:pt x="1294" y="310"/>
                  </a:lnTo>
                  <a:lnTo>
                    <a:pt x="1294" y="308"/>
                  </a:lnTo>
                  <a:lnTo>
                    <a:pt x="1292" y="308"/>
                  </a:lnTo>
                  <a:lnTo>
                    <a:pt x="1292" y="306"/>
                  </a:lnTo>
                  <a:lnTo>
                    <a:pt x="1292" y="308"/>
                  </a:lnTo>
                  <a:lnTo>
                    <a:pt x="1292" y="308"/>
                  </a:lnTo>
                  <a:lnTo>
                    <a:pt x="1292" y="308"/>
                  </a:lnTo>
                  <a:lnTo>
                    <a:pt x="1292" y="308"/>
                  </a:lnTo>
                  <a:lnTo>
                    <a:pt x="1292" y="308"/>
                  </a:lnTo>
                  <a:lnTo>
                    <a:pt x="1289" y="308"/>
                  </a:lnTo>
                  <a:lnTo>
                    <a:pt x="1289" y="308"/>
                  </a:lnTo>
                  <a:lnTo>
                    <a:pt x="1289" y="308"/>
                  </a:lnTo>
                  <a:lnTo>
                    <a:pt x="1289" y="310"/>
                  </a:lnTo>
                  <a:lnTo>
                    <a:pt x="1292" y="313"/>
                  </a:lnTo>
                  <a:lnTo>
                    <a:pt x="1292" y="313"/>
                  </a:lnTo>
                  <a:lnTo>
                    <a:pt x="1292" y="315"/>
                  </a:lnTo>
                  <a:lnTo>
                    <a:pt x="1294" y="315"/>
                  </a:lnTo>
                  <a:lnTo>
                    <a:pt x="1296" y="315"/>
                  </a:lnTo>
                  <a:lnTo>
                    <a:pt x="1296" y="313"/>
                  </a:lnTo>
                  <a:lnTo>
                    <a:pt x="1299" y="315"/>
                  </a:lnTo>
                  <a:lnTo>
                    <a:pt x="1299" y="315"/>
                  </a:lnTo>
                  <a:lnTo>
                    <a:pt x="1299" y="317"/>
                  </a:lnTo>
                  <a:lnTo>
                    <a:pt x="1299" y="317"/>
                  </a:lnTo>
                  <a:lnTo>
                    <a:pt x="1296" y="320"/>
                  </a:lnTo>
                  <a:lnTo>
                    <a:pt x="1296" y="320"/>
                  </a:lnTo>
                  <a:lnTo>
                    <a:pt x="1296" y="332"/>
                  </a:lnTo>
                  <a:lnTo>
                    <a:pt x="1296" y="334"/>
                  </a:lnTo>
                  <a:lnTo>
                    <a:pt x="1296" y="336"/>
                  </a:lnTo>
                  <a:lnTo>
                    <a:pt x="1296" y="336"/>
                  </a:lnTo>
                  <a:lnTo>
                    <a:pt x="1296" y="339"/>
                  </a:lnTo>
                  <a:lnTo>
                    <a:pt x="1296" y="339"/>
                  </a:lnTo>
                  <a:lnTo>
                    <a:pt x="1299" y="341"/>
                  </a:lnTo>
                  <a:lnTo>
                    <a:pt x="1299" y="343"/>
                  </a:lnTo>
                  <a:lnTo>
                    <a:pt x="1299" y="343"/>
                  </a:lnTo>
                  <a:lnTo>
                    <a:pt x="1301" y="343"/>
                  </a:lnTo>
                  <a:lnTo>
                    <a:pt x="1301" y="346"/>
                  </a:lnTo>
                  <a:lnTo>
                    <a:pt x="1301" y="346"/>
                  </a:lnTo>
                  <a:lnTo>
                    <a:pt x="1301" y="348"/>
                  </a:lnTo>
                  <a:lnTo>
                    <a:pt x="1301" y="348"/>
                  </a:lnTo>
                  <a:lnTo>
                    <a:pt x="1301" y="348"/>
                  </a:lnTo>
                  <a:lnTo>
                    <a:pt x="1301" y="348"/>
                  </a:lnTo>
                  <a:lnTo>
                    <a:pt x="1301" y="351"/>
                  </a:lnTo>
                  <a:lnTo>
                    <a:pt x="1301" y="351"/>
                  </a:lnTo>
                  <a:lnTo>
                    <a:pt x="1301" y="353"/>
                  </a:lnTo>
                  <a:lnTo>
                    <a:pt x="1299" y="353"/>
                  </a:lnTo>
                  <a:lnTo>
                    <a:pt x="1299" y="351"/>
                  </a:lnTo>
                  <a:lnTo>
                    <a:pt x="1296" y="348"/>
                  </a:lnTo>
                  <a:lnTo>
                    <a:pt x="1296" y="346"/>
                  </a:lnTo>
                  <a:lnTo>
                    <a:pt x="1296" y="343"/>
                  </a:lnTo>
                  <a:lnTo>
                    <a:pt x="1294" y="341"/>
                  </a:lnTo>
                  <a:lnTo>
                    <a:pt x="1294" y="341"/>
                  </a:lnTo>
                  <a:lnTo>
                    <a:pt x="1294" y="341"/>
                  </a:lnTo>
                  <a:lnTo>
                    <a:pt x="1294" y="343"/>
                  </a:lnTo>
                  <a:lnTo>
                    <a:pt x="1292" y="343"/>
                  </a:lnTo>
                  <a:lnTo>
                    <a:pt x="1292" y="343"/>
                  </a:lnTo>
                  <a:lnTo>
                    <a:pt x="1292" y="343"/>
                  </a:lnTo>
                  <a:lnTo>
                    <a:pt x="1289" y="346"/>
                  </a:lnTo>
                  <a:lnTo>
                    <a:pt x="1292" y="346"/>
                  </a:lnTo>
                  <a:lnTo>
                    <a:pt x="1292" y="346"/>
                  </a:lnTo>
                  <a:lnTo>
                    <a:pt x="1289" y="348"/>
                  </a:lnTo>
                  <a:lnTo>
                    <a:pt x="1287" y="348"/>
                  </a:lnTo>
                  <a:lnTo>
                    <a:pt x="1287" y="351"/>
                  </a:lnTo>
                  <a:lnTo>
                    <a:pt x="1287" y="351"/>
                  </a:lnTo>
                  <a:lnTo>
                    <a:pt x="1287" y="351"/>
                  </a:lnTo>
                  <a:lnTo>
                    <a:pt x="1285" y="351"/>
                  </a:lnTo>
                  <a:lnTo>
                    <a:pt x="1285" y="353"/>
                  </a:lnTo>
                  <a:lnTo>
                    <a:pt x="1285" y="353"/>
                  </a:lnTo>
                  <a:lnTo>
                    <a:pt x="1282" y="353"/>
                  </a:lnTo>
                  <a:lnTo>
                    <a:pt x="1282" y="355"/>
                  </a:lnTo>
                  <a:lnTo>
                    <a:pt x="1282" y="358"/>
                  </a:lnTo>
                  <a:lnTo>
                    <a:pt x="1282" y="358"/>
                  </a:lnTo>
                  <a:lnTo>
                    <a:pt x="1282" y="358"/>
                  </a:lnTo>
                  <a:lnTo>
                    <a:pt x="1280" y="362"/>
                  </a:lnTo>
                  <a:lnTo>
                    <a:pt x="1280" y="362"/>
                  </a:lnTo>
                  <a:lnTo>
                    <a:pt x="1280" y="365"/>
                  </a:lnTo>
                  <a:lnTo>
                    <a:pt x="1280" y="367"/>
                  </a:lnTo>
                  <a:lnTo>
                    <a:pt x="1278" y="367"/>
                  </a:lnTo>
                  <a:lnTo>
                    <a:pt x="1278" y="367"/>
                  </a:lnTo>
                  <a:lnTo>
                    <a:pt x="1278" y="367"/>
                  </a:lnTo>
                  <a:lnTo>
                    <a:pt x="1278" y="367"/>
                  </a:lnTo>
                  <a:lnTo>
                    <a:pt x="1275" y="370"/>
                  </a:lnTo>
                  <a:lnTo>
                    <a:pt x="1275" y="370"/>
                  </a:lnTo>
                  <a:lnTo>
                    <a:pt x="1275" y="370"/>
                  </a:lnTo>
                  <a:lnTo>
                    <a:pt x="1273" y="372"/>
                  </a:lnTo>
                  <a:lnTo>
                    <a:pt x="1273" y="372"/>
                  </a:lnTo>
                  <a:lnTo>
                    <a:pt x="1273" y="374"/>
                  </a:lnTo>
                  <a:lnTo>
                    <a:pt x="1273" y="377"/>
                  </a:lnTo>
                  <a:lnTo>
                    <a:pt x="1273" y="379"/>
                  </a:lnTo>
                  <a:lnTo>
                    <a:pt x="1273" y="379"/>
                  </a:lnTo>
                  <a:lnTo>
                    <a:pt x="1273" y="379"/>
                  </a:lnTo>
                  <a:lnTo>
                    <a:pt x="1273" y="381"/>
                  </a:lnTo>
                  <a:lnTo>
                    <a:pt x="1270" y="381"/>
                  </a:lnTo>
                  <a:lnTo>
                    <a:pt x="1270" y="381"/>
                  </a:lnTo>
                  <a:lnTo>
                    <a:pt x="1273" y="381"/>
                  </a:lnTo>
                  <a:lnTo>
                    <a:pt x="1273" y="386"/>
                  </a:lnTo>
                  <a:lnTo>
                    <a:pt x="1273" y="386"/>
                  </a:lnTo>
                  <a:lnTo>
                    <a:pt x="1273" y="391"/>
                  </a:lnTo>
                  <a:lnTo>
                    <a:pt x="1273" y="391"/>
                  </a:lnTo>
                  <a:lnTo>
                    <a:pt x="1273" y="393"/>
                  </a:lnTo>
                  <a:lnTo>
                    <a:pt x="1273" y="393"/>
                  </a:lnTo>
                  <a:lnTo>
                    <a:pt x="1273" y="396"/>
                  </a:lnTo>
                  <a:lnTo>
                    <a:pt x="1273" y="400"/>
                  </a:lnTo>
                  <a:lnTo>
                    <a:pt x="1273" y="403"/>
                  </a:lnTo>
                  <a:lnTo>
                    <a:pt x="1275" y="403"/>
                  </a:lnTo>
                  <a:lnTo>
                    <a:pt x="1275" y="403"/>
                  </a:lnTo>
                  <a:lnTo>
                    <a:pt x="1275" y="403"/>
                  </a:lnTo>
                  <a:lnTo>
                    <a:pt x="1275" y="403"/>
                  </a:lnTo>
                  <a:lnTo>
                    <a:pt x="1275" y="405"/>
                  </a:lnTo>
                  <a:lnTo>
                    <a:pt x="1275" y="410"/>
                  </a:lnTo>
                  <a:lnTo>
                    <a:pt x="1275" y="410"/>
                  </a:lnTo>
                  <a:lnTo>
                    <a:pt x="1273" y="410"/>
                  </a:lnTo>
                  <a:lnTo>
                    <a:pt x="1273" y="410"/>
                  </a:lnTo>
                  <a:lnTo>
                    <a:pt x="1273" y="410"/>
                  </a:lnTo>
                  <a:lnTo>
                    <a:pt x="1270" y="410"/>
                  </a:lnTo>
                  <a:lnTo>
                    <a:pt x="1270" y="410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6" y="419"/>
                  </a:lnTo>
                  <a:lnTo>
                    <a:pt x="1266" y="419"/>
                  </a:lnTo>
                  <a:lnTo>
                    <a:pt x="1263" y="424"/>
                  </a:lnTo>
                  <a:lnTo>
                    <a:pt x="1263" y="424"/>
                  </a:lnTo>
                  <a:lnTo>
                    <a:pt x="1263" y="424"/>
                  </a:lnTo>
                  <a:lnTo>
                    <a:pt x="1263" y="424"/>
                  </a:lnTo>
                  <a:lnTo>
                    <a:pt x="1263" y="426"/>
                  </a:lnTo>
                  <a:lnTo>
                    <a:pt x="1263" y="431"/>
                  </a:lnTo>
                  <a:lnTo>
                    <a:pt x="1263" y="431"/>
                  </a:lnTo>
                  <a:lnTo>
                    <a:pt x="1263" y="436"/>
                  </a:lnTo>
                  <a:lnTo>
                    <a:pt x="1263" y="436"/>
                  </a:lnTo>
                  <a:lnTo>
                    <a:pt x="1261" y="438"/>
                  </a:lnTo>
                  <a:lnTo>
                    <a:pt x="1259" y="438"/>
                  </a:lnTo>
                  <a:lnTo>
                    <a:pt x="1259" y="438"/>
                  </a:lnTo>
                  <a:lnTo>
                    <a:pt x="1259" y="440"/>
                  </a:lnTo>
                  <a:lnTo>
                    <a:pt x="1256" y="443"/>
                  </a:lnTo>
                  <a:lnTo>
                    <a:pt x="1256" y="443"/>
                  </a:lnTo>
                  <a:lnTo>
                    <a:pt x="1256" y="443"/>
                  </a:lnTo>
                  <a:lnTo>
                    <a:pt x="1256" y="443"/>
                  </a:lnTo>
                  <a:close/>
                  <a:moveTo>
                    <a:pt x="1694" y="289"/>
                  </a:moveTo>
                  <a:lnTo>
                    <a:pt x="1694" y="289"/>
                  </a:lnTo>
                  <a:lnTo>
                    <a:pt x="1694" y="289"/>
                  </a:lnTo>
                  <a:lnTo>
                    <a:pt x="1691" y="289"/>
                  </a:lnTo>
                  <a:lnTo>
                    <a:pt x="1691" y="291"/>
                  </a:lnTo>
                  <a:lnTo>
                    <a:pt x="1694" y="291"/>
                  </a:lnTo>
                  <a:lnTo>
                    <a:pt x="1694" y="294"/>
                  </a:lnTo>
                  <a:lnTo>
                    <a:pt x="1694" y="294"/>
                  </a:lnTo>
                  <a:lnTo>
                    <a:pt x="1696" y="294"/>
                  </a:lnTo>
                  <a:lnTo>
                    <a:pt x="1696" y="291"/>
                  </a:lnTo>
                  <a:lnTo>
                    <a:pt x="1696" y="289"/>
                  </a:lnTo>
                  <a:lnTo>
                    <a:pt x="1696" y="289"/>
                  </a:lnTo>
                  <a:lnTo>
                    <a:pt x="1694" y="289"/>
                  </a:lnTo>
                  <a:close/>
                  <a:moveTo>
                    <a:pt x="1495" y="582"/>
                  </a:moveTo>
                  <a:lnTo>
                    <a:pt x="1493" y="582"/>
                  </a:lnTo>
                  <a:lnTo>
                    <a:pt x="1493" y="582"/>
                  </a:lnTo>
                  <a:lnTo>
                    <a:pt x="1493" y="582"/>
                  </a:lnTo>
                  <a:lnTo>
                    <a:pt x="1495" y="587"/>
                  </a:lnTo>
                  <a:lnTo>
                    <a:pt x="1495" y="587"/>
                  </a:lnTo>
                  <a:lnTo>
                    <a:pt x="1497" y="587"/>
                  </a:lnTo>
                  <a:lnTo>
                    <a:pt x="1497" y="587"/>
                  </a:lnTo>
                  <a:lnTo>
                    <a:pt x="1497" y="587"/>
                  </a:lnTo>
                  <a:lnTo>
                    <a:pt x="1500" y="587"/>
                  </a:lnTo>
                  <a:lnTo>
                    <a:pt x="1500" y="585"/>
                  </a:lnTo>
                  <a:lnTo>
                    <a:pt x="1497" y="582"/>
                  </a:lnTo>
                  <a:lnTo>
                    <a:pt x="1497" y="582"/>
                  </a:lnTo>
                  <a:lnTo>
                    <a:pt x="1495" y="582"/>
                  </a:lnTo>
                  <a:close/>
                  <a:moveTo>
                    <a:pt x="1486" y="396"/>
                  </a:moveTo>
                  <a:lnTo>
                    <a:pt x="1483" y="396"/>
                  </a:lnTo>
                  <a:lnTo>
                    <a:pt x="1483" y="396"/>
                  </a:lnTo>
                  <a:lnTo>
                    <a:pt x="1483" y="396"/>
                  </a:lnTo>
                  <a:lnTo>
                    <a:pt x="1481" y="400"/>
                  </a:lnTo>
                  <a:lnTo>
                    <a:pt x="1479" y="400"/>
                  </a:lnTo>
                  <a:lnTo>
                    <a:pt x="1481" y="400"/>
                  </a:lnTo>
                  <a:lnTo>
                    <a:pt x="1481" y="400"/>
                  </a:lnTo>
                  <a:lnTo>
                    <a:pt x="1481" y="400"/>
                  </a:lnTo>
                  <a:lnTo>
                    <a:pt x="1483" y="398"/>
                  </a:lnTo>
                  <a:lnTo>
                    <a:pt x="1483" y="398"/>
                  </a:lnTo>
                  <a:lnTo>
                    <a:pt x="1486" y="398"/>
                  </a:lnTo>
                  <a:lnTo>
                    <a:pt x="1486" y="398"/>
                  </a:lnTo>
                  <a:lnTo>
                    <a:pt x="1486" y="396"/>
                  </a:lnTo>
                  <a:lnTo>
                    <a:pt x="1486" y="396"/>
                  </a:lnTo>
                  <a:lnTo>
                    <a:pt x="1486" y="396"/>
                  </a:lnTo>
                  <a:lnTo>
                    <a:pt x="1486" y="396"/>
                  </a:lnTo>
                  <a:close/>
                  <a:moveTo>
                    <a:pt x="1495" y="388"/>
                  </a:moveTo>
                  <a:lnTo>
                    <a:pt x="1495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3" y="386"/>
                  </a:lnTo>
                  <a:lnTo>
                    <a:pt x="1490" y="388"/>
                  </a:lnTo>
                  <a:lnTo>
                    <a:pt x="1490" y="388"/>
                  </a:lnTo>
                  <a:lnTo>
                    <a:pt x="1490" y="388"/>
                  </a:lnTo>
                  <a:lnTo>
                    <a:pt x="1490" y="388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1"/>
                  </a:lnTo>
                  <a:lnTo>
                    <a:pt x="1490" y="393"/>
                  </a:lnTo>
                  <a:lnTo>
                    <a:pt x="1490" y="393"/>
                  </a:lnTo>
                  <a:lnTo>
                    <a:pt x="1490" y="393"/>
                  </a:lnTo>
                  <a:lnTo>
                    <a:pt x="1490" y="393"/>
                  </a:lnTo>
                  <a:lnTo>
                    <a:pt x="1490" y="396"/>
                  </a:lnTo>
                  <a:lnTo>
                    <a:pt x="1490" y="396"/>
                  </a:lnTo>
                  <a:lnTo>
                    <a:pt x="1490" y="396"/>
                  </a:lnTo>
                  <a:lnTo>
                    <a:pt x="1490" y="398"/>
                  </a:lnTo>
                  <a:lnTo>
                    <a:pt x="1493" y="398"/>
                  </a:lnTo>
                  <a:lnTo>
                    <a:pt x="1493" y="398"/>
                  </a:lnTo>
                  <a:lnTo>
                    <a:pt x="1493" y="398"/>
                  </a:lnTo>
                  <a:lnTo>
                    <a:pt x="1493" y="398"/>
                  </a:lnTo>
                  <a:lnTo>
                    <a:pt x="1493" y="398"/>
                  </a:lnTo>
                  <a:lnTo>
                    <a:pt x="1495" y="398"/>
                  </a:lnTo>
                  <a:lnTo>
                    <a:pt x="1495" y="398"/>
                  </a:lnTo>
                  <a:lnTo>
                    <a:pt x="1495" y="398"/>
                  </a:lnTo>
                  <a:lnTo>
                    <a:pt x="1495" y="398"/>
                  </a:lnTo>
                  <a:lnTo>
                    <a:pt x="1495" y="398"/>
                  </a:lnTo>
                  <a:lnTo>
                    <a:pt x="1495" y="398"/>
                  </a:lnTo>
                  <a:lnTo>
                    <a:pt x="1497" y="398"/>
                  </a:lnTo>
                  <a:lnTo>
                    <a:pt x="1497" y="396"/>
                  </a:lnTo>
                  <a:lnTo>
                    <a:pt x="1497" y="396"/>
                  </a:lnTo>
                  <a:lnTo>
                    <a:pt x="1497" y="393"/>
                  </a:lnTo>
                  <a:lnTo>
                    <a:pt x="1497" y="393"/>
                  </a:lnTo>
                  <a:lnTo>
                    <a:pt x="1497" y="393"/>
                  </a:lnTo>
                  <a:lnTo>
                    <a:pt x="1497" y="393"/>
                  </a:lnTo>
                  <a:lnTo>
                    <a:pt x="1497" y="391"/>
                  </a:lnTo>
                  <a:lnTo>
                    <a:pt x="1497" y="391"/>
                  </a:lnTo>
                  <a:lnTo>
                    <a:pt x="1495" y="391"/>
                  </a:lnTo>
                  <a:lnTo>
                    <a:pt x="1495" y="391"/>
                  </a:lnTo>
                  <a:lnTo>
                    <a:pt x="1495" y="391"/>
                  </a:lnTo>
                  <a:lnTo>
                    <a:pt x="1495" y="388"/>
                  </a:lnTo>
                  <a:lnTo>
                    <a:pt x="1495" y="388"/>
                  </a:lnTo>
                  <a:lnTo>
                    <a:pt x="1495" y="388"/>
                  </a:lnTo>
                  <a:close/>
                  <a:moveTo>
                    <a:pt x="1460" y="592"/>
                  </a:moveTo>
                  <a:lnTo>
                    <a:pt x="1460" y="592"/>
                  </a:lnTo>
                  <a:lnTo>
                    <a:pt x="1464" y="590"/>
                  </a:lnTo>
                  <a:lnTo>
                    <a:pt x="1464" y="590"/>
                  </a:lnTo>
                  <a:lnTo>
                    <a:pt x="1467" y="590"/>
                  </a:lnTo>
                  <a:lnTo>
                    <a:pt x="1467" y="590"/>
                  </a:lnTo>
                  <a:lnTo>
                    <a:pt x="1469" y="590"/>
                  </a:lnTo>
                  <a:lnTo>
                    <a:pt x="1469" y="590"/>
                  </a:lnTo>
                  <a:lnTo>
                    <a:pt x="1471" y="590"/>
                  </a:lnTo>
                  <a:lnTo>
                    <a:pt x="1474" y="590"/>
                  </a:lnTo>
                  <a:lnTo>
                    <a:pt x="1474" y="587"/>
                  </a:lnTo>
                  <a:lnTo>
                    <a:pt x="1474" y="587"/>
                  </a:lnTo>
                  <a:lnTo>
                    <a:pt x="1476" y="585"/>
                  </a:lnTo>
                  <a:lnTo>
                    <a:pt x="1476" y="585"/>
                  </a:lnTo>
                  <a:lnTo>
                    <a:pt x="1476" y="582"/>
                  </a:lnTo>
                  <a:lnTo>
                    <a:pt x="1476" y="582"/>
                  </a:lnTo>
                  <a:lnTo>
                    <a:pt x="1476" y="582"/>
                  </a:lnTo>
                  <a:lnTo>
                    <a:pt x="1474" y="580"/>
                  </a:lnTo>
                  <a:lnTo>
                    <a:pt x="1471" y="580"/>
                  </a:lnTo>
                  <a:lnTo>
                    <a:pt x="1471" y="578"/>
                  </a:lnTo>
                  <a:lnTo>
                    <a:pt x="1471" y="578"/>
                  </a:lnTo>
                  <a:lnTo>
                    <a:pt x="1469" y="578"/>
                  </a:lnTo>
                  <a:lnTo>
                    <a:pt x="1469" y="578"/>
                  </a:lnTo>
                  <a:lnTo>
                    <a:pt x="1469" y="575"/>
                  </a:lnTo>
                  <a:lnTo>
                    <a:pt x="1469" y="575"/>
                  </a:lnTo>
                  <a:lnTo>
                    <a:pt x="1469" y="575"/>
                  </a:lnTo>
                  <a:lnTo>
                    <a:pt x="1467" y="575"/>
                  </a:lnTo>
                  <a:lnTo>
                    <a:pt x="1467" y="578"/>
                  </a:lnTo>
                  <a:lnTo>
                    <a:pt x="1464" y="578"/>
                  </a:lnTo>
                  <a:lnTo>
                    <a:pt x="1464" y="578"/>
                  </a:lnTo>
                  <a:lnTo>
                    <a:pt x="1462" y="578"/>
                  </a:lnTo>
                  <a:lnTo>
                    <a:pt x="1462" y="578"/>
                  </a:lnTo>
                  <a:lnTo>
                    <a:pt x="1462" y="575"/>
                  </a:lnTo>
                  <a:lnTo>
                    <a:pt x="1464" y="573"/>
                  </a:lnTo>
                  <a:lnTo>
                    <a:pt x="1464" y="573"/>
                  </a:lnTo>
                  <a:lnTo>
                    <a:pt x="1464" y="573"/>
                  </a:lnTo>
                  <a:lnTo>
                    <a:pt x="1464" y="571"/>
                  </a:lnTo>
                  <a:lnTo>
                    <a:pt x="1464" y="571"/>
                  </a:lnTo>
                  <a:lnTo>
                    <a:pt x="1464" y="571"/>
                  </a:lnTo>
                  <a:lnTo>
                    <a:pt x="1464" y="568"/>
                  </a:lnTo>
                  <a:lnTo>
                    <a:pt x="1464" y="568"/>
                  </a:lnTo>
                  <a:lnTo>
                    <a:pt x="1464" y="568"/>
                  </a:lnTo>
                  <a:lnTo>
                    <a:pt x="1464" y="568"/>
                  </a:lnTo>
                  <a:lnTo>
                    <a:pt x="1464" y="566"/>
                  </a:lnTo>
                  <a:lnTo>
                    <a:pt x="1464" y="566"/>
                  </a:lnTo>
                  <a:lnTo>
                    <a:pt x="1467" y="566"/>
                  </a:lnTo>
                  <a:lnTo>
                    <a:pt x="1467" y="564"/>
                  </a:lnTo>
                  <a:lnTo>
                    <a:pt x="1467" y="561"/>
                  </a:lnTo>
                  <a:lnTo>
                    <a:pt x="1467" y="561"/>
                  </a:lnTo>
                  <a:lnTo>
                    <a:pt x="1467" y="559"/>
                  </a:lnTo>
                  <a:lnTo>
                    <a:pt x="1467" y="559"/>
                  </a:lnTo>
                  <a:lnTo>
                    <a:pt x="1467" y="559"/>
                  </a:lnTo>
                  <a:lnTo>
                    <a:pt x="1469" y="559"/>
                  </a:lnTo>
                  <a:lnTo>
                    <a:pt x="1467" y="556"/>
                  </a:lnTo>
                  <a:lnTo>
                    <a:pt x="1469" y="554"/>
                  </a:lnTo>
                  <a:lnTo>
                    <a:pt x="1469" y="556"/>
                  </a:lnTo>
                  <a:lnTo>
                    <a:pt x="1469" y="556"/>
                  </a:lnTo>
                  <a:lnTo>
                    <a:pt x="1469" y="554"/>
                  </a:lnTo>
                  <a:lnTo>
                    <a:pt x="1469" y="554"/>
                  </a:lnTo>
                  <a:lnTo>
                    <a:pt x="1471" y="556"/>
                  </a:lnTo>
                  <a:lnTo>
                    <a:pt x="1471" y="554"/>
                  </a:lnTo>
                  <a:lnTo>
                    <a:pt x="1474" y="554"/>
                  </a:lnTo>
                  <a:lnTo>
                    <a:pt x="1474" y="554"/>
                  </a:lnTo>
                  <a:lnTo>
                    <a:pt x="1474" y="554"/>
                  </a:lnTo>
                  <a:lnTo>
                    <a:pt x="1474" y="556"/>
                  </a:lnTo>
                  <a:lnTo>
                    <a:pt x="1474" y="556"/>
                  </a:lnTo>
                  <a:lnTo>
                    <a:pt x="1474" y="556"/>
                  </a:lnTo>
                  <a:lnTo>
                    <a:pt x="1474" y="556"/>
                  </a:lnTo>
                  <a:lnTo>
                    <a:pt x="1476" y="556"/>
                  </a:lnTo>
                  <a:lnTo>
                    <a:pt x="1476" y="559"/>
                  </a:lnTo>
                  <a:lnTo>
                    <a:pt x="1476" y="561"/>
                  </a:lnTo>
                  <a:lnTo>
                    <a:pt x="1476" y="561"/>
                  </a:lnTo>
                  <a:lnTo>
                    <a:pt x="1476" y="559"/>
                  </a:lnTo>
                  <a:lnTo>
                    <a:pt x="1476" y="554"/>
                  </a:lnTo>
                  <a:lnTo>
                    <a:pt x="1476" y="552"/>
                  </a:lnTo>
                  <a:lnTo>
                    <a:pt x="1476" y="552"/>
                  </a:lnTo>
                  <a:lnTo>
                    <a:pt x="1476" y="552"/>
                  </a:lnTo>
                  <a:lnTo>
                    <a:pt x="1476" y="552"/>
                  </a:lnTo>
                  <a:lnTo>
                    <a:pt x="1476" y="549"/>
                  </a:lnTo>
                  <a:lnTo>
                    <a:pt x="1476" y="549"/>
                  </a:lnTo>
                  <a:lnTo>
                    <a:pt x="1476" y="549"/>
                  </a:lnTo>
                  <a:lnTo>
                    <a:pt x="1476" y="549"/>
                  </a:lnTo>
                  <a:lnTo>
                    <a:pt x="1476" y="547"/>
                  </a:lnTo>
                  <a:lnTo>
                    <a:pt x="1476" y="547"/>
                  </a:lnTo>
                  <a:lnTo>
                    <a:pt x="1474" y="545"/>
                  </a:lnTo>
                  <a:lnTo>
                    <a:pt x="1474" y="542"/>
                  </a:lnTo>
                  <a:lnTo>
                    <a:pt x="1469" y="540"/>
                  </a:lnTo>
                  <a:lnTo>
                    <a:pt x="1469" y="540"/>
                  </a:lnTo>
                  <a:lnTo>
                    <a:pt x="1469" y="538"/>
                  </a:lnTo>
                  <a:lnTo>
                    <a:pt x="1469" y="538"/>
                  </a:lnTo>
                  <a:lnTo>
                    <a:pt x="1469" y="538"/>
                  </a:lnTo>
                  <a:lnTo>
                    <a:pt x="1467" y="538"/>
                  </a:lnTo>
                  <a:lnTo>
                    <a:pt x="1467" y="538"/>
                  </a:lnTo>
                  <a:lnTo>
                    <a:pt x="1462" y="540"/>
                  </a:lnTo>
                  <a:lnTo>
                    <a:pt x="1460" y="542"/>
                  </a:lnTo>
                  <a:lnTo>
                    <a:pt x="1460" y="542"/>
                  </a:lnTo>
                  <a:lnTo>
                    <a:pt x="1460" y="542"/>
                  </a:lnTo>
                  <a:lnTo>
                    <a:pt x="1460" y="547"/>
                  </a:lnTo>
                  <a:lnTo>
                    <a:pt x="1457" y="547"/>
                  </a:lnTo>
                  <a:lnTo>
                    <a:pt x="1457" y="549"/>
                  </a:lnTo>
                  <a:lnTo>
                    <a:pt x="1457" y="559"/>
                  </a:lnTo>
                  <a:lnTo>
                    <a:pt x="1457" y="559"/>
                  </a:lnTo>
                  <a:lnTo>
                    <a:pt x="1457" y="559"/>
                  </a:lnTo>
                  <a:lnTo>
                    <a:pt x="1457" y="559"/>
                  </a:lnTo>
                  <a:lnTo>
                    <a:pt x="1457" y="561"/>
                  </a:lnTo>
                  <a:lnTo>
                    <a:pt x="1455" y="561"/>
                  </a:lnTo>
                  <a:lnTo>
                    <a:pt x="1457" y="561"/>
                  </a:lnTo>
                  <a:lnTo>
                    <a:pt x="1457" y="561"/>
                  </a:lnTo>
                  <a:lnTo>
                    <a:pt x="1457" y="564"/>
                  </a:lnTo>
                  <a:lnTo>
                    <a:pt x="1457" y="564"/>
                  </a:lnTo>
                  <a:lnTo>
                    <a:pt x="1457" y="566"/>
                  </a:lnTo>
                  <a:lnTo>
                    <a:pt x="1457" y="566"/>
                  </a:lnTo>
                  <a:lnTo>
                    <a:pt x="1455" y="566"/>
                  </a:lnTo>
                  <a:lnTo>
                    <a:pt x="1453" y="568"/>
                  </a:lnTo>
                  <a:lnTo>
                    <a:pt x="1453" y="571"/>
                  </a:lnTo>
                  <a:lnTo>
                    <a:pt x="1453" y="571"/>
                  </a:lnTo>
                  <a:lnTo>
                    <a:pt x="1455" y="571"/>
                  </a:lnTo>
                  <a:lnTo>
                    <a:pt x="1455" y="571"/>
                  </a:lnTo>
                  <a:lnTo>
                    <a:pt x="1455" y="571"/>
                  </a:lnTo>
                  <a:lnTo>
                    <a:pt x="1455" y="571"/>
                  </a:lnTo>
                  <a:lnTo>
                    <a:pt x="1455" y="571"/>
                  </a:lnTo>
                  <a:lnTo>
                    <a:pt x="1455" y="573"/>
                  </a:lnTo>
                  <a:lnTo>
                    <a:pt x="1455" y="573"/>
                  </a:lnTo>
                  <a:lnTo>
                    <a:pt x="1455" y="575"/>
                  </a:lnTo>
                  <a:lnTo>
                    <a:pt x="1453" y="575"/>
                  </a:lnTo>
                  <a:lnTo>
                    <a:pt x="1453" y="578"/>
                  </a:lnTo>
                  <a:lnTo>
                    <a:pt x="1453" y="578"/>
                  </a:lnTo>
                  <a:lnTo>
                    <a:pt x="1453" y="578"/>
                  </a:lnTo>
                  <a:lnTo>
                    <a:pt x="1453" y="580"/>
                  </a:lnTo>
                  <a:lnTo>
                    <a:pt x="1453" y="580"/>
                  </a:lnTo>
                  <a:lnTo>
                    <a:pt x="1455" y="578"/>
                  </a:lnTo>
                  <a:lnTo>
                    <a:pt x="1455" y="578"/>
                  </a:lnTo>
                  <a:lnTo>
                    <a:pt x="1455" y="580"/>
                  </a:lnTo>
                  <a:lnTo>
                    <a:pt x="1455" y="580"/>
                  </a:lnTo>
                  <a:lnTo>
                    <a:pt x="1455" y="580"/>
                  </a:lnTo>
                  <a:lnTo>
                    <a:pt x="1453" y="582"/>
                  </a:lnTo>
                  <a:lnTo>
                    <a:pt x="1453" y="582"/>
                  </a:lnTo>
                  <a:lnTo>
                    <a:pt x="1450" y="582"/>
                  </a:lnTo>
                  <a:lnTo>
                    <a:pt x="1450" y="585"/>
                  </a:lnTo>
                  <a:lnTo>
                    <a:pt x="1450" y="585"/>
                  </a:lnTo>
                  <a:lnTo>
                    <a:pt x="1448" y="585"/>
                  </a:lnTo>
                  <a:lnTo>
                    <a:pt x="1448" y="585"/>
                  </a:lnTo>
                  <a:lnTo>
                    <a:pt x="1448" y="585"/>
                  </a:lnTo>
                  <a:lnTo>
                    <a:pt x="1448" y="587"/>
                  </a:lnTo>
                  <a:lnTo>
                    <a:pt x="1445" y="590"/>
                  </a:lnTo>
                  <a:lnTo>
                    <a:pt x="1445" y="590"/>
                  </a:lnTo>
                  <a:lnTo>
                    <a:pt x="1448" y="590"/>
                  </a:lnTo>
                  <a:lnTo>
                    <a:pt x="1448" y="590"/>
                  </a:lnTo>
                  <a:lnTo>
                    <a:pt x="1448" y="592"/>
                  </a:lnTo>
                  <a:lnTo>
                    <a:pt x="1443" y="594"/>
                  </a:lnTo>
                  <a:lnTo>
                    <a:pt x="1445" y="604"/>
                  </a:lnTo>
                  <a:lnTo>
                    <a:pt x="1448" y="604"/>
                  </a:lnTo>
                  <a:lnTo>
                    <a:pt x="1448" y="604"/>
                  </a:lnTo>
                  <a:lnTo>
                    <a:pt x="1450" y="604"/>
                  </a:lnTo>
                  <a:lnTo>
                    <a:pt x="1450" y="601"/>
                  </a:lnTo>
                  <a:lnTo>
                    <a:pt x="1453" y="601"/>
                  </a:lnTo>
                  <a:lnTo>
                    <a:pt x="1453" y="601"/>
                  </a:lnTo>
                  <a:lnTo>
                    <a:pt x="1453" y="604"/>
                  </a:lnTo>
                  <a:lnTo>
                    <a:pt x="1453" y="604"/>
                  </a:lnTo>
                  <a:lnTo>
                    <a:pt x="1453" y="604"/>
                  </a:lnTo>
                  <a:lnTo>
                    <a:pt x="1453" y="604"/>
                  </a:lnTo>
                  <a:lnTo>
                    <a:pt x="1453" y="604"/>
                  </a:lnTo>
                  <a:lnTo>
                    <a:pt x="1453" y="601"/>
                  </a:lnTo>
                  <a:lnTo>
                    <a:pt x="1453" y="601"/>
                  </a:lnTo>
                  <a:lnTo>
                    <a:pt x="1453" y="601"/>
                  </a:lnTo>
                  <a:lnTo>
                    <a:pt x="1455" y="604"/>
                  </a:lnTo>
                  <a:lnTo>
                    <a:pt x="1455" y="604"/>
                  </a:lnTo>
                  <a:lnTo>
                    <a:pt x="1455" y="604"/>
                  </a:lnTo>
                  <a:lnTo>
                    <a:pt x="1455" y="604"/>
                  </a:lnTo>
                  <a:lnTo>
                    <a:pt x="1455" y="604"/>
                  </a:lnTo>
                  <a:lnTo>
                    <a:pt x="1457" y="604"/>
                  </a:lnTo>
                  <a:lnTo>
                    <a:pt x="1457" y="601"/>
                  </a:lnTo>
                  <a:lnTo>
                    <a:pt x="1460" y="599"/>
                  </a:lnTo>
                  <a:lnTo>
                    <a:pt x="1462" y="597"/>
                  </a:lnTo>
                  <a:lnTo>
                    <a:pt x="1460" y="594"/>
                  </a:lnTo>
                  <a:lnTo>
                    <a:pt x="1460" y="594"/>
                  </a:lnTo>
                  <a:lnTo>
                    <a:pt x="1460" y="594"/>
                  </a:lnTo>
                  <a:lnTo>
                    <a:pt x="1457" y="594"/>
                  </a:lnTo>
                  <a:lnTo>
                    <a:pt x="1457" y="594"/>
                  </a:lnTo>
                  <a:lnTo>
                    <a:pt x="1457" y="594"/>
                  </a:lnTo>
                  <a:lnTo>
                    <a:pt x="1460" y="592"/>
                  </a:lnTo>
                  <a:close/>
                  <a:moveTo>
                    <a:pt x="1441" y="592"/>
                  </a:moveTo>
                  <a:lnTo>
                    <a:pt x="1443" y="592"/>
                  </a:lnTo>
                  <a:lnTo>
                    <a:pt x="1443" y="590"/>
                  </a:lnTo>
                  <a:lnTo>
                    <a:pt x="1443" y="590"/>
                  </a:lnTo>
                  <a:lnTo>
                    <a:pt x="1443" y="590"/>
                  </a:lnTo>
                  <a:lnTo>
                    <a:pt x="1443" y="590"/>
                  </a:lnTo>
                  <a:lnTo>
                    <a:pt x="1445" y="590"/>
                  </a:lnTo>
                  <a:lnTo>
                    <a:pt x="1445" y="590"/>
                  </a:lnTo>
                  <a:lnTo>
                    <a:pt x="1445" y="590"/>
                  </a:lnTo>
                  <a:lnTo>
                    <a:pt x="1445" y="590"/>
                  </a:lnTo>
                  <a:lnTo>
                    <a:pt x="1445" y="587"/>
                  </a:lnTo>
                  <a:lnTo>
                    <a:pt x="1445" y="587"/>
                  </a:lnTo>
                  <a:lnTo>
                    <a:pt x="1445" y="587"/>
                  </a:lnTo>
                  <a:lnTo>
                    <a:pt x="1448" y="587"/>
                  </a:lnTo>
                  <a:lnTo>
                    <a:pt x="1448" y="585"/>
                  </a:lnTo>
                  <a:lnTo>
                    <a:pt x="1448" y="585"/>
                  </a:lnTo>
                  <a:lnTo>
                    <a:pt x="1448" y="582"/>
                  </a:lnTo>
                  <a:lnTo>
                    <a:pt x="1448" y="582"/>
                  </a:lnTo>
                  <a:lnTo>
                    <a:pt x="1448" y="582"/>
                  </a:lnTo>
                  <a:lnTo>
                    <a:pt x="1445" y="582"/>
                  </a:lnTo>
                  <a:lnTo>
                    <a:pt x="1445" y="580"/>
                  </a:lnTo>
                  <a:lnTo>
                    <a:pt x="1445" y="580"/>
                  </a:lnTo>
                  <a:lnTo>
                    <a:pt x="1445" y="580"/>
                  </a:lnTo>
                  <a:lnTo>
                    <a:pt x="1445" y="580"/>
                  </a:lnTo>
                  <a:lnTo>
                    <a:pt x="1445" y="580"/>
                  </a:lnTo>
                  <a:lnTo>
                    <a:pt x="1445" y="578"/>
                  </a:lnTo>
                  <a:lnTo>
                    <a:pt x="1445" y="578"/>
                  </a:lnTo>
                  <a:lnTo>
                    <a:pt x="1445" y="578"/>
                  </a:lnTo>
                  <a:lnTo>
                    <a:pt x="1445" y="578"/>
                  </a:lnTo>
                  <a:lnTo>
                    <a:pt x="1445" y="578"/>
                  </a:lnTo>
                  <a:lnTo>
                    <a:pt x="1445" y="578"/>
                  </a:lnTo>
                  <a:lnTo>
                    <a:pt x="1448" y="573"/>
                  </a:lnTo>
                  <a:lnTo>
                    <a:pt x="1448" y="571"/>
                  </a:lnTo>
                  <a:lnTo>
                    <a:pt x="1450" y="568"/>
                  </a:lnTo>
                  <a:lnTo>
                    <a:pt x="1453" y="568"/>
                  </a:lnTo>
                  <a:lnTo>
                    <a:pt x="1453" y="566"/>
                  </a:lnTo>
                  <a:lnTo>
                    <a:pt x="1453" y="566"/>
                  </a:lnTo>
                  <a:lnTo>
                    <a:pt x="1453" y="566"/>
                  </a:lnTo>
                  <a:lnTo>
                    <a:pt x="1453" y="566"/>
                  </a:lnTo>
                  <a:lnTo>
                    <a:pt x="1453" y="566"/>
                  </a:lnTo>
                  <a:lnTo>
                    <a:pt x="1455" y="566"/>
                  </a:lnTo>
                  <a:lnTo>
                    <a:pt x="1455" y="566"/>
                  </a:lnTo>
                  <a:lnTo>
                    <a:pt x="1455" y="564"/>
                  </a:lnTo>
                  <a:lnTo>
                    <a:pt x="1455" y="564"/>
                  </a:lnTo>
                  <a:lnTo>
                    <a:pt x="1453" y="564"/>
                  </a:lnTo>
                  <a:lnTo>
                    <a:pt x="1453" y="561"/>
                  </a:lnTo>
                  <a:lnTo>
                    <a:pt x="1453" y="561"/>
                  </a:lnTo>
                  <a:lnTo>
                    <a:pt x="1453" y="561"/>
                  </a:lnTo>
                  <a:lnTo>
                    <a:pt x="1453" y="561"/>
                  </a:lnTo>
                  <a:lnTo>
                    <a:pt x="1453" y="556"/>
                  </a:lnTo>
                  <a:lnTo>
                    <a:pt x="1453" y="549"/>
                  </a:lnTo>
                  <a:lnTo>
                    <a:pt x="1450" y="549"/>
                  </a:lnTo>
                  <a:lnTo>
                    <a:pt x="1450" y="549"/>
                  </a:lnTo>
                  <a:lnTo>
                    <a:pt x="1450" y="549"/>
                  </a:lnTo>
                  <a:lnTo>
                    <a:pt x="1448" y="549"/>
                  </a:lnTo>
                  <a:lnTo>
                    <a:pt x="1445" y="552"/>
                  </a:lnTo>
                  <a:lnTo>
                    <a:pt x="1441" y="554"/>
                  </a:lnTo>
                  <a:lnTo>
                    <a:pt x="1438" y="554"/>
                  </a:lnTo>
                  <a:lnTo>
                    <a:pt x="1438" y="554"/>
                  </a:lnTo>
                  <a:lnTo>
                    <a:pt x="1434" y="554"/>
                  </a:lnTo>
                  <a:lnTo>
                    <a:pt x="1434" y="556"/>
                  </a:lnTo>
                  <a:lnTo>
                    <a:pt x="1431" y="556"/>
                  </a:lnTo>
                  <a:lnTo>
                    <a:pt x="1431" y="559"/>
                  </a:lnTo>
                  <a:lnTo>
                    <a:pt x="1431" y="559"/>
                  </a:lnTo>
                  <a:lnTo>
                    <a:pt x="1431" y="561"/>
                  </a:lnTo>
                  <a:lnTo>
                    <a:pt x="1431" y="561"/>
                  </a:lnTo>
                  <a:lnTo>
                    <a:pt x="1431" y="564"/>
                  </a:lnTo>
                  <a:lnTo>
                    <a:pt x="1431" y="564"/>
                  </a:lnTo>
                  <a:lnTo>
                    <a:pt x="1434" y="566"/>
                  </a:lnTo>
                  <a:lnTo>
                    <a:pt x="1434" y="568"/>
                  </a:lnTo>
                  <a:lnTo>
                    <a:pt x="1434" y="571"/>
                  </a:lnTo>
                  <a:lnTo>
                    <a:pt x="1434" y="571"/>
                  </a:lnTo>
                  <a:lnTo>
                    <a:pt x="1434" y="571"/>
                  </a:lnTo>
                  <a:lnTo>
                    <a:pt x="1434" y="573"/>
                  </a:lnTo>
                  <a:lnTo>
                    <a:pt x="1434" y="573"/>
                  </a:lnTo>
                  <a:lnTo>
                    <a:pt x="1434" y="573"/>
                  </a:lnTo>
                  <a:lnTo>
                    <a:pt x="1431" y="573"/>
                  </a:lnTo>
                  <a:lnTo>
                    <a:pt x="1431" y="575"/>
                  </a:lnTo>
                  <a:lnTo>
                    <a:pt x="1431" y="575"/>
                  </a:lnTo>
                  <a:lnTo>
                    <a:pt x="1431" y="575"/>
                  </a:lnTo>
                  <a:lnTo>
                    <a:pt x="1429" y="580"/>
                  </a:lnTo>
                  <a:lnTo>
                    <a:pt x="1429" y="580"/>
                  </a:lnTo>
                  <a:lnTo>
                    <a:pt x="1429" y="582"/>
                  </a:lnTo>
                  <a:lnTo>
                    <a:pt x="1429" y="585"/>
                  </a:lnTo>
                  <a:lnTo>
                    <a:pt x="1427" y="585"/>
                  </a:lnTo>
                  <a:lnTo>
                    <a:pt x="1427" y="587"/>
                  </a:lnTo>
                  <a:lnTo>
                    <a:pt x="1429" y="587"/>
                  </a:lnTo>
                  <a:lnTo>
                    <a:pt x="1429" y="587"/>
                  </a:lnTo>
                  <a:lnTo>
                    <a:pt x="1429" y="590"/>
                  </a:lnTo>
                  <a:lnTo>
                    <a:pt x="1429" y="590"/>
                  </a:lnTo>
                  <a:lnTo>
                    <a:pt x="1429" y="590"/>
                  </a:lnTo>
                  <a:lnTo>
                    <a:pt x="1431" y="590"/>
                  </a:lnTo>
                  <a:lnTo>
                    <a:pt x="1434" y="590"/>
                  </a:lnTo>
                  <a:lnTo>
                    <a:pt x="1434" y="587"/>
                  </a:lnTo>
                  <a:lnTo>
                    <a:pt x="1434" y="587"/>
                  </a:lnTo>
                  <a:lnTo>
                    <a:pt x="1434" y="585"/>
                  </a:lnTo>
                  <a:lnTo>
                    <a:pt x="1434" y="585"/>
                  </a:lnTo>
                  <a:lnTo>
                    <a:pt x="1434" y="585"/>
                  </a:lnTo>
                  <a:lnTo>
                    <a:pt x="1436" y="585"/>
                  </a:lnTo>
                  <a:lnTo>
                    <a:pt x="1436" y="585"/>
                  </a:lnTo>
                  <a:lnTo>
                    <a:pt x="1436" y="585"/>
                  </a:lnTo>
                  <a:lnTo>
                    <a:pt x="1436" y="585"/>
                  </a:lnTo>
                  <a:lnTo>
                    <a:pt x="1436" y="587"/>
                  </a:lnTo>
                  <a:lnTo>
                    <a:pt x="1434" y="587"/>
                  </a:lnTo>
                  <a:lnTo>
                    <a:pt x="1436" y="587"/>
                  </a:lnTo>
                  <a:lnTo>
                    <a:pt x="1436" y="590"/>
                  </a:lnTo>
                  <a:lnTo>
                    <a:pt x="1436" y="590"/>
                  </a:lnTo>
                  <a:lnTo>
                    <a:pt x="1438" y="590"/>
                  </a:lnTo>
                  <a:lnTo>
                    <a:pt x="1438" y="590"/>
                  </a:lnTo>
                  <a:lnTo>
                    <a:pt x="1438" y="587"/>
                  </a:lnTo>
                  <a:lnTo>
                    <a:pt x="1438" y="587"/>
                  </a:lnTo>
                  <a:lnTo>
                    <a:pt x="1438" y="585"/>
                  </a:lnTo>
                  <a:lnTo>
                    <a:pt x="1438" y="585"/>
                  </a:lnTo>
                  <a:lnTo>
                    <a:pt x="1441" y="582"/>
                  </a:lnTo>
                  <a:lnTo>
                    <a:pt x="1441" y="585"/>
                  </a:lnTo>
                  <a:lnTo>
                    <a:pt x="1441" y="585"/>
                  </a:lnTo>
                  <a:lnTo>
                    <a:pt x="1441" y="585"/>
                  </a:lnTo>
                  <a:lnTo>
                    <a:pt x="1441" y="587"/>
                  </a:lnTo>
                  <a:lnTo>
                    <a:pt x="1441" y="590"/>
                  </a:lnTo>
                  <a:lnTo>
                    <a:pt x="1441" y="592"/>
                  </a:lnTo>
                  <a:close/>
                  <a:moveTo>
                    <a:pt x="1476" y="374"/>
                  </a:moveTo>
                  <a:lnTo>
                    <a:pt x="1476" y="374"/>
                  </a:lnTo>
                  <a:lnTo>
                    <a:pt x="1476" y="374"/>
                  </a:lnTo>
                  <a:lnTo>
                    <a:pt x="1479" y="372"/>
                  </a:lnTo>
                  <a:lnTo>
                    <a:pt x="1479" y="372"/>
                  </a:lnTo>
                  <a:lnTo>
                    <a:pt x="1479" y="372"/>
                  </a:lnTo>
                  <a:lnTo>
                    <a:pt x="1476" y="367"/>
                  </a:lnTo>
                  <a:lnTo>
                    <a:pt x="1476" y="367"/>
                  </a:lnTo>
                  <a:lnTo>
                    <a:pt x="1476" y="367"/>
                  </a:lnTo>
                  <a:lnTo>
                    <a:pt x="1476" y="367"/>
                  </a:lnTo>
                  <a:lnTo>
                    <a:pt x="1474" y="367"/>
                  </a:lnTo>
                  <a:lnTo>
                    <a:pt x="1474" y="370"/>
                  </a:lnTo>
                  <a:lnTo>
                    <a:pt x="1474" y="370"/>
                  </a:lnTo>
                  <a:lnTo>
                    <a:pt x="1474" y="370"/>
                  </a:lnTo>
                  <a:lnTo>
                    <a:pt x="1474" y="370"/>
                  </a:lnTo>
                  <a:lnTo>
                    <a:pt x="1471" y="370"/>
                  </a:lnTo>
                  <a:lnTo>
                    <a:pt x="1471" y="370"/>
                  </a:lnTo>
                  <a:lnTo>
                    <a:pt x="1471" y="370"/>
                  </a:lnTo>
                  <a:lnTo>
                    <a:pt x="1471" y="370"/>
                  </a:lnTo>
                  <a:lnTo>
                    <a:pt x="1469" y="370"/>
                  </a:lnTo>
                  <a:lnTo>
                    <a:pt x="1467" y="370"/>
                  </a:lnTo>
                  <a:lnTo>
                    <a:pt x="1467" y="370"/>
                  </a:lnTo>
                  <a:lnTo>
                    <a:pt x="1464" y="370"/>
                  </a:lnTo>
                  <a:lnTo>
                    <a:pt x="1464" y="370"/>
                  </a:lnTo>
                  <a:lnTo>
                    <a:pt x="1464" y="370"/>
                  </a:lnTo>
                  <a:lnTo>
                    <a:pt x="1462" y="370"/>
                  </a:lnTo>
                  <a:lnTo>
                    <a:pt x="1462" y="370"/>
                  </a:lnTo>
                  <a:lnTo>
                    <a:pt x="1460" y="370"/>
                  </a:lnTo>
                  <a:lnTo>
                    <a:pt x="1457" y="374"/>
                  </a:lnTo>
                  <a:lnTo>
                    <a:pt x="1457" y="377"/>
                  </a:lnTo>
                  <a:lnTo>
                    <a:pt x="1455" y="379"/>
                  </a:lnTo>
                  <a:lnTo>
                    <a:pt x="1455" y="381"/>
                  </a:lnTo>
                  <a:lnTo>
                    <a:pt x="1455" y="384"/>
                  </a:lnTo>
                  <a:lnTo>
                    <a:pt x="1460" y="391"/>
                  </a:lnTo>
                  <a:lnTo>
                    <a:pt x="1460" y="391"/>
                  </a:lnTo>
                  <a:lnTo>
                    <a:pt x="1462" y="391"/>
                  </a:lnTo>
                  <a:lnTo>
                    <a:pt x="1464" y="386"/>
                  </a:lnTo>
                  <a:lnTo>
                    <a:pt x="1467" y="386"/>
                  </a:lnTo>
                  <a:lnTo>
                    <a:pt x="1467" y="384"/>
                  </a:lnTo>
                  <a:lnTo>
                    <a:pt x="1467" y="381"/>
                  </a:lnTo>
                  <a:lnTo>
                    <a:pt x="1469" y="381"/>
                  </a:lnTo>
                  <a:lnTo>
                    <a:pt x="1469" y="381"/>
                  </a:lnTo>
                  <a:lnTo>
                    <a:pt x="1469" y="381"/>
                  </a:lnTo>
                  <a:lnTo>
                    <a:pt x="1471" y="379"/>
                  </a:lnTo>
                  <a:lnTo>
                    <a:pt x="1471" y="379"/>
                  </a:lnTo>
                  <a:lnTo>
                    <a:pt x="1471" y="377"/>
                  </a:lnTo>
                  <a:lnTo>
                    <a:pt x="1471" y="377"/>
                  </a:lnTo>
                  <a:lnTo>
                    <a:pt x="1474" y="377"/>
                  </a:lnTo>
                  <a:lnTo>
                    <a:pt x="1474" y="377"/>
                  </a:lnTo>
                  <a:lnTo>
                    <a:pt x="1474" y="377"/>
                  </a:lnTo>
                  <a:lnTo>
                    <a:pt x="1474" y="377"/>
                  </a:lnTo>
                  <a:lnTo>
                    <a:pt x="1474" y="377"/>
                  </a:lnTo>
                  <a:lnTo>
                    <a:pt x="1474" y="379"/>
                  </a:lnTo>
                  <a:lnTo>
                    <a:pt x="1476" y="386"/>
                  </a:lnTo>
                  <a:lnTo>
                    <a:pt x="1474" y="386"/>
                  </a:lnTo>
                  <a:lnTo>
                    <a:pt x="1471" y="388"/>
                  </a:lnTo>
                  <a:lnTo>
                    <a:pt x="1471" y="388"/>
                  </a:lnTo>
                  <a:lnTo>
                    <a:pt x="1471" y="388"/>
                  </a:lnTo>
                  <a:lnTo>
                    <a:pt x="1471" y="388"/>
                  </a:lnTo>
                  <a:lnTo>
                    <a:pt x="1471" y="391"/>
                  </a:lnTo>
                  <a:lnTo>
                    <a:pt x="1471" y="391"/>
                  </a:lnTo>
                  <a:lnTo>
                    <a:pt x="1471" y="391"/>
                  </a:lnTo>
                  <a:lnTo>
                    <a:pt x="1474" y="391"/>
                  </a:lnTo>
                  <a:lnTo>
                    <a:pt x="1474" y="391"/>
                  </a:lnTo>
                  <a:lnTo>
                    <a:pt x="1474" y="393"/>
                  </a:lnTo>
                  <a:lnTo>
                    <a:pt x="1474" y="393"/>
                  </a:lnTo>
                  <a:lnTo>
                    <a:pt x="1476" y="391"/>
                  </a:lnTo>
                  <a:lnTo>
                    <a:pt x="1476" y="391"/>
                  </a:lnTo>
                  <a:lnTo>
                    <a:pt x="1479" y="391"/>
                  </a:lnTo>
                  <a:lnTo>
                    <a:pt x="1479" y="393"/>
                  </a:lnTo>
                  <a:lnTo>
                    <a:pt x="1479" y="393"/>
                  </a:lnTo>
                  <a:lnTo>
                    <a:pt x="1479" y="393"/>
                  </a:lnTo>
                  <a:lnTo>
                    <a:pt x="1479" y="391"/>
                  </a:lnTo>
                  <a:lnTo>
                    <a:pt x="1479" y="386"/>
                  </a:lnTo>
                  <a:lnTo>
                    <a:pt x="1479" y="384"/>
                  </a:lnTo>
                  <a:lnTo>
                    <a:pt x="1481" y="381"/>
                  </a:lnTo>
                  <a:lnTo>
                    <a:pt x="1481" y="381"/>
                  </a:lnTo>
                  <a:lnTo>
                    <a:pt x="1481" y="381"/>
                  </a:lnTo>
                  <a:lnTo>
                    <a:pt x="1481" y="381"/>
                  </a:lnTo>
                  <a:lnTo>
                    <a:pt x="1481" y="381"/>
                  </a:lnTo>
                  <a:lnTo>
                    <a:pt x="1483" y="381"/>
                  </a:lnTo>
                  <a:lnTo>
                    <a:pt x="1483" y="384"/>
                  </a:lnTo>
                  <a:lnTo>
                    <a:pt x="1483" y="384"/>
                  </a:lnTo>
                  <a:lnTo>
                    <a:pt x="1483" y="384"/>
                  </a:lnTo>
                  <a:lnTo>
                    <a:pt x="1483" y="384"/>
                  </a:lnTo>
                  <a:lnTo>
                    <a:pt x="1483" y="384"/>
                  </a:lnTo>
                  <a:lnTo>
                    <a:pt x="1483" y="386"/>
                  </a:lnTo>
                  <a:lnTo>
                    <a:pt x="1486" y="386"/>
                  </a:lnTo>
                  <a:lnTo>
                    <a:pt x="1488" y="386"/>
                  </a:lnTo>
                  <a:lnTo>
                    <a:pt x="1488" y="386"/>
                  </a:lnTo>
                  <a:lnTo>
                    <a:pt x="1488" y="386"/>
                  </a:lnTo>
                  <a:lnTo>
                    <a:pt x="1490" y="386"/>
                  </a:lnTo>
                  <a:lnTo>
                    <a:pt x="1490" y="386"/>
                  </a:lnTo>
                  <a:lnTo>
                    <a:pt x="1493" y="384"/>
                  </a:lnTo>
                  <a:lnTo>
                    <a:pt x="1493" y="384"/>
                  </a:lnTo>
                  <a:lnTo>
                    <a:pt x="1493" y="381"/>
                  </a:lnTo>
                  <a:lnTo>
                    <a:pt x="1493" y="381"/>
                  </a:lnTo>
                  <a:lnTo>
                    <a:pt x="1493" y="379"/>
                  </a:lnTo>
                  <a:lnTo>
                    <a:pt x="1493" y="379"/>
                  </a:lnTo>
                  <a:lnTo>
                    <a:pt x="1495" y="377"/>
                  </a:lnTo>
                  <a:lnTo>
                    <a:pt x="1495" y="377"/>
                  </a:lnTo>
                  <a:lnTo>
                    <a:pt x="1495" y="374"/>
                  </a:lnTo>
                  <a:lnTo>
                    <a:pt x="1493" y="374"/>
                  </a:lnTo>
                  <a:lnTo>
                    <a:pt x="1493" y="374"/>
                  </a:lnTo>
                  <a:lnTo>
                    <a:pt x="1493" y="374"/>
                  </a:lnTo>
                  <a:lnTo>
                    <a:pt x="1490" y="374"/>
                  </a:lnTo>
                  <a:lnTo>
                    <a:pt x="1490" y="372"/>
                  </a:lnTo>
                  <a:lnTo>
                    <a:pt x="1490" y="372"/>
                  </a:lnTo>
                  <a:lnTo>
                    <a:pt x="1488" y="372"/>
                  </a:lnTo>
                  <a:lnTo>
                    <a:pt x="1488" y="374"/>
                  </a:lnTo>
                  <a:lnTo>
                    <a:pt x="1488" y="374"/>
                  </a:lnTo>
                  <a:lnTo>
                    <a:pt x="1488" y="374"/>
                  </a:lnTo>
                  <a:lnTo>
                    <a:pt x="1488" y="372"/>
                  </a:lnTo>
                  <a:lnTo>
                    <a:pt x="1488" y="372"/>
                  </a:lnTo>
                  <a:lnTo>
                    <a:pt x="1486" y="372"/>
                  </a:lnTo>
                  <a:lnTo>
                    <a:pt x="1486" y="372"/>
                  </a:lnTo>
                  <a:lnTo>
                    <a:pt x="1486" y="372"/>
                  </a:lnTo>
                  <a:lnTo>
                    <a:pt x="1486" y="372"/>
                  </a:lnTo>
                  <a:lnTo>
                    <a:pt x="1486" y="372"/>
                  </a:lnTo>
                  <a:lnTo>
                    <a:pt x="1483" y="372"/>
                  </a:lnTo>
                  <a:lnTo>
                    <a:pt x="1483" y="372"/>
                  </a:lnTo>
                  <a:lnTo>
                    <a:pt x="1483" y="374"/>
                  </a:lnTo>
                  <a:lnTo>
                    <a:pt x="1483" y="374"/>
                  </a:lnTo>
                  <a:lnTo>
                    <a:pt x="1481" y="377"/>
                  </a:lnTo>
                  <a:lnTo>
                    <a:pt x="1481" y="377"/>
                  </a:lnTo>
                  <a:lnTo>
                    <a:pt x="1481" y="377"/>
                  </a:lnTo>
                  <a:lnTo>
                    <a:pt x="1479" y="379"/>
                  </a:lnTo>
                  <a:lnTo>
                    <a:pt x="1479" y="379"/>
                  </a:lnTo>
                  <a:lnTo>
                    <a:pt x="1479" y="381"/>
                  </a:lnTo>
                  <a:lnTo>
                    <a:pt x="1479" y="379"/>
                  </a:lnTo>
                  <a:lnTo>
                    <a:pt x="1479" y="379"/>
                  </a:lnTo>
                  <a:lnTo>
                    <a:pt x="1476" y="377"/>
                  </a:lnTo>
                  <a:lnTo>
                    <a:pt x="1476" y="377"/>
                  </a:lnTo>
                  <a:lnTo>
                    <a:pt x="1476" y="377"/>
                  </a:lnTo>
                  <a:lnTo>
                    <a:pt x="1476" y="377"/>
                  </a:lnTo>
                  <a:lnTo>
                    <a:pt x="1476" y="377"/>
                  </a:lnTo>
                  <a:lnTo>
                    <a:pt x="1476" y="374"/>
                  </a:lnTo>
                  <a:lnTo>
                    <a:pt x="1476" y="374"/>
                  </a:lnTo>
                  <a:close/>
                  <a:moveTo>
                    <a:pt x="1434" y="748"/>
                  </a:moveTo>
                  <a:lnTo>
                    <a:pt x="1431" y="748"/>
                  </a:lnTo>
                  <a:lnTo>
                    <a:pt x="1431" y="748"/>
                  </a:lnTo>
                  <a:lnTo>
                    <a:pt x="1431" y="751"/>
                  </a:lnTo>
                  <a:lnTo>
                    <a:pt x="1434" y="753"/>
                  </a:lnTo>
                  <a:lnTo>
                    <a:pt x="1434" y="751"/>
                  </a:lnTo>
                  <a:lnTo>
                    <a:pt x="1436" y="751"/>
                  </a:lnTo>
                  <a:lnTo>
                    <a:pt x="1434" y="748"/>
                  </a:lnTo>
                  <a:lnTo>
                    <a:pt x="1434" y="748"/>
                  </a:lnTo>
                  <a:close/>
                  <a:moveTo>
                    <a:pt x="1533" y="736"/>
                  </a:moveTo>
                  <a:lnTo>
                    <a:pt x="1533" y="736"/>
                  </a:lnTo>
                  <a:lnTo>
                    <a:pt x="1533" y="736"/>
                  </a:lnTo>
                  <a:lnTo>
                    <a:pt x="1533" y="734"/>
                  </a:lnTo>
                  <a:lnTo>
                    <a:pt x="1531" y="736"/>
                  </a:lnTo>
                  <a:lnTo>
                    <a:pt x="1531" y="736"/>
                  </a:lnTo>
                  <a:lnTo>
                    <a:pt x="1531" y="736"/>
                  </a:lnTo>
                  <a:lnTo>
                    <a:pt x="1531" y="736"/>
                  </a:lnTo>
                  <a:lnTo>
                    <a:pt x="1528" y="739"/>
                  </a:lnTo>
                  <a:lnTo>
                    <a:pt x="1528" y="741"/>
                  </a:lnTo>
                  <a:lnTo>
                    <a:pt x="1526" y="743"/>
                  </a:lnTo>
                  <a:lnTo>
                    <a:pt x="1524" y="743"/>
                  </a:lnTo>
                  <a:lnTo>
                    <a:pt x="1524" y="746"/>
                  </a:lnTo>
                  <a:lnTo>
                    <a:pt x="1524" y="746"/>
                  </a:lnTo>
                  <a:lnTo>
                    <a:pt x="1524" y="746"/>
                  </a:lnTo>
                  <a:lnTo>
                    <a:pt x="1524" y="746"/>
                  </a:lnTo>
                  <a:lnTo>
                    <a:pt x="1521" y="743"/>
                  </a:lnTo>
                  <a:lnTo>
                    <a:pt x="1521" y="743"/>
                  </a:lnTo>
                  <a:lnTo>
                    <a:pt x="1521" y="743"/>
                  </a:lnTo>
                  <a:lnTo>
                    <a:pt x="1521" y="743"/>
                  </a:lnTo>
                  <a:lnTo>
                    <a:pt x="1521" y="741"/>
                  </a:lnTo>
                  <a:lnTo>
                    <a:pt x="1521" y="741"/>
                  </a:lnTo>
                  <a:lnTo>
                    <a:pt x="1521" y="741"/>
                  </a:lnTo>
                  <a:lnTo>
                    <a:pt x="1519" y="741"/>
                  </a:lnTo>
                  <a:lnTo>
                    <a:pt x="1516" y="743"/>
                  </a:lnTo>
                  <a:lnTo>
                    <a:pt x="1516" y="743"/>
                  </a:lnTo>
                  <a:lnTo>
                    <a:pt x="1514" y="748"/>
                  </a:lnTo>
                  <a:lnTo>
                    <a:pt x="1514" y="748"/>
                  </a:lnTo>
                  <a:lnTo>
                    <a:pt x="1514" y="748"/>
                  </a:lnTo>
                  <a:lnTo>
                    <a:pt x="1514" y="751"/>
                  </a:lnTo>
                  <a:lnTo>
                    <a:pt x="1514" y="751"/>
                  </a:lnTo>
                  <a:lnTo>
                    <a:pt x="1514" y="751"/>
                  </a:lnTo>
                  <a:lnTo>
                    <a:pt x="1514" y="751"/>
                  </a:lnTo>
                  <a:lnTo>
                    <a:pt x="1516" y="748"/>
                  </a:lnTo>
                  <a:lnTo>
                    <a:pt x="1519" y="748"/>
                  </a:lnTo>
                  <a:lnTo>
                    <a:pt x="1519" y="748"/>
                  </a:lnTo>
                  <a:lnTo>
                    <a:pt x="1519" y="748"/>
                  </a:lnTo>
                  <a:lnTo>
                    <a:pt x="1519" y="751"/>
                  </a:lnTo>
                  <a:lnTo>
                    <a:pt x="1521" y="751"/>
                  </a:lnTo>
                  <a:lnTo>
                    <a:pt x="1521" y="753"/>
                  </a:lnTo>
                  <a:lnTo>
                    <a:pt x="1521" y="753"/>
                  </a:lnTo>
                  <a:lnTo>
                    <a:pt x="1521" y="755"/>
                  </a:lnTo>
                  <a:lnTo>
                    <a:pt x="1521" y="755"/>
                  </a:lnTo>
                  <a:lnTo>
                    <a:pt x="1524" y="755"/>
                  </a:lnTo>
                  <a:lnTo>
                    <a:pt x="1524" y="755"/>
                  </a:lnTo>
                  <a:lnTo>
                    <a:pt x="1526" y="753"/>
                  </a:lnTo>
                  <a:lnTo>
                    <a:pt x="1526" y="753"/>
                  </a:lnTo>
                  <a:lnTo>
                    <a:pt x="1528" y="753"/>
                  </a:lnTo>
                  <a:lnTo>
                    <a:pt x="1528" y="751"/>
                  </a:lnTo>
                  <a:lnTo>
                    <a:pt x="1528" y="751"/>
                  </a:lnTo>
                  <a:lnTo>
                    <a:pt x="1528" y="748"/>
                  </a:lnTo>
                  <a:lnTo>
                    <a:pt x="1528" y="746"/>
                  </a:lnTo>
                  <a:lnTo>
                    <a:pt x="1531" y="746"/>
                  </a:lnTo>
                  <a:lnTo>
                    <a:pt x="1531" y="746"/>
                  </a:lnTo>
                  <a:lnTo>
                    <a:pt x="1533" y="743"/>
                  </a:lnTo>
                  <a:lnTo>
                    <a:pt x="1533" y="743"/>
                  </a:lnTo>
                  <a:lnTo>
                    <a:pt x="1533" y="741"/>
                  </a:lnTo>
                  <a:lnTo>
                    <a:pt x="1533" y="741"/>
                  </a:lnTo>
                  <a:lnTo>
                    <a:pt x="1533" y="739"/>
                  </a:lnTo>
                  <a:lnTo>
                    <a:pt x="1533" y="736"/>
                  </a:lnTo>
                  <a:close/>
                  <a:moveTo>
                    <a:pt x="1682" y="332"/>
                  </a:moveTo>
                  <a:lnTo>
                    <a:pt x="1682" y="332"/>
                  </a:lnTo>
                  <a:lnTo>
                    <a:pt x="1682" y="332"/>
                  </a:lnTo>
                  <a:lnTo>
                    <a:pt x="1682" y="334"/>
                  </a:lnTo>
                  <a:lnTo>
                    <a:pt x="1682" y="334"/>
                  </a:lnTo>
                  <a:lnTo>
                    <a:pt x="1680" y="334"/>
                  </a:lnTo>
                  <a:lnTo>
                    <a:pt x="1680" y="334"/>
                  </a:lnTo>
                  <a:lnTo>
                    <a:pt x="1682" y="334"/>
                  </a:lnTo>
                  <a:lnTo>
                    <a:pt x="1682" y="334"/>
                  </a:lnTo>
                  <a:lnTo>
                    <a:pt x="1682" y="334"/>
                  </a:lnTo>
                  <a:lnTo>
                    <a:pt x="1682" y="336"/>
                  </a:lnTo>
                  <a:lnTo>
                    <a:pt x="1684" y="336"/>
                  </a:lnTo>
                  <a:lnTo>
                    <a:pt x="1684" y="336"/>
                  </a:lnTo>
                  <a:lnTo>
                    <a:pt x="1687" y="334"/>
                  </a:lnTo>
                  <a:lnTo>
                    <a:pt x="1687" y="334"/>
                  </a:lnTo>
                  <a:lnTo>
                    <a:pt x="1687" y="334"/>
                  </a:lnTo>
                  <a:lnTo>
                    <a:pt x="1687" y="334"/>
                  </a:lnTo>
                  <a:lnTo>
                    <a:pt x="1689" y="334"/>
                  </a:lnTo>
                  <a:lnTo>
                    <a:pt x="1689" y="334"/>
                  </a:lnTo>
                  <a:lnTo>
                    <a:pt x="1689" y="332"/>
                  </a:lnTo>
                  <a:lnTo>
                    <a:pt x="1689" y="332"/>
                  </a:lnTo>
                  <a:lnTo>
                    <a:pt x="1689" y="332"/>
                  </a:lnTo>
                  <a:lnTo>
                    <a:pt x="1689" y="329"/>
                  </a:lnTo>
                  <a:lnTo>
                    <a:pt x="1689" y="329"/>
                  </a:lnTo>
                  <a:lnTo>
                    <a:pt x="1689" y="329"/>
                  </a:lnTo>
                  <a:lnTo>
                    <a:pt x="1689" y="327"/>
                  </a:lnTo>
                  <a:lnTo>
                    <a:pt x="1689" y="327"/>
                  </a:lnTo>
                  <a:lnTo>
                    <a:pt x="1689" y="327"/>
                  </a:lnTo>
                  <a:lnTo>
                    <a:pt x="1689" y="327"/>
                  </a:lnTo>
                  <a:lnTo>
                    <a:pt x="1689" y="325"/>
                  </a:lnTo>
                  <a:lnTo>
                    <a:pt x="1689" y="325"/>
                  </a:lnTo>
                  <a:lnTo>
                    <a:pt x="1689" y="325"/>
                  </a:lnTo>
                  <a:lnTo>
                    <a:pt x="1689" y="325"/>
                  </a:lnTo>
                  <a:lnTo>
                    <a:pt x="1689" y="325"/>
                  </a:lnTo>
                  <a:lnTo>
                    <a:pt x="1689" y="325"/>
                  </a:lnTo>
                  <a:lnTo>
                    <a:pt x="1691" y="322"/>
                  </a:lnTo>
                  <a:lnTo>
                    <a:pt x="1691" y="322"/>
                  </a:lnTo>
                  <a:lnTo>
                    <a:pt x="1689" y="322"/>
                  </a:lnTo>
                  <a:lnTo>
                    <a:pt x="1689" y="322"/>
                  </a:lnTo>
                  <a:lnTo>
                    <a:pt x="1689" y="322"/>
                  </a:lnTo>
                  <a:lnTo>
                    <a:pt x="1687" y="322"/>
                  </a:lnTo>
                  <a:lnTo>
                    <a:pt x="1687" y="322"/>
                  </a:lnTo>
                  <a:lnTo>
                    <a:pt x="1687" y="322"/>
                  </a:lnTo>
                  <a:lnTo>
                    <a:pt x="1687" y="322"/>
                  </a:lnTo>
                  <a:lnTo>
                    <a:pt x="1687" y="322"/>
                  </a:lnTo>
                  <a:lnTo>
                    <a:pt x="1687" y="322"/>
                  </a:lnTo>
                  <a:lnTo>
                    <a:pt x="1684" y="322"/>
                  </a:lnTo>
                  <a:lnTo>
                    <a:pt x="1684" y="322"/>
                  </a:lnTo>
                  <a:lnTo>
                    <a:pt x="1684" y="322"/>
                  </a:lnTo>
                  <a:lnTo>
                    <a:pt x="1682" y="322"/>
                  </a:lnTo>
                  <a:lnTo>
                    <a:pt x="1682" y="322"/>
                  </a:lnTo>
                  <a:lnTo>
                    <a:pt x="1682" y="322"/>
                  </a:lnTo>
                  <a:lnTo>
                    <a:pt x="1680" y="322"/>
                  </a:lnTo>
                  <a:lnTo>
                    <a:pt x="1680" y="325"/>
                  </a:lnTo>
                  <a:lnTo>
                    <a:pt x="1682" y="325"/>
                  </a:lnTo>
                  <a:lnTo>
                    <a:pt x="1682" y="327"/>
                  </a:lnTo>
                  <a:lnTo>
                    <a:pt x="1682" y="327"/>
                  </a:lnTo>
                  <a:lnTo>
                    <a:pt x="1682" y="327"/>
                  </a:lnTo>
                  <a:lnTo>
                    <a:pt x="1680" y="327"/>
                  </a:lnTo>
                  <a:lnTo>
                    <a:pt x="1680" y="327"/>
                  </a:lnTo>
                  <a:lnTo>
                    <a:pt x="1680" y="329"/>
                  </a:lnTo>
                  <a:lnTo>
                    <a:pt x="1680" y="329"/>
                  </a:lnTo>
                  <a:lnTo>
                    <a:pt x="1680" y="332"/>
                  </a:lnTo>
                  <a:lnTo>
                    <a:pt x="1680" y="332"/>
                  </a:lnTo>
                  <a:lnTo>
                    <a:pt x="1682" y="332"/>
                  </a:lnTo>
                  <a:close/>
                  <a:moveTo>
                    <a:pt x="1682" y="62"/>
                  </a:moveTo>
                  <a:lnTo>
                    <a:pt x="1682" y="62"/>
                  </a:lnTo>
                  <a:lnTo>
                    <a:pt x="1682" y="59"/>
                  </a:lnTo>
                  <a:lnTo>
                    <a:pt x="1682" y="59"/>
                  </a:lnTo>
                  <a:lnTo>
                    <a:pt x="1682" y="59"/>
                  </a:lnTo>
                  <a:lnTo>
                    <a:pt x="1682" y="59"/>
                  </a:lnTo>
                  <a:lnTo>
                    <a:pt x="1682" y="62"/>
                  </a:lnTo>
                  <a:lnTo>
                    <a:pt x="1682" y="62"/>
                  </a:lnTo>
                  <a:close/>
                  <a:moveTo>
                    <a:pt x="1661" y="100"/>
                  </a:moveTo>
                  <a:lnTo>
                    <a:pt x="1663" y="100"/>
                  </a:lnTo>
                  <a:lnTo>
                    <a:pt x="1665" y="100"/>
                  </a:lnTo>
                  <a:lnTo>
                    <a:pt x="1665" y="97"/>
                  </a:lnTo>
                  <a:lnTo>
                    <a:pt x="1665" y="95"/>
                  </a:lnTo>
                  <a:lnTo>
                    <a:pt x="1665" y="93"/>
                  </a:lnTo>
                  <a:lnTo>
                    <a:pt x="1668" y="88"/>
                  </a:lnTo>
                  <a:lnTo>
                    <a:pt x="1670" y="86"/>
                  </a:lnTo>
                  <a:lnTo>
                    <a:pt x="1670" y="83"/>
                  </a:lnTo>
                  <a:lnTo>
                    <a:pt x="1668" y="83"/>
                  </a:lnTo>
                  <a:lnTo>
                    <a:pt x="1668" y="81"/>
                  </a:lnTo>
                  <a:lnTo>
                    <a:pt x="1668" y="78"/>
                  </a:lnTo>
                  <a:lnTo>
                    <a:pt x="1668" y="78"/>
                  </a:lnTo>
                  <a:lnTo>
                    <a:pt x="1668" y="76"/>
                  </a:lnTo>
                  <a:lnTo>
                    <a:pt x="1668" y="76"/>
                  </a:lnTo>
                  <a:lnTo>
                    <a:pt x="1668" y="76"/>
                  </a:lnTo>
                  <a:lnTo>
                    <a:pt x="1668" y="76"/>
                  </a:lnTo>
                  <a:lnTo>
                    <a:pt x="1668" y="74"/>
                  </a:lnTo>
                  <a:lnTo>
                    <a:pt x="1668" y="74"/>
                  </a:lnTo>
                  <a:lnTo>
                    <a:pt x="1668" y="74"/>
                  </a:lnTo>
                  <a:lnTo>
                    <a:pt x="1665" y="74"/>
                  </a:lnTo>
                  <a:lnTo>
                    <a:pt x="1665" y="74"/>
                  </a:lnTo>
                  <a:lnTo>
                    <a:pt x="1665" y="71"/>
                  </a:lnTo>
                  <a:lnTo>
                    <a:pt x="1665" y="71"/>
                  </a:lnTo>
                  <a:lnTo>
                    <a:pt x="1665" y="71"/>
                  </a:lnTo>
                  <a:lnTo>
                    <a:pt x="1663" y="71"/>
                  </a:lnTo>
                  <a:lnTo>
                    <a:pt x="1663" y="71"/>
                  </a:lnTo>
                  <a:lnTo>
                    <a:pt x="1661" y="71"/>
                  </a:lnTo>
                  <a:lnTo>
                    <a:pt x="1661" y="71"/>
                  </a:lnTo>
                  <a:lnTo>
                    <a:pt x="1661" y="74"/>
                  </a:lnTo>
                  <a:lnTo>
                    <a:pt x="1661" y="74"/>
                  </a:lnTo>
                  <a:lnTo>
                    <a:pt x="1661" y="74"/>
                  </a:lnTo>
                  <a:lnTo>
                    <a:pt x="1661" y="76"/>
                  </a:lnTo>
                  <a:lnTo>
                    <a:pt x="1661" y="76"/>
                  </a:lnTo>
                  <a:lnTo>
                    <a:pt x="1658" y="78"/>
                  </a:lnTo>
                  <a:lnTo>
                    <a:pt x="1658" y="78"/>
                  </a:lnTo>
                  <a:lnTo>
                    <a:pt x="1658" y="81"/>
                  </a:lnTo>
                  <a:lnTo>
                    <a:pt x="1658" y="81"/>
                  </a:lnTo>
                  <a:lnTo>
                    <a:pt x="1658" y="83"/>
                  </a:lnTo>
                  <a:lnTo>
                    <a:pt x="1658" y="83"/>
                  </a:lnTo>
                  <a:lnTo>
                    <a:pt x="1661" y="83"/>
                  </a:lnTo>
                  <a:lnTo>
                    <a:pt x="1658" y="86"/>
                  </a:lnTo>
                  <a:lnTo>
                    <a:pt x="1661" y="86"/>
                  </a:lnTo>
                  <a:lnTo>
                    <a:pt x="1663" y="88"/>
                  </a:lnTo>
                  <a:lnTo>
                    <a:pt x="1663" y="88"/>
                  </a:lnTo>
                  <a:lnTo>
                    <a:pt x="1663" y="88"/>
                  </a:lnTo>
                  <a:lnTo>
                    <a:pt x="1665" y="88"/>
                  </a:lnTo>
                  <a:lnTo>
                    <a:pt x="1663" y="90"/>
                  </a:lnTo>
                  <a:lnTo>
                    <a:pt x="1661" y="95"/>
                  </a:lnTo>
                  <a:lnTo>
                    <a:pt x="1658" y="95"/>
                  </a:lnTo>
                  <a:lnTo>
                    <a:pt x="1658" y="97"/>
                  </a:lnTo>
                  <a:lnTo>
                    <a:pt x="1658" y="97"/>
                  </a:lnTo>
                  <a:lnTo>
                    <a:pt x="1658" y="100"/>
                  </a:lnTo>
                  <a:lnTo>
                    <a:pt x="1661" y="100"/>
                  </a:lnTo>
                  <a:close/>
                  <a:moveTo>
                    <a:pt x="1710" y="372"/>
                  </a:moveTo>
                  <a:lnTo>
                    <a:pt x="1708" y="372"/>
                  </a:lnTo>
                  <a:lnTo>
                    <a:pt x="1706" y="370"/>
                  </a:lnTo>
                  <a:lnTo>
                    <a:pt x="1703" y="370"/>
                  </a:lnTo>
                  <a:lnTo>
                    <a:pt x="1703" y="370"/>
                  </a:lnTo>
                  <a:lnTo>
                    <a:pt x="1701" y="370"/>
                  </a:lnTo>
                  <a:lnTo>
                    <a:pt x="1701" y="370"/>
                  </a:lnTo>
                  <a:lnTo>
                    <a:pt x="1699" y="372"/>
                  </a:lnTo>
                  <a:lnTo>
                    <a:pt x="1699" y="372"/>
                  </a:lnTo>
                  <a:lnTo>
                    <a:pt x="1699" y="372"/>
                  </a:lnTo>
                  <a:lnTo>
                    <a:pt x="1701" y="374"/>
                  </a:lnTo>
                  <a:lnTo>
                    <a:pt x="1701" y="374"/>
                  </a:lnTo>
                  <a:lnTo>
                    <a:pt x="1701" y="374"/>
                  </a:lnTo>
                  <a:lnTo>
                    <a:pt x="1703" y="374"/>
                  </a:lnTo>
                  <a:lnTo>
                    <a:pt x="1703" y="372"/>
                  </a:lnTo>
                  <a:lnTo>
                    <a:pt x="1703" y="372"/>
                  </a:lnTo>
                  <a:lnTo>
                    <a:pt x="1706" y="372"/>
                  </a:lnTo>
                  <a:lnTo>
                    <a:pt x="1708" y="374"/>
                  </a:lnTo>
                  <a:lnTo>
                    <a:pt x="1710" y="374"/>
                  </a:lnTo>
                  <a:lnTo>
                    <a:pt x="1710" y="374"/>
                  </a:lnTo>
                  <a:lnTo>
                    <a:pt x="1710" y="374"/>
                  </a:lnTo>
                  <a:lnTo>
                    <a:pt x="1710" y="372"/>
                  </a:lnTo>
                  <a:lnTo>
                    <a:pt x="1710" y="372"/>
                  </a:lnTo>
                  <a:lnTo>
                    <a:pt x="1710" y="372"/>
                  </a:lnTo>
                  <a:close/>
                  <a:moveTo>
                    <a:pt x="1665" y="109"/>
                  </a:moveTo>
                  <a:lnTo>
                    <a:pt x="1663" y="109"/>
                  </a:lnTo>
                  <a:lnTo>
                    <a:pt x="1661" y="107"/>
                  </a:lnTo>
                  <a:lnTo>
                    <a:pt x="1661" y="109"/>
                  </a:lnTo>
                  <a:lnTo>
                    <a:pt x="1663" y="112"/>
                  </a:lnTo>
                  <a:lnTo>
                    <a:pt x="1665" y="114"/>
                  </a:lnTo>
                  <a:lnTo>
                    <a:pt x="1665" y="114"/>
                  </a:lnTo>
                  <a:lnTo>
                    <a:pt x="1668" y="112"/>
                  </a:lnTo>
                  <a:lnTo>
                    <a:pt x="1665" y="112"/>
                  </a:lnTo>
                  <a:lnTo>
                    <a:pt x="1665" y="112"/>
                  </a:lnTo>
                  <a:lnTo>
                    <a:pt x="1665" y="109"/>
                  </a:lnTo>
                  <a:close/>
                  <a:moveTo>
                    <a:pt x="1689" y="268"/>
                  </a:moveTo>
                  <a:lnTo>
                    <a:pt x="1691" y="268"/>
                  </a:lnTo>
                  <a:lnTo>
                    <a:pt x="1691" y="268"/>
                  </a:lnTo>
                  <a:lnTo>
                    <a:pt x="1691" y="268"/>
                  </a:lnTo>
                  <a:lnTo>
                    <a:pt x="1694" y="268"/>
                  </a:lnTo>
                  <a:lnTo>
                    <a:pt x="1694" y="268"/>
                  </a:lnTo>
                  <a:lnTo>
                    <a:pt x="1694" y="268"/>
                  </a:lnTo>
                  <a:lnTo>
                    <a:pt x="1694" y="265"/>
                  </a:lnTo>
                  <a:lnTo>
                    <a:pt x="1694" y="265"/>
                  </a:lnTo>
                  <a:lnTo>
                    <a:pt x="1694" y="265"/>
                  </a:lnTo>
                  <a:lnTo>
                    <a:pt x="1691" y="263"/>
                  </a:lnTo>
                  <a:lnTo>
                    <a:pt x="1691" y="263"/>
                  </a:lnTo>
                  <a:lnTo>
                    <a:pt x="1689" y="265"/>
                  </a:lnTo>
                  <a:lnTo>
                    <a:pt x="1689" y="265"/>
                  </a:lnTo>
                  <a:lnTo>
                    <a:pt x="1689" y="265"/>
                  </a:lnTo>
                  <a:lnTo>
                    <a:pt x="1689" y="268"/>
                  </a:lnTo>
                  <a:close/>
                  <a:moveTo>
                    <a:pt x="1694" y="272"/>
                  </a:moveTo>
                  <a:lnTo>
                    <a:pt x="1694" y="275"/>
                  </a:lnTo>
                  <a:lnTo>
                    <a:pt x="1694" y="275"/>
                  </a:lnTo>
                  <a:lnTo>
                    <a:pt x="1694" y="275"/>
                  </a:lnTo>
                  <a:lnTo>
                    <a:pt x="1696" y="275"/>
                  </a:lnTo>
                  <a:lnTo>
                    <a:pt x="1696" y="275"/>
                  </a:lnTo>
                  <a:lnTo>
                    <a:pt x="1699" y="275"/>
                  </a:lnTo>
                  <a:lnTo>
                    <a:pt x="1699" y="272"/>
                  </a:lnTo>
                  <a:lnTo>
                    <a:pt x="1699" y="272"/>
                  </a:lnTo>
                  <a:lnTo>
                    <a:pt x="1699" y="272"/>
                  </a:lnTo>
                  <a:lnTo>
                    <a:pt x="1699" y="270"/>
                  </a:lnTo>
                  <a:lnTo>
                    <a:pt x="1699" y="270"/>
                  </a:lnTo>
                  <a:lnTo>
                    <a:pt x="1699" y="270"/>
                  </a:lnTo>
                  <a:lnTo>
                    <a:pt x="1699" y="270"/>
                  </a:lnTo>
                  <a:lnTo>
                    <a:pt x="1696" y="270"/>
                  </a:lnTo>
                  <a:lnTo>
                    <a:pt x="1696" y="268"/>
                  </a:lnTo>
                  <a:lnTo>
                    <a:pt x="1696" y="270"/>
                  </a:lnTo>
                  <a:lnTo>
                    <a:pt x="1696" y="270"/>
                  </a:lnTo>
                  <a:lnTo>
                    <a:pt x="1696" y="270"/>
                  </a:lnTo>
                  <a:lnTo>
                    <a:pt x="1694" y="268"/>
                  </a:lnTo>
                  <a:lnTo>
                    <a:pt x="1694" y="272"/>
                  </a:lnTo>
                  <a:lnTo>
                    <a:pt x="1694" y="272"/>
                  </a:lnTo>
                  <a:close/>
                  <a:moveTo>
                    <a:pt x="1590" y="168"/>
                  </a:moveTo>
                  <a:lnTo>
                    <a:pt x="1590" y="168"/>
                  </a:lnTo>
                  <a:lnTo>
                    <a:pt x="1590" y="171"/>
                  </a:lnTo>
                  <a:lnTo>
                    <a:pt x="1590" y="171"/>
                  </a:lnTo>
                  <a:lnTo>
                    <a:pt x="1590" y="171"/>
                  </a:lnTo>
                  <a:lnTo>
                    <a:pt x="1592" y="171"/>
                  </a:lnTo>
                  <a:lnTo>
                    <a:pt x="1592" y="171"/>
                  </a:lnTo>
                  <a:lnTo>
                    <a:pt x="1592" y="171"/>
                  </a:lnTo>
                  <a:lnTo>
                    <a:pt x="1592" y="171"/>
                  </a:lnTo>
                  <a:lnTo>
                    <a:pt x="1592" y="168"/>
                  </a:lnTo>
                  <a:lnTo>
                    <a:pt x="1592" y="168"/>
                  </a:lnTo>
                  <a:lnTo>
                    <a:pt x="1592" y="168"/>
                  </a:lnTo>
                  <a:lnTo>
                    <a:pt x="1592" y="166"/>
                  </a:lnTo>
                  <a:lnTo>
                    <a:pt x="1592" y="166"/>
                  </a:lnTo>
                  <a:lnTo>
                    <a:pt x="1592" y="166"/>
                  </a:lnTo>
                  <a:lnTo>
                    <a:pt x="1594" y="166"/>
                  </a:lnTo>
                  <a:lnTo>
                    <a:pt x="1594" y="164"/>
                  </a:lnTo>
                  <a:lnTo>
                    <a:pt x="1594" y="164"/>
                  </a:lnTo>
                  <a:lnTo>
                    <a:pt x="1594" y="164"/>
                  </a:lnTo>
                  <a:lnTo>
                    <a:pt x="1592" y="161"/>
                  </a:lnTo>
                  <a:lnTo>
                    <a:pt x="1592" y="161"/>
                  </a:lnTo>
                  <a:lnTo>
                    <a:pt x="1592" y="161"/>
                  </a:lnTo>
                  <a:lnTo>
                    <a:pt x="1590" y="161"/>
                  </a:lnTo>
                  <a:lnTo>
                    <a:pt x="1590" y="164"/>
                  </a:lnTo>
                  <a:lnTo>
                    <a:pt x="1590" y="166"/>
                  </a:lnTo>
                  <a:lnTo>
                    <a:pt x="1590" y="166"/>
                  </a:lnTo>
                  <a:lnTo>
                    <a:pt x="1590" y="166"/>
                  </a:lnTo>
                  <a:lnTo>
                    <a:pt x="1590" y="168"/>
                  </a:lnTo>
                  <a:close/>
                  <a:moveTo>
                    <a:pt x="1578" y="216"/>
                  </a:moveTo>
                  <a:lnTo>
                    <a:pt x="1578" y="216"/>
                  </a:lnTo>
                  <a:lnTo>
                    <a:pt x="1578" y="218"/>
                  </a:lnTo>
                  <a:lnTo>
                    <a:pt x="1578" y="218"/>
                  </a:lnTo>
                  <a:lnTo>
                    <a:pt x="1578" y="218"/>
                  </a:lnTo>
                  <a:lnTo>
                    <a:pt x="1578" y="218"/>
                  </a:lnTo>
                  <a:lnTo>
                    <a:pt x="1578" y="216"/>
                  </a:lnTo>
                  <a:lnTo>
                    <a:pt x="1580" y="216"/>
                  </a:lnTo>
                  <a:lnTo>
                    <a:pt x="1580" y="216"/>
                  </a:lnTo>
                  <a:lnTo>
                    <a:pt x="1580" y="216"/>
                  </a:lnTo>
                  <a:lnTo>
                    <a:pt x="1578" y="213"/>
                  </a:lnTo>
                  <a:lnTo>
                    <a:pt x="1578" y="213"/>
                  </a:lnTo>
                  <a:lnTo>
                    <a:pt x="1578" y="213"/>
                  </a:lnTo>
                  <a:lnTo>
                    <a:pt x="1578" y="213"/>
                  </a:lnTo>
                  <a:lnTo>
                    <a:pt x="1578" y="213"/>
                  </a:lnTo>
                  <a:lnTo>
                    <a:pt x="1578" y="213"/>
                  </a:lnTo>
                  <a:lnTo>
                    <a:pt x="1576" y="213"/>
                  </a:lnTo>
                  <a:lnTo>
                    <a:pt x="1576" y="216"/>
                  </a:lnTo>
                  <a:lnTo>
                    <a:pt x="1578" y="216"/>
                  </a:lnTo>
                  <a:close/>
                  <a:moveTo>
                    <a:pt x="1656" y="102"/>
                  </a:moveTo>
                  <a:lnTo>
                    <a:pt x="1656" y="102"/>
                  </a:lnTo>
                  <a:lnTo>
                    <a:pt x="1658" y="104"/>
                  </a:lnTo>
                  <a:lnTo>
                    <a:pt x="1656" y="104"/>
                  </a:lnTo>
                  <a:lnTo>
                    <a:pt x="1658" y="107"/>
                  </a:lnTo>
                  <a:lnTo>
                    <a:pt x="1658" y="109"/>
                  </a:lnTo>
                  <a:lnTo>
                    <a:pt x="1658" y="109"/>
                  </a:lnTo>
                  <a:lnTo>
                    <a:pt x="1658" y="107"/>
                  </a:lnTo>
                  <a:lnTo>
                    <a:pt x="1658" y="107"/>
                  </a:lnTo>
                  <a:lnTo>
                    <a:pt x="1661" y="104"/>
                  </a:lnTo>
                  <a:lnTo>
                    <a:pt x="1661" y="104"/>
                  </a:lnTo>
                  <a:lnTo>
                    <a:pt x="1658" y="104"/>
                  </a:lnTo>
                  <a:lnTo>
                    <a:pt x="1656" y="102"/>
                  </a:lnTo>
                  <a:lnTo>
                    <a:pt x="1656" y="97"/>
                  </a:lnTo>
                  <a:lnTo>
                    <a:pt x="1654" y="97"/>
                  </a:lnTo>
                  <a:lnTo>
                    <a:pt x="1654" y="100"/>
                  </a:lnTo>
                  <a:lnTo>
                    <a:pt x="1656" y="100"/>
                  </a:lnTo>
                  <a:lnTo>
                    <a:pt x="1656" y="102"/>
                  </a:lnTo>
                  <a:close/>
                  <a:moveTo>
                    <a:pt x="1580" y="235"/>
                  </a:moveTo>
                  <a:lnTo>
                    <a:pt x="1580" y="235"/>
                  </a:lnTo>
                  <a:lnTo>
                    <a:pt x="1580" y="235"/>
                  </a:lnTo>
                  <a:lnTo>
                    <a:pt x="1580" y="237"/>
                  </a:lnTo>
                  <a:lnTo>
                    <a:pt x="1580" y="235"/>
                  </a:lnTo>
                  <a:lnTo>
                    <a:pt x="1583" y="235"/>
                  </a:lnTo>
                  <a:lnTo>
                    <a:pt x="1585" y="235"/>
                  </a:lnTo>
                  <a:lnTo>
                    <a:pt x="1585" y="232"/>
                  </a:lnTo>
                  <a:lnTo>
                    <a:pt x="1585" y="232"/>
                  </a:lnTo>
                  <a:lnTo>
                    <a:pt x="1585" y="232"/>
                  </a:lnTo>
                  <a:lnTo>
                    <a:pt x="1585" y="232"/>
                  </a:lnTo>
                  <a:lnTo>
                    <a:pt x="1585" y="230"/>
                  </a:lnTo>
                  <a:lnTo>
                    <a:pt x="1585" y="228"/>
                  </a:lnTo>
                  <a:lnTo>
                    <a:pt x="1585" y="228"/>
                  </a:lnTo>
                  <a:lnTo>
                    <a:pt x="1585" y="228"/>
                  </a:lnTo>
                  <a:lnTo>
                    <a:pt x="1583" y="232"/>
                  </a:lnTo>
                  <a:lnTo>
                    <a:pt x="1580" y="235"/>
                  </a:lnTo>
                  <a:lnTo>
                    <a:pt x="1580" y="235"/>
                  </a:lnTo>
                  <a:close/>
                  <a:moveTo>
                    <a:pt x="1592" y="185"/>
                  </a:moveTo>
                  <a:lnTo>
                    <a:pt x="1592" y="185"/>
                  </a:lnTo>
                  <a:lnTo>
                    <a:pt x="1590" y="185"/>
                  </a:lnTo>
                  <a:lnTo>
                    <a:pt x="1590" y="185"/>
                  </a:lnTo>
                  <a:lnTo>
                    <a:pt x="1590" y="185"/>
                  </a:lnTo>
                  <a:lnTo>
                    <a:pt x="1590" y="185"/>
                  </a:lnTo>
                  <a:lnTo>
                    <a:pt x="1590" y="187"/>
                  </a:lnTo>
                  <a:lnTo>
                    <a:pt x="1592" y="187"/>
                  </a:lnTo>
                  <a:lnTo>
                    <a:pt x="1594" y="187"/>
                  </a:lnTo>
                  <a:lnTo>
                    <a:pt x="1594" y="185"/>
                  </a:lnTo>
                  <a:lnTo>
                    <a:pt x="1594" y="185"/>
                  </a:lnTo>
                  <a:lnTo>
                    <a:pt x="1592" y="185"/>
                  </a:lnTo>
                  <a:close/>
                  <a:moveTo>
                    <a:pt x="1654" y="19"/>
                  </a:moveTo>
                  <a:lnTo>
                    <a:pt x="1654" y="19"/>
                  </a:lnTo>
                  <a:lnTo>
                    <a:pt x="1654" y="19"/>
                  </a:lnTo>
                  <a:lnTo>
                    <a:pt x="1654" y="19"/>
                  </a:lnTo>
                  <a:lnTo>
                    <a:pt x="1654" y="19"/>
                  </a:lnTo>
                  <a:lnTo>
                    <a:pt x="1654" y="19"/>
                  </a:lnTo>
                  <a:close/>
                  <a:moveTo>
                    <a:pt x="1469" y="495"/>
                  </a:moveTo>
                  <a:lnTo>
                    <a:pt x="1469" y="495"/>
                  </a:lnTo>
                  <a:lnTo>
                    <a:pt x="1469" y="495"/>
                  </a:lnTo>
                  <a:lnTo>
                    <a:pt x="1471" y="497"/>
                  </a:lnTo>
                  <a:lnTo>
                    <a:pt x="1471" y="497"/>
                  </a:lnTo>
                  <a:lnTo>
                    <a:pt x="1471" y="497"/>
                  </a:lnTo>
                  <a:lnTo>
                    <a:pt x="1474" y="495"/>
                  </a:lnTo>
                  <a:lnTo>
                    <a:pt x="1474" y="495"/>
                  </a:lnTo>
                  <a:lnTo>
                    <a:pt x="1474" y="495"/>
                  </a:lnTo>
                  <a:lnTo>
                    <a:pt x="1474" y="495"/>
                  </a:lnTo>
                  <a:lnTo>
                    <a:pt x="1474" y="493"/>
                  </a:lnTo>
                  <a:lnTo>
                    <a:pt x="1474" y="493"/>
                  </a:lnTo>
                  <a:lnTo>
                    <a:pt x="1474" y="493"/>
                  </a:lnTo>
                  <a:lnTo>
                    <a:pt x="1469" y="493"/>
                  </a:lnTo>
                  <a:lnTo>
                    <a:pt x="1469" y="495"/>
                  </a:lnTo>
                  <a:lnTo>
                    <a:pt x="1469" y="495"/>
                  </a:lnTo>
                  <a:lnTo>
                    <a:pt x="1469" y="495"/>
                  </a:lnTo>
                  <a:close/>
                  <a:moveTo>
                    <a:pt x="1592" y="119"/>
                  </a:moveTo>
                  <a:lnTo>
                    <a:pt x="1592" y="119"/>
                  </a:lnTo>
                  <a:lnTo>
                    <a:pt x="1597" y="121"/>
                  </a:lnTo>
                  <a:lnTo>
                    <a:pt x="1597" y="121"/>
                  </a:lnTo>
                  <a:lnTo>
                    <a:pt x="1597" y="121"/>
                  </a:lnTo>
                  <a:lnTo>
                    <a:pt x="1597" y="123"/>
                  </a:lnTo>
                  <a:lnTo>
                    <a:pt x="1597" y="123"/>
                  </a:lnTo>
                  <a:lnTo>
                    <a:pt x="1597" y="123"/>
                  </a:lnTo>
                  <a:lnTo>
                    <a:pt x="1597" y="128"/>
                  </a:lnTo>
                  <a:lnTo>
                    <a:pt x="1597" y="128"/>
                  </a:lnTo>
                  <a:lnTo>
                    <a:pt x="1597" y="128"/>
                  </a:lnTo>
                  <a:lnTo>
                    <a:pt x="1599" y="128"/>
                  </a:lnTo>
                  <a:lnTo>
                    <a:pt x="1602" y="130"/>
                  </a:lnTo>
                  <a:lnTo>
                    <a:pt x="1602" y="130"/>
                  </a:lnTo>
                  <a:lnTo>
                    <a:pt x="1602" y="130"/>
                  </a:lnTo>
                  <a:lnTo>
                    <a:pt x="1602" y="130"/>
                  </a:lnTo>
                  <a:lnTo>
                    <a:pt x="1602" y="130"/>
                  </a:lnTo>
                  <a:lnTo>
                    <a:pt x="1604" y="130"/>
                  </a:lnTo>
                  <a:lnTo>
                    <a:pt x="1604" y="130"/>
                  </a:lnTo>
                  <a:lnTo>
                    <a:pt x="1604" y="130"/>
                  </a:lnTo>
                  <a:lnTo>
                    <a:pt x="1604" y="128"/>
                  </a:lnTo>
                  <a:lnTo>
                    <a:pt x="1604" y="128"/>
                  </a:lnTo>
                  <a:lnTo>
                    <a:pt x="1604" y="128"/>
                  </a:lnTo>
                  <a:lnTo>
                    <a:pt x="1604" y="128"/>
                  </a:lnTo>
                  <a:lnTo>
                    <a:pt x="1604" y="126"/>
                  </a:lnTo>
                  <a:lnTo>
                    <a:pt x="1604" y="126"/>
                  </a:lnTo>
                  <a:lnTo>
                    <a:pt x="1604" y="126"/>
                  </a:lnTo>
                  <a:lnTo>
                    <a:pt x="1604" y="126"/>
                  </a:lnTo>
                  <a:lnTo>
                    <a:pt x="1602" y="126"/>
                  </a:lnTo>
                  <a:lnTo>
                    <a:pt x="1602" y="126"/>
                  </a:lnTo>
                  <a:lnTo>
                    <a:pt x="1602" y="123"/>
                  </a:lnTo>
                  <a:lnTo>
                    <a:pt x="1602" y="123"/>
                  </a:lnTo>
                  <a:lnTo>
                    <a:pt x="1602" y="121"/>
                  </a:lnTo>
                  <a:lnTo>
                    <a:pt x="1599" y="121"/>
                  </a:lnTo>
                  <a:lnTo>
                    <a:pt x="1599" y="121"/>
                  </a:lnTo>
                  <a:lnTo>
                    <a:pt x="1599" y="121"/>
                  </a:lnTo>
                  <a:lnTo>
                    <a:pt x="1599" y="121"/>
                  </a:lnTo>
                  <a:lnTo>
                    <a:pt x="1599" y="121"/>
                  </a:lnTo>
                  <a:lnTo>
                    <a:pt x="1599" y="119"/>
                  </a:lnTo>
                  <a:lnTo>
                    <a:pt x="1599" y="116"/>
                  </a:lnTo>
                  <a:lnTo>
                    <a:pt x="1597" y="116"/>
                  </a:lnTo>
                  <a:lnTo>
                    <a:pt x="1594" y="114"/>
                  </a:lnTo>
                  <a:lnTo>
                    <a:pt x="1592" y="114"/>
                  </a:lnTo>
                  <a:lnTo>
                    <a:pt x="1592" y="114"/>
                  </a:lnTo>
                  <a:lnTo>
                    <a:pt x="1592" y="116"/>
                  </a:lnTo>
                  <a:lnTo>
                    <a:pt x="1592" y="116"/>
                  </a:lnTo>
                  <a:lnTo>
                    <a:pt x="1592" y="119"/>
                  </a:lnTo>
                  <a:close/>
                  <a:moveTo>
                    <a:pt x="1836" y="713"/>
                  </a:moveTo>
                  <a:lnTo>
                    <a:pt x="1836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6" y="715"/>
                  </a:lnTo>
                  <a:lnTo>
                    <a:pt x="1836" y="715"/>
                  </a:lnTo>
                  <a:lnTo>
                    <a:pt x="1836" y="715"/>
                  </a:lnTo>
                  <a:lnTo>
                    <a:pt x="1836" y="713"/>
                  </a:lnTo>
                  <a:lnTo>
                    <a:pt x="1836" y="713"/>
                  </a:lnTo>
                  <a:lnTo>
                    <a:pt x="1836" y="713"/>
                  </a:lnTo>
                  <a:close/>
                  <a:moveTo>
                    <a:pt x="1769" y="500"/>
                  </a:moveTo>
                  <a:lnTo>
                    <a:pt x="1769" y="497"/>
                  </a:lnTo>
                  <a:lnTo>
                    <a:pt x="1769" y="497"/>
                  </a:lnTo>
                  <a:lnTo>
                    <a:pt x="1767" y="497"/>
                  </a:lnTo>
                  <a:lnTo>
                    <a:pt x="1767" y="497"/>
                  </a:lnTo>
                  <a:lnTo>
                    <a:pt x="1767" y="500"/>
                  </a:lnTo>
                  <a:lnTo>
                    <a:pt x="1767" y="500"/>
                  </a:lnTo>
                  <a:lnTo>
                    <a:pt x="1767" y="500"/>
                  </a:lnTo>
                  <a:lnTo>
                    <a:pt x="1767" y="502"/>
                  </a:lnTo>
                  <a:lnTo>
                    <a:pt x="1769" y="500"/>
                  </a:lnTo>
                  <a:lnTo>
                    <a:pt x="1769" y="500"/>
                  </a:lnTo>
                  <a:lnTo>
                    <a:pt x="1769" y="500"/>
                  </a:lnTo>
                  <a:lnTo>
                    <a:pt x="1769" y="500"/>
                  </a:lnTo>
                  <a:close/>
                  <a:moveTo>
                    <a:pt x="1786" y="670"/>
                  </a:moveTo>
                  <a:lnTo>
                    <a:pt x="1786" y="672"/>
                  </a:lnTo>
                  <a:lnTo>
                    <a:pt x="1786" y="672"/>
                  </a:lnTo>
                  <a:lnTo>
                    <a:pt x="1786" y="672"/>
                  </a:lnTo>
                  <a:lnTo>
                    <a:pt x="1786" y="672"/>
                  </a:lnTo>
                  <a:lnTo>
                    <a:pt x="1786" y="672"/>
                  </a:lnTo>
                  <a:lnTo>
                    <a:pt x="1786" y="672"/>
                  </a:lnTo>
                  <a:lnTo>
                    <a:pt x="1788" y="672"/>
                  </a:lnTo>
                  <a:lnTo>
                    <a:pt x="1788" y="672"/>
                  </a:lnTo>
                  <a:lnTo>
                    <a:pt x="1786" y="670"/>
                  </a:lnTo>
                  <a:lnTo>
                    <a:pt x="1786" y="670"/>
                  </a:lnTo>
                  <a:close/>
                  <a:moveTo>
                    <a:pt x="1765" y="493"/>
                  </a:moveTo>
                  <a:lnTo>
                    <a:pt x="1765" y="490"/>
                  </a:lnTo>
                  <a:lnTo>
                    <a:pt x="1762" y="490"/>
                  </a:lnTo>
                  <a:lnTo>
                    <a:pt x="1762" y="490"/>
                  </a:lnTo>
                  <a:lnTo>
                    <a:pt x="1762" y="493"/>
                  </a:lnTo>
                  <a:lnTo>
                    <a:pt x="1762" y="493"/>
                  </a:lnTo>
                  <a:lnTo>
                    <a:pt x="1760" y="493"/>
                  </a:lnTo>
                  <a:lnTo>
                    <a:pt x="1760" y="490"/>
                  </a:lnTo>
                  <a:lnTo>
                    <a:pt x="1760" y="490"/>
                  </a:lnTo>
                  <a:lnTo>
                    <a:pt x="1758" y="490"/>
                  </a:lnTo>
                  <a:lnTo>
                    <a:pt x="1758" y="490"/>
                  </a:lnTo>
                  <a:lnTo>
                    <a:pt x="1758" y="490"/>
                  </a:lnTo>
                  <a:lnTo>
                    <a:pt x="1755" y="490"/>
                  </a:lnTo>
                  <a:lnTo>
                    <a:pt x="1758" y="493"/>
                  </a:lnTo>
                  <a:lnTo>
                    <a:pt x="1758" y="493"/>
                  </a:lnTo>
                  <a:lnTo>
                    <a:pt x="1758" y="495"/>
                  </a:lnTo>
                  <a:lnTo>
                    <a:pt x="1758" y="495"/>
                  </a:lnTo>
                  <a:lnTo>
                    <a:pt x="1760" y="495"/>
                  </a:lnTo>
                  <a:lnTo>
                    <a:pt x="1760" y="495"/>
                  </a:lnTo>
                  <a:lnTo>
                    <a:pt x="1760" y="495"/>
                  </a:lnTo>
                  <a:lnTo>
                    <a:pt x="1760" y="497"/>
                  </a:lnTo>
                  <a:lnTo>
                    <a:pt x="1760" y="497"/>
                  </a:lnTo>
                  <a:lnTo>
                    <a:pt x="1760" y="497"/>
                  </a:lnTo>
                  <a:lnTo>
                    <a:pt x="1762" y="497"/>
                  </a:lnTo>
                  <a:lnTo>
                    <a:pt x="1762" y="495"/>
                  </a:lnTo>
                  <a:lnTo>
                    <a:pt x="1762" y="495"/>
                  </a:lnTo>
                  <a:lnTo>
                    <a:pt x="1762" y="495"/>
                  </a:lnTo>
                  <a:lnTo>
                    <a:pt x="1762" y="495"/>
                  </a:lnTo>
                  <a:lnTo>
                    <a:pt x="1762" y="495"/>
                  </a:lnTo>
                  <a:lnTo>
                    <a:pt x="1765" y="495"/>
                  </a:lnTo>
                  <a:lnTo>
                    <a:pt x="1765" y="497"/>
                  </a:lnTo>
                  <a:lnTo>
                    <a:pt x="1765" y="493"/>
                  </a:lnTo>
                  <a:lnTo>
                    <a:pt x="1765" y="493"/>
                  </a:lnTo>
                  <a:close/>
                  <a:moveTo>
                    <a:pt x="1734" y="734"/>
                  </a:moveTo>
                  <a:lnTo>
                    <a:pt x="1734" y="734"/>
                  </a:lnTo>
                  <a:lnTo>
                    <a:pt x="1732" y="732"/>
                  </a:lnTo>
                  <a:lnTo>
                    <a:pt x="1729" y="734"/>
                  </a:lnTo>
                  <a:lnTo>
                    <a:pt x="1727" y="734"/>
                  </a:lnTo>
                  <a:lnTo>
                    <a:pt x="1725" y="732"/>
                  </a:lnTo>
                  <a:lnTo>
                    <a:pt x="1720" y="732"/>
                  </a:lnTo>
                  <a:lnTo>
                    <a:pt x="1717" y="732"/>
                  </a:lnTo>
                  <a:lnTo>
                    <a:pt x="1717" y="732"/>
                  </a:lnTo>
                  <a:lnTo>
                    <a:pt x="1715" y="732"/>
                  </a:lnTo>
                  <a:lnTo>
                    <a:pt x="1715" y="732"/>
                  </a:lnTo>
                  <a:lnTo>
                    <a:pt x="1715" y="732"/>
                  </a:lnTo>
                  <a:lnTo>
                    <a:pt x="1715" y="732"/>
                  </a:lnTo>
                  <a:lnTo>
                    <a:pt x="1715" y="732"/>
                  </a:lnTo>
                  <a:lnTo>
                    <a:pt x="1715" y="732"/>
                  </a:lnTo>
                  <a:lnTo>
                    <a:pt x="1715" y="734"/>
                  </a:lnTo>
                  <a:lnTo>
                    <a:pt x="1717" y="734"/>
                  </a:lnTo>
                  <a:lnTo>
                    <a:pt x="1717" y="734"/>
                  </a:lnTo>
                  <a:lnTo>
                    <a:pt x="1717" y="736"/>
                  </a:lnTo>
                  <a:lnTo>
                    <a:pt x="1720" y="736"/>
                  </a:lnTo>
                  <a:lnTo>
                    <a:pt x="1720" y="736"/>
                  </a:lnTo>
                  <a:lnTo>
                    <a:pt x="1722" y="736"/>
                  </a:lnTo>
                  <a:lnTo>
                    <a:pt x="1725" y="736"/>
                  </a:lnTo>
                  <a:lnTo>
                    <a:pt x="1725" y="736"/>
                  </a:lnTo>
                  <a:lnTo>
                    <a:pt x="1727" y="739"/>
                  </a:lnTo>
                  <a:lnTo>
                    <a:pt x="1727" y="739"/>
                  </a:lnTo>
                  <a:lnTo>
                    <a:pt x="1729" y="739"/>
                  </a:lnTo>
                  <a:lnTo>
                    <a:pt x="1729" y="739"/>
                  </a:lnTo>
                  <a:lnTo>
                    <a:pt x="1729" y="739"/>
                  </a:lnTo>
                  <a:lnTo>
                    <a:pt x="1732" y="736"/>
                  </a:lnTo>
                  <a:lnTo>
                    <a:pt x="1734" y="734"/>
                  </a:lnTo>
                  <a:lnTo>
                    <a:pt x="1734" y="734"/>
                  </a:lnTo>
                  <a:close/>
                  <a:moveTo>
                    <a:pt x="1762" y="677"/>
                  </a:moveTo>
                  <a:lnTo>
                    <a:pt x="1762" y="677"/>
                  </a:lnTo>
                  <a:lnTo>
                    <a:pt x="1762" y="677"/>
                  </a:lnTo>
                  <a:lnTo>
                    <a:pt x="1762" y="677"/>
                  </a:lnTo>
                  <a:lnTo>
                    <a:pt x="1760" y="677"/>
                  </a:lnTo>
                  <a:lnTo>
                    <a:pt x="1760" y="677"/>
                  </a:lnTo>
                  <a:lnTo>
                    <a:pt x="1760" y="677"/>
                  </a:lnTo>
                  <a:lnTo>
                    <a:pt x="1758" y="677"/>
                  </a:lnTo>
                  <a:lnTo>
                    <a:pt x="1758" y="677"/>
                  </a:lnTo>
                  <a:lnTo>
                    <a:pt x="1755" y="680"/>
                  </a:lnTo>
                  <a:lnTo>
                    <a:pt x="1755" y="680"/>
                  </a:lnTo>
                  <a:lnTo>
                    <a:pt x="1755" y="682"/>
                  </a:lnTo>
                  <a:lnTo>
                    <a:pt x="1755" y="682"/>
                  </a:lnTo>
                  <a:lnTo>
                    <a:pt x="1758" y="682"/>
                  </a:lnTo>
                  <a:lnTo>
                    <a:pt x="1760" y="684"/>
                  </a:lnTo>
                  <a:lnTo>
                    <a:pt x="1760" y="684"/>
                  </a:lnTo>
                  <a:lnTo>
                    <a:pt x="1762" y="682"/>
                  </a:lnTo>
                  <a:lnTo>
                    <a:pt x="1762" y="682"/>
                  </a:lnTo>
                  <a:lnTo>
                    <a:pt x="1762" y="682"/>
                  </a:lnTo>
                  <a:lnTo>
                    <a:pt x="1762" y="680"/>
                  </a:lnTo>
                  <a:lnTo>
                    <a:pt x="1762" y="680"/>
                  </a:lnTo>
                  <a:lnTo>
                    <a:pt x="1762" y="680"/>
                  </a:lnTo>
                  <a:lnTo>
                    <a:pt x="1765" y="680"/>
                  </a:lnTo>
                  <a:lnTo>
                    <a:pt x="1765" y="680"/>
                  </a:lnTo>
                  <a:lnTo>
                    <a:pt x="1762" y="677"/>
                  </a:lnTo>
                  <a:close/>
                  <a:moveTo>
                    <a:pt x="1739" y="739"/>
                  </a:moveTo>
                  <a:lnTo>
                    <a:pt x="1739" y="736"/>
                  </a:lnTo>
                  <a:lnTo>
                    <a:pt x="1739" y="736"/>
                  </a:lnTo>
                  <a:lnTo>
                    <a:pt x="1736" y="736"/>
                  </a:lnTo>
                  <a:lnTo>
                    <a:pt x="1736" y="736"/>
                  </a:lnTo>
                  <a:lnTo>
                    <a:pt x="1734" y="736"/>
                  </a:lnTo>
                  <a:lnTo>
                    <a:pt x="1734" y="736"/>
                  </a:lnTo>
                  <a:lnTo>
                    <a:pt x="1732" y="736"/>
                  </a:lnTo>
                  <a:lnTo>
                    <a:pt x="1732" y="736"/>
                  </a:lnTo>
                  <a:lnTo>
                    <a:pt x="1732" y="739"/>
                  </a:lnTo>
                  <a:lnTo>
                    <a:pt x="1732" y="739"/>
                  </a:lnTo>
                  <a:lnTo>
                    <a:pt x="1732" y="739"/>
                  </a:lnTo>
                  <a:lnTo>
                    <a:pt x="1732" y="739"/>
                  </a:lnTo>
                  <a:lnTo>
                    <a:pt x="1732" y="739"/>
                  </a:lnTo>
                  <a:lnTo>
                    <a:pt x="1732" y="741"/>
                  </a:lnTo>
                  <a:lnTo>
                    <a:pt x="1734" y="741"/>
                  </a:lnTo>
                  <a:lnTo>
                    <a:pt x="1734" y="741"/>
                  </a:lnTo>
                  <a:lnTo>
                    <a:pt x="1736" y="741"/>
                  </a:lnTo>
                  <a:lnTo>
                    <a:pt x="1739" y="741"/>
                  </a:lnTo>
                  <a:lnTo>
                    <a:pt x="1739" y="741"/>
                  </a:lnTo>
                  <a:lnTo>
                    <a:pt x="1739" y="741"/>
                  </a:lnTo>
                  <a:lnTo>
                    <a:pt x="1739" y="739"/>
                  </a:lnTo>
                  <a:lnTo>
                    <a:pt x="1739" y="739"/>
                  </a:lnTo>
                  <a:lnTo>
                    <a:pt x="1739" y="739"/>
                  </a:lnTo>
                  <a:close/>
                  <a:moveTo>
                    <a:pt x="1755" y="495"/>
                  </a:moveTo>
                  <a:lnTo>
                    <a:pt x="1758" y="495"/>
                  </a:lnTo>
                  <a:lnTo>
                    <a:pt x="1755" y="495"/>
                  </a:lnTo>
                  <a:lnTo>
                    <a:pt x="1755" y="493"/>
                  </a:lnTo>
                  <a:lnTo>
                    <a:pt x="1755" y="493"/>
                  </a:lnTo>
                  <a:lnTo>
                    <a:pt x="1753" y="493"/>
                  </a:lnTo>
                  <a:lnTo>
                    <a:pt x="1753" y="490"/>
                  </a:lnTo>
                  <a:lnTo>
                    <a:pt x="1751" y="490"/>
                  </a:lnTo>
                  <a:lnTo>
                    <a:pt x="1751" y="493"/>
                  </a:lnTo>
                  <a:lnTo>
                    <a:pt x="1748" y="493"/>
                  </a:lnTo>
                  <a:lnTo>
                    <a:pt x="1748" y="493"/>
                  </a:lnTo>
                  <a:lnTo>
                    <a:pt x="1748" y="493"/>
                  </a:lnTo>
                  <a:lnTo>
                    <a:pt x="1748" y="495"/>
                  </a:lnTo>
                  <a:lnTo>
                    <a:pt x="1748" y="495"/>
                  </a:lnTo>
                  <a:lnTo>
                    <a:pt x="1748" y="495"/>
                  </a:lnTo>
                  <a:lnTo>
                    <a:pt x="1748" y="497"/>
                  </a:lnTo>
                  <a:lnTo>
                    <a:pt x="1748" y="497"/>
                  </a:lnTo>
                  <a:lnTo>
                    <a:pt x="1751" y="497"/>
                  </a:lnTo>
                  <a:lnTo>
                    <a:pt x="1751" y="497"/>
                  </a:lnTo>
                  <a:lnTo>
                    <a:pt x="1753" y="497"/>
                  </a:lnTo>
                  <a:lnTo>
                    <a:pt x="1755" y="495"/>
                  </a:lnTo>
                  <a:lnTo>
                    <a:pt x="1755" y="495"/>
                  </a:lnTo>
                  <a:close/>
                  <a:moveTo>
                    <a:pt x="1741" y="490"/>
                  </a:moveTo>
                  <a:lnTo>
                    <a:pt x="1739" y="493"/>
                  </a:lnTo>
                  <a:lnTo>
                    <a:pt x="1736" y="495"/>
                  </a:lnTo>
                  <a:lnTo>
                    <a:pt x="1734" y="495"/>
                  </a:lnTo>
                  <a:lnTo>
                    <a:pt x="1729" y="495"/>
                  </a:lnTo>
                  <a:lnTo>
                    <a:pt x="1729" y="495"/>
                  </a:lnTo>
                  <a:lnTo>
                    <a:pt x="1729" y="495"/>
                  </a:lnTo>
                  <a:lnTo>
                    <a:pt x="1727" y="497"/>
                  </a:lnTo>
                  <a:lnTo>
                    <a:pt x="1725" y="497"/>
                  </a:lnTo>
                  <a:lnTo>
                    <a:pt x="1722" y="500"/>
                  </a:lnTo>
                  <a:lnTo>
                    <a:pt x="1722" y="502"/>
                  </a:lnTo>
                  <a:lnTo>
                    <a:pt x="1722" y="502"/>
                  </a:lnTo>
                  <a:lnTo>
                    <a:pt x="1722" y="502"/>
                  </a:lnTo>
                  <a:lnTo>
                    <a:pt x="1725" y="504"/>
                  </a:lnTo>
                  <a:lnTo>
                    <a:pt x="1725" y="504"/>
                  </a:lnTo>
                  <a:lnTo>
                    <a:pt x="1727" y="504"/>
                  </a:lnTo>
                  <a:lnTo>
                    <a:pt x="1727" y="504"/>
                  </a:lnTo>
                  <a:lnTo>
                    <a:pt x="1729" y="502"/>
                  </a:lnTo>
                  <a:lnTo>
                    <a:pt x="1729" y="502"/>
                  </a:lnTo>
                  <a:lnTo>
                    <a:pt x="1729" y="502"/>
                  </a:lnTo>
                  <a:lnTo>
                    <a:pt x="1732" y="502"/>
                  </a:lnTo>
                  <a:lnTo>
                    <a:pt x="1732" y="500"/>
                  </a:lnTo>
                  <a:lnTo>
                    <a:pt x="1734" y="500"/>
                  </a:lnTo>
                  <a:lnTo>
                    <a:pt x="1736" y="497"/>
                  </a:lnTo>
                  <a:lnTo>
                    <a:pt x="1739" y="497"/>
                  </a:lnTo>
                  <a:lnTo>
                    <a:pt x="1739" y="497"/>
                  </a:lnTo>
                  <a:lnTo>
                    <a:pt x="1739" y="500"/>
                  </a:lnTo>
                  <a:lnTo>
                    <a:pt x="1734" y="502"/>
                  </a:lnTo>
                  <a:lnTo>
                    <a:pt x="1734" y="502"/>
                  </a:lnTo>
                  <a:lnTo>
                    <a:pt x="1734" y="504"/>
                  </a:lnTo>
                  <a:lnTo>
                    <a:pt x="1732" y="504"/>
                  </a:lnTo>
                  <a:lnTo>
                    <a:pt x="1732" y="504"/>
                  </a:lnTo>
                  <a:lnTo>
                    <a:pt x="1734" y="504"/>
                  </a:lnTo>
                  <a:lnTo>
                    <a:pt x="1734" y="504"/>
                  </a:lnTo>
                  <a:lnTo>
                    <a:pt x="1736" y="502"/>
                  </a:lnTo>
                  <a:lnTo>
                    <a:pt x="1736" y="502"/>
                  </a:lnTo>
                  <a:lnTo>
                    <a:pt x="1739" y="502"/>
                  </a:lnTo>
                  <a:lnTo>
                    <a:pt x="1739" y="502"/>
                  </a:lnTo>
                  <a:lnTo>
                    <a:pt x="1741" y="502"/>
                  </a:lnTo>
                  <a:lnTo>
                    <a:pt x="1741" y="500"/>
                  </a:lnTo>
                  <a:lnTo>
                    <a:pt x="1741" y="500"/>
                  </a:lnTo>
                  <a:lnTo>
                    <a:pt x="1741" y="500"/>
                  </a:lnTo>
                  <a:lnTo>
                    <a:pt x="1741" y="497"/>
                  </a:lnTo>
                  <a:lnTo>
                    <a:pt x="1741" y="497"/>
                  </a:lnTo>
                  <a:lnTo>
                    <a:pt x="1741" y="497"/>
                  </a:lnTo>
                  <a:lnTo>
                    <a:pt x="1741" y="497"/>
                  </a:lnTo>
                  <a:lnTo>
                    <a:pt x="1741" y="497"/>
                  </a:lnTo>
                  <a:lnTo>
                    <a:pt x="1741" y="497"/>
                  </a:lnTo>
                  <a:lnTo>
                    <a:pt x="1743" y="497"/>
                  </a:lnTo>
                  <a:lnTo>
                    <a:pt x="1743" y="497"/>
                  </a:lnTo>
                  <a:lnTo>
                    <a:pt x="1746" y="497"/>
                  </a:lnTo>
                  <a:lnTo>
                    <a:pt x="1746" y="497"/>
                  </a:lnTo>
                  <a:lnTo>
                    <a:pt x="1743" y="495"/>
                  </a:lnTo>
                  <a:lnTo>
                    <a:pt x="1743" y="495"/>
                  </a:lnTo>
                  <a:lnTo>
                    <a:pt x="1743" y="493"/>
                  </a:lnTo>
                  <a:lnTo>
                    <a:pt x="1746" y="493"/>
                  </a:lnTo>
                  <a:lnTo>
                    <a:pt x="1746" y="493"/>
                  </a:lnTo>
                  <a:lnTo>
                    <a:pt x="1743" y="490"/>
                  </a:lnTo>
                  <a:lnTo>
                    <a:pt x="1741" y="490"/>
                  </a:lnTo>
                  <a:close/>
                  <a:moveTo>
                    <a:pt x="1779" y="736"/>
                  </a:moveTo>
                  <a:lnTo>
                    <a:pt x="1779" y="736"/>
                  </a:lnTo>
                  <a:lnTo>
                    <a:pt x="1774" y="734"/>
                  </a:lnTo>
                  <a:lnTo>
                    <a:pt x="1772" y="736"/>
                  </a:lnTo>
                  <a:lnTo>
                    <a:pt x="1772" y="736"/>
                  </a:lnTo>
                  <a:lnTo>
                    <a:pt x="1772" y="736"/>
                  </a:lnTo>
                  <a:lnTo>
                    <a:pt x="1774" y="739"/>
                  </a:lnTo>
                  <a:lnTo>
                    <a:pt x="1774" y="739"/>
                  </a:lnTo>
                  <a:lnTo>
                    <a:pt x="1777" y="739"/>
                  </a:lnTo>
                  <a:lnTo>
                    <a:pt x="1777" y="739"/>
                  </a:lnTo>
                  <a:lnTo>
                    <a:pt x="1777" y="739"/>
                  </a:lnTo>
                  <a:lnTo>
                    <a:pt x="1777" y="739"/>
                  </a:lnTo>
                  <a:lnTo>
                    <a:pt x="1779" y="739"/>
                  </a:lnTo>
                  <a:lnTo>
                    <a:pt x="1779" y="739"/>
                  </a:lnTo>
                  <a:lnTo>
                    <a:pt x="1779" y="739"/>
                  </a:lnTo>
                  <a:lnTo>
                    <a:pt x="1781" y="739"/>
                  </a:lnTo>
                  <a:lnTo>
                    <a:pt x="1781" y="739"/>
                  </a:lnTo>
                  <a:lnTo>
                    <a:pt x="1781" y="739"/>
                  </a:lnTo>
                  <a:lnTo>
                    <a:pt x="1781" y="736"/>
                  </a:lnTo>
                  <a:lnTo>
                    <a:pt x="1781" y="736"/>
                  </a:lnTo>
                  <a:lnTo>
                    <a:pt x="1779" y="736"/>
                  </a:lnTo>
                  <a:close/>
                  <a:moveTo>
                    <a:pt x="1829" y="542"/>
                  </a:moveTo>
                  <a:lnTo>
                    <a:pt x="1829" y="545"/>
                  </a:lnTo>
                  <a:lnTo>
                    <a:pt x="1829" y="545"/>
                  </a:lnTo>
                  <a:lnTo>
                    <a:pt x="1826" y="545"/>
                  </a:lnTo>
                  <a:lnTo>
                    <a:pt x="1824" y="545"/>
                  </a:lnTo>
                  <a:lnTo>
                    <a:pt x="1826" y="545"/>
                  </a:lnTo>
                  <a:lnTo>
                    <a:pt x="1826" y="545"/>
                  </a:lnTo>
                  <a:lnTo>
                    <a:pt x="1826" y="545"/>
                  </a:lnTo>
                  <a:lnTo>
                    <a:pt x="1826" y="547"/>
                  </a:lnTo>
                  <a:lnTo>
                    <a:pt x="1826" y="545"/>
                  </a:lnTo>
                  <a:lnTo>
                    <a:pt x="1829" y="545"/>
                  </a:lnTo>
                  <a:lnTo>
                    <a:pt x="1829" y="545"/>
                  </a:lnTo>
                  <a:lnTo>
                    <a:pt x="1829" y="542"/>
                  </a:lnTo>
                  <a:lnTo>
                    <a:pt x="1829" y="542"/>
                  </a:lnTo>
                  <a:lnTo>
                    <a:pt x="1829" y="542"/>
                  </a:lnTo>
                  <a:close/>
                  <a:moveTo>
                    <a:pt x="1831" y="710"/>
                  </a:moveTo>
                  <a:lnTo>
                    <a:pt x="1831" y="710"/>
                  </a:lnTo>
                  <a:lnTo>
                    <a:pt x="1831" y="710"/>
                  </a:lnTo>
                  <a:lnTo>
                    <a:pt x="1831" y="710"/>
                  </a:lnTo>
                  <a:lnTo>
                    <a:pt x="1831" y="710"/>
                  </a:lnTo>
                  <a:lnTo>
                    <a:pt x="1831" y="710"/>
                  </a:lnTo>
                  <a:lnTo>
                    <a:pt x="1831" y="713"/>
                  </a:lnTo>
                  <a:lnTo>
                    <a:pt x="1831" y="713"/>
                  </a:lnTo>
                  <a:lnTo>
                    <a:pt x="1831" y="713"/>
                  </a:lnTo>
                  <a:lnTo>
                    <a:pt x="1831" y="713"/>
                  </a:lnTo>
                  <a:lnTo>
                    <a:pt x="1833" y="713"/>
                  </a:lnTo>
                  <a:lnTo>
                    <a:pt x="1833" y="713"/>
                  </a:lnTo>
                  <a:lnTo>
                    <a:pt x="1833" y="710"/>
                  </a:lnTo>
                  <a:lnTo>
                    <a:pt x="1831" y="710"/>
                  </a:lnTo>
                  <a:close/>
                  <a:moveTo>
                    <a:pt x="1807" y="658"/>
                  </a:moveTo>
                  <a:lnTo>
                    <a:pt x="1805" y="658"/>
                  </a:lnTo>
                  <a:lnTo>
                    <a:pt x="1805" y="658"/>
                  </a:lnTo>
                  <a:lnTo>
                    <a:pt x="1805" y="658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5" y="661"/>
                  </a:lnTo>
                  <a:lnTo>
                    <a:pt x="1807" y="661"/>
                  </a:lnTo>
                  <a:lnTo>
                    <a:pt x="1807" y="661"/>
                  </a:lnTo>
                  <a:lnTo>
                    <a:pt x="1807" y="661"/>
                  </a:lnTo>
                  <a:lnTo>
                    <a:pt x="1807" y="658"/>
                  </a:lnTo>
                  <a:lnTo>
                    <a:pt x="1807" y="658"/>
                  </a:lnTo>
                  <a:lnTo>
                    <a:pt x="1807" y="658"/>
                  </a:lnTo>
                  <a:close/>
                  <a:moveTo>
                    <a:pt x="1833" y="637"/>
                  </a:moveTo>
                  <a:lnTo>
                    <a:pt x="1831" y="637"/>
                  </a:lnTo>
                  <a:lnTo>
                    <a:pt x="1831" y="637"/>
                  </a:lnTo>
                  <a:lnTo>
                    <a:pt x="1831" y="637"/>
                  </a:lnTo>
                  <a:lnTo>
                    <a:pt x="1831" y="637"/>
                  </a:lnTo>
                  <a:lnTo>
                    <a:pt x="1833" y="637"/>
                  </a:lnTo>
                  <a:lnTo>
                    <a:pt x="1833" y="637"/>
                  </a:lnTo>
                  <a:lnTo>
                    <a:pt x="1833" y="637"/>
                  </a:lnTo>
                  <a:lnTo>
                    <a:pt x="1833" y="637"/>
                  </a:lnTo>
                  <a:close/>
                  <a:moveTo>
                    <a:pt x="1824" y="720"/>
                  </a:moveTo>
                  <a:lnTo>
                    <a:pt x="1824" y="720"/>
                  </a:lnTo>
                  <a:lnTo>
                    <a:pt x="1824" y="720"/>
                  </a:lnTo>
                  <a:lnTo>
                    <a:pt x="1824" y="717"/>
                  </a:lnTo>
                  <a:lnTo>
                    <a:pt x="1824" y="717"/>
                  </a:lnTo>
                  <a:lnTo>
                    <a:pt x="1824" y="717"/>
                  </a:lnTo>
                  <a:lnTo>
                    <a:pt x="1824" y="717"/>
                  </a:lnTo>
                  <a:lnTo>
                    <a:pt x="1822" y="715"/>
                  </a:lnTo>
                  <a:lnTo>
                    <a:pt x="1822" y="715"/>
                  </a:lnTo>
                  <a:lnTo>
                    <a:pt x="1819" y="715"/>
                  </a:lnTo>
                  <a:lnTo>
                    <a:pt x="1819" y="715"/>
                  </a:lnTo>
                  <a:lnTo>
                    <a:pt x="1819" y="715"/>
                  </a:lnTo>
                  <a:lnTo>
                    <a:pt x="1817" y="715"/>
                  </a:lnTo>
                  <a:lnTo>
                    <a:pt x="1817" y="715"/>
                  </a:lnTo>
                  <a:lnTo>
                    <a:pt x="1812" y="715"/>
                  </a:lnTo>
                  <a:lnTo>
                    <a:pt x="1812" y="715"/>
                  </a:lnTo>
                  <a:lnTo>
                    <a:pt x="1810" y="717"/>
                  </a:lnTo>
                  <a:lnTo>
                    <a:pt x="1810" y="720"/>
                  </a:lnTo>
                  <a:lnTo>
                    <a:pt x="1810" y="722"/>
                  </a:lnTo>
                  <a:lnTo>
                    <a:pt x="1814" y="727"/>
                  </a:lnTo>
                  <a:lnTo>
                    <a:pt x="1817" y="727"/>
                  </a:lnTo>
                  <a:lnTo>
                    <a:pt x="1819" y="729"/>
                  </a:lnTo>
                  <a:lnTo>
                    <a:pt x="1819" y="729"/>
                  </a:lnTo>
                  <a:lnTo>
                    <a:pt x="1822" y="729"/>
                  </a:lnTo>
                  <a:lnTo>
                    <a:pt x="1822" y="724"/>
                  </a:lnTo>
                  <a:lnTo>
                    <a:pt x="1824" y="722"/>
                  </a:lnTo>
                  <a:lnTo>
                    <a:pt x="1824" y="722"/>
                  </a:lnTo>
                  <a:lnTo>
                    <a:pt x="1824" y="722"/>
                  </a:lnTo>
                  <a:lnTo>
                    <a:pt x="1824" y="720"/>
                  </a:lnTo>
                  <a:lnTo>
                    <a:pt x="1824" y="720"/>
                  </a:lnTo>
                  <a:close/>
                  <a:moveTo>
                    <a:pt x="1819" y="545"/>
                  </a:moveTo>
                  <a:lnTo>
                    <a:pt x="1819" y="542"/>
                  </a:lnTo>
                  <a:lnTo>
                    <a:pt x="1819" y="545"/>
                  </a:lnTo>
                  <a:lnTo>
                    <a:pt x="1819" y="545"/>
                  </a:lnTo>
                  <a:lnTo>
                    <a:pt x="1819" y="545"/>
                  </a:lnTo>
                  <a:close/>
                  <a:moveTo>
                    <a:pt x="1814" y="703"/>
                  </a:moveTo>
                  <a:lnTo>
                    <a:pt x="1817" y="703"/>
                  </a:lnTo>
                  <a:lnTo>
                    <a:pt x="1817" y="703"/>
                  </a:lnTo>
                  <a:lnTo>
                    <a:pt x="1817" y="703"/>
                  </a:lnTo>
                  <a:lnTo>
                    <a:pt x="1817" y="703"/>
                  </a:lnTo>
                  <a:lnTo>
                    <a:pt x="1817" y="703"/>
                  </a:lnTo>
                  <a:lnTo>
                    <a:pt x="1814" y="703"/>
                  </a:lnTo>
                  <a:lnTo>
                    <a:pt x="1814" y="703"/>
                  </a:lnTo>
                  <a:lnTo>
                    <a:pt x="1814" y="701"/>
                  </a:lnTo>
                  <a:lnTo>
                    <a:pt x="1814" y="701"/>
                  </a:lnTo>
                  <a:lnTo>
                    <a:pt x="1814" y="701"/>
                  </a:lnTo>
                  <a:lnTo>
                    <a:pt x="1814" y="703"/>
                  </a:lnTo>
                  <a:lnTo>
                    <a:pt x="1814" y="703"/>
                  </a:lnTo>
                  <a:lnTo>
                    <a:pt x="1814" y="703"/>
                  </a:lnTo>
                  <a:close/>
                  <a:moveTo>
                    <a:pt x="1708" y="483"/>
                  </a:moveTo>
                  <a:lnTo>
                    <a:pt x="1708" y="483"/>
                  </a:lnTo>
                  <a:lnTo>
                    <a:pt x="1708" y="481"/>
                  </a:lnTo>
                  <a:lnTo>
                    <a:pt x="1708" y="481"/>
                  </a:lnTo>
                  <a:lnTo>
                    <a:pt x="1706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3" y="478"/>
                  </a:lnTo>
                  <a:lnTo>
                    <a:pt x="1701" y="478"/>
                  </a:lnTo>
                  <a:lnTo>
                    <a:pt x="1701" y="478"/>
                  </a:lnTo>
                  <a:lnTo>
                    <a:pt x="1701" y="478"/>
                  </a:lnTo>
                  <a:lnTo>
                    <a:pt x="1701" y="481"/>
                  </a:lnTo>
                  <a:lnTo>
                    <a:pt x="1701" y="481"/>
                  </a:lnTo>
                  <a:lnTo>
                    <a:pt x="1701" y="481"/>
                  </a:lnTo>
                  <a:lnTo>
                    <a:pt x="1701" y="481"/>
                  </a:lnTo>
                  <a:lnTo>
                    <a:pt x="1703" y="481"/>
                  </a:lnTo>
                  <a:lnTo>
                    <a:pt x="1706" y="483"/>
                  </a:lnTo>
                  <a:lnTo>
                    <a:pt x="1708" y="483"/>
                  </a:lnTo>
                  <a:lnTo>
                    <a:pt x="1708" y="483"/>
                  </a:lnTo>
                  <a:close/>
                  <a:moveTo>
                    <a:pt x="1665" y="710"/>
                  </a:moveTo>
                  <a:lnTo>
                    <a:pt x="1665" y="710"/>
                  </a:lnTo>
                  <a:lnTo>
                    <a:pt x="1665" y="708"/>
                  </a:lnTo>
                  <a:lnTo>
                    <a:pt x="1665" y="708"/>
                  </a:lnTo>
                  <a:lnTo>
                    <a:pt x="1665" y="708"/>
                  </a:lnTo>
                  <a:lnTo>
                    <a:pt x="1661" y="708"/>
                  </a:lnTo>
                  <a:lnTo>
                    <a:pt x="1661" y="708"/>
                  </a:lnTo>
                  <a:lnTo>
                    <a:pt x="1661" y="708"/>
                  </a:lnTo>
                  <a:lnTo>
                    <a:pt x="1658" y="708"/>
                  </a:lnTo>
                  <a:lnTo>
                    <a:pt x="1658" y="706"/>
                  </a:lnTo>
                  <a:lnTo>
                    <a:pt x="1656" y="706"/>
                  </a:lnTo>
                  <a:lnTo>
                    <a:pt x="1656" y="706"/>
                  </a:lnTo>
                  <a:lnTo>
                    <a:pt x="1656" y="706"/>
                  </a:lnTo>
                  <a:lnTo>
                    <a:pt x="1656" y="703"/>
                  </a:lnTo>
                  <a:lnTo>
                    <a:pt x="1656" y="703"/>
                  </a:lnTo>
                  <a:lnTo>
                    <a:pt x="1656" y="703"/>
                  </a:lnTo>
                  <a:lnTo>
                    <a:pt x="1656" y="703"/>
                  </a:lnTo>
                  <a:lnTo>
                    <a:pt x="1654" y="703"/>
                  </a:lnTo>
                  <a:lnTo>
                    <a:pt x="1649" y="703"/>
                  </a:lnTo>
                  <a:lnTo>
                    <a:pt x="1649" y="706"/>
                  </a:lnTo>
                  <a:lnTo>
                    <a:pt x="1647" y="706"/>
                  </a:lnTo>
                  <a:lnTo>
                    <a:pt x="1644" y="708"/>
                  </a:lnTo>
                  <a:lnTo>
                    <a:pt x="1642" y="710"/>
                  </a:lnTo>
                  <a:lnTo>
                    <a:pt x="1639" y="710"/>
                  </a:lnTo>
                  <a:lnTo>
                    <a:pt x="1639" y="710"/>
                  </a:lnTo>
                  <a:lnTo>
                    <a:pt x="1637" y="710"/>
                  </a:lnTo>
                  <a:lnTo>
                    <a:pt x="1637" y="710"/>
                  </a:lnTo>
                  <a:lnTo>
                    <a:pt x="1635" y="710"/>
                  </a:lnTo>
                  <a:lnTo>
                    <a:pt x="1635" y="710"/>
                  </a:lnTo>
                  <a:lnTo>
                    <a:pt x="1632" y="710"/>
                  </a:lnTo>
                  <a:lnTo>
                    <a:pt x="1625" y="710"/>
                  </a:lnTo>
                  <a:lnTo>
                    <a:pt x="1625" y="710"/>
                  </a:lnTo>
                  <a:lnTo>
                    <a:pt x="1625" y="708"/>
                  </a:lnTo>
                  <a:lnTo>
                    <a:pt x="1623" y="708"/>
                  </a:lnTo>
                  <a:lnTo>
                    <a:pt x="1623" y="708"/>
                  </a:lnTo>
                  <a:lnTo>
                    <a:pt x="1620" y="708"/>
                  </a:lnTo>
                  <a:lnTo>
                    <a:pt x="1620" y="708"/>
                  </a:lnTo>
                  <a:lnTo>
                    <a:pt x="1620" y="708"/>
                  </a:lnTo>
                  <a:lnTo>
                    <a:pt x="1620" y="708"/>
                  </a:lnTo>
                  <a:lnTo>
                    <a:pt x="1618" y="710"/>
                  </a:lnTo>
                  <a:lnTo>
                    <a:pt x="1618" y="713"/>
                  </a:lnTo>
                  <a:lnTo>
                    <a:pt x="1618" y="713"/>
                  </a:lnTo>
                  <a:lnTo>
                    <a:pt x="1618" y="713"/>
                  </a:lnTo>
                  <a:lnTo>
                    <a:pt x="1616" y="713"/>
                  </a:lnTo>
                  <a:lnTo>
                    <a:pt x="1616" y="713"/>
                  </a:lnTo>
                  <a:lnTo>
                    <a:pt x="1616" y="713"/>
                  </a:lnTo>
                  <a:lnTo>
                    <a:pt x="1616" y="715"/>
                  </a:lnTo>
                  <a:lnTo>
                    <a:pt x="1616" y="715"/>
                  </a:lnTo>
                  <a:lnTo>
                    <a:pt x="1616" y="717"/>
                  </a:lnTo>
                  <a:lnTo>
                    <a:pt x="1613" y="717"/>
                  </a:lnTo>
                  <a:lnTo>
                    <a:pt x="1613" y="717"/>
                  </a:lnTo>
                  <a:lnTo>
                    <a:pt x="1613" y="717"/>
                  </a:lnTo>
                  <a:lnTo>
                    <a:pt x="1613" y="717"/>
                  </a:lnTo>
                  <a:lnTo>
                    <a:pt x="1613" y="722"/>
                  </a:lnTo>
                  <a:lnTo>
                    <a:pt x="1613" y="722"/>
                  </a:lnTo>
                  <a:lnTo>
                    <a:pt x="1611" y="722"/>
                  </a:lnTo>
                  <a:lnTo>
                    <a:pt x="1611" y="724"/>
                  </a:lnTo>
                  <a:lnTo>
                    <a:pt x="1611" y="724"/>
                  </a:lnTo>
                  <a:lnTo>
                    <a:pt x="1611" y="727"/>
                  </a:lnTo>
                  <a:lnTo>
                    <a:pt x="1611" y="727"/>
                  </a:lnTo>
                  <a:lnTo>
                    <a:pt x="1613" y="727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2"/>
                  </a:lnTo>
                  <a:lnTo>
                    <a:pt x="1618" y="720"/>
                  </a:lnTo>
                  <a:lnTo>
                    <a:pt x="1620" y="720"/>
                  </a:lnTo>
                  <a:lnTo>
                    <a:pt x="1620" y="720"/>
                  </a:lnTo>
                  <a:lnTo>
                    <a:pt x="1620" y="720"/>
                  </a:lnTo>
                  <a:lnTo>
                    <a:pt x="1623" y="720"/>
                  </a:lnTo>
                  <a:lnTo>
                    <a:pt x="1625" y="720"/>
                  </a:lnTo>
                  <a:lnTo>
                    <a:pt x="1625" y="720"/>
                  </a:lnTo>
                  <a:lnTo>
                    <a:pt x="1628" y="720"/>
                  </a:lnTo>
                  <a:lnTo>
                    <a:pt x="1628" y="720"/>
                  </a:lnTo>
                  <a:lnTo>
                    <a:pt x="1630" y="720"/>
                  </a:lnTo>
                  <a:lnTo>
                    <a:pt x="1630" y="720"/>
                  </a:lnTo>
                  <a:lnTo>
                    <a:pt x="1632" y="722"/>
                  </a:lnTo>
                  <a:lnTo>
                    <a:pt x="1632" y="722"/>
                  </a:lnTo>
                  <a:lnTo>
                    <a:pt x="1637" y="722"/>
                  </a:lnTo>
                  <a:lnTo>
                    <a:pt x="1637" y="722"/>
                  </a:lnTo>
                  <a:lnTo>
                    <a:pt x="1642" y="722"/>
                  </a:lnTo>
                  <a:lnTo>
                    <a:pt x="1642" y="722"/>
                  </a:lnTo>
                  <a:lnTo>
                    <a:pt x="1644" y="722"/>
                  </a:lnTo>
                  <a:lnTo>
                    <a:pt x="1644" y="722"/>
                  </a:lnTo>
                  <a:lnTo>
                    <a:pt x="1647" y="724"/>
                  </a:lnTo>
                  <a:lnTo>
                    <a:pt x="1647" y="724"/>
                  </a:lnTo>
                  <a:lnTo>
                    <a:pt x="1647" y="722"/>
                  </a:lnTo>
                  <a:lnTo>
                    <a:pt x="1649" y="722"/>
                  </a:lnTo>
                  <a:lnTo>
                    <a:pt x="1649" y="722"/>
                  </a:lnTo>
                  <a:lnTo>
                    <a:pt x="1649" y="722"/>
                  </a:lnTo>
                  <a:lnTo>
                    <a:pt x="1649" y="720"/>
                  </a:lnTo>
                  <a:lnTo>
                    <a:pt x="1649" y="720"/>
                  </a:lnTo>
                  <a:lnTo>
                    <a:pt x="1649" y="720"/>
                  </a:lnTo>
                  <a:lnTo>
                    <a:pt x="1651" y="715"/>
                  </a:lnTo>
                  <a:lnTo>
                    <a:pt x="1651" y="715"/>
                  </a:lnTo>
                  <a:lnTo>
                    <a:pt x="1654" y="715"/>
                  </a:lnTo>
                  <a:lnTo>
                    <a:pt x="1654" y="715"/>
                  </a:lnTo>
                  <a:lnTo>
                    <a:pt x="1656" y="715"/>
                  </a:lnTo>
                  <a:lnTo>
                    <a:pt x="1656" y="713"/>
                  </a:lnTo>
                  <a:lnTo>
                    <a:pt x="1661" y="713"/>
                  </a:lnTo>
                  <a:lnTo>
                    <a:pt x="1661" y="713"/>
                  </a:lnTo>
                  <a:lnTo>
                    <a:pt x="1661" y="713"/>
                  </a:lnTo>
                  <a:lnTo>
                    <a:pt x="1663" y="713"/>
                  </a:lnTo>
                  <a:lnTo>
                    <a:pt x="1665" y="713"/>
                  </a:lnTo>
                  <a:lnTo>
                    <a:pt x="1665" y="713"/>
                  </a:lnTo>
                  <a:lnTo>
                    <a:pt x="1665" y="713"/>
                  </a:lnTo>
                  <a:lnTo>
                    <a:pt x="1665" y="713"/>
                  </a:lnTo>
                  <a:lnTo>
                    <a:pt x="1665" y="713"/>
                  </a:lnTo>
                  <a:lnTo>
                    <a:pt x="1665" y="713"/>
                  </a:lnTo>
                  <a:lnTo>
                    <a:pt x="1665" y="710"/>
                  </a:lnTo>
                  <a:lnTo>
                    <a:pt x="1665" y="710"/>
                  </a:lnTo>
                  <a:close/>
                  <a:moveTo>
                    <a:pt x="1687" y="729"/>
                  </a:moveTo>
                  <a:lnTo>
                    <a:pt x="1687" y="727"/>
                  </a:lnTo>
                  <a:lnTo>
                    <a:pt x="1687" y="727"/>
                  </a:lnTo>
                  <a:lnTo>
                    <a:pt x="1684" y="727"/>
                  </a:lnTo>
                  <a:lnTo>
                    <a:pt x="1684" y="727"/>
                  </a:lnTo>
                  <a:lnTo>
                    <a:pt x="1684" y="727"/>
                  </a:lnTo>
                  <a:lnTo>
                    <a:pt x="1682" y="727"/>
                  </a:lnTo>
                  <a:lnTo>
                    <a:pt x="1682" y="729"/>
                  </a:lnTo>
                  <a:lnTo>
                    <a:pt x="1682" y="729"/>
                  </a:lnTo>
                  <a:lnTo>
                    <a:pt x="1682" y="729"/>
                  </a:lnTo>
                  <a:lnTo>
                    <a:pt x="1682" y="732"/>
                  </a:lnTo>
                  <a:lnTo>
                    <a:pt x="1684" y="732"/>
                  </a:lnTo>
                  <a:lnTo>
                    <a:pt x="1687" y="732"/>
                  </a:lnTo>
                  <a:lnTo>
                    <a:pt x="1687" y="729"/>
                  </a:lnTo>
                  <a:lnTo>
                    <a:pt x="1687" y="729"/>
                  </a:lnTo>
                  <a:lnTo>
                    <a:pt x="1687" y="729"/>
                  </a:lnTo>
                  <a:close/>
                  <a:moveTo>
                    <a:pt x="1623" y="414"/>
                  </a:moveTo>
                  <a:lnTo>
                    <a:pt x="1623" y="414"/>
                  </a:lnTo>
                  <a:lnTo>
                    <a:pt x="1623" y="412"/>
                  </a:lnTo>
                  <a:lnTo>
                    <a:pt x="1623" y="412"/>
                  </a:lnTo>
                  <a:lnTo>
                    <a:pt x="1623" y="412"/>
                  </a:lnTo>
                  <a:lnTo>
                    <a:pt x="1620" y="410"/>
                  </a:lnTo>
                  <a:lnTo>
                    <a:pt x="1620" y="410"/>
                  </a:lnTo>
                  <a:lnTo>
                    <a:pt x="1618" y="410"/>
                  </a:lnTo>
                  <a:lnTo>
                    <a:pt x="1618" y="410"/>
                  </a:lnTo>
                  <a:lnTo>
                    <a:pt x="1618" y="410"/>
                  </a:lnTo>
                  <a:lnTo>
                    <a:pt x="1618" y="412"/>
                  </a:lnTo>
                  <a:lnTo>
                    <a:pt x="1616" y="412"/>
                  </a:lnTo>
                  <a:lnTo>
                    <a:pt x="1616" y="414"/>
                  </a:lnTo>
                  <a:lnTo>
                    <a:pt x="1616" y="414"/>
                  </a:lnTo>
                  <a:lnTo>
                    <a:pt x="1616" y="417"/>
                  </a:lnTo>
                  <a:lnTo>
                    <a:pt x="1616" y="419"/>
                  </a:lnTo>
                  <a:lnTo>
                    <a:pt x="1616" y="419"/>
                  </a:lnTo>
                  <a:lnTo>
                    <a:pt x="1618" y="422"/>
                  </a:lnTo>
                  <a:lnTo>
                    <a:pt x="1618" y="424"/>
                  </a:lnTo>
                  <a:lnTo>
                    <a:pt x="1618" y="424"/>
                  </a:lnTo>
                  <a:lnTo>
                    <a:pt x="1618" y="424"/>
                  </a:lnTo>
                  <a:lnTo>
                    <a:pt x="1618" y="426"/>
                  </a:lnTo>
                  <a:lnTo>
                    <a:pt x="1620" y="426"/>
                  </a:lnTo>
                  <a:lnTo>
                    <a:pt x="1620" y="429"/>
                  </a:lnTo>
                  <a:lnTo>
                    <a:pt x="1620" y="431"/>
                  </a:lnTo>
                  <a:lnTo>
                    <a:pt x="1620" y="433"/>
                  </a:lnTo>
                  <a:lnTo>
                    <a:pt x="1620" y="436"/>
                  </a:lnTo>
                  <a:lnTo>
                    <a:pt x="1623" y="436"/>
                  </a:lnTo>
                  <a:lnTo>
                    <a:pt x="1625" y="436"/>
                  </a:lnTo>
                  <a:lnTo>
                    <a:pt x="1628" y="436"/>
                  </a:lnTo>
                  <a:lnTo>
                    <a:pt x="1628" y="436"/>
                  </a:lnTo>
                  <a:lnTo>
                    <a:pt x="1628" y="433"/>
                  </a:lnTo>
                  <a:lnTo>
                    <a:pt x="1625" y="433"/>
                  </a:lnTo>
                  <a:lnTo>
                    <a:pt x="1625" y="433"/>
                  </a:lnTo>
                  <a:lnTo>
                    <a:pt x="1625" y="431"/>
                  </a:lnTo>
                  <a:lnTo>
                    <a:pt x="1620" y="422"/>
                  </a:lnTo>
                  <a:lnTo>
                    <a:pt x="1620" y="419"/>
                  </a:lnTo>
                  <a:lnTo>
                    <a:pt x="1620" y="417"/>
                  </a:lnTo>
                  <a:lnTo>
                    <a:pt x="1623" y="414"/>
                  </a:lnTo>
                  <a:close/>
                  <a:moveTo>
                    <a:pt x="1616" y="407"/>
                  </a:moveTo>
                  <a:lnTo>
                    <a:pt x="1616" y="407"/>
                  </a:lnTo>
                  <a:lnTo>
                    <a:pt x="1616" y="407"/>
                  </a:lnTo>
                  <a:lnTo>
                    <a:pt x="1618" y="407"/>
                  </a:lnTo>
                  <a:lnTo>
                    <a:pt x="1618" y="410"/>
                  </a:lnTo>
                  <a:lnTo>
                    <a:pt x="1620" y="407"/>
                  </a:lnTo>
                  <a:lnTo>
                    <a:pt x="1620" y="407"/>
                  </a:lnTo>
                  <a:lnTo>
                    <a:pt x="1623" y="407"/>
                  </a:lnTo>
                  <a:lnTo>
                    <a:pt x="1623" y="407"/>
                  </a:lnTo>
                  <a:lnTo>
                    <a:pt x="1625" y="407"/>
                  </a:lnTo>
                  <a:lnTo>
                    <a:pt x="1625" y="407"/>
                  </a:lnTo>
                  <a:lnTo>
                    <a:pt x="1630" y="405"/>
                  </a:lnTo>
                  <a:lnTo>
                    <a:pt x="1632" y="407"/>
                  </a:lnTo>
                  <a:lnTo>
                    <a:pt x="1632" y="407"/>
                  </a:lnTo>
                  <a:lnTo>
                    <a:pt x="1632" y="405"/>
                  </a:lnTo>
                  <a:lnTo>
                    <a:pt x="1632" y="405"/>
                  </a:lnTo>
                  <a:lnTo>
                    <a:pt x="1632" y="405"/>
                  </a:lnTo>
                  <a:lnTo>
                    <a:pt x="1635" y="405"/>
                  </a:lnTo>
                  <a:lnTo>
                    <a:pt x="1637" y="405"/>
                  </a:lnTo>
                  <a:lnTo>
                    <a:pt x="1637" y="405"/>
                  </a:lnTo>
                  <a:lnTo>
                    <a:pt x="1639" y="403"/>
                  </a:lnTo>
                  <a:lnTo>
                    <a:pt x="1639" y="403"/>
                  </a:lnTo>
                  <a:lnTo>
                    <a:pt x="1639" y="403"/>
                  </a:lnTo>
                  <a:lnTo>
                    <a:pt x="1639" y="403"/>
                  </a:lnTo>
                  <a:lnTo>
                    <a:pt x="1639" y="403"/>
                  </a:lnTo>
                  <a:lnTo>
                    <a:pt x="1639" y="403"/>
                  </a:lnTo>
                  <a:lnTo>
                    <a:pt x="1637" y="403"/>
                  </a:lnTo>
                  <a:lnTo>
                    <a:pt x="1628" y="403"/>
                  </a:lnTo>
                  <a:lnTo>
                    <a:pt x="1623" y="400"/>
                  </a:lnTo>
                  <a:lnTo>
                    <a:pt x="1620" y="400"/>
                  </a:lnTo>
                  <a:lnTo>
                    <a:pt x="1613" y="403"/>
                  </a:lnTo>
                  <a:lnTo>
                    <a:pt x="1611" y="403"/>
                  </a:lnTo>
                  <a:lnTo>
                    <a:pt x="1611" y="403"/>
                  </a:lnTo>
                  <a:lnTo>
                    <a:pt x="1609" y="403"/>
                  </a:lnTo>
                  <a:lnTo>
                    <a:pt x="1609" y="403"/>
                  </a:lnTo>
                  <a:lnTo>
                    <a:pt x="1609" y="403"/>
                  </a:lnTo>
                  <a:lnTo>
                    <a:pt x="1606" y="403"/>
                  </a:lnTo>
                  <a:lnTo>
                    <a:pt x="1606" y="403"/>
                  </a:lnTo>
                  <a:lnTo>
                    <a:pt x="1604" y="403"/>
                  </a:lnTo>
                  <a:lnTo>
                    <a:pt x="1602" y="403"/>
                  </a:lnTo>
                  <a:lnTo>
                    <a:pt x="1602" y="403"/>
                  </a:lnTo>
                  <a:lnTo>
                    <a:pt x="1599" y="403"/>
                  </a:lnTo>
                  <a:lnTo>
                    <a:pt x="1597" y="403"/>
                  </a:lnTo>
                  <a:lnTo>
                    <a:pt x="1597" y="403"/>
                  </a:lnTo>
                  <a:lnTo>
                    <a:pt x="1597" y="403"/>
                  </a:lnTo>
                  <a:lnTo>
                    <a:pt x="1597" y="400"/>
                  </a:lnTo>
                  <a:lnTo>
                    <a:pt x="1597" y="400"/>
                  </a:lnTo>
                  <a:lnTo>
                    <a:pt x="1594" y="400"/>
                  </a:lnTo>
                  <a:lnTo>
                    <a:pt x="1594" y="400"/>
                  </a:lnTo>
                  <a:lnTo>
                    <a:pt x="1594" y="400"/>
                  </a:lnTo>
                  <a:lnTo>
                    <a:pt x="1592" y="403"/>
                  </a:lnTo>
                  <a:lnTo>
                    <a:pt x="1592" y="403"/>
                  </a:lnTo>
                  <a:lnTo>
                    <a:pt x="1592" y="403"/>
                  </a:lnTo>
                  <a:lnTo>
                    <a:pt x="1592" y="400"/>
                  </a:lnTo>
                  <a:lnTo>
                    <a:pt x="1592" y="400"/>
                  </a:lnTo>
                  <a:lnTo>
                    <a:pt x="1590" y="400"/>
                  </a:lnTo>
                  <a:lnTo>
                    <a:pt x="1590" y="400"/>
                  </a:lnTo>
                  <a:lnTo>
                    <a:pt x="1590" y="400"/>
                  </a:lnTo>
                  <a:lnTo>
                    <a:pt x="1590" y="403"/>
                  </a:lnTo>
                  <a:lnTo>
                    <a:pt x="1590" y="403"/>
                  </a:lnTo>
                  <a:lnTo>
                    <a:pt x="1587" y="403"/>
                  </a:lnTo>
                  <a:lnTo>
                    <a:pt x="1587" y="403"/>
                  </a:lnTo>
                  <a:lnTo>
                    <a:pt x="1587" y="405"/>
                  </a:lnTo>
                  <a:lnTo>
                    <a:pt x="1587" y="405"/>
                  </a:lnTo>
                  <a:lnTo>
                    <a:pt x="1587" y="405"/>
                  </a:lnTo>
                  <a:lnTo>
                    <a:pt x="1587" y="405"/>
                  </a:lnTo>
                  <a:lnTo>
                    <a:pt x="1590" y="405"/>
                  </a:lnTo>
                  <a:lnTo>
                    <a:pt x="1590" y="405"/>
                  </a:lnTo>
                  <a:lnTo>
                    <a:pt x="1590" y="405"/>
                  </a:lnTo>
                  <a:lnTo>
                    <a:pt x="1590" y="405"/>
                  </a:lnTo>
                  <a:lnTo>
                    <a:pt x="1592" y="405"/>
                  </a:lnTo>
                  <a:lnTo>
                    <a:pt x="1592" y="405"/>
                  </a:lnTo>
                  <a:lnTo>
                    <a:pt x="1592" y="407"/>
                  </a:lnTo>
                  <a:lnTo>
                    <a:pt x="1592" y="407"/>
                  </a:lnTo>
                  <a:lnTo>
                    <a:pt x="1592" y="410"/>
                  </a:lnTo>
                  <a:lnTo>
                    <a:pt x="1592" y="410"/>
                  </a:lnTo>
                  <a:lnTo>
                    <a:pt x="1594" y="410"/>
                  </a:lnTo>
                  <a:lnTo>
                    <a:pt x="1594" y="410"/>
                  </a:lnTo>
                  <a:lnTo>
                    <a:pt x="1597" y="410"/>
                  </a:lnTo>
                  <a:lnTo>
                    <a:pt x="1599" y="410"/>
                  </a:lnTo>
                  <a:lnTo>
                    <a:pt x="1602" y="407"/>
                  </a:lnTo>
                  <a:lnTo>
                    <a:pt x="1602" y="407"/>
                  </a:lnTo>
                  <a:lnTo>
                    <a:pt x="1611" y="407"/>
                  </a:lnTo>
                  <a:lnTo>
                    <a:pt x="1616" y="407"/>
                  </a:lnTo>
                  <a:close/>
                  <a:moveTo>
                    <a:pt x="485" y="272"/>
                  </a:moveTo>
                  <a:lnTo>
                    <a:pt x="485" y="272"/>
                  </a:lnTo>
                  <a:lnTo>
                    <a:pt x="485" y="272"/>
                  </a:lnTo>
                  <a:lnTo>
                    <a:pt x="488" y="272"/>
                  </a:lnTo>
                  <a:lnTo>
                    <a:pt x="485" y="270"/>
                  </a:lnTo>
                  <a:lnTo>
                    <a:pt x="485" y="270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3" y="268"/>
                  </a:lnTo>
                  <a:lnTo>
                    <a:pt x="483" y="268"/>
                  </a:lnTo>
                  <a:lnTo>
                    <a:pt x="480" y="268"/>
                  </a:lnTo>
                  <a:lnTo>
                    <a:pt x="480" y="268"/>
                  </a:lnTo>
                  <a:lnTo>
                    <a:pt x="480" y="270"/>
                  </a:lnTo>
                  <a:lnTo>
                    <a:pt x="483" y="270"/>
                  </a:lnTo>
                  <a:lnTo>
                    <a:pt x="483" y="270"/>
                  </a:lnTo>
                  <a:lnTo>
                    <a:pt x="483" y="270"/>
                  </a:lnTo>
                  <a:lnTo>
                    <a:pt x="485" y="272"/>
                  </a:lnTo>
                  <a:lnTo>
                    <a:pt x="485" y="272"/>
                  </a:lnTo>
                  <a:close/>
                  <a:moveTo>
                    <a:pt x="1687" y="507"/>
                  </a:moveTo>
                  <a:lnTo>
                    <a:pt x="1687" y="507"/>
                  </a:lnTo>
                  <a:lnTo>
                    <a:pt x="1684" y="507"/>
                  </a:lnTo>
                  <a:lnTo>
                    <a:pt x="1684" y="507"/>
                  </a:lnTo>
                  <a:lnTo>
                    <a:pt x="1684" y="507"/>
                  </a:lnTo>
                  <a:lnTo>
                    <a:pt x="1682" y="509"/>
                  </a:lnTo>
                  <a:lnTo>
                    <a:pt x="1682" y="509"/>
                  </a:lnTo>
                  <a:lnTo>
                    <a:pt x="1682" y="511"/>
                  </a:lnTo>
                  <a:lnTo>
                    <a:pt x="1684" y="511"/>
                  </a:lnTo>
                  <a:lnTo>
                    <a:pt x="1684" y="511"/>
                  </a:lnTo>
                  <a:lnTo>
                    <a:pt x="1684" y="511"/>
                  </a:lnTo>
                  <a:lnTo>
                    <a:pt x="1687" y="511"/>
                  </a:lnTo>
                  <a:lnTo>
                    <a:pt x="1687" y="511"/>
                  </a:lnTo>
                  <a:lnTo>
                    <a:pt x="1687" y="511"/>
                  </a:lnTo>
                  <a:lnTo>
                    <a:pt x="1687" y="511"/>
                  </a:lnTo>
                  <a:lnTo>
                    <a:pt x="1687" y="511"/>
                  </a:lnTo>
                  <a:lnTo>
                    <a:pt x="1689" y="509"/>
                  </a:lnTo>
                  <a:lnTo>
                    <a:pt x="1689" y="509"/>
                  </a:lnTo>
                  <a:lnTo>
                    <a:pt x="1687" y="507"/>
                  </a:lnTo>
                  <a:close/>
                  <a:moveTo>
                    <a:pt x="1587" y="201"/>
                  </a:moveTo>
                  <a:lnTo>
                    <a:pt x="1590" y="199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2" y="199"/>
                  </a:lnTo>
                  <a:lnTo>
                    <a:pt x="1592" y="199"/>
                  </a:lnTo>
                  <a:lnTo>
                    <a:pt x="1592" y="199"/>
                  </a:lnTo>
                  <a:lnTo>
                    <a:pt x="1592" y="197"/>
                  </a:lnTo>
                  <a:lnTo>
                    <a:pt x="1592" y="197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0" y="197"/>
                  </a:lnTo>
                  <a:lnTo>
                    <a:pt x="1590" y="197"/>
                  </a:lnTo>
                  <a:lnTo>
                    <a:pt x="1590" y="197"/>
                  </a:lnTo>
                  <a:lnTo>
                    <a:pt x="1590" y="197"/>
                  </a:lnTo>
                  <a:lnTo>
                    <a:pt x="1590" y="197"/>
                  </a:lnTo>
                  <a:lnTo>
                    <a:pt x="1590" y="197"/>
                  </a:lnTo>
                  <a:lnTo>
                    <a:pt x="1587" y="197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90" y="199"/>
                  </a:lnTo>
                  <a:lnTo>
                    <a:pt x="1587" y="199"/>
                  </a:lnTo>
                  <a:lnTo>
                    <a:pt x="1587" y="199"/>
                  </a:lnTo>
                  <a:lnTo>
                    <a:pt x="1587" y="199"/>
                  </a:lnTo>
                  <a:lnTo>
                    <a:pt x="1587" y="199"/>
                  </a:lnTo>
                  <a:lnTo>
                    <a:pt x="1587" y="199"/>
                  </a:lnTo>
                  <a:lnTo>
                    <a:pt x="1587" y="201"/>
                  </a:lnTo>
                  <a:lnTo>
                    <a:pt x="1587" y="201"/>
                  </a:lnTo>
                  <a:close/>
                  <a:moveTo>
                    <a:pt x="1703" y="594"/>
                  </a:moveTo>
                  <a:lnTo>
                    <a:pt x="1703" y="594"/>
                  </a:lnTo>
                  <a:lnTo>
                    <a:pt x="1703" y="594"/>
                  </a:lnTo>
                  <a:lnTo>
                    <a:pt x="1703" y="594"/>
                  </a:lnTo>
                  <a:close/>
                  <a:moveTo>
                    <a:pt x="1703" y="594"/>
                  </a:moveTo>
                  <a:lnTo>
                    <a:pt x="1703" y="597"/>
                  </a:lnTo>
                  <a:lnTo>
                    <a:pt x="1703" y="594"/>
                  </a:lnTo>
                  <a:lnTo>
                    <a:pt x="1703" y="594"/>
                  </a:lnTo>
                  <a:close/>
                  <a:moveTo>
                    <a:pt x="1713" y="734"/>
                  </a:moveTo>
                  <a:lnTo>
                    <a:pt x="1713" y="734"/>
                  </a:lnTo>
                  <a:lnTo>
                    <a:pt x="1713" y="734"/>
                  </a:lnTo>
                  <a:lnTo>
                    <a:pt x="1710" y="734"/>
                  </a:lnTo>
                  <a:lnTo>
                    <a:pt x="1706" y="736"/>
                  </a:lnTo>
                  <a:lnTo>
                    <a:pt x="1708" y="736"/>
                  </a:lnTo>
                  <a:lnTo>
                    <a:pt x="1708" y="739"/>
                  </a:lnTo>
                  <a:lnTo>
                    <a:pt x="1710" y="739"/>
                  </a:lnTo>
                  <a:lnTo>
                    <a:pt x="1710" y="739"/>
                  </a:lnTo>
                  <a:lnTo>
                    <a:pt x="1713" y="736"/>
                  </a:lnTo>
                  <a:lnTo>
                    <a:pt x="1713" y="736"/>
                  </a:lnTo>
                  <a:lnTo>
                    <a:pt x="1715" y="736"/>
                  </a:lnTo>
                  <a:lnTo>
                    <a:pt x="1715" y="736"/>
                  </a:lnTo>
                  <a:lnTo>
                    <a:pt x="1715" y="734"/>
                  </a:lnTo>
                  <a:lnTo>
                    <a:pt x="1713" y="734"/>
                  </a:lnTo>
                  <a:close/>
                  <a:moveTo>
                    <a:pt x="1874" y="509"/>
                  </a:moveTo>
                  <a:lnTo>
                    <a:pt x="1874" y="509"/>
                  </a:lnTo>
                  <a:lnTo>
                    <a:pt x="1876" y="509"/>
                  </a:lnTo>
                  <a:lnTo>
                    <a:pt x="1876" y="509"/>
                  </a:lnTo>
                  <a:lnTo>
                    <a:pt x="1876" y="507"/>
                  </a:lnTo>
                  <a:lnTo>
                    <a:pt x="1876" y="507"/>
                  </a:lnTo>
                  <a:lnTo>
                    <a:pt x="1876" y="500"/>
                  </a:lnTo>
                  <a:lnTo>
                    <a:pt x="1876" y="500"/>
                  </a:lnTo>
                  <a:lnTo>
                    <a:pt x="1876" y="500"/>
                  </a:lnTo>
                  <a:lnTo>
                    <a:pt x="1876" y="497"/>
                  </a:lnTo>
                  <a:lnTo>
                    <a:pt x="1876" y="497"/>
                  </a:lnTo>
                  <a:lnTo>
                    <a:pt x="1878" y="497"/>
                  </a:lnTo>
                  <a:lnTo>
                    <a:pt x="1878" y="497"/>
                  </a:lnTo>
                  <a:lnTo>
                    <a:pt x="1878" y="495"/>
                  </a:lnTo>
                  <a:lnTo>
                    <a:pt x="1878" y="495"/>
                  </a:lnTo>
                  <a:lnTo>
                    <a:pt x="1878" y="495"/>
                  </a:lnTo>
                  <a:lnTo>
                    <a:pt x="1876" y="493"/>
                  </a:lnTo>
                  <a:lnTo>
                    <a:pt x="1876" y="493"/>
                  </a:lnTo>
                  <a:lnTo>
                    <a:pt x="1874" y="490"/>
                  </a:lnTo>
                  <a:lnTo>
                    <a:pt x="1874" y="490"/>
                  </a:lnTo>
                  <a:lnTo>
                    <a:pt x="1874" y="488"/>
                  </a:lnTo>
                  <a:lnTo>
                    <a:pt x="1876" y="488"/>
                  </a:lnTo>
                  <a:lnTo>
                    <a:pt x="1874" y="488"/>
                  </a:lnTo>
                  <a:lnTo>
                    <a:pt x="1874" y="485"/>
                  </a:lnTo>
                  <a:lnTo>
                    <a:pt x="1871" y="485"/>
                  </a:lnTo>
                  <a:lnTo>
                    <a:pt x="1869" y="485"/>
                  </a:lnTo>
                  <a:lnTo>
                    <a:pt x="1866" y="485"/>
                  </a:lnTo>
                  <a:lnTo>
                    <a:pt x="1866" y="485"/>
                  </a:lnTo>
                  <a:lnTo>
                    <a:pt x="1866" y="485"/>
                  </a:lnTo>
                  <a:lnTo>
                    <a:pt x="1866" y="483"/>
                  </a:lnTo>
                  <a:lnTo>
                    <a:pt x="1864" y="483"/>
                  </a:lnTo>
                  <a:lnTo>
                    <a:pt x="1864" y="481"/>
                  </a:lnTo>
                  <a:lnTo>
                    <a:pt x="1864" y="478"/>
                  </a:lnTo>
                  <a:lnTo>
                    <a:pt x="1864" y="476"/>
                  </a:lnTo>
                  <a:lnTo>
                    <a:pt x="1864" y="474"/>
                  </a:lnTo>
                  <a:lnTo>
                    <a:pt x="1864" y="474"/>
                  </a:lnTo>
                  <a:lnTo>
                    <a:pt x="1862" y="471"/>
                  </a:lnTo>
                  <a:lnTo>
                    <a:pt x="1862" y="471"/>
                  </a:lnTo>
                  <a:lnTo>
                    <a:pt x="1862" y="471"/>
                  </a:lnTo>
                  <a:lnTo>
                    <a:pt x="1857" y="469"/>
                  </a:lnTo>
                  <a:lnTo>
                    <a:pt x="1857" y="469"/>
                  </a:lnTo>
                  <a:lnTo>
                    <a:pt x="1852" y="464"/>
                  </a:lnTo>
                  <a:lnTo>
                    <a:pt x="1850" y="464"/>
                  </a:lnTo>
                  <a:lnTo>
                    <a:pt x="1848" y="464"/>
                  </a:lnTo>
                  <a:lnTo>
                    <a:pt x="1843" y="464"/>
                  </a:lnTo>
                  <a:lnTo>
                    <a:pt x="1833" y="464"/>
                  </a:lnTo>
                  <a:lnTo>
                    <a:pt x="1831" y="462"/>
                  </a:lnTo>
                  <a:lnTo>
                    <a:pt x="1829" y="462"/>
                  </a:lnTo>
                  <a:lnTo>
                    <a:pt x="1829" y="462"/>
                  </a:lnTo>
                  <a:lnTo>
                    <a:pt x="1826" y="462"/>
                  </a:lnTo>
                  <a:lnTo>
                    <a:pt x="1826" y="459"/>
                  </a:lnTo>
                  <a:lnTo>
                    <a:pt x="1826" y="462"/>
                  </a:lnTo>
                  <a:lnTo>
                    <a:pt x="1826" y="459"/>
                  </a:lnTo>
                  <a:lnTo>
                    <a:pt x="1824" y="459"/>
                  </a:lnTo>
                  <a:lnTo>
                    <a:pt x="1824" y="459"/>
                  </a:lnTo>
                  <a:lnTo>
                    <a:pt x="1824" y="459"/>
                  </a:lnTo>
                  <a:lnTo>
                    <a:pt x="1824" y="459"/>
                  </a:lnTo>
                  <a:lnTo>
                    <a:pt x="1824" y="459"/>
                  </a:lnTo>
                  <a:lnTo>
                    <a:pt x="1822" y="459"/>
                  </a:lnTo>
                  <a:lnTo>
                    <a:pt x="1822" y="459"/>
                  </a:lnTo>
                  <a:lnTo>
                    <a:pt x="1822" y="459"/>
                  </a:lnTo>
                  <a:lnTo>
                    <a:pt x="1819" y="457"/>
                  </a:lnTo>
                  <a:lnTo>
                    <a:pt x="1819" y="457"/>
                  </a:lnTo>
                  <a:lnTo>
                    <a:pt x="1819" y="457"/>
                  </a:lnTo>
                  <a:lnTo>
                    <a:pt x="1812" y="455"/>
                  </a:lnTo>
                  <a:lnTo>
                    <a:pt x="1807" y="455"/>
                  </a:lnTo>
                  <a:lnTo>
                    <a:pt x="1807" y="455"/>
                  </a:lnTo>
                  <a:lnTo>
                    <a:pt x="1807" y="455"/>
                  </a:lnTo>
                  <a:lnTo>
                    <a:pt x="1807" y="452"/>
                  </a:lnTo>
                  <a:lnTo>
                    <a:pt x="1807" y="452"/>
                  </a:lnTo>
                  <a:lnTo>
                    <a:pt x="1807" y="452"/>
                  </a:lnTo>
                  <a:lnTo>
                    <a:pt x="1807" y="452"/>
                  </a:lnTo>
                  <a:lnTo>
                    <a:pt x="1803" y="452"/>
                  </a:lnTo>
                  <a:lnTo>
                    <a:pt x="1800" y="452"/>
                  </a:lnTo>
                  <a:lnTo>
                    <a:pt x="1798" y="455"/>
                  </a:lnTo>
                  <a:lnTo>
                    <a:pt x="1798" y="455"/>
                  </a:lnTo>
                  <a:lnTo>
                    <a:pt x="1798" y="457"/>
                  </a:lnTo>
                  <a:lnTo>
                    <a:pt x="1798" y="457"/>
                  </a:lnTo>
                  <a:lnTo>
                    <a:pt x="1796" y="457"/>
                  </a:lnTo>
                  <a:lnTo>
                    <a:pt x="1793" y="459"/>
                  </a:lnTo>
                  <a:lnTo>
                    <a:pt x="1793" y="459"/>
                  </a:lnTo>
                  <a:lnTo>
                    <a:pt x="1791" y="459"/>
                  </a:lnTo>
                  <a:lnTo>
                    <a:pt x="1791" y="459"/>
                  </a:lnTo>
                  <a:lnTo>
                    <a:pt x="1791" y="462"/>
                  </a:lnTo>
                  <a:lnTo>
                    <a:pt x="1791" y="462"/>
                  </a:lnTo>
                  <a:lnTo>
                    <a:pt x="1791" y="459"/>
                  </a:lnTo>
                  <a:lnTo>
                    <a:pt x="1791" y="459"/>
                  </a:lnTo>
                  <a:lnTo>
                    <a:pt x="1788" y="459"/>
                  </a:lnTo>
                  <a:lnTo>
                    <a:pt x="1788" y="459"/>
                  </a:lnTo>
                  <a:lnTo>
                    <a:pt x="1788" y="459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8" y="462"/>
                  </a:lnTo>
                  <a:lnTo>
                    <a:pt x="1786" y="462"/>
                  </a:lnTo>
                  <a:lnTo>
                    <a:pt x="1786" y="462"/>
                  </a:lnTo>
                  <a:lnTo>
                    <a:pt x="1786" y="462"/>
                  </a:lnTo>
                  <a:lnTo>
                    <a:pt x="1784" y="459"/>
                  </a:lnTo>
                  <a:lnTo>
                    <a:pt x="1784" y="459"/>
                  </a:lnTo>
                  <a:lnTo>
                    <a:pt x="1784" y="457"/>
                  </a:lnTo>
                  <a:lnTo>
                    <a:pt x="1784" y="455"/>
                  </a:lnTo>
                  <a:lnTo>
                    <a:pt x="1781" y="455"/>
                  </a:lnTo>
                  <a:lnTo>
                    <a:pt x="1781" y="455"/>
                  </a:lnTo>
                  <a:lnTo>
                    <a:pt x="1777" y="457"/>
                  </a:lnTo>
                  <a:lnTo>
                    <a:pt x="1774" y="457"/>
                  </a:lnTo>
                  <a:lnTo>
                    <a:pt x="1772" y="457"/>
                  </a:lnTo>
                  <a:lnTo>
                    <a:pt x="1772" y="457"/>
                  </a:lnTo>
                  <a:lnTo>
                    <a:pt x="1769" y="457"/>
                  </a:lnTo>
                  <a:lnTo>
                    <a:pt x="1758" y="457"/>
                  </a:lnTo>
                  <a:lnTo>
                    <a:pt x="1758" y="457"/>
                  </a:lnTo>
                  <a:lnTo>
                    <a:pt x="1755" y="455"/>
                  </a:lnTo>
                  <a:lnTo>
                    <a:pt x="1755" y="455"/>
                  </a:lnTo>
                  <a:lnTo>
                    <a:pt x="1753" y="455"/>
                  </a:lnTo>
                  <a:lnTo>
                    <a:pt x="1751" y="457"/>
                  </a:lnTo>
                  <a:lnTo>
                    <a:pt x="1748" y="457"/>
                  </a:lnTo>
                  <a:lnTo>
                    <a:pt x="1748" y="457"/>
                  </a:lnTo>
                  <a:lnTo>
                    <a:pt x="1739" y="457"/>
                  </a:lnTo>
                  <a:lnTo>
                    <a:pt x="1736" y="457"/>
                  </a:lnTo>
                  <a:lnTo>
                    <a:pt x="1736" y="457"/>
                  </a:lnTo>
                  <a:lnTo>
                    <a:pt x="1736" y="457"/>
                  </a:lnTo>
                  <a:lnTo>
                    <a:pt x="1736" y="457"/>
                  </a:lnTo>
                  <a:lnTo>
                    <a:pt x="1736" y="459"/>
                  </a:lnTo>
                  <a:lnTo>
                    <a:pt x="1736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59"/>
                  </a:lnTo>
                  <a:lnTo>
                    <a:pt x="1734" y="462"/>
                  </a:lnTo>
                  <a:lnTo>
                    <a:pt x="1734" y="462"/>
                  </a:lnTo>
                  <a:lnTo>
                    <a:pt x="1732" y="462"/>
                  </a:lnTo>
                  <a:lnTo>
                    <a:pt x="1732" y="462"/>
                  </a:lnTo>
                  <a:lnTo>
                    <a:pt x="1732" y="462"/>
                  </a:lnTo>
                  <a:lnTo>
                    <a:pt x="1732" y="462"/>
                  </a:lnTo>
                  <a:lnTo>
                    <a:pt x="1732" y="464"/>
                  </a:lnTo>
                  <a:lnTo>
                    <a:pt x="1734" y="464"/>
                  </a:lnTo>
                  <a:lnTo>
                    <a:pt x="1734" y="464"/>
                  </a:lnTo>
                  <a:lnTo>
                    <a:pt x="1732" y="464"/>
                  </a:lnTo>
                  <a:lnTo>
                    <a:pt x="1732" y="467"/>
                  </a:lnTo>
                  <a:lnTo>
                    <a:pt x="1732" y="467"/>
                  </a:lnTo>
                  <a:lnTo>
                    <a:pt x="1732" y="469"/>
                  </a:lnTo>
                  <a:lnTo>
                    <a:pt x="1732" y="469"/>
                  </a:lnTo>
                  <a:lnTo>
                    <a:pt x="1732" y="469"/>
                  </a:lnTo>
                  <a:lnTo>
                    <a:pt x="1729" y="467"/>
                  </a:lnTo>
                  <a:lnTo>
                    <a:pt x="1729" y="469"/>
                  </a:lnTo>
                  <a:lnTo>
                    <a:pt x="1727" y="469"/>
                  </a:lnTo>
                  <a:lnTo>
                    <a:pt x="1727" y="469"/>
                  </a:lnTo>
                  <a:lnTo>
                    <a:pt x="1725" y="469"/>
                  </a:lnTo>
                  <a:lnTo>
                    <a:pt x="1725" y="469"/>
                  </a:lnTo>
                  <a:lnTo>
                    <a:pt x="1725" y="471"/>
                  </a:lnTo>
                  <a:lnTo>
                    <a:pt x="1722" y="471"/>
                  </a:lnTo>
                  <a:lnTo>
                    <a:pt x="1722" y="471"/>
                  </a:lnTo>
                  <a:lnTo>
                    <a:pt x="1722" y="471"/>
                  </a:lnTo>
                  <a:lnTo>
                    <a:pt x="1720" y="471"/>
                  </a:lnTo>
                  <a:lnTo>
                    <a:pt x="1720" y="471"/>
                  </a:lnTo>
                  <a:lnTo>
                    <a:pt x="1720" y="474"/>
                  </a:lnTo>
                  <a:lnTo>
                    <a:pt x="1720" y="474"/>
                  </a:lnTo>
                  <a:lnTo>
                    <a:pt x="1720" y="474"/>
                  </a:lnTo>
                  <a:lnTo>
                    <a:pt x="1720" y="476"/>
                  </a:lnTo>
                  <a:lnTo>
                    <a:pt x="1722" y="478"/>
                  </a:lnTo>
                  <a:lnTo>
                    <a:pt x="1722" y="481"/>
                  </a:lnTo>
                  <a:lnTo>
                    <a:pt x="1722" y="481"/>
                  </a:lnTo>
                  <a:lnTo>
                    <a:pt x="1725" y="481"/>
                  </a:lnTo>
                  <a:lnTo>
                    <a:pt x="1725" y="483"/>
                  </a:lnTo>
                  <a:lnTo>
                    <a:pt x="1725" y="485"/>
                  </a:lnTo>
                  <a:lnTo>
                    <a:pt x="1722" y="490"/>
                  </a:lnTo>
                  <a:lnTo>
                    <a:pt x="1722" y="493"/>
                  </a:lnTo>
                  <a:lnTo>
                    <a:pt x="1722" y="493"/>
                  </a:lnTo>
                  <a:lnTo>
                    <a:pt x="1725" y="493"/>
                  </a:lnTo>
                  <a:lnTo>
                    <a:pt x="1725" y="493"/>
                  </a:lnTo>
                  <a:lnTo>
                    <a:pt x="1725" y="490"/>
                  </a:lnTo>
                  <a:lnTo>
                    <a:pt x="1725" y="490"/>
                  </a:lnTo>
                  <a:lnTo>
                    <a:pt x="1725" y="490"/>
                  </a:lnTo>
                  <a:lnTo>
                    <a:pt x="1725" y="490"/>
                  </a:lnTo>
                  <a:lnTo>
                    <a:pt x="1725" y="488"/>
                  </a:lnTo>
                  <a:lnTo>
                    <a:pt x="1725" y="485"/>
                  </a:lnTo>
                  <a:lnTo>
                    <a:pt x="1727" y="485"/>
                  </a:lnTo>
                  <a:lnTo>
                    <a:pt x="1727" y="485"/>
                  </a:lnTo>
                  <a:lnTo>
                    <a:pt x="1727" y="483"/>
                  </a:lnTo>
                  <a:lnTo>
                    <a:pt x="1727" y="483"/>
                  </a:lnTo>
                  <a:lnTo>
                    <a:pt x="1727" y="483"/>
                  </a:lnTo>
                  <a:lnTo>
                    <a:pt x="1729" y="483"/>
                  </a:lnTo>
                  <a:lnTo>
                    <a:pt x="1729" y="483"/>
                  </a:lnTo>
                  <a:lnTo>
                    <a:pt x="1729" y="481"/>
                  </a:lnTo>
                  <a:lnTo>
                    <a:pt x="1729" y="481"/>
                  </a:lnTo>
                  <a:lnTo>
                    <a:pt x="1729" y="481"/>
                  </a:lnTo>
                  <a:lnTo>
                    <a:pt x="1732" y="474"/>
                  </a:lnTo>
                  <a:lnTo>
                    <a:pt x="1732" y="474"/>
                  </a:lnTo>
                  <a:lnTo>
                    <a:pt x="1732" y="471"/>
                  </a:lnTo>
                  <a:lnTo>
                    <a:pt x="1734" y="469"/>
                  </a:lnTo>
                  <a:lnTo>
                    <a:pt x="1734" y="469"/>
                  </a:lnTo>
                  <a:lnTo>
                    <a:pt x="1736" y="469"/>
                  </a:lnTo>
                  <a:lnTo>
                    <a:pt x="1736" y="469"/>
                  </a:lnTo>
                  <a:lnTo>
                    <a:pt x="1736" y="469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6" y="474"/>
                  </a:lnTo>
                  <a:lnTo>
                    <a:pt x="1736" y="474"/>
                  </a:lnTo>
                  <a:lnTo>
                    <a:pt x="1736" y="474"/>
                  </a:lnTo>
                  <a:lnTo>
                    <a:pt x="1736" y="474"/>
                  </a:lnTo>
                  <a:lnTo>
                    <a:pt x="1739" y="476"/>
                  </a:lnTo>
                  <a:lnTo>
                    <a:pt x="1739" y="476"/>
                  </a:lnTo>
                  <a:lnTo>
                    <a:pt x="1741" y="476"/>
                  </a:lnTo>
                  <a:lnTo>
                    <a:pt x="1741" y="476"/>
                  </a:lnTo>
                  <a:lnTo>
                    <a:pt x="1748" y="485"/>
                  </a:lnTo>
                  <a:lnTo>
                    <a:pt x="1748" y="485"/>
                  </a:lnTo>
                  <a:lnTo>
                    <a:pt x="1751" y="488"/>
                  </a:lnTo>
                  <a:lnTo>
                    <a:pt x="1751" y="488"/>
                  </a:lnTo>
                  <a:lnTo>
                    <a:pt x="1753" y="488"/>
                  </a:lnTo>
                  <a:lnTo>
                    <a:pt x="1753" y="488"/>
                  </a:lnTo>
                  <a:lnTo>
                    <a:pt x="1755" y="488"/>
                  </a:lnTo>
                  <a:lnTo>
                    <a:pt x="1758" y="488"/>
                  </a:lnTo>
                  <a:lnTo>
                    <a:pt x="1760" y="488"/>
                  </a:lnTo>
                  <a:lnTo>
                    <a:pt x="1762" y="488"/>
                  </a:lnTo>
                  <a:lnTo>
                    <a:pt x="1762" y="485"/>
                  </a:lnTo>
                  <a:lnTo>
                    <a:pt x="1762" y="485"/>
                  </a:lnTo>
                  <a:lnTo>
                    <a:pt x="1762" y="485"/>
                  </a:lnTo>
                  <a:lnTo>
                    <a:pt x="1762" y="485"/>
                  </a:lnTo>
                  <a:lnTo>
                    <a:pt x="1762" y="485"/>
                  </a:lnTo>
                  <a:lnTo>
                    <a:pt x="1762" y="483"/>
                  </a:lnTo>
                  <a:lnTo>
                    <a:pt x="1762" y="483"/>
                  </a:lnTo>
                  <a:lnTo>
                    <a:pt x="1762" y="483"/>
                  </a:lnTo>
                  <a:lnTo>
                    <a:pt x="1762" y="483"/>
                  </a:lnTo>
                  <a:lnTo>
                    <a:pt x="1762" y="483"/>
                  </a:lnTo>
                  <a:lnTo>
                    <a:pt x="1767" y="478"/>
                  </a:lnTo>
                  <a:lnTo>
                    <a:pt x="1767" y="478"/>
                  </a:lnTo>
                  <a:lnTo>
                    <a:pt x="1769" y="478"/>
                  </a:lnTo>
                  <a:lnTo>
                    <a:pt x="1772" y="476"/>
                  </a:lnTo>
                  <a:lnTo>
                    <a:pt x="1772" y="476"/>
                  </a:lnTo>
                  <a:lnTo>
                    <a:pt x="1772" y="476"/>
                  </a:lnTo>
                  <a:lnTo>
                    <a:pt x="1774" y="476"/>
                  </a:lnTo>
                  <a:lnTo>
                    <a:pt x="1774" y="476"/>
                  </a:lnTo>
                  <a:lnTo>
                    <a:pt x="1774" y="476"/>
                  </a:lnTo>
                  <a:lnTo>
                    <a:pt x="1777" y="476"/>
                  </a:lnTo>
                  <a:lnTo>
                    <a:pt x="1777" y="476"/>
                  </a:lnTo>
                  <a:lnTo>
                    <a:pt x="1779" y="476"/>
                  </a:lnTo>
                  <a:lnTo>
                    <a:pt x="1779" y="478"/>
                  </a:lnTo>
                  <a:lnTo>
                    <a:pt x="1777" y="481"/>
                  </a:lnTo>
                  <a:lnTo>
                    <a:pt x="1777" y="481"/>
                  </a:lnTo>
                  <a:lnTo>
                    <a:pt x="1777" y="481"/>
                  </a:lnTo>
                  <a:lnTo>
                    <a:pt x="1777" y="483"/>
                  </a:lnTo>
                  <a:lnTo>
                    <a:pt x="1779" y="483"/>
                  </a:lnTo>
                  <a:lnTo>
                    <a:pt x="1784" y="483"/>
                  </a:lnTo>
                  <a:lnTo>
                    <a:pt x="1784" y="483"/>
                  </a:lnTo>
                  <a:lnTo>
                    <a:pt x="1786" y="483"/>
                  </a:lnTo>
                  <a:lnTo>
                    <a:pt x="1788" y="485"/>
                  </a:lnTo>
                  <a:lnTo>
                    <a:pt x="1791" y="485"/>
                  </a:lnTo>
                  <a:lnTo>
                    <a:pt x="1798" y="485"/>
                  </a:lnTo>
                  <a:lnTo>
                    <a:pt x="1800" y="485"/>
                  </a:lnTo>
                  <a:lnTo>
                    <a:pt x="1805" y="488"/>
                  </a:lnTo>
                  <a:lnTo>
                    <a:pt x="1807" y="488"/>
                  </a:lnTo>
                  <a:lnTo>
                    <a:pt x="1810" y="488"/>
                  </a:lnTo>
                  <a:lnTo>
                    <a:pt x="1807" y="485"/>
                  </a:lnTo>
                  <a:lnTo>
                    <a:pt x="1805" y="481"/>
                  </a:lnTo>
                  <a:lnTo>
                    <a:pt x="1805" y="481"/>
                  </a:lnTo>
                  <a:lnTo>
                    <a:pt x="1807" y="481"/>
                  </a:lnTo>
                  <a:lnTo>
                    <a:pt x="1826" y="481"/>
                  </a:lnTo>
                  <a:lnTo>
                    <a:pt x="1829" y="483"/>
                  </a:lnTo>
                  <a:lnTo>
                    <a:pt x="1829" y="483"/>
                  </a:lnTo>
                  <a:lnTo>
                    <a:pt x="1831" y="485"/>
                  </a:lnTo>
                  <a:lnTo>
                    <a:pt x="1829" y="485"/>
                  </a:lnTo>
                  <a:lnTo>
                    <a:pt x="1831" y="485"/>
                  </a:lnTo>
                  <a:lnTo>
                    <a:pt x="1831" y="488"/>
                  </a:lnTo>
                  <a:lnTo>
                    <a:pt x="1831" y="488"/>
                  </a:lnTo>
                  <a:lnTo>
                    <a:pt x="1831" y="488"/>
                  </a:lnTo>
                  <a:lnTo>
                    <a:pt x="1831" y="488"/>
                  </a:lnTo>
                  <a:lnTo>
                    <a:pt x="1833" y="490"/>
                  </a:lnTo>
                  <a:lnTo>
                    <a:pt x="1836" y="490"/>
                  </a:lnTo>
                  <a:lnTo>
                    <a:pt x="1838" y="490"/>
                  </a:lnTo>
                  <a:lnTo>
                    <a:pt x="1838" y="490"/>
                  </a:lnTo>
                  <a:lnTo>
                    <a:pt x="1838" y="493"/>
                  </a:lnTo>
                  <a:lnTo>
                    <a:pt x="1848" y="495"/>
                  </a:lnTo>
                  <a:lnTo>
                    <a:pt x="1850" y="497"/>
                  </a:lnTo>
                  <a:lnTo>
                    <a:pt x="1852" y="497"/>
                  </a:lnTo>
                  <a:lnTo>
                    <a:pt x="1852" y="497"/>
                  </a:lnTo>
                  <a:lnTo>
                    <a:pt x="1855" y="497"/>
                  </a:lnTo>
                  <a:lnTo>
                    <a:pt x="1855" y="497"/>
                  </a:lnTo>
                  <a:lnTo>
                    <a:pt x="1855" y="497"/>
                  </a:lnTo>
                  <a:lnTo>
                    <a:pt x="1857" y="500"/>
                  </a:lnTo>
                  <a:lnTo>
                    <a:pt x="1857" y="500"/>
                  </a:lnTo>
                  <a:lnTo>
                    <a:pt x="1857" y="502"/>
                  </a:lnTo>
                  <a:lnTo>
                    <a:pt x="1859" y="502"/>
                  </a:lnTo>
                  <a:lnTo>
                    <a:pt x="1859" y="502"/>
                  </a:lnTo>
                  <a:lnTo>
                    <a:pt x="1862" y="502"/>
                  </a:lnTo>
                  <a:lnTo>
                    <a:pt x="1862" y="502"/>
                  </a:lnTo>
                  <a:lnTo>
                    <a:pt x="1864" y="504"/>
                  </a:lnTo>
                  <a:lnTo>
                    <a:pt x="1864" y="504"/>
                  </a:lnTo>
                  <a:lnTo>
                    <a:pt x="1864" y="504"/>
                  </a:lnTo>
                  <a:lnTo>
                    <a:pt x="1871" y="507"/>
                  </a:lnTo>
                  <a:lnTo>
                    <a:pt x="1871" y="507"/>
                  </a:lnTo>
                  <a:lnTo>
                    <a:pt x="1871" y="507"/>
                  </a:lnTo>
                  <a:lnTo>
                    <a:pt x="1874" y="509"/>
                  </a:lnTo>
                  <a:close/>
                  <a:moveTo>
                    <a:pt x="1691" y="348"/>
                  </a:moveTo>
                  <a:lnTo>
                    <a:pt x="1691" y="346"/>
                  </a:lnTo>
                  <a:lnTo>
                    <a:pt x="1689" y="346"/>
                  </a:lnTo>
                  <a:lnTo>
                    <a:pt x="1691" y="346"/>
                  </a:lnTo>
                  <a:lnTo>
                    <a:pt x="1691" y="346"/>
                  </a:ln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lnTo>
                    <a:pt x="1689" y="341"/>
                  </a:lnTo>
                  <a:lnTo>
                    <a:pt x="1687" y="341"/>
                  </a:lnTo>
                  <a:lnTo>
                    <a:pt x="1689" y="341"/>
                  </a:lnTo>
                  <a:lnTo>
                    <a:pt x="1689" y="341"/>
                  </a:lnTo>
                  <a:lnTo>
                    <a:pt x="1689" y="341"/>
                  </a:lnTo>
                  <a:lnTo>
                    <a:pt x="1687" y="341"/>
                  </a:lnTo>
                  <a:lnTo>
                    <a:pt x="1687" y="341"/>
                  </a:lnTo>
                  <a:lnTo>
                    <a:pt x="1684" y="341"/>
                  </a:lnTo>
                  <a:lnTo>
                    <a:pt x="1684" y="341"/>
                  </a:lnTo>
                  <a:lnTo>
                    <a:pt x="1684" y="343"/>
                  </a:lnTo>
                  <a:lnTo>
                    <a:pt x="1684" y="343"/>
                  </a:lnTo>
                  <a:lnTo>
                    <a:pt x="1684" y="346"/>
                  </a:lnTo>
                  <a:lnTo>
                    <a:pt x="1682" y="346"/>
                  </a:lnTo>
                  <a:lnTo>
                    <a:pt x="1682" y="348"/>
                  </a:lnTo>
                  <a:lnTo>
                    <a:pt x="1684" y="348"/>
                  </a:lnTo>
                  <a:lnTo>
                    <a:pt x="1687" y="348"/>
                  </a:lnTo>
                  <a:lnTo>
                    <a:pt x="1687" y="348"/>
                  </a:lnTo>
                  <a:lnTo>
                    <a:pt x="1689" y="348"/>
                  </a:lnTo>
                  <a:lnTo>
                    <a:pt x="1689" y="351"/>
                  </a:lnTo>
                  <a:lnTo>
                    <a:pt x="1689" y="351"/>
                  </a:lnTo>
                  <a:lnTo>
                    <a:pt x="1689" y="351"/>
                  </a:lnTo>
                  <a:lnTo>
                    <a:pt x="1691" y="351"/>
                  </a:lnTo>
                  <a:lnTo>
                    <a:pt x="1691" y="348"/>
                  </a:lnTo>
                  <a:close/>
                  <a:moveTo>
                    <a:pt x="1687" y="483"/>
                  </a:moveTo>
                  <a:lnTo>
                    <a:pt x="1684" y="483"/>
                  </a:lnTo>
                  <a:lnTo>
                    <a:pt x="1682" y="481"/>
                  </a:lnTo>
                  <a:lnTo>
                    <a:pt x="1682" y="481"/>
                  </a:lnTo>
                  <a:lnTo>
                    <a:pt x="1682" y="483"/>
                  </a:lnTo>
                  <a:lnTo>
                    <a:pt x="1682" y="483"/>
                  </a:lnTo>
                  <a:lnTo>
                    <a:pt x="1680" y="483"/>
                  </a:lnTo>
                  <a:lnTo>
                    <a:pt x="1680" y="483"/>
                  </a:lnTo>
                  <a:lnTo>
                    <a:pt x="1680" y="483"/>
                  </a:lnTo>
                  <a:lnTo>
                    <a:pt x="1680" y="481"/>
                  </a:lnTo>
                  <a:lnTo>
                    <a:pt x="1677" y="481"/>
                  </a:lnTo>
                  <a:lnTo>
                    <a:pt x="1677" y="481"/>
                  </a:lnTo>
                  <a:lnTo>
                    <a:pt x="1677" y="481"/>
                  </a:lnTo>
                  <a:lnTo>
                    <a:pt x="1677" y="478"/>
                  </a:lnTo>
                  <a:lnTo>
                    <a:pt x="1677" y="478"/>
                  </a:lnTo>
                  <a:lnTo>
                    <a:pt x="1677" y="478"/>
                  </a:lnTo>
                  <a:lnTo>
                    <a:pt x="1680" y="478"/>
                  </a:lnTo>
                  <a:lnTo>
                    <a:pt x="1680" y="478"/>
                  </a:lnTo>
                  <a:lnTo>
                    <a:pt x="1680" y="478"/>
                  </a:lnTo>
                  <a:lnTo>
                    <a:pt x="1680" y="478"/>
                  </a:lnTo>
                  <a:lnTo>
                    <a:pt x="1680" y="478"/>
                  </a:lnTo>
                  <a:lnTo>
                    <a:pt x="1680" y="478"/>
                  </a:lnTo>
                  <a:lnTo>
                    <a:pt x="1680" y="476"/>
                  </a:lnTo>
                  <a:lnTo>
                    <a:pt x="1680" y="476"/>
                  </a:lnTo>
                  <a:lnTo>
                    <a:pt x="1680" y="476"/>
                  </a:lnTo>
                  <a:lnTo>
                    <a:pt x="1680" y="474"/>
                  </a:lnTo>
                  <a:lnTo>
                    <a:pt x="1680" y="474"/>
                  </a:lnTo>
                  <a:lnTo>
                    <a:pt x="1677" y="474"/>
                  </a:lnTo>
                  <a:lnTo>
                    <a:pt x="1677" y="474"/>
                  </a:lnTo>
                  <a:lnTo>
                    <a:pt x="1675" y="471"/>
                  </a:lnTo>
                  <a:lnTo>
                    <a:pt x="1675" y="471"/>
                  </a:lnTo>
                  <a:lnTo>
                    <a:pt x="1673" y="471"/>
                  </a:lnTo>
                  <a:lnTo>
                    <a:pt x="1673" y="471"/>
                  </a:lnTo>
                  <a:lnTo>
                    <a:pt x="1670" y="471"/>
                  </a:lnTo>
                  <a:lnTo>
                    <a:pt x="1670" y="471"/>
                  </a:lnTo>
                  <a:lnTo>
                    <a:pt x="1668" y="469"/>
                  </a:lnTo>
                  <a:lnTo>
                    <a:pt x="1668" y="469"/>
                  </a:lnTo>
                  <a:lnTo>
                    <a:pt x="1665" y="469"/>
                  </a:lnTo>
                  <a:lnTo>
                    <a:pt x="1661" y="467"/>
                  </a:lnTo>
                  <a:lnTo>
                    <a:pt x="1644" y="469"/>
                  </a:lnTo>
                  <a:lnTo>
                    <a:pt x="1637" y="469"/>
                  </a:lnTo>
                  <a:lnTo>
                    <a:pt x="1637" y="471"/>
                  </a:lnTo>
                  <a:lnTo>
                    <a:pt x="1635" y="471"/>
                  </a:lnTo>
                  <a:lnTo>
                    <a:pt x="1635" y="474"/>
                  </a:lnTo>
                  <a:lnTo>
                    <a:pt x="1632" y="474"/>
                  </a:lnTo>
                  <a:lnTo>
                    <a:pt x="1632" y="474"/>
                  </a:lnTo>
                  <a:lnTo>
                    <a:pt x="1630" y="474"/>
                  </a:lnTo>
                  <a:lnTo>
                    <a:pt x="1630" y="474"/>
                  </a:lnTo>
                  <a:lnTo>
                    <a:pt x="1630" y="471"/>
                  </a:lnTo>
                  <a:lnTo>
                    <a:pt x="1628" y="471"/>
                  </a:lnTo>
                  <a:lnTo>
                    <a:pt x="1628" y="471"/>
                  </a:lnTo>
                  <a:lnTo>
                    <a:pt x="1625" y="471"/>
                  </a:lnTo>
                  <a:lnTo>
                    <a:pt x="1625" y="471"/>
                  </a:lnTo>
                  <a:lnTo>
                    <a:pt x="1623" y="474"/>
                  </a:lnTo>
                  <a:lnTo>
                    <a:pt x="1623" y="478"/>
                  </a:lnTo>
                  <a:lnTo>
                    <a:pt x="1623" y="483"/>
                  </a:lnTo>
                  <a:lnTo>
                    <a:pt x="1625" y="485"/>
                  </a:lnTo>
                  <a:lnTo>
                    <a:pt x="1625" y="485"/>
                  </a:lnTo>
                  <a:lnTo>
                    <a:pt x="1625" y="488"/>
                  </a:lnTo>
                  <a:lnTo>
                    <a:pt x="1625" y="488"/>
                  </a:lnTo>
                  <a:lnTo>
                    <a:pt x="1628" y="490"/>
                  </a:lnTo>
                  <a:lnTo>
                    <a:pt x="1630" y="493"/>
                  </a:lnTo>
                  <a:lnTo>
                    <a:pt x="1630" y="495"/>
                  </a:lnTo>
                  <a:lnTo>
                    <a:pt x="1632" y="495"/>
                  </a:lnTo>
                  <a:lnTo>
                    <a:pt x="1632" y="497"/>
                  </a:lnTo>
                  <a:lnTo>
                    <a:pt x="1635" y="497"/>
                  </a:lnTo>
                  <a:lnTo>
                    <a:pt x="1637" y="497"/>
                  </a:lnTo>
                  <a:lnTo>
                    <a:pt x="1637" y="500"/>
                  </a:lnTo>
                  <a:lnTo>
                    <a:pt x="1639" y="500"/>
                  </a:lnTo>
                  <a:lnTo>
                    <a:pt x="1642" y="500"/>
                  </a:lnTo>
                  <a:lnTo>
                    <a:pt x="1642" y="502"/>
                  </a:lnTo>
                  <a:lnTo>
                    <a:pt x="1647" y="504"/>
                  </a:lnTo>
                  <a:lnTo>
                    <a:pt x="1649" y="504"/>
                  </a:lnTo>
                  <a:lnTo>
                    <a:pt x="1651" y="507"/>
                  </a:lnTo>
                  <a:lnTo>
                    <a:pt x="1654" y="507"/>
                  </a:lnTo>
                  <a:lnTo>
                    <a:pt x="1656" y="507"/>
                  </a:lnTo>
                  <a:lnTo>
                    <a:pt x="1658" y="509"/>
                  </a:lnTo>
                  <a:lnTo>
                    <a:pt x="1658" y="509"/>
                  </a:lnTo>
                  <a:lnTo>
                    <a:pt x="1661" y="509"/>
                  </a:lnTo>
                  <a:lnTo>
                    <a:pt x="1661" y="509"/>
                  </a:lnTo>
                  <a:lnTo>
                    <a:pt x="1663" y="507"/>
                  </a:lnTo>
                  <a:lnTo>
                    <a:pt x="1665" y="507"/>
                  </a:lnTo>
                  <a:lnTo>
                    <a:pt x="1670" y="504"/>
                  </a:lnTo>
                  <a:lnTo>
                    <a:pt x="1673" y="504"/>
                  </a:lnTo>
                  <a:lnTo>
                    <a:pt x="1673" y="504"/>
                  </a:lnTo>
                  <a:lnTo>
                    <a:pt x="1675" y="502"/>
                  </a:lnTo>
                  <a:lnTo>
                    <a:pt x="1675" y="502"/>
                  </a:lnTo>
                  <a:lnTo>
                    <a:pt x="1675" y="502"/>
                  </a:lnTo>
                  <a:lnTo>
                    <a:pt x="1682" y="497"/>
                  </a:lnTo>
                  <a:lnTo>
                    <a:pt x="1682" y="497"/>
                  </a:lnTo>
                  <a:lnTo>
                    <a:pt x="1684" y="497"/>
                  </a:lnTo>
                  <a:lnTo>
                    <a:pt x="1684" y="500"/>
                  </a:lnTo>
                  <a:lnTo>
                    <a:pt x="1687" y="500"/>
                  </a:lnTo>
                  <a:lnTo>
                    <a:pt x="1687" y="497"/>
                  </a:lnTo>
                  <a:lnTo>
                    <a:pt x="1687" y="495"/>
                  </a:lnTo>
                  <a:lnTo>
                    <a:pt x="1687" y="488"/>
                  </a:lnTo>
                  <a:lnTo>
                    <a:pt x="1687" y="488"/>
                  </a:lnTo>
                  <a:lnTo>
                    <a:pt x="1689" y="485"/>
                  </a:lnTo>
                  <a:lnTo>
                    <a:pt x="1689" y="485"/>
                  </a:lnTo>
                  <a:lnTo>
                    <a:pt x="1689" y="483"/>
                  </a:lnTo>
                  <a:lnTo>
                    <a:pt x="1687" y="483"/>
                  </a:lnTo>
                  <a:close/>
                  <a:moveTo>
                    <a:pt x="1694" y="381"/>
                  </a:moveTo>
                  <a:lnTo>
                    <a:pt x="1694" y="381"/>
                  </a:lnTo>
                  <a:lnTo>
                    <a:pt x="1694" y="381"/>
                  </a:lnTo>
                  <a:lnTo>
                    <a:pt x="1694" y="379"/>
                  </a:lnTo>
                  <a:lnTo>
                    <a:pt x="1694" y="379"/>
                  </a:lnTo>
                  <a:lnTo>
                    <a:pt x="1694" y="379"/>
                  </a:lnTo>
                  <a:lnTo>
                    <a:pt x="1694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91" y="379"/>
                  </a:lnTo>
                  <a:lnTo>
                    <a:pt x="1689" y="381"/>
                  </a:lnTo>
                  <a:lnTo>
                    <a:pt x="1689" y="381"/>
                  </a:lnTo>
                  <a:lnTo>
                    <a:pt x="1691" y="384"/>
                  </a:lnTo>
                  <a:lnTo>
                    <a:pt x="1691" y="384"/>
                  </a:lnTo>
                  <a:lnTo>
                    <a:pt x="1694" y="381"/>
                  </a:lnTo>
                  <a:lnTo>
                    <a:pt x="1694" y="381"/>
                  </a:lnTo>
                  <a:close/>
                  <a:moveTo>
                    <a:pt x="1699" y="701"/>
                  </a:moveTo>
                  <a:lnTo>
                    <a:pt x="1699" y="701"/>
                  </a:lnTo>
                  <a:lnTo>
                    <a:pt x="1699" y="701"/>
                  </a:lnTo>
                  <a:lnTo>
                    <a:pt x="1696" y="701"/>
                  </a:lnTo>
                  <a:lnTo>
                    <a:pt x="1694" y="698"/>
                  </a:lnTo>
                  <a:lnTo>
                    <a:pt x="1694" y="701"/>
                  </a:lnTo>
                  <a:lnTo>
                    <a:pt x="1694" y="701"/>
                  </a:lnTo>
                  <a:lnTo>
                    <a:pt x="1694" y="701"/>
                  </a:lnTo>
                  <a:lnTo>
                    <a:pt x="1694" y="703"/>
                  </a:lnTo>
                  <a:lnTo>
                    <a:pt x="1694" y="703"/>
                  </a:lnTo>
                  <a:lnTo>
                    <a:pt x="1694" y="706"/>
                  </a:lnTo>
                  <a:lnTo>
                    <a:pt x="1694" y="706"/>
                  </a:lnTo>
                  <a:lnTo>
                    <a:pt x="1694" y="706"/>
                  </a:lnTo>
                  <a:lnTo>
                    <a:pt x="1694" y="706"/>
                  </a:lnTo>
                  <a:lnTo>
                    <a:pt x="1694" y="706"/>
                  </a:lnTo>
                  <a:lnTo>
                    <a:pt x="1694" y="706"/>
                  </a:lnTo>
                  <a:lnTo>
                    <a:pt x="1694" y="708"/>
                  </a:lnTo>
                  <a:lnTo>
                    <a:pt x="1694" y="708"/>
                  </a:lnTo>
                  <a:lnTo>
                    <a:pt x="1694" y="708"/>
                  </a:lnTo>
                  <a:lnTo>
                    <a:pt x="1696" y="708"/>
                  </a:lnTo>
                  <a:lnTo>
                    <a:pt x="1696" y="708"/>
                  </a:lnTo>
                  <a:lnTo>
                    <a:pt x="1696" y="706"/>
                  </a:lnTo>
                  <a:lnTo>
                    <a:pt x="1696" y="706"/>
                  </a:lnTo>
                  <a:lnTo>
                    <a:pt x="1696" y="706"/>
                  </a:lnTo>
                  <a:lnTo>
                    <a:pt x="1699" y="706"/>
                  </a:lnTo>
                  <a:lnTo>
                    <a:pt x="1699" y="706"/>
                  </a:lnTo>
                  <a:lnTo>
                    <a:pt x="1701" y="703"/>
                  </a:lnTo>
                  <a:lnTo>
                    <a:pt x="1701" y="703"/>
                  </a:lnTo>
                  <a:lnTo>
                    <a:pt x="1701" y="701"/>
                  </a:lnTo>
                  <a:lnTo>
                    <a:pt x="1701" y="701"/>
                  </a:lnTo>
                  <a:lnTo>
                    <a:pt x="1699" y="701"/>
                  </a:lnTo>
                  <a:close/>
                  <a:moveTo>
                    <a:pt x="2018" y="528"/>
                  </a:moveTo>
                  <a:lnTo>
                    <a:pt x="2018" y="528"/>
                  </a:lnTo>
                  <a:lnTo>
                    <a:pt x="2015" y="528"/>
                  </a:lnTo>
                  <a:lnTo>
                    <a:pt x="2015" y="528"/>
                  </a:lnTo>
                  <a:lnTo>
                    <a:pt x="2013" y="528"/>
                  </a:lnTo>
                  <a:lnTo>
                    <a:pt x="2013" y="528"/>
                  </a:lnTo>
                  <a:lnTo>
                    <a:pt x="2013" y="526"/>
                  </a:lnTo>
                  <a:lnTo>
                    <a:pt x="2011" y="526"/>
                  </a:lnTo>
                  <a:lnTo>
                    <a:pt x="2011" y="526"/>
                  </a:lnTo>
                  <a:lnTo>
                    <a:pt x="2011" y="526"/>
                  </a:lnTo>
                  <a:lnTo>
                    <a:pt x="2011" y="526"/>
                  </a:lnTo>
                  <a:lnTo>
                    <a:pt x="2011" y="526"/>
                  </a:lnTo>
                  <a:lnTo>
                    <a:pt x="2011" y="526"/>
                  </a:lnTo>
                  <a:lnTo>
                    <a:pt x="2006" y="521"/>
                  </a:lnTo>
                  <a:lnTo>
                    <a:pt x="2006" y="521"/>
                  </a:lnTo>
                  <a:lnTo>
                    <a:pt x="2006" y="523"/>
                  </a:lnTo>
                  <a:lnTo>
                    <a:pt x="2006" y="523"/>
                  </a:lnTo>
                  <a:lnTo>
                    <a:pt x="2006" y="523"/>
                  </a:lnTo>
                  <a:lnTo>
                    <a:pt x="2006" y="526"/>
                  </a:lnTo>
                  <a:lnTo>
                    <a:pt x="2006" y="526"/>
                  </a:lnTo>
                  <a:lnTo>
                    <a:pt x="2008" y="526"/>
                  </a:lnTo>
                  <a:lnTo>
                    <a:pt x="2008" y="526"/>
                  </a:lnTo>
                  <a:lnTo>
                    <a:pt x="2008" y="526"/>
                  </a:lnTo>
                  <a:lnTo>
                    <a:pt x="2008" y="528"/>
                  </a:lnTo>
                  <a:lnTo>
                    <a:pt x="2011" y="528"/>
                  </a:lnTo>
                  <a:lnTo>
                    <a:pt x="2011" y="528"/>
                  </a:lnTo>
                  <a:lnTo>
                    <a:pt x="2011" y="528"/>
                  </a:lnTo>
                  <a:lnTo>
                    <a:pt x="2013" y="528"/>
                  </a:lnTo>
                  <a:lnTo>
                    <a:pt x="2013" y="528"/>
                  </a:lnTo>
                  <a:lnTo>
                    <a:pt x="2013" y="528"/>
                  </a:lnTo>
                  <a:lnTo>
                    <a:pt x="2015" y="528"/>
                  </a:lnTo>
                  <a:lnTo>
                    <a:pt x="2015" y="528"/>
                  </a:lnTo>
                  <a:lnTo>
                    <a:pt x="2015" y="528"/>
                  </a:lnTo>
                  <a:lnTo>
                    <a:pt x="2018" y="528"/>
                  </a:lnTo>
                  <a:lnTo>
                    <a:pt x="2018" y="530"/>
                  </a:lnTo>
                  <a:lnTo>
                    <a:pt x="2020" y="530"/>
                  </a:lnTo>
                  <a:lnTo>
                    <a:pt x="2020" y="533"/>
                  </a:lnTo>
                  <a:lnTo>
                    <a:pt x="2023" y="533"/>
                  </a:lnTo>
                  <a:lnTo>
                    <a:pt x="2020" y="530"/>
                  </a:lnTo>
                  <a:lnTo>
                    <a:pt x="2018" y="528"/>
                  </a:lnTo>
                  <a:close/>
                  <a:moveTo>
                    <a:pt x="2072" y="642"/>
                  </a:moveTo>
                  <a:lnTo>
                    <a:pt x="2072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68" y="637"/>
                  </a:lnTo>
                  <a:lnTo>
                    <a:pt x="2068" y="637"/>
                  </a:lnTo>
                  <a:lnTo>
                    <a:pt x="2065" y="637"/>
                  </a:lnTo>
                  <a:lnTo>
                    <a:pt x="2065" y="637"/>
                  </a:lnTo>
                  <a:lnTo>
                    <a:pt x="2065" y="635"/>
                  </a:lnTo>
                  <a:lnTo>
                    <a:pt x="2065" y="635"/>
                  </a:lnTo>
                  <a:lnTo>
                    <a:pt x="2063" y="637"/>
                  </a:lnTo>
                  <a:lnTo>
                    <a:pt x="2063" y="637"/>
                  </a:lnTo>
                  <a:lnTo>
                    <a:pt x="2063" y="637"/>
                  </a:lnTo>
                  <a:lnTo>
                    <a:pt x="2063" y="637"/>
                  </a:lnTo>
                  <a:lnTo>
                    <a:pt x="2060" y="637"/>
                  </a:lnTo>
                  <a:lnTo>
                    <a:pt x="2060" y="637"/>
                  </a:lnTo>
                  <a:lnTo>
                    <a:pt x="2060" y="637"/>
                  </a:lnTo>
                  <a:lnTo>
                    <a:pt x="2060" y="639"/>
                  </a:lnTo>
                  <a:lnTo>
                    <a:pt x="2060" y="639"/>
                  </a:lnTo>
                  <a:lnTo>
                    <a:pt x="2060" y="639"/>
                  </a:lnTo>
                  <a:lnTo>
                    <a:pt x="2060" y="639"/>
                  </a:lnTo>
                  <a:lnTo>
                    <a:pt x="2060" y="639"/>
                  </a:lnTo>
                  <a:lnTo>
                    <a:pt x="2060" y="642"/>
                  </a:lnTo>
                  <a:lnTo>
                    <a:pt x="2063" y="642"/>
                  </a:lnTo>
                  <a:lnTo>
                    <a:pt x="2063" y="642"/>
                  </a:lnTo>
                  <a:lnTo>
                    <a:pt x="2063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8" y="644"/>
                  </a:lnTo>
                  <a:lnTo>
                    <a:pt x="2068" y="644"/>
                  </a:lnTo>
                  <a:lnTo>
                    <a:pt x="2068" y="646"/>
                  </a:lnTo>
                  <a:lnTo>
                    <a:pt x="2068" y="646"/>
                  </a:lnTo>
                  <a:lnTo>
                    <a:pt x="2068" y="646"/>
                  </a:lnTo>
                  <a:lnTo>
                    <a:pt x="2068" y="649"/>
                  </a:lnTo>
                  <a:lnTo>
                    <a:pt x="2070" y="649"/>
                  </a:lnTo>
                  <a:lnTo>
                    <a:pt x="2070" y="649"/>
                  </a:lnTo>
                  <a:lnTo>
                    <a:pt x="2070" y="646"/>
                  </a:lnTo>
                  <a:lnTo>
                    <a:pt x="2070" y="646"/>
                  </a:lnTo>
                  <a:lnTo>
                    <a:pt x="2072" y="644"/>
                  </a:lnTo>
                  <a:lnTo>
                    <a:pt x="2072" y="644"/>
                  </a:lnTo>
                  <a:lnTo>
                    <a:pt x="2072" y="644"/>
                  </a:lnTo>
                  <a:lnTo>
                    <a:pt x="2072" y="642"/>
                  </a:lnTo>
                  <a:lnTo>
                    <a:pt x="2072" y="642"/>
                  </a:lnTo>
                  <a:close/>
                  <a:moveTo>
                    <a:pt x="2079" y="653"/>
                  </a:moveTo>
                  <a:lnTo>
                    <a:pt x="2079" y="651"/>
                  </a:lnTo>
                  <a:lnTo>
                    <a:pt x="2077" y="651"/>
                  </a:lnTo>
                  <a:lnTo>
                    <a:pt x="2077" y="651"/>
                  </a:lnTo>
                  <a:lnTo>
                    <a:pt x="2077" y="651"/>
                  </a:lnTo>
                  <a:lnTo>
                    <a:pt x="2077" y="651"/>
                  </a:lnTo>
                  <a:lnTo>
                    <a:pt x="2077" y="653"/>
                  </a:lnTo>
                  <a:lnTo>
                    <a:pt x="2077" y="656"/>
                  </a:lnTo>
                  <a:lnTo>
                    <a:pt x="2075" y="658"/>
                  </a:lnTo>
                  <a:lnTo>
                    <a:pt x="2075" y="658"/>
                  </a:lnTo>
                  <a:lnTo>
                    <a:pt x="2075" y="658"/>
                  </a:lnTo>
                  <a:lnTo>
                    <a:pt x="2075" y="658"/>
                  </a:lnTo>
                  <a:lnTo>
                    <a:pt x="2075" y="661"/>
                  </a:lnTo>
                  <a:lnTo>
                    <a:pt x="2075" y="661"/>
                  </a:lnTo>
                  <a:lnTo>
                    <a:pt x="2077" y="661"/>
                  </a:lnTo>
                  <a:lnTo>
                    <a:pt x="2077" y="661"/>
                  </a:lnTo>
                  <a:lnTo>
                    <a:pt x="2077" y="661"/>
                  </a:lnTo>
                  <a:lnTo>
                    <a:pt x="2077" y="658"/>
                  </a:lnTo>
                  <a:lnTo>
                    <a:pt x="2079" y="658"/>
                  </a:lnTo>
                  <a:lnTo>
                    <a:pt x="2079" y="656"/>
                  </a:lnTo>
                  <a:lnTo>
                    <a:pt x="2079" y="656"/>
                  </a:lnTo>
                  <a:lnTo>
                    <a:pt x="2079" y="653"/>
                  </a:lnTo>
                  <a:lnTo>
                    <a:pt x="2079" y="653"/>
                  </a:lnTo>
                  <a:lnTo>
                    <a:pt x="2079" y="653"/>
                  </a:lnTo>
                  <a:close/>
                  <a:moveTo>
                    <a:pt x="2051" y="611"/>
                  </a:moveTo>
                  <a:lnTo>
                    <a:pt x="2051" y="611"/>
                  </a:lnTo>
                  <a:lnTo>
                    <a:pt x="2053" y="611"/>
                  </a:lnTo>
                  <a:lnTo>
                    <a:pt x="2053" y="611"/>
                  </a:lnTo>
                  <a:lnTo>
                    <a:pt x="2053" y="609"/>
                  </a:lnTo>
                  <a:lnTo>
                    <a:pt x="2053" y="609"/>
                  </a:lnTo>
                  <a:lnTo>
                    <a:pt x="2053" y="609"/>
                  </a:lnTo>
                  <a:lnTo>
                    <a:pt x="2051" y="609"/>
                  </a:lnTo>
                  <a:lnTo>
                    <a:pt x="2051" y="609"/>
                  </a:lnTo>
                  <a:lnTo>
                    <a:pt x="2051" y="609"/>
                  </a:lnTo>
                  <a:lnTo>
                    <a:pt x="2051" y="609"/>
                  </a:lnTo>
                  <a:lnTo>
                    <a:pt x="2051" y="609"/>
                  </a:lnTo>
                  <a:lnTo>
                    <a:pt x="2051" y="611"/>
                  </a:lnTo>
                  <a:lnTo>
                    <a:pt x="2051" y="611"/>
                  </a:lnTo>
                  <a:lnTo>
                    <a:pt x="2051" y="611"/>
                  </a:lnTo>
                  <a:lnTo>
                    <a:pt x="2051" y="611"/>
                  </a:lnTo>
                  <a:close/>
                  <a:moveTo>
                    <a:pt x="2079" y="623"/>
                  </a:moveTo>
                  <a:lnTo>
                    <a:pt x="2079" y="623"/>
                  </a:lnTo>
                  <a:lnTo>
                    <a:pt x="2077" y="620"/>
                  </a:lnTo>
                  <a:lnTo>
                    <a:pt x="2075" y="620"/>
                  </a:lnTo>
                  <a:lnTo>
                    <a:pt x="2075" y="618"/>
                  </a:lnTo>
                  <a:lnTo>
                    <a:pt x="2075" y="618"/>
                  </a:lnTo>
                  <a:lnTo>
                    <a:pt x="2072" y="618"/>
                  </a:lnTo>
                  <a:lnTo>
                    <a:pt x="2072" y="618"/>
                  </a:lnTo>
                  <a:lnTo>
                    <a:pt x="2072" y="618"/>
                  </a:lnTo>
                  <a:lnTo>
                    <a:pt x="2075" y="618"/>
                  </a:lnTo>
                  <a:lnTo>
                    <a:pt x="2075" y="618"/>
                  </a:lnTo>
                  <a:lnTo>
                    <a:pt x="2075" y="618"/>
                  </a:lnTo>
                  <a:lnTo>
                    <a:pt x="2077" y="618"/>
                  </a:lnTo>
                  <a:lnTo>
                    <a:pt x="2077" y="618"/>
                  </a:lnTo>
                  <a:lnTo>
                    <a:pt x="2077" y="618"/>
                  </a:lnTo>
                  <a:lnTo>
                    <a:pt x="2077" y="618"/>
                  </a:lnTo>
                  <a:lnTo>
                    <a:pt x="2079" y="620"/>
                  </a:lnTo>
                  <a:lnTo>
                    <a:pt x="2079" y="620"/>
                  </a:lnTo>
                  <a:lnTo>
                    <a:pt x="2079" y="618"/>
                  </a:lnTo>
                  <a:lnTo>
                    <a:pt x="2079" y="618"/>
                  </a:lnTo>
                  <a:lnTo>
                    <a:pt x="2079" y="618"/>
                  </a:lnTo>
                  <a:lnTo>
                    <a:pt x="2079" y="618"/>
                  </a:lnTo>
                  <a:lnTo>
                    <a:pt x="2077" y="618"/>
                  </a:lnTo>
                  <a:lnTo>
                    <a:pt x="2077" y="616"/>
                  </a:lnTo>
                  <a:lnTo>
                    <a:pt x="2077" y="616"/>
                  </a:lnTo>
                  <a:lnTo>
                    <a:pt x="2079" y="616"/>
                  </a:lnTo>
                  <a:lnTo>
                    <a:pt x="2079" y="616"/>
                  </a:lnTo>
                  <a:lnTo>
                    <a:pt x="2079" y="616"/>
                  </a:lnTo>
                  <a:lnTo>
                    <a:pt x="2079" y="616"/>
                  </a:lnTo>
                  <a:lnTo>
                    <a:pt x="2082" y="616"/>
                  </a:lnTo>
                  <a:lnTo>
                    <a:pt x="2082" y="616"/>
                  </a:lnTo>
                  <a:lnTo>
                    <a:pt x="2082" y="616"/>
                  </a:lnTo>
                  <a:lnTo>
                    <a:pt x="2082" y="616"/>
                  </a:lnTo>
                  <a:lnTo>
                    <a:pt x="2079" y="613"/>
                  </a:lnTo>
                  <a:lnTo>
                    <a:pt x="2082" y="613"/>
                  </a:lnTo>
                  <a:lnTo>
                    <a:pt x="2079" y="613"/>
                  </a:lnTo>
                  <a:lnTo>
                    <a:pt x="2079" y="613"/>
                  </a:lnTo>
                  <a:lnTo>
                    <a:pt x="2077" y="613"/>
                  </a:lnTo>
                  <a:lnTo>
                    <a:pt x="2079" y="611"/>
                  </a:lnTo>
                  <a:lnTo>
                    <a:pt x="2079" y="611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9"/>
                  </a:lnTo>
                  <a:lnTo>
                    <a:pt x="2079" y="606"/>
                  </a:lnTo>
                  <a:lnTo>
                    <a:pt x="2079" y="606"/>
                  </a:lnTo>
                  <a:lnTo>
                    <a:pt x="2079" y="604"/>
                  </a:lnTo>
                  <a:lnTo>
                    <a:pt x="2082" y="604"/>
                  </a:lnTo>
                  <a:lnTo>
                    <a:pt x="2079" y="601"/>
                  </a:lnTo>
                  <a:lnTo>
                    <a:pt x="2079" y="601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5" y="599"/>
                  </a:lnTo>
                  <a:lnTo>
                    <a:pt x="2075" y="599"/>
                  </a:lnTo>
                  <a:lnTo>
                    <a:pt x="2075" y="599"/>
                  </a:lnTo>
                  <a:lnTo>
                    <a:pt x="2075" y="599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7" y="597"/>
                  </a:lnTo>
                  <a:lnTo>
                    <a:pt x="2077" y="597"/>
                  </a:lnTo>
                  <a:lnTo>
                    <a:pt x="2077" y="597"/>
                  </a:lnTo>
                  <a:lnTo>
                    <a:pt x="2077" y="597"/>
                  </a:lnTo>
                  <a:lnTo>
                    <a:pt x="2077" y="597"/>
                  </a:lnTo>
                  <a:lnTo>
                    <a:pt x="2077" y="597"/>
                  </a:lnTo>
                  <a:lnTo>
                    <a:pt x="2075" y="594"/>
                  </a:lnTo>
                  <a:lnTo>
                    <a:pt x="2075" y="594"/>
                  </a:lnTo>
                  <a:lnTo>
                    <a:pt x="2075" y="592"/>
                  </a:lnTo>
                  <a:lnTo>
                    <a:pt x="2075" y="592"/>
                  </a:lnTo>
                  <a:lnTo>
                    <a:pt x="2072" y="590"/>
                  </a:lnTo>
                  <a:lnTo>
                    <a:pt x="2070" y="592"/>
                  </a:lnTo>
                  <a:lnTo>
                    <a:pt x="2070" y="592"/>
                  </a:lnTo>
                  <a:lnTo>
                    <a:pt x="2070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2"/>
                  </a:lnTo>
                  <a:lnTo>
                    <a:pt x="2068" y="594"/>
                  </a:lnTo>
                  <a:lnTo>
                    <a:pt x="2068" y="594"/>
                  </a:lnTo>
                  <a:lnTo>
                    <a:pt x="2068" y="594"/>
                  </a:lnTo>
                  <a:lnTo>
                    <a:pt x="2068" y="597"/>
                  </a:lnTo>
                  <a:lnTo>
                    <a:pt x="2068" y="597"/>
                  </a:lnTo>
                  <a:lnTo>
                    <a:pt x="2068" y="597"/>
                  </a:lnTo>
                  <a:lnTo>
                    <a:pt x="2068" y="597"/>
                  </a:lnTo>
                  <a:lnTo>
                    <a:pt x="2068" y="597"/>
                  </a:lnTo>
                  <a:lnTo>
                    <a:pt x="2068" y="597"/>
                  </a:lnTo>
                  <a:lnTo>
                    <a:pt x="2065" y="597"/>
                  </a:lnTo>
                  <a:lnTo>
                    <a:pt x="2065" y="597"/>
                  </a:lnTo>
                  <a:lnTo>
                    <a:pt x="2065" y="597"/>
                  </a:lnTo>
                  <a:lnTo>
                    <a:pt x="2063" y="601"/>
                  </a:lnTo>
                  <a:lnTo>
                    <a:pt x="2063" y="601"/>
                  </a:lnTo>
                  <a:lnTo>
                    <a:pt x="2063" y="601"/>
                  </a:lnTo>
                  <a:lnTo>
                    <a:pt x="2063" y="604"/>
                  </a:lnTo>
                  <a:lnTo>
                    <a:pt x="2060" y="604"/>
                  </a:lnTo>
                  <a:lnTo>
                    <a:pt x="2060" y="604"/>
                  </a:lnTo>
                  <a:lnTo>
                    <a:pt x="2060" y="604"/>
                  </a:lnTo>
                  <a:lnTo>
                    <a:pt x="2060" y="606"/>
                  </a:lnTo>
                  <a:lnTo>
                    <a:pt x="2060" y="606"/>
                  </a:lnTo>
                  <a:lnTo>
                    <a:pt x="2058" y="606"/>
                  </a:lnTo>
                  <a:lnTo>
                    <a:pt x="2058" y="606"/>
                  </a:lnTo>
                  <a:lnTo>
                    <a:pt x="2056" y="604"/>
                  </a:lnTo>
                  <a:lnTo>
                    <a:pt x="2056" y="604"/>
                  </a:lnTo>
                  <a:lnTo>
                    <a:pt x="2053" y="604"/>
                  </a:lnTo>
                  <a:lnTo>
                    <a:pt x="2053" y="604"/>
                  </a:lnTo>
                  <a:lnTo>
                    <a:pt x="2051" y="606"/>
                  </a:lnTo>
                  <a:lnTo>
                    <a:pt x="2051" y="606"/>
                  </a:lnTo>
                  <a:lnTo>
                    <a:pt x="2053" y="609"/>
                  </a:lnTo>
                  <a:lnTo>
                    <a:pt x="2053" y="609"/>
                  </a:lnTo>
                  <a:lnTo>
                    <a:pt x="2056" y="609"/>
                  </a:lnTo>
                  <a:lnTo>
                    <a:pt x="2056" y="609"/>
                  </a:lnTo>
                  <a:lnTo>
                    <a:pt x="2058" y="609"/>
                  </a:lnTo>
                  <a:lnTo>
                    <a:pt x="2058" y="609"/>
                  </a:lnTo>
                  <a:lnTo>
                    <a:pt x="2058" y="611"/>
                  </a:lnTo>
                  <a:lnTo>
                    <a:pt x="2058" y="611"/>
                  </a:lnTo>
                  <a:lnTo>
                    <a:pt x="2060" y="611"/>
                  </a:lnTo>
                  <a:lnTo>
                    <a:pt x="2060" y="609"/>
                  </a:lnTo>
                  <a:lnTo>
                    <a:pt x="2060" y="611"/>
                  </a:lnTo>
                  <a:lnTo>
                    <a:pt x="2060" y="611"/>
                  </a:lnTo>
                  <a:lnTo>
                    <a:pt x="2060" y="611"/>
                  </a:lnTo>
                  <a:lnTo>
                    <a:pt x="2060" y="613"/>
                  </a:lnTo>
                  <a:lnTo>
                    <a:pt x="2060" y="613"/>
                  </a:lnTo>
                  <a:lnTo>
                    <a:pt x="2058" y="613"/>
                  </a:lnTo>
                  <a:lnTo>
                    <a:pt x="2058" y="616"/>
                  </a:lnTo>
                  <a:lnTo>
                    <a:pt x="2058" y="616"/>
                  </a:lnTo>
                  <a:lnTo>
                    <a:pt x="2056" y="616"/>
                  </a:lnTo>
                  <a:lnTo>
                    <a:pt x="2056" y="616"/>
                  </a:lnTo>
                  <a:lnTo>
                    <a:pt x="2056" y="618"/>
                  </a:lnTo>
                  <a:lnTo>
                    <a:pt x="2058" y="618"/>
                  </a:lnTo>
                  <a:lnTo>
                    <a:pt x="2058" y="618"/>
                  </a:lnTo>
                  <a:lnTo>
                    <a:pt x="2058" y="620"/>
                  </a:lnTo>
                  <a:lnTo>
                    <a:pt x="2058" y="620"/>
                  </a:lnTo>
                  <a:lnTo>
                    <a:pt x="2058" y="623"/>
                  </a:lnTo>
                  <a:lnTo>
                    <a:pt x="2058" y="623"/>
                  </a:lnTo>
                  <a:lnTo>
                    <a:pt x="2058" y="623"/>
                  </a:lnTo>
                  <a:lnTo>
                    <a:pt x="2060" y="623"/>
                  </a:lnTo>
                  <a:lnTo>
                    <a:pt x="2060" y="623"/>
                  </a:lnTo>
                  <a:lnTo>
                    <a:pt x="2060" y="623"/>
                  </a:lnTo>
                  <a:lnTo>
                    <a:pt x="2058" y="623"/>
                  </a:lnTo>
                  <a:lnTo>
                    <a:pt x="2058" y="623"/>
                  </a:lnTo>
                  <a:lnTo>
                    <a:pt x="2056" y="623"/>
                  </a:lnTo>
                  <a:lnTo>
                    <a:pt x="2056" y="625"/>
                  </a:lnTo>
                  <a:lnTo>
                    <a:pt x="2056" y="627"/>
                  </a:lnTo>
                  <a:lnTo>
                    <a:pt x="2056" y="630"/>
                  </a:lnTo>
                  <a:lnTo>
                    <a:pt x="2058" y="630"/>
                  </a:lnTo>
                  <a:lnTo>
                    <a:pt x="2058" y="632"/>
                  </a:lnTo>
                  <a:lnTo>
                    <a:pt x="2058" y="632"/>
                  </a:lnTo>
                  <a:lnTo>
                    <a:pt x="2058" y="632"/>
                  </a:lnTo>
                  <a:lnTo>
                    <a:pt x="2058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0" y="632"/>
                  </a:lnTo>
                  <a:lnTo>
                    <a:pt x="2065" y="635"/>
                  </a:lnTo>
                  <a:lnTo>
                    <a:pt x="2065" y="635"/>
                  </a:lnTo>
                  <a:lnTo>
                    <a:pt x="2065" y="635"/>
                  </a:lnTo>
                  <a:lnTo>
                    <a:pt x="2068" y="637"/>
                  </a:lnTo>
                  <a:lnTo>
                    <a:pt x="2068" y="637"/>
                  </a:lnTo>
                  <a:lnTo>
                    <a:pt x="2068" y="637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0" y="639"/>
                  </a:lnTo>
                  <a:lnTo>
                    <a:pt x="2072" y="639"/>
                  </a:lnTo>
                  <a:lnTo>
                    <a:pt x="2072" y="639"/>
                  </a:lnTo>
                  <a:lnTo>
                    <a:pt x="2075" y="639"/>
                  </a:lnTo>
                  <a:lnTo>
                    <a:pt x="2077" y="637"/>
                  </a:lnTo>
                  <a:lnTo>
                    <a:pt x="2079" y="637"/>
                  </a:lnTo>
                  <a:lnTo>
                    <a:pt x="2079" y="635"/>
                  </a:lnTo>
                  <a:lnTo>
                    <a:pt x="2079" y="635"/>
                  </a:lnTo>
                  <a:lnTo>
                    <a:pt x="2079" y="632"/>
                  </a:lnTo>
                  <a:lnTo>
                    <a:pt x="2079" y="632"/>
                  </a:lnTo>
                  <a:lnTo>
                    <a:pt x="2079" y="632"/>
                  </a:lnTo>
                  <a:lnTo>
                    <a:pt x="2079" y="630"/>
                  </a:lnTo>
                  <a:lnTo>
                    <a:pt x="2082" y="630"/>
                  </a:lnTo>
                  <a:lnTo>
                    <a:pt x="2082" y="630"/>
                  </a:lnTo>
                  <a:lnTo>
                    <a:pt x="2082" y="630"/>
                  </a:lnTo>
                  <a:lnTo>
                    <a:pt x="2082" y="630"/>
                  </a:lnTo>
                  <a:lnTo>
                    <a:pt x="2079" y="630"/>
                  </a:lnTo>
                  <a:lnTo>
                    <a:pt x="2077" y="630"/>
                  </a:lnTo>
                  <a:lnTo>
                    <a:pt x="2077" y="630"/>
                  </a:lnTo>
                  <a:lnTo>
                    <a:pt x="2077" y="630"/>
                  </a:lnTo>
                  <a:lnTo>
                    <a:pt x="2077" y="630"/>
                  </a:lnTo>
                  <a:lnTo>
                    <a:pt x="2079" y="630"/>
                  </a:lnTo>
                  <a:lnTo>
                    <a:pt x="2079" y="630"/>
                  </a:lnTo>
                  <a:lnTo>
                    <a:pt x="2079" y="630"/>
                  </a:lnTo>
                  <a:lnTo>
                    <a:pt x="2079" y="630"/>
                  </a:lnTo>
                  <a:lnTo>
                    <a:pt x="2082" y="627"/>
                  </a:lnTo>
                  <a:lnTo>
                    <a:pt x="2082" y="627"/>
                  </a:lnTo>
                  <a:lnTo>
                    <a:pt x="2082" y="625"/>
                  </a:lnTo>
                  <a:lnTo>
                    <a:pt x="2082" y="625"/>
                  </a:lnTo>
                  <a:lnTo>
                    <a:pt x="2079" y="623"/>
                  </a:lnTo>
                  <a:close/>
                  <a:moveTo>
                    <a:pt x="2075" y="649"/>
                  </a:moveTo>
                  <a:lnTo>
                    <a:pt x="2075" y="649"/>
                  </a:lnTo>
                  <a:lnTo>
                    <a:pt x="2075" y="651"/>
                  </a:lnTo>
                  <a:lnTo>
                    <a:pt x="2077" y="651"/>
                  </a:lnTo>
                  <a:lnTo>
                    <a:pt x="2077" y="651"/>
                  </a:lnTo>
                  <a:lnTo>
                    <a:pt x="2077" y="649"/>
                  </a:lnTo>
                  <a:lnTo>
                    <a:pt x="2077" y="649"/>
                  </a:lnTo>
                  <a:lnTo>
                    <a:pt x="2079" y="649"/>
                  </a:lnTo>
                  <a:lnTo>
                    <a:pt x="2079" y="649"/>
                  </a:lnTo>
                  <a:lnTo>
                    <a:pt x="2079" y="649"/>
                  </a:lnTo>
                  <a:lnTo>
                    <a:pt x="2079" y="649"/>
                  </a:lnTo>
                  <a:lnTo>
                    <a:pt x="2079" y="646"/>
                  </a:lnTo>
                  <a:lnTo>
                    <a:pt x="2079" y="646"/>
                  </a:lnTo>
                  <a:lnTo>
                    <a:pt x="2077" y="646"/>
                  </a:lnTo>
                  <a:lnTo>
                    <a:pt x="2077" y="644"/>
                  </a:lnTo>
                  <a:lnTo>
                    <a:pt x="2077" y="644"/>
                  </a:lnTo>
                  <a:lnTo>
                    <a:pt x="2075" y="644"/>
                  </a:lnTo>
                  <a:lnTo>
                    <a:pt x="2075" y="646"/>
                  </a:lnTo>
                  <a:lnTo>
                    <a:pt x="2075" y="646"/>
                  </a:lnTo>
                  <a:lnTo>
                    <a:pt x="2075" y="646"/>
                  </a:lnTo>
                  <a:lnTo>
                    <a:pt x="2075" y="646"/>
                  </a:lnTo>
                  <a:lnTo>
                    <a:pt x="2075" y="649"/>
                  </a:lnTo>
                  <a:close/>
                  <a:moveTo>
                    <a:pt x="2049" y="623"/>
                  </a:moveTo>
                  <a:lnTo>
                    <a:pt x="2046" y="625"/>
                  </a:lnTo>
                  <a:lnTo>
                    <a:pt x="2049" y="627"/>
                  </a:lnTo>
                  <a:lnTo>
                    <a:pt x="2049" y="630"/>
                  </a:lnTo>
                  <a:lnTo>
                    <a:pt x="2051" y="627"/>
                  </a:lnTo>
                  <a:lnTo>
                    <a:pt x="2051" y="627"/>
                  </a:lnTo>
                  <a:lnTo>
                    <a:pt x="2051" y="630"/>
                  </a:lnTo>
                  <a:lnTo>
                    <a:pt x="2051" y="630"/>
                  </a:lnTo>
                  <a:lnTo>
                    <a:pt x="2051" y="630"/>
                  </a:lnTo>
                  <a:lnTo>
                    <a:pt x="2049" y="632"/>
                  </a:lnTo>
                  <a:lnTo>
                    <a:pt x="2051" y="632"/>
                  </a:lnTo>
                  <a:lnTo>
                    <a:pt x="2051" y="630"/>
                  </a:lnTo>
                  <a:lnTo>
                    <a:pt x="2053" y="632"/>
                  </a:lnTo>
                  <a:lnTo>
                    <a:pt x="2053" y="632"/>
                  </a:lnTo>
                  <a:lnTo>
                    <a:pt x="2056" y="635"/>
                  </a:lnTo>
                  <a:lnTo>
                    <a:pt x="2056" y="635"/>
                  </a:lnTo>
                  <a:lnTo>
                    <a:pt x="2056" y="635"/>
                  </a:lnTo>
                  <a:lnTo>
                    <a:pt x="2058" y="637"/>
                  </a:lnTo>
                  <a:lnTo>
                    <a:pt x="2058" y="637"/>
                  </a:lnTo>
                  <a:lnTo>
                    <a:pt x="2058" y="637"/>
                  </a:lnTo>
                  <a:lnTo>
                    <a:pt x="2058" y="637"/>
                  </a:lnTo>
                  <a:lnTo>
                    <a:pt x="2058" y="639"/>
                  </a:lnTo>
                  <a:lnTo>
                    <a:pt x="2060" y="637"/>
                  </a:lnTo>
                  <a:lnTo>
                    <a:pt x="2060" y="637"/>
                  </a:lnTo>
                  <a:lnTo>
                    <a:pt x="2060" y="637"/>
                  </a:lnTo>
                  <a:lnTo>
                    <a:pt x="2063" y="635"/>
                  </a:lnTo>
                  <a:lnTo>
                    <a:pt x="2063" y="635"/>
                  </a:lnTo>
                  <a:lnTo>
                    <a:pt x="2063" y="635"/>
                  </a:lnTo>
                  <a:lnTo>
                    <a:pt x="2063" y="635"/>
                  </a:lnTo>
                  <a:lnTo>
                    <a:pt x="2063" y="635"/>
                  </a:lnTo>
                  <a:lnTo>
                    <a:pt x="2060" y="635"/>
                  </a:lnTo>
                  <a:lnTo>
                    <a:pt x="2060" y="635"/>
                  </a:lnTo>
                  <a:lnTo>
                    <a:pt x="2060" y="635"/>
                  </a:lnTo>
                  <a:lnTo>
                    <a:pt x="2060" y="635"/>
                  </a:lnTo>
                  <a:lnTo>
                    <a:pt x="2060" y="632"/>
                  </a:lnTo>
                  <a:lnTo>
                    <a:pt x="2058" y="632"/>
                  </a:lnTo>
                  <a:lnTo>
                    <a:pt x="2058" y="632"/>
                  </a:lnTo>
                  <a:lnTo>
                    <a:pt x="2056" y="630"/>
                  </a:lnTo>
                  <a:lnTo>
                    <a:pt x="2056" y="630"/>
                  </a:lnTo>
                  <a:lnTo>
                    <a:pt x="2056" y="630"/>
                  </a:lnTo>
                  <a:lnTo>
                    <a:pt x="2056" y="630"/>
                  </a:lnTo>
                  <a:lnTo>
                    <a:pt x="2053" y="627"/>
                  </a:lnTo>
                  <a:lnTo>
                    <a:pt x="2053" y="627"/>
                  </a:lnTo>
                  <a:lnTo>
                    <a:pt x="2053" y="627"/>
                  </a:lnTo>
                  <a:lnTo>
                    <a:pt x="2053" y="625"/>
                  </a:lnTo>
                  <a:lnTo>
                    <a:pt x="2056" y="625"/>
                  </a:lnTo>
                  <a:lnTo>
                    <a:pt x="2056" y="625"/>
                  </a:lnTo>
                  <a:lnTo>
                    <a:pt x="2053" y="625"/>
                  </a:lnTo>
                  <a:lnTo>
                    <a:pt x="2053" y="625"/>
                  </a:lnTo>
                  <a:lnTo>
                    <a:pt x="2053" y="625"/>
                  </a:lnTo>
                  <a:lnTo>
                    <a:pt x="2053" y="625"/>
                  </a:lnTo>
                  <a:lnTo>
                    <a:pt x="2053" y="623"/>
                  </a:lnTo>
                  <a:lnTo>
                    <a:pt x="2053" y="623"/>
                  </a:lnTo>
                  <a:lnTo>
                    <a:pt x="2051" y="623"/>
                  </a:lnTo>
                  <a:lnTo>
                    <a:pt x="2049" y="623"/>
                  </a:lnTo>
                  <a:lnTo>
                    <a:pt x="2049" y="623"/>
                  </a:lnTo>
                  <a:lnTo>
                    <a:pt x="2049" y="620"/>
                  </a:lnTo>
                  <a:lnTo>
                    <a:pt x="2049" y="623"/>
                  </a:lnTo>
                  <a:close/>
                  <a:moveTo>
                    <a:pt x="1578" y="779"/>
                  </a:moveTo>
                  <a:lnTo>
                    <a:pt x="1576" y="779"/>
                  </a:lnTo>
                  <a:lnTo>
                    <a:pt x="1576" y="779"/>
                  </a:lnTo>
                  <a:lnTo>
                    <a:pt x="1576" y="779"/>
                  </a:lnTo>
                  <a:lnTo>
                    <a:pt x="1576" y="777"/>
                  </a:lnTo>
                  <a:lnTo>
                    <a:pt x="1576" y="777"/>
                  </a:lnTo>
                  <a:lnTo>
                    <a:pt x="1573" y="777"/>
                  </a:lnTo>
                  <a:lnTo>
                    <a:pt x="1573" y="779"/>
                  </a:lnTo>
                  <a:lnTo>
                    <a:pt x="1573" y="779"/>
                  </a:lnTo>
                  <a:lnTo>
                    <a:pt x="1573" y="779"/>
                  </a:lnTo>
                  <a:lnTo>
                    <a:pt x="1573" y="779"/>
                  </a:lnTo>
                  <a:lnTo>
                    <a:pt x="1571" y="781"/>
                  </a:lnTo>
                  <a:lnTo>
                    <a:pt x="1568" y="781"/>
                  </a:lnTo>
                  <a:lnTo>
                    <a:pt x="1568" y="781"/>
                  </a:lnTo>
                  <a:lnTo>
                    <a:pt x="1568" y="781"/>
                  </a:lnTo>
                  <a:lnTo>
                    <a:pt x="1566" y="781"/>
                  </a:lnTo>
                  <a:lnTo>
                    <a:pt x="1566" y="781"/>
                  </a:lnTo>
                  <a:lnTo>
                    <a:pt x="1566" y="781"/>
                  </a:lnTo>
                  <a:lnTo>
                    <a:pt x="1566" y="781"/>
                  </a:lnTo>
                  <a:lnTo>
                    <a:pt x="1566" y="779"/>
                  </a:lnTo>
                  <a:lnTo>
                    <a:pt x="1566" y="777"/>
                  </a:lnTo>
                  <a:lnTo>
                    <a:pt x="1566" y="777"/>
                  </a:lnTo>
                  <a:lnTo>
                    <a:pt x="1566" y="777"/>
                  </a:lnTo>
                  <a:lnTo>
                    <a:pt x="1564" y="777"/>
                  </a:lnTo>
                  <a:lnTo>
                    <a:pt x="1564" y="779"/>
                  </a:lnTo>
                  <a:lnTo>
                    <a:pt x="1561" y="779"/>
                  </a:lnTo>
                  <a:lnTo>
                    <a:pt x="1561" y="779"/>
                  </a:lnTo>
                  <a:lnTo>
                    <a:pt x="1559" y="779"/>
                  </a:lnTo>
                  <a:lnTo>
                    <a:pt x="1559" y="781"/>
                  </a:lnTo>
                  <a:lnTo>
                    <a:pt x="1557" y="781"/>
                  </a:lnTo>
                  <a:lnTo>
                    <a:pt x="1554" y="781"/>
                  </a:lnTo>
                  <a:lnTo>
                    <a:pt x="1554" y="781"/>
                  </a:lnTo>
                  <a:lnTo>
                    <a:pt x="1554" y="781"/>
                  </a:lnTo>
                  <a:lnTo>
                    <a:pt x="1552" y="784"/>
                  </a:lnTo>
                  <a:lnTo>
                    <a:pt x="1552" y="784"/>
                  </a:lnTo>
                  <a:lnTo>
                    <a:pt x="1552" y="784"/>
                  </a:lnTo>
                  <a:lnTo>
                    <a:pt x="1550" y="786"/>
                  </a:lnTo>
                  <a:lnTo>
                    <a:pt x="1547" y="788"/>
                  </a:lnTo>
                  <a:lnTo>
                    <a:pt x="1545" y="788"/>
                  </a:lnTo>
                  <a:lnTo>
                    <a:pt x="1542" y="788"/>
                  </a:lnTo>
                  <a:lnTo>
                    <a:pt x="1542" y="788"/>
                  </a:lnTo>
                  <a:lnTo>
                    <a:pt x="1542" y="788"/>
                  </a:lnTo>
                  <a:lnTo>
                    <a:pt x="1540" y="791"/>
                  </a:lnTo>
                  <a:lnTo>
                    <a:pt x="1540" y="793"/>
                  </a:lnTo>
                  <a:lnTo>
                    <a:pt x="1540" y="793"/>
                  </a:lnTo>
                  <a:lnTo>
                    <a:pt x="1540" y="793"/>
                  </a:lnTo>
                  <a:lnTo>
                    <a:pt x="1540" y="795"/>
                  </a:lnTo>
                  <a:lnTo>
                    <a:pt x="1538" y="795"/>
                  </a:lnTo>
                  <a:lnTo>
                    <a:pt x="1538" y="798"/>
                  </a:lnTo>
                  <a:lnTo>
                    <a:pt x="1538" y="798"/>
                  </a:lnTo>
                  <a:lnTo>
                    <a:pt x="1538" y="798"/>
                  </a:lnTo>
                  <a:lnTo>
                    <a:pt x="1535" y="798"/>
                  </a:lnTo>
                  <a:lnTo>
                    <a:pt x="1535" y="798"/>
                  </a:lnTo>
                  <a:lnTo>
                    <a:pt x="1535" y="800"/>
                  </a:lnTo>
                  <a:lnTo>
                    <a:pt x="1535" y="800"/>
                  </a:lnTo>
                  <a:lnTo>
                    <a:pt x="1535" y="800"/>
                  </a:lnTo>
                  <a:lnTo>
                    <a:pt x="1535" y="800"/>
                  </a:lnTo>
                  <a:lnTo>
                    <a:pt x="1535" y="800"/>
                  </a:lnTo>
                  <a:lnTo>
                    <a:pt x="1535" y="803"/>
                  </a:lnTo>
                  <a:lnTo>
                    <a:pt x="1535" y="803"/>
                  </a:lnTo>
                  <a:lnTo>
                    <a:pt x="1535" y="803"/>
                  </a:lnTo>
                  <a:lnTo>
                    <a:pt x="1533" y="805"/>
                  </a:lnTo>
                  <a:lnTo>
                    <a:pt x="1533" y="805"/>
                  </a:lnTo>
                  <a:lnTo>
                    <a:pt x="1533" y="805"/>
                  </a:lnTo>
                  <a:lnTo>
                    <a:pt x="1531" y="805"/>
                  </a:lnTo>
                  <a:lnTo>
                    <a:pt x="1531" y="805"/>
                  </a:lnTo>
                  <a:lnTo>
                    <a:pt x="1531" y="805"/>
                  </a:lnTo>
                  <a:lnTo>
                    <a:pt x="1531" y="805"/>
                  </a:lnTo>
                  <a:lnTo>
                    <a:pt x="1531" y="803"/>
                  </a:lnTo>
                  <a:lnTo>
                    <a:pt x="1531" y="803"/>
                  </a:lnTo>
                  <a:lnTo>
                    <a:pt x="1531" y="803"/>
                  </a:lnTo>
                  <a:lnTo>
                    <a:pt x="1531" y="800"/>
                  </a:lnTo>
                  <a:lnTo>
                    <a:pt x="1531" y="800"/>
                  </a:lnTo>
                  <a:lnTo>
                    <a:pt x="1531" y="800"/>
                  </a:lnTo>
                  <a:lnTo>
                    <a:pt x="1531" y="798"/>
                  </a:lnTo>
                  <a:lnTo>
                    <a:pt x="1528" y="798"/>
                  </a:lnTo>
                  <a:lnTo>
                    <a:pt x="1528" y="798"/>
                  </a:lnTo>
                  <a:lnTo>
                    <a:pt x="1528" y="798"/>
                  </a:lnTo>
                  <a:lnTo>
                    <a:pt x="1526" y="798"/>
                  </a:lnTo>
                  <a:lnTo>
                    <a:pt x="1526" y="798"/>
                  </a:lnTo>
                  <a:lnTo>
                    <a:pt x="1526" y="800"/>
                  </a:lnTo>
                  <a:lnTo>
                    <a:pt x="1524" y="800"/>
                  </a:lnTo>
                  <a:lnTo>
                    <a:pt x="1524" y="800"/>
                  </a:lnTo>
                  <a:lnTo>
                    <a:pt x="1521" y="800"/>
                  </a:lnTo>
                  <a:lnTo>
                    <a:pt x="1519" y="795"/>
                  </a:lnTo>
                  <a:lnTo>
                    <a:pt x="1519" y="795"/>
                  </a:lnTo>
                  <a:lnTo>
                    <a:pt x="1516" y="795"/>
                  </a:lnTo>
                  <a:lnTo>
                    <a:pt x="1516" y="798"/>
                  </a:lnTo>
                  <a:lnTo>
                    <a:pt x="1516" y="798"/>
                  </a:lnTo>
                  <a:lnTo>
                    <a:pt x="1514" y="800"/>
                  </a:lnTo>
                  <a:lnTo>
                    <a:pt x="1514" y="800"/>
                  </a:lnTo>
                  <a:lnTo>
                    <a:pt x="1512" y="803"/>
                  </a:lnTo>
                  <a:lnTo>
                    <a:pt x="1512" y="805"/>
                  </a:lnTo>
                  <a:lnTo>
                    <a:pt x="1509" y="805"/>
                  </a:lnTo>
                  <a:lnTo>
                    <a:pt x="1509" y="805"/>
                  </a:lnTo>
                  <a:lnTo>
                    <a:pt x="1509" y="805"/>
                  </a:lnTo>
                  <a:lnTo>
                    <a:pt x="1509" y="805"/>
                  </a:lnTo>
                  <a:lnTo>
                    <a:pt x="1509" y="805"/>
                  </a:lnTo>
                  <a:lnTo>
                    <a:pt x="1509" y="805"/>
                  </a:lnTo>
                  <a:lnTo>
                    <a:pt x="1507" y="805"/>
                  </a:lnTo>
                  <a:lnTo>
                    <a:pt x="1507" y="805"/>
                  </a:lnTo>
                  <a:lnTo>
                    <a:pt x="1507" y="805"/>
                  </a:lnTo>
                  <a:lnTo>
                    <a:pt x="1507" y="805"/>
                  </a:lnTo>
                  <a:lnTo>
                    <a:pt x="1505" y="807"/>
                  </a:lnTo>
                  <a:lnTo>
                    <a:pt x="1505" y="807"/>
                  </a:lnTo>
                  <a:lnTo>
                    <a:pt x="1502" y="810"/>
                  </a:lnTo>
                  <a:lnTo>
                    <a:pt x="1502" y="810"/>
                  </a:lnTo>
                  <a:lnTo>
                    <a:pt x="1500" y="812"/>
                  </a:lnTo>
                  <a:lnTo>
                    <a:pt x="1500" y="812"/>
                  </a:lnTo>
                  <a:lnTo>
                    <a:pt x="1500" y="817"/>
                  </a:lnTo>
                  <a:lnTo>
                    <a:pt x="1500" y="819"/>
                  </a:lnTo>
                  <a:lnTo>
                    <a:pt x="1500" y="819"/>
                  </a:lnTo>
                  <a:lnTo>
                    <a:pt x="1500" y="819"/>
                  </a:lnTo>
                  <a:lnTo>
                    <a:pt x="1500" y="819"/>
                  </a:lnTo>
                  <a:lnTo>
                    <a:pt x="1500" y="819"/>
                  </a:lnTo>
                  <a:lnTo>
                    <a:pt x="1500" y="819"/>
                  </a:lnTo>
                  <a:lnTo>
                    <a:pt x="1500" y="822"/>
                  </a:lnTo>
                  <a:lnTo>
                    <a:pt x="1500" y="822"/>
                  </a:lnTo>
                  <a:lnTo>
                    <a:pt x="1500" y="824"/>
                  </a:lnTo>
                  <a:lnTo>
                    <a:pt x="1500" y="824"/>
                  </a:lnTo>
                  <a:lnTo>
                    <a:pt x="1500" y="826"/>
                  </a:lnTo>
                  <a:lnTo>
                    <a:pt x="1497" y="826"/>
                  </a:lnTo>
                  <a:lnTo>
                    <a:pt x="1497" y="826"/>
                  </a:lnTo>
                  <a:lnTo>
                    <a:pt x="1495" y="829"/>
                  </a:lnTo>
                  <a:lnTo>
                    <a:pt x="1495" y="831"/>
                  </a:lnTo>
                  <a:lnTo>
                    <a:pt x="1495" y="833"/>
                  </a:lnTo>
                  <a:lnTo>
                    <a:pt x="1495" y="833"/>
                  </a:lnTo>
                  <a:lnTo>
                    <a:pt x="1497" y="833"/>
                  </a:lnTo>
                  <a:lnTo>
                    <a:pt x="1500" y="833"/>
                  </a:lnTo>
                  <a:lnTo>
                    <a:pt x="1500" y="833"/>
                  </a:lnTo>
                  <a:lnTo>
                    <a:pt x="1502" y="833"/>
                  </a:lnTo>
                  <a:lnTo>
                    <a:pt x="1502" y="833"/>
                  </a:lnTo>
                  <a:lnTo>
                    <a:pt x="1505" y="833"/>
                  </a:lnTo>
                  <a:lnTo>
                    <a:pt x="1505" y="833"/>
                  </a:lnTo>
                  <a:lnTo>
                    <a:pt x="1505" y="836"/>
                  </a:lnTo>
                  <a:lnTo>
                    <a:pt x="1505" y="836"/>
                  </a:lnTo>
                  <a:lnTo>
                    <a:pt x="1500" y="838"/>
                  </a:lnTo>
                  <a:lnTo>
                    <a:pt x="1500" y="838"/>
                  </a:lnTo>
                  <a:lnTo>
                    <a:pt x="1497" y="838"/>
                  </a:lnTo>
                  <a:lnTo>
                    <a:pt x="1497" y="838"/>
                  </a:lnTo>
                  <a:lnTo>
                    <a:pt x="1497" y="840"/>
                  </a:lnTo>
                  <a:lnTo>
                    <a:pt x="1495" y="840"/>
                  </a:lnTo>
                  <a:lnTo>
                    <a:pt x="1493" y="843"/>
                  </a:lnTo>
                  <a:lnTo>
                    <a:pt x="1493" y="843"/>
                  </a:lnTo>
                  <a:lnTo>
                    <a:pt x="1490" y="843"/>
                  </a:lnTo>
                  <a:lnTo>
                    <a:pt x="1490" y="845"/>
                  </a:lnTo>
                  <a:lnTo>
                    <a:pt x="1490" y="848"/>
                  </a:lnTo>
                  <a:lnTo>
                    <a:pt x="1490" y="848"/>
                  </a:lnTo>
                  <a:lnTo>
                    <a:pt x="1490" y="850"/>
                  </a:lnTo>
                  <a:lnTo>
                    <a:pt x="1490" y="850"/>
                  </a:lnTo>
                  <a:lnTo>
                    <a:pt x="1490" y="850"/>
                  </a:lnTo>
                  <a:lnTo>
                    <a:pt x="1490" y="850"/>
                  </a:lnTo>
                  <a:lnTo>
                    <a:pt x="1490" y="850"/>
                  </a:lnTo>
                  <a:lnTo>
                    <a:pt x="1493" y="850"/>
                  </a:lnTo>
                  <a:lnTo>
                    <a:pt x="1493" y="848"/>
                  </a:lnTo>
                  <a:lnTo>
                    <a:pt x="1493" y="848"/>
                  </a:lnTo>
                  <a:lnTo>
                    <a:pt x="1495" y="848"/>
                  </a:lnTo>
                  <a:lnTo>
                    <a:pt x="1495" y="850"/>
                  </a:lnTo>
                  <a:lnTo>
                    <a:pt x="1497" y="850"/>
                  </a:lnTo>
                  <a:lnTo>
                    <a:pt x="1497" y="850"/>
                  </a:lnTo>
                  <a:lnTo>
                    <a:pt x="1500" y="850"/>
                  </a:lnTo>
                  <a:lnTo>
                    <a:pt x="1500" y="850"/>
                  </a:lnTo>
                  <a:lnTo>
                    <a:pt x="1500" y="850"/>
                  </a:lnTo>
                  <a:lnTo>
                    <a:pt x="1502" y="850"/>
                  </a:lnTo>
                  <a:lnTo>
                    <a:pt x="1502" y="850"/>
                  </a:lnTo>
                  <a:lnTo>
                    <a:pt x="1505" y="850"/>
                  </a:lnTo>
                  <a:lnTo>
                    <a:pt x="1507" y="850"/>
                  </a:lnTo>
                  <a:lnTo>
                    <a:pt x="1507" y="850"/>
                  </a:lnTo>
                  <a:lnTo>
                    <a:pt x="1507" y="850"/>
                  </a:lnTo>
                  <a:lnTo>
                    <a:pt x="1509" y="850"/>
                  </a:lnTo>
                  <a:lnTo>
                    <a:pt x="1514" y="848"/>
                  </a:lnTo>
                  <a:lnTo>
                    <a:pt x="1519" y="845"/>
                  </a:lnTo>
                  <a:lnTo>
                    <a:pt x="1519" y="845"/>
                  </a:lnTo>
                  <a:lnTo>
                    <a:pt x="1521" y="845"/>
                  </a:lnTo>
                  <a:lnTo>
                    <a:pt x="1521" y="845"/>
                  </a:lnTo>
                  <a:lnTo>
                    <a:pt x="1521" y="843"/>
                  </a:lnTo>
                  <a:lnTo>
                    <a:pt x="1521" y="843"/>
                  </a:lnTo>
                  <a:lnTo>
                    <a:pt x="1524" y="843"/>
                  </a:lnTo>
                  <a:lnTo>
                    <a:pt x="1524" y="840"/>
                  </a:lnTo>
                  <a:lnTo>
                    <a:pt x="1524" y="840"/>
                  </a:lnTo>
                  <a:lnTo>
                    <a:pt x="1526" y="840"/>
                  </a:lnTo>
                  <a:lnTo>
                    <a:pt x="1526" y="840"/>
                  </a:lnTo>
                  <a:lnTo>
                    <a:pt x="1526" y="840"/>
                  </a:lnTo>
                  <a:lnTo>
                    <a:pt x="1528" y="840"/>
                  </a:lnTo>
                  <a:lnTo>
                    <a:pt x="1533" y="840"/>
                  </a:lnTo>
                  <a:lnTo>
                    <a:pt x="1538" y="840"/>
                  </a:lnTo>
                  <a:lnTo>
                    <a:pt x="1540" y="840"/>
                  </a:lnTo>
                  <a:lnTo>
                    <a:pt x="1542" y="838"/>
                  </a:lnTo>
                  <a:lnTo>
                    <a:pt x="1545" y="836"/>
                  </a:lnTo>
                  <a:lnTo>
                    <a:pt x="1545" y="836"/>
                  </a:lnTo>
                  <a:lnTo>
                    <a:pt x="1545" y="836"/>
                  </a:lnTo>
                  <a:lnTo>
                    <a:pt x="1547" y="833"/>
                  </a:lnTo>
                  <a:lnTo>
                    <a:pt x="1547" y="831"/>
                  </a:lnTo>
                  <a:lnTo>
                    <a:pt x="1550" y="831"/>
                  </a:lnTo>
                  <a:lnTo>
                    <a:pt x="1552" y="829"/>
                  </a:lnTo>
                  <a:lnTo>
                    <a:pt x="1554" y="826"/>
                  </a:lnTo>
                  <a:lnTo>
                    <a:pt x="1557" y="826"/>
                  </a:lnTo>
                  <a:lnTo>
                    <a:pt x="1557" y="824"/>
                  </a:lnTo>
                  <a:lnTo>
                    <a:pt x="1557" y="824"/>
                  </a:lnTo>
                  <a:lnTo>
                    <a:pt x="1561" y="817"/>
                  </a:lnTo>
                  <a:lnTo>
                    <a:pt x="1564" y="817"/>
                  </a:lnTo>
                  <a:lnTo>
                    <a:pt x="1568" y="812"/>
                  </a:lnTo>
                  <a:lnTo>
                    <a:pt x="1568" y="812"/>
                  </a:lnTo>
                  <a:lnTo>
                    <a:pt x="1568" y="810"/>
                  </a:lnTo>
                  <a:lnTo>
                    <a:pt x="1571" y="807"/>
                  </a:lnTo>
                  <a:lnTo>
                    <a:pt x="1571" y="805"/>
                  </a:lnTo>
                  <a:lnTo>
                    <a:pt x="1573" y="805"/>
                  </a:lnTo>
                  <a:lnTo>
                    <a:pt x="1573" y="805"/>
                  </a:lnTo>
                  <a:lnTo>
                    <a:pt x="1573" y="805"/>
                  </a:lnTo>
                  <a:lnTo>
                    <a:pt x="1573" y="800"/>
                  </a:lnTo>
                  <a:lnTo>
                    <a:pt x="1573" y="800"/>
                  </a:lnTo>
                  <a:lnTo>
                    <a:pt x="1571" y="798"/>
                  </a:lnTo>
                  <a:lnTo>
                    <a:pt x="1571" y="798"/>
                  </a:lnTo>
                  <a:lnTo>
                    <a:pt x="1571" y="798"/>
                  </a:lnTo>
                  <a:lnTo>
                    <a:pt x="1571" y="795"/>
                  </a:lnTo>
                  <a:lnTo>
                    <a:pt x="1571" y="795"/>
                  </a:lnTo>
                  <a:lnTo>
                    <a:pt x="1571" y="795"/>
                  </a:lnTo>
                  <a:lnTo>
                    <a:pt x="1568" y="793"/>
                  </a:lnTo>
                  <a:lnTo>
                    <a:pt x="1568" y="793"/>
                  </a:lnTo>
                  <a:lnTo>
                    <a:pt x="1568" y="793"/>
                  </a:lnTo>
                  <a:lnTo>
                    <a:pt x="1568" y="791"/>
                  </a:lnTo>
                  <a:lnTo>
                    <a:pt x="1568" y="788"/>
                  </a:lnTo>
                  <a:lnTo>
                    <a:pt x="1568" y="788"/>
                  </a:lnTo>
                  <a:lnTo>
                    <a:pt x="1571" y="788"/>
                  </a:lnTo>
                  <a:lnTo>
                    <a:pt x="1571" y="788"/>
                  </a:lnTo>
                  <a:lnTo>
                    <a:pt x="1571" y="788"/>
                  </a:lnTo>
                  <a:lnTo>
                    <a:pt x="1573" y="788"/>
                  </a:lnTo>
                  <a:lnTo>
                    <a:pt x="1573" y="788"/>
                  </a:lnTo>
                  <a:lnTo>
                    <a:pt x="1573" y="788"/>
                  </a:lnTo>
                  <a:lnTo>
                    <a:pt x="1573" y="788"/>
                  </a:lnTo>
                  <a:lnTo>
                    <a:pt x="1576" y="788"/>
                  </a:lnTo>
                  <a:lnTo>
                    <a:pt x="1576" y="788"/>
                  </a:lnTo>
                  <a:lnTo>
                    <a:pt x="1576" y="788"/>
                  </a:lnTo>
                  <a:lnTo>
                    <a:pt x="1576" y="788"/>
                  </a:lnTo>
                  <a:lnTo>
                    <a:pt x="1578" y="788"/>
                  </a:lnTo>
                  <a:lnTo>
                    <a:pt x="1578" y="788"/>
                  </a:lnTo>
                  <a:lnTo>
                    <a:pt x="1578" y="788"/>
                  </a:lnTo>
                  <a:lnTo>
                    <a:pt x="1578" y="788"/>
                  </a:lnTo>
                  <a:lnTo>
                    <a:pt x="1578" y="786"/>
                  </a:lnTo>
                  <a:lnTo>
                    <a:pt x="1578" y="786"/>
                  </a:lnTo>
                  <a:lnTo>
                    <a:pt x="1578" y="786"/>
                  </a:lnTo>
                  <a:lnTo>
                    <a:pt x="1578" y="784"/>
                  </a:lnTo>
                  <a:lnTo>
                    <a:pt x="1578" y="781"/>
                  </a:lnTo>
                  <a:lnTo>
                    <a:pt x="1578" y="781"/>
                  </a:lnTo>
                  <a:lnTo>
                    <a:pt x="1578" y="779"/>
                  </a:lnTo>
                  <a:close/>
                  <a:moveTo>
                    <a:pt x="1999" y="585"/>
                  </a:moveTo>
                  <a:lnTo>
                    <a:pt x="1999" y="585"/>
                  </a:lnTo>
                  <a:lnTo>
                    <a:pt x="1997" y="582"/>
                  </a:lnTo>
                  <a:lnTo>
                    <a:pt x="1997" y="582"/>
                  </a:lnTo>
                  <a:lnTo>
                    <a:pt x="1994" y="585"/>
                  </a:lnTo>
                  <a:lnTo>
                    <a:pt x="1994" y="585"/>
                  </a:lnTo>
                  <a:lnTo>
                    <a:pt x="1994" y="587"/>
                  </a:lnTo>
                  <a:lnTo>
                    <a:pt x="1994" y="587"/>
                  </a:lnTo>
                  <a:lnTo>
                    <a:pt x="1992" y="590"/>
                  </a:lnTo>
                  <a:lnTo>
                    <a:pt x="1992" y="594"/>
                  </a:lnTo>
                  <a:lnTo>
                    <a:pt x="1989" y="597"/>
                  </a:lnTo>
                  <a:lnTo>
                    <a:pt x="1989" y="599"/>
                  </a:lnTo>
                  <a:lnTo>
                    <a:pt x="1989" y="601"/>
                  </a:lnTo>
                  <a:lnTo>
                    <a:pt x="1989" y="601"/>
                  </a:lnTo>
                  <a:lnTo>
                    <a:pt x="1989" y="601"/>
                  </a:lnTo>
                  <a:lnTo>
                    <a:pt x="1987" y="601"/>
                  </a:lnTo>
                  <a:lnTo>
                    <a:pt x="1987" y="601"/>
                  </a:lnTo>
                  <a:lnTo>
                    <a:pt x="1985" y="606"/>
                  </a:lnTo>
                  <a:lnTo>
                    <a:pt x="1985" y="606"/>
                  </a:lnTo>
                  <a:lnTo>
                    <a:pt x="1985" y="609"/>
                  </a:lnTo>
                  <a:lnTo>
                    <a:pt x="1985" y="609"/>
                  </a:lnTo>
                  <a:lnTo>
                    <a:pt x="1985" y="611"/>
                  </a:lnTo>
                  <a:lnTo>
                    <a:pt x="1980" y="620"/>
                  </a:lnTo>
                  <a:lnTo>
                    <a:pt x="1980" y="620"/>
                  </a:lnTo>
                  <a:lnTo>
                    <a:pt x="1982" y="620"/>
                  </a:lnTo>
                  <a:lnTo>
                    <a:pt x="1987" y="613"/>
                  </a:lnTo>
                  <a:lnTo>
                    <a:pt x="1987" y="613"/>
                  </a:lnTo>
                  <a:lnTo>
                    <a:pt x="1987" y="613"/>
                  </a:lnTo>
                  <a:lnTo>
                    <a:pt x="1987" y="611"/>
                  </a:lnTo>
                  <a:lnTo>
                    <a:pt x="1987" y="611"/>
                  </a:lnTo>
                  <a:lnTo>
                    <a:pt x="1987" y="609"/>
                  </a:lnTo>
                  <a:lnTo>
                    <a:pt x="1987" y="606"/>
                  </a:lnTo>
                  <a:lnTo>
                    <a:pt x="1989" y="606"/>
                  </a:lnTo>
                  <a:lnTo>
                    <a:pt x="1989" y="604"/>
                  </a:lnTo>
                  <a:lnTo>
                    <a:pt x="1989" y="604"/>
                  </a:lnTo>
                  <a:lnTo>
                    <a:pt x="1989" y="604"/>
                  </a:lnTo>
                  <a:lnTo>
                    <a:pt x="1992" y="601"/>
                  </a:lnTo>
                  <a:lnTo>
                    <a:pt x="1992" y="601"/>
                  </a:lnTo>
                  <a:lnTo>
                    <a:pt x="1992" y="601"/>
                  </a:lnTo>
                  <a:lnTo>
                    <a:pt x="1992" y="601"/>
                  </a:lnTo>
                  <a:lnTo>
                    <a:pt x="1994" y="599"/>
                  </a:lnTo>
                  <a:lnTo>
                    <a:pt x="1994" y="599"/>
                  </a:lnTo>
                  <a:lnTo>
                    <a:pt x="1997" y="597"/>
                  </a:lnTo>
                  <a:lnTo>
                    <a:pt x="1997" y="587"/>
                  </a:lnTo>
                  <a:lnTo>
                    <a:pt x="1999" y="587"/>
                  </a:lnTo>
                  <a:lnTo>
                    <a:pt x="1999" y="587"/>
                  </a:lnTo>
                  <a:lnTo>
                    <a:pt x="1999" y="587"/>
                  </a:lnTo>
                  <a:lnTo>
                    <a:pt x="1999" y="585"/>
                  </a:lnTo>
                  <a:lnTo>
                    <a:pt x="1999" y="585"/>
                  </a:lnTo>
                  <a:close/>
                  <a:moveTo>
                    <a:pt x="2068" y="651"/>
                  </a:moveTo>
                  <a:lnTo>
                    <a:pt x="2065" y="649"/>
                  </a:lnTo>
                  <a:lnTo>
                    <a:pt x="2065" y="649"/>
                  </a:lnTo>
                  <a:lnTo>
                    <a:pt x="2068" y="649"/>
                  </a:lnTo>
                  <a:lnTo>
                    <a:pt x="2068" y="649"/>
                  </a:lnTo>
                  <a:lnTo>
                    <a:pt x="2068" y="649"/>
                  </a:lnTo>
                  <a:lnTo>
                    <a:pt x="2068" y="646"/>
                  </a:lnTo>
                  <a:lnTo>
                    <a:pt x="2068" y="646"/>
                  </a:lnTo>
                  <a:lnTo>
                    <a:pt x="2068" y="646"/>
                  </a:lnTo>
                  <a:lnTo>
                    <a:pt x="2065" y="646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5" y="644"/>
                  </a:lnTo>
                  <a:lnTo>
                    <a:pt x="2063" y="644"/>
                  </a:lnTo>
                  <a:lnTo>
                    <a:pt x="2063" y="644"/>
                  </a:lnTo>
                  <a:lnTo>
                    <a:pt x="2063" y="642"/>
                  </a:lnTo>
                  <a:lnTo>
                    <a:pt x="2063" y="642"/>
                  </a:lnTo>
                  <a:lnTo>
                    <a:pt x="2060" y="642"/>
                  </a:lnTo>
                  <a:lnTo>
                    <a:pt x="2058" y="642"/>
                  </a:lnTo>
                  <a:lnTo>
                    <a:pt x="2058" y="639"/>
                  </a:lnTo>
                  <a:lnTo>
                    <a:pt x="2056" y="639"/>
                  </a:lnTo>
                  <a:lnTo>
                    <a:pt x="2056" y="639"/>
                  </a:lnTo>
                  <a:lnTo>
                    <a:pt x="2056" y="637"/>
                  </a:lnTo>
                  <a:lnTo>
                    <a:pt x="2056" y="637"/>
                  </a:lnTo>
                  <a:lnTo>
                    <a:pt x="2056" y="637"/>
                  </a:lnTo>
                  <a:lnTo>
                    <a:pt x="2056" y="637"/>
                  </a:lnTo>
                  <a:lnTo>
                    <a:pt x="2056" y="637"/>
                  </a:lnTo>
                  <a:lnTo>
                    <a:pt x="2056" y="637"/>
                  </a:lnTo>
                  <a:lnTo>
                    <a:pt x="2053" y="635"/>
                  </a:lnTo>
                  <a:lnTo>
                    <a:pt x="2053" y="632"/>
                  </a:lnTo>
                  <a:lnTo>
                    <a:pt x="2051" y="632"/>
                  </a:lnTo>
                  <a:lnTo>
                    <a:pt x="2049" y="632"/>
                  </a:lnTo>
                  <a:lnTo>
                    <a:pt x="2049" y="632"/>
                  </a:lnTo>
                  <a:lnTo>
                    <a:pt x="2049" y="630"/>
                  </a:lnTo>
                  <a:lnTo>
                    <a:pt x="2049" y="630"/>
                  </a:lnTo>
                  <a:lnTo>
                    <a:pt x="2049" y="630"/>
                  </a:lnTo>
                  <a:lnTo>
                    <a:pt x="2046" y="630"/>
                  </a:lnTo>
                  <a:lnTo>
                    <a:pt x="2046" y="630"/>
                  </a:lnTo>
                  <a:lnTo>
                    <a:pt x="2046" y="630"/>
                  </a:lnTo>
                  <a:lnTo>
                    <a:pt x="2046" y="632"/>
                  </a:lnTo>
                  <a:lnTo>
                    <a:pt x="2049" y="637"/>
                  </a:lnTo>
                  <a:lnTo>
                    <a:pt x="2049" y="637"/>
                  </a:lnTo>
                  <a:lnTo>
                    <a:pt x="2049" y="642"/>
                  </a:lnTo>
                  <a:lnTo>
                    <a:pt x="2049" y="644"/>
                  </a:lnTo>
                  <a:lnTo>
                    <a:pt x="2051" y="644"/>
                  </a:lnTo>
                  <a:lnTo>
                    <a:pt x="2051" y="644"/>
                  </a:lnTo>
                  <a:lnTo>
                    <a:pt x="2051" y="646"/>
                  </a:lnTo>
                  <a:lnTo>
                    <a:pt x="2051" y="646"/>
                  </a:lnTo>
                  <a:lnTo>
                    <a:pt x="2051" y="646"/>
                  </a:lnTo>
                  <a:lnTo>
                    <a:pt x="2049" y="646"/>
                  </a:lnTo>
                  <a:lnTo>
                    <a:pt x="2049" y="644"/>
                  </a:lnTo>
                  <a:lnTo>
                    <a:pt x="2046" y="644"/>
                  </a:lnTo>
                  <a:lnTo>
                    <a:pt x="2046" y="644"/>
                  </a:lnTo>
                  <a:lnTo>
                    <a:pt x="2046" y="646"/>
                  </a:lnTo>
                  <a:lnTo>
                    <a:pt x="2046" y="653"/>
                  </a:lnTo>
                  <a:lnTo>
                    <a:pt x="2044" y="658"/>
                  </a:lnTo>
                  <a:lnTo>
                    <a:pt x="2044" y="661"/>
                  </a:lnTo>
                  <a:lnTo>
                    <a:pt x="2044" y="661"/>
                  </a:lnTo>
                  <a:lnTo>
                    <a:pt x="2044" y="661"/>
                  </a:lnTo>
                  <a:lnTo>
                    <a:pt x="2044" y="663"/>
                  </a:lnTo>
                  <a:lnTo>
                    <a:pt x="2044" y="663"/>
                  </a:lnTo>
                  <a:lnTo>
                    <a:pt x="2046" y="665"/>
                  </a:lnTo>
                  <a:lnTo>
                    <a:pt x="2049" y="665"/>
                  </a:lnTo>
                  <a:lnTo>
                    <a:pt x="2049" y="665"/>
                  </a:lnTo>
                  <a:lnTo>
                    <a:pt x="2049" y="665"/>
                  </a:lnTo>
                  <a:lnTo>
                    <a:pt x="2049" y="668"/>
                  </a:lnTo>
                  <a:lnTo>
                    <a:pt x="2051" y="670"/>
                  </a:lnTo>
                  <a:lnTo>
                    <a:pt x="2051" y="668"/>
                  </a:lnTo>
                  <a:lnTo>
                    <a:pt x="2053" y="668"/>
                  </a:lnTo>
                  <a:lnTo>
                    <a:pt x="2058" y="665"/>
                  </a:lnTo>
                  <a:lnTo>
                    <a:pt x="2060" y="663"/>
                  </a:lnTo>
                  <a:lnTo>
                    <a:pt x="2060" y="663"/>
                  </a:lnTo>
                  <a:lnTo>
                    <a:pt x="2060" y="663"/>
                  </a:lnTo>
                  <a:lnTo>
                    <a:pt x="2063" y="658"/>
                  </a:lnTo>
                  <a:lnTo>
                    <a:pt x="2063" y="658"/>
                  </a:lnTo>
                  <a:lnTo>
                    <a:pt x="2063" y="658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3" y="656"/>
                  </a:lnTo>
                  <a:lnTo>
                    <a:pt x="2065" y="656"/>
                  </a:lnTo>
                  <a:lnTo>
                    <a:pt x="2065" y="656"/>
                  </a:lnTo>
                  <a:lnTo>
                    <a:pt x="2068" y="653"/>
                  </a:lnTo>
                  <a:lnTo>
                    <a:pt x="2068" y="653"/>
                  </a:lnTo>
                  <a:lnTo>
                    <a:pt x="2068" y="653"/>
                  </a:lnTo>
                  <a:lnTo>
                    <a:pt x="2068" y="651"/>
                  </a:lnTo>
                  <a:lnTo>
                    <a:pt x="2068" y="651"/>
                  </a:lnTo>
                  <a:lnTo>
                    <a:pt x="2068" y="651"/>
                  </a:lnTo>
                  <a:lnTo>
                    <a:pt x="2068" y="651"/>
                  </a:lnTo>
                  <a:close/>
                  <a:moveTo>
                    <a:pt x="2086" y="637"/>
                  </a:moveTo>
                  <a:lnTo>
                    <a:pt x="2086" y="635"/>
                  </a:lnTo>
                  <a:lnTo>
                    <a:pt x="2084" y="637"/>
                  </a:lnTo>
                  <a:lnTo>
                    <a:pt x="2084" y="637"/>
                  </a:lnTo>
                  <a:lnTo>
                    <a:pt x="2084" y="637"/>
                  </a:lnTo>
                  <a:lnTo>
                    <a:pt x="2084" y="639"/>
                  </a:lnTo>
                  <a:lnTo>
                    <a:pt x="2084" y="639"/>
                  </a:lnTo>
                  <a:lnTo>
                    <a:pt x="2084" y="639"/>
                  </a:lnTo>
                  <a:lnTo>
                    <a:pt x="2082" y="642"/>
                  </a:lnTo>
                  <a:lnTo>
                    <a:pt x="2084" y="644"/>
                  </a:lnTo>
                  <a:lnTo>
                    <a:pt x="2084" y="644"/>
                  </a:lnTo>
                  <a:lnTo>
                    <a:pt x="2082" y="644"/>
                  </a:lnTo>
                  <a:lnTo>
                    <a:pt x="2084" y="644"/>
                  </a:lnTo>
                  <a:lnTo>
                    <a:pt x="2084" y="644"/>
                  </a:lnTo>
                  <a:lnTo>
                    <a:pt x="2084" y="646"/>
                  </a:lnTo>
                  <a:lnTo>
                    <a:pt x="2084" y="644"/>
                  </a:lnTo>
                  <a:lnTo>
                    <a:pt x="2086" y="642"/>
                  </a:lnTo>
                  <a:lnTo>
                    <a:pt x="2086" y="639"/>
                  </a:lnTo>
                  <a:lnTo>
                    <a:pt x="2086" y="639"/>
                  </a:lnTo>
                  <a:lnTo>
                    <a:pt x="2086" y="637"/>
                  </a:lnTo>
                  <a:lnTo>
                    <a:pt x="2086" y="637"/>
                  </a:lnTo>
                  <a:lnTo>
                    <a:pt x="2086" y="637"/>
                  </a:lnTo>
                  <a:close/>
                  <a:moveTo>
                    <a:pt x="2285" y="663"/>
                  </a:moveTo>
                  <a:lnTo>
                    <a:pt x="2285" y="663"/>
                  </a:lnTo>
                  <a:lnTo>
                    <a:pt x="2285" y="663"/>
                  </a:lnTo>
                  <a:lnTo>
                    <a:pt x="2285" y="665"/>
                  </a:lnTo>
                  <a:lnTo>
                    <a:pt x="2287" y="665"/>
                  </a:lnTo>
                  <a:lnTo>
                    <a:pt x="2287" y="665"/>
                  </a:lnTo>
                  <a:lnTo>
                    <a:pt x="2287" y="665"/>
                  </a:lnTo>
                  <a:lnTo>
                    <a:pt x="2287" y="665"/>
                  </a:lnTo>
                  <a:lnTo>
                    <a:pt x="2290" y="665"/>
                  </a:lnTo>
                  <a:lnTo>
                    <a:pt x="2290" y="665"/>
                  </a:lnTo>
                  <a:lnTo>
                    <a:pt x="2292" y="665"/>
                  </a:lnTo>
                  <a:lnTo>
                    <a:pt x="2292" y="665"/>
                  </a:lnTo>
                  <a:lnTo>
                    <a:pt x="2292" y="663"/>
                  </a:lnTo>
                  <a:lnTo>
                    <a:pt x="2290" y="663"/>
                  </a:lnTo>
                  <a:lnTo>
                    <a:pt x="2290" y="661"/>
                  </a:lnTo>
                  <a:lnTo>
                    <a:pt x="2290" y="661"/>
                  </a:lnTo>
                  <a:lnTo>
                    <a:pt x="2290" y="661"/>
                  </a:lnTo>
                  <a:lnTo>
                    <a:pt x="2287" y="661"/>
                  </a:lnTo>
                  <a:lnTo>
                    <a:pt x="2285" y="661"/>
                  </a:lnTo>
                  <a:lnTo>
                    <a:pt x="2285" y="661"/>
                  </a:lnTo>
                  <a:lnTo>
                    <a:pt x="2285" y="658"/>
                  </a:lnTo>
                  <a:lnTo>
                    <a:pt x="2283" y="658"/>
                  </a:lnTo>
                  <a:lnTo>
                    <a:pt x="2283" y="658"/>
                  </a:lnTo>
                  <a:lnTo>
                    <a:pt x="2283" y="661"/>
                  </a:lnTo>
                  <a:lnTo>
                    <a:pt x="2283" y="661"/>
                  </a:lnTo>
                  <a:lnTo>
                    <a:pt x="2283" y="663"/>
                  </a:lnTo>
                  <a:lnTo>
                    <a:pt x="2285" y="663"/>
                  </a:lnTo>
                  <a:close/>
                  <a:moveTo>
                    <a:pt x="2053" y="403"/>
                  </a:moveTo>
                  <a:lnTo>
                    <a:pt x="2053" y="403"/>
                  </a:lnTo>
                  <a:lnTo>
                    <a:pt x="2053" y="400"/>
                  </a:lnTo>
                  <a:lnTo>
                    <a:pt x="2053" y="398"/>
                  </a:lnTo>
                  <a:lnTo>
                    <a:pt x="2053" y="398"/>
                  </a:lnTo>
                  <a:lnTo>
                    <a:pt x="2053" y="398"/>
                  </a:lnTo>
                  <a:lnTo>
                    <a:pt x="2051" y="403"/>
                  </a:lnTo>
                  <a:lnTo>
                    <a:pt x="2049" y="405"/>
                  </a:lnTo>
                  <a:lnTo>
                    <a:pt x="2049" y="407"/>
                  </a:lnTo>
                  <a:lnTo>
                    <a:pt x="2051" y="410"/>
                  </a:lnTo>
                  <a:lnTo>
                    <a:pt x="2051" y="407"/>
                  </a:lnTo>
                  <a:lnTo>
                    <a:pt x="2053" y="405"/>
                  </a:lnTo>
                  <a:lnTo>
                    <a:pt x="2053" y="405"/>
                  </a:lnTo>
                  <a:lnTo>
                    <a:pt x="2051" y="403"/>
                  </a:lnTo>
                  <a:lnTo>
                    <a:pt x="2053" y="403"/>
                  </a:lnTo>
                  <a:lnTo>
                    <a:pt x="2053" y="403"/>
                  </a:lnTo>
                  <a:close/>
                  <a:moveTo>
                    <a:pt x="2015" y="436"/>
                  </a:moveTo>
                  <a:lnTo>
                    <a:pt x="2015" y="438"/>
                  </a:lnTo>
                  <a:lnTo>
                    <a:pt x="2015" y="438"/>
                  </a:lnTo>
                  <a:lnTo>
                    <a:pt x="2018" y="438"/>
                  </a:lnTo>
                  <a:lnTo>
                    <a:pt x="2018" y="438"/>
                  </a:lnTo>
                  <a:lnTo>
                    <a:pt x="2018" y="438"/>
                  </a:lnTo>
                  <a:lnTo>
                    <a:pt x="2020" y="438"/>
                  </a:lnTo>
                  <a:lnTo>
                    <a:pt x="2020" y="438"/>
                  </a:lnTo>
                  <a:lnTo>
                    <a:pt x="2020" y="436"/>
                  </a:lnTo>
                  <a:lnTo>
                    <a:pt x="2020" y="436"/>
                  </a:lnTo>
                  <a:lnTo>
                    <a:pt x="2020" y="436"/>
                  </a:lnTo>
                  <a:lnTo>
                    <a:pt x="2018" y="436"/>
                  </a:lnTo>
                  <a:lnTo>
                    <a:pt x="2018" y="436"/>
                  </a:lnTo>
                  <a:lnTo>
                    <a:pt x="2018" y="436"/>
                  </a:lnTo>
                  <a:lnTo>
                    <a:pt x="2018" y="436"/>
                  </a:lnTo>
                  <a:lnTo>
                    <a:pt x="2018" y="436"/>
                  </a:lnTo>
                  <a:lnTo>
                    <a:pt x="2015" y="433"/>
                  </a:lnTo>
                  <a:lnTo>
                    <a:pt x="2015" y="436"/>
                  </a:lnTo>
                  <a:lnTo>
                    <a:pt x="2015" y="436"/>
                  </a:lnTo>
                  <a:lnTo>
                    <a:pt x="2015" y="436"/>
                  </a:lnTo>
                  <a:close/>
                  <a:moveTo>
                    <a:pt x="2283" y="739"/>
                  </a:moveTo>
                  <a:lnTo>
                    <a:pt x="2285" y="736"/>
                  </a:lnTo>
                  <a:lnTo>
                    <a:pt x="2285" y="734"/>
                  </a:lnTo>
                  <a:lnTo>
                    <a:pt x="2285" y="734"/>
                  </a:lnTo>
                  <a:lnTo>
                    <a:pt x="2287" y="734"/>
                  </a:lnTo>
                  <a:lnTo>
                    <a:pt x="2290" y="734"/>
                  </a:lnTo>
                  <a:lnTo>
                    <a:pt x="2290" y="734"/>
                  </a:lnTo>
                  <a:lnTo>
                    <a:pt x="2292" y="732"/>
                  </a:lnTo>
                  <a:lnTo>
                    <a:pt x="2292" y="732"/>
                  </a:lnTo>
                  <a:lnTo>
                    <a:pt x="2295" y="729"/>
                  </a:lnTo>
                  <a:lnTo>
                    <a:pt x="2295" y="729"/>
                  </a:lnTo>
                  <a:lnTo>
                    <a:pt x="2297" y="729"/>
                  </a:lnTo>
                  <a:lnTo>
                    <a:pt x="2297" y="727"/>
                  </a:lnTo>
                  <a:lnTo>
                    <a:pt x="2297" y="727"/>
                  </a:lnTo>
                  <a:lnTo>
                    <a:pt x="2297" y="722"/>
                  </a:lnTo>
                  <a:lnTo>
                    <a:pt x="2297" y="720"/>
                  </a:lnTo>
                  <a:lnTo>
                    <a:pt x="2297" y="720"/>
                  </a:lnTo>
                  <a:lnTo>
                    <a:pt x="2302" y="717"/>
                  </a:lnTo>
                  <a:lnTo>
                    <a:pt x="2302" y="717"/>
                  </a:lnTo>
                  <a:lnTo>
                    <a:pt x="2302" y="717"/>
                  </a:lnTo>
                  <a:lnTo>
                    <a:pt x="2302" y="713"/>
                  </a:lnTo>
                  <a:lnTo>
                    <a:pt x="2302" y="710"/>
                  </a:lnTo>
                  <a:lnTo>
                    <a:pt x="2304" y="708"/>
                  </a:lnTo>
                  <a:lnTo>
                    <a:pt x="2304" y="706"/>
                  </a:lnTo>
                  <a:lnTo>
                    <a:pt x="2304" y="706"/>
                  </a:lnTo>
                  <a:lnTo>
                    <a:pt x="2306" y="703"/>
                  </a:lnTo>
                  <a:lnTo>
                    <a:pt x="2306" y="703"/>
                  </a:lnTo>
                  <a:lnTo>
                    <a:pt x="2304" y="703"/>
                  </a:lnTo>
                  <a:lnTo>
                    <a:pt x="2302" y="703"/>
                  </a:lnTo>
                  <a:lnTo>
                    <a:pt x="2299" y="701"/>
                  </a:lnTo>
                  <a:lnTo>
                    <a:pt x="2299" y="701"/>
                  </a:lnTo>
                  <a:lnTo>
                    <a:pt x="2297" y="701"/>
                  </a:lnTo>
                  <a:lnTo>
                    <a:pt x="2297" y="701"/>
                  </a:lnTo>
                  <a:lnTo>
                    <a:pt x="2295" y="696"/>
                  </a:lnTo>
                  <a:lnTo>
                    <a:pt x="2295" y="696"/>
                  </a:lnTo>
                  <a:lnTo>
                    <a:pt x="2292" y="694"/>
                  </a:lnTo>
                  <a:lnTo>
                    <a:pt x="2287" y="691"/>
                  </a:lnTo>
                  <a:lnTo>
                    <a:pt x="2283" y="691"/>
                  </a:lnTo>
                  <a:lnTo>
                    <a:pt x="2280" y="694"/>
                  </a:lnTo>
                  <a:lnTo>
                    <a:pt x="2278" y="694"/>
                  </a:lnTo>
                  <a:lnTo>
                    <a:pt x="2271" y="694"/>
                  </a:lnTo>
                  <a:lnTo>
                    <a:pt x="2264" y="696"/>
                  </a:lnTo>
                  <a:lnTo>
                    <a:pt x="2254" y="703"/>
                  </a:lnTo>
                  <a:lnTo>
                    <a:pt x="2252" y="706"/>
                  </a:lnTo>
                  <a:lnTo>
                    <a:pt x="2250" y="706"/>
                  </a:lnTo>
                  <a:lnTo>
                    <a:pt x="2250" y="708"/>
                  </a:lnTo>
                  <a:lnTo>
                    <a:pt x="2250" y="710"/>
                  </a:lnTo>
                  <a:lnTo>
                    <a:pt x="2250" y="710"/>
                  </a:lnTo>
                  <a:lnTo>
                    <a:pt x="2250" y="713"/>
                  </a:lnTo>
                  <a:lnTo>
                    <a:pt x="2247" y="715"/>
                  </a:lnTo>
                  <a:lnTo>
                    <a:pt x="2245" y="715"/>
                  </a:lnTo>
                  <a:lnTo>
                    <a:pt x="2240" y="724"/>
                  </a:lnTo>
                  <a:lnTo>
                    <a:pt x="2240" y="724"/>
                  </a:lnTo>
                  <a:lnTo>
                    <a:pt x="2240" y="724"/>
                  </a:lnTo>
                  <a:lnTo>
                    <a:pt x="2240" y="727"/>
                  </a:lnTo>
                  <a:lnTo>
                    <a:pt x="2240" y="729"/>
                  </a:lnTo>
                  <a:lnTo>
                    <a:pt x="2238" y="729"/>
                  </a:lnTo>
                  <a:lnTo>
                    <a:pt x="2238" y="729"/>
                  </a:lnTo>
                  <a:lnTo>
                    <a:pt x="2238" y="732"/>
                  </a:lnTo>
                  <a:lnTo>
                    <a:pt x="2235" y="734"/>
                  </a:lnTo>
                  <a:lnTo>
                    <a:pt x="2231" y="746"/>
                  </a:lnTo>
                  <a:lnTo>
                    <a:pt x="2231" y="748"/>
                  </a:lnTo>
                  <a:lnTo>
                    <a:pt x="2233" y="748"/>
                  </a:lnTo>
                  <a:lnTo>
                    <a:pt x="2238" y="746"/>
                  </a:lnTo>
                  <a:lnTo>
                    <a:pt x="2240" y="746"/>
                  </a:lnTo>
                  <a:lnTo>
                    <a:pt x="2243" y="746"/>
                  </a:lnTo>
                  <a:lnTo>
                    <a:pt x="2252" y="746"/>
                  </a:lnTo>
                  <a:lnTo>
                    <a:pt x="2259" y="746"/>
                  </a:lnTo>
                  <a:lnTo>
                    <a:pt x="2261" y="746"/>
                  </a:lnTo>
                  <a:lnTo>
                    <a:pt x="2266" y="748"/>
                  </a:lnTo>
                  <a:lnTo>
                    <a:pt x="2269" y="748"/>
                  </a:lnTo>
                  <a:lnTo>
                    <a:pt x="2271" y="748"/>
                  </a:lnTo>
                  <a:lnTo>
                    <a:pt x="2271" y="746"/>
                  </a:lnTo>
                  <a:lnTo>
                    <a:pt x="2273" y="746"/>
                  </a:lnTo>
                  <a:lnTo>
                    <a:pt x="2276" y="743"/>
                  </a:lnTo>
                  <a:lnTo>
                    <a:pt x="2278" y="741"/>
                  </a:lnTo>
                  <a:lnTo>
                    <a:pt x="2278" y="741"/>
                  </a:lnTo>
                  <a:lnTo>
                    <a:pt x="2278" y="741"/>
                  </a:lnTo>
                  <a:lnTo>
                    <a:pt x="2283" y="739"/>
                  </a:lnTo>
                  <a:lnTo>
                    <a:pt x="2283" y="739"/>
                  </a:lnTo>
                  <a:close/>
                  <a:moveTo>
                    <a:pt x="2297" y="743"/>
                  </a:moveTo>
                  <a:lnTo>
                    <a:pt x="2295" y="741"/>
                  </a:lnTo>
                  <a:lnTo>
                    <a:pt x="2295" y="741"/>
                  </a:lnTo>
                  <a:lnTo>
                    <a:pt x="2295" y="739"/>
                  </a:lnTo>
                  <a:lnTo>
                    <a:pt x="2295" y="736"/>
                  </a:lnTo>
                  <a:lnTo>
                    <a:pt x="2295" y="736"/>
                  </a:lnTo>
                  <a:lnTo>
                    <a:pt x="2292" y="734"/>
                  </a:lnTo>
                  <a:lnTo>
                    <a:pt x="2292" y="734"/>
                  </a:lnTo>
                  <a:lnTo>
                    <a:pt x="2287" y="734"/>
                  </a:lnTo>
                  <a:lnTo>
                    <a:pt x="2287" y="736"/>
                  </a:lnTo>
                  <a:lnTo>
                    <a:pt x="2285" y="736"/>
                  </a:lnTo>
                  <a:lnTo>
                    <a:pt x="2285" y="736"/>
                  </a:lnTo>
                  <a:lnTo>
                    <a:pt x="2285" y="736"/>
                  </a:lnTo>
                  <a:lnTo>
                    <a:pt x="2285" y="739"/>
                  </a:lnTo>
                  <a:lnTo>
                    <a:pt x="2285" y="739"/>
                  </a:lnTo>
                  <a:lnTo>
                    <a:pt x="2280" y="741"/>
                  </a:lnTo>
                  <a:lnTo>
                    <a:pt x="2280" y="743"/>
                  </a:lnTo>
                  <a:lnTo>
                    <a:pt x="2278" y="743"/>
                  </a:lnTo>
                  <a:lnTo>
                    <a:pt x="2280" y="746"/>
                  </a:lnTo>
                  <a:lnTo>
                    <a:pt x="2280" y="746"/>
                  </a:lnTo>
                  <a:lnTo>
                    <a:pt x="2283" y="746"/>
                  </a:lnTo>
                  <a:lnTo>
                    <a:pt x="2285" y="746"/>
                  </a:lnTo>
                  <a:lnTo>
                    <a:pt x="2287" y="746"/>
                  </a:lnTo>
                  <a:lnTo>
                    <a:pt x="2297" y="746"/>
                  </a:lnTo>
                  <a:lnTo>
                    <a:pt x="2297" y="746"/>
                  </a:lnTo>
                  <a:lnTo>
                    <a:pt x="2297" y="746"/>
                  </a:lnTo>
                  <a:lnTo>
                    <a:pt x="2297" y="743"/>
                  </a:lnTo>
                  <a:lnTo>
                    <a:pt x="2297" y="743"/>
                  </a:lnTo>
                  <a:close/>
                  <a:moveTo>
                    <a:pt x="2406" y="748"/>
                  </a:moveTo>
                  <a:lnTo>
                    <a:pt x="2406" y="734"/>
                  </a:lnTo>
                  <a:lnTo>
                    <a:pt x="2406" y="727"/>
                  </a:lnTo>
                  <a:lnTo>
                    <a:pt x="2406" y="689"/>
                  </a:lnTo>
                  <a:lnTo>
                    <a:pt x="2406" y="682"/>
                  </a:lnTo>
                  <a:lnTo>
                    <a:pt x="2406" y="672"/>
                  </a:lnTo>
                  <a:lnTo>
                    <a:pt x="2406" y="668"/>
                  </a:lnTo>
                  <a:lnTo>
                    <a:pt x="2406" y="668"/>
                  </a:lnTo>
                  <a:lnTo>
                    <a:pt x="2403" y="668"/>
                  </a:lnTo>
                  <a:lnTo>
                    <a:pt x="2403" y="665"/>
                  </a:lnTo>
                  <a:lnTo>
                    <a:pt x="2403" y="665"/>
                  </a:lnTo>
                  <a:lnTo>
                    <a:pt x="2403" y="665"/>
                  </a:lnTo>
                  <a:lnTo>
                    <a:pt x="2403" y="665"/>
                  </a:lnTo>
                  <a:lnTo>
                    <a:pt x="2403" y="663"/>
                  </a:lnTo>
                  <a:lnTo>
                    <a:pt x="2401" y="663"/>
                  </a:lnTo>
                  <a:lnTo>
                    <a:pt x="2401" y="663"/>
                  </a:lnTo>
                  <a:lnTo>
                    <a:pt x="2401" y="661"/>
                  </a:lnTo>
                  <a:lnTo>
                    <a:pt x="2401" y="661"/>
                  </a:lnTo>
                  <a:lnTo>
                    <a:pt x="2401" y="661"/>
                  </a:lnTo>
                  <a:lnTo>
                    <a:pt x="2401" y="661"/>
                  </a:lnTo>
                  <a:lnTo>
                    <a:pt x="2401" y="661"/>
                  </a:lnTo>
                  <a:lnTo>
                    <a:pt x="2401" y="658"/>
                  </a:lnTo>
                  <a:lnTo>
                    <a:pt x="2399" y="658"/>
                  </a:lnTo>
                  <a:lnTo>
                    <a:pt x="2399" y="658"/>
                  </a:lnTo>
                  <a:lnTo>
                    <a:pt x="2399" y="658"/>
                  </a:lnTo>
                  <a:lnTo>
                    <a:pt x="2401" y="656"/>
                  </a:lnTo>
                  <a:lnTo>
                    <a:pt x="2401" y="656"/>
                  </a:lnTo>
                  <a:lnTo>
                    <a:pt x="2401" y="653"/>
                  </a:lnTo>
                  <a:lnTo>
                    <a:pt x="2399" y="653"/>
                  </a:lnTo>
                  <a:lnTo>
                    <a:pt x="2401" y="653"/>
                  </a:lnTo>
                  <a:lnTo>
                    <a:pt x="2401" y="653"/>
                  </a:lnTo>
                  <a:lnTo>
                    <a:pt x="2401" y="651"/>
                  </a:lnTo>
                  <a:lnTo>
                    <a:pt x="2403" y="651"/>
                  </a:lnTo>
                  <a:lnTo>
                    <a:pt x="2403" y="651"/>
                  </a:lnTo>
                  <a:lnTo>
                    <a:pt x="2401" y="651"/>
                  </a:lnTo>
                  <a:lnTo>
                    <a:pt x="2401" y="651"/>
                  </a:lnTo>
                  <a:lnTo>
                    <a:pt x="2403" y="651"/>
                  </a:lnTo>
                  <a:lnTo>
                    <a:pt x="2403" y="651"/>
                  </a:lnTo>
                  <a:lnTo>
                    <a:pt x="2403" y="651"/>
                  </a:lnTo>
                  <a:lnTo>
                    <a:pt x="2403" y="649"/>
                  </a:lnTo>
                  <a:lnTo>
                    <a:pt x="2403" y="649"/>
                  </a:lnTo>
                  <a:lnTo>
                    <a:pt x="2403" y="649"/>
                  </a:lnTo>
                  <a:lnTo>
                    <a:pt x="2403" y="646"/>
                  </a:lnTo>
                  <a:lnTo>
                    <a:pt x="2403" y="646"/>
                  </a:lnTo>
                  <a:lnTo>
                    <a:pt x="2406" y="646"/>
                  </a:lnTo>
                  <a:lnTo>
                    <a:pt x="2406" y="646"/>
                  </a:lnTo>
                  <a:lnTo>
                    <a:pt x="2406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3" y="644"/>
                  </a:lnTo>
                  <a:lnTo>
                    <a:pt x="2406" y="644"/>
                  </a:lnTo>
                  <a:lnTo>
                    <a:pt x="2406" y="642"/>
                  </a:lnTo>
                  <a:lnTo>
                    <a:pt x="2406" y="642"/>
                  </a:lnTo>
                  <a:lnTo>
                    <a:pt x="2406" y="642"/>
                  </a:lnTo>
                  <a:lnTo>
                    <a:pt x="2406" y="642"/>
                  </a:lnTo>
                  <a:lnTo>
                    <a:pt x="2406" y="642"/>
                  </a:lnTo>
                  <a:lnTo>
                    <a:pt x="2406" y="642"/>
                  </a:lnTo>
                  <a:lnTo>
                    <a:pt x="2406" y="639"/>
                  </a:lnTo>
                  <a:lnTo>
                    <a:pt x="2406" y="639"/>
                  </a:lnTo>
                  <a:lnTo>
                    <a:pt x="2406" y="639"/>
                  </a:lnTo>
                  <a:lnTo>
                    <a:pt x="2406" y="639"/>
                  </a:lnTo>
                  <a:lnTo>
                    <a:pt x="2406" y="639"/>
                  </a:lnTo>
                  <a:lnTo>
                    <a:pt x="2406" y="639"/>
                  </a:lnTo>
                  <a:lnTo>
                    <a:pt x="2406" y="568"/>
                  </a:lnTo>
                  <a:lnTo>
                    <a:pt x="2406" y="568"/>
                  </a:lnTo>
                  <a:lnTo>
                    <a:pt x="2406" y="556"/>
                  </a:lnTo>
                  <a:lnTo>
                    <a:pt x="2406" y="547"/>
                  </a:lnTo>
                  <a:lnTo>
                    <a:pt x="2406" y="526"/>
                  </a:lnTo>
                  <a:lnTo>
                    <a:pt x="2406" y="516"/>
                  </a:lnTo>
                  <a:lnTo>
                    <a:pt x="2406" y="507"/>
                  </a:lnTo>
                  <a:lnTo>
                    <a:pt x="2406" y="495"/>
                  </a:lnTo>
                  <a:lnTo>
                    <a:pt x="2406" y="478"/>
                  </a:lnTo>
                  <a:lnTo>
                    <a:pt x="2406" y="464"/>
                  </a:lnTo>
                  <a:lnTo>
                    <a:pt x="2406" y="455"/>
                  </a:lnTo>
                  <a:lnTo>
                    <a:pt x="2406" y="445"/>
                  </a:lnTo>
                  <a:lnTo>
                    <a:pt x="2406" y="443"/>
                  </a:lnTo>
                  <a:lnTo>
                    <a:pt x="2406" y="443"/>
                  </a:lnTo>
                  <a:lnTo>
                    <a:pt x="2406" y="443"/>
                  </a:lnTo>
                  <a:lnTo>
                    <a:pt x="2406" y="443"/>
                  </a:lnTo>
                  <a:lnTo>
                    <a:pt x="2403" y="443"/>
                  </a:lnTo>
                  <a:lnTo>
                    <a:pt x="2399" y="443"/>
                  </a:lnTo>
                  <a:lnTo>
                    <a:pt x="2399" y="443"/>
                  </a:lnTo>
                  <a:lnTo>
                    <a:pt x="2396" y="445"/>
                  </a:lnTo>
                  <a:lnTo>
                    <a:pt x="2396" y="445"/>
                  </a:lnTo>
                  <a:lnTo>
                    <a:pt x="2396" y="445"/>
                  </a:lnTo>
                  <a:lnTo>
                    <a:pt x="2394" y="443"/>
                  </a:lnTo>
                  <a:lnTo>
                    <a:pt x="2394" y="443"/>
                  </a:lnTo>
                  <a:lnTo>
                    <a:pt x="2394" y="443"/>
                  </a:lnTo>
                  <a:lnTo>
                    <a:pt x="2394" y="445"/>
                  </a:lnTo>
                  <a:lnTo>
                    <a:pt x="2394" y="445"/>
                  </a:lnTo>
                  <a:lnTo>
                    <a:pt x="2394" y="445"/>
                  </a:lnTo>
                  <a:lnTo>
                    <a:pt x="2394" y="445"/>
                  </a:lnTo>
                  <a:lnTo>
                    <a:pt x="2392" y="445"/>
                  </a:lnTo>
                  <a:lnTo>
                    <a:pt x="2392" y="445"/>
                  </a:lnTo>
                  <a:lnTo>
                    <a:pt x="2392" y="443"/>
                  </a:lnTo>
                  <a:lnTo>
                    <a:pt x="2394" y="440"/>
                  </a:lnTo>
                  <a:lnTo>
                    <a:pt x="2394" y="440"/>
                  </a:lnTo>
                  <a:lnTo>
                    <a:pt x="2394" y="438"/>
                  </a:lnTo>
                  <a:lnTo>
                    <a:pt x="2394" y="438"/>
                  </a:lnTo>
                  <a:lnTo>
                    <a:pt x="2394" y="438"/>
                  </a:lnTo>
                  <a:lnTo>
                    <a:pt x="2387" y="436"/>
                  </a:lnTo>
                  <a:lnTo>
                    <a:pt x="2382" y="436"/>
                  </a:lnTo>
                  <a:lnTo>
                    <a:pt x="2380" y="436"/>
                  </a:lnTo>
                  <a:lnTo>
                    <a:pt x="2375" y="433"/>
                  </a:lnTo>
                  <a:lnTo>
                    <a:pt x="2375" y="433"/>
                  </a:lnTo>
                  <a:lnTo>
                    <a:pt x="2375" y="433"/>
                  </a:lnTo>
                  <a:lnTo>
                    <a:pt x="2375" y="433"/>
                  </a:lnTo>
                  <a:lnTo>
                    <a:pt x="2375" y="433"/>
                  </a:lnTo>
                  <a:lnTo>
                    <a:pt x="2375" y="433"/>
                  </a:lnTo>
                  <a:lnTo>
                    <a:pt x="2375" y="436"/>
                  </a:lnTo>
                  <a:lnTo>
                    <a:pt x="2375" y="436"/>
                  </a:lnTo>
                  <a:lnTo>
                    <a:pt x="2375" y="436"/>
                  </a:lnTo>
                  <a:lnTo>
                    <a:pt x="2373" y="436"/>
                  </a:lnTo>
                  <a:lnTo>
                    <a:pt x="2373" y="436"/>
                  </a:lnTo>
                  <a:lnTo>
                    <a:pt x="2370" y="436"/>
                  </a:lnTo>
                  <a:lnTo>
                    <a:pt x="2370" y="436"/>
                  </a:lnTo>
                  <a:lnTo>
                    <a:pt x="2368" y="433"/>
                  </a:lnTo>
                  <a:lnTo>
                    <a:pt x="2366" y="433"/>
                  </a:lnTo>
                  <a:lnTo>
                    <a:pt x="2363" y="431"/>
                  </a:lnTo>
                  <a:lnTo>
                    <a:pt x="2363" y="431"/>
                  </a:lnTo>
                  <a:lnTo>
                    <a:pt x="2363" y="429"/>
                  </a:lnTo>
                  <a:lnTo>
                    <a:pt x="2363" y="429"/>
                  </a:lnTo>
                  <a:lnTo>
                    <a:pt x="2363" y="429"/>
                  </a:lnTo>
                  <a:lnTo>
                    <a:pt x="2363" y="429"/>
                  </a:lnTo>
                  <a:lnTo>
                    <a:pt x="2363" y="429"/>
                  </a:lnTo>
                  <a:lnTo>
                    <a:pt x="2363" y="431"/>
                  </a:lnTo>
                  <a:lnTo>
                    <a:pt x="2361" y="429"/>
                  </a:lnTo>
                  <a:lnTo>
                    <a:pt x="2361" y="429"/>
                  </a:lnTo>
                  <a:lnTo>
                    <a:pt x="2361" y="429"/>
                  </a:lnTo>
                  <a:lnTo>
                    <a:pt x="2358" y="431"/>
                  </a:lnTo>
                  <a:lnTo>
                    <a:pt x="2358" y="431"/>
                  </a:lnTo>
                  <a:lnTo>
                    <a:pt x="2349" y="431"/>
                  </a:lnTo>
                  <a:lnTo>
                    <a:pt x="2347" y="431"/>
                  </a:lnTo>
                  <a:lnTo>
                    <a:pt x="2344" y="431"/>
                  </a:lnTo>
                  <a:lnTo>
                    <a:pt x="2337" y="426"/>
                  </a:lnTo>
                  <a:lnTo>
                    <a:pt x="2330" y="424"/>
                  </a:lnTo>
                  <a:lnTo>
                    <a:pt x="2328" y="422"/>
                  </a:lnTo>
                  <a:lnTo>
                    <a:pt x="2328" y="422"/>
                  </a:lnTo>
                  <a:lnTo>
                    <a:pt x="2325" y="422"/>
                  </a:lnTo>
                  <a:lnTo>
                    <a:pt x="2323" y="419"/>
                  </a:lnTo>
                  <a:lnTo>
                    <a:pt x="2318" y="419"/>
                  </a:lnTo>
                  <a:lnTo>
                    <a:pt x="2309" y="412"/>
                  </a:lnTo>
                  <a:lnTo>
                    <a:pt x="2299" y="410"/>
                  </a:lnTo>
                  <a:lnTo>
                    <a:pt x="2299" y="410"/>
                  </a:lnTo>
                  <a:lnTo>
                    <a:pt x="2295" y="410"/>
                  </a:lnTo>
                  <a:lnTo>
                    <a:pt x="2295" y="410"/>
                  </a:lnTo>
                  <a:lnTo>
                    <a:pt x="2292" y="407"/>
                  </a:lnTo>
                  <a:lnTo>
                    <a:pt x="2290" y="405"/>
                  </a:lnTo>
                  <a:lnTo>
                    <a:pt x="2285" y="400"/>
                  </a:lnTo>
                  <a:lnTo>
                    <a:pt x="2283" y="400"/>
                  </a:lnTo>
                  <a:lnTo>
                    <a:pt x="2283" y="400"/>
                  </a:lnTo>
                  <a:lnTo>
                    <a:pt x="2278" y="400"/>
                  </a:lnTo>
                  <a:lnTo>
                    <a:pt x="2269" y="398"/>
                  </a:lnTo>
                  <a:lnTo>
                    <a:pt x="2261" y="393"/>
                  </a:lnTo>
                  <a:lnTo>
                    <a:pt x="2257" y="393"/>
                  </a:lnTo>
                  <a:lnTo>
                    <a:pt x="2254" y="391"/>
                  </a:lnTo>
                  <a:lnTo>
                    <a:pt x="2254" y="391"/>
                  </a:lnTo>
                  <a:lnTo>
                    <a:pt x="2252" y="388"/>
                  </a:lnTo>
                  <a:lnTo>
                    <a:pt x="2250" y="388"/>
                  </a:lnTo>
                  <a:lnTo>
                    <a:pt x="2250" y="388"/>
                  </a:lnTo>
                  <a:lnTo>
                    <a:pt x="2250" y="388"/>
                  </a:lnTo>
                  <a:lnTo>
                    <a:pt x="2250" y="388"/>
                  </a:lnTo>
                  <a:lnTo>
                    <a:pt x="2247" y="386"/>
                  </a:lnTo>
                  <a:lnTo>
                    <a:pt x="2247" y="386"/>
                  </a:lnTo>
                  <a:lnTo>
                    <a:pt x="2247" y="386"/>
                  </a:lnTo>
                  <a:lnTo>
                    <a:pt x="2245" y="384"/>
                  </a:lnTo>
                  <a:lnTo>
                    <a:pt x="2243" y="384"/>
                  </a:lnTo>
                  <a:lnTo>
                    <a:pt x="2240" y="386"/>
                  </a:lnTo>
                  <a:lnTo>
                    <a:pt x="2226" y="391"/>
                  </a:lnTo>
                  <a:lnTo>
                    <a:pt x="2226" y="391"/>
                  </a:lnTo>
                  <a:lnTo>
                    <a:pt x="2226" y="391"/>
                  </a:lnTo>
                  <a:lnTo>
                    <a:pt x="2224" y="393"/>
                  </a:lnTo>
                  <a:lnTo>
                    <a:pt x="2224" y="393"/>
                  </a:lnTo>
                  <a:lnTo>
                    <a:pt x="2224" y="393"/>
                  </a:lnTo>
                  <a:lnTo>
                    <a:pt x="2224" y="393"/>
                  </a:lnTo>
                  <a:lnTo>
                    <a:pt x="2217" y="398"/>
                  </a:lnTo>
                  <a:lnTo>
                    <a:pt x="2205" y="400"/>
                  </a:lnTo>
                  <a:lnTo>
                    <a:pt x="2205" y="403"/>
                  </a:lnTo>
                  <a:lnTo>
                    <a:pt x="2205" y="403"/>
                  </a:lnTo>
                  <a:lnTo>
                    <a:pt x="2205" y="405"/>
                  </a:lnTo>
                  <a:lnTo>
                    <a:pt x="2205" y="405"/>
                  </a:lnTo>
                  <a:lnTo>
                    <a:pt x="2202" y="407"/>
                  </a:lnTo>
                  <a:lnTo>
                    <a:pt x="2207" y="407"/>
                  </a:lnTo>
                  <a:lnTo>
                    <a:pt x="2207" y="410"/>
                  </a:lnTo>
                  <a:lnTo>
                    <a:pt x="2209" y="410"/>
                  </a:lnTo>
                  <a:lnTo>
                    <a:pt x="2209" y="410"/>
                  </a:lnTo>
                  <a:lnTo>
                    <a:pt x="2209" y="410"/>
                  </a:lnTo>
                  <a:lnTo>
                    <a:pt x="2209" y="412"/>
                  </a:lnTo>
                  <a:lnTo>
                    <a:pt x="2209" y="412"/>
                  </a:lnTo>
                  <a:lnTo>
                    <a:pt x="2209" y="412"/>
                  </a:lnTo>
                  <a:lnTo>
                    <a:pt x="2207" y="412"/>
                  </a:lnTo>
                  <a:lnTo>
                    <a:pt x="2209" y="412"/>
                  </a:lnTo>
                  <a:lnTo>
                    <a:pt x="2209" y="414"/>
                  </a:lnTo>
                  <a:lnTo>
                    <a:pt x="2209" y="414"/>
                  </a:lnTo>
                  <a:lnTo>
                    <a:pt x="2209" y="417"/>
                  </a:lnTo>
                  <a:lnTo>
                    <a:pt x="2209" y="417"/>
                  </a:lnTo>
                  <a:lnTo>
                    <a:pt x="2207" y="417"/>
                  </a:lnTo>
                  <a:lnTo>
                    <a:pt x="2207" y="417"/>
                  </a:lnTo>
                  <a:lnTo>
                    <a:pt x="2200" y="419"/>
                  </a:lnTo>
                  <a:lnTo>
                    <a:pt x="2198" y="419"/>
                  </a:lnTo>
                  <a:lnTo>
                    <a:pt x="2195" y="419"/>
                  </a:lnTo>
                  <a:lnTo>
                    <a:pt x="2195" y="419"/>
                  </a:lnTo>
                  <a:lnTo>
                    <a:pt x="2195" y="422"/>
                  </a:lnTo>
                  <a:lnTo>
                    <a:pt x="2195" y="422"/>
                  </a:lnTo>
                  <a:lnTo>
                    <a:pt x="2195" y="422"/>
                  </a:lnTo>
                  <a:lnTo>
                    <a:pt x="2191" y="422"/>
                  </a:lnTo>
                  <a:lnTo>
                    <a:pt x="2188" y="424"/>
                  </a:lnTo>
                  <a:lnTo>
                    <a:pt x="2188" y="424"/>
                  </a:lnTo>
                  <a:lnTo>
                    <a:pt x="2186" y="424"/>
                  </a:lnTo>
                  <a:lnTo>
                    <a:pt x="2186" y="424"/>
                  </a:lnTo>
                  <a:lnTo>
                    <a:pt x="2186" y="424"/>
                  </a:lnTo>
                  <a:lnTo>
                    <a:pt x="2186" y="426"/>
                  </a:lnTo>
                  <a:lnTo>
                    <a:pt x="2186" y="426"/>
                  </a:lnTo>
                  <a:lnTo>
                    <a:pt x="2183" y="426"/>
                  </a:lnTo>
                  <a:lnTo>
                    <a:pt x="2183" y="424"/>
                  </a:lnTo>
                  <a:lnTo>
                    <a:pt x="2183" y="424"/>
                  </a:lnTo>
                  <a:lnTo>
                    <a:pt x="2181" y="426"/>
                  </a:lnTo>
                  <a:lnTo>
                    <a:pt x="2179" y="424"/>
                  </a:lnTo>
                  <a:lnTo>
                    <a:pt x="2179" y="424"/>
                  </a:lnTo>
                  <a:lnTo>
                    <a:pt x="2179" y="424"/>
                  </a:lnTo>
                  <a:lnTo>
                    <a:pt x="2179" y="426"/>
                  </a:lnTo>
                  <a:lnTo>
                    <a:pt x="2176" y="426"/>
                  </a:lnTo>
                  <a:lnTo>
                    <a:pt x="2176" y="426"/>
                  </a:lnTo>
                  <a:lnTo>
                    <a:pt x="2176" y="424"/>
                  </a:lnTo>
                  <a:lnTo>
                    <a:pt x="2176" y="424"/>
                  </a:lnTo>
                  <a:lnTo>
                    <a:pt x="2174" y="424"/>
                  </a:lnTo>
                  <a:lnTo>
                    <a:pt x="2174" y="424"/>
                  </a:lnTo>
                  <a:lnTo>
                    <a:pt x="2174" y="424"/>
                  </a:lnTo>
                  <a:lnTo>
                    <a:pt x="2174" y="422"/>
                  </a:lnTo>
                  <a:lnTo>
                    <a:pt x="2174" y="422"/>
                  </a:lnTo>
                  <a:lnTo>
                    <a:pt x="2174" y="422"/>
                  </a:lnTo>
                  <a:lnTo>
                    <a:pt x="2172" y="424"/>
                  </a:lnTo>
                  <a:lnTo>
                    <a:pt x="2172" y="424"/>
                  </a:lnTo>
                  <a:lnTo>
                    <a:pt x="2169" y="424"/>
                  </a:lnTo>
                  <a:lnTo>
                    <a:pt x="2167" y="424"/>
                  </a:lnTo>
                  <a:lnTo>
                    <a:pt x="2167" y="424"/>
                  </a:lnTo>
                  <a:lnTo>
                    <a:pt x="2164" y="426"/>
                  </a:lnTo>
                  <a:lnTo>
                    <a:pt x="2164" y="426"/>
                  </a:lnTo>
                  <a:lnTo>
                    <a:pt x="2164" y="426"/>
                  </a:lnTo>
                  <a:lnTo>
                    <a:pt x="2164" y="426"/>
                  </a:lnTo>
                  <a:lnTo>
                    <a:pt x="2164" y="429"/>
                  </a:lnTo>
                  <a:lnTo>
                    <a:pt x="2164" y="431"/>
                  </a:lnTo>
                  <a:lnTo>
                    <a:pt x="2164" y="431"/>
                  </a:lnTo>
                  <a:lnTo>
                    <a:pt x="2164" y="431"/>
                  </a:lnTo>
                  <a:lnTo>
                    <a:pt x="2162" y="433"/>
                  </a:lnTo>
                  <a:lnTo>
                    <a:pt x="2162" y="433"/>
                  </a:lnTo>
                  <a:lnTo>
                    <a:pt x="2162" y="436"/>
                  </a:lnTo>
                  <a:lnTo>
                    <a:pt x="2160" y="436"/>
                  </a:lnTo>
                  <a:lnTo>
                    <a:pt x="2160" y="438"/>
                  </a:lnTo>
                  <a:lnTo>
                    <a:pt x="2160" y="440"/>
                  </a:lnTo>
                  <a:lnTo>
                    <a:pt x="2160" y="440"/>
                  </a:lnTo>
                  <a:lnTo>
                    <a:pt x="2157" y="443"/>
                  </a:lnTo>
                  <a:lnTo>
                    <a:pt x="2155" y="445"/>
                  </a:lnTo>
                  <a:lnTo>
                    <a:pt x="2150" y="448"/>
                  </a:lnTo>
                  <a:lnTo>
                    <a:pt x="2150" y="448"/>
                  </a:lnTo>
                  <a:lnTo>
                    <a:pt x="2150" y="448"/>
                  </a:lnTo>
                  <a:lnTo>
                    <a:pt x="2150" y="448"/>
                  </a:lnTo>
                  <a:lnTo>
                    <a:pt x="2150" y="448"/>
                  </a:lnTo>
                  <a:lnTo>
                    <a:pt x="2148" y="448"/>
                  </a:lnTo>
                  <a:lnTo>
                    <a:pt x="2148" y="448"/>
                  </a:lnTo>
                  <a:lnTo>
                    <a:pt x="2148" y="448"/>
                  </a:lnTo>
                  <a:lnTo>
                    <a:pt x="2148" y="450"/>
                  </a:lnTo>
                  <a:lnTo>
                    <a:pt x="2146" y="450"/>
                  </a:lnTo>
                  <a:lnTo>
                    <a:pt x="2146" y="450"/>
                  </a:lnTo>
                  <a:lnTo>
                    <a:pt x="2146" y="452"/>
                  </a:lnTo>
                  <a:lnTo>
                    <a:pt x="2143" y="452"/>
                  </a:lnTo>
                  <a:lnTo>
                    <a:pt x="2143" y="452"/>
                  </a:lnTo>
                  <a:lnTo>
                    <a:pt x="2143" y="455"/>
                  </a:lnTo>
                  <a:lnTo>
                    <a:pt x="2143" y="455"/>
                  </a:lnTo>
                  <a:lnTo>
                    <a:pt x="2143" y="457"/>
                  </a:lnTo>
                  <a:lnTo>
                    <a:pt x="2141" y="457"/>
                  </a:lnTo>
                  <a:lnTo>
                    <a:pt x="2141" y="459"/>
                  </a:lnTo>
                  <a:lnTo>
                    <a:pt x="2143" y="459"/>
                  </a:lnTo>
                  <a:lnTo>
                    <a:pt x="2143" y="462"/>
                  </a:lnTo>
                  <a:lnTo>
                    <a:pt x="2141" y="462"/>
                  </a:lnTo>
                  <a:lnTo>
                    <a:pt x="2141" y="464"/>
                  </a:lnTo>
                  <a:lnTo>
                    <a:pt x="2141" y="464"/>
                  </a:lnTo>
                  <a:lnTo>
                    <a:pt x="2138" y="464"/>
                  </a:lnTo>
                  <a:lnTo>
                    <a:pt x="2136" y="467"/>
                  </a:lnTo>
                  <a:lnTo>
                    <a:pt x="2136" y="467"/>
                  </a:lnTo>
                  <a:lnTo>
                    <a:pt x="2134" y="467"/>
                  </a:lnTo>
                  <a:lnTo>
                    <a:pt x="2134" y="467"/>
                  </a:lnTo>
                  <a:lnTo>
                    <a:pt x="2134" y="467"/>
                  </a:lnTo>
                  <a:lnTo>
                    <a:pt x="2134" y="467"/>
                  </a:lnTo>
                  <a:lnTo>
                    <a:pt x="2134" y="467"/>
                  </a:lnTo>
                  <a:lnTo>
                    <a:pt x="2134" y="467"/>
                  </a:lnTo>
                  <a:lnTo>
                    <a:pt x="2134" y="469"/>
                  </a:lnTo>
                  <a:lnTo>
                    <a:pt x="2131" y="469"/>
                  </a:lnTo>
                  <a:lnTo>
                    <a:pt x="2134" y="469"/>
                  </a:lnTo>
                  <a:lnTo>
                    <a:pt x="2134" y="469"/>
                  </a:lnTo>
                  <a:lnTo>
                    <a:pt x="2134" y="469"/>
                  </a:lnTo>
                  <a:lnTo>
                    <a:pt x="2134" y="471"/>
                  </a:lnTo>
                  <a:lnTo>
                    <a:pt x="2131" y="471"/>
                  </a:lnTo>
                  <a:lnTo>
                    <a:pt x="2127" y="474"/>
                  </a:lnTo>
                  <a:lnTo>
                    <a:pt x="2124" y="476"/>
                  </a:lnTo>
                  <a:lnTo>
                    <a:pt x="2124" y="476"/>
                  </a:lnTo>
                  <a:lnTo>
                    <a:pt x="2124" y="478"/>
                  </a:lnTo>
                  <a:lnTo>
                    <a:pt x="2124" y="478"/>
                  </a:lnTo>
                  <a:lnTo>
                    <a:pt x="2124" y="478"/>
                  </a:lnTo>
                  <a:lnTo>
                    <a:pt x="2124" y="478"/>
                  </a:lnTo>
                  <a:lnTo>
                    <a:pt x="2122" y="478"/>
                  </a:lnTo>
                  <a:lnTo>
                    <a:pt x="2122" y="481"/>
                  </a:lnTo>
                  <a:lnTo>
                    <a:pt x="2120" y="483"/>
                  </a:lnTo>
                  <a:lnTo>
                    <a:pt x="2120" y="483"/>
                  </a:lnTo>
                  <a:lnTo>
                    <a:pt x="2117" y="483"/>
                  </a:lnTo>
                  <a:lnTo>
                    <a:pt x="2115" y="483"/>
                  </a:lnTo>
                  <a:lnTo>
                    <a:pt x="2112" y="485"/>
                  </a:lnTo>
                  <a:lnTo>
                    <a:pt x="2112" y="485"/>
                  </a:lnTo>
                  <a:lnTo>
                    <a:pt x="2110" y="485"/>
                  </a:lnTo>
                  <a:lnTo>
                    <a:pt x="2110" y="483"/>
                  </a:lnTo>
                  <a:lnTo>
                    <a:pt x="2108" y="483"/>
                  </a:lnTo>
                  <a:lnTo>
                    <a:pt x="2098" y="483"/>
                  </a:lnTo>
                  <a:lnTo>
                    <a:pt x="2098" y="483"/>
                  </a:lnTo>
                  <a:lnTo>
                    <a:pt x="2096" y="481"/>
                  </a:lnTo>
                  <a:lnTo>
                    <a:pt x="2096" y="481"/>
                  </a:lnTo>
                  <a:lnTo>
                    <a:pt x="2094" y="481"/>
                  </a:lnTo>
                  <a:lnTo>
                    <a:pt x="2094" y="481"/>
                  </a:lnTo>
                  <a:lnTo>
                    <a:pt x="2091" y="481"/>
                  </a:lnTo>
                  <a:lnTo>
                    <a:pt x="2091" y="478"/>
                  </a:lnTo>
                  <a:lnTo>
                    <a:pt x="2091" y="478"/>
                  </a:lnTo>
                  <a:lnTo>
                    <a:pt x="2091" y="478"/>
                  </a:lnTo>
                  <a:lnTo>
                    <a:pt x="2091" y="478"/>
                  </a:lnTo>
                  <a:lnTo>
                    <a:pt x="2091" y="476"/>
                  </a:lnTo>
                  <a:lnTo>
                    <a:pt x="2089" y="478"/>
                  </a:lnTo>
                  <a:lnTo>
                    <a:pt x="2089" y="478"/>
                  </a:lnTo>
                  <a:lnTo>
                    <a:pt x="2089" y="478"/>
                  </a:lnTo>
                  <a:lnTo>
                    <a:pt x="2086" y="478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6"/>
                  </a:lnTo>
                  <a:lnTo>
                    <a:pt x="2086" y="474"/>
                  </a:lnTo>
                  <a:lnTo>
                    <a:pt x="2086" y="471"/>
                  </a:lnTo>
                  <a:lnTo>
                    <a:pt x="2084" y="471"/>
                  </a:lnTo>
                  <a:lnTo>
                    <a:pt x="2084" y="471"/>
                  </a:lnTo>
                  <a:lnTo>
                    <a:pt x="2084" y="469"/>
                  </a:lnTo>
                  <a:lnTo>
                    <a:pt x="2084" y="467"/>
                  </a:lnTo>
                  <a:lnTo>
                    <a:pt x="2084" y="467"/>
                  </a:lnTo>
                  <a:lnTo>
                    <a:pt x="2084" y="467"/>
                  </a:lnTo>
                  <a:lnTo>
                    <a:pt x="2084" y="467"/>
                  </a:lnTo>
                  <a:lnTo>
                    <a:pt x="2084" y="467"/>
                  </a:lnTo>
                  <a:lnTo>
                    <a:pt x="2086" y="464"/>
                  </a:lnTo>
                  <a:lnTo>
                    <a:pt x="2086" y="464"/>
                  </a:lnTo>
                  <a:lnTo>
                    <a:pt x="2086" y="462"/>
                  </a:lnTo>
                  <a:lnTo>
                    <a:pt x="2086" y="459"/>
                  </a:lnTo>
                  <a:lnTo>
                    <a:pt x="2084" y="459"/>
                  </a:lnTo>
                  <a:lnTo>
                    <a:pt x="2082" y="464"/>
                  </a:lnTo>
                  <a:lnTo>
                    <a:pt x="2079" y="464"/>
                  </a:lnTo>
                  <a:lnTo>
                    <a:pt x="2077" y="462"/>
                  </a:lnTo>
                  <a:lnTo>
                    <a:pt x="2077" y="455"/>
                  </a:lnTo>
                  <a:lnTo>
                    <a:pt x="2077" y="455"/>
                  </a:lnTo>
                  <a:lnTo>
                    <a:pt x="2075" y="440"/>
                  </a:lnTo>
                  <a:lnTo>
                    <a:pt x="2075" y="440"/>
                  </a:lnTo>
                  <a:lnTo>
                    <a:pt x="2075" y="438"/>
                  </a:lnTo>
                  <a:lnTo>
                    <a:pt x="2075" y="438"/>
                  </a:lnTo>
                  <a:lnTo>
                    <a:pt x="2072" y="438"/>
                  </a:lnTo>
                  <a:lnTo>
                    <a:pt x="2072" y="438"/>
                  </a:lnTo>
                  <a:lnTo>
                    <a:pt x="2072" y="438"/>
                  </a:lnTo>
                  <a:lnTo>
                    <a:pt x="2070" y="436"/>
                  </a:lnTo>
                  <a:lnTo>
                    <a:pt x="2070" y="436"/>
                  </a:lnTo>
                  <a:lnTo>
                    <a:pt x="2070" y="436"/>
                  </a:lnTo>
                  <a:lnTo>
                    <a:pt x="2070" y="438"/>
                  </a:lnTo>
                  <a:lnTo>
                    <a:pt x="2070" y="438"/>
                  </a:lnTo>
                  <a:lnTo>
                    <a:pt x="2070" y="438"/>
                  </a:lnTo>
                  <a:lnTo>
                    <a:pt x="2068" y="438"/>
                  </a:lnTo>
                  <a:lnTo>
                    <a:pt x="2068" y="438"/>
                  </a:lnTo>
                  <a:lnTo>
                    <a:pt x="2068" y="440"/>
                  </a:lnTo>
                  <a:lnTo>
                    <a:pt x="2065" y="440"/>
                  </a:lnTo>
                  <a:lnTo>
                    <a:pt x="2065" y="443"/>
                  </a:lnTo>
                  <a:lnTo>
                    <a:pt x="2065" y="443"/>
                  </a:lnTo>
                  <a:lnTo>
                    <a:pt x="2065" y="445"/>
                  </a:lnTo>
                  <a:lnTo>
                    <a:pt x="2065" y="445"/>
                  </a:lnTo>
                  <a:lnTo>
                    <a:pt x="2068" y="448"/>
                  </a:lnTo>
                  <a:lnTo>
                    <a:pt x="2068" y="448"/>
                  </a:lnTo>
                  <a:lnTo>
                    <a:pt x="2068" y="448"/>
                  </a:lnTo>
                  <a:lnTo>
                    <a:pt x="2068" y="450"/>
                  </a:lnTo>
                  <a:lnTo>
                    <a:pt x="2068" y="450"/>
                  </a:lnTo>
                  <a:lnTo>
                    <a:pt x="2068" y="452"/>
                  </a:lnTo>
                  <a:lnTo>
                    <a:pt x="2068" y="452"/>
                  </a:lnTo>
                  <a:lnTo>
                    <a:pt x="2068" y="452"/>
                  </a:lnTo>
                  <a:lnTo>
                    <a:pt x="2068" y="455"/>
                  </a:lnTo>
                  <a:lnTo>
                    <a:pt x="2070" y="455"/>
                  </a:lnTo>
                  <a:lnTo>
                    <a:pt x="2068" y="457"/>
                  </a:lnTo>
                  <a:lnTo>
                    <a:pt x="2068" y="457"/>
                  </a:lnTo>
                  <a:lnTo>
                    <a:pt x="2065" y="457"/>
                  </a:lnTo>
                  <a:lnTo>
                    <a:pt x="2065" y="457"/>
                  </a:lnTo>
                  <a:lnTo>
                    <a:pt x="2065" y="455"/>
                  </a:lnTo>
                  <a:lnTo>
                    <a:pt x="2063" y="452"/>
                  </a:lnTo>
                  <a:lnTo>
                    <a:pt x="2063" y="452"/>
                  </a:lnTo>
                  <a:lnTo>
                    <a:pt x="2063" y="452"/>
                  </a:lnTo>
                  <a:lnTo>
                    <a:pt x="2063" y="450"/>
                  </a:lnTo>
                  <a:lnTo>
                    <a:pt x="2060" y="448"/>
                  </a:lnTo>
                  <a:lnTo>
                    <a:pt x="2060" y="445"/>
                  </a:lnTo>
                  <a:lnTo>
                    <a:pt x="2060" y="445"/>
                  </a:lnTo>
                  <a:lnTo>
                    <a:pt x="2060" y="445"/>
                  </a:lnTo>
                  <a:lnTo>
                    <a:pt x="2058" y="443"/>
                  </a:lnTo>
                  <a:lnTo>
                    <a:pt x="2058" y="440"/>
                  </a:lnTo>
                  <a:lnTo>
                    <a:pt x="2058" y="440"/>
                  </a:lnTo>
                  <a:lnTo>
                    <a:pt x="2058" y="438"/>
                  </a:lnTo>
                  <a:lnTo>
                    <a:pt x="2058" y="438"/>
                  </a:lnTo>
                  <a:lnTo>
                    <a:pt x="2056" y="438"/>
                  </a:lnTo>
                  <a:lnTo>
                    <a:pt x="2056" y="438"/>
                  </a:lnTo>
                  <a:lnTo>
                    <a:pt x="2056" y="436"/>
                  </a:lnTo>
                  <a:lnTo>
                    <a:pt x="2056" y="436"/>
                  </a:lnTo>
                  <a:lnTo>
                    <a:pt x="2053" y="433"/>
                  </a:lnTo>
                  <a:lnTo>
                    <a:pt x="2051" y="433"/>
                  </a:lnTo>
                  <a:lnTo>
                    <a:pt x="2051" y="431"/>
                  </a:lnTo>
                  <a:lnTo>
                    <a:pt x="2051" y="431"/>
                  </a:lnTo>
                  <a:lnTo>
                    <a:pt x="2051" y="431"/>
                  </a:lnTo>
                  <a:lnTo>
                    <a:pt x="2051" y="429"/>
                  </a:lnTo>
                  <a:lnTo>
                    <a:pt x="2049" y="429"/>
                  </a:lnTo>
                  <a:lnTo>
                    <a:pt x="2049" y="429"/>
                  </a:lnTo>
                  <a:lnTo>
                    <a:pt x="2049" y="429"/>
                  </a:lnTo>
                  <a:lnTo>
                    <a:pt x="2051" y="426"/>
                  </a:lnTo>
                  <a:lnTo>
                    <a:pt x="2051" y="426"/>
                  </a:lnTo>
                  <a:lnTo>
                    <a:pt x="2049" y="424"/>
                  </a:lnTo>
                  <a:lnTo>
                    <a:pt x="2049" y="424"/>
                  </a:lnTo>
                  <a:lnTo>
                    <a:pt x="2049" y="422"/>
                  </a:lnTo>
                  <a:lnTo>
                    <a:pt x="2049" y="422"/>
                  </a:lnTo>
                  <a:lnTo>
                    <a:pt x="2049" y="422"/>
                  </a:lnTo>
                  <a:lnTo>
                    <a:pt x="2049" y="422"/>
                  </a:lnTo>
                  <a:lnTo>
                    <a:pt x="2049" y="419"/>
                  </a:lnTo>
                  <a:lnTo>
                    <a:pt x="2049" y="419"/>
                  </a:lnTo>
                  <a:lnTo>
                    <a:pt x="2049" y="419"/>
                  </a:lnTo>
                  <a:lnTo>
                    <a:pt x="2046" y="419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4"/>
                  </a:lnTo>
                  <a:lnTo>
                    <a:pt x="2049" y="412"/>
                  </a:lnTo>
                  <a:lnTo>
                    <a:pt x="2049" y="410"/>
                  </a:lnTo>
                  <a:lnTo>
                    <a:pt x="2046" y="398"/>
                  </a:lnTo>
                  <a:lnTo>
                    <a:pt x="2046" y="396"/>
                  </a:lnTo>
                  <a:lnTo>
                    <a:pt x="2046" y="396"/>
                  </a:lnTo>
                  <a:lnTo>
                    <a:pt x="2046" y="396"/>
                  </a:lnTo>
                  <a:lnTo>
                    <a:pt x="2046" y="396"/>
                  </a:lnTo>
                  <a:lnTo>
                    <a:pt x="2046" y="396"/>
                  </a:lnTo>
                  <a:lnTo>
                    <a:pt x="2046" y="393"/>
                  </a:lnTo>
                  <a:lnTo>
                    <a:pt x="2049" y="393"/>
                  </a:lnTo>
                  <a:lnTo>
                    <a:pt x="2049" y="393"/>
                  </a:lnTo>
                  <a:lnTo>
                    <a:pt x="2049" y="393"/>
                  </a:lnTo>
                  <a:lnTo>
                    <a:pt x="2051" y="391"/>
                  </a:lnTo>
                  <a:lnTo>
                    <a:pt x="2053" y="388"/>
                  </a:lnTo>
                  <a:lnTo>
                    <a:pt x="2053" y="388"/>
                  </a:lnTo>
                  <a:lnTo>
                    <a:pt x="2053" y="386"/>
                  </a:lnTo>
                  <a:lnTo>
                    <a:pt x="2053" y="384"/>
                  </a:lnTo>
                  <a:lnTo>
                    <a:pt x="2053" y="381"/>
                  </a:lnTo>
                  <a:lnTo>
                    <a:pt x="2056" y="379"/>
                  </a:lnTo>
                  <a:lnTo>
                    <a:pt x="2056" y="377"/>
                  </a:lnTo>
                  <a:lnTo>
                    <a:pt x="2051" y="372"/>
                  </a:lnTo>
                  <a:lnTo>
                    <a:pt x="2051" y="372"/>
                  </a:lnTo>
                  <a:lnTo>
                    <a:pt x="2051" y="370"/>
                  </a:lnTo>
                  <a:lnTo>
                    <a:pt x="2049" y="370"/>
                  </a:lnTo>
                  <a:lnTo>
                    <a:pt x="2049" y="370"/>
                  </a:lnTo>
                  <a:lnTo>
                    <a:pt x="2049" y="367"/>
                  </a:lnTo>
                  <a:lnTo>
                    <a:pt x="2046" y="367"/>
                  </a:lnTo>
                  <a:lnTo>
                    <a:pt x="2046" y="365"/>
                  </a:lnTo>
                  <a:lnTo>
                    <a:pt x="2046" y="365"/>
                  </a:lnTo>
                  <a:lnTo>
                    <a:pt x="2046" y="365"/>
                  </a:lnTo>
                  <a:lnTo>
                    <a:pt x="2046" y="362"/>
                  </a:lnTo>
                  <a:lnTo>
                    <a:pt x="2046" y="362"/>
                  </a:lnTo>
                  <a:lnTo>
                    <a:pt x="2044" y="358"/>
                  </a:lnTo>
                  <a:lnTo>
                    <a:pt x="2044" y="358"/>
                  </a:lnTo>
                  <a:lnTo>
                    <a:pt x="2044" y="358"/>
                  </a:lnTo>
                  <a:lnTo>
                    <a:pt x="2044" y="358"/>
                  </a:lnTo>
                  <a:lnTo>
                    <a:pt x="2044" y="355"/>
                  </a:lnTo>
                  <a:lnTo>
                    <a:pt x="2044" y="355"/>
                  </a:lnTo>
                  <a:lnTo>
                    <a:pt x="2046" y="355"/>
                  </a:lnTo>
                  <a:lnTo>
                    <a:pt x="2049" y="353"/>
                  </a:lnTo>
                  <a:lnTo>
                    <a:pt x="2051" y="353"/>
                  </a:lnTo>
                  <a:lnTo>
                    <a:pt x="2051" y="353"/>
                  </a:lnTo>
                  <a:lnTo>
                    <a:pt x="2049" y="353"/>
                  </a:lnTo>
                  <a:lnTo>
                    <a:pt x="2049" y="353"/>
                  </a:lnTo>
                  <a:lnTo>
                    <a:pt x="2049" y="353"/>
                  </a:lnTo>
                  <a:lnTo>
                    <a:pt x="2046" y="351"/>
                  </a:lnTo>
                  <a:lnTo>
                    <a:pt x="2046" y="351"/>
                  </a:lnTo>
                  <a:lnTo>
                    <a:pt x="2046" y="351"/>
                  </a:lnTo>
                  <a:lnTo>
                    <a:pt x="2044" y="351"/>
                  </a:lnTo>
                  <a:lnTo>
                    <a:pt x="2044" y="351"/>
                  </a:lnTo>
                  <a:lnTo>
                    <a:pt x="2041" y="346"/>
                  </a:lnTo>
                  <a:lnTo>
                    <a:pt x="2039" y="346"/>
                  </a:lnTo>
                  <a:lnTo>
                    <a:pt x="2039" y="346"/>
                  </a:lnTo>
                  <a:lnTo>
                    <a:pt x="2039" y="346"/>
                  </a:lnTo>
                  <a:lnTo>
                    <a:pt x="2037" y="346"/>
                  </a:lnTo>
                  <a:lnTo>
                    <a:pt x="2034" y="346"/>
                  </a:lnTo>
                  <a:lnTo>
                    <a:pt x="2032" y="346"/>
                  </a:lnTo>
                  <a:lnTo>
                    <a:pt x="2032" y="346"/>
                  </a:lnTo>
                  <a:lnTo>
                    <a:pt x="2032" y="346"/>
                  </a:lnTo>
                  <a:lnTo>
                    <a:pt x="2032" y="346"/>
                  </a:lnTo>
                  <a:lnTo>
                    <a:pt x="2030" y="346"/>
                  </a:lnTo>
                  <a:lnTo>
                    <a:pt x="2030" y="346"/>
                  </a:lnTo>
                  <a:lnTo>
                    <a:pt x="2030" y="346"/>
                  </a:lnTo>
                  <a:lnTo>
                    <a:pt x="2027" y="346"/>
                  </a:lnTo>
                  <a:lnTo>
                    <a:pt x="2030" y="346"/>
                  </a:lnTo>
                  <a:lnTo>
                    <a:pt x="2027" y="348"/>
                  </a:lnTo>
                  <a:lnTo>
                    <a:pt x="2023" y="346"/>
                  </a:lnTo>
                  <a:lnTo>
                    <a:pt x="2023" y="346"/>
                  </a:lnTo>
                  <a:lnTo>
                    <a:pt x="2020" y="346"/>
                  </a:lnTo>
                  <a:lnTo>
                    <a:pt x="2020" y="346"/>
                  </a:lnTo>
                  <a:lnTo>
                    <a:pt x="2020" y="346"/>
                  </a:lnTo>
                  <a:lnTo>
                    <a:pt x="2020" y="346"/>
                  </a:lnTo>
                  <a:lnTo>
                    <a:pt x="2020" y="346"/>
                  </a:lnTo>
                  <a:lnTo>
                    <a:pt x="2020" y="348"/>
                  </a:lnTo>
                  <a:lnTo>
                    <a:pt x="2018" y="348"/>
                  </a:lnTo>
                  <a:lnTo>
                    <a:pt x="2018" y="348"/>
                  </a:lnTo>
                  <a:lnTo>
                    <a:pt x="2018" y="346"/>
                  </a:lnTo>
                  <a:lnTo>
                    <a:pt x="2018" y="346"/>
                  </a:lnTo>
                  <a:lnTo>
                    <a:pt x="2008" y="346"/>
                  </a:lnTo>
                  <a:lnTo>
                    <a:pt x="2008" y="346"/>
                  </a:lnTo>
                  <a:lnTo>
                    <a:pt x="2006" y="343"/>
                  </a:lnTo>
                  <a:lnTo>
                    <a:pt x="2006" y="343"/>
                  </a:lnTo>
                  <a:lnTo>
                    <a:pt x="2006" y="341"/>
                  </a:lnTo>
                  <a:lnTo>
                    <a:pt x="2004" y="341"/>
                  </a:lnTo>
                  <a:lnTo>
                    <a:pt x="1997" y="336"/>
                  </a:lnTo>
                  <a:lnTo>
                    <a:pt x="1997" y="336"/>
                  </a:lnTo>
                  <a:lnTo>
                    <a:pt x="1994" y="336"/>
                  </a:lnTo>
                  <a:lnTo>
                    <a:pt x="1994" y="336"/>
                  </a:lnTo>
                  <a:lnTo>
                    <a:pt x="1994" y="336"/>
                  </a:lnTo>
                  <a:lnTo>
                    <a:pt x="1994" y="334"/>
                  </a:lnTo>
                  <a:lnTo>
                    <a:pt x="1994" y="334"/>
                  </a:lnTo>
                  <a:lnTo>
                    <a:pt x="1992" y="334"/>
                  </a:lnTo>
                  <a:lnTo>
                    <a:pt x="1992" y="334"/>
                  </a:lnTo>
                  <a:lnTo>
                    <a:pt x="1992" y="334"/>
                  </a:lnTo>
                  <a:lnTo>
                    <a:pt x="1989" y="334"/>
                  </a:lnTo>
                  <a:lnTo>
                    <a:pt x="1989" y="334"/>
                  </a:lnTo>
                  <a:lnTo>
                    <a:pt x="1987" y="332"/>
                  </a:lnTo>
                  <a:lnTo>
                    <a:pt x="1987" y="332"/>
                  </a:lnTo>
                  <a:lnTo>
                    <a:pt x="1987" y="332"/>
                  </a:lnTo>
                  <a:lnTo>
                    <a:pt x="1987" y="332"/>
                  </a:lnTo>
                  <a:lnTo>
                    <a:pt x="1987" y="332"/>
                  </a:lnTo>
                  <a:lnTo>
                    <a:pt x="1985" y="332"/>
                  </a:lnTo>
                  <a:lnTo>
                    <a:pt x="1985" y="332"/>
                  </a:lnTo>
                  <a:lnTo>
                    <a:pt x="1985" y="332"/>
                  </a:lnTo>
                  <a:lnTo>
                    <a:pt x="1973" y="327"/>
                  </a:lnTo>
                  <a:lnTo>
                    <a:pt x="1973" y="327"/>
                  </a:lnTo>
                  <a:lnTo>
                    <a:pt x="1959" y="327"/>
                  </a:lnTo>
                  <a:lnTo>
                    <a:pt x="1956" y="327"/>
                  </a:lnTo>
                  <a:lnTo>
                    <a:pt x="1954" y="327"/>
                  </a:lnTo>
                  <a:lnTo>
                    <a:pt x="1952" y="327"/>
                  </a:lnTo>
                  <a:lnTo>
                    <a:pt x="1952" y="329"/>
                  </a:lnTo>
                  <a:lnTo>
                    <a:pt x="1949" y="329"/>
                  </a:lnTo>
                  <a:lnTo>
                    <a:pt x="1947" y="329"/>
                  </a:lnTo>
                  <a:lnTo>
                    <a:pt x="1945" y="332"/>
                  </a:lnTo>
                  <a:lnTo>
                    <a:pt x="1945" y="332"/>
                  </a:lnTo>
                  <a:lnTo>
                    <a:pt x="1942" y="332"/>
                  </a:lnTo>
                  <a:lnTo>
                    <a:pt x="1942" y="334"/>
                  </a:lnTo>
                  <a:lnTo>
                    <a:pt x="1940" y="336"/>
                  </a:lnTo>
                  <a:lnTo>
                    <a:pt x="1940" y="336"/>
                  </a:lnTo>
                  <a:lnTo>
                    <a:pt x="1940" y="336"/>
                  </a:lnTo>
                  <a:lnTo>
                    <a:pt x="1937" y="336"/>
                  </a:lnTo>
                  <a:lnTo>
                    <a:pt x="1935" y="339"/>
                  </a:lnTo>
                  <a:lnTo>
                    <a:pt x="1935" y="339"/>
                  </a:lnTo>
                  <a:lnTo>
                    <a:pt x="1933" y="341"/>
                  </a:lnTo>
                  <a:lnTo>
                    <a:pt x="1930" y="343"/>
                  </a:lnTo>
                  <a:lnTo>
                    <a:pt x="1930" y="343"/>
                  </a:lnTo>
                  <a:lnTo>
                    <a:pt x="1930" y="343"/>
                  </a:lnTo>
                  <a:lnTo>
                    <a:pt x="1926" y="346"/>
                  </a:lnTo>
                  <a:lnTo>
                    <a:pt x="1916" y="348"/>
                  </a:lnTo>
                  <a:lnTo>
                    <a:pt x="1914" y="348"/>
                  </a:lnTo>
                  <a:lnTo>
                    <a:pt x="1914" y="348"/>
                  </a:lnTo>
                  <a:lnTo>
                    <a:pt x="1914" y="348"/>
                  </a:lnTo>
                  <a:lnTo>
                    <a:pt x="1911" y="348"/>
                  </a:lnTo>
                  <a:lnTo>
                    <a:pt x="1911" y="348"/>
                  </a:lnTo>
                  <a:lnTo>
                    <a:pt x="1911" y="348"/>
                  </a:lnTo>
                  <a:lnTo>
                    <a:pt x="1911" y="348"/>
                  </a:lnTo>
                  <a:lnTo>
                    <a:pt x="1914" y="346"/>
                  </a:lnTo>
                  <a:lnTo>
                    <a:pt x="1911" y="346"/>
                  </a:lnTo>
                  <a:lnTo>
                    <a:pt x="1911" y="346"/>
                  </a:lnTo>
                  <a:lnTo>
                    <a:pt x="1911" y="346"/>
                  </a:lnTo>
                  <a:lnTo>
                    <a:pt x="1909" y="346"/>
                  </a:lnTo>
                  <a:lnTo>
                    <a:pt x="1909" y="346"/>
                  </a:lnTo>
                  <a:lnTo>
                    <a:pt x="1907" y="348"/>
                  </a:lnTo>
                  <a:lnTo>
                    <a:pt x="1907" y="348"/>
                  </a:lnTo>
                  <a:lnTo>
                    <a:pt x="1907" y="348"/>
                  </a:lnTo>
                  <a:lnTo>
                    <a:pt x="1904" y="348"/>
                  </a:lnTo>
                  <a:lnTo>
                    <a:pt x="1904" y="348"/>
                  </a:lnTo>
                  <a:lnTo>
                    <a:pt x="1904" y="348"/>
                  </a:lnTo>
                  <a:lnTo>
                    <a:pt x="1902" y="351"/>
                  </a:lnTo>
                  <a:lnTo>
                    <a:pt x="1897" y="351"/>
                  </a:lnTo>
                  <a:lnTo>
                    <a:pt x="1897" y="353"/>
                  </a:lnTo>
                  <a:lnTo>
                    <a:pt x="1897" y="353"/>
                  </a:lnTo>
                  <a:lnTo>
                    <a:pt x="1900" y="355"/>
                  </a:lnTo>
                  <a:lnTo>
                    <a:pt x="1897" y="355"/>
                  </a:lnTo>
                  <a:lnTo>
                    <a:pt x="1897" y="358"/>
                  </a:lnTo>
                  <a:lnTo>
                    <a:pt x="1897" y="358"/>
                  </a:lnTo>
                  <a:lnTo>
                    <a:pt x="1897" y="360"/>
                  </a:lnTo>
                  <a:lnTo>
                    <a:pt x="1897" y="360"/>
                  </a:lnTo>
                  <a:lnTo>
                    <a:pt x="1897" y="360"/>
                  </a:lnTo>
                  <a:lnTo>
                    <a:pt x="1897" y="362"/>
                  </a:lnTo>
                  <a:lnTo>
                    <a:pt x="1897" y="362"/>
                  </a:lnTo>
                  <a:lnTo>
                    <a:pt x="1897" y="365"/>
                  </a:lnTo>
                  <a:lnTo>
                    <a:pt x="1897" y="365"/>
                  </a:lnTo>
                  <a:lnTo>
                    <a:pt x="1897" y="367"/>
                  </a:lnTo>
                  <a:lnTo>
                    <a:pt x="1897" y="367"/>
                  </a:lnTo>
                  <a:lnTo>
                    <a:pt x="1895" y="370"/>
                  </a:lnTo>
                  <a:lnTo>
                    <a:pt x="1895" y="372"/>
                  </a:lnTo>
                  <a:lnTo>
                    <a:pt x="1892" y="372"/>
                  </a:lnTo>
                  <a:lnTo>
                    <a:pt x="1892" y="372"/>
                  </a:lnTo>
                  <a:lnTo>
                    <a:pt x="1888" y="372"/>
                  </a:lnTo>
                  <a:lnTo>
                    <a:pt x="1888" y="374"/>
                  </a:lnTo>
                  <a:lnTo>
                    <a:pt x="1885" y="374"/>
                  </a:lnTo>
                  <a:lnTo>
                    <a:pt x="1885" y="374"/>
                  </a:lnTo>
                  <a:lnTo>
                    <a:pt x="1885" y="374"/>
                  </a:lnTo>
                  <a:lnTo>
                    <a:pt x="1885" y="374"/>
                  </a:lnTo>
                  <a:lnTo>
                    <a:pt x="1885" y="377"/>
                  </a:lnTo>
                  <a:lnTo>
                    <a:pt x="1885" y="379"/>
                  </a:lnTo>
                  <a:lnTo>
                    <a:pt x="1883" y="379"/>
                  </a:lnTo>
                  <a:lnTo>
                    <a:pt x="1883" y="381"/>
                  </a:lnTo>
                  <a:lnTo>
                    <a:pt x="1881" y="381"/>
                  </a:lnTo>
                  <a:lnTo>
                    <a:pt x="1881" y="381"/>
                  </a:lnTo>
                  <a:lnTo>
                    <a:pt x="1881" y="384"/>
                  </a:lnTo>
                  <a:lnTo>
                    <a:pt x="1883" y="384"/>
                  </a:lnTo>
                  <a:lnTo>
                    <a:pt x="1883" y="384"/>
                  </a:lnTo>
                  <a:lnTo>
                    <a:pt x="1885" y="384"/>
                  </a:lnTo>
                  <a:lnTo>
                    <a:pt x="1888" y="384"/>
                  </a:lnTo>
                  <a:lnTo>
                    <a:pt x="1890" y="384"/>
                  </a:lnTo>
                  <a:lnTo>
                    <a:pt x="1892" y="384"/>
                  </a:lnTo>
                  <a:lnTo>
                    <a:pt x="1892" y="386"/>
                  </a:lnTo>
                  <a:lnTo>
                    <a:pt x="1895" y="386"/>
                  </a:lnTo>
                  <a:lnTo>
                    <a:pt x="1895" y="386"/>
                  </a:lnTo>
                  <a:lnTo>
                    <a:pt x="1895" y="388"/>
                  </a:lnTo>
                  <a:lnTo>
                    <a:pt x="1895" y="388"/>
                  </a:lnTo>
                  <a:lnTo>
                    <a:pt x="1895" y="386"/>
                  </a:lnTo>
                  <a:lnTo>
                    <a:pt x="1897" y="386"/>
                  </a:lnTo>
                  <a:lnTo>
                    <a:pt x="1900" y="386"/>
                  </a:lnTo>
                  <a:lnTo>
                    <a:pt x="1900" y="386"/>
                  </a:lnTo>
                  <a:lnTo>
                    <a:pt x="1902" y="384"/>
                  </a:lnTo>
                  <a:lnTo>
                    <a:pt x="1902" y="384"/>
                  </a:lnTo>
                  <a:lnTo>
                    <a:pt x="1902" y="384"/>
                  </a:lnTo>
                  <a:lnTo>
                    <a:pt x="1900" y="381"/>
                  </a:lnTo>
                  <a:lnTo>
                    <a:pt x="1900" y="381"/>
                  </a:lnTo>
                  <a:lnTo>
                    <a:pt x="1900" y="379"/>
                  </a:lnTo>
                  <a:lnTo>
                    <a:pt x="1902" y="381"/>
                  </a:lnTo>
                  <a:lnTo>
                    <a:pt x="1902" y="381"/>
                  </a:lnTo>
                  <a:lnTo>
                    <a:pt x="1904" y="381"/>
                  </a:lnTo>
                  <a:lnTo>
                    <a:pt x="1904" y="381"/>
                  </a:lnTo>
                  <a:lnTo>
                    <a:pt x="1904" y="381"/>
                  </a:lnTo>
                  <a:lnTo>
                    <a:pt x="1904" y="381"/>
                  </a:lnTo>
                  <a:lnTo>
                    <a:pt x="1904" y="384"/>
                  </a:lnTo>
                  <a:lnTo>
                    <a:pt x="1904" y="384"/>
                  </a:lnTo>
                  <a:lnTo>
                    <a:pt x="1904" y="384"/>
                  </a:lnTo>
                  <a:lnTo>
                    <a:pt x="1904" y="384"/>
                  </a:lnTo>
                  <a:lnTo>
                    <a:pt x="1904" y="384"/>
                  </a:lnTo>
                  <a:lnTo>
                    <a:pt x="1904" y="384"/>
                  </a:lnTo>
                  <a:lnTo>
                    <a:pt x="1907" y="386"/>
                  </a:lnTo>
                  <a:lnTo>
                    <a:pt x="1907" y="386"/>
                  </a:lnTo>
                  <a:lnTo>
                    <a:pt x="1907" y="386"/>
                  </a:lnTo>
                  <a:lnTo>
                    <a:pt x="1909" y="386"/>
                  </a:lnTo>
                  <a:lnTo>
                    <a:pt x="1909" y="386"/>
                  </a:lnTo>
                  <a:lnTo>
                    <a:pt x="1909" y="386"/>
                  </a:lnTo>
                  <a:lnTo>
                    <a:pt x="1909" y="386"/>
                  </a:lnTo>
                  <a:lnTo>
                    <a:pt x="1909" y="384"/>
                  </a:lnTo>
                  <a:lnTo>
                    <a:pt x="1909" y="384"/>
                  </a:lnTo>
                  <a:lnTo>
                    <a:pt x="1911" y="384"/>
                  </a:lnTo>
                  <a:lnTo>
                    <a:pt x="1911" y="384"/>
                  </a:lnTo>
                  <a:lnTo>
                    <a:pt x="1911" y="386"/>
                  </a:lnTo>
                  <a:lnTo>
                    <a:pt x="1911" y="386"/>
                  </a:lnTo>
                  <a:lnTo>
                    <a:pt x="1914" y="386"/>
                  </a:lnTo>
                  <a:lnTo>
                    <a:pt x="1914" y="386"/>
                  </a:lnTo>
                  <a:lnTo>
                    <a:pt x="1914" y="386"/>
                  </a:lnTo>
                  <a:lnTo>
                    <a:pt x="1916" y="386"/>
                  </a:lnTo>
                  <a:lnTo>
                    <a:pt x="1916" y="388"/>
                  </a:lnTo>
                  <a:lnTo>
                    <a:pt x="1919" y="388"/>
                  </a:lnTo>
                  <a:lnTo>
                    <a:pt x="1919" y="388"/>
                  </a:lnTo>
                  <a:lnTo>
                    <a:pt x="1921" y="386"/>
                  </a:lnTo>
                  <a:lnTo>
                    <a:pt x="1921" y="386"/>
                  </a:lnTo>
                  <a:lnTo>
                    <a:pt x="1921" y="386"/>
                  </a:lnTo>
                  <a:lnTo>
                    <a:pt x="1921" y="388"/>
                  </a:lnTo>
                  <a:lnTo>
                    <a:pt x="1921" y="388"/>
                  </a:lnTo>
                  <a:lnTo>
                    <a:pt x="1921" y="391"/>
                  </a:lnTo>
                  <a:lnTo>
                    <a:pt x="1923" y="391"/>
                  </a:lnTo>
                  <a:lnTo>
                    <a:pt x="1926" y="388"/>
                  </a:lnTo>
                  <a:lnTo>
                    <a:pt x="1926" y="388"/>
                  </a:lnTo>
                  <a:lnTo>
                    <a:pt x="1926" y="388"/>
                  </a:lnTo>
                  <a:lnTo>
                    <a:pt x="1926" y="386"/>
                  </a:lnTo>
                  <a:lnTo>
                    <a:pt x="1926" y="388"/>
                  </a:lnTo>
                  <a:lnTo>
                    <a:pt x="1926" y="388"/>
                  </a:lnTo>
                  <a:lnTo>
                    <a:pt x="1926" y="391"/>
                  </a:lnTo>
                  <a:lnTo>
                    <a:pt x="1926" y="391"/>
                  </a:lnTo>
                  <a:lnTo>
                    <a:pt x="1928" y="391"/>
                  </a:lnTo>
                  <a:lnTo>
                    <a:pt x="1928" y="388"/>
                  </a:lnTo>
                  <a:lnTo>
                    <a:pt x="1930" y="388"/>
                  </a:lnTo>
                  <a:lnTo>
                    <a:pt x="1930" y="388"/>
                  </a:lnTo>
                  <a:lnTo>
                    <a:pt x="1930" y="388"/>
                  </a:lnTo>
                  <a:lnTo>
                    <a:pt x="1930" y="391"/>
                  </a:lnTo>
                  <a:lnTo>
                    <a:pt x="1933" y="391"/>
                  </a:lnTo>
                  <a:lnTo>
                    <a:pt x="1935" y="388"/>
                  </a:lnTo>
                  <a:lnTo>
                    <a:pt x="1935" y="388"/>
                  </a:lnTo>
                  <a:lnTo>
                    <a:pt x="1935" y="388"/>
                  </a:lnTo>
                  <a:lnTo>
                    <a:pt x="1935" y="391"/>
                  </a:lnTo>
                  <a:lnTo>
                    <a:pt x="1933" y="391"/>
                  </a:lnTo>
                  <a:lnTo>
                    <a:pt x="1933" y="391"/>
                  </a:lnTo>
                  <a:lnTo>
                    <a:pt x="1933" y="391"/>
                  </a:lnTo>
                  <a:lnTo>
                    <a:pt x="1933" y="391"/>
                  </a:lnTo>
                  <a:lnTo>
                    <a:pt x="1930" y="391"/>
                  </a:lnTo>
                  <a:lnTo>
                    <a:pt x="1930" y="391"/>
                  </a:lnTo>
                  <a:lnTo>
                    <a:pt x="1930" y="393"/>
                  </a:lnTo>
                  <a:lnTo>
                    <a:pt x="1930" y="396"/>
                  </a:lnTo>
                  <a:lnTo>
                    <a:pt x="1930" y="396"/>
                  </a:lnTo>
                  <a:lnTo>
                    <a:pt x="1930" y="396"/>
                  </a:lnTo>
                  <a:lnTo>
                    <a:pt x="1933" y="396"/>
                  </a:lnTo>
                  <a:lnTo>
                    <a:pt x="1933" y="396"/>
                  </a:lnTo>
                  <a:lnTo>
                    <a:pt x="1930" y="396"/>
                  </a:lnTo>
                  <a:lnTo>
                    <a:pt x="1930" y="396"/>
                  </a:lnTo>
                  <a:lnTo>
                    <a:pt x="1933" y="398"/>
                  </a:lnTo>
                  <a:lnTo>
                    <a:pt x="1933" y="398"/>
                  </a:lnTo>
                  <a:lnTo>
                    <a:pt x="1933" y="398"/>
                  </a:lnTo>
                  <a:lnTo>
                    <a:pt x="1935" y="396"/>
                  </a:lnTo>
                  <a:lnTo>
                    <a:pt x="1937" y="396"/>
                  </a:lnTo>
                  <a:lnTo>
                    <a:pt x="1937" y="396"/>
                  </a:lnTo>
                  <a:lnTo>
                    <a:pt x="1937" y="396"/>
                  </a:lnTo>
                  <a:lnTo>
                    <a:pt x="1937" y="396"/>
                  </a:lnTo>
                  <a:lnTo>
                    <a:pt x="1937" y="396"/>
                  </a:lnTo>
                  <a:lnTo>
                    <a:pt x="1937" y="396"/>
                  </a:lnTo>
                  <a:lnTo>
                    <a:pt x="1937" y="398"/>
                  </a:lnTo>
                  <a:lnTo>
                    <a:pt x="1937" y="398"/>
                  </a:lnTo>
                  <a:lnTo>
                    <a:pt x="1937" y="398"/>
                  </a:lnTo>
                  <a:lnTo>
                    <a:pt x="1935" y="398"/>
                  </a:lnTo>
                  <a:lnTo>
                    <a:pt x="1935" y="400"/>
                  </a:lnTo>
                  <a:lnTo>
                    <a:pt x="1935" y="400"/>
                  </a:lnTo>
                  <a:lnTo>
                    <a:pt x="1933" y="403"/>
                  </a:lnTo>
                  <a:lnTo>
                    <a:pt x="1933" y="403"/>
                  </a:lnTo>
                  <a:lnTo>
                    <a:pt x="1933" y="403"/>
                  </a:lnTo>
                  <a:lnTo>
                    <a:pt x="1933" y="403"/>
                  </a:lnTo>
                  <a:lnTo>
                    <a:pt x="1933" y="405"/>
                  </a:lnTo>
                  <a:lnTo>
                    <a:pt x="1933" y="405"/>
                  </a:lnTo>
                  <a:lnTo>
                    <a:pt x="1933" y="407"/>
                  </a:lnTo>
                  <a:lnTo>
                    <a:pt x="1933" y="407"/>
                  </a:lnTo>
                  <a:lnTo>
                    <a:pt x="1935" y="407"/>
                  </a:lnTo>
                  <a:lnTo>
                    <a:pt x="1935" y="407"/>
                  </a:lnTo>
                  <a:lnTo>
                    <a:pt x="1935" y="407"/>
                  </a:lnTo>
                  <a:lnTo>
                    <a:pt x="1935" y="407"/>
                  </a:lnTo>
                  <a:lnTo>
                    <a:pt x="1935" y="410"/>
                  </a:lnTo>
                  <a:lnTo>
                    <a:pt x="1935" y="410"/>
                  </a:lnTo>
                  <a:lnTo>
                    <a:pt x="1935" y="410"/>
                  </a:lnTo>
                  <a:lnTo>
                    <a:pt x="1935" y="410"/>
                  </a:lnTo>
                  <a:lnTo>
                    <a:pt x="1935" y="410"/>
                  </a:lnTo>
                  <a:lnTo>
                    <a:pt x="1937" y="412"/>
                  </a:lnTo>
                  <a:lnTo>
                    <a:pt x="1937" y="412"/>
                  </a:lnTo>
                  <a:lnTo>
                    <a:pt x="1940" y="412"/>
                  </a:lnTo>
                  <a:lnTo>
                    <a:pt x="1942" y="412"/>
                  </a:lnTo>
                  <a:lnTo>
                    <a:pt x="1942" y="412"/>
                  </a:lnTo>
                  <a:lnTo>
                    <a:pt x="1942" y="412"/>
                  </a:lnTo>
                  <a:lnTo>
                    <a:pt x="1942" y="412"/>
                  </a:lnTo>
                  <a:lnTo>
                    <a:pt x="1940" y="414"/>
                  </a:lnTo>
                  <a:lnTo>
                    <a:pt x="1940" y="414"/>
                  </a:lnTo>
                  <a:lnTo>
                    <a:pt x="1940" y="414"/>
                  </a:lnTo>
                  <a:lnTo>
                    <a:pt x="1940" y="414"/>
                  </a:lnTo>
                  <a:lnTo>
                    <a:pt x="1940" y="417"/>
                  </a:lnTo>
                  <a:lnTo>
                    <a:pt x="1940" y="417"/>
                  </a:lnTo>
                  <a:lnTo>
                    <a:pt x="1947" y="422"/>
                  </a:lnTo>
                  <a:lnTo>
                    <a:pt x="1949" y="422"/>
                  </a:lnTo>
                  <a:lnTo>
                    <a:pt x="1949" y="424"/>
                  </a:lnTo>
                  <a:lnTo>
                    <a:pt x="1949" y="424"/>
                  </a:lnTo>
                  <a:lnTo>
                    <a:pt x="1952" y="426"/>
                  </a:lnTo>
                  <a:lnTo>
                    <a:pt x="1952" y="426"/>
                  </a:lnTo>
                  <a:lnTo>
                    <a:pt x="1954" y="426"/>
                  </a:lnTo>
                  <a:lnTo>
                    <a:pt x="1956" y="426"/>
                  </a:lnTo>
                  <a:lnTo>
                    <a:pt x="1961" y="424"/>
                  </a:lnTo>
                  <a:lnTo>
                    <a:pt x="1963" y="424"/>
                  </a:lnTo>
                  <a:lnTo>
                    <a:pt x="1966" y="422"/>
                  </a:lnTo>
                  <a:lnTo>
                    <a:pt x="1966" y="422"/>
                  </a:lnTo>
                  <a:lnTo>
                    <a:pt x="1966" y="422"/>
                  </a:lnTo>
                  <a:lnTo>
                    <a:pt x="1968" y="422"/>
                  </a:lnTo>
                  <a:lnTo>
                    <a:pt x="1968" y="424"/>
                  </a:lnTo>
                  <a:lnTo>
                    <a:pt x="1968" y="424"/>
                  </a:lnTo>
                  <a:lnTo>
                    <a:pt x="1968" y="426"/>
                  </a:lnTo>
                  <a:lnTo>
                    <a:pt x="1971" y="426"/>
                  </a:lnTo>
                  <a:lnTo>
                    <a:pt x="1971" y="426"/>
                  </a:lnTo>
                  <a:lnTo>
                    <a:pt x="1971" y="426"/>
                  </a:lnTo>
                  <a:lnTo>
                    <a:pt x="1973" y="429"/>
                  </a:lnTo>
                  <a:lnTo>
                    <a:pt x="1973" y="429"/>
                  </a:lnTo>
                  <a:lnTo>
                    <a:pt x="1973" y="429"/>
                  </a:lnTo>
                  <a:lnTo>
                    <a:pt x="1973" y="429"/>
                  </a:lnTo>
                  <a:lnTo>
                    <a:pt x="1978" y="426"/>
                  </a:lnTo>
                  <a:lnTo>
                    <a:pt x="1978" y="426"/>
                  </a:lnTo>
                  <a:lnTo>
                    <a:pt x="1980" y="424"/>
                  </a:lnTo>
                  <a:lnTo>
                    <a:pt x="1980" y="426"/>
                  </a:lnTo>
                  <a:lnTo>
                    <a:pt x="1985" y="426"/>
                  </a:lnTo>
                  <a:lnTo>
                    <a:pt x="1985" y="426"/>
                  </a:lnTo>
                  <a:lnTo>
                    <a:pt x="1987" y="426"/>
                  </a:lnTo>
                  <a:lnTo>
                    <a:pt x="1989" y="426"/>
                  </a:lnTo>
                  <a:lnTo>
                    <a:pt x="1992" y="424"/>
                  </a:lnTo>
                  <a:lnTo>
                    <a:pt x="1994" y="424"/>
                  </a:lnTo>
                  <a:lnTo>
                    <a:pt x="1997" y="424"/>
                  </a:lnTo>
                  <a:lnTo>
                    <a:pt x="1997" y="424"/>
                  </a:lnTo>
                  <a:lnTo>
                    <a:pt x="1999" y="424"/>
                  </a:lnTo>
                  <a:lnTo>
                    <a:pt x="2001" y="424"/>
                  </a:lnTo>
                  <a:lnTo>
                    <a:pt x="2004" y="424"/>
                  </a:lnTo>
                  <a:lnTo>
                    <a:pt x="2004" y="424"/>
                  </a:lnTo>
                  <a:lnTo>
                    <a:pt x="2004" y="424"/>
                  </a:lnTo>
                  <a:lnTo>
                    <a:pt x="2006" y="424"/>
                  </a:lnTo>
                  <a:lnTo>
                    <a:pt x="2006" y="424"/>
                  </a:lnTo>
                  <a:lnTo>
                    <a:pt x="2008" y="424"/>
                  </a:lnTo>
                  <a:lnTo>
                    <a:pt x="2011" y="424"/>
                  </a:lnTo>
                  <a:lnTo>
                    <a:pt x="2013" y="424"/>
                  </a:lnTo>
                  <a:lnTo>
                    <a:pt x="2013" y="424"/>
                  </a:lnTo>
                  <a:lnTo>
                    <a:pt x="2015" y="424"/>
                  </a:lnTo>
                  <a:lnTo>
                    <a:pt x="2015" y="424"/>
                  </a:lnTo>
                  <a:lnTo>
                    <a:pt x="2015" y="424"/>
                  </a:lnTo>
                  <a:lnTo>
                    <a:pt x="2015" y="424"/>
                  </a:lnTo>
                  <a:lnTo>
                    <a:pt x="2015" y="424"/>
                  </a:lnTo>
                  <a:lnTo>
                    <a:pt x="2018" y="424"/>
                  </a:lnTo>
                  <a:lnTo>
                    <a:pt x="2018" y="424"/>
                  </a:lnTo>
                  <a:lnTo>
                    <a:pt x="2018" y="424"/>
                  </a:lnTo>
                  <a:lnTo>
                    <a:pt x="2018" y="424"/>
                  </a:lnTo>
                  <a:lnTo>
                    <a:pt x="2020" y="422"/>
                  </a:lnTo>
                  <a:lnTo>
                    <a:pt x="2020" y="422"/>
                  </a:lnTo>
                  <a:lnTo>
                    <a:pt x="2020" y="424"/>
                  </a:lnTo>
                  <a:lnTo>
                    <a:pt x="2020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3" y="424"/>
                  </a:lnTo>
                  <a:lnTo>
                    <a:pt x="2025" y="424"/>
                  </a:lnTo>
                  <a:lnTo>
                    <a:pt x="2025" y="422"/>
                  </a:lnTo>
                  <a:lnTo>
                    <a:pt x="2025" y="422"/>
                  </a:lnTo>
                  <a:lnTo>
                    <a:pt x="2025" y="422"/>
                  </a:lnTo>
                  <a:lnTo>
                    <a:pt x="2027" y="422"/>
                  </a:lnTo>
                  <a:lnTo>
                    <a:pt x="2030" y="422"/>
                  </a:lnTo>
                  <a:lnTo>
                    <a:pt x="2030" y="422"/>
                  </a:lnTo>
                  <a:lnTo>
                    <a:pt x="2030" y="419"/>
                  </a:lnTo>
                  <a:lnTo>
                    <a:pt x="2032" y="419"/>
                  </a:lnTo>
                  <a:lnTo>
                    <a:pt x="2032" y="419"/>
                  </a:lnTo>
                  <a:lnTo>
                    <a:pt x="2032" y="419"/>
                  </a:lnTo>
                  <a:lnTo>
                    <a:pt x="2032" y="419"/>
                  </a:lnTo>
                  <a:lnTo>
                    <a:pt x="2034" y="417"/>
                  </a:lnTo>
                  <a:lnTo>
                    <a:pt x="2034" y="417"/>
                  </a:lnTo>
                  <a:lnTo>
                    <a:pt x="2034" y="417"/>
                  </a:lnTo>
                  <a:lnTo>
                    <a:pt x="2034" y="417"/>
                  </a:lnTo>
                  <a:lnTo>
                    <a:pt x="2034" y="417"/>
                  </a:lnTo>
                  <a:lnTo>
                    <a:pt x="2037" y="417"/>
                  </a:lnTo>
                  <a:lnTo>
                    <a:pt x="2037" y="417"/>
                  </a:lnTo>
                  <a:lnTo>
                    <a:pt x="2039" y="417"/>
                  </a:lnTo>
                  <a:lnTo>
                    <a:pt x="2039" y="419"/>
                  </a:lnTo>
                  <a:lnTo>
                    <a:pt x="2037" y="419"/>
                  </a:lnTo>
                  <a:lnTo>
                    <a:pt x="2037" y="419"/>
                  </a:lnTo>
                  <a:lnTo>
                    <a:pt x="2037" y="419"/>
                  </a:lnTo>
                  <a:lnTo>
                    <a:pt x="2037" y="419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9" y="422"/>
                  </a:lnTo>
                  <a:lnTo>
                    <a:pt x="2039" y="422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7" y="422"/>
                  </a:lnTo>
                  <a:lnTo>
                    <a:pt x="2034" y="422"/>
                  </a:lnTo>
                  <a:lnTo>
                    <a:pt x="2034" y="424"/>
                  </a:lnTo>
                  <a:lnTo>
                    <a:pt x="2034" y="424"/>
                  </a:lnTo>
                  <a:lnTo>
                    <a:pt x="2032" y="424"/>
                  </a:lnTo>
                  <a:lnTo>
                    <a:pt x="2032" y="424"/>
                  </a:lnTo>
                  <a:lnTo>
                    <a:pt x="2030" y="426"/>
                  </a:lnTo>
                  <a:lnTo>
                    <a:pt x="2030" y="426"/>
                  </a:lnTo>
                  <a:lnTo>
                    <a:pt x="2030" y="426"/>
                  </a:lnTo>
                  <a:lnTo>
                    <a:pt x="2032" y="426"/>
                  </a:lnTo>
                  <a:lnTo>
                    <a:pt x="2032" y="429"/>
                  </a:lnTo>
                  <a:lnTo>
                    <a:pt x="2032" y="429"/>
                  </a:lnTo>
                  <a:lnTo>
                    <a:pt x="2034" y="429"/>
                  </a:lnTo>
                  <a:lnTo>
                    <a:pt x="2034" y="426"/>
                  </a:lnTo>
                  <a:lnTo>
                    <a:pt x="2037" y="426"/>
                  </a:lnTo>
                  <a:lnTo>
                    <a:pt x="2037" y="426"/>
                  </a:lnTo>
                  <a:lnTo>
                    <a:pt x="2037" y="426"/>
                  </a:lnTo>
                  <a:lnTo>
                    <a:pt x="2039" y="426"/>
                  </a:lnTo>
                  <a:lnTo>
                    <a:pt x="2039" y="424"/>
                  </a:lnTo>
                  <a:lnTo>
                    <a:pt x="2039" y="424"/>
                  </a:lnTo>
                  <a:lnTo>
                    <a:pt x="2039" y="424"/>
                  </a:lnTo>
                  <a:lnTo>
                    <a:pt x="2039" y="426"/>
                  </a:lnTo>
                  <a:lnTo>
                    <a:pt x="2039" y="426"/>
                  </a:lnTo>
                  <a:lnTo>
                    <a:pt x="2037" y="429"/>
                  </a:lnTo>
                  <a:lnTo>
                    <a:pt x="2037" y="429"/>
                  </a:lnTo>
                  <a:lnTo>
                    <a:pt x="2034" y="429"/>
                  </a:lnTo>
                  <a:lnTo>
                    <a:pt x="2034" y="431"/>
                  </a:lnTo>
                  <a:lnTo>
                    <a:pt x="2034" y="431"/>
                  </a:lnTo>
                  <a:lnTo>
                    <a:pt x="2037" y="429"/>
                  </a:lnTo>
                  <a:lnTo>
                    <a:pt x="2039" y="429"/>
                  </a:lnTo>
                  <a:lnTo>
                    <a:pt x="2039" y="431"/>
                  </a:lnTo>
                  <a:lnTo>
                    <a:pt x="2037" y="431"/>
                  </a:lnTo>
                  <a:lnTo>
                    <a:pt x="2037" y="431"/>
                  </a:lnTo>
                  <a:lnTo>
                    <a:pt x="2037" y="433"/>
                  </a:lnTo>
                  <a:lnTo>
                    <a:pt x="2039" y="433"/>
                  </a:lnTo>
                  <a:lnTo>
                    <a:pt x="2041" y="433"/>
                  </a:lnTo>
                  <a:lnTo>
                    <a:pt x="2041" y="433"/>
                  </a:lnTo>
                  <a:lnTo>
                    <a:pt x="2039" y="433"/>
                  </a:lnTo>
                  <a:lnTo>
                    <a:pt x="2034" y="433"/>
                  </a:lnTo>
                  <a:lnTo>
                    <a:pt x="2034" y="433"/>
                  </a:lnTo>
                  <a:lnTo>
                    <a:pt x="2034" y="436"/>
                  </a:lnTo>
                  <a:lnTo>
                    <a:pt x="2037" y="436"/>
                  </a:lnTo>
                  <a:lnTo>
                    <a:pt x="2037" y="438"/>
                  </a:lnTo>
                  <a:lnTo>
                    <a:pt x="2037" y="438"/>
                  </a:lnTo>
                  <a:lnTo>
                    <a:pt x="2034" y="436"/>
                  </a:lnTo>
                  <a:lnTo>
                    <a:pt x="2034" y="436"/>
                  </a:lnTo>
                  <a:lnTo>
                    <a:pt x="2034" y="436"/>
                  </a:lnTo>
                  <a:lnTo>
                    <a:pt x="2034" y="433"/>
                  </a:lnTo>
                  <a:lnTo>
                    <a:pt x="2032" y="433"/>
                  </a:lnTo>
                  <a:lnTo>
                    <a:pt x="2030" y="436"/>
                  </a:lnTo>
                  <a:lnTo>
                    <a:pt x="2030" y="436"/>
                  </a:lnTo>
                  <a:lnTo>
                    <a:pt x="2027" y="436"/>
                  </a:lnTo>
                  <a:lnTo>
                    <a:pt x="2027" y="436"/>
                  </a:lnTo>
                  <a:lnTo>
                    <a:pt x="2027" y="436"/>
                  </a:lnTo>
                  <a:lnTo>
                    <a:pt x="2030" y="436"/>
                  </a:lnTo>
                  <a:lnTo>
                    <a:pt x="2030" y="436"/>
                  </a:lnTo>
                  <a:lnTo>
                    <a:pt x="2032" y="438"/>
                  </a:lnTo>
                  <a:lnTo>
                    <a:pt x="2032" y="438"/>
                  </a:lnTo>
                  <a:lnTo>
                    <a:pt x="2032" y="438"/>
                  </a:lnTo>
                  <a:lnTo>
                    <a:pt x="2032" y="438"/>
                  </a:lnTo>
                  <a:lnTo>
                    <a:pt x="2032" y="438"/>
                  </a:lnTo>
                  <a:lnTo>
                    <a:pt x="2032" y="438"/>
                  </a:lnTo>
                  <a:lnTo>
                    <a:pt x="2032" y="440"/>
                  </a:lnTo>
                  <a:lnTo>
                    <a:pt x="2032" y="440"/>
                  </a:lnTo>
                  <a:lnTo>
                    <a:pt x="2032" y="440"/>
                  </a:lnTo>
                  <a:lnTo>
                    <a:pt x="2032" y="443"/>
                  </a:lnTo>
                  <a:lnTo>
                    <a:pt x="2032" y="445"/>
                  </a:lnTo>
                  <a:lnTo>
                    <a:pt x="2032" y="445"/>
                  </a:lnTo>
                  <a:lnTo>
                    <a:pt x="2032" y="445"/>
                  </a:lnTo>
                  <a:lnTo>
                    <a:pt x="2030" y="445"/>
                  </a:lnTo>
                  <a:lnTo>
                    <a:pt x="2030" y="443"/>
                  </a:lnTo>
                  <a:lnTo>
                    <a:pt x="2030" y="443"/>
                  </a:lnTo>
                  <a:lnTo>
                    <a:pt x="2027" y="440"/>
                  </a:lnTo>
                  <a:lnTo>
                    <a:pt x="2027" y="438"/>
                  </a:lnTo>
                  <a:lnTo>
                    <a:pt x="2025" y="438"/>
                  </a:lnTo>
                  <a:lnTo>
                    <a:pt x="2025" y="440"/>
                  </a:lnTo>
                  <a:lnTo>
                    <a:pt x="2025" y="443"/>
                  </a:lnTo>
                  <a:lnTo>
                    <a:pt x="2025" y="443"/>
                  </a:lnTo>
                  <a:lnTo>
                    <a:pt x="2025" y="445"/>
                  </a:lnTo>
                  <a:lnTo>
                    <a:pt x="2025" y="445"/>
                  </a:lnTo>
                  <a:lnTo>
                    <a:pt x="2025" y="448"/>
                  </a:lnTo>
                  <a:lnTo>
                    <a:pt x="2025" y="448"/>
                  </a:lnTo>
                  <a:lnTo>
                    <a:pt x="2025" y="450"/>
                  </a:lnTo>
                  <a:lnTo>
                    <a:pt x="2025" y="450"/>
                  </a:lnTo>
                  <a:lnTo>
                    <a:pt x="2025" y="448"/>
                  </a:lnTo>
                  <a:lnTo>
                    <a:pt x="2025" y="448"/>
                  </a:lnTo>
                  <a:lnTo>
                    <a:pt x="2025" y="445"/>
                  </a:lnTo>
                  <a:lnTo>
                    <a:pt x="2025" y="443"/>
                  </a:lnTo>
                  <a:lnTo>
                    <a:pt x="2025" y="443"/>
                  </a:lnTo>
                  <a:lnTo>
                    <a:pt x="2023" y="440"/>
                  </a:lnTo>
                  <a:lnTo>
                    <a:pt x="2023" y="440"/>
                  </a:lnTo>
                  <a:lnTo>
                    <a:pt x="2023" y="440"/>
                  </a:lnTo>
                  <a:lnTo>
                    <a:pt x="2023" y="440"/>
                  </a:lnTo>
                  <a:lnTo>
                    <a:pt x="2020" y="440"/>
                  </a:lnTo>
                  <a:lnTo>
                    <a:pt x="2020" y="440"/>
                  </a:lnTo>
                  <a:lnTo>
                    <a:pt x="2020" y="440"/>
                  </a:lnTo>
                  <a:lnTo>
                    <a:pt x="2020" y="440"/>
                  </a:lnTo>
                  <a:lnTo>
                    <a:pt x="2020" y="440"/>
                  </a:lnTo>
                  <a:lnTo>
                    <a:pt x="2018" y="440"/>
                  </a:lnTo>
                  <a:lnTo>
                    <a:pt x="2018" y="440"/>
                  </a:lnTo>
                  <a:lnTo>
                    <a:pt x="2018" y="440"/>
                  </a:lnTo>
                  <a:lnTo>
                    <a:pt x="2018" y="440"/>
                  </a:lnTo>
                  <a:lnTo>
                    <a:pt x="2018" y="443"/>
                  </a:lnTo>
                  <a:lnTo>
                    <a:pt x="2018" y="443"/>
                  </a:lnTo>
                  <a:lnTo>
                    <a:pt x="2018" y="443"/>
                  </a:lnTo>
                  <a:lnTo>
                    <a:pt x="2015" y="443"/>
                  </a:lnTo>
                  <a:lnTo>
                    <a:pt x="2015" y="443"/>
                  </a:lnTo>
                  <a:lnTo>
                    <a:pt x="2015" y="440"/>
                  </a:lnTo>
                  <a:lnTo>
                    <a:pt x="2015" y="440"/>
                  </a:lnTo>
                  <a:lnTo>
                    <a:pt x="2015" y="440"/>
                  </a:lnTo>
                  <a:lnTo>
                    <a:pt x="2013" y="438"/>
                  </a:lnTo>
                  <a:lnTo>
                    <a:pt x="2013" y="440"/>
                  </a:lnTo>
                  <a:lnTo>
                    <a:pt x="2013" y="440"/>
                  </a:lnTo>
                  <a:lnTo>
                    <a:pt x="2013" y="440"/>
                  </a:lnTo>
                  <a:lnTo>
                    <a:pt x="2013" y="440"/>
                  </a:lnTo>
                  <a:lnTo>
                    <a:pt x="2013" y="443"/>
                  </a:lnTo>
                  <a:lnTo>
                    <a:pt x="2013" y="445"/>
                  </a:lnTo>
                  <a:lnTo>
                    <a:pt x="2013" y="445"/>
                  </a:lnTo>
                  <a:lnTo>
                    <a:pt x="2013" y="445"/>
                  </a:lnTo>
                  <a:lnTo>
                    <a:pt x="2013" y="445"/>
                  </a:lnTo>
                  <a:lnTo>
                    <a:pt x="2013" y="443"/>
                  </a:lnTo>
                  <a:lnTo>
                    <a:pt x="2013" y="440"/>
                  </a:lnTo>
                  <a:lnTo>
                    <a:pt x="2013" y="438"/>
                  </a:lnTo>
                  <a:lnTo>
                    <a:pt x="2013" y="438"/>
                  </a:lnTo>
                  <a:lnTo>
                    <a:pt x="2013" y="438"/>
                  </a:lnTo>
                  <a:lnTo>
                    <a:pt x="2011" y="438"/>
                  </a:lnTo>
                  <a:lnTo>
                    <a:pt x="2011" y="443"/>
                  </a:lnTo>
                  <a:lnTo>
                    <a:pt x="2011" y="443"/>
                  </a:lnTo>
                  <a:lnTo>
                    <a:pt x="2011" y="445"/>
                  </a:lnTo>
                  <a:lnTo>
                    <a:pt x="2011" y="448"/>
                  </a:lnTo>
                  <a:lnTo>
                    <a:pt x="2011" y="448"/>
                  </a:lnTo>
                  <a:lnTo>
                    <a:pt x="2008" y="448"/>
                  </a:lnTo>
                  <a:lnTo>
                    <a:pt x="2008" y="445"/>
                  </a:lnTo>
                  <a:lnTo>
                    <a:pt x="2008" y="443"/>
                  </a:lnTo>
                  <a:lnTo>
                    <a:pt x="2008" y="440"/>
                  </a:lnTo>
                  <a:lnTo>
                    <a:pt x="2008" y="440"/>
                  </a:lnTo>
                  <a:lnTo>
                    <a:pt x="2008" y="438"/>
                  </a:lnTo>
                  <a:lnTo>
                    <a:pt x="2008" y="438"/>
                  </a:lnTo>
                  <a:lnTo>
                    <a:pt x="2008" y="438"/>
                  </a:lnTo>
                  <a:lnTo>
                    <a:pt x="2006" y="438"/>
                  </a:lnTo>
                  <a:lnTo>
                    <a:pt x="2006" y="438"/>
                  </a:lnTo>
                  <a:lnTo>
                    <a:pt x="2006" y="438"/>
                  </a:lnTo>
                  <a:lnTo>
                    <a:pt x="2006" y="436"/>
                  </a:lnTo>
                  <a:lnTo>
                    <a:pt x="2006" y="436"/>
                  </a:lnTo>
                  <a:lnTo>
                    <a:pt x="2001" y="433"/>
                  </a:lnTo>
                  <a:lnTo>
                    <a:pt x="2001" y="433"/>
                  </a:lnTo>
                  <a:lnTo>
                    <a:pt x="1999" y="433"/>
                  </a:lnTo>
                  <a:lnTo>
                    <a:pt x="1999" y="433"/>
                  </a:lnTo>
                  <a:lnTo>
                    <a:pt x="1999" y="433"/>
                  </a:lnTo>
                  <a:lnTo>
                    <a:pt x="1999" y="433"/>
                  </a:lnTo>
                  <a:lnTo>
                    <a:pt x="1999" y="433"/>
                  </a:lnTo>
                  <a:lnTo>
                    <a:pt x="1997" y="433"/>
                  </a:lnTo>
                  <a:lnTo>
                    <a:pt x="1997" y="433"/>
                  </a:lnTo>
                  <a:lnTo>
                    <a:pt x="1997" y="436"/>
                  </a:lnTo>
                  <a:lnTo>
                    <a:pt x="1997" y="436"/>
                  </a:lnTo>
                  <a:lnTo>
                    <a:pt x="1997" y="436"/>
                  </a:lnTo>
                  <a:lnTo>
                    <a:pt x="1994" y="436"/>
                  </a:lnTo>
                  <a:lnTo>
                    <a:pt x="1989" y="438"/>
                  </a:lnTo>
                  <a:lnTo>
                    <a:pt x="1989" y="438"/>
                  </a:lnTo>
                  <a:lnTo>
                    <a:pt x="1989" y="438"/>
                  </a:lnTo>
                  <a:lnTo>
                    <a:pt x="1987" y="443"/>
                  </a:lnTo>
                  <a:lnTo>
                    <a:pt x="1985" y="445"/>
                  </a:lnTo>
                  <a:lnTo>
                    <a:pt x="1985" y="445"/>
                  </a:lnTo>
                  <a:lnTo>
                    <a:pt x="1980" y="450"/>
                  </a:lnTo>
                  <a:lnTo>
                    <a:pt x="1980" y="450"/>
                  </a:lnTo>
                  <a:lnTo>
                    <a:pt x="1978" y="452"/>
                  </a:lnTo>
                  <a:lnTo>
                    <a:pt x="1975" y="452"/>
                  </a:lnTo>
                  <a:lnTo>
                    <a:pt x="1975" y="455"/>
                  </a:lnTo>
                  <a:lnTo>
                    <a:pt x="1975" y="455"/>
                  </a:lnTo>
                  <a:lnTo>
                    <a:pt x="1975" y="455"/>
                  </a:lnTo>
                  <a:lnTo>
                    <a:pt x="1973" y="455"/>
                  </a:lnTo>
                  <a:lnTo>
                    <a:pt x="1973" y="455"/>
                  </a:lnTo>
                  <a:lnTo>
                    <a:pt x="1968" y="450"/>
                  </a:lnTo>
                  <a:lnTo>
                    <a:pt x="1968" y="450"/>
                  </a:lnTo>
                  <a:lnTo>
                    <a:pt x="1966" y="450"/>
                  </a:lnTo>
                  <a:lnTo>
                    <a:pt x="1966" y="450"/>
                  </a:lnTo>
                  <a:lnTo>
                    <a:pt x="1963" y="450"/>
                  </a:lnTo>
                  <a:lnTo>
                    <a:pt x="1963" y="448"/>
                  </a:lnTo>
                  <a:lnTo>
                    <a:pt x="1963" y="448"/>
                  </a:lnTo>
                  <a:lnTo>
                    <a:pt x="1961" y="448"/>
                  </a:lnTo>
                  <a:lnTo>
                    <a:pt x="1961" y="450"/>
                  </a:lnTo>
                  <a:lnTo>
                    <a:pt x="1961" y="450"/>
                  </a:lnTo>
                  <a:lnTo>
                    <a:pt x="1961" y="450"/>
                  </a:lnTo>
                  <a:lnTo>
                    <a:pt x="1961" y="450"/>
                  </a:lnTo>
                  <a:lnTo>
                    <a:pt x="1959" y="450"/>
                  </a:lnTo>
                  <a:lnTo>
                    <a:pt x="1959" y="450"/>
                  </a:lnTo>
                  <a:lnTo>
                    <a:pt x="1959" y="450"/>
                  </a:lnTo>
                  <a:lnTo>
                    <a:pt x="1959" y="450"/>
                  </a:lnTo>
                  <a:lnTo>
                    <a:pt x="1959" y="450"/>
                  </a:lnTo>
                  <a:lnTo>
                    <a:pt x="1959" y="448"/>
                  </a:lnTo>
                  <a:lnTo>
                    <a:pt x="1959" y="448"/>
                  </a:lnTo>
                  <a:lnTo>
                    <a:pt x="1959" y="448"/>
                  </a:lnTo>
                  <a:lnTo>
                    <a:pt x="1959" y="448"/>
                  </a:lnTo>
                  <a:lnTo>
                    <a:pt x="1956" y="448"/>
                  </a:lnTo>
                  <a:lnTo>
                    <a:pt x="1956" y="448"/>
                  </a:lnTo>
                  <a:lnTo>
                    <a:pt x="1954" y="448"/>
                  </a:lnTo>
                  <a:lnTo>
                    <a:pt x="1952" y="448"/>
                  </a:lnTo>
                  <a:lnTo>
                    <a:pt x="1947" y="448"/>
                  </a:lnTo>
                  <a:lnTo>
                    <a:pt x="1947" y="448"/>
                  </a:lnTo>
                  <a:lnTo>
                    <a:pt x="1947" y="448"/>
                  </a:lnTo>
                  <a:lnTo>
                    <a:pt x="1945" y="448"/>
                  </a:lnTo>
                  <a:lnTo>
                    <a:pt x="1942" y="448"/>
                  </a:lnTo>
                  <a:lnTo>
                    <a:pt x="1942" y="450"/>
                  </a:lnTo>
                  <a:lnTo>
                    <a:pt x="1942" y="450"/>
                  </a:lnTo>
                  <a:lnTo>
                    <a:pt x="1945" y="450"/>
                  </a:lnTo>
                  <a:lnTo>
                    <a:pt x="1947" y="450"/>
                  </a:lnTo>
                  <a:lnTo>
                    <a:pt x="1945" y="450"/>
                  </a:lnTo>
                  <a:lnTo>
                    <a:pt x="1942" y="450"/>
                  </a:lnTo>
                  <a:lnTo>
                    <a:pt x="1942" y="450"/>
                  </a:lnTo>
                  <a:lnTo>
                    <a:pt x="1940" y="450"/>
                  </a:lnTo>
                  <a:lnTo>
                    <a:pt x="1940" y="452"/>
                  </a:lnTo>
                  <a:lnTo>
                    <a:pt x="1940" y="452"/>
                  </a:lnTo>
                  <a:lnTo>
                    <a:pt x="1940" y="452"/>
                  </a:lnTo>
                  <a:lnTo>
                    <a:pt x="1940" y="450"/>
                  </a:lnTo>
                  <a:lnTo>
                    <a:pt x="1940" y="452"/>
                  </a:lnTo>
                  <a:lnTo>
                    <a:pt x="1940" y="452"/>
                  </a:lnTo>
                  <a:lnTo>
                    <a:pt x="1937" y="452"/>
                  </a:lnTo>
                  <a:lnTo>
                    <a:pt x="1937" y="452"/>
                  </a:lnTo>
                  <a:lnTo>
                    <a:pt x="1935" y="452"/>
                  </a:lnTo>
                  <a:lnTo>
                    <a:pt x="1935" y="452"/>
                  </a:lnTo>
                  <a:lnTo>
                    <a:pt x="1935" y="452"/>
                  </a:lnTo>
                  <a:lnTo>
                    <a:pt x="1937" y="452"/>
                  </a:lnTo>
                  <a:lnTo>
                    <a:pt x="1937" y="455"/>
                  </a:lnTo>
                  <a:lnTo>
                    <a:pt x="1940" y="455"/>
                  </a:lnTo>
                  <a:lnTo>
                    <a:pt x="1937" y="455"/>
                  </a:lnTo>
                  <a:lnTo>
                    <a:pt x="1937" y="455"/>
                  </a:lnTo>
                  <a:lnTo>
                    <a:pt x="1937" y="455"/>
                  </a:lnTo>
                  <a:lnTo>
                    <a:pt x="1935" y="457"/>
                  </a:lnTo>
                  <a:lnTo>
                    <a:pt x="1935" y="457"/>
                  </a:lnTo>
                  <a:lnTo>
                    <a:pt x="1937" y="457"/>
                  </a:lnTo>
                  <a:lnTo>
                    <a:pt x="1937" y="457"/>
                  </a:lnTo>
                  <a:lnTo>
                    <a:pt x="1937" y="457"/>
                  </a:lnTo>
                  <a:lnTo>
                    <a:pt x="1937" y="459"/>
                  </a:lnTo>
                  <a:lnTo>
                    <a:pt x="1937" y="459"/>
                  </a:lnTo>
                  <a:lnTo>
                    <a:pt x="1935" y="459"/>
                  </a:lnTo>
                  <a:lnTo>
                    <a:pt x="1935" y="459"/>
                  </a:lnTo>
                  <a:lnTo>
                    <a:pt x="1935" y="459"/>
                  </a:lnTo>
                  <a:lnTo>
                    <a:pt x="1935" y="459"/>
                  </a:lnTo>
                  <a:lnTo>
                    <a:pt x="1935" y="459"/>
                  </a:lnTo>
                  <a:lnTo>
                    <a:pt x="1937" y="459"/>
                  </a:lnTo>
                  <a:lnTo>
                    <a:pt x="1937" y="459"/>
                  </a:lnTo>
                  <a:lnTo>
                    <a:pt x="1940" y="459"/>
                  </a:lnTo>
                  <a:lnTo>
                    <a:pt x="1940" y="462"/>
                  </a:lnTo>
                  <a:lnTo>
                    <a:pt x="1940" y="462"/>
                  </a:lnTo>
                  <a:lnTo>
                    <a:pt x="1942" y="462"/>
                  </a:lnTo>
                  <a:lnTo>
                    <a:pt x="1942" y="462"/>
                  </a:lnTo>
                  <a:lnTo>
                    <a:pt x="1942" y="462"/>
                  </a:lnTo>
                  <a:lnTo>
                    <a:pt x="1942" y="462"/>
                  </a:lnTo>
                  <a:lnTo>
                    <a:pt x="1942" y="462"/>
                  </a:lnTo>
                  <a:lnTo>
                    <a:pt x="1942" y="462"/>
                  </a:lnTo>
                  <a:lnTo>
                    <a:pt x="1945" y="462"/>
                  </a:lnTo>
                  <a:lnTo>
                    <a:pt x="1945" y="462"/>
                  </a:lnTo>
                  <a:lnTo>
                    <a:pt x="1945" y="462"/>
                  </a:lnTo>
                  <a:lnTo>
                    <a:pt x="1947" y="462"/>
                  </a:lnTo>
                  <a:lnTo>
                    <a:pt x="1947" y="459"/>
                  </a:lnTo>
                  <a:lnTo>
                    <a:pt x="1947" y="459"/>
                  </a:lnTo>
                  <a:lnTo>
                    <a:pt x="1947" y="459"/>
                  </a:lnTo>
                  <a:lnTo>
                    <a:pt x="1947" y="462"/>
                  </a:lnTo>
                  <a:lnTo>
                    <a:pt x="1949" y="462"/>
                  </a:lnTo>
                  <a:lnTo>
                    <a:pt x="1949" y="462"/>
                  </a:lnTo>
                  <a:lnTo>
                    <a:pt x="1952" y="462"/>
                  </a:lnTo>
                  <a:lnTo>
                    <a:pt x="1954" y="462"/>
                  </a:lnTo>
                  <a:lnTo>
                    <a:pt x="1954" y="462"/>
                  </a:lnTo>
                  <a:lnTo>
                    <a:pt x="1954" y="464"/>
                  </a:lnTo>
                  <a:lnTo>
                    <a:pt x="1956" y="464"/>
                  </a:lnTo>
                  <a:lnTo>
                    <a:pt x="1961" y="467"/>
                  </a:lnTo>
                  <a:lnTo>
                    <a:pt x="1961" y="467"/>
                  </a:lnTo>
                  <a:lnTo>
                    <a:pt x="1961" y="467"/>
                  </a:lnTo>
                  <a:lnTo>
                    <a:pt x="1963" y="469"/>
                  </a:lnTo>
                  <a:lnTo>
                    <a:pt x="1963" y="469"/>
                  </a:lnTo>
                  <a:lnTo>
                    <a:pt x="1963" y="469"/>
                  </a:lnTo>
                  <a:lnTo>
                    <a:pt x="1963" y="469"/>
                  </a:lnTo>
                  <a:lnTo>
                    <a:pt x="1966" y="469"/>
                  </a:lnTo>
                  <a:lnTo>
                    <a:pt x="1966" y="469"/>
                  </a:lnTo>
                  <a:lnTo>
                    <a:pt x="1966" y="471"/>
                  </a:lnTo>
                  <a:lnTo>
                    <a:pt x="1966" y="471"/>
                  </a:lnTo>
                  <a:lnTo>
                    <a:pt x="1966" y="471"/>
                  </a:lnTo>
                  <a:lnTo>
                    <a:pt x="1966" y="471"/>
                  </a:lnTo>
                  <a:lnTo>
                    <a:pt x="1966" y="474"/>
                  </a:lnTo>
                  <a:lnTo>
                    <a:pt x="1968" y="474"/>
                  </a:lnTo>
                  <a:lnTo>
                    <a:pt x="1968" y="474"/>
                  </a:lnTo>
                  <a:lnTo>
                    <a:pt x="1968" y="474"/>
                  </a:lnTo>
                  <a:lnTo>
                    <a:pt x="1968" y="474"/>
                  </a:lnTo>
                  <a:lnTo>
                    <a:pt x="1971" y="476"/>
                  </a:lnTo>
                  <a:lnTo>
                    <a:pt x="1968" y="476"/>
                  </a:lnTo>
                  <a:lnTo>
                    <a:pt x="1968" y="476"/>
                  </a:lnTo>
                  <a:lnTo>
                    <a:pt x="1968" y="476"/>
                  </a:lnTo>
                  <a:lnTo>
                    <a:pt x="1968" y="478"/>
                  </a:lnTo>
                  <a:lnTo>
                    <a:pt x="1971" y="478"/>
                  </a:lnTo>
                  <a:lnTo>
                    <a:pt x="1971" y="481"/>
                  </a:lnTo>
                  <a:lnTo>
                    <a:pt x="1971" y="481"/>
                  </a:lnTo>
                  <a:lnTo>
                    <a:pt x="1971" y="481"/>
                  </a:lnTo>
                  <a:lnTo>
                    <a:pt x="1973" y="481"/>
                  </a:lnTo>
                  <a:lnTo>
                    <a:pt x="1973" y="483"/>
                  </a:lnTo>
                  <a:lnTo>
                    <a:pt x="1975" y="481"/>
                  </a:lnTo>
                  <a:lnTo>
                    <a:pt x="1975" y="481"/>
                  </a:lnTo>
                  <a:lnTo>
                    <a:pt x="1975" y="481"/>
                  </a:lnTo>
                  <a:lnTo>
                    <a:pt x="1975" y="478"/>
                  </a:lnTo>
                  <a:lnTo>
                    <a:pt x="1975" y="478"/>
                  </a:lnTo>
                  <a:lnTo>
                    <a:pt x="1975" y="478"/>
                  </a:lnTo>
                  <a:lnTo>
                    <a:pt x="1978" y="478"/>
                  </a:lnTo>
                  <a:lnTo>
                    <a:pt x="1978" y="478"/>
                  </a:lnTo>
                  <a:lnTo>
                    <a:pt x="1980" y="478"/>
                  </a:lnTo>
                  <a:lnTo>
                    <a:pt x="1980" y="481"/>
                  </a:lnTo>
                  <a:lnTo>
                    <a:pt x="1980" y="483"/>
                  </a:lnTo>
                  <a:lnTo>
                    <a:pt x="1980" y="485"/>
                  </a:lnTo>
                  <a:lnTo>
                    <a:pt x="1980" y="488"/>
                  </a:lnTo>
                  <a:lnTo>
                    <a:pt x="1980" y="488"/>
                  </a:lnTo>
                  <a:lnTo>
                    <a:pt x="1980" y="488"/>
                  </a:lnTo>
                  <a:lnTo>
                    <a:pt x="1982" y="488"/>
                  </a:lnTo>
                  <a:lnTo>
                    <a:pt x="1982" y="490"/>
                  </a:lnTo>
                  <a:lnTo>
                    <a:pt x="1982" y="490"/>
                  </a:lnTo>
                  <a:lnTo>
                    <a:pt x="1985" y="493"/>
                  </a:lnTo>
                  <a:lnTo>
                    <a:pt x="1985" y="493"/>
                  </a:lnTo>
                  <a:lnTo>
                    <a:pt x="1985" y="493"/>
                  </a:lnTo>
                  <a:lnTo>
                    <a:pt x="1985" y="493"/>
                  </a:lnTo>
                  <a:lnTo>
                    <a:pt x="1985" y="493"/>
                  </a:lnTo>
                  <a:lnTo>
                    <a:pt x="1985" y="493"/>
                  </a:lnTo>
                  <a:lnTo>
                    <a:pt x="1985" y="495"/>
                  </a:lnTo>
                  <a:lnTo>
                    <a:pt x="1982" y="495"/>
                  </a:lnTo>
                  <a:lnTo>
                    <a:pt x="1982" y="495"/>
                  </a:lnTo>
                  <a:lnTo>
                    <a:pt x="1982" y="495"/>
                  </a:lnTo>
                  <a:lnTo>
                    <a:pt x="1982" y="497"/>
                  </a:lnTo>
                  <a:lnTo>
                    <a:pt x="1982" y="497"/>
                  </a:lnTo>
                  <a:lnTo>
                    <a:pt x="1982" y="497"/>
                  </a:lnTo>
                  <a:lnTo>
                    <a:pt x="1982" y="497"/>
                  </a:lnTo>
                  <a:lnTo>
                    <a:pt x="1980" y="497"/>
                  </a:lnTo>
                  <a:lnTo>
                    <a:pt x="1978" y="497"/>
                  </a:lnTo>
                  <a:lnTo>
                    <a:pt x="1975" y="497"/>
                  </a:lnTo>
                  <a:lnTo>
                    <a:pt x="1975" y="497"/>
                  </a:lnTo>
                  <a:lnTo>
                    <a:pt x="1975" y="500"/>
                  </a:lnTo>
                  <a:lnTo>
                    <a:pt x="1978" y="507"/>
                  </a:lnTo>
                  <a:lnTo>
                    <a:pt x="1978" y="507"/>
                  </a:lnTo>
                  <a:lnTo>
                    <a:pt x="1978" y="507"/>
                  </a:lnTo>
                  <a:lnTo>
                    <a:pt x="1978" y="509"/>
                  </a:lnTo>
                  <a:lnTo>
                    <a:pt x="1978" y="509"/>
                  </a:lnTo>
                  <a:lnTo>
                    <a:pt x="1980" y="511"/>
                  </a:lnTo>
                  <a:lnTo>
                    <a:pt x="1980" y="511"/>
                  </a:lnTo>
                  <a:lnTo>
                    <a:pt x="1980" y="514"/>
                  </a:lnTo>
                  <a:lnTo>
                    <a:pt x="1978" y="511"/>
                  </a:lnTo>
                  <a:lnTo>
                    <a:pt x="1978" y="511"/>
                  </a:lnTo>
                  <a:lnTo>
                    <a:pt x="1978" y="511"/>
                  </a:lnTo>
                  <a:lnTo>
                    <a:pt x="1978" y="514"/>
                  </a:lnTo>
                  <a:lnTo>
                    <a:pt x="1978" y="514"/>
                  </a:lnTo>
                  <a:lnTo>
                    <a:pt x="1980" y="514"/>
                  </a:lnTo>
                  <a:lnTo>
                    <a:pt x="1980" y="514"/>
                  </a:lnTo>
                  <a:lnTo>
                    <a:pt x="1980" y="516"/>
                  </a:lnTo>
                  <a:lnTo>
                    <a:pt x="1980" y="516"/>
                  </a:lnTo>
                  <a:lnTo>
                    <a:pt x="1980" y="516"/>
                  </a:lnTo>
                  <a:lnTo>
                    <a:pt x="1982" y="516"/>
                  </a:lnTo>
                  <a:lnTo>
                    <a:pt x="1982" y="519"/>
                  </a:lnTo>
                  <a:lnTo>
                    <a:pt x="1982" y="519"/>
                  </a:lnTo>
                  <a:lnTo>
                    <a:pt x="1982" y="519"/>
                  </a:lnTo>
                  <a:lnTo>
                    <a:pt x="1982" y="521"/>
                  </a:lnTo>
                  <a:lnTo>
                    <a:pt x="1985" y="521"/>
                  </a:lnTo>
                  <a:lnTo>
                    <a:pt x="1985" y="521"/>
                  </a:lnTo>
                  <a:lnTo>
                    <a:pt x="1985" y="521"/>
                  </a:lnTo>
                  <a:lnTo>
                    <a:pt x="1985" y="521"/>
                  </a:lnTo>
                  <a:lnTo>
                    <a:pt x="1987" y="523"/>
                  </a:lnTo>
                  <a:lnTo>
                    <a:pt x="1987" y="523"/>
                  </a:lnTo>
                  <a:lnTo>
                    <a:pt x="1989" y="521"/>
                  </a:lnTo>
                  <a:lnTo>
                    <a:pt x="1989" y="521"/>
                  </a:lnTo>
                  <a:lnTo>
                    <a:pt x="1992" y="519"/>
                  </a:lnTo>
                  <a:lnTo>
                    <a:pt x="1992" y="519"/>
                  </a:lnTo>
                  <a:lnTo>
                    <a:pt x="1997" y="521"/>
                  </a:lnTo>
                  <a:lnTo>
                    <a:pt x="1999" y="521"/>
                  </a:lnTo>
                  <a:lnTo>
                    <a:pt x="2001" y="521"/>
                  </a:lnTo>
                  <a:lnTo>
                    <a:pt x="2004" y="519"/>
                  </a:lnTo>
                  <a:lnTo>
                    <a:pt x="2008" y="511"/>
                  </a:lnTo>
                  <a:lnTo>
                    <a:pt x="2011" y="511"/>
                  </a:lnTo>
                  <a:lnTo>
                    <a:pt x="2011" y="511"/>
                  </a:lnTo>
                  <a:lnTo>
                    <a:pt x="2011" y="509"/>
                  </a:lnTo>
                  <a:lnTo>
                    <a:pt x="2013" y="509"/>
                  </a:lnTo>
                  <a:lnTo>
                    <a:pt x="2013" y="509"/>
                  </a:lnTo>
                  <a:lnTo>
                    <a:pt x="2013" y="509"/>
                  </a:lnTo>
                  <a:lnTo>
                    <a:pt x="2011" y="507"/>
                  </a:lnTo>
                  <a:lnTo>
                    <a:pt x="2011" y="507"/>
                  </a:lnTo>
                  <a:lnTo>
                    <a:pt x="2008" y="504"/>
                  </a:lnTo>
                  <a:lnTo>
                    <a:pt x="2011" y="502"/>
                  </a:lnTo>
                  <a:lnTo>
                    <a:pt x="2015" y="497"/>
                  </a:lnTo>
                  <a:lnTo>
                    <a:pt x="2015" y="497"/>
                  </a:lnTo>
                  <a:lnTo>
                    <a:pt x="2018" y="495"/>
                  </a:lnTo>
                  <a:lnTo>
                    <a:pt x="2018" y="495"/>
                  </a:lnTo>
                  <a:lnTo>
                    <a:pt x="2018" y="495"/>
                  </a:lnTo>
                  <a:lnTo>
                    <a:pt x="2020" y="495"/>
                  </a:lnTo>
                  <a:lnTo>
                    <a:pt x="2020" y="493"/>
                  </a:lnTo>
                  <a:lnTo>
                    <a:pt x="2020" y="493"/>
                  </a:lnTo>
                  <a:lnTo>
                    <a:pt x="2020" y="490"/>
                  </a:lnTo>
                  <a:lnTo>
                    <a:pt x="2018" y="490"/>
                  </a:lnTo>
                  <a:lnTo>
                    <a:pt x="2018" y="488"/>
                  </a:lnTo>
                  <a:lnTo>
                    <a:pt x="2015" y="488"/>
                  </a:lnTo>
                  <a:lnTo>
                    <a:pt x="2015" y="488"/>
                  </a:lnTo>
                  <a:lnTo>
                    <a:pt x="2015" y="488"/>
                  </a:lnTo>
                  <a:lnTo>
                    <a:pt x="2015" y="488"/>
                  </a:lnTo>
                  <a:lnTo>
                    <a:pt x="2015" y="488"/>
                  </a:lnTo>
                  <a:lnTo>
                    <a:pt x="2015" y="485"/>
                  </a:lnTo>
                  <a:lnTo>
                    <a:pt x="2015" y="485"/>
                  </a:lnTo>
                  <a:lnTo>
                    <a:pt x="2015" y="483"/>
                  </a:lnTo>
                  <a:lnTo>
                    <a:pt x="2015" y="483"/>
                  </a:lnTo>
                  <a:lnTo>
                    <a:pt x="2015" y="485"/>
                  </a:lnTo>
                  <a:lnTo>
                    <a:pt x="2018" y="485"/>
                  </a:lnTo>
                  <a:lnTo>
                    <a:pt x="2018" y="488"/>
                  </a:lnTo>
                  <a:lnTo>
                    <a:pt x="2018" y="488"/>
                  </a:lnTo>
                  <a:lnTo>
                    <a:pt x="2020" y="485"/>
                  </a:lnTo>
                  <a:lnTo>
                    <a:pt x="2023" y="485"/>
                  </a:lnTo>
                  <a:lnTo>
                    <a:pt x="2023" y="483"/>
                  </a:lnTo>
                  <a:lnTo>
                    <a:pt x="2023" y="474"/>
                  </a:lnTo>
                  <a:lnTo>
                    <a:pt x="2025" y="471"/>
                  </a:lnTo>
                  <a:lnTo>
                    <a:pt x="2025" y="469"/>
                  </a:lnTo>
                  <a:lnTo>
                    <a:pt x="2027" y="467"/>
                  </a:lnTo>
                  <a:lnTo>
                    <a:pt x="2027" y="467"/>
                  </a:lnTo>
                  <a:lnTo>
                    <a:pt x="2030" y="464"/>
                  </a:lnTo>
                  <a:lnTo>
                    <a:pt x="2032" y="464"/>
                  </a:lnTo>
                  <a:lnTo>
                    <a:pt x="2032" y="464"/>
                  </a:lnTo>
                  <a:lnTo>
                    <a:pt x="2032" y="462"/>
                  </a:lnTo>
                  <a:lnTo>
                    <a:pt x="2032" y="462"/>
                  </a:lnTo>
                  <a:lnTo>
                    <a:pt x="2032" y="462"/>
                  </a:lnTo>
                  <a:lnTo>
                    <a:pt x="2032" y="459"/>
                  </a:lnTo>
                  <a:lnTo>
                    <a:pt x="2032" y="459"/>
                  </a:lnTo>
                  <a:lnTo>
                    <a:pt x="2034" y="459"/>
                  </a:lnTo>
                  <a:lnTo>
                    <a:pt x="2034" y="462"/>
                  </a:lnTo>
                  <a:lnTo>
                    <a:pt x="2034" y="462"/>
                  </a:lnTo>
                  <a:lnTo>
                    <a:pt x="2034" y="462"/>
                  </a:lnTo>
                  <a:lnTo>
                    <a:pt x="2034" y="462"/>
                  </a:lnTo>
                  <a:lnTo>
                    <a:pt x="2034" y="464"/>
                  </a:lnTo>
                  <a:lnTo>
                    <a:pt x="2034" y="464"/>
                  </a:lnTo>
                  <a:lnTo>
                    <a:pt x="2034" y="467"/>
                  </a:lnTo>
                  <a:lnTo>
                    <a:pt x="2034" y="467"/>
                  </a:lnTo>
                  <a:lnTo>
                    <a:pt x="2034" y="467"/>
                  </a:lnTo>
                  <a:lnTo>
                    <a:pt x="2034" y="467"/>
                  </a:lnTo>
                  <a:lnTo>
                    <a:pt x="2034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69"/>
                  </a:lnTo>
                  <a:lnTo>
                    <a:pt x="2037" y="471"/>
                  </a:lnTo>
                  <a:lnTo>
                    <a:pt x="2037" y="471"/>
                  </a:lnTo>
                  <a:lnTo>
                    <a:pt x="2037" y="471"/>
                  </a:lnTo>
                  <a:lnTo>
                    <a:pt x="2034" y="469"/>
                  </a:lnTo>
                  <a:lnTo>
                    <a:pt x="2034" y="469"/>
                  </a:lnTo>
                  <a:lnTo>
                    <a:pt x="2032" y="469"/>
                  </a:lnTo>
                  <a:lnTo>
                    <a:pt x="2032" y="471"/>
                  </a:lnTo>
                  <a:lnTo>
                    <a:pt x="2030" y="471"/>
                  </a:lnTo>
                  <a:lnTo>
                    <a:pt x="2030" y="471"/>
                  </a:lnTo>
                  <a:lnTo>
                    <a:pt x="2030" y="474"/>
                  </a:lnTo>
                  <a:lnTo>
                    <a:pt x="2027" y="474"/>
                  </a:lnTo>
                  <a:lnTo>
                    <a:pt x="2027" y="474"/>
                  </a:lnTo>
                  <a:lnTo>
                    <a:pt x="2027" y="474"/>
                  </a:lnTo>
                  <a:lnTo>
                    <a:pt x="2027" y="474"/>
                  </a:lnTo>
                  <a:lnTo>
                    <a:pt x="2027" y="476"/>
                  </a:lnTo>
                  <a:lnTo>
                    <a:pt x="2027" y="476"/>
                  </a:lnTo>
                  <a:lnTo>
                    <a:pt x="2025" y="476"/>
                  </a:lnTo>
                  <a:lnTo>
                    <a:pt x="2025" y="476"/>
                  </a:lnTo>
                  <a:lnTo>
                    <a:pt x="2025" y="476"/>
                  </a:lnTo>
                  <a:lnTo>
                    <a:pt x="2025" y="481"/>
                  </a:lnTo>
                  <a:lnTo>
                    <a:pt x="2025" y="483"/>
                  </a:lnTo>
                  <a:lnTo>
                    <a:pt x="2025" y="485"/>
                  </a:lnTo>
                  <a:lnTo>
                    <a:pt x="2025" y="485"/>
                  </a:lnTo>
                  <a:lnTo>
                    <a:pt x="2025" y="488"/>
                  </a:lnTo>
                  <a:lnTo>
                    <a:pt x="2023" y="488"/>
                  </a:lnTo>
                  <a:lnTo>
                    <a:pt x="2023" y="488"/>
                  </a:lnTo>
                  <a:lnTo>
                    <a:pt x="2023" y="490"/>
                  </a:lnTo>
                  <a:lnTo>
                    <a:pt x="2023" y="490"/>
                  </a:lnTo>
                  <a:lnTo>
                    <a:pt x="2025" y="493"/>
                  </a:lnTo>
                  <a:lnTo>
                    <a:pt x="2025" y="495"/>
                  </a:lnTo>
                  <a:lnTo>
                    <a:pt x="2025" y="495"/>
                  </a:lnTo>
                  <a:lnTo>
                    <a:pt x="2025" y="497"/>
                  </a:lnTo>
                  <a:lnTo>
                    <a:pt x="2025" y="497"/>
                  </a:lnTo>
                  <a:lnTo>
                    <a:pt x="2025" y="497"/>
                  </a:lnTo>
                  <a:lnTo>
                    <a:pt x="2025" y="500"/>
                  </a:lnTo>
                  <a:lnTo>
                    <a:pt x="2027" y="500"/>
                  </a:lnTo>
                  <a:lnTo>
                    <a:pt x="2027" y="500"/>
                  </a:lnTo>
                  <a:lnTo>
                    <a:pt x="2027" y="497"/>
                  </a:lnTo>
                  <a:lnTo>
                    <a:pt x="2030" y="500"/>
                  </a:lnTo>
                  <a:lnTo>
                    <a:pt x="2030" y="500"/>
                  </a:lnTo>
                  <a:lnTo>
                    <a:pt x="2030" y="500"/>
                  </a:lnTo>
                  <a:lnTo>
                    <a:pt x="2030" y="500"/>
                  </a:lnTo>
                  <a:lnTo>
                    <a:pt x="2032" y="502"/>
                  </a:lnTo>
                  <a:lnTo>
                    <a:pt x="2032" y="502"/>
                  </a:lnTo>
                  <a:lnTo>
                    <a:pt x="2032" y="502"/>
                  </a:lnTo>
                  <a:lnTo>
                    <a:pt x="2032" y="502"/>
                  </a:lnTo>
                  <a:lnTo>
                    <a:pt x="2032" y="502"/>
                  </a:lnTo>
                  <a:lnTo>
                    <a:pt x="2032" y="500"/>
                  </a:lnTo>
                  <a:lnTo>
                    <a:pt x="2030" y="497"/>
                  </a:lnTo>
                  <a:lnTo>
                    <a:pt x="2030" y="497"/>
                  </a:lnTo>
                  <a:lnTo>
                    <a:pt x="2030" y="495"/>
                  </a:lnTo>
                  <a:lnTo>
                    <a:pt x="2032" y="495"/>
                  </a:lnTo>
                  <a:lnTo>
                    <a:pt x="2032" y="495"/>
                  </a:lnTo>
                  <a:lnTo>
                    <a:pt x="2032" y="495"/>
                  </a:lnTo>
                  <a:lnTo>
                    <a:pt x="2032" y="495"/>
                  </a:lnTo>
                  <a:lnTo>
                    <a:pt x="2032" y="495"/>
                  </a:lnTo>
                  <a:lnTo>
                    <a:pt x="2032" y="495"/>
                  </a:lnTo>
                  <a:lnTo>
                    <a:pt x="2032" y="497"/>
                  </a:lnTo>
                  <a:lnTo>
                    <a:pt x="2032" y="497"/>
                  </a:lnTo>
                  <a:lnTo>
                    <a:pt x="2034" y="497"/>
                  </a:lnTo>
                  <a:lnTo>
                    <a:pt x="2037" y="502"/>
                  </a:lnTo>
                  <a:lnTo>
                    <a:pt x="2037" y="502"/>
                  </a:lnTo>
                  <a:lnTo>
                    <a:pt x="2039" y="507"/>
                  </a:lnTo>
                  <a:lnTo>
                    <a:pt x="2039" y="509"/>
                  </a:lnTo>
                  <a:lnTo>
                    <a:pt x="2041" y="509"/>
                  </a:lnTo>
                  <a:lnTo>
                    <a:pt x="2041" y="509"/>
                  </a:lnTo>
                  <a:lnTo>
                    <a:pt x="2041" y="507"/>
                  </a:lnTo>
                  <a:lnTo>
                    <a:pt x="2044" y="507"/>
                  </a:lnTo>
                  <a:lnTo>
                    <a:pt x="2044" y="507"/>
                  </a:lnTo>
                  <a:lnTo>
                    <a:pt x="2044" y="507"/>
                  </a:lnTo>
                  <a:lnTo>
                    <a:pt x="2046" y="507"/>
                  </a:lnTo>
                  <a:lnTo>
                    <a:pt x="2046" y="507"/>
                  </a:lnTo>
                  <a:lnTo>
                    <a:pt x="2049" y="507"/>
                  </a:lnTo>
                  <a:lnTo>
                    <a:pt x="2049" y="507"/>
                  </a:lnTo>
                  <a:lnTo>
                    <a:pt x="2049" y="504"/>
                  </a:lnTo>
                  <a:lnTo>
                    <a:pt x="2049" y="504"/>
                  </a:lnTo>
                  <a:lnTo>
                    <a:pt x="2049" y="504"/>
                  </a:lnTo>
                  <a:lnTo>
                    <a:pt x="2049" y="504"/>
                  </a:lnTo>
                  <a:lnTo>
                    <a:pt x="2049" y="502"/>
                  </a:lnTo>
                  <a:lnTo>
                    <a:pt x="2049" y="504"/>
                  </a:lnTo>
                  <a:lnTo>
                    <a:pt x="2049" y="504"/>
                  </a:lnTo>
                  <a:lnTo>
                    <a:pt x="2051" y="504"/>
                  </a:lnTo>
                  <a:lnTo>
                    <a:pt x="2051" y="507"/>
                  </a:lnTo>
                  <a:lnTo>
                    <a:pt x="2051" y="507"/>
                  </a:lnTo>
                  <a:lnTo>
                    <a:pt x="2051" y="509"/>
                  </a:lnTo>
                  <a:lnTo>
                    <a:pt x="2049" y="509"/>
                  </a:lnTo>
                  <a:lnTo>
                    <a:pt x="2049" y="511"/>
                  </a:lnTo>
                  <a:lnTo>
                    <a:pt x="2049" y="511"/>
                  </a:lnTo>
                  <a:lnTo>
                    <a:pt x="2049" y="511"/>
                  </a:lnTo>
                  <a:lnTo>
                    <a:pt x="2049" y="511"/>
                  </a:lnTo>
                  <a:lnTo>
                    <a:pt x="2051" y="511"/>
                  </a:lnTo>
                  <a:lnTo>
                    <a:pt x="2051" y="511"/>
                  </a:lnTo>
                  <a:lnTo>
                    <a:pt x="2051" y="511"/>
                  </a:lnTo>
                  <a:lnTo>
                    <a:pt x="2051" y="511"/>
                  </a:lnTo>
                  <a:lnTo>
                    <a:pt x="2051" y="511"/>
                  </a:lnTo>
                  <a:lnTo>
                    <a:pt x="2051" y="514"/>
                  </a:lnTo>
                  <a:lnTo>
                    <a:pt x="2053" y="514"/>
                  </a:lnTo>
                  <a:lnTo>
                    <a:pt x="2053" y="514"/>
                  </a:lnTo>
                  <a:lnTo>
                    <a:pt x="2053" y="514"/>
                  </a:lnTo>
                  <a:lnTo>
                    <a:pt x="2056" y="514"/>
                  </a:lnTo>
                  <a:lnTo>
                    <a:pt x="2056" y="516"/>
                  </a:lnTo>
                  <a:lnTo>
                    <a:pt x="2056" y="516"/>
                  </a:lnTo>
                  <a:lnTo>
                    <a:pt x="2058" y="516"/>
                  </a:lnTo>
                  <a:lnTo>
                    <a:pt x="2058" y="516"/>
                  </a:lnTo>
                  <a:lnTo>
                    <a:pt x="2058" y="516"/>
                  </a:lnTo>
                  <a:lnTo>
                    <a:pt x="2058" y="519"/>
                  </a:lnTo>
                  <a:lnTo>
                    <a:pt x="2058" y="516"/>
                  </a:lnTo>
                  <a:lnTo>
                    <a:pt x="2058" y="516"/>
                  </a:lnTo>
                  <a:lnTo>
                    <a:pt x="2058" y="516"/>
                  </a:lnTo>
                  <a:lnTo>
                    <a:pt x="2058" y="514"/>
                  </a:lnTo>
                  <a:lnTo>
                    <a:pt x="2058" y="514"/>
                  </a:lnTo>
                  <a:lnTo>
                    <a:pt x="2058" y="514"/>
                  </a:lnTo>
                  <a:lnTo>
                    <a:pt x="2058" y="514"/>
                  </a:lnTo>
                  <a:lnTo>
                    <a:pt x="2060" y="514"/>
                  </a:lnTo>
                  <a:lnTo>
                    <a:pt x="2060" y="511"/>
                  </a:lnTo>
                  <a:lnTo>
                    <a:pt x="2060" y="511"/>
                  </a:lnTo>
                  <a:lnTo>
                    <a:pt x="2058" y="509"/>
                  </a:lnTo>
                  <a:lnTo>
                    <a:pt x="2060" y="511"/>
                  </a:lnTo>
                  <a:lnTo>
                    <a:pt x="2063" y="511"/>
                  </a:lnTo>
                  <a:lnTo>
                    <a:pt x="2063" y="511"/>
                  </a:lnTo>
                  <a:lnTo>
                    <a:pt x="2063" y="511"/>
                  </a:lnTo>
                  <a:lnTo>
                    <a:pt x="2063" y="511"/>
                  </a:lnTo>
                  <a:lnTo>
                    <a:pt x="2065" y="511"/>
                  </a:lnTo>
                  <a:lnTo>
                    <a:pt x="2065" y="514"/>
                  </a:lnTo>
                  <a:lnTo>
                    <a:pt x="2065" y="514"/>
                  </a:lnTo>
                  <a:lnTo>
                    <a:pt x="2065" y="516"/>
                  </a:lnTo>
                  <a:lnTo>
                    <a:pt x="2068" y="516"/>
                  </a:lnTo>
                  <a:lnTo>
                    <a:pt x="2068" y="516"/>
                  </a:lnTo>
                  <a:lnTo>
                    <a:pt x="2068" y="519"/>
                  </a:lnTo>
                  <a:lnTo>
                    <a:pt x="2070" y="519"/>
                  </a:lnTo>
                  <a:lnTo>
                    <a:pt x="2072" y="516"/>
                  </a:lnTo>
                  <a:lnTo>
                    <a:pt x="2072" y="516"/>
                  </a:lnTo>
                  <a:lnTo>
                    <a:pt x="2072" y="516"/>
                  </a:lnTo>
                  <a:lnTo>
                    <a:pt x="2072" y="514"/>
                  </a:lnTo>
                  <a:lnTo>
                    <a:pt x="2075" y="514"/>
                  </a:lnTo>
                  <a:lnTo>
                    <a:pt x="2075" y="514"/>
                  </a:lnTo>
                  <a:lnTo>
                    <a:pt x="2075" y="514"/>
                  </a:lnTo>
                  <a:lnTo>
                    <a:pt x="2077" y="511"/>
                  </a:lnTo>
                  <a:lnTo>
                    <a:pt x="2077" y="511"/>
                  </a:lnTo>
                  <a:lnTo>
                    <a:pt x="2077" y="511"/>
                  </a:lnTo>
                  <a:lnTo>
                    <a:pt x="2077" y="511"/>
                  </a:lnTo>
                  <a:lnTo>
                    <a:pt x="2077" y="511"/>
                  </a:lnTo>
                  <a:lnTo>
                    <a:pt x="2082" y="511"/>
                  </a:lnTo>
                  <a:lnTo>
                    <a:pt x="2086" y="514"/>
                  </a:lnTo>
                  <a:lnTo>
                    <a:pt x="2089" y="514"/>
                  </a:lnTo>
                  <a:lnTo>
                    <a:pt x="2089" y="511"/>
                  </a:lnTo>
                  <a:lnTo>
                    <a:pt x="2089" y="511"/>
                  </a:lnTo>
                  <a:lnTo>
                    <a:pt x="2089" y="511"/>
                  </a:lnTo>
                  <a:lnTo>
                    <a:pt x="2089" y="511"/>
                  </a:lnTo>
                  <a:lnTo>
                    <a:pt x="2089" y="511"/>
                  </a:lnTo>
                  <a:lnTo>
                    <a:pt x="2089" y="514"/>
                  </a:lnTo>
                  <a:lnTo>
                    <a:pt x="2089" y="514"/>
                  </a:lnTo>
                  <a:lnTo>
                    <a:pt x="2089" y="514"/>
                  </a:lnTo>
                  <a:lnTo>
                    <a:pt x="2089" y="514"/>
                  </a:lnTo>
                  <a:lnTo>
                    <a:pt x="2089" y="514"/>
                  </a:lnTo>
                  <a:lnTo>
                    <a:pt x="2089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91" y="514"/>
                  </a:lnTo>
                  <a:lnTo>
                    <a:pt x="2089" y="516"/>
                  </a:lnTo>
                  <a:lnTo>
                    <a:pt x="2089" y="516"/>
                  </a:lnTo>
                  <a:lnTo>
                    <a:pt x="2089" y="516"/>
                  </a:lnTo>
                  <a:lnTo>
                    <a:pt x="2086" y="514"/>
                  </a:lnTo>
                  <a:lnTo>
                    <a:pt x="2086" y="514"/>
                  </a:lnTo>
                  <a:lnTo>
                    <a:pt x="2082" y="514"/>
                  </a:lnTo>
                  <a:lnTo>
                    <a:pt x="2079" y="514"/>
                  </a:lnTo>
                  <a:lnTo>
                    <a:pt x="2079" y="514"/>
                  </a:lnTo>
                  <a:lnTo>
                    <a:pt x="2077" y="514"/>
                  </a:lnTo>
                  <a:lnTo>
                    <a:pt x="2077" y="514"/>
                  </a:lnTo>
                  <a:lnTo>
                    <a:pt x="2077" y="514"/>
                  </a:lnTo>
                  <a:lnTo>
                    <a:pt x="2077" y="516"/>
                  </a:lnTo>
                  <a:lnTo>
                    <a:pt x="2077" y="519"/>
                  </a:lnTo>
                  <a:lnTo>
                    <a:pt x="2077" y="519"/>
                  </a:lnTo>
                  <a:lnTo>
                    <a:pt x="2077" y="519"/>
                  </a:lnTo>
                  <a:lnTo>
                    <a:pt x="2077" y="519"/>
                  </a:lnTo>
                  <a:lnTo>
                    <a:pt x="2077" y="521"/>
                  </a:lnTo>
                  <a:lnTo>
                    <a:pt x="2075" y="521"/>
                  </a:lnTo>
                  <a:lnTo>
                    <a:pt x="2075" y="523"/>
                  </a:lnTo>
                  <a:lnTo>
                    <a:pt x="2075" y="523"/>
                  </a:lnTo>
                  <a:lnTo>
                    <a:pt x="2077" y="523"/>
                  </a:lnTo>
                  <a:lnTo>
                    <a:pt x="2077" y="523"/>
                  </a:lnTo>
                  <a:lnTo>
                    <a:pt x="2079" y="523"/>
                  </a:lnTo>
                  <a:lnTo>
                    <a:pt x="2079" y="523"/>
                  </a:lnTo>
                  <a:lnTo>
                    <a:pt x="2079" y="526"/>
                  </a:lnTo>
                  <a:lnTo>
                    <a:pt x="2079" y="526"/>
                  </a:lnTo>
                  <a:lnTo>
                    <a:pt x="2079" y="528"/>
                  </a:lnTo>
                  <a:lnTo>
                    <a:pt x="2082" y="528"/>
                  </a:lnTo>
                  <a:lnTo>
                    <a:pt x="2084" y="530"/>
                  </a:lnTo>
                  <a:lnTo>
                    <a:pt x="2084" y="530"/>
                  </a:lnTo>
                  <a:lnTo>
                    <a:pt x="2084" y="530"/>
                  </a:lnTo>
                  <a:lnTo>
                    <a:pt x="2086" y="530"/>
                  </a:lnTo>
                  <a:lnTo>
                    <a:pt x="2086" y="530"/>
                  </a:lnTo>
                  <a:lnTo>
                    <a:pt x="2089" y="530"/>
                  </a:lnTo>
                  <a:lnTo>
                    <a:pt x="2089" y="530"/>
                  </a:lnTo>
                  <a:lnTo>
                    <a:pt x="2091" y="530"/>
                  </a:lnTo>
                  <a:lnTo>
                    <a:pt x="2091" y="533"/>
                  </a:lnTo>
                  <a:lnTo>
                    <a:pt x="2091" y="533"/>
                  </a:lnTo>
                  <a:lnTo>
                    <a:pt x="2103" y="540"/>
                  </a:lnTo>
                  <a:lnTo>
                    <a:pt x="2105" y="540"/>
                  </a:lnTo>
                  <a:lnTo>
                    <a:pt x="2108" y="540"/>
                  </a:lnTo>
                  <a:lnTo>
                    <a:pt x="2110" y="540"/>
                  </a:lnTo>
                  <a:lnTo>
                    <a:pt x="2112" y="540"/>
                  </a:lnTo>
                  <a:lnTo>
                    <a:pt x="2115" y="540"/>
                  </a:lnTo>
                  <a:lnTo>
                    <a:pt x="2115" y="540"/>
                  </a:lnTo>
                  <a:lnTo>
                    <a:pt x="2117" y="540"/>
                  </a:lnTo>
                  <a:lnTo>
                    <a:pt x="2117" y="540"/>
                  </a:lnTo>
                  <a:lnTo>
                    <a:pt x="2124" y="540"/>
                  </a:lnTo>
                  <a:lnTo>
                    <a:pt x="2124" y="540"/>
                  </a:lnTo>
                  <a:lnTo>
                    <a:pt x="2127" y="542"/>
                  </a:lnTo>
                  <a:lnTo>
                    <a:pt x="2127" y="542"/>
                  </a:lnTo>
                  <a:lnTo>
                    <a:pt x="2129" y="542"/>
                  </a:lnTo>
                  <a:lnTo>
                    <a:pt x="2131" y="542"/>
                  </a:lnTo>
                  <a:lnTo>
                    <a:pt x="2131" y="542"/>
                  </a:lnTo>
                  <a:lnTo>
                    <a:pt x="2134" y="542"/>
                  </a:lnTo>
                  <a:lnTo>
                    <a:pt x="2134" y="542"/>
                  </a:lnTo>
                  <a:lnTo>
                    <a:pt x="2136" y="542"/>
                  </a:lnTo>
                  <a:lnTo>
                    <a:pt x="2136" y="542"/>
                  </a:lnTo>
                  <a:lnTo>
                    <a:pt x="2141" y="542"/>
                  </a:lnTo>
                  <a:lnTo>
                    <a:pt x="2143" y="542"/>
                  </a:lnTo>
                  <a:lnTo>
                    <a:pt x="2143" y="545"/>
                  </a:lnTo>
                  <a:lnTo>
                    <a:pt x="2146" y="547"/>
                  </a:lnTo>
                  <a:lnTo>
                    <a:pt x="2148" y="547"/>
                  </a:lnTo>
                  <a:lnTo>
                    <a:pt x="2148" y="547"/>
                  </a:lnTo>
                  <a:lnTo>
                    <a:pt x="2148" y="547"/>
                  </a:lnTo>
                  <a:lnTo>
                    <a:pt x="2150" y="547"/>
                  </a:lnTo>
                  <a:lnTo>
                    <a:pt x="2150" y="547"/>
                  </a:lnTo>
                  <a:lnTo>
                    <a:pt x="2150" y="549"/>
                  </a:lnTo>
                  <a:lnTo>
                    <a:pt x="2153" y="549"/>
                  </a:lnTo>
                  <a:lnTo>
                    <a:pt x="2153" y="549"/>
                  </a:lnTo>
                  <a:lnTo>
                    <a:pt x="2153" y="549"/>
                  </a:lnTo>
                  <a:lnTo>
                    <a:pt x="2155" y="549"/>
                  </a:lnTo>
                  <a:lnTo>
                    <a:pt x="2160" y="552"/>
                  </a:lnTo>
                  <a:lnTo>
                    <a:pt x="2164" y="552"/>
                  </a:lnTo>
                  <a:lnTo>
                    <a:pt x="2164" y="552"/>
                  </a:lnTo>
                  <a:lnTo>
                    <a:pt x="2167" y="554"/>
                  </a:lnTo>
                  <a:lnTo>
                    <a:pt x="2167" y="554"/>
                  </a:lnTo>
                  <a:lnTo>
                    <a:pt x="2169" y="554"/>
                  </a:lnTo>
                  <a:lnTo>
                    <a:pt x="2169" y="554"/>
                  </a:lnTo>
                  <a:lnTo>
                    <a:pt x="2169" y="554"/>
                  </a:lnTo>
                  <a:lnTo>
                    <a:pt x="2174" y="556"/>
                  </a:lnTo>
                  <a:lnTo>
                    <a:pt x="2179" y="559"/>
                  </a:lnTo>
                  <a:lnTo>
                    <a:pt x="2181" y="561"/>
                  </a:lnTo>
                  <a:lnTo>
                    <a:pt x="2186" y="561"/>
                  </a:lnTo>
                  <a:lnTo>
                    <a:pt x="2186" y="561"/>
                  </a:lnTo>
                  <a:lnTo>
                    <a:pt x="2186" y="561"/>
                  </a:lnTo>
                  <a:lnTo>
                    <a:pt x="2186" y="561"/>
                  </a:lnTo>
                  <a:lnTo>
                    <a:pt x="2188" y="561"/>
                  </a:lnTo>
                  <a:lnTo>
                    <a:pt x="2188" y="564"/>
                  </a:lnTo>
                  <a:lnTo>
                    <a:pt x="2188" y="564"/>
                  </a:lnTo>
                  <a:lnTo>
                    <a:pt x="2188" y="564"/>
                  </a:lnTo>
                  <a:lnTo>
                    <a:pt x="2188" y="564"/>
                  </a:lnTo>
                  <a:lnTo>
                    <a:pt x="2188" y="566"/>
                  </a:lnTo>
                  <a:lnTo>
                    <a:pt x="2188" y="566"/>
                  </a:lnTo>
                  <a:lnTo>
                    <a:pt x="2191" y="566"/>
                  </a:lnTo>
                  <a:lnTo>
                    <a:pt x="2191" y="564"/>
                  </a:lnTo>
                  <a:lnTo>
                    <a:pt x="2195" y="561"/>
                  </a:lnTo>
                  <a:lnTo>
                    <a:pt x="2198" y="561"/>
                  </a:lnTo>
                  <a:lnTo>
                    <a:pt x="2198" y="561"/>
                  </a:lnTo>
                  <a:lnTo>
                    <a:pt x="2198" y="564"/>
                  </a:lnTo>
                  <a:lnTo>
                    <a:pt x="2195" y="564"/>
                  </a:lnTo>
                  <a:lnTo>
                    <a:pt x="2195" y="564"/>
                  </a:lnTo>
                  <a:lnTo>
                    <a:pt x="2195" y="564"/>
                  </a:lnTo>
                  <a:lnTo>
                    <a:pt x="2195" y="564"/>
                  </a:lnTo>
                  <a:lnTo>
                    <a:pt x="2195" y="564"/>
                  </a:lnTo>
                  <a:lnTo>
                    <a:pt x="2198" y="566"/>
                  </a:lnTo>
                  <a:lnTo>
                    <a:pt x="2200" y="566"/>
                  </a:lnTo>
                  <a:lnTo>
                    <a:pt x="2202" y="564"/>
                  </a:lnTo>
                  <a:lnTo>
                    <a:pt x="2202" y="564"/>
                  </a:lnTo>
                  <a:lnTo>
                    <a:pt x="2202" y="564"/>
                  </a:lnTo>
                  <a:lnTo>
                    <a:pt x="2202" y="564"/>
                  </a:lnTo>
                  <a:lnTo>
                    <a:pt x="2202" y="566"/>
                  </a:lnTo>
                  <a:lnTo>
                    <a:pt x="2202" y="566"/>
                  </a:lnTo>
                  <a:lnTo>
                    <a:pt x="2205" y="568"/>
                  </a:lnTo>
                  <a:lnTo>
                    <a:pt x="2207" y="566"/>
                  </a:lnTo>
                  <a:lnTo>
                    <a:pt x="2207" y="568"/>
                  </a:lnTo>
                  <a:lnTo>
                    <a:pt x="2207" y="568"/>
                  </a:lnTo>
                  <a:lnTo>
                    <a:pt x="2209" y="568"/>
                  </a:lnTo>
                  <a:lnTo>
                    <a:pt x="2209" y="568"/>
                  </a:lnTo>
                  <a:lnTo>
                    <a:pt x="2209" y="568"/>
                  </a:lnTo>
                  <a:lnTo>
                    <a:pt x="2209" y="566"/>
                  </a:lnTo>
                  <a:lnTo>
                    <a:pt x="2212" y="566"/>
                  </a:lnTo>
                  <a:lnTo>
                    <a:pt x="2212" y="566"/>
                  </a:lnTo>
                  <a:lnTo>
                    <a:pt x="2212" y="568"/>
                  </a:lnTo>
                  <a:lnTo>
                    <a:pt x="2212" y="568"/>
                  </a:lnTo>
                  <a:lnTo>
                    <a:pt x="2212" y="571"/>
                  </a:lnTo>
                  <a:lnTo>
                    <a:pt x="2214" y="571"/>
                  </a:lnTo>
                  <a:lnTo>
                    <a:pt x="2214" y="571"/>
                  </a:lnTo>
                  <a:lnTo>
                    <a:pt x="2214" y="568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7" y="571"/>
                  </a:lnTo>
                  <a:lnTo>
                    <a:pt x="2219" y="573"/>
                  </a:lnTo>
                  <a:lnTo>
                    <a:pt x="2219" y="573"/>
                  </a:lnTo>
                  <a:lnTo>
                    <a:pt x="2221" y="573"/>
                  </a:lnTo>
                  <a:lnTo>
                    <a:pt x="2224" y="573"/>
                  </a:lnTo>
                  <a:lnTo>
                    <a:pt x="2224" y="575"/>
                  </a:lnTo>
                  <a:lnTo>
                    <a:pt x="2224" y="575"/>
                  </a:lnTo>
                  <a:lnTo>
                    <a:pt x="2224" y="575"/>
                  </a:lnTo>
                  <a:lnTo>
                    <a:pt x="2224" y="575"/>
                  </a:lnTo>
                  <a:lnTo>
                    <a:pt x="2224" y="575"/>
                  </a:lnTo>
                  <a:lnTo>
                    <a:pt x="2226" y="575"/>
                  </a:lnTo>
                  <a:lnTo>
                    <a:pt x="2226" y="575"/>
                  </a:lnTo>
                  <a:lnTo>
                    <a:pt x="2226" y="575"/>
                  </a:lnTo>
                  <a:lnTo>
                    <a:pt x="2228" y="575"/>
                  </a:lnTo>
                  <a:lnTo>
                    <a:pt x="2228" y="575"/>
                  </a:lnTo>
                  <a:lnTo>
                    <a:pt x="2228" y="575"/>
                  </a:lnTo>
                  <a:lnTo>
                    <a:pt x="2228" y="575"/>
                  </a:lnTo>
                  <a:lnTo>
                    <a:pt x="2228" y="575"/>
                  </a:lnTo>
                  <a:lnTo>
                    <a:pt x="2228" y="578"/>
                  </a:lnTo>
                  <a:lnTo>
                    <a:pt x="2228" y="578"/>
                  </a:lnTo>
                  <a:lnTo>
                    <a:pt x="2228" y="578"/>
                  </a:lnTo>
                  <a:lnTo>
                    <a:pt x="2228" y="578"/>
                  </a:lnTo>
                  <a:lnTo>
                    <a:pt x="2231" y="580"/>
                  </a:lnTo>
                  <a:lnTo>
                    <a:pt x="2233" y="580"/>
                  </a:lnTo>
                  <a:lnTo>
                    <a:pt x="2233" y="580"/>
                  </a:lnTo>
                  <a:lnTo>
                    <a:pt x="2233" y="580"/>
                  </a:lnTo>
                  <a:lnTo>
                    <a:pt x="2233" y="580"/>
                  </a:lnTo>
                  <a:lnTo>
                    <a:pt x="2233" y="580"/>
                  </a:lnTo>
                  <a:lnTo>
                    <a:pt x="2235" y="580"/>
                  </a:lnTo>
                  <a:lnTo>
                    <a:pt x="2235" y="582"/>
                  </a:lnTo>
                  <a:lnTo>
                    <a:pt x="2235" y="582"/>
                  </a:lnTo>
                  <a:lnTo>
                    <a:pt x="2238" y="582"/>
                  </a:lnTo>
                  <a:lnTo>
                    <a:pt x="2238" y="582"/>
                  </a:lnTo>
                  <a:lnTo>
                    <a:pt x="2240" y="582"/>
                  </a:lnTo>
                  <a:lnTo>
                    <a:pt x="2240" y="582"/>
                  </a:lnTo>
                  <a:lnTo>
                    <a:pt x="2240" y="585"/>
                  </a:lnTo>
                  <a:lnTo>
                    <a:pt x="2238" y="585"/>
                  </a:lnTo>
                  <a:lnTo>
                    <a:pt x="2240" y="585"/>
                  </a:lnTo>
                  <a:lnTo>
                    <a:pt x="2240" y="587"/>
                  </a:lnTo>
                  <a:lnTo>
                    <a:pt x="2240" y="587"/>
                  </a:lnTo>
                  <a:lnTo>
                    <a:pt x="2240" y="587"/>
                  </a:lnTo>
                  <a:lnTo>
                    <a:pt x="2243" y="587"/>
                  </a:lnTo>
                  <a:lnTo>
                    <a:pt x="2245" y="585"/>
                  </a:lnTo>
                  <a:lnTo>
                    <a:pt x="2247" y="585"/>
                  </a:lnTo>
                  <a:lnTo>
                    <a:pt x="2245" y="587"/>
                  </a:lnTo>
                  <a:lnTo>
                    <a:pt x="2245" y="590"/>
                  </a:lnTo>
                  <a:lnTo>
                    <a:pt x="2247" y="592"/>
                  </a:lnTo>
                  <a:lnTo>
                    <a:pt x="2250" y="592"/>
                  </a:lnTo>
                  <a:lnTo>
                    <a:pt x="2250" y="594"/>
                  </a:lnTo>
                  <a:lnTo>
                    <a:pt x="2252" y="594"/>
                  </a:lnTo>
                  <a:lnTo>
                    <a:pt x="2252" y="594"/>
                  </a:lnTo>
                  <a:lnTo>
                    <a:pt x="2252" y="592"/>
                  </a:lnTo>
                  <a:lnTo>
                    <a:pt x="2252" y="592"/>
                  </a:lnTo>
                  <a:lnTo>
                    <a:pt x="2252" y="592"/>
                  </a:lnTo>
                  <a:lnTo>
                    <a:pt x="2252" y="592"/>
                  </a:lnTo>
                  <a:lnTo>
                    <a:pt x="2254" y="590"/>
                  </a:lnTo>
                  <a:lnTo>
                    <a:pt x="2254" y="590"/>
                  </a:lnTo>
                  <a:lnTo>
                    <a:pt x="2254" y="590"/>
                  </a:lnTo>
                  <a:lnTo>
                    <a:pt x="2254" y="590"/>
                  </a:lnTo>
                  <a:lnTo>
                    <a:pt x="2254" y="592"/>
                  </a:lnTo>
                  <a:lnTo>
                    <a:pt x="2254" y="594"/>
                  </a:lnTo>
                  <a:lnTo>
                    <a:pt x="2254" y="594"/>
                  </a:lnTo>
                  <a:lnTo>
                    <a:pt x="2254" y="597"/>
                  </a:lnTo>
                  <a:lnTo>
                    <a:pt x="2254" y="597"/>
                  </a:lnTo>
                  <a:lnTo>
                    <a:pt x="2257" y="597"/>
                  </a:lnTo>
                  <a:lnTo>
                    <a:pt x="2257" y="597"/>
                  </a:lnTo>
                  <a:lnTo>
                    <a:pt x="2257" y="597"/>
                  </a:lnTo>
                  <a:lnTo>
                    <a:pt x="2257" y="597"/>
                  </a:lnTo>
                  <a:lnTo>
                    <a:pt x="2254" y="597"/>
                  </a:lnTo>
                  <a:lnTo>
                    <a:pt x="2254" y="597"/>
                  </a:lnTo>
                  <a:lnTo>
                    <a:pt x="2254" y="599"/>
                  </a:lnTo>
                  <a:lnTo>
                    <a:pt x="2254" y="599"/>
                  </a:lnTo>
                  <a:lnTo>
                    <a:pt x="2254" y="599"/>
                  </a:lnTo>
                  <a:lnTo>
                    <a:pt x="2254" y="601"/>
                  </a:lnTo>
                  <a:lnTo>
                    <a:pt x="2254" y="604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4" y="606"/>
                  </a:lnTo>
                  <a:lnTo>
                    <a:pt x="2257" y="606"/>
                  </a:lnTo>
                  <a:lnTo>
                    <a:pt x="2259" y="606"/>
                  </a:lnTo>
                  <a:lnTo>
                    <a:pt x="2259" y="606"/>
                  </a:lnTo>
                  <a:lnTo>
                    <a:pt x="2261" y="604"/>
                  </a:lnTo>
                  <a:lnTo>
                    <a:pt x="2261" y="604"/>
                  </a:lnTo>
                  <a:lnTo>
                    <a:pt x="2264" y="604"/>
                  </a:lnTo>
                  <a:lnTo>
                    <a:pt x="2264" y="604"/>
                  </a:lnTo>
                  <a:lnTo>
                    <a:pt x="2266" y="604"/>
                  </a:lnTo>
                  <a:lnTo>
                    <a:pt x="2269" y="604"/>
                  </a:lnTo>
                  <a:lnTo>
                    <a:pt x="2269" y="604"/>
                  </a:lnTo>
                  <a:lnTo>
                    <a:pt x="2266" y="604"/>
                  </a:lnTo>
                  <a:lnTo>
                    <a:pt x="2264" y="606"/>
                  </a:lnTo>
                  <a:lnTo>
                    <a:pt x="2259" y="609"/>
                  </a:lnTo>
                  <a:lnTo>
                    <a:pt x="2259" y="609"/>
                  </a:lnTo>
                  <a:lnTo>
                    <a:pt x="2259" y="611"/>
                  </a:lnTo>
                  <a:lnTo>
                    <a:pt x="2259" y="611"/>
                  </a:lnTo>
                  <a:lnTo>
                    <a:pt x="2259" y="611"/>
                  </a:lnTo>
                  <a:lnTo>
                    <a:pt x="2261" y="611"/>
                  </a:lnTo>
                  <a:lnTo>
                    <a:pt x="2266" y="613"/>
                  </a:lnTo>
                  <a:lnTo>
                    <a:pt x="2269" y="613"/>
                  </a:lnTo>
                  <a:lnTo>
                    <a:pt x="2271" y="613"/>
                  </a:lnTo>
                  <a:lnTo>
                    <a:pt x="2271" y="613"/>
                  </a:lnTo>
                  <a:lnTo>
                    <a:pt x="2271" y="613"/>
                  </a:lnTo>
                  <a:lnTo>
                    <a:pt x="2266" y="613"/>
                  </a:lnTo>
                  <a:lnTo>
                    <a:pt x="2264" y="616"/>
                  </a:lnTo>
                  <a:lnTo>
                    <a:pt x="2264" y="616"/>
                  </a:lnTo>
                  <a:lnTo>
                    <a:pt x="2264" y="618"/>
                  </a:lnTo>
                  <a:lnTo>
                    <a:pt x="2269" y="623"/>
                  </a:lnTo>
                  <a:lnTo>
                    <a:pt x="2269" y="623"/>
                  </a:lnTo>
                  <a:lnTo>
                    <a:pt x="2269" y="625"/>
                  </a:lnTo>
                  <a:lnTo>
                    <a:pt x="2269" y="625"/>
                  </a:lnTo>
                  <a:lnTo>
                    <a:pt x="2271" y="627"/>
                  </a:lnTo>
                  <a:lnTo>
                    <a:pt x="2271" y="627"/>
                  </a:lnTo>
                  <a:lnTo>
                    <a:pt x="2271" y="630"/>
                  </a:lnTo>
                  <a:lnTo>
                    <a:pt x="2271" y="630"/>
                  </a:lnTo>
                  <a:lnTo>
                    <a:pt x="2271" y="632"/>
                  </a:lnTo>
                  <a:lnTo>
                    <a:pt x="2271" y="635"/>
                  </a:lnTo>
                  <a:lnTo>
                    <a:pt x="2271" y="637"/>
                  </a:lnTo>
                  <a:lnTo>
                    <a:pt x="2273" y="637"/>
                  </a:lnTo>
                  <a:lnTo>
                    <a:pt x="2276" y="642"/>
                  </a:lnTo>
                  <a:lnTo>
                    <a:pt x="2283" y="649"/>
                  </a:lnTo>
                  <a:lnTo>
                    <a:pt x="2283" y="649"/>
                  </a:lnTo>
                  <a:lnTo>
                    <a:pt x="2283" y="649"/>
                  </a:lnTo>
                  <a:lnTo>
                    <a:pt x="2285" y="653"/>
                  </a:lnTo>
                  <a:lnTo>
                    <a:pt x="2287" y="653"/>
                  </a:lnTo>
                  <a:lnTo>
                    <a:pt x="2295" y="658"/>
                  </a:lnTo>
                  <a:lnTo>
                    <a:pt x="2290" y="656"/>
                  </a:lnTo>
                  <a:lnTo>
                    <a:pt x="2290" y="656"/>
                  </a:lnTo>
                  <a:lnTo>
                    <a:pt x="2287" y="653"/>
                  </a:lnTo>
                  <a:lnTo>
                    <a:pt x="2285" y="653"/>
                  </a:lnTo>
                  <a:lnTo>
                    <a:pt x="2285" y="656"/>
                  </a:lnTo>
                  <a:lnTo>
                    <a:pt x="2285" y="658"/>
                  </a:lnTo>
                  <a:lnTo>
                    <a:pt x="2285" y="658"/>
                  </a:lnTo>
                  <a:lnTo>
                    <a:pt x="2287" y="658"/>
                  </a:lnTo>
                  <a:lnTo>
                    <a:pt x="2290" y="661"/>
                  </a:lnTo>
                  <a:lnTo>
                    <a:pt x="2290" y="661"/>
                  </a:lnTo>
                  <a:lnTo>
                    <a:pt x="2295" y="663"/>
                  </a:lnTo>
                  <a:lnTo>
                    <a:pt x="2295" y="663"/>
                  </a:lnTo>
                  <a:lnTo>
                    <a:pt x="2295" y="663"/>
                  </a:lnTo>
                  <a:lnTo>
                    <a:pt x="2299" y="663"/>
                  </a:lnTo>
                  <a:lnTo>
                    <a:pt x="2302" y="665"/>
                  </a:lnTo>
                  <a:lnTo>
                    <a:pt x="2302" y="665"/>
                  </a:lnTo>
                  <a:lnTo>
                    <a:pt x="2306" y="668"/>
                  </a:lnTo>
                  <a:lnTo>
                    <a:pt x="2309" y="670"/>
                  </a:lnTo>
                  <a:lnTo>
                    <a:pt x="2309" y="670"/>
                  </a:lnTo>
                  <a:lnTo>
                    <a:pt x="2309" y="670"/>
                  </a:lnTo>
                  <a:lnTo>
                    <a:pt x="2311" y="670"/>
                  </a:lnTo>
                  <a:lnTo>
                    <a:pt x="2311" y="670"/>
                  </a:lnTo>
                  <a:lnTo>
                    <a:pt x="2313" y="672"/>
                  </a:lnTo>
                  <a:lnTo>
                    <a:pt x="2311" y="672"/>
                  </a:lnTo>
                  <a:lnTo>
                    <a:pt x="2311" y="672"/>
                  </a:lnTo>
                  <a:lnTo>
                    <a:pt x="2309" y="672"/>
                  </a:lnTo>
                  <a:lnTo>
                    <a:pt x="2309" y="672"/>
                  </a:lnTo>
                  <a:lnTo>
                    <a:pt x="2309" y="670"/>
                  </a:lnTo>
                  <a:lnTo>
                    <a:pt x="2306" y="670"/>
                  </a:lnTo>
                  <a:lnTo>
                    <a:pt x="2306" y="670"/>
                  </a:lnTo>
                  <a:lnTo>
                    <a:pt x="2306" y="670"/>
                  </a:lnTo>
                  <a:lnTo>
                    <a:pt x="2304" y="668"/>
                  </a:lnTo>
                  <a:lnTo>
                    <a:pt x="2304" y="668"/>
                  </a:lnTo>
                  <a:lnTo>
                    <a:pt x="2302" y="665"/>
                  </a:lnTo>
                  <a:lnTo>
                    <a:pt x="2302" y="665"/>
                  </a:lnTo>
                  <a:lnTo>
                    <a:pt x="2302" y="665"/>
                  </a:lnTo>
                  <a:lnTo>
                    <a:pt x="2299" y="665"/>
                  </a:lnTo>
                  <a:lnTo>
                    <a:pt x="2299" y="665"/>
                  </a:lnTo>
                  <a:lnTo>
                    <a:pt x="2299" y="665"/>
                  </a:lnTo>
                  <a:lnTo>
                    <a:pt x="2297" y="665"/>
                  </a:lnTo>
                  <a:lnTo>
                    <a:pt x="2292" y="665"/>
                  </a:lnTo>
                  <a:lnTo>
                    <a:pt x="2292" y="665"/>
                  </a:lnTo>
                  <a:lnTo>
                    <a:pt x="2290" y="668"/>
                  </a:lnTo>
                  <a:lnTo>
                    <a:pt x="2290" y="668"/>
                  </a:lnTo>
                  <a:lnTo>
                    <a:pt x="2287" y="668"/>
                  </a:lnTo>
                  <a:lnTo>
                    <a:pt x="2285" y="668"/>
                  </a:lnTo>
                  <a:lnTo>
                    <a:pt x="2285" y="668"/>
                  </a:lnTo>
                  <a:lnTo>
                    <a:pt x="2283" y="668"/>
                  </a:lnTo>
                  <a:lnTo>
                    <a:pt x="2283" y="668"/>
                  </a:lnTo>
                  <a:lnTo>
                    <a:pt x="2280" y="668"/>
                  </a:lnTo>
                  <a:lnTo>
                    <a:pt x="2280" y="670"/>
                  </a:lnTo>
                  <a:lnTo>
                    <a:pt x="2280" y="670"/>
                  </a:lnTo>
                  <a:lnTo>
                    <a:pt x="2285" y="672"/>
                  </a:lnTo>
                  <a:lnTo>
                    <a:pt x="2290" y="677"/>
                  </a:lnTo>
                  <a:lnTo>
                    <a:pt x="2290" y="680"/>
                  </a:lnTo>
                  <a:lnTo>
                    <a:pt x="2290" y="680"/>
                  </a:lnTo>
                  <a:lnTo>
                    <a:pt x="2292" y="680"/>
                  </a:lnTo>
                  <a:lnTo>
                    <a:pt x="2295" y="682"/>
                  </a:lnTo>
                  <a:lnTo>
                    <a:pt x="2295" y="682"/>
                  </a:lnTo>
                  <a:lnTo>
                    <a:pt x="2299" y="682"/>
                  </a:lnTo>
                  <a:lnTo>
                    <a:pt x="2299" y="682"/>
                  </a:lnTo>
                  <a:lnTo>
                    <a:pt x="2302" y="682"/>
                  </a:lnTo>
                  <a:lnTo>
                    <a:pt x="2304" y="684"/>
                  </a:lnTo>
                  <a:lnTo>
                    <a:pt x="2304" y="684"/>
                  </a:lnTo>
                  <a:lnTo>
                    <a:pt x="2306" y="684"/>
                  </a:lnTo>
                  <a:lnTo>
                    <a:pt x="2309" y="684"/>
                  </a:lnTo>
                  <a:lnTo>
                    <a:pt x="2311" y="684"/>
                  </a:lnTo>
                  <a:lnTo>
                    <a:pt x="2311" y="684"/>
                  </a:lnTo>
                  <a:lnTo>
                    <a:pt x="2311" y="684"/>
                  </a:lnTo>
                  <a:lnTo>
                    <a:pt x="2311" y="682"/>
                  </a:lnTo>
                  <a:lnTo>
                    <a:pt x="2313" y="682"/>
                  </a:lnTo>
                  <a:lnTo>
                    <a:pt x="2313" y="680"/>
                  </a:lnTo>
                  <a:lnTo>
                    <a:pt x="2316" y="682"/>
                  </a:lnTo>
                  <a:lnTo>
                    <a:pt x="2316" y="682"/>
                  </a:lnTo>
                  <a:lnTo>
                    <a:pt x="2313" y="682"/>
                  </a:lnTo>
                  <a:lnTo>
                    <a:pt x="2313" y="682"/>
                  </a:lnTo>
                  <a:lnTo>
                    <a:pt x="2313" y="684"/>
                  </a:lnTo>
                  <a:lnTo>
                    <a:pt x="2311" y="687"/>
                  </a:lnTo>
                  <a:lnTo>
                    <a:pt x="2311" y="687"/>
                  </a:lnTo>
                  <a:lnTo>
                    <a:pt x="2304" y="687"/>
                  </a:lnTo>
                  <a:lnTo>
                    <a:pt x="2302" y="687"/>
                  </a:lnTo>
                  <a:lnTo>
                    <a:pt x="2302" y="684"/>
                  </a:lnTo>
                  <a:lnTo>
                    <a:pt x="2299" y="684"/>
                  </a:lnTo>
                  <a:lnTo>
                    <a:pt x="2297" y="684"/>
                  </a:lnTo>
                  <a:lnTo>
                    <a:pt x="2287" y="684"/>
                  </a:lnTo>
                  <a:lnTo>
                    <a:pt x="2285" y="684"/>
                  </a:lnTo>
                  <a:lnTo>
                    <a:pt x="2285" y="684"/>
                  </a:lnTo>
                  <a:lnTo>
                    <a:pt x="2285" y="684"/>
                  </a:lnTo>
                  <a:lnTo>
                    <a:pt x="2287" y="684"/>
                  </a:lnTo>
                  <a:lnTo>
                    <a:pt x="2287" y="687"/>
                  </a:lnTo>
                  <a:lnTo>
                    <a:pt x="2287" y="687"/>
                  </a:lnTo>
                  <a:lnTo>
                    <a:pt x="2287" y="687"/>
                  </a:lnTo>
                  <a:lnTo>
                    <a:pt x="2290" y="687"/>
                  </a:lnTo>
                  <a:lnTo>
                    <a:pt x="2290" y="687"/>
                  </a:lnTo>
                  <a:lnTo>
                    <a:pt x="2290" y="687"/>
                  </a:lnTo>
                  <a:lnTo>
                    <a:pt x="2290" y="687"/>
                  </a:lnTo>
                  <a:lnTo>
                    <a:pt x="2295" y="689"/>
                  </a:lnTo>
                  <a:lnTo>
                    <a:pt x="2295" y="691"/>
                  </a:lnTo>
                  <a:lnTo>
                    <a:pt x="2297" y="691"/>
                  </a:lnTo>
                  <a:lnTo>
                    <a:pt x="2299" y="696"/>
                  </a:lnTo>
                  <a:lnTo>
                    <a:pt x="2299" y="696"/>
                  </a:lnTo>
                  <a:lnTo>
                    <a:pt x="2299" y="698"/>
                  </a:lnTo>
                  <a:lnTo>
                    <a:pt x="2302" y="701"/>
                  </a:lnTo>
                  <a:lnTo>
                    <a:pt x="2302" y="701"/>
                  </a:lnTo>
                  <a:lnTo>
                    <a:pt x="2304" y="701"/>
                  </a:lnTo>
                  <a:lnTo>
                    <a:pt x="2306" y="701"/>
                  </a:lnTo>
                  <a:lnTo>
                    <a:pt x="2309" y="703"/>
                  </a:lnTo>
                  <a:lnTo>
                    <a:pt x="2306" y="706"/>
                  </a:lnTo>
                  <a:lnTo>
                    <a:pt x="2306" y="706"/>
                  </a:lnTo>
                  <a:lnTo>
                    <a:pt x="2306" y="706"/>
                  </a:lnTo>
                  <a:lnTo>
                    <a:pt x="2306" y="706"/>
                  </a:lnTo>
                  <a:lnTo>
                    <a:pt x="2306" y="706"/>
                  </a:lnTo>
                  <a:lnTo>
                    <a:pt x="2306" y="708"/>
                  </a:lnTo>
                  <a:lnTo>
                    <a:pt x="2304" y="708"/>
                  </a:lnTo>
                  <a:lnTo>
                    <a:pt x="2304" y="710"/>
                  </a:lnTo>
                  <a:lnTo>
                    <a:pt x="2304" y="713"/>
                  </a:lnTo>
                  <a:lnTo>
                    <a:pt x="2304" y="717"/>
                  </a:lnTo>
                  <a:lnTo>
                    <a:pt x="2302" y="717"/>
                  </a:lnTo>
                  <a:lnTo>
                    <a:pt x="2302" y="720"/>
                  </a:lnTo>
                  <a:lnTo>
                    <a:pt x="2299" y="720"/>
                  </a:lnTo>
                  <a:lnTo>
                    <a:pt x="2299" y="720"/>
                  </a:lnTo>
                  <a:lnTo>
                    <a:pt x="2297" y="722"/>
                  </a:lnTo>
                  <a:lnTo>
                    <a:pt x="2297" y="727"/>
                  </a:lnTo>
                  <a:lnTo>
                    <a:pt x="2297" y="727"/>
                  </a:lnTo>
                  <a:lnTo>
                    <a:pt x="2297" y="727"/>
                  </a:lnTo>
                  <a:lnTo>
                    <a:pt x="2299" y="729"/>
                  </a:lnTo>
                  <a:lnTo>
                    <a:pt x="2299" y="729"/>
                  </a:lnTo>
                  <a:lnTo>
                    <a:pt x="2299" y="729"/>
                  </a:lnTo>
                  <a:lnTo>
                    <a:pt x="2299" y="729"/>
                  </a:lnTo>
                  <a:lnTo>
                    <a:pt x="2297" y="732"/>
                  </a:lnTo>
                  <a:lnTo>
                    <a:pt x="2295" y="732"/>
                  </a:lnTo>
                  <a:lnTo>
                    <a:pt x="2295" y="732"/>
                  </a:lnTo>
                  <a:lnTo>
                    <a:pt x="2295" y="734"/>
                  </a:lnTo>
                  <a:lnTo>
                    <a:pt x="2295" y="734"/>
                  </a:lnTo>
                  <a:lnTo>
                    <a:pt x="2295" y="736"/>
                  </a:lnTo>
                  <a:lnTo>
                    <a:pt x="2297" y="736"/>
                  </a:lnTo>
                  <a:lnTo>
                    <a:pt x="2299" y="741"/>
                  </a:lnTo>
                  <a:lnTo>
                    <a:pt x="2299" y="741"/>
                  </a:lnTo>
                  <a:lnTo>
                    <a:pt x="2299" y="741"/>
                  </a:lnTo>
                  <a:lnTo>
                    <a:pt x="2299" y="741"/>
                  </a:lnTo>
                  <a:lnTo>
                    <a:pt x="2299" y="741"/>
                  </a:lnTo>
                  <a:lnTo>
                    <a:pt x="2302" y="739"/>
                  </a:lnTo>
                  <a:lnTo>
                    <a:pt x="2302" y="739"/>
                  </a:lnTo>
                  <a:lnTo>
                    <a:pt x="2302" y="739"/>
                  </a:lnTo>
                  <a:lnTo>
                    <a:pt x="2302" y="739"/>
                  </a:lnTo>
                  <a:lnTo>
                    <a:pt x="2306" y="732"/>
                  </a:lnTo>
                  <a:lnTo>
                    <a:pt x="2309" y="732"/>
                  </a:lnTo>
                  <a:lnTo>
                    <a:pt x="2313" y="732"/>
                  </a:lnTo>
                  <a:lnTo>
                    <a:pt x="2313" y="729"/>
                  </a:lnTo>
                  <a:lnTo>
                    <a:pt x="2313" y="727"/>
                  </a:lnTo>
                  <a:lnTo>
                    <a:pt x="2316" y="727"/>
                  </a:lnTo>
                  <a:lnTo>
                    <a:pt x="2316" y="727"/>
                  </a:lnTo>
                  <a:lnTo>
                    <a:pt x="2316" y="727"/>
                  </a:lnTo>
                  <a:lnTo>
                    <a:pt x="2313" y="727"/>
                  </a:lnTo>
                  <a:lnTo>
                    <a:pt x="2313" y="727"/>
                  </a:lnTo>
                  <a:lnTo>
                    <a:pt x="2313" y="727"/>
                  </a:lnTo>
                  <a:lnTo>
                    <a:pt x="2313" y="724"/>
                  </a:lnTo>
                  <a:lnTo>
                    <a:pt x="2313" y="724"/>
                  </a:lnTo>
                  <a:lnTo>
                    <a:pt x="2313" y="724"/>
                  </a:lnTo>
                  <a:lnTo>
                    <a:pt x="2313" y="722"/>
                  </a:lnTo>
                  <a:lnTo>
                    <a:pt x="2316" y="724"/>
                  </a:lnTo>
                  <a:lnTo>
                    <a:pt x="2318" y="724"/>
                  </a:lnTo>
                  <a:lnTo>
                    <a:pt x="2316" y="724"/>
                  </a:lnTo>
                  <a:lnTo>
                    <a:pt x="2316" y="724"/>
                  </a:lnTo>
                  <a:lnTo>
                    <a:pt x="2316" y="724"/>
                  </a:lnTo>
                  <a:lnTo>
                    <a:pt x="2313" y="724"/>
                  </a:lnTo>
                  <a:lnTo>
                    <a:pt x="2316" y="727"/>
                  </a:lnTo>
                  <a:lnTo>
                    <a:pt x="2316" y="727"/>
                  </a:lnTo>
                  <a:lnTo>
                    <a:pt x="2316" y="729"/>
                  </a:lnTo>
                  <a:lnTo>
                    <a:pt x="2316" y="729"/>
                  </a:lnTo>
                  <a:lnTo>
                    <a:pt x="2316" y="729"/>
                  </a:lnTo>
                  <a:lnTo>
                    <a:pt x="2316" y="729"/>
                  </a:lnTo>
                  <a:lnTo>
                    <a:pt x="2316" y="729"/>
                  </a:lnTo>
                  <a:lnTo>
                    <a:pt x="2316" y="732"/>
                  </a:lnTo>
                  <a:lnTo>
                    <a:pt x="2316" y="732"/>
                  </a:lnTo>
                  <a:lnTo>
                    <a:pt x="2316" y="734"/>
                  </a:lnTo>
                  <a:lnTo>
                    <a:pt x="2318" y="734"/>
                  </a:lnTo>
                  <a:lnTo>
                    <a:pt x="2321" y="736"/>
                  </a:lnTo>
                  <a:lnTo>
                    <a:pt x="2321" y="736"/>
                  </a:lnTo>
                  <a:lnTo>
                    <a:pt x="2323" y="736"/>
                  </a:lnTo>
                  <a:lnTo>
                    <a:pt x="2325" y="736"/>
                  </a:lnTo>
                  <a:lnTo>
                    <a:pt x="2330" y="734"/>
                  </a:lnTo>
                  <a:lnTo>
                    <a:pt x="2332" y="734"/>
                  </a:lnTo>
                  <a:lnTo>
                    <a:pt x="2335" y="732"/>
                  </a:lnTo>
                  <a:lnTo>
                    <a:pt x="2335" y="732"/>
                  </a:lnTo>
                  <a:lnTo>
                    <a:pt x="2342" y="732"/>
                  </a:lnTo>
                  <a:lnTo>
                    <a:pt x="2351" y="732"/>
                  </a:lnTo>
                  <a:lnTo>
                    <a:pt x="2354" y="732"/>
                  </a:lnTo>
                  <a:lnTo>
                    <a:pt x="2356" y="729"/>
                  </a:lnTo>
                  <a:lnTo>
                    <a:pt x="2356" y="729"/>
                  </a:lnTo>
                  <a:lnTo>
                    <a:pt x="2358" y="727"/>
                  </a:lnTo>
                  <a:lnTo>
                    <a:pt x="2358" y="724"/>
                  </a:lnTo>
                  <a:lnTo>
                    <a:pt x="2358" y="722"/>
                  </a:lnTo>
                  <a:lnTo>
                    <a:pt x="2358" y="722"/>
                  </a:lnTo>
                  <a:lnTo>
                    <a:pt x="2358" y="722"/>
                  </a:lnTo>
                  <a:lnTo>
                    <a:pt x="2361" y="722"/>
                  </a:lnTo>
                  <a:lnTo>
                    <a:pt x="2361" y="722"/>
                  </a:lnTo>
                  <a:lnTo>
                    <a:pt x="2363" y="720"/>
                  </a:lnTo>
                  <a:lnTo>
                    <a:pt x="2363" y="720"/>
                  </a:lnTo>
                  <a:lnTo>
                    <a:pt x="2361" y="722"/>
                  </a:lnTo>
                  <a:lnTo>
                    <a:pt x="2361" y="722"/>
                  </a:lnTo>
                  <a:lnTo>
                    <a:pt x="2358" y="722"/>
                  </a:lnTo>
                  <a:lnTo>
                    <a:pt x="2358" y="722"/>
                  </a:lnTo>
                  <a:lnTo>
                    <a:pt x="2358" y="724"/>
                  </a:lnTo>
                  <a:lnTo>
                    <a:pt x="2358" y="724"/>
                  </a:lnTo>
                  <a:lnTo>
                    <a:pt x="2358" y="727"/>
                  </a:lnTo>
                  <a:lnTo>
                    <a:pt x="2358" y="729"/>
                  </a:lnTo>
                  <a:lnTo>
                    <a:pt x="2358" y="729"/>
                  </a:lnTo>
                  <a:lnTo>
                    <a:pt x="2358" y="729"/>
                  </a:lnTo>
                  <a:lnTo>
                    <a:pt x="2356" y="729"/>
                  </a:lnTo>
                  <a:lnTo>
                    <a:pt x="2356" y="729"/>
                  </a:lnTo>
                  <a:lnTo>
                    <a:pt x="2356" y="732"/>
                  </a:lnTo>
                  <a:lnTo>
                    <a:pt x="2354" y="732"/>
                  </a:lnTo>
                  <a:lnTo>
                    <a:pt x="2354" y="734"/>
                  </a:lnTo>
                  <a:lnTo>
                    <a:pt x="2354" y="734"/>
                  </a:lnTo>
                  <a:lnTo>
                    <a:pt x="2354" y="736"/>
                  </a:lnTo>
                  <a:lnTo>
                    <a:pt x="2356" y="739"/>
                  </a:lnTo>
                  <a:lnTo>
                    <a:pt x="2368" y="748"/>
                  </a:lnTo>
                  <a:lnTo>
                    <a:pt x="2368" y="748"/>
                  </a:lnTo>
                  <a:lnTo>
                    <a:pt x="2370" y="751"/>
                  </a:lnTo>
                  <a:lnTo>
                    <a:pt x="2373" y="751"/>
                  </a:lnTo>
                  <a:lnTo>
                    <a:pt x="2375" y="751"/>
                  </a:lnTo>
                  <a:lnTo>
                    <a:pt x="2375" y="753"/>
                  </a:lnTo>
                  <a:lnTo>
                    <a:pt x="2375" y="753"/>
                  </a:lnTo>
                  <a:lnTo>
                    <a:pt x="2377" y="755"/>
                  </a:lnTo>
                  <a:lnTo>
                    <a:pt x="2380" y="758"/>
                  </a:lnTo>
                  <a:lnTo>
                    <a:pt x="2382" y="760"/>
                  </a:lnTo>
                  <a:lnTo>
                    <a:pt x="2387" y="767"/>
                  </a:lnTo>
                  <a:lnTo>
                    <a:pt x="2401" y="781"/>
                  </a:lnTo>
                  <a:lnTo>
                    <a:pt x="2403" y="781"/>
                  </a:lnTo>
                  <a:lnTo>
                    <a:pt x="2403" y="781"/>
                  </a:lnTo>
                  <a:lnTo>
                    <a:pt x="2406" y="784"/>
                  </a:lnTo>
                  <a:lnTo>
                    <a:pt x="2406" y="784"/>
                  </a:lnTo>
                  <a:lnTo>
                    <a:pt x="2406" y="784"/>
                  </a:lnTo>
                  <a:lnTo>
                    <a:pt x="2406" y="779"/>
                  </a:lnTo>
                  <a:lnTo>
                    <a:pt x="2406" y="767"/>
                  </a:lnTo>
                  <a:lnTo>
                    <a:pt x="2406" y="758"/>
                  </a:lnTo>
                  <a:lnTo>
                    <a:pt x="2406" y="748"/>
                  </a:lnTo>
                  <a:close/>
                  <a:moveTo>
                    <a:pt x="1892" y="732"/>
                  </a:moveTo>
                  <a:lnTo>
                    <a:pt x="1890" y="732"/>
                  </a:lnTo>
                  <a:lnTo>
                    <a:pt x="1890" y="732"/>
                  </a:lnTo>
                  <a:lnTo>
                    <a:pt x="1890" y="732"/>
                  </a:lnTo>
                  <a:lnTo>
                    <a:pt x="1890" y="734"/>
                  </a:lnTo>
                  <a:lnTo>
                    <a:pt x="1888" y="734"/>
                  </a:lnTo>
                  <a:lnTo>
                    <a:pt x="1888" y="734"/>
                  </a:lnTo>
                  <a:lnTo>
                    <a:pt x="1888" y="734"/>
                  </a:lnTo>
                  <a:lnTo>
                    <a:pt x="1888" y="732"/>
                  </a:lnTo>
                  <a:lnTo>
                    <a:pt x="1888" y="732"/>
                  </a:lnTo>
                  <a:lnTo>
                    <a:pt x="1888" y="732"/>
                  </a:lnTo>
                  <a:lnTo>
                    <a:pt x="1885" y="729"/>
                  </a:lnTo>
                  <a:lnTo>
                    <a:pt x="1885" y="732"/>
                  </a:lnTo>
                  <a:lnTo>
                    <a:pt x="1883" y="734"/>
                  </a:lnTo>
                  <a:lnTo>
                    <a:pt x="1881" y="734"/>
                  </a:lnTo>
                  <a:lnTo>
                    <a:pt x="1881" y="732"/>
                  </a:lnTo>
                  <a:lnTo>
                    <a:pt x="1881" y="732"/>
                  </a:lnTo>
                  <a:lnTo>
                    <a:pt x="1881" y="734"/>
                  </a:lnTo>
                  <a:lnTo>
                    <a:pt x="1881" y="734"/>
                  </a:lnTo>
                  <a:lnTo>
                    <a:pt x="1881" y="734"/>
                  </a:lnTo>
                  <a:lnTo>
                    <a:pt x="1881" y="736"/>
                  </a:lnTo>
                  <a:lnTo>
                    <a:pt x="1881" y="736"/>
                  </a:lnTo>
                  <a:lnTo>
                    <a:pt x="1881" y="736"/>
                  </a:lnTo>
                  <a:lnTo>
                    <a:pt x="1878" y="736"/>
                  </a:lnTo>
                  <a:lnTo>
                    <a:pt x="1878" y="739"/>
                  </a:lnTo>
                  <a:lnTo>
                    <a:pt x="1878" y="739"/>
                  </a:lnTo>
                  <a:lnTo>
                    <a:pt x="1876" y="739"/>
                  </a:lnTo>
                  <a:lnTo>
                    <a:pt x="1876" y="739"/>
                  </a:lnTo>
                  <a:lnTo>
                    <a:pt x="1876" y="739"/>
                  </a:lnTo>
                  <a:lnTo>
                    <a:pt x="1874" y="741"/>
                  </a:lnTo>
                  <a:lnTo>
                    <a:pt x="1871" y="743"/>
                  </a:lnTo>
                  <a:lnTo>
                    <a:pt x="1871" y="743"/>
                  </a:lnTo>
                  <a:lnTo>
                    <a:pt x="1874" y="743"/>
                  </a:lnTo>
                  <a:lnTo>
                    <a:pt x="1876" y="743"/>
                  </a:lnTo>
                  <a:lnTo>
                    <a:pt x="1876" y="743"/>
                  </a:lnTo>
                  <a:lnTo>
                    <a:pt x="1878" y="741"/>
                  </a:lnTo>
                  <a:lnTo>
                    <a:pt x="1878" y="741"/>
                  </a:lnTo>
                  <a:lnTo>
                    <a:pt x="1878" y="741"/>
                  </a:lnTo>
                  <a:lnTo>
                    <a:pt x="1878" y="739"/>
                  </a:lnTo>
                  <a:lnTo>
                    <a:pt x="1878" y="739"/>
                  </a:lnTo>
                  <a:lnTo>
                    <a:pt x="1881" y="739"/>
                  </a:lnTo>
                  <a:lnTo>
                    <a:pt x="1883" y="739"/>
                  </a:lnTo>
                  <a:lnTo>
                    <a:pt x="1883" y="739"/>
                  </a:lnTo>
                  <a:lnTo>
                    <a:pt x="1888" y="736"/>
                  </a:lnTo>
                  <a:lnTo>
                    <a:pt x="1890" y="734"/>
                  </a:lnTo>
                  <a:lnTo>
                    <a:pt x="1890" y="734"/>
                  </a:lnTo>
                  <a:lnTo>
                    <a:pt x="1892" y="734"/>
                  </a:lnTo>
                  <a:lnTo>
                    <a:pt x="1892" y="732"/>
                  </a:lnTo>
                  <a:lnTo>
                    <a:pt x="1892" y="732"/>
                  </a:lnTo>
                  <a:lnTo>
                    <a:pt x="1892" y="732"/>
                  </a:lnTo>
                  <a:close/>
                  <a:moveTo>
                    <a:pt x="1978" y="601"/>
                  </a:moveTo>
                  <a:lnTo>
                    <a:pt x="1978" y="601"/>
                  </a:lnTo>
                  <a:lnTo>
                    <a:pt x="1978" y="601"/>
                  </a:lnTo>
                  <a:lnTo>
                    <a:pt x="1980" y="599"/>
                  </a:lnTo>
                  <a:lnTo>
                    <a:pt x="1980" y="597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8" y="599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8" y="597"/>
                  </a:lnTo>
                  <a:lnTo>
                    <a:pt x="1975" y="599"/>
                  </a:lnTo>
                  <a:lnTo>
                    <a:pt x="1975" y="599"/>
                  </a:lnTo>
                  <a:lnTo>
                    <a:pt x="1975" y="601"/>
                  </a:lnTo>
                  <a:lnTo>
                    <a:pt x="1975" y="604"/>
                  </a:lnTo>
                  <a:lnTo>
                    <a:pt x="1975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78" y="604"/>
                  </a:lnTo>
                  <a:lnTo>
                    <a:pt x="1980" y="604"/>
                  </a:lnTo>
                  <a:lnTo>
                    <a:pt x="1978" y="604"/>
                  </a:lnTo>
                  <a:lnTo>
                    <a:pt x="1978" y="601"/>
                  </a:lnTo>
                  <a:close/>
                  <a:moveTo>
                    <a:pt x="1897" y="516"/>
                  </a:moveTo>
                  <a:lnTo>
                    <a:pt x="1897" y="516"/>
                  </a:lnTo>
                  <a:lnTo>
                    <a:pt x="1897" y="516"/>
                  </a:lnTo>
                  <a:lnTo>
                    <a:pt x="1897" y="516"/>
                  </a:lnTo>
                  <a:lnTo>
                    <a:pt x="1895" y="516"/>
                  </a:lnTo>
                  <a:lnTo>
                    <a:pt x="1895" y="516"/>
                  </a:lnTo>
                  <a:lnTo>
                    <a:pt x="1895" y="516"/>
                  </a:lnTo>
                  <a:lnTo>
                    <a:pt x="1895" y="519"/>
                  </a:lnTo>
                  <a:lnTo>
                    <a:pt x="1897" y="519"/>
                  </a:lnTo>
                  <a:lnTo>
                    <a:pt x="1897" y="519"/>
                  </a:lnTo>
                  <a:lnTo>
                    <a:pt x="1897" y="519"/>
                  </a:lnTo>
                  <a:lnTo>
                    <a:pt x="1897" y="516"/>
                  </a:lnTo>
                  <a:lnTo>
                    <a:pt x="1897" y="516"/>
                  </a:lnTo>
                  <a:close/>
                  <a:moveTo>
                    <a:pt x="1916" y="538"/>
                  </a:moveTo>
                  <a:lnTo>
                    <a:pt x="1916" y="538"/>
                  </a:lnTo>
                  <a:lnTo>
                    <a:pt x="1916" y="538"/>
                  </a:lnTo>
                  <a:lnTo>
                    <a:pt x="1916" y="540"/>
                  </a:lnTo>
                  <a:lnTo>
                    <a:pt x="1916" y="540"/>
                  </a:lnTo>
                  <a:lnTo>
                    <a:pt x="1919" y="545"/>
                  </a:lnTo>
                  <a:lnTo>
                    <a:pt x="1919" y="545"/>
                  </a:lnTo>
                  <a:lnTo>
                    <a:pt x="1921" y="545"/>
                  </a:lnTo>
                  <a:lnTo>
                    <a:pt x="1919" y="542"/>
                  </a:lnTo>
                  <a:lnTo>
                    <a:pt x="1919" y="540"/>
                  </a:lnTo>
                  <a:lnTo>
                    <a:pt x="1916" y="540"/>
                  </a:lnTo>
                  <a:lnTo>
                    <a:pt x="1916" y="538"/>
                  </a:lnTo>
                  <a:close/>
                  <a:moveTo>
                    <a:pt x="1916" y="445"/>
                  </a:moveTo>
                  <a:lnTo>
                    <a:pt x="1916" y="445"/>
                  </a:lnTo>
                  <a:lnTo>
                    <a:pt x="1914" y="445"/>
                  </a:lnTo>
                  <a:lnTo>
                    <a:pt x="1914" y="445"/>
                  </a:lnTo>
                  <a:lnTo>
                    <a:pt x="1914" y="445"/>
                  </a:lnTo>
                  <a:lnTo>
                    <a:pt x="1916" y="445"/>
                  </a:lnTo>
                  <a:lnTo>
                    <a:pt x="1916" y="445"/>
                  </a:lnTo>
                  <a:lnTo>
                    <a:pt x="1919" y="445"/>
                  </a:lnTo>
                  <a:lnTo>
                    <a:pt x="1919" y="445"/>
                  </a:lnTo>
                  <a:lnTo>
                    <a:pt x="1919" y="445"/>
                  </a:lnTo>
                  <a:lnTo>
                    <a:pt x="1916" y="445"/>
                  </a:lnTo>
                  <a:close/>
                  <a:moveTo>
                    <a:pt x="1921" y="682"/>
                  </a:moveTo>
                  <a:lnTo>
                    <a:pt x="1921" y="680"/>
                  </a:lnTo>
                  <a:lnTo>
                    <a:pt x="1921" y="680"/>
                  </a:lnTo>
                  <a:lnTo>
                    <a:pt x="1921" y="680"/>
                  </a:lnTo>
                  <a:lnTo>
                    <a:pt x="1919" y="682"/>
                  </a:lnTo>
                  <a:lnTo>
                    <a:pt x="1919" y="682"/>
                  </a:lnTo>
                  <a:lnTo>
                    <a:pt x="1919" y="682"/>
                  </a:lnTo>
                  <a:lnTo>
                    <a:pt x="1919" y="682"/>
                  </a:lnTo>
                  <a:lnTo>
                    <a:pt x="1919" y="680"/>
                  </a:lnTo>
                  <a:lnTo>
                    <a:pt x="1919" y="680"/>
                  </a:lnTo>
                  <a:lnTo>
                    <a:pt x="1919" y="680"/>
                  </a:lnTo>
                  <a:lnTo>
                    <a:pt x="1916" y="680"/>
                  </a:lnTo>
                  <a:lnTo>
                    <a:pt x="1916" y="680"/>
                  </a:lnTo>
                  <a:lnTo>
                    <a:pt x="1914" y="680"/>
                  </a:lnTo>
                  <a:lnTo>
                    <a:pt x="1911" y="682"/>
                  </a:lnTo>
                  <a:lnTo>
                    <a:pt x="1911" y="682"/>
                  </a:lnTo>
                  <a:lnTo>
                    <a:pt x="1911" y="684"/>
                  </a:lnTo>
                  <a:lnTo>
                    <a:pt x="1914" y="684"/>
                  </a:lnTo>
                  <a:lnTo>
                    <a:pt x="1911" y="684"/>
                  </a:lnTo>
                  <a:lnTo>
                    <a:pt x="1911" y="684"/>
                  </a:lnTo>
                  <a:lnTo>
                    <a:pt x="1911" y="684"/>
                  </a:lnTo>
                  <a:lnTo>
                    <a:pt x="1909" y="684"/>
                  </a:lnTo>
                  <a:lnTo>
                    <a:pt x="1909" y="687"/>
                  </a:lnTo>
                  <a:lnTo>
                    <a:pt x="1909" y="687"/>
                  </a:lnTo>
                  <a:lnTo>
                    <a:pt x="1909" y="687"/>
                  </a:lnTo>
                  <a:lnTo>
                    <a:pt x="1909" y="687"/>
                  </a:lnTo>
                  <a:lnTo>
                    <a:pt x="1909" y="689"/>
                  </a:lnTo>
                  <a:lnTo>
                    <a:pt x="1907" y="689"/>
                  </a:lnTo>
                  <a:lnTo>
                    <a:pt x="1907" y="689"/>
                  </a:lnTo>
                  <a:lnTo>
                    <a:pt x="1909" y="691"/>
                  </a:lnTo>
                  <a:lnTo>
                    <a:pt x="1907" y="691"/>
                  </a:lnTo>
                  <a:lnTo>
                    <a:pt x="1904" y="691"/>
                  </a:lnTo>
                  <a:lnTo>
                    <a:pt x="1904" y="691"/>
                  </a:lnTo>
                  <a:lnTo>
                    <a:pt x="1904" y="691"/>
                  </a:lnTo>
                  <a:lnTo>
                    <a:pt x="1904" y="691"/>
                  </a:lnTo>
                  <a:lnTo>
                    <a:pt x="1904" y="694"/>
                  </a:lnTo>
                  <a:lnTo>
                    <a:pt x="1904" y="694"/>
                  </a:lnTo>
                  <a:lnTo>
                    <a:pt x="1904" y="694"/>
                  </a:lnTo>
                  <a:lnTo>
                    <a:pt x="1904" y="694"/>
                  </a:lnTo>
                  <a:lnTo>
                    <a:pt x="1904" y="694"/>
                  </a:lnTo>
                  <a:lnTo>
                    <a:pt x="1902" y="696"/>
                  </a:lnTo>
                  <a:lnTo>
                    <a:pt x="1902" y="696"/>
                  </a:lnTo>
                  <a:lnTo>
                    <a:pt x="1902" y="696"/>
                  </a:lnTo>
                  <a:lnTo>
                    <a:pt x="1902" y="696"/>
                  </a:lnTo>
                  <a:lnTo>
                    <a:pt x="1902" y="696"/>
                  </a:lnTo>
                  <a:lnTo>
                    <a:pt x="1902" y="696"/>
                  </a:lnTo>
                  <a:lnTo>
                    <a:pt x="1900" y="696"/>
                  </a:lnTo>
                  <a:lnTo>
                    <a:pt x="1897" y="698"/>
                  </a:lnTo>
                  <a:lnTo>
                    <a:pt x="1897" y="698"/>
                  </a:lnTo>
                  <a:lnTo>
                    <a:pt x="1897" y="701"/>
                  </a:lnTo>
                  <a:lnTo>
                    <a:pt x="1897" y="701"/>
                  </a:lnTo>
                  <a:lnTo>
                    <a:pt x="1895" y="701"/>
                  </a:lnTo>
                  <a:lnTo>
                    <a:pt x="1895" y="703"/>
                  </a:lnTo>
                  <a:lnTo>
                    <a:pt x="1895" y="706"/>
                  </a:lnTo>
                  <a:lnTo>
                    <a:pt x="1895" y="706"/>
                  </a:lnTo>
                  <a:lnTo>
                    <a:pt x="1895" y="706"/>
                  </a:lnTo>
                  <a:lnTo>
                    <a:pt x="1892" y="708"/>
                  </a:lnTo>
                  <a:lnTo>
                    <a:pt x="1892" y="708"/>
                  </a:lnTo>
                  <a:lnTo>
                    <a:pt x="1895" y="708"/>
                  </a:lnTo>
                  <a:lnTo>
                    <a:pt x="1895" y="710"/>
                  </a:lnTo>
                  <a:lnTo>
                    <a:pt x="1897" y="710"/>
                  </a:lnTo>
                  <a:lnTo>
                    <a:pt x="1897" y="710"/>
                  </a:lnTo>
                  <a:lnTo>
                    <a:pt x="1895" y="710"/>
                  </a:lnTo>
                  <a:lnTo>
                    <a:pt x="1895" y="710"/>
                  </a:lnTo>
                  <a:lnTo>
                    <a:pt x="1892" y="710"/>
                  </a:lnTo>
                  <a:lnTo>
                    <a:pt x="1892" y="710"/>
                  </a:lnTo>
                  <a:lnTo>
                    <a:pt x="1890" y="710"/>
                  </a:lnTo>
                  <a:lnTo>
                    <a:pt x="1890" y="710"/>
                  </a:lnTo>
                  <a:lnTo>
                    <a:pt x="1890" y="713"/>
                  </a:lnTo>
                  <a:lnTo>
                    <a:pt x="1890" y="713"/>
                  </a:lnTo>
                  <a:lnTo>
                    <a:pt x="1890" y="710"/>
                  </a:lnTo>
                  <a:lnTo>
                    <a:pt x="1890" y="710"/>
                  </a:lnTo>
                  <a:lnTo>
                    <a:pt x="1890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3"/>
                  </a:lnTo>
                  <a:lnTo>
                    <a:pt x="1892" y="715"/>
                  </a:lnTo>
                  <a:lnTo>
                    <a:pt x="1892" y="715"/>
                  </a:lnTo>
                  <a:lnTo>
                    <a:pt x="1892" y="715"/>
                  </a:lnTo>
                  <a:lnTo>
                    <a:pt x="1892" y="715"/>
                  </a:lnTo>
                  <a:lnTo>
                    <a:pt x="1892" y="715"/>
                  </a:lnTo>
                  <a:lnTo>
                    <a:pt x="1892" y="717"/>
                  </a:lnTo>
                  <a:lnTo>
                    <a:pt x="1892" y="717"/>
                  </a:lnTo>
                  <a:lnTo>
                    <a:pt x="1890" y="715"/>
                  </a:lnTo>
                  <a:lnTo>
                    <a:pt x="1890" y="715"/>
                  </a:lnTo>
                  <a:lnTo>
                    <a:pt x="1890" y="717"/>
                  </a:lnTo>
                  <a:lnTo>
                    <a:pt x="1888" y="717"/>
                  </a:lnTo>
                  <a:lnTo>
                    <a:pt x="1888" y="720"/>
                  </a:lnTo>
                  <a:lnTo>
                    <a:pt x="1890" y="720"/>
                  </a:lnTo>
                  <a:lnTo>
                    <a:pt x="1890" y="720"/>
                  </a:lnTo>
                  <a:lnTo>
                    <a:pt x="1890" y="720"/>
                  </a:lnTo>
                  <a:lnTo>
                    <a:pt x="1890" y="722"/>
                  </a:lnTo>
                  <a:lnTo>
                    <a:pt x="1890" y="722"/>
                  </a:lnTo>
                  <a:lnTo>
                    <a:pt x="1890" y="724"/>
                  </a:lnTo>
                  <a:lnTo>
                    <a:pt x="1890" y="724"/>
                  </a:lnTo>
                  <a:lnTo>
                    <a:pt x="1890" y="724"/>
                  </a:lnTo>
                  <a:lnTo>
                    <a:pt x="1895" y="727"/>
                  </a:lnTo>
                  <a:lnTo>
                    <a:pt x="1897" y="727"/>
                  </a:lnTo>
                  <a:lnTo>
                    <a:pt x="1897" y="724"/>
                  </a:lnTo>
                  <a:lnTo>
                    <a:pt x="1897" y="724"/>
                  </a:lnTo>
                  <a:lnTo>
                    <a:pt x="1897" y="722"/>
                  </a:lnTo>
                  <a:lnTo>
                    <a:pt x="1897" y="722"/>
                  </a:lnTo>
                  <a:lnTo>
                    <a:pt x="1900" y="722"/>
                  </a:lnTo>
                  <a:lnTo>
                    <a:pt x="1900" y="722"/>
                  </a:lnTo>
                  <a:lnTo>
                    <a:pt x="1900" y="722"/>
                  </a:lnTo>
                  <a:lnTo>
                    <a:pt x="1900" y="722"/>
                  </a:lnTo>
                  <a:lnTo>
                    <a:pt x="1900" y="722"/>
                  </a:lnTo>
                  <a:lnTo>
                    <a:pt x="1900" y="724"/>
                  </a:lnTo>
                  <a:lnTo>
                    <a:pt x="1900" y="727"/>
                  </a:lnTo>
                  <a:lnTo>
                    <a:pt x="1900" y="727"/>
                  </a:lnTo>
                  <a:lnTo>
                    <a:pt x="1900" y="727"/>
                  </a:lnTo>
                  <a:lnTo>
                    <a:pt x="1902" y="724"/>
                  </a:lnTo>
                  <a:lnTo>
                    <a:pt x="1902" y="724"/>
                  </a:lnTo>
                  <a:lnTo>
                    <a:pt x="1902" y="724"/>
                  </a:lnTo>
                  <a:lnTo>
                    <a:pt x="1902" y="724"/>
                  </a:lnTo>
                  <a:lnTo>
                    <a:pt x="1902" y="724"/>
                  </a:lnTo>
                  <a:lnTo>
                    <a:pt x="1902" y="724"/>
                  </a:lnTo>
                  <a:lnTo>
                    <a:pt x="1902" y="722"/>
                  </a:lnTo>
                  <a:lnTo>
                    <a:pt x="1902" y="722"/>
                  </a:lnTo>
                  <a:lnTo>
                    <a:pt x="1902" y="722"/>
                  </a:lnTo>
                  <a:lnTo>
                    <a:pt x="1902" y="722"/>
                  </a:lnTo>
                  <a:lnTo>
                    <a:pt x="1902" y="722"/>
                  </a:lnTo>
                  <a:lnTo>
                    <a:pt x="1902" y="722"/>
                  </a:lnTo>
                  <a:lnTo>
                    <a:pt x="1904" y="720"/>
                  </a:lnTo>
                  <a:lnTo>
                    <a:pt x="1904" y="720"/>
                  </a:lnTo>
                  <a:lnTo>
                    <a:pt x="1904" y="720"/>
                  </a:lnTo>
                  <a:lnTo>
                    <a:pt x="1904" y="717"/>
                  </a:lnTo>
                  <a:lnTo>
                    <a:pt x="1904" y="717"/>
                  </a:lnTo>
                  <a:lnTo>
                    <a:pt x="1907" y="715"/>
                  </a:lnTo>
                  <a:lnTo>
                    <a:pt x="1907" y="715"/>
                  </a:lnTo>
                  <a:lnTo>
                    <a:pt x="1907" y="715"/>
                  </a:lnTo>
                  <a:lnTo>
                    <a:pt x="1909" y="715"/>
                  </a:lnTo>
                  <a:lnTo>
                    <a:pt x="1909" y="715"/>
                  </a:lnTo>
                  <a:lnTo>
                    <a:pt x="1909" y="713"/>
                  </a:lnTo>
                  <a:lnTo>
                    <a:pt x="1909" y="713"/>
                  </a:lnTo>
                  <a:lnTo>
                    <a:pt x="1909" y="713"/>
                  </a:lnTo>
                  <a:lnTo>
                    <a:pt x="1909" y="713"/>
                  </a:lnTo>
                  <a:lnTo>
                    <a:pt x="1911" y="713"/>
                  </a:lnTo>
                  <a:lnTo>
                    <a:pt x="1909" y="710"/>
                  </a:lnTo>
                  <a:lnTo>
                    <a:pt x="1911" y="710"/>
                  </a:lnTo>
                  <a:lnTo>
                    <a:pt x="1911" y="710"/>
                  </a:lnTo>
                  <a:lnTo>
                    <a:pt x="1914" y="710"/>
                  </a:lnTo>
                  <a:lnTo>
                    <a:pt x="1914" y="710"/>
                  </a:lnTo>
                  <a:lnTo>
                    <a:pt x="1914" y="710"/>
                  </a:lnTo>
                  <a:lnTo>
                    <a:pt x="1916" y="708"/>
                  </a:lnTo>
                  <a:lnTo>
                    <a:pt x="1916" y="708"/>
                  </a:lnTo>
                  <a:lnTo>
                    <a:pt x="1916" y="706"/>
                  </a:lnTo>
                  <a:lnTo>
                    <a:pt x="1916" y="706"/>
                  </a:lnTo>
                  <a:lnTo>
                    <a:pt x="1919" y="706"/>
                  </a:lnTo>
                  <a:lnTo>
                    <a:pt x="1919" y="703"/>
                  </a:lnTo>
                  <a:lnTo>
                    <a:pt x="1919" y="701"/>
                  </a:lnTo>
                  <a:lnTo>
                    <a:pt x="1919" y="701"/>
                  </a:lnTo>
                  <a:lnTo>
                    <a:pt x="1919" y="698"/>
                  </a:lnTo>
                  <a:lnTo>
                    <a:pt x="1919" y="698"/>
                  </a:lnTo>
                  <a:lnTo>
                    <a:pt x="1919" y="698"/>
                  </a:lnTo>
                  <a:lnTo>
                    <a:pt x="1921" y="698"/>
                  </a:lnTo>
                  <a:lnTo>
                    <a:pt x="1921" y="696"/>
                  </a:lnTo>
                  <a:lnTo>
                    <a:pt x="1921" y="696"/>
                  </a:lnTo>
                  <a:lnTo>
                    <a:pt x="1921" y="696"/>
                  </a:lnTo>
                  <a:lnTo>
                    <a:pt x="1921" y="696"/>
                  </a:lnTo>
                  <a:lnTo>
                    <a:pt x="1921" y="696"/>
                  </a:lnTo>
                  <a:lnTo>
                    <a:pt x="1921" y="696"/>
                  </a:lnTo>
                  <a:lnTo>
                    <a:pt x="1921" y="694"/>
                  </a:lnTo>
                  <a:lnTo>
                    <a:pt x="1921" y="694"/>
                  </a:lnTo>
                  <a:lnTo>
                    <a:pt x="1921" y="694"/>
                  </a:lnTo>
                  <a:lnTo>
                    <a:pt x="1921" y="694"/>
                  </a:lnTo>
                  <a:lnTo>
                    <a:pt x="1921" y="694"/>
                  </a:lnTo>
                  <a:lnTo>
                    <a:pt x="1919" y="694"/>
                  </a:lnTo>
                  <a:lnTo>
                    <a:pt x="1919" y="694"/>
                  </a:lnTo>
                  <a:lnTo>
                    <a:pt x="1919" y="694"/>
                  </a:lnTo>
                  <a:lnTo>
                    <a:pt x="1919" y="694"/>
                  </a:lnTo>
                  <a:lnTo>
                    <a:pt x="1919" y="691"/>
                  </a:lnTo>
                  <a:lnTo>
                    <a:pt x="1919" y="691"/>
                  </a:lnTo>
                  <a:lnTo>
                    <a:pt x="1919" y="689"/>
                  </a:lnTo>
                  <a:lnTo>
                    <a:pt x="1919" y="689"/>
                  </a:lnTo>
                  <a:lnTo>
                    <a:pt x="1919" y="689"/>
                  </a:lnTo>
                  <a:lnTo>
                    <a:pt x="1919" y="689"/>
                  </a:lnTo>
                  <a:lnTo>
                    <a:pt x="1919" y="687"/>
                  </a:lnTo>
                  <a:lnTo>
                    <a:pt x="1919" y="687"/>
                  </a:lnTo>
                  <a:lnTo>
                    <a:pt x="1919" y="684"/>
                  </a:lnTo>
                  <a:lnTo>
                    <a:pt x="1919" y="684"/>
                  </a:lnTo>
                  <a:lnTo>
                    <a:pt x="1919" y="684"/>
                  </a:lnTo>
                  <a:lnTo>
                    <a:pt x="1921" y="684"/>
                  </a:lnTo>
                  <a:lnTo>
                    <a:pt x="1921" y="684"/>
                  </a:lnTo>
                  <a:lnTo>
                    <a:pt x="1921" y="684"/>
                  </a:lnTo>
                  <a:lnTo>
                    <a:pt x="1923" y="684"/>
                  </a:lnTo>
                  <a:lnTo>
                    <a:pt x="1923" y="684"/>
                  </a:lnTo>
                  <a:lnTo>
                    <a:pt x="1923" y="684"/>
                  </a:lnTo>
                  <a:lnTo>
                    <a:pt x="1923" y="684"/>
                  </a:lnTo>
                  <a:lnTo>
                    <a:pt x="1921" y="682"/>
                  </a:lnTo>
                  <a:close/>
                  <a:moveTo>
                    <a:pt x="1900" y="521"/>
                  </a:moveTo>
                  <a:lnTo>
                    <a:pt x="1900" y="521"/>
                  </a:lnTo>
                  <a:lnTo>
                    <a:pt x="1900" y="521"/>
                  </a:lnTo>
                  <a:lnTo>
                    <a:pt x="1900" y="519"/>
                  </a:lnTo>
                  <a:lnTo>
                    <a:pt x="1900" y="519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1"/>
                  </a:lnTo>
                  <a:lnTo>
                    <a:pt x="1900" y="523"/>
                  </a:lnTo>
                  <a:lnTo>
                    <a:pt x="1902" y="523"/>
                  </a:lnTo>
                  <a:lnTo>
                    <a:pt x="1904" y="526"/>
                  </a:lnTo>
                  <a:lnTo>
                    <a:pt x="1904" y="523"/>
                  </a:lnTo>
                  <a:lnTo>
                    <a:pt x="1904" y="523"/>
                  </a:lnTo>
                  <a:lnTo>
                    <a:pt x="1904" y="523"/>
                  </a:lnTo>
                  <a:lnTo>
                    <a:pt x="1900" y="521"/>
                  </a:lnTo>
                  <a:close/>
                  <a:moveTo>
                    <a:pt x="1904" y="519"/>
                  </a:moveTo>
                  <a:lnTo>
                    <a:pt x="1907" y="519"/>
                  </a:lnTo>
                  <a:lnTo>
                    <a:pt x="1907" y="519"/>
                  </a:lnTo>
                  <a:lnTo>
                    <a:pt x="1907" y="519"/>
                  </a:lnTo>
                  <a:lnTo>
                    <a:pt x="1907" y="519"/>
                  </a:lnTo>
                  <a:lnTo>
                    <a:pt x="1907" y="516"/>
                  </a:lnTo>
                  <a:lnTo>
                    <a:pt x="1907" y="516"/>
                  </a:lnTo>
                  <a:lnTo>
                    <a:pt x="1907" y="514"/>
                  </a:lnTo>
                  <a:lnTo>
                    <a:pt x="1904" y="514"/>
                  </a:lnTo>
                  <a:lnTo>
                    <a:pt x="1904" y="514"/>
                  </a:lnTo>
                  <a:lnTo>
                    <a:pt x="1904" y="514"/>
                  </a:lnTo>
                  <a:lnTo>
                    <a:pt x="1904" y="514"/>
                  </a:lnTo>
                  <a:lnTo>
                    <a:pt x="1904" y="516"/>
                  </a:lnTo>
                  <a:lnTo>
                    <a:pt x="1904" y="519"/>
                  </a:lnTo>
                  <a:lnTo>
                    <a:pt x="1904" y="519"/>
                  </a:lnTo>
                  <a:close/>
                  <a:moveTo>
                    <a:pt x="1897" y="689"/>
                  </a:moveTo>
                  <a:lnTo>
                    <a:pt x="1897" y="689"/>
                  </a:lnTo>
                  <a:lnTo>
                    <a:pt x="1897" y="691"/>
                  </a:lnTo>
                  <a:lnTo>
                    <a:pt x="1897" y="691"/>
                  </a:lnTo>
                  <a:lnTo>
                    <a:pt x="1895" y="691"/>
                  </a:lnTo>
                  <a:lnTo>
                    <a:pt x="1895" y="691"/>
                  </a:lnTo>
                  <a:lnTo>
                    <a:pt x="1897" y="691"/>
                  </a:lnTo>
                  <a:lnTo>
                    <a:pt x="1900" y="694"/>
                  </a:lnTo>
                  <a:lnTo>
                    <a:pt x="1897" y="691"/>
                  </a:lnTo>
                  <a:lnTo>
                    <a:pt x="1900" y="691"/>
                  </a:lnTo>
                  <a:lnTo>
                    <a:pt x="1900" y="691"/>
                  </a:lnTo>
                  <a:lnTo>
                    <a:pt x="1900" y="691"/>
                  </a:lnTo>
                  <a:lnTo>
                    <a:pt x="1900" y="689"/>
                  </a:lnTo>
                  <a:lnTo>
                    <a:pt x="1900" y="689"/>
                  </a:lnTo>
                  <a:lnTo>
                    <a:pt x="1900" y="691"/>
                  </a:lnTo>
                  <a:lnTo>
                    <a:pt x="1900" y="689"/>
                  </a:lnTo>
                  <a:lnTo>
                    <a:pt x="1897" y="689"/>
                  </a:lnTo>
                  <a:lnTo>
                    <a:pt x="1897" y="689"/>
                  </a:lnTo>
                  <a:close/>
                  <a:moveTo>
                    <a:pt x="1954" y="597"/>
                  </a:moveTo>
                  <a:lnTo>
                    <a:pt x="1954" y="594"/>
                  </a:lnTo>
                  <a:lnTo>
                    <a:pt x="1952" y="597"/>
                  </a:lnTo>
                  <a:lnTo>
                    <a:pt x="1952" y="597"/>
                  </a:lnTo>
                  <a:lnTo>
                    <a:pt x="1954" y="597"/>
                  </a:lnTo>
                  <a:lnTo>
                    <a:pt x="1954" y="599"/>
                  </a:lnTo>
                  <a:lnTo>
                    <a:pt x="1954" y="599"/>
                  </a:lnTo>
                  <a:lnTo>
                    <a:pt x="1954" y="599"/>
                  </a:lnTo>
                  <a:lnTo>
                    <a:pt x="1954" y="599"/>
                  </a:lnTo>
                  <a:lnTo>
                    <a:pt x="1956" y="599"/>
                  </a:lnTo>
                  <a:lnTo>
                    <a:pt x="1956" y="597"/>
                  </a:lnTo>
                  <a:lnTo>
                    <a:pt x="1956" y="597"/>
                  </a:lnTo>
                  <a:lnTo>
                    <a:pt x="1956" y="597"/>
                  </a:lnTo>
                  <a:lnTo>
                    <a:pt x="1956" y="597"/>
                  </a:lnTo>
                  <a:lnTo>
                    <a:pt x="1954" y="597"/>
                  </a:lnTo>
                  <a:close/>
                  <a:moveTo>
                    <a:pt x="1978" y="609"/>
                  </a:moveTo>
                  <a:lnTo>
                    <a:pt x="1978" y="609"/>
                  </a:lnTo>
                  <a:lnTo>
                    <a:pt x="1978" y="609"/>
                  </a:lnTo>
                  <a:lnTo>
                    <a:pt x="1978" y="606"/>
                  </a:lnTo>
                  <a:lnTo>
                    <a:pt x="1978" y="606"/>
                  </a:lnTo>
                  <a:lnTo>
                    <a:pt x="1975" y="606"/>
                  </a:lnTo>
                  <a:lnTo>
                    <a:pt x="1975" y="606"/>
                  </a:lnTo>
                  <a:lnTo>
                    <a:pt x="1975" y="606"/>
                  </a:lnTo>
                  <a:lnTo>
                    <a:pt x="1975" y="606"/>
                  </a:lnTo>
                  <a:lnTo>
                    <a:pt x="1975" y="604"/>
                  </a:lnTo>
                  <a:lnTo>
                    <a:pt x="1975" y="604"/>
                  </a:lnTo>
                  <a:lnTo>
                    <a:pt x="1975" y="604"/>
                  </a:lnTo>
                  <a:lnTo>
                    <a:pt x="1975" y="604"/>
                  </a:lnTo>
                  <a:lnTo>
                    <a:pt x="1975" y="604"/>
                  </a:lnTo>
                  <a:lnTo>
                    <a:pt x="1973" y="604"/>
                  </a:lnTo>
                  <a:lnTo>
                    <a:pt x="1973" y="604"/>
                  </a:lnTo>
                  <a:lnTo>
                    <a:pt x="1973" y="601"/>
                  </a:lnTo>
                  <a:lnTo>
                    <a:pt x="1973" y="601"/>
                  </a:lnTo>
                  <a:lnTo>
                    <a:pt x="1973" y="601"/>
                  </a:lnTo>
                  <a:lnTo>
                    <a:pt x="1973" y="601"/>
                  </a:lnTo>
                  <a:lnTo>
                    <a:pt x="1973" y="599"/>
                  </a:lnTo>
                  <a:lnTo>
                    <a:pt x="1973" y="599"/>
                  </a:lnTo>
                  <a:lnTo>
                    <a:pt x="1973" y="601"/>
                  </a:lnTo>
                  <a:lnTo>
                    <a:pt x="1971" y="601"/>
                  </a:lnTo>
                  <a:lnTo>
                    <a:pt x="1971" y="601"/>
                  </a:lnTo>
                  <a:lnTo>
                    <a:pt x="1968" y="599"/>
                  </a:lnTo>
                  <a:lnTo>
                    <a:pt x="1968" y="601"/>
                  </a:lnTo>
                  <a:lnTo>
                    <a:pt x="1968" y="601"/>
                  </a:lnTo>
                  <a:lnTo>
                    <a:pt x="1971" y="601"/>
                  </a:lnTo>
                  <a:lnTo>
                    <a:pt x="1971" y="601"/>
                  </a:lnTo>
                  <a:lnTo>
                    <a:pt x="1971" y="601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4"/>
                  </a:lnTo>
                  <a:lnTo>
                    <a:pt x="1971" y="606"/>
                  </a:lnTo>
                  <a:lnTo>
                    <a:pt x="1971" y="606"/>
                  </a:lnTo>
                  <a:lnTo>
                    <a:pt x="1971" y="606"/>
                  </a:lnTo>
                  <a:lnTo>
                    <a:pt x="1971" y="606"/>
                  </a:lnTo>
                  <a:lnTo>
                    <a:pt x="1973" y="606"/>
                  </a:lnTo>
                  <a:lnTo>
                    <a:pt x="1973" y="609"/>
                  </a:lnTo>
                  <a:lnTo>
                    <a:pt x="1973" y="609"/>
                  </a:lnTo>
                  <a:lnTo>
                    <a:pt x="1973" y="609"/>
                  </a:lnTo>
                  <a:lnTo>
                    <a:pt x="1971" y="609"/>
                  </a:lnTo>
                  <a:lnTo>
                    <a:pt x="1973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3"/>
                  </a:lnTo>
                  <a:lnTo>
                    <a:pt x="1971" y="616"/>
                  </a:lnTo>
                  <a:lnTo>
                    <a:pt x="1971" y="616"/>
                  </a:lnTo>
                  <a:lnTo>
                    <a:pt x="1973" y="616"/>
                  </a:lnTo>
                  <a:lnTo>
                    <a:pt x="1973" y="616"/>
                  </a:lnTo>
                  <a:lnTo>
                    <a:pt x="1973" y="616"/>
                  </a:lnTo>
                  <a:lnTo>
                    <a:pt x="1973" y="618"/>
                  </a:lnTo>
                  <a:lnTo>
                    <a:pt x="1973" y="618"/>
                  </a:lnTo>
                  <a:lnTo>
                    <a:pt x="1973" y="618"/>
                  </a:lnTo>
                  <a:lnTo>
                    <a:pt x="1973" y="616"/>
                  </a:lnTo>
                  <a:lnTo>
                    <a:pt x="1973" y="616"/>
                  </a:lnTo>
                  <a:lnTo>
                    <a:pt x="1973" y="616"/>
                  </a:lnTo>
                  <a:lnTo>
                    <a:pt x="1975" y="616"/>
                  </a:lnTo>
                  <a:lnTo>
                    <a:pt x="1975" y="618"/>
                  </a:lnTo>
                  <a:lnTo>
                    <a:pt x="1975" y="618"/>
                  </a:lnTo>
                  <a:lnTo>
                    <a:pt x="1975" y="618"/>
                  </a:lnTo>
                  <a:lnTo>
                    <a:pt x="1978" y="618"/>
                  </a:lnTo>
                  <a:lnTo>
                    <a:pt x="1978" y="616"/>
                  </a:lnTo>
                  <a:lnTo>
                    <a:pt x="1978" y="616"/>
                  </a:lnTo>
                  <a:lnTo>
                    <a:pt x="1978" y="613"/>
                  </a:lnTo>
                  <a:lnTo>
                    <a:pt x="1980" y="611"/>
                  </a:lnTo>
                  <a:lnTo>
                    <a:pt x="1980" y="611"/>
                  </a:lnTo>
                  <a:lnTo>
                    <a:pt x="1978" y="609"/>
                  </a:lnTo>
                  <a:close/>
                  <a:moveTo>
                    <a:pt x="1971" y="488"/>
                  </a:moveTo>
                  <a:lnTo>
                    <a:pt x="1971" y="488"/>
                  </a:lnTo>
                  <a:lnTo>
                    <a:pt x="1971" y="490"/>
                  </a:lnTo>
                  <a:lnTo>
                    <a:pt x="1973" y="490"/>
                  </a:lnTo>
                  <a:lnTo>
                    <a:pt x="1973" y="490"/>
                  </a:lnTo>
                  <a:lnTo>
                    <a:pt x="1973" y="490"/>
                  </a:lnTo>
                  <a:lnTo>
                    <a:pt x="1973" y="490"/>
                  </a:lnTo>
                  <a:lnTo>
                    <a:pt x="1973" y="490"/>
                  </a:lnTo>
                  <a:lnTo>
                    <a:pt x="1973" y="488"/>
                  </a:lnTo>
                  <a:lnTo>
                    <a:pt x="1973" y="488"/>
                  </a:lnTo>
                  <a:lnTo>
                    <a:pt x="1973" y="485"/>
                  </a:lnTo>
                  <a:lnTo>
                    <a:pt x="1971" y="485"/>
                  </a:lnTo>
                  <a:lnTo>
                    <a:pt x="1971" y="485"/>
                  </a:lnTo>
                  <a:lnTo>
                    <a:pt x="1971" y="485"/>
                  </a:lnTo>
                  <a:lnTo>
                    <a:pt x="1968" y="485"/>
                  </a:lnTo>
                  <a:lnTo>
                    <a:pt x="1968" y="485"/>
                  </a:lnTo>
                  <a:lnTo>
                    <a:pt x="1971" y="488"/>
                  </a:lnTo>
                  <a:lnTo>
                    <a:pt x="1971" y="488"/>
                  </a:lnTo>
                  <a:lnTo>
                    <a:pt x="1971" y="488"/>
                  </a:lnTo>
                  <a:close/>
                  <a:moveTo>
                    <a:pt x="1911" y="661"/>
                  </a:moveTo>
                  <a:lnTo>
                    <a:pt x="1911" y="661"/>
                  </a:lnTo>
                  <a:lnTo>
                    <a:pt x="1914" y="663"/>
                  </a:lnTo>
                  <a:lnTo>
                    <a:pt x="1914" y="663"/>
                  </a:lnTo>
                  <a:lnTo>
                    <a:pt x="1914" y="661"/>
                  </a:lnTo>
                  <a:lnTo>
                    <a:pt x="1916" y="661"/>
                  </a:lnTo>
                  <a:lnTo>
                    <a:pt x="1914" y="661"/>
                  </a:lnTo>
                  <a:lnTo>
                    <a:pt x="1914" y="658"/>
                  </a:lnTo>
                  <a:lnTo>
                    <a:pt x="1914" y="658"/>
                  </a:lnTo>
                  <a:lnTo>
                    <a:pt x="1916" y="658"/>
                  </a:lnTo>
                  <a:lnTo>
                    <a:pt x="1916" y="658"/>
                  </a:lnTo>
                  <a:lnTo>
                    <a:pt x="1916" y="658"/>
                  </a:lnTo>
                  <a:lnTo>
                    <a:pt x="1916" y="656"/>
                  </a:lnTo>
                  <a:lnTo>
                    <a:pt x="1916" y="656"/>
                  </a:lnTo>
                  <a:lnTo>
                    <a:pt x="1914" y="658"/>
                  </a:lnTo>
                  <a:lnTo>
                    <a:pt x="1911" y="661"/>
                  </a:lnTo>
                  <a:close/>
                  <a:moveTo>
                    <a:pt x="1923" y="556"/>
                  </a:moveTo>
                  <a:lnTo>
                    <a:pt x="1923" y="554"/>
                  </a:lnTo>
                  <a:lnTo>
                    <a:pt x="1923" y="554"/>
                  </a:lnTo>
                  <a:lnTo>
                    <a:pt x="1923" y="552"/>
                  </a:lnTo>
                  <a:lnTo>
                    <a:pt x="1923" y="554"/>
                  </a:lnTo>
                  <a:lnTo>
                    <a:pt x="1923" y="554"/>
                  </a:lnTo>
                  <a:lnTo>
                    <a:pt x="1923" y="556"/>
                  </a:lnTo>
                  <a:lnTo>
                    <a:pt x="1923" y="556"/>
                  </a:lnTo>
                  <a:lnTo>
                    <a:pt x="1923" y="556"/>
                  </a:lnTo>
                  <a:close/>
                  <a:moveTo>
                    <a:pt x="1937" y="585"/>
                  </a:moveTo>
                  <a:lnTo>
                    <a:pt x="1935" y="585"/>
                  </a:lnTo>
                  <a:lnTo>
                    <a:pt x="1935" y="585"/>
                  </a:lnTo>
                  <a:lnTo>
                    <a:pt x="1935" y="587"/>
                  </a:lnTo>
                  <a:lnTo>
                    <a:pt x="1935" y="587"/>
                  </a:lnTo>
                  <a:lnTo>
                    <a:pt x="1935" y="590"/>
                  </a:lnTo>
                  <a:lnTo>
                    <a:pt x="1935" y="590"/>
                  </a:lnTo>
                  <a:lnTo>
                    <a:pt x="1935" y="587"/>
                  </a:lnTo>
                  <a:lnTo>
                    <a:pt x="1935" y="587"/>
                  </a:lnTo>
                  <a:lnTo>
                    <a:pt x="1935" y="587"/>
                  </a:lnTo>
                  <a:lnTo>
                    <a:pt x="1937" y="587"/>
                  </a:lnTo>
                  <a:lnTo>
                    <a:pt x="1937" y="585"/>
                  </a:lnTo>
                  <a:lnTo>
                    <a:pt x="1937" y="585"/>
                  </a:lnTo>
                  <a:lnTo>
                    <a:pt x="1937" y="585"/>
                  </a:lnTo>
                  <a:close/>
                  <a:moveTo>
                    <a:pt x="1935" y="682"/>
                  </a:moveTo>
                  <a:lnTo>
                    <a:pt x="1935" y="682"/>
                  </a:lnTo>
                  <a:lnTo>
                    <a:pt x="1933" y="680"/>
                  </a:lnTo>
                  <a:lnTo>
                    <a:pt x="1933" y="680"/>
                  </a:lnTo>
                  <a:lnTo>
                    <a:pt x="1933" y="680"/>
                  </a:lnTo>
                  <a:lnTo>
                    <a:pt x="1933" y="680"/>
                  </a:lnTo>
                  <a:lnTo>
                    <a:pt x="1930" y="680"/>
                  </a:lnTo>
                  <a:lnTo>
                    <a:pt x="1930" y="680"/>
                  </a:lnTo>
                  <a:lnTo>
                    <a:pt x="1923" y="680"/>
                  </a:lnTo>
                  <a:lnTo>
                    <a:pt x="1923" y="680"/>
                  </a:lnTo>
                  <a:lnTo>
                    <a:pt x="1923" y="682"/>
                  </a:lnTo>
                  <a:lnTo>
                    <a:pt x="1926" y="682"/>
                  </a:lnTo>
                  <a:lnTo>
                    <a:pt x="1928" y="682"/>
                  </a:lnTo>
                  <a:lnTo>
                    <a:pt x="1930" y="682"/>
                  </a:lnTo>
                  <a:lnTo>
                    <a:pt x="1930" y="682"/>
                  </a:lnTo>
                  <a:lnTo>
                    <a:pt x="1933" y="684"/>
                  </a:lnTo>
                  <a:lnTo>
                    <a:pt x="1933" y="684"/>
                  </a:lnTo>
                  <a:lnTo>
                    <a:pt x="1935" y="687"/>
                  </a:lnTo>
                  <a:lnTo>
                    <a:pt x="1935" y="687"/>
                  </a:lnTo>
                  <a:lnTo>
                    <a:pt x="1935" y="687"/>
                  </a:lnTo>
                  <a:lnTo>
                    <a:pt x="1935" y="684"/>
                  </a:lnTo>
                  <a:lnTo>
                    <a:pt x="1935" y="682"/>
                  </a:lnTo>
                  <a:lnTo>
                    <a:pt x="1935" y="682"/>
                  </a:lnTo>
                  <a:close/>
                  <a:moveTo>
                    <a:pt x="1587" y="400"/>
                  </a:moveTo>
                  <a:lnTo>
                    <a:pt x="1585" y="400"/>
                  </a:lnTo>
                  <a:lnTo>
                    <a:pt x="1585" y="400"/>
                  </a:lnTo>
                  <a:lnTo>
                    <a:pt x="1585" y="400"/>
                  </a:lnTo>
                  <a:lnTo>
                    <a:pt x="1585" y="400"/>
                  </a:lnTo>
                  <a:lnTo>
                    <a:pt x="1585" y="400"/>
                  </a:lnTo>
                  <a:lnTo>
                    <a:pt x="1585" y="400"/>
                  </a:lnTo>
                  <a:lnTo>
                    <a:pt x="1585" y="398"/>
                  </a:lnTo>
                  <a:lnTo>
                    <a:pt x="1585" y="398"/>
                  </a:lnTo>
                  <a:lnTo>
                    <a:pt x="1585" y="398"/>
                  </a:lnTo>
                  <a:lnTo>
                    <a:pt x="1583" y="398"/>
                  </a:lnTo>
                  <a:lnTo>
                    <a:pt x="1583" y="398"/>
                  </a:lnTo>
                  <a:lnTo>
                    <a:pt x="1583" y="400"/>
                  </a:lnTo>
                  <a:lnTo>
                    <a:pt x="1583" y="400"/>
                  </a:lnTo>
                  <a:lnTo>
                    <a:pt x="1583" y="400"/>
                  </a:lnTo>
                  <a:lnTo>
                    <a:pt x="1583" y="400"/>
                  </a:lnTo>
                  <a:lnTo>
                    <a:pt x="1580" y="400"/>
                  </a:lnTo>
                  <a:lnTo>
                    <a:pt x="1580" y="400"/>
                  </a:lnTo>
                  <a:lnTo>
                    <a:pt x="1580" y="400"/>
                  </a:lnTo>
                  <a:lnTo>
                    <a:pt x="1580" y="398"/>
                  </a:lnTo>
                  <a:lnTo>
                    <a:pt x="1580" y="398"/>
                  </a:lnTo>
                  <a:lnTo>
                    <a:pt x="1580" y="398"/>
                  </a:lnTo>
                  <a:lnTo>
                    <a:pt x="1578" y="396"/>
                  </a:lnTo>
                  <a:lnTo>
                    <a:pt x="1578" y="396"/>
                  </a:lnTo>
                  <a:lnTo>
                    <a:pt x="1578" y="396"/>
                  </a:lnTo>
                  <a:lnTo>
                    <a:pt x="1578" y="396"/>
                  </a:lnTo>
                  <a:lnTo>
                    <a:pt x="1576" y="396"/>
                  </a:lnTo>
                  <a:lnTo>
                    <a:pt x="1576" y="396"/>
                  </a:lnTo>
                  <a:lnTo>
                    <a:pt x="1576" y="398"/>
                  </a:lnTo>
                  <a:lnTo>
                    <a:pt x="1576" y="400"/>
                  </a:lnTo>
                  <a:lnTo>
                    <a:pt x="1576" y="400"/>
                  </a:lnTo>
                  <a:lnTo>
                    <a:pt x="1576" y="400"/>
                  </a:lnTo>
                  <a:lnTo>
                    <a:pt x="1576" y="400"/>
                  </a:lnTo>
                  <a:lnTo>
                    <a:pt x="1576" y="400"/>
                  </a:lnTo>
                  <a:lnTo>
                    <a:pt x="1573" y="400"/>
                  </a:lnTo>
                  <a:lnTo>
                    <a:pt x="1573" y="400"/>
                  </a:lnTo>
                  <a:lnTo>
                    <a:pt x="1573" y="400"/>
                  </a:lnTo>
                  <a:lnTo>
                    <a:pt x="1573" y="400"/>
                  </a:lnTo>
                  <a:lnTo>
                    <a:pt x="1573" y="400"/>
                  </a:lnTo>
                  <a:lnTo>
                    <a:pt x="1571" y="400"/>
                  </a:lnTo>
                  <a:lnTo>
                    <a:pt x="1571" y="398"/>
                  </a:lnTo>
                  <a:lnTo>
                    <a:pt x="1571" y="398"/>
                  </a:lnTo>
                  <a:lnTo>
                    <a:pt x="1571" y="398"/>
                  </a:lnTo>
                  <a:lnTo>
                    <a:pt x="1568" y="398"/>
                  </a:lnTo>
                  <a:lnTo>
                    <a:pt x="1568" y="398"/>
                  </a:lnTo>
                  <a:lnTo>
                    <a:pt x="1568" y="396"/>
                  </a:lnTo>
                  <a:lnTo>
                    <a:pt x="1568" y="396"/>
                  </a:lnTo>
                  <a:lnTo>
                    <a:pt x="1568" y="396"/>
                  </a:lnTo>
                  <a:lnTo>
                    <a:pt x="1566" y="398"/>
                  </a:lnTo>
                  <a:lnTo>
                    <a:pt x="1566" y="398"/>
                  </a:lnTo>
                  <a:lnTo>
                    <a:pt x="1564" y="396"/>
                  </a:lnTo>
                  <a:lnTo>
                    <a:pt x="1561" y="396"/>
                  </a:lnTo>
                  <a:lnTo>
                    <a:pt x="1557" y="396"/>
                  </a:lnTo>
                  <a:lnTo>
                    <a:pt x="1557" y="396"/>
                  </a:lnTo>
                  <a:lnTo>
                    <a:pt x="1557" y="393"/>
                  </a:lnTo>
                  <a:lnTo>
                    <a:pt x="1554" y="393"/>
                  </a:lnTo>
                  <a:lnTo>
                    <a:pt x="1552" y="393"/>
                  </a:lnTo>
                  <a:lnTo>
                    <a:pt x="1550" y="393"/>
                  </a:lnTo>
                  <a:lnTo>
                    <a:pt x="1547" y="393"/>
                  </a:lnTo>
                  <a:lnTo>
                    <a:pt x="1545" y="393"/>
                  </a:lnTo>
                  <a:lnTo>
                    <a:pt x="1545" y="393"/>
                  </a:lnTo>
                  <a:lnTo>
                    <a:pt x="1545" y="393"/>
                  </a:lnTo>
                  <a:lnTo>
                    <a:pt x="1545" y="393"/>
                  </a:lnTo>
                  <a:lnTo>
                    <a:pt x="1545" y="393"/>
                  </a:lnTo>
                  <a:lnTo>
                    <a:pt x="1542" y="393"/>
                  </a:lnTo>
                  <a:lnTo>
                    <a:pt x="1540" y="393"/>
                  </a:lnTo>
                  <a:lnTo>
                    <a:pt x="1540" y="393"/>
                  </a:lnTo>
                  <a:lnTo>
                    <a:pt x="1538" y="396"/>
                  </a:lnTo>
                  <a:lnTo>
                    <a:pt x="1538" y="398"/>
                  </a:lnTo>
                  <a:lnTo>
                    <a:pt x="1538" y="400"/>
                  </a:lnTo>
                  <a:lnTo>
                    <a:pt x="1535" y="400"/>
                  </a:lnTo>
                  <a:lnTo>
                    <a:pt x="1535" y="403"/>
                  </a:lnTo>
                  <a:lnTo>
                    <a:pt x="1535" y="403"/>
                  </a:lnTo>
                  <a:lnTo>
                    <a:pt x="1535" y="405"/>
                  </a:lnTo>
                  <a:lnTo>
                    <a:pt x="1535" y="407"/>
                  </a:lnTo>
                  <a:lnTo>
                    <a:pt x="1538" y="410"/>
                  </a:lnTo>
                  <a:lnTo>
                    <a:pt x="1538" y="412"/>
                  </a:lnTo>
                  <a:lnTo>
                    <a:pt x="1540" y="412"/>
                  </a:lnTo>
                  <a:lnTo>
                    <a:pt x="1540" y="412"/>
                  </a:lnTo>
                  <a:lnTo>
                    <a:pt x="1542" y="412"/>
                  </a:lnTo>
                  <a:lnTo>
                    <a:pt x="1545" y="412"/>
                  </a:lnTo>
                  <a:lnTo>
                    <a:pt x="1547" y="412"/>
                  </a:lnTo>
                  <a:lnTo>
                    <a:pt x="1547" y="412"/>
                  </a:lnTo>
                  <a:lnTo>
                    <a:pt x="1547" y="412"/>
                  </a:lnTo>
                  <a:lnTo>
                    <a:pt x="1547" y="412"/>
                  </a:lnTo>
                  <a:lnTo>
                    <a:pt x="1552" y="410"/>
                  </a:lnTo>
                  <a:lnTo>
                    <a:pt x="1554" y="410"/>
                  </a:lnTo>
                  <a:lnTo>
                    <a:pt x="1559" y="407"/>
                  </a:lnTo>
                  <a:lnTo>
                    <a:pt x="1561" y="407"/>
                  </a:lnTo>
                  <a:lnTo>
                    <a:pt x="1561" y="407"/>
                  </a:lnTo>
                  <a:lnTo>
                    <a:pt x="1564" y="407"/>
                  </a:lnTo>
                  <a:lnTo>
                    <a:pt x="1566" y="407"/>
                  </a:lnTo>
                  <a:lnTo>
                    <a:pt x="1568" y="407"/>
                  </a:lnTo>
                  <a:lnTo>
                    <a:pt x="1568" y="407"/>
                  </a:lnTo>
                  <a:lnTo>
                    <a:pt x="1568" y="410"/>
                  </a:lnTo>
                  <a:lnTo>
                    <a:pt x="1571" y="410"/>
                  </a:lnTo>
                  <a:lnTo>
                    <a:pt x="1571" y="410"/>
                  </a:lnTo>
                  <a:lnTo>
                    <a:pt x="1571" y="407"/>
                  </a:lnTo>
                  <a:lnTo>
                    <a:pt x="1571" y="407"/>
                  </a:lnTo>
                  <a:lnTo>
                    <a:pt x="1573" y="407"/>
                  </a:lnTo>
                  <a:lnTo>
                    <a:pt x="1573" y="407"/>
                  </a:lnTo>
                  <a:lnTo>
                    <a:pt x="1576" y="407"/>
                  </a:lnTo>
                  <a:lnTo>
                    <a:pt x="1576" y="407"/>
                  </a:lnTo>
                  <a:lnTo>
                    <a:pt x="1576" y="407"/>
                  </a:lnTo>
                  <a:lnTo>
                    <a:pt x="1578" y="405"/>
                  </a:lnTo>
                  <a:lnTo>
                    <a:pt x="1578" y="405"/>
                  </a:lnTo>
                  <a:lnTo>
                    <a:pt x="1578" y="405"/>
                  </a:lnTo>
                  <a:lnTo>
                    <a:pt x="1580" y="405"/>
                  </a:lnTo>
                  <a:lnTo>
                    <a:pt x="1580" y="405"/>
                  </a:lnTo>
                  <a:lnTo>
                    <a:pt x="1583" y="405"/>
                  </a:lnTo>
                  <a:lnTo>
                    <a:pt x="1585" y="405"/>
                  </a:lnTo>
                  <a:lnTo>
                    <a:pt x="1587" y="407"/>
                  </a:lnTo>
                  <a:lnTo>
                    <a:pt x="1587" y="405"/>
                  </a:lnTo>
                  <a:lnTo>
                    <a:pt x="1587" y="405"/>
                  </a:lnTo>
                  <a:lnTo>
                    <a:pt x="1587" y="403"/>
                  </a:lnTo>
                  <a:lnTo>
                    <a:pt x="1587" y="400"/>
                  </a:lnTo>
                  <a:close/>
                  <a:moveTo>
                    <a:pt x="426" y="277"/>
                  </a:moveTo>
                  <a:lnTo>
                    <a:pt x="426" y="280"/>
                  </a:lnTo>
                  <a:lnTo>
                    <a:pt x="426" y="280"/>
                  </a:lnTo>
                  <a:lnTo>
                    <a:pt x="426" y="282"/>
                  </a:lnTo>
                  <a:lnTo>
                    <a:pt x="428" y="282"/>
                  </a:lnTo>
                  <a:lnTo>
                    <a:pt x="428" y="282"/>
                  </a:lnTo>
                  <a:lnTo>
                    <a:pt x="428" y="282"/>
                  </a:lnTo>
                  <a:lnTo>
                    <a:pt x="433" y="280"/>
                  </a:lnTo>
                  <a:lnTo>
                    <a:pt x="436" y="280"/>
                  </a:lnTo>
                  <a:lnTo>
                    <a:pt x="436" y="277"/>
                  </a:lnTo>
                  <a:lnTo>
                    <a:pt x="436" y="277"/>
                  </a:lnTo>
                  <a:lnTo>
                    <a:pt x="433" y="275"/>
                  </a:lnTo>
                  <a:lnTo>
                    <a:pt x="433" y="275"/>
                  </a:lnTo>
                  <a:lnTo>
                    <a:pt x="433" y="272"/>
                  </a:lnTo>
                  <a:lnTo>
                    <a:pt x="433" y="272"/>
                  </a:lnTo>
                  <a:lnTo>
                    <a:pt x="431" y="272"/>
                  </a:lnTo>
                  <a:lnTo>
                    <a:pt x="431" y="272"/>
                  </a:lnTo>
                  <a:lnTo>
                    <a:pt x="431" y="272"/>
                  </a:lnTo>
                  <a:lnTo>
                    <a:pt x="428" y="272"/>
                  </a:lnTo>
                  <a:lnTo>
                    <a:pt x="426" y="272"/>
                  </a:lnTo>
                  <a:lnTo>
                    <a:pt x="426" y="277"/>
                  </a:lnTo>
                  <a:close/>
                  <a:moveTo>
                    <a:pt x="438" y="256"/>
                  </a:moveTo>
                  <a:lnTo>
                    <a:pt x="438" y="256"/>
                  </a:lnTo>
                  <a:lnTo>
                    <a:pt x="440" y="256"/>
                  </a:lnTo>
                  <a:lnTo>
                    <a:pt x="440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6"/>
                  </a:lnTo>
                  <a:lnTo>
                    <a:pt x="443" y="254"/>
                  </a:lnTo>
                  <a:lnTo>
                    <a:pt x="443" y="254"/>
                  </a:lnTo>
                  <a:lnTo>
                    <a:pt x="443" y="254"/>
                  </a:lnTo>
                  <a:lnTo>
                    <a:pt x="443" y="254"/>
                  </a:lnTo>
                  <a:lnTo>
                    <a:pt x="440" y="254"/>
                  </a:lnTo>
                  <a:lnTo>
                    <a:pt x="440" y="254"/>
                  </a:lnTo>
                  <a:lnTo>
                    <a:pt x="440" y="254"/>
                  </a:lnTo>
                  <a:lnTo>
                    <a:pt x="440" y="254"/>
                  </a:lnTo>
                  <a:lnTo>
                    <a:pt x="440" y="254"/>
                  </a:lnTo>
                  <a:lnTo>
                    <a:pt x="440" y="251"/>
                  </a:lnTo>
                  <a:lnTo>
                    <a:pt x="440" y="251"/>
                  </a:lnTo>
                  <a:lnTo>
                    <a:pt x="440" y="251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38" y="249"/>
                  </a:lnTo>
                  <a:lnTo>
                    <a:pt x="438" y="249"/>
                  </a:lnTo>
                  <a:lnTo>
                    <a:pt x="438" y="249"/>
                  </a:lnTo>
                  <a:lnTo>
                    <a:pt x="438" y="249"/>
                  </a:lnTo>
                  <a:lnTo>
                    <a:pt x="436" y="251"/>
                  </a:lnTo>
                  <a:lnTo>
                    <a:pt x="436" y="251"/>
                  </a:lnTo>
                  <a:lnTo>
                    <a:pt x="436" y="251"/>
                  </a:lnTo>
                  <a:lnTo>
                    <a:pt x="436" y="254"/>
                  </a:lnTo>
                  <a:lnTo>
                    <a:pt x="438" y="256"/>
                  </a:lnTo>
                  <a:lnTo>
                    <a:pt x="438" y="256"/>
                  </a:lnTo>
                  <a:close/>
                  <a:moveTo>
                    <a:pt x="400" y="256"/>
                  </a:moveTo>
                  <a:lnTo>
                    <a:pt x="402" y="256"/>
                  </a:lnTo>
                  <a:lnTo>
                    <a:pt x="402" y="256"/>
                  </a:lnTo>
                  <a:lnTo>
                    <a:pt x="405" y="254"/>
                  </a:lnTo>
                  <a:lnTo>
                    <a:pt x="407" y="254"/>
                  </a:lnTo>
                  <a:lnTo>
                    <a:pt x="407" y="254"/>
                  </a:lnTo>
                  <a:lnTo>
                    <a:pt x="410" y="256"/>
                  </a:lnTo>
                  <a:lnTo>
                    <a:pt x="410" y="256"/>
                  </a:lnTo>
                  <a:lnTo>
                    <a:pt x="410" y="256"/>
                  </a:lnTo>
                  <a:lnTo>
                    <a:pt x="410" y="256"/>
                  </a:lnTo>
                  <a:lnTo>
                    <a:pt x="412" y="256"/>
                  </a:lnTo>
                  <a:lnTo>
                    <a:pt x="414" y="258"/>
                  </a:lnTo>
                  <a:lnTo>
                    <a:pt x="414" y="258"/>
                  </a:lnTo>
                  <a:lnTo>
                    <a:pt x="417" y="261"/>
                  </a:lnTo>
                  <a:lnTo>
                    <a:pt x="417" y="261"/>
                  </a:lnTo>
                  <a:lnTo>
                    <a:pt x="424" y="265"/>
                  </a:lnTo>
                  <a:lnTo>
                    <a:pt x="426" y="265"/>
                  </a:lnTo>
                  <a:lnTo>
                    <a:pt x="428" y="263"/>
                  </a:lnTo>
                  <a:lnTo>
                    <a:pt x="428" y="263"/>
                  </a:lnTo>
                  <a:lnTo>
                    <a:pt x="428" y="261"/>
                  </a:lnTo>
                  <a:lnTo>
                    <a:pt x="426" y="261"/>
                  </a:lnTo>
                  <a:lnTo>
                    <a:pt x="424" y="256"/>
                  </a:lnTo>
                  <a:lnTo>
                    <a:pt x="421" y="254"/>
                  </a:lnTo>
                  <a:lnTo>
                    <a:pt x="417" y="251"/>
                  </a:lnTo>
                  <a:lnTo>
                    <a:pt x="412" y="249"/>
                  </a:lnTo>
                  <a:lnTo>
                    <a:pt x="410" y="249"/>
                  </a:lnTo>
                  <a:lnTo>
                    <a:pt x="407" y="246"/>
                  </a:lnTo>
                  <a:lnTo>
                    <a:pt x="405" y="249"/>
                  </a:lnTo>
                  <a:lnTo>
                    <a:pt x="402" y="249"/>
                  </a:lnTo>
                  <a:lnTo>
                    <a:pt x="402" y="251"/>
                  </a:lnTo>
                  <a:lnTo>
                    <a:pt x="402" y="251"/>
                  </a:lnTo>
                  <a:lnTo>
                    <a:pt x="400" y="254"/>
                  </a:lnTo>
                  <a:lnTo>
                    <a:pt x="400" y="256"/>
                  </a:lnTo>
                  <a:lnTo>
                    <a:pt x="400" y="256"/>
                  </a:lnTo>
                  <a:lnTo>
                    <a:pt x="400" y="256"/>
                  </a:lnTo>
                  <a:close/>
                  <a:moveTo>
                    <a:pt x="424" y="275"/>
                  </a:move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5"/>
                  </a:lnTo>
                  <a:lnTo>
                    <a:pt x="421" y="277"/>
                  </a:lnTo>
                  <a:lnTo>
                    <a:pt x="421" y="277"/>
                  </a:lnTo>
                  <a:lnTo>
                    <a:pt x="424" y="277"/>
                  </a:lnTo>
                  <a:lnTo>
                    <a:pt x="424" y="277"/>
                  </a:lnTo>
                  <a:lnTo>
                    <a:pt x="424" y="277"/>
                  </a:lnTo>
                  <a:lnTo>
                    <a:pt x="424" y="277"/>
                  </a:lnTo>
                  <a:lnTo>
                    <a:pt x="424" y="277"/>
                  </a:lnTo>
                  <a:lnTo>
                    <a:pt x="424" y="277"/>
                  </a:lnTo>
                  <a:lnTo>
                    <a:pt x="424" y="275"/>
                  </a:lnTo>
                  <a:lnTo>
                    <a:pt x="424" y="275"/>
                  </a:lnTo>
                  <a:close/>
                  <a:moveTo>
                    <a:pt x="424" y="270"/>
                  </a:moveTo>
                  <a:lnTo>
                    <a:pt x="424" y="270"/>
                  </a:lnTo>
                  <a:lnTo>
                    <a:pt x="426" y="268"/>
                  </a:lnTo>
                  <a:lnTo>
                    <a:pt x="426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4" y="270"/>
                  </a:lnTo>
                  <a:close/>
                  <a:moveTo>
                    <a:pt x="440" y="263"/>
                  </a:moveTo>
                  <a:lnTo>
                    <a:pt x="440" y="263"/>
                  </a:lnTo>
                  <a:lnTo>
                    <a:pt x="443" y="265"/>
                  </a:lnTo>
                  <a:lnTo>
                    <a:pt x="443" y="265"/>
                  </a:lnTo>
                  <a:lnTo>
                    <a:pt x="445" y="265"/>
                  </a:lnTo>
                  <a:lnTo>
                    <a:pt x="447" y="268"/>
                  </a:lnTo>
                  <a:lnTo>
                    <a:pt x="447" y="268"/>
                  </a:lnTo>
                  <a:lnTo>
                    <a:pt x="447" y="265"/>
                  </a:lnTo>
                  <a:lnTo>
                    <a:pt x="445" y="265"/>
                  </a:lnTo>
                  <a:lnTo>
                    <a:pt x="445" y="265"/>
                  </a:lnTo>
                  <a:lnTo>
                    <a:pt x="445" y="265"/>
                  </a:lnTo>
                  <a:lnTo>
                    <a:pt x="445" y="265"/>
                  </a:lnTo>
                  <a:lnTo>
                    <a:pt x="445" y="265"/>
                  </a:lnTo>
                  <a:lnTo>
                    <a:pt x="440" y="263"/>
                  </a:lnTo>
                  <a:lnTo>
                    <a:pt x="440" y="263"/>
                  </a:lnTo>
                  <a:close/>
                  <a:moveTo>
                    <a:pt x="445" y="275"/>
                  </a:moveTo>
                  <a:lnTo>
                    <a:pt x="445" y="275"/>
                  </a:lnTo>
                  <a:lnTo>
                    <a:pt x="445" y="275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7" y="272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5" y="275"/>
                  </a:lnTo>
                  <a:lnTo>
                    <a:pt x="443" y="275"/>
                  </a:lnTo>
                  <a:lnTo>
                    <a:pt x="443" y="275"/>
                  </a:lnTo>
                  <a:lnTo>
                    <a:pt x="443" y="275"/>
                  </a:lnTo>
                  <a:lnTo>
                    <a:pt x="445" y="275"/>
                  </a:lnTo>
                  <a:close/>
                  <a:moveTo>
                    <a:pt x="445" y="270"/>
                  </a:moveTo>
                  <a:lnTo>
                    <a:pt x="445" y="268"/>
                  </a:lnTo>
                  <a:lnTo>
                    <a:pt x="445" y="268"/>
                  </a:lnTo>
                  <a:lnTo>
                    <a:pt x="445" y="268"/>
                  </a:lnTo>
                  <a:lnTo>
                    <a:pt x="443" y="265"/>
                  </a:lnTo>
                  <a:lnTo>
                    <a:pt x="443" y="265"/>
                  </a:lnTo>
                  <a:lnTo>
                    <a:pt x="440" y="265"/>
                  </a:lnTo>
                  <a:lnTo>
                    <a:pt x="440" y="263"/>
                  </a:lnTo>
                  <a:lnTo>
                    <a:pt x="440" y="263"/>
                  </a:lnTo>
                  <a:lnTo>
                    <a:pt x="440" y="263"/>
                  </a:lnTo>
                  <a:lnTo>
                    <a:pt x="438" y="263"/>
                  </a:lnTo>
                  <a:lnTo>
                    <a:pt x="438" y="263"/>
                  </a:lnTo>
                  <a:lnTo>
                    <a:pt x="438" y="263"/>
                  </a:lnTo>
                  <a:lnTo>
                    <a:pt x="438" y="265"/>
                  </a:lnTo>
                  <a:lnTo>
                    <a:pt x="438" y="265"/>
                  </a:lnTo>
                  <a:lnTo>
                    <a:pt x="436" y="265"/>
                  </a:lnTo>
                  <a:lnTo>
                    <a:pt x="436" y="268"/>
                  </a:lnTo>
                  <a:lnTo>
                    <a:pt x="438" y="268"/>
                  </a:lnTo>
                  <a:lnTo>
                    <a:pt x="438" y="272"/>
                  </a:lnTo>
                  <a:lnTo>
                    <a:pt x="440" y="272"/>
                  </a:lnTo>
                  <a:lnTo>
                    <a:pt x="440" y="272"/>
                  </a:lnTo>
                  <a:lnTo>
                    <a:pt x="440" y="275"/>
                  </a:lnTo>
                  <a:lnTo>
                    <a:pt x="443" y="275"/>
                  </a:lnTo>
                  <a:lnTo>
                    <a:pt x="443" y="275"/>
                  </a:lnTo>
                  <a:lnTo>
                    <a:pt x="445" y="272"/>
                  </a:lnTo>
                  <a:lnTo>
                    <a:pt x="445" y="270"/>
                  </a:lnTo>
                  <a:close/>
                  <a:moveTo>
                    <a:pt x="440" y="261"/>
                  </a:moveTo>
                  <a:lnTo>
                    <a:pt x="440" y="261"/>
                  </a:lnTo>
                  <a:lnTo>
                    <a:pt x="440" y="263"/>
                  </a:lnTo>
                  <a:lnTo>
                    <a:pt x="443" y="263"/>
                  </a:lnTo>
                  <a:lnTo>
                    <a:pt x="443" y="263"/>
                  </a:lnTo>
                  <a:lnTo>
                    <a:pt x="443" y="263"/>
                  </a:lnTo>
                  <a:lnTo>
                    <a:pt x="443" y="263"/>
                  </a:lnTo>
                  <a:lnTo>
                    <a:pt x="445" y="263"/>
                  </a:lnTo>
                  <a:lnTo>
                    <a:pt x="445" y="261"/>
                  </a:lnTo>
                  <a:lnTo>
                    <a:pt x="443" y="261"/>
                  </a:lnTo>
                  <a:lnTo>
                    <a:pt x="443" y="261"/>
                  </a:lnTo>
                  <a:lnTo>
                    <a:pt x="443" y="261"/>
                  </a:lnTo>
                  <a:lnTo>
                    <a:pt x="440" y="261"/>
                  </a:lnTo>
                  <a:lnTo>
                    <a:pt x="440" y="261"/>
                  </a:lnTo>
                  <a:close/>
                  <a:moveTo>
                    <a:pt x="391" y="251"/>
                  </a:moveTo>
                  <a:lnTo>
                    <a:pt x="391" y="254"/>
                  </a:lnTo>
                  <a:lnTo>
                    <a:pt x="393" y="258"/>
                  </a:lnTo>
                  <a:lnTo>
                    <a:pt x="393" y="258"/>
                  </a:lnTo>
                  <a:lnTo>
                    <a:pt x="393" y="258"/>
                  </a:lnTo>
                  <a:lnTo>
                    <a:pt x="391" y="261"/>
                  </a:lnTo>
                  <a:lnTo>
                    <a:pt x="388" y="261"/>
                  </a:lnTo>
                  <a:lnTo>
                    <a:pt x="388" y="261"/>
                  </a:lnTo>
                  <a:lnTo>
                    <a:pt x="388" y="263"/>
                  </a:lnTo>
                  <a:lnTo>
                    <a:pt x="391" y="265"/>
                  </a:lnTo>
                  <a:lnTo>
                    <a:pt x="391" y="265"/>
                  </a:lnTo>
                  <a:lnTo>
                    <a:pt x="393" y="268"/>
                  </a:lnTo>
                  <a:lnTo>
                    <a:pt x="395" y="268"/>
                  </a:lnTo>
                  <a:lnTo>
                    <a:pt x="398" y="268"/>
                  </a:lnTo>
                  <a:lnTo>
                    <a:pt x="402" y="265"/>
                  </a:lnTo>
                  <a:lnTo>
                    <a:pt x="402" y="265"/>
                  </a:lnTo>
                  <a:lnTo>
                    <a:pt x="405" y="268"/>
                  </a:lnTo>
                  <a:lnTo>
                    <a:pt x="407" y="268"/>
                  </a:lnTo>
                  <a:lnTo>
                    <a:pt x="412" y="268"/>
                  </a:lnTo>
                  <a:lnTo>
                    <a:pt x="414" y="268"/>
                  </a:lnTo>
                  <a:lnTo>
                    <a:pt x="414" y="268"/>
                  </a:lnTo>
                  <a:lnTo>
                    <a:pt x="419" y="270"/>
                  </a:lnTo>
                  <a:lnTo>
                    <a:pt x="419" y="272"/>
                  </a:lnTo>
                  <a:lnTo>
                    <a:pt x="419" y="272"/>
                  </a:lnTo>
                  <a:lnTo>
                    <a:pt x="419" y="272"/>
                  </a:lnTo>
                  <a:lnTo>
                    <a:pt x="419" y="272"/>
                  </a:lnTo>
                  <a:lnTo>
                    <a:pt x="421" y="272"/>
                  </a:lnTo>
                  <a:lnTo>
                    <a:pt x="421" y="272"/>
                  </a:lnTo>
                  <a:lnTo>
                    <a:pt x="421" y="270"/>
                  </a:lnTo>
                  <a:lnTo>
                    <a:pt x="421" y="268"/>
                  </a:lnTo>
                  <a:lnTo>
                    <a:pt x="421" y="268"/>
                  </a:lnTo>
                  <a:lnTo>
                    <a:pt x="421" y="268"/>
                  </a:lnTo>
                  <a:lnTo>
                    <a:pt x="421" y="268"/>
                  </a:lnTo>
                  <a:lnTo>
                    <a:pt x="421" y="268"/>
                  </a:lnTo>
                  <a:lnTo>
                    <a:pt x="421" y="265"/>
                  </a:lnTo>
                  <a:lnTo>
                    <a:pt x="421" y="265"/>
                  </a:lnTo>
                  <a:lnTo>
                    <a:pt x="419" y="265"/>
                  </a:lnTo>
                  <a:lnTo>
                    <a:pt x="414" y="261"/>
                  </a:lnTo>
                  <a:lnTo>
                    <a:pt x="410" y="258"/>
                  </a:lnTo>
                  <a:lnTo>
                    <a:pt x="407" y="256"/>
                  </a:lnTo>
                  <a:lnTo>
                    <a:pt x="407" y="256"/>
                  </a:lnTo>
                  <a:lnTo>
                    <a:pt x="405" y="256"/>
                  </a:lnTo>
                  <a:lnTo>
                    <a:pt x="405" y="256"/>
                  </a:lnTo>
                  <a:lnTo>
                    <a:pt x="402" y="256"/>
                  </a:lnTo>
                  <a:lnTo>
                    <a:pt x="402" y="256"/>
                  </a:lnTo>
                  <a:lnTo>
                    <a:pt x="402" y="256"/>
                  </a:lnTo>
                  <a:lnTo>
                    <a:pt x="400" y="256"/>
                  </a:lnTo>
                  <a:lnTo>
                    <a:pt x="400" y="256"/>
                  </a:lnTo>
                  <a:lnTo>
                    <a:pt x="398" y="256"/>
                  </a:lnTo>
                  <a:lnTo>
                    <a:pt x="398" y="254"/>
                  </a:lnTo>
                  <a:lnTo>
                    <a:pt x="398" y="254"/>
                  </a:lnTo>
                  <a:lnTo>
                    <a:pt x="398" y="254"/>
                  </a:lnTo>
                  <a:lnTo>
                    <a:pt x="398" y="254"/>
                  </a:lnTo>
                  <a:lnTo>
                    <a:pt x="395" y="249"/>
                  </a:lnTo>
                  <a:lnTo>
                    <a:pt x="395" y="249"/>
                  </a:lnTo>
                  <a:lnTo>
                    <a:pt x="393" y="249"/>
                  </a:lnTo>
                  <a:lnTo>
                    <a:pt x="391" y="251"/>
                  </a:lnTo>
                  <a:close/>
                  <a:moveTo>
                    <a:pt x="7" y="15"/>
                  </a:moveTo>
                  <a:lnTo>
                    <a:pt x="7" y="12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7" y="15"/>
                  </a:lnTo>
                  <a:close/>
                  <a:moveTo>
                    <a:pt x="12" y="3"/>
                  </a:moveTo>
                  <a:lnTo>
                    <a:pt x="15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3"/>
                  </a:lnTo>
                  <a:close/>
                  <a:moveTo>
                    <a:pt x="7" y="12"/>
                  </a:moveTo>
                  <a:lnTo>
                    <a:pt x="7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2"/>
                  </a:lnTo>
                  <a:close/>
                  <a:moveTo>
                    <a:pt x="78" y="183"/>
                  </a:moveTo>
                  <a:lnTo>
                    <a:pt x="76" y="180"/>
                  </a:lnTo>
                  <a:lnTo>
                    <a:pt x="76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80"/>
                  </a:lnTo>
                  <a:lnTo>
                    <a:pt x="74" y="180"/>
                  </a:lnTo>
                  <a:lnTo>
                    <a:pt x="71" y="180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5"/>
                  </a:lnTo>
                  <a:lnTo>
                    <a:pt x="69" y="175"/>
                  </a:lnTo>
                  <a:lnTo>
                    <a:pt x="69" y="175"/>
                  </a:lnTo>
                  <a:lnTo>
                    <a:pt x="69" y="173"/>
                  </a:lnTo>
                  <a:lnTo>
                    <a:pt x="67" y="173"/>
                  </a:lnTo>
                  <a:lnTo>
                    <a:pt x="67" y="173"/>
                  </a:lnTo>
                  <a:lnTo>
                    <a:pt x="62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59" y="171"/>
                  </a:lnTo>
                  <a:lnTo>
                    <a:pt x="59" y="171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7" y="171"/>
                  </a:lnTo>
                  <a:lnTo>
                    <a:pt x="57" y="168"/>
                  </a:lnTo>
                  <a:lnTo>
                    <a:pt x="59" y="166"/>
                  </a:lnTo>
                  <a:lnTo>
                    <a:pt x="59" y="166"/>
                  </a:lnTo>
                  <a:lnTo>
                    <a:pt x="57" y="166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0" y="161"/>
                  </a:lnTo>
                  <a:lnTo>
                    <a:pt x="48" y="161"/>
                  </a:lnTo>
                  <a:lnTo>
                    <a:pt x="48" y="159"/>
                  </a:lnTo>
                  <a:lnTo>
                    <a:pt x="48" y="161"/>
                  </a:lnTo>
                  <a:lnTo>
                    <a:pt x="45" y="159"/>
                  </a:lnTo>
                  <a:lnTo>
                    <a:pt x="48" y="159"/>
                  </a:lnTo>
                  <a:lnTo>
                    <a:pt x="48" y="159"/>
                  </a:lnTo>
                  <a:lnTo>
                    <a:pt x="48" y="157"/>
                  </a:lnTo>
                  <a:lnTo>
                    <a:pt x="48" y="157"/>
                  </a:lnTo>
                  <a:lnTo>
                    <a:pt x="43" y="157"/>
                  </a:lnTo>
                  <a:lnTo>
                    <a:pt x="43" y="157"/>
                  </a:lnTo>
                  <a:lnTo>
                    <a:pt x="43" y="154"/>
                  </a:lnTo>
                  <a:lnTo>
                    <a:pt x="41" y="154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38" y="161"/>
                  </a:lnTo>
                  <a:lnTo>
                    <a:pt x="36" y="161"/>
                  </a:lnTo>
                  <a:lnTo>
                    <a:pt x="36" y="161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1" y="166"/>
                  </a:lnTo>
                  <a:lnTo>
                    <a:pt x="41" y="166"/>
                  </a:lnTo>
                  <a:lnTo>
                    <a:pt x="41" y="166"/>
                  </a:lnTo>
                  <a:lnTo>
                    <a:pt x="41" y="168"/>
                  </a:lnTo>
                  <a:lnTo>
                    <a:pt x="43" y="168"/>
                  </a:lnTo>
                  <a:lnTo>
                    <a:pt x="41" y="168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8" y="171"/>
                  </a:lnTo>
                  <a:lnTo>
                    <a:pt x="48" y="173"/>
                  </a:lnTo>
                  <a:lnTo>
                    <a:pt x="48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55" y="173"/>
                  </a:lnTo>
                  <a:lnTo>
                    <a:pt x="55" y="173"/>
                  </a:lnTo>
                  <a:lnTo>
                    <a:pt x="57" y="173"/>
                  </a:lnTo>
                  <a:lnTo>
                    <a:pt x="64" y="180"/>
                  </a:lnTo>
                  <a:lnTo>
                    <a:pt x="67" y="183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69" y="185"/>
                  </a:lnTo>
                  <a:lnTo>
                    <a:pt x="69" y="185"/>
                  </a:lnTo>
                  <a:lnTo>
                    <a:pt x="69" y="185"/>
                  </a:lnTo>
                  <a:lnTo>
                    <a:pt x="69" y="185"/>
                  </a:lnTo>
                  <a:lnTo>
                    <a:pt x="69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4" y="187"/>
                  </a:lnTo>
                  <a:lnTo>
                    <a:pt x="74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8" y="183"/>
                  </a:lnTo>
                  <a:lnTo>
                    <a:pt x="78" y="183"/>
                  </a:lnTo>
                  <a:close/>
                  <a:moveTo>
                    <a:pt x="1493" y="840"/>
                  </a:moveTo>
                  <a:lnTo>
                    <a:pt x="1493" y="840"/>
                  </a:lnTo>
                  <a:lnTo>
                    <a:pt x="1490" y="840"/>
                  </a:lnTo>
                  <a:lnTo>
                    <a:pt x="1490" y="838"/>
                  </a:lnTo>
                  <a:lnTo>
                    <a:pt x="1490" y="838"/>
                  </a:lnTo>
                  <a:lnTo>
                    <a:pt x="1488" y="838"/>
                  </a:lnTo>
                  <a:lnTo>
                    <a:pt x="1488" y="838"/>
                  </a:lnTo>
                  <a:lnTo>
                    <a:pt x="1486" y="840"/>
                  </a:lnTo>
                  <a:lnTo>
                    <a:pt x="1486" y="840"/>
                  </a:lnTo>
                  <a:lnTo>
                    <a:pt x="1486" y="843"/>
                  </a:lnTo>
                  <a:lnTo>
                    <a:pt x="1483" y="843"/>
                  </a:lnTo>
                  <a:lnTo>
                    <a:pt x="1483" y="845"/>
                  </a:lnTo>
                  <a:lnTo>
                    <a:pt x="1483" y="845"/>
                  </a:lnTo>
                  <a:lnTo>
                    <a:pt x="1481" y="845"/>
                  </a:lnTo>
                  <a:lnTo>
                    <a:pt x="1481" y="848"/>
                  </a:lnTo>
                  <a:lnTo>
                    <a:pt x="1483" y="850"/>
                  </a:lnTo>
                  <a:lnTo>
                    <a:pt x="1483" y="850"/>
                  </a:lnTo>
                  <a:lnTo>
                    <a:pt x="1483" y="848"/>
                  </a:lnTo>
                  <a:lnTo>
                    <a:pt x="1483" y="848"/>
                  </a:lnTo>
                  <a:lnTo>
                    <a:pt x="1486" y="848"/>
                  </a:lnTo>
                  <a:lnTo>
                    <a:pt x="1486" y="848"/>
                  </a:lnTo>
                  <a:lnTo>
                    <a:pt x="1486" y="848"/>
                  </a:lnTo>
                  <a:lnTo>
                    <a:pt x="1486" y="848"/>
                  </a:lnTo>
                  <a:lnTo>
                    <a:pt x="1486" y="848"/>
                  </a:lnTo>
                  <a:lnTo>
                    <a:pt x="1488" y="848"/>
                  </a:lnTo>
                  <a:lnTo>
                    <a:pt x="1488" y="848"/>
                  </a:lnTo>
                  <a:lnTo>
                    <a:pt x="1488" y="848"/>
                  </a:lnTo>
                  <a:lnTo>
                    <a:pt x="1488" y="848"/>
                  </a:lnTo>
                  <a:lnTo>
                    <a:pt x="1488" y="845"/>
                  </a:lnTo>
                  <a:lnTo>
                    <a:pt x="1486" y="843"/>
                  </a:lnTo>
                  <a:lnTo>
                    <a:pt x="1488" y="843"/>
                  </a:lnTo>
                  <a:lnTo>
                    <a:pt x="1488" y="843"/>
                  </a:lnTo>
                  <a:lnTo>
                    <a:pt x="1488" y="843"/>
                  </a:lnTo>
                  <a:lnTo>
                    <a:pt x="1488" y="843"/>
                  </a:lnTo>
                  <a:lnTo>
                    <a:pt x="1488" y="843"/>
                  </a:lnTo>
                  <a:lnTo>
                    <a:pt x="1490" y="843"/>
                  </a:lnTo>
                  <a:lnTo>
                    <a:pt x="1490" y="840"/>
                  </a:lnTo>
                  <a:lnTo>
                    <a:pt x="1493" y="840"/>
                  </a:lnTo>
                  <a:close/>
                  <a:moveTo>
                    <a:pt x="369" y="230"/>
                  </a:moveTo>
                  <a:lnTo>
                    <a:pt x="372" y="232"/>
                  </a:lnTo>
                  <a:lnTo>
                    <a:pt x="374" y="232"/>
                  </a:lnTo>
                  <a:lnTo>
                    <a:pt x="381" y="235"/>
                  </a:lnTo>
                  <a:lnTo>
                    <a:pt x="383" y="235"/>
                  </a:lnTo>
                  <a:lnTo>
                    <a:pt x="383" y="235"/>
                  </a:lnTo>
                  <a:lnTo>
                    <a:pt x="383" y="235"/>
                  </a:lnTo>
                  <a:lnTo>
                    <a:pt x="386" y="237"/>
                  </a:lnTo>
                  <a:lnTo>
                    <a:pt x="388" y="242"/>
                  </a:lnTo>
                  <a:lnTo>
                    <a:pt x="391" y="242"/>
                  </a:lnTo>
                  <a:lnTo>
                    <a:pt x="393" y="242"/>
                  </a:lnTo>
                  <a:lnTo>
                    <a:pt x="393" y="242"/>
                  </a:lnTo>
                  <a:lnTo>
                    <a:pt x="393" y="237"/>
                  </a:lnTo>
                  <a:lnTo>
                    <a:pt x="393" y="232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86" y="228"/>
                  </a:lnTo>
                  <a:lnTo>
                    <a:pt x="386" y="228"/>
                  </a:lnTo>
                  <a:lnTo>
                    <a:pt x="386" y="228"/>
                  </a:lnTo>
                  <a:lnTo>
                    <a:pt x="383" y="228"/>
                  </a:lnTo>
                  <a:lnTo>
                    <a:pt x="383" y="228"/>
                  </a:lnTo>
                  <a:lnTo>
                    <a:pt x="381" y="228"/>
                  </a:lnTo>
                  <a:lnTo>
                    <a:pt x="379" y="228"/>
                  </a:lnTo>
                  <a:lnTo>
                    <a:pt x="376" y="225"/>
                  </a:lnTo>
                  <a:lnTo>
                    <a:pt x="374" y="225"/>
                  </a:lnTo>
                  <a:lnTo>
                    <a:pt x="374" y="225"/>
                  </a:lnTo>
                  <a:lnTo>
                    <a:pt x="372" y="225"/>
                  </a:lnTo>
                  <a:lnTo>
                    <a:pt x="369" y="223"/>
                  </a:lnTo>
                  <a:lnTo>
                    <a:pt x="369" y="223"/>
                  </a:lnTo>
                  <a:lnTo>
                    <a:pt x="367" y="225"/>
                  </a:lnTo>
                  <a:lnTo>
                    <a:pt x="367" y="225"/>
                  </a:lnTo>
                  <a:lnTo>
                    <a:pt x="367" y="228"/>
                  </a:lnTo>
                  <a:lnTo>
                    <a:pt x="369" y="230"/>
                  </a:lnTo>
                  <a:close/>
                  <a:moveTo>
                    <a:pt x="336" y="211"/>
                  </a:moveTo>
                  <a:lnTo>
                    <a:pt x="336" y="211"/>
                  </a:lnTo>
                  <a:lnTo>
                    <a:pt x="336" y="213"/>
                  </a:lnTo>
                  <a:lnTo>
                    <a:pt x="339" y="216"/>
                  </a:lnTo>
                  <a:lnTo>
                    <a:pt x="341" y="218"/>
                  </a:lnTo>
                  <a:lnTo>
                    <a:pt x="341" y="218"/>
                  </a:lnTo>
                  <a:lnTo>
                    <a:pt x="343" y="220"/>
                  </a:lnTo>
                  <a:lnTo>
                    <a:pt x="346" y="218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53" y="216"/>
                  </a:lnTo>
                  <a:lnTo>
                    <a:pt x="353" y="216"/>
                  </a:lnTo>
                  <a:lnTo>
                    <a:pt x="353" y="213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5" y="209"/>
                  </a:lnTo>
                  <a:lnTo>
                    <a:pt x="355" y="206"/>
                  </a:lnTo>
                  <a:lnTo>
                    <a:pt x="355" y="204"/>
                  </a:lnTo>
                  <a:lnTo>
                    <a:pt x="353" y="204"/>
                  </a:lnTo>
                  <a:lnTo>
                    <a:pt x="353" y="201"/>
                  </a:lnTo>
                  <a:lnTo>
                    <a:pt x="350" y="199"/>
                  </a:lnTo>
                  <a:lnTo>
                    <a:pt x="350" y="199"/>
                  </a:lnTo>
                  <a:lnTo>
                    <a:pt x="348" y="197"/>
                  </a:lnTo>
                  <a:lnTo>
                    <a:pt x="346" y="199"/>
                  </a:lnTo>
                  <a:lnTo>
                    <a:pt x="343" y="201"/>
                  </a:lnTo>
                  <a:lnTo>
                    <a:pt x="343" y="201"/>
                  </a:lnTo>
                  <a:lnTo>
                    <a:pt x="341" y="201"/>
                  </a:lnTo>
                  <a:lnTo>
                    <a:pt x="341" y="201"/>
                  </a:lnTo>
                  <a:lnTo>
                    <a:pt x="339" y="201"/>
                  </a:lnTo>
                  <a:lnTo>
                    <a:pt x="336" y="201"/>
                  </a:lnTo>
                  <a:lnTo>
                    <a:pt x="336" y="201"/>
                  </a:lnTo>
                  <a:lnTo>
                    <a:pt x="336" y="204"/>
                  </a:lnTo>
                  <a:lnTo>
                    <a:pt x="334" y="209"/>
                  </a:lnTo>
                  <a:lnTo>
                    <a:pt x="336" y="209"/>
                  </a:lnTo>
                  <a:lnTo>
                    <a:pt x="336" y="211"/>
                  </a:lnTo>
                  <a:close/>
                  <a:moveTo>
                    <a:pt x="509" y="270"/>
                  </a:moveTo>
                  <a:lnTo>
                    <a:pt x="511" y="270"/>
                  </a:lnTo>
                  <a:lnTo>
                    <a:pt x="511" y="270"/>
                  </a:lnTo>
                  <a:lnTo>
                    <a:pt x="509" y="270"/>
                  </a:lnTo>
                  <a:lnTo>
                    <a:pt x="509" y="270"/>
                  </a:lnTo>
                  <a:lnTo>
                    <a:pt x="509" y="270"/>
                  </a:lnTo>
                  <a:lnTo>
                    <a:pt x="509" y="270"/>
                  </a:lnTo>
                  <a:lnTo>
                    <a:pt x="509" y="270"/>
                  </a:lnTo>
                  <a:close/>
                  <a:moveTo>
                    <a:pt x="454" y="268"/>
                  </a:moveTo>
                  <a:lnTo>
                    <a:pt x="454" y="268"/>
                  </a:lnTo>
                  <a:lnTo>
                    <a:pt x="457" y="268"/>
                  </a:lnTo>
                  <a:lnTo>
                    <a:pt x="457" y="268"/>
                  </a:lnTo>
                  <a:lnTo>
                    <a:pt x="457" y="268"/>
                  </a:lnTo>
                  <a:lnTo>
                    <a:pt x="457" y="268"/>
                  </a:lnTo>
                  <a:lnTo>
                    <a:pt x="457" y="265"/>
                  </a:lnTo>
                  <a:lnTo>
                    <a:pt x="454" y="265"/>
                  </a:lnTo>
                  <a:lnTo>
                    <a:pt x="454" y="265"/>
                  </a:lnTo>
                  <a:lnTo>
                    <a:pt x="454" y="268"/>
                  </a:lnTo>
                  <a:lnTo>
                    <a:pt x="454" y="268"/>
                  </a:lnTo>
                  <a:close/>
                  <a:moveTo>
                    <a:pt x="499" y="296"/>
                  </a:moveTo>
                  <a:lnTo>
                    <a:pt x="499" y="296"/>
                  </a:lnTo>
                  <a:lnTo>
                    <a:pt x="499" y="296"/>
                  </a:lnTo>
                  <a:lnTo>
                    <a:pt x="499" y="296"/>
                  </a:lnTo>
                  <a:lnTo>
                    <a:pt x="499" y="296"/>
                  </a:lnTo>
                  <a:lnTo>
                    <a:pt x="499" y="296"/>
                  </a:lnTo>
                  <a:lnTo>
                    <a:pt x="497" y="296"/>
                  </a:lnTo>
                  <a:lnTo>
                    <a:pt x="497" y="296"/>
                  </a:lnTo>
                  <a:lnTo>
                    <a:pt x="497" y="296"/>
                  </a:lnTo>
                  <a:lnTo>
                    <a:pt x="497" y="296"/>
                  </a:lnTo>
                  <a:lnTo>
                    <a:pt x="497" y="296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499" y="301"/>
                  </a:lnTo>
                  <a:lnTo>
                    <a:pt x="499" y="301"/>
                  </a:lnTo>
                  <a:lnTo>
                    <a:pt x="502" y="301"/>
                  </a:lnTo>
                  <a:lnTo>
                    <a:pt x="502" y="301"/>
                  </a:lnTo>
                  <a:lnTo>
                    <a:pt x="502" y="301"/>
                  </a:lnTo>
                  <a:lnTo>
                    <a:pt x="502" y="301"/>
                  </a:lnTo>
                  <a:lnTo>
                    <a:pt x="502" y="301"/>
                  </a:lnTo>
                  <a:lnTo>
                    <a:pt x="502" y="303"/>
                  </a:lnTo>
                  <a:lnTo>
                    <a:pt x="504" y="303"/>
                  </a:lnTo>
                  <a:lnTo>
                    <a:pt x="504" y="303"/>
                  </a:lnTo>
                  <a:lnTo>
                    <a:pt x="504" y="303"/>
                  </a:lnTo>
                  <a:lnTo>
                    <a:pt x="504" y="303"/>
                  </a:lnTo>
                  <a:lnTo>
                    <a:pt x="504" y="306"/>
                  </a:lnTo>
                  <a:lnTo>
                    <a:pt x="506" y="306"/>
                  </a:lnTo>
                  <a:lnTo>
                    <a:pt x="506" y="306"/>
                  </a:lnTo>
                  <a:lnTo>
                    <a:pt x="509" y="306"/>
                  </a:lnTo>
                  <a:lnTo>
                    <a:pt x="509" y="306"/>
                  </a:lnTo>
                  <a:lnTo>
                    <a:pt x="506" y="306"/>
                  </a:lnTo>
                  <a:lnTo>
                    <a:pt x="499" y="296"/>
                  </a:lnTo>
                  <a:lnTo>
                    <a:pt x="499" y="296"/>
                  </a:lnTo>
                  <a:close/>
                  <a:moveTo>
                    <a:pt x="492" y="325"/>
                  </a:moveTo>
                  <a:lnTo>
                    <a:pt x="492" y="325"/>
                  </a:lnTo>
                  <a:lnTo>
                    <a:pt x="492" y="325"/>
                  </a:lnTo>
                  <a:lnTo>
                    <a:pt x="495" y="325"/>
                  </a:lnTo>
                  <a:lnTo>
                    <a:pt x="495" y="325"/>
                  </a:lnTo>
                  <a:lnTo>
                    <a:pt x="495" y="325"/>
                  </a:lnTo>
                  <a:lnTo>
                    <a:pt x="497" y="325"/>
                  </a:lnTo>
                  <a:lnTo>
                    <a:pt x="497" y="325"/>
                  </a:lnTo>
                  <a:lnTo>
                    <a:pt x="497" y="325"/>
                  </a:lnTo>
                  <a:lnTo>
                    <a:pt x="497" y="325"/>
                  </a:lnTo>
                  <a:lnTo>
                    <a:pt x="497" y="322"/>
                  </a:lnTo>
                  <a:lnTo>
                    <a:pt x="497" y="322"/>
                  </a:lnTo>
                  <a:lnTo>
                    <a:pt x="497" y="322"/>
                  </a:lnTo>
                  <a:lnTo>
                    <a:pt x="497" y="322"/>
                  </a:lnTo>
                  <a:lnTo>
                    <a:pt x="492" y="322"/>
                  </a:lnTo>
                  <a:lnTo>
                    <a:pt x="492" y="322"/>
                  </a:lnTo>
                  <a:lnTo>
                    <a:pt x="492" y="325"/>
                  </a:lnTo>
                  <a:close/>
                  <a:moveTo>
                    <a:pt x="488" y="336"/>
                  </a:moveTo>
                  <a:lnTo>
                    <a:pt x="488" y="336"/>
                  </a:lnTo>
                  <a:lnTo>
                    <a:pt x="490" y="336"/>
                  </a:lnTo>
                  <a:lnTo>
                    <a:pt x="490" y="339"/>
                  </a:lnTo>
                  <a:lnTo>
                    <a:pt x="490" y="343"/>
                  </a:lnTo>
                  <a:lnTo>
                    <a:pt x="490" y="343"/>
                  </a:lnTo>
                  <a:lnTo>
                    <a:pt x="492" y="341"/>
                  </a:lnTo>
                  <a:lnTo>
                    <a:pt x="492" y="341"/>
                  </a:lnTo>
                  <a:lnTo>
                    <a:pt x="492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7" y="341"/>
                  </a:lnTo>
                  <a:lnTo>
                    <a:pt x="499" y="339"/>
                  </a:lnTo>
                  <a:lnTo>
                    <a:pt x="499" y="336"/>
                  </a:lnTo>
                  <a:lnTo>
                    <a:pt x="499" y="336"/>
                  </a:lnTo>
                  <a:lnTo>
                    <a:pt x="502" y="334"/>
                  </a:lnTo>
                  <a:lnTo>
                    <a:pt x="502" y="334"/>
                  </a:lnTo>
                  <a:lnTo>
                    <a:pt x="502" y="332"/>
                  </a:lnTo>
                  <a:lnTo>
                    <a:pt x="502" y="332"/>
                  </a:lnTo>
                  <a:lnTo>
                    <a:pt x="499" y="329"/>
                  </a:lnTo>
                  <a:lnTo>
                    <a:pt x="499" y="329"/>
                  </a:lnTo>
                  <a:lnTo>
                    <a:pt x="499" y="327"/>
                  </a:lnTo>
                  <a:lnTo>
                    <a:pt x="499" y="327"/>
                  </a:lnTo>
                  <a:lnTo>
                    <a:pt x="499" y="327"/>
                  </a:lnTo>
                  <a:lnTo>
                    <a:pt x="497" y="327"/>
                  </a:lnTo>
                  <a:lnTo>
                    <a:pt x="497" y="327"/>
                  </a:lnTo>
                  <a:lnTo>
                    <a:pt x="495" y="325"/>
                  </a:lnTo>
                  <a:lnTo>
                    <a:pt x="492" y="327"/>
                  </a:lnTo>
                  <a:lnTo>
                    <a:pt x="492" y="329"/>
                  </a:lnTo>
                  <a:lnTo>
                    <a:pt x="490" y="329"/>
                  </a:lnTo>
                  <a:lnTo>
                    <a:pt x="490" y="329"/>
                  </a:lnTo>
                  <a:lnTo>
                    <a:pt x="490" y="329"/>
                  </a:lnTo>
                  <a:lnTo>
                    <a:pt x="490" y="329"/>
                  </a:lnTo>
                  <a:lnTo>
                    <a:pt x="490" y="329"/>
                  </a:lnTo>
                  <a:lnTo>
                    <a:pt x="488" y="329"/>
                  </a:lnTo>
                  <a:lnTo>
                    <a:pt x="490" y="327"/>
                  </a:lnTo>
                  <a:lnTo>
                    <a:pt x="490" y="327"/>
                  </a:lnTo>
                  <a:lnTo>
                    <a:pt x="488" y="327"/>
                  </a:lnTo>
                  <a:lnTo>
                    <a:pt x="488" y="327"/>
                  </a:lnTo>
                  <a:lnTo>
                    <a:pt x="488" y="327"/>
                  </a:lnTo>
                  <a:lnTo>
                    <a:pt x="485" y="329"/>
                  </a:lnTo>
                  <a:lnTo>
                    <a:pt x="485" y="329"/>
                  </a:lnTo>
                  <a:lnTo>
                    <a:pt x="485" y="332"/>
                  </a:lnTo>
                  <a:lnTo>
                    <a:pt x="485" y="332"/>
                  </a:lnTo>
                  <a:lnTo>
                    <a:pt x="485" y="334"/>
                  </a:lnTo>
                  <a:lnTo>
                    <a:pt x="488" y="336"/>
                  </a:lnTo>
                  <a:close/>
                  <a:moveTo>
                    <a:pt x="497" y="306"/>
                  </a:moveTo>
                  <a:lnTo>
                    <a:pt x="497" y="306"/>
                  </a:lnTo>
                  <a:lnTo>
                    <a:pt x="497" y="303"/>
                  </a:lnTo>
                  <a:lnTo>
                    <a:pt x="495" y="301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9"/>
                  </a:lnTo>
                  <a:lnTo>
                    <a:pt x="492" y="299"/>
                  </a:lnTo>
                  <a:lnTo>
                    <a:pt x="492" y="301"/>
                  </a:lnTo>
                  <a:lnTo>
                    <a:pt x="492" y="301"/>
                  </a:lnTo>
                  <a:lnTo>
                    <a:pt x="492" y="303"/>
                  </a:lnTo>
                  <a:lnTo>
                    <a:pt x="495" y="303"/>
                  </a:lnTo>
                  <a:lnTo>
                    <a:pt x="492" y="303"/>
                  </a:lnTo>
                  <a:lnTo>
                    <a:pt x="492" y="303"/>
                  </a:lnTo>
                  <a:lnTo>
                    <a:pt x="492" y="301"/>
                  </a:lnTo>
                  <a:lnTo>
                    <a:pt x="492" y="301"/>
                  </a:lnTo>
                  <a:lnTo>
                    <a:pt x="492" y="303"/>
                  </a:lnTo>
                  <a:lnTo>
                    <a:pt x="495" y="306"/>
                  </a:lnTo>
                  <a:lnTo>
                    <a:pt x="497" y="308"/>
                  </a:lnTo>
                  <a:lnTo>
                    <a:pt x="497" y="308"/>
                  </a:lnTo>
                  <a:lnTo>
                    <a:pt x="497" y="306"/>
                  </a:lnTo>
                  <a:lnTo>
                    <a:pt x="497" y="306"/>
                  </a:lnTo>
                  <a:lnTo>
                    <a:pt x="495" y="306"/>
                  </a:lnTo>
                  <a:lnTo>
                    <a:pt x="497" y="306"/>
                  </a:lnTo>
                  <a:lnTo>
                    <a:pt x="497" y="306"/>
                  </a:lnTo>
                  <a:close/>
                  <a:moveTo>
                    <a:pt x="499" y="268"/>
                  </a:moveTo>
                  <a:lnTo>
                    <a:pt x="502" y="268"/>
                  </a:lnTo>
                  <a:lnTo>
                    <a:pt x="502" y="268"/>
                  </a:lnTo>
                  <a:lnTo>
                    <a:pt x="504" y="268"/>
                  </a:lnTo>
                  <a:lnTo>
                    <a:pt x="504" y="268"/>
                  </a:lnTo>
                  <a:lnTo>
                    <a:pt x="504" y="268"/>
                  </a:lnTo>
                  <a:lnTo>
                    <a:pt x="502" y="268"/>
                  </a:lnTo>
                  <a:lnTo>
                    <a:pt x="502" y="268"/>
                  </a:lnTo>
                  <a:lnTo>
                    <a:pt x="499" y="268"/>
                  </a:lnTo>
                  <a:lnTo>
                    <a:pt x="499" y="268"/>
                  </a:lnTo>
                  <a:lnTo>
                    <a:pt x="497" y="268"/>
                  </a:lnTo>
                  <a:lnTo>
                    <a:pt x="497" y="270"/>
                  </a:lnTo>
                  <a:lnTo>
                    <a:pt x="499" y="268"/>
                  </a:lnTo>
                  <a:lnTo>
                    <a:pt x="499" y="268"/>
                  </a:lnTo>
                  <a:close/>
                  <a:moveTo>
                    <a:pt x="492" y="291"/>
                  </a:moveTo>
                  <a:lnTo>
                    <a:pt x="490" y="289"/>
                  </a:lnTo>
                  <a:lnTo>
                    <a:pt x="490" y="289"/>
                  </a:lnTo>
                  <a:lnTo>
                    <a:pt x="490" y="289"/>
                  </a:lnTo>
                  <a:lnTo>
                    <a:pt x="490" y="289"/>
                  </a:lnTo>
                  <a:lnTo>
                    <a:pt x="490" y="289"/>
                  </a:lnTo>
                  <a:lnTo>
                    <a:pt x="490" y="289"/>
                  </a:lnTo>
                  <a:lnTo>
                    <a:pt x="490" y="289"/>
                  </a:lnTo>
                  <a:lnTo>
                    <a:pt x="490" y="291"/>
                  </a:lnTo>
                  <a:lnTo>
                    <a:pt x="492" y="291"/>
                  </a:lnTo>
                  <a:lnTo>
                    <a:pt x="492" y="291"/>
                  </a:lnTo>
                  <a:lnTo>
                    <a:pt x="492" y="291"/>
                  </a:lnTo>
                  <a:lnTo>
                    <a:pt x="492" y="291"/>
                  </a:lnTo>
                  <a:lnTo>
                    <a:pt x="492" y="294"/>
                  </a:lnTo>
                  <a:lnTo>
                    <a:pt x="492" y="294"/>
                  </a:lnTo>
                  <a:lnTo>
                    <a:pt x="492" y="294"/>
                  </a:lnTo>
                  <a:lnTo>
                    <a:pt x="492" y="291"/>
                  </a:lnTo>
                  <a:lnTo>
                    <a:pt x="492" y="291"/>
                  </a:lnTo>
                  <a:lnTo>
                    <a:pt x="492" y="291"/>
                  </a:lnTo>
                  <a:lnTo>
                    <a:pt x="492" y="291"/>
                  </a:lnTo>
                  <a:close/>
                  <a:moveTo>
                    <a:pt x="464" y="265"/>
                  </a:moveTo>
                  <a:lnTo>
                    <a:pt x="464" y="265"/>
                  </a:lnTo>
                  <a:lnTo>
                    <a:pt x="466" y="265"/>
                  </a:lnTo>
                  <a:lnTo>
                    <a:pt x="466" y="265"/>
                  </a:lnTo>
                  <a:lnTo>
                    <a:pt x="466" y="268"/>
                  </a:lnTo>
                  <a:lnTo>
                    <a:pt x="466" y="268"/>
                  </a:lnTo>
                  <a:lnTo>
                    <a:pt x="469" y="268"/>
                  </a:lnTo>
                  <a:lnTo>
                    <a:pt x="469" y="268"/>
                  </a:lnTo>
                  <a:lnTo>
                    <a:pt x="469" y="268"/>
                  </a:lnTo>
                  <a:lnTo>
                    <a:pt x="466" y="265"/>
                  </a:lnTo>
                  <a:lnTo>
                    <a:pt x="466" y="263"/>
                  </a:lnTo>
                  <a:lnTo>
                    <a:pt x="464" y="263"/>
                  </a:lnTo>
                  <a:lnTo>
                    <a:pt x="462" y="263"/>
                  </a:lnTo>
                  <a:lnTo>
                    <a:pt x="462" y="263"/>
                  </a:lnTo>
                  <a:lnTo>
                    <a:pt x="464" y="263"/>
                  </a:lnTo>
                  <a:lnTo>
                    <a:pt x="464" y="265"/>
                  </a:lnTo>
                  <a:close/>
                  <a:moveTo>
                    <a:pt x="464" y="258"/>
                  </a:moveTo>
                  <a:lnTo>
                    <a:pt x="464" y="258"/>
                  </a:lnTo>
                  <a:lnTo>
                    <a:pt x="466" y="258"/>
                  </a:lnTo>
                  <a:lnTo>
                    <a:pt x="466" y="261"/>
                  </a:lnTo>
                  <a:lnTo>
                    <a:pt x="469" y="261"/>
                  </a:lnTo>
                  <a:lnTo>
                    <a:pt x="469" y="261"/>
                  </a:lnTo>
                  <a:lnTo>
                    <a:pt x="469" y="258"/>
                  </a:lnTo>
                  <a:lnTo>
                    <a:pt x="469" y="258"/>
                  </a:lnTo>
                  <a:lnTo>
                    <a:pt x="469" y="258"/>
                  </a:lnTo>
                  <a:lnTo>
                    <a:pt x="469" y="258"/>
                  </a:lnTo>
                  <a:lnTo>
                    <a:pt x="469" y="256"/>
                  </a:lnTo>
                  <a:lnTo>
                    <a:pt x="469" y="256"/>
                  </a:lnTo>
                  <a:lnTo>
                    <a:pt x="466" y="256"/>
                  </a:lnTo>
                  <a:lnTo>
                    <a:pt x="466" y="256"/>
                  </a:lnTo>
                  <a:lnTo>
                    <a:pt x="464" y="254"/>
                  </a:lnTo>
                  <a:lnTo>
                    <a:pt x="464" y="256"/>
                  </a:lnTo>
                  <a:lnTo>
                    <a:pt x="464" y="256"/>
                  </a:lnTo>
                  <a:lnTo>
                    <a:pt x="464" y="256"/>
                  </a:lnTo>
                  <a:lnTo>
                    <a:pt x="464" y="256"/>
                  </a:lnTo>
                  <a:lnTo>
                    <a:pt x="464" y="256"/>
                  </a:lnTo>
                  <a:lnTo>
                    <a:pt x="464" y="256"/>
                  </a:lnTo>
                  <a:lnTo>
                    <a:pt x="464" y="258"/>
                  </a:lnTo>
                  <a:close/>
                  <a:moveTo>
                    <a:pt x="457" y="265"/>
                  </a:moveTo>
                  <a:lnTo>
                    <a:pt x="459" y="265"/>
                  </a:lnTo>
                  <a:lnTo>
                    <a:pt x="462" y="268"/>
                  </a:lnTo>
                  <a:lnTo>
                    <a:pt x="462" y="268"/>
                  </a:lnTo>
                  <a:lnTo>
                    <a:pt x="462" y="268"/>
                  </a:lnTo>
                  <a:lnTo>
                    <a:pt x="462" y="268"/>
                  </a:lnTo>
                  <a:lnTo>
                    <a:pt x="462" y="268"/>
                  </a:lnTo>
                  <a:lnTo>
                    <a:pt x="464" y="268"/>
                  </a:lnTo>
                  <a:lnTo>
                    <a:pt x="462" y="265"/>
                  </a:lnTo>
                  <a:lnTo>
                    <a:pt x="462" y="265"/>
                  </a:lnTo>
                  <a:lnTo>
                    <a:pt x="462" y="263"/>
                  </a:lnTo>
                  <a:lnTo>
                    <a:pt x="459" y="263"/>
                  </a:lnTo>
                  <a:lnTo>
                    <a:pt x="459" y="263"/>
                  </a:lnTo>
                  <a:lnTo>
                    <a:pt x="459" y="263"/>
                  </a:lnTo>
                  <a:lnTo>
                    <a:pt x="457" y="261"/>
                  </a:lnTo>
                  <a:lnTo>
                    <a:pt x="457" y="263"/>
                  </a:lnTo>
                  <a:lnTo>
                    <a:pt x="457" y="263"/>
                  </a:lnTo>
                  <a:lnTo>
                    <a:pt x="457" y="265"/>
                  </a:lnTo>
                  <a:close/>
                  <a:moveTo>
                    <a:pt x="506" y="265"/>
                  </a:moveTo>
                  <a:lnTo>
                    <a:pt x="506" y="265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06" y="263"/>
                  </a:lnTo>
                  <a:lnTo>
                    <a:pt x="504" y="263"/>
                  </a:lnTo>
                  <a:lnTo>
                    <a:pt x="504" y="263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6" y="265"/>
                  </a:lnTo>
                  <a:close/>
                  <a:moveTo>
                    <a:pt x="483" y="254"/>
                  </a:moveTo>
                  <a:lnTo>
                    <a:pt x="483" y="254"/>
                  </a:lnTo>
                  <a:lnTo>
                    <a:pt x="485" y="256"/>
                  </a:lnTo>
                  <a:lnTo>
                    <a:pt x="485" y="256"/>
                  </a:lnTo>
                  <a:lnTo>
                    <a:pt x="485" y="256"/>
                  </a:lnTo>
                  <a:lnTo>
                    <a:pt x="488" y="256"/>
                  </a:lnTo>
                  <a:lnTo>
                    <a:pt x="488" y="256"/>
                  </a:lnTo>
                  <a:lnTo>
                    <a:pt x="490" y="256"/>
                  </a:lnTo>
                  <a:lnTo>
                    <a:pt x="490" y="256"/>
                  </a:lnTo>
                  <a:lnTo>
                    <a:pt x="490" y="256"/>
                  </a:lnTo>
                  <a:lnTo>
                    <a:pt x="492" y="254"/>
                  </a:lnTo>
                  <a:lnTo>
                    <a:pt x="495" y="254"/>
                  </a:lnTo>
                  <a:lnTo>
                    <a:pt x="495" y="254"/>
                  </a:lnTo>
                  <a:lnTo>
                    <a:pt x="495" y="254"/>
                  </a:lnTo>
                  <a:lnTo>
                    <a:pt x="495" y="254"/>
                  </a:lnTo>
                  <a:lnTo>
                    <a:pt x="495" y="254"/>
                  </a:lnTo>
                  <a:lnTo>
                    <a:pt x="497" y="254"/>
                  </a:lnTo>
                  <a:lnTo>
                    <a:pt x="497" y="254"/>
                  </a:lnTo>
                  <a:lnTo>
                    <a:pt x="497" y="256"/>
                  </a:lnTo>
                  <a:lnTo>
                    <a:pt x="495" y="256"/>
                  </a:lnTo>
                  <a:lnTo>
                    <a:pt x="495" y="256"/>
                  </a:lnTo>
                  <a:lnTo>
                    <a:pt x="495" y="256"/>
                  </a:lnTo>
                  <a:lnTo>
                    <a:pt x="495" y="256"/>
                  </a:lnTo>
                  <a:lnTo>
                    <a:pt x="495" y="256"/>
                  </a:lnTo>
                  <a:lnTo>
                    <a:pt x="495" y="258"/>
                  </a:lnTo>
                  <a:lnTo>
                    <a:pt x="492" y="258"/>
                  </a:lnTo>
                  <a:lnTo>
                    <a:pt x="492" y="258"/>
                  </a:lnTo>
                  <a:lnTo>
                    <a:pt x="495" y="258"/>
                  </a:lnTo>
                  <a:lnTo>
                    <a:pt x="495" y="258"/>
                  </a:lnTo>
                  <a:lnTo>
                    <a:pt x="497" y="258"/>
                  </a:lnTo>
                  <a:lnTo>
                    <a:pt x="497" y="258"/>
                  </a:lnTo>
                  <a:lnTo>
                    <a:pt x="497" y="261"/>
                  </a:lnTo>
                  <a:lnTo>
                    <a:pt x="497" y="261"/>
                  </a:lnTo>
                  <a:lnTo>
                    <a:pt x="497" y="261"/>
                  </a:lnTo>
                  <a:lnTo>
                    <a:pt x="495" y="261"/>
                  </a:lnTo>
                  <a:lnTo>
                    <a:pt x="495" y="261"/>
                  </a:lnTo>
                  <a:lnTo>
                    <a:pt x="495" y="261"/>
                  </a:lnTo>
                  <a:lnTo>
                    <a:pt x="497" y="261"/>
                  </a:lnTo>
                  <a:lnTo>
                    <a:pt x="497" y="263"/>
                  </a:lnTo>
                  <a:lnTo>
                    <a:pt x="497" y="263"/>
                  </a:lnTo>
                  <a:lnTo>
                    <a:pt x="502" y="265"/>
                  </a:lnTo>
                  <a:lnTo>
                    <a:pt x="502" y="265"/>
                  </a:lnTo>
                  <a:lnTo>
                    <a:pt x="504" y="263"/>
                  </a:lnTo>
                  <a:lnTo>
                    <a:pt x="504" y="261"/>
                  </a:lnTo>
                  <a:lnTo>
                    <a:pt x="504" y="261"/>
                  </a:lnTo>
                  <a:lnTo>
                    <a:pt x="504" y="261"/>
                  </a:lnTo>
                  <a:lnTo>
                    <a:pt x="504" y="261"/>
                  </a:lnTo>
                  <a:lnTo>
                    <a:pt x="504" y="261"/>
                  </a:lnTo>
                  <a:lnTo>
                    <a:pt x="506" y="261"/>
                  </a:lnTo>
                  <a:lnTo>
                    <a:pt x="506" y="258"/>
                  </a:lnTo>
                  <a:lnTo>
                    <a:pt x="506" y="258"/>
                  </a:lnTo>
                  <a:lnTo>
                    <a:pt x="506" y="258"/>
                  </a:lnTo>
                  <a:lnTo>
                    <a:pt x="506" y="258"/>
                  </a:lnTo>
                  <a:lnTo>
                    <a:pt x="504" y="256"/>
                  </a:lnTo>
                  <a:lnTo>
                    <a:pt x="506" y="256"/>
                  </a:lnTo>
                  <a:lnTo>
                    <a:pt x="506" y="254"/>
                  </a:lnTo>
                  <a:lnTo>
                    <a:pt x="506" y="251"/>
                  </a:lnTo>
                  <a:lnTo>
                    <a:pt x="506" y="251"/>
                  </a:lnTo>
                  <a:lnTo>
                    <a:pt x="504" y="251"/>
                  </a:lnTo>
                  <a:lnTo>
                    <a:pt x="502" y="249"/>
                  </a:lnTo>
                  <a:lnTo>
                    <a:pt x="502" y="249"/>
                  </a:lnTo>
                  <a:lnTo>
                    <a:pt x="502" y="249"/>
                  </a:lnTo>
                  <a:lnTo>
                    <a:pt x="502" y="246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4"/>
                  </a:lnTo>
                  <a:lnTo>
                    <a:pt x="502" y="246"/>
                  </a:lnTo>
                  <a:lnTo>
                    <a:pt x="499" y="246"/>
                  </a:lnTo>
                  <a:lnTo>
                    <a:pt x="497" y="246"/>
                  </a:lnTo>
                  <a:lnTo>
                    <a:pt x="497" y="246"/>
                  </a:lnTo>
                  <a:lnTo>
                    <a:pt x="495" y="246"/>
                  </a:lnTo>
                  <a:lnTo>
                    <a:pt x="492" y="246"/>
                  </a:lnTo>
                  <a:lnTo>
                    <a:pt x="492" y="246"/>
                  </a:lnTo>
                  <a:lnTo>
                    <a:pt x="492" y="246"/>
                  </a:lnTo>
                  <a:lnTo>
                    <a:pt x="492" y="246"/>
                  </a:lnTo>
                  <a:lnTo>
                    <a:pt x="490" y="246"/>
                  </a:lnTo>
                  <a:lnTo>
                    <a:pt x="490" y="246"/>
                  </a:lnTo>
                  <a:lnTo>
                    <a:pt x="490" y="246"/>
                  </a:lnTo>
                  <a:lnTo>
                    <a:pt x="490" y="246"/>
                  </a:lnTo>
                  <a:lnTo>
                    <a:pt x="490" y="246"/>
                  </a:lnTo>
                  <a:lnTo>
                    <a:pt x="488" y="249"/>
                  </a:lnTo>
                  <a:lnTo>
                    <a:pt x="488" y="249"/>
                  </a:lnTo>
                  <a:lnTo>
                    <a:pt x="488" y="249"/>
                  </a:lnTo>
                  <a:lnTo>
                    <a:pt x="488" y="249"/>
                  </a:lnTo>
                  <a:lnTo>
                    <a:pt x="485" y="251"/>
                  </a:lnTo>
                  <a:lnTo>
                    <a:pt x="483" y="251"/>
                  </a:lnTo>
                  <a:lnTo>
                    <a:pt x="483" y="251"/>
                  </a:lnTo>
                  <a:lnTo>
                    <a:pt x="483" y="254"/>
                  </a:lnTo>
                  <a:close/>
                  <a:moveTo>
                    <a:pt x="478" y="258"/>
                  </a:moveTo>
                  <a:lnTo>
                    <a:pt x="476" y="258"/>
                  </a:lnTo>
                  <a:lnTo>
                    <a:pt x="476" y="261"/>
                  </a:lnTo>
                  <a:lnTo>
                    <a:pt x="476" y="261"/>
                  </a:lnTo>
                  <a:lnTo>
                    <a:pt x="476" y="263"/>
                  </a:lnTo>
                  <a:lnTo>
                    <a:pt x="476" y="263"/>
                  </a:lnTo>
                  <a:lnTo>
                    <a:pt x="478" y="263"/>
                  </a:lnTo>
                  <a:lnTo>
                    <a:pt x="478" y="263"/>
                  </a:lnTo>
                  <a:lnTo>
                    <a:pt x="480" y="263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8"/>
                  </a:lnTo>
                  <a:lnTo>
                    <a:pt x="480" y="268"/>
                  </a:lnTo>
                  <a:lnTo>
                    <a:pt x="483" y="265"/>
                  </a:lnTo>
                  <a:lnTo>
                    <a:pt x="485" y="265"/>
                  </a:lnTo>
                  <a:lnTo>
                    <a:pt x="485" y="265"/>
                  </a:lnTo>
                  <a:lnTo>
                    <a:pt x="485" y="263"/>
                  </a:lnTo>
                  <a:lnTo>
                    <a:pt x="485" y="263"/>
                  </a:lnTo>
                  <a:lnTo>
                    <a:pt x="483" y="263"/>
                  </a:lnTo>
                  <a:lnTo>
                    <a:pt x="483" y="263"/>
                  </a:lnTo>
                  <a:lnTo>
                    <a:pt x="480" y="263"/>
                  </a:lnTo>
                  <a:lnTo>
                    <a:pt x="480" y="263"/>
                  </a:lnTo>
                  <a:lnTo>
                    <a:pt x="480" y="261"/>
                  </a:lnTo>
                  <a:lnTo>
                    <a:pt x="480" y="261"/>
                  </a:lnTo>
                  <a:lnTo>
                    <a:pt x="480" y="261"/>
                  </a:lnTo>
                  <a:lnTo>
                    <a:pt x="478" y="258"/>
                  </a:lnTo>
                  <a:lnTo>
                    <a:pt x="478" y="258"/>
                  </a:lnTo>
                  <a:close/>
                  <a:moveTo>
                    <a:pt x="466" y="254"/>
                  </a:moveTo>
                  <a:lnTo>
                    <a:pt x="469" y="256"/>
                  </a:lnTo>
                  <a:lnTo>
                    <a:pt x="469" y="256"/>
                  </a:lnTo>
                  <a:lnTo>
                    <a:pt x="469" y="256"/>
                  </a:lnTo>
                  <a:lnTo>
                    <a:pt x="471" y="256"/>
                  </a:lnTo>
                  <a:lnTo>
                    <a:pt x="471" y="256"/>
                  </a:lnTo>
                  <a:lnTo>
                    <a:pt x="473" y="256"/>
                  </a:lnTo>
                  <a:lnTo>
                    <a:pt x="473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6" y="254"/>
                  </a:lnTo>
                  <a:lnTo>
                    <a:pt x="478" y="254"/>
                  </a:lnTo>
                  <a:lnTo>
                    <a:pt x="476" y="254"/>
                  </a:lnTo>
                  <a:lnTo>
                    <a:pt x="476" y="254"/>
                  </a:lnTo>
                  <a:lnTo>
                    <a:pt x="476" y="254"/>
                  </a:lnTo>
                  <a:lnTo>
                    <a:pt x="476" y="254"/>
                  </a:lnTo>
                  <a:lnTo>
                    <a:pt x="478" y="254"/>
                  </a:lnTo>
                  <a:lnTo>
                    <a:pt x="478" y="254"/>
                  </a:lnTo>
                  <a:lnTo>
                    <a:pt x="478" y="249"/>
                  </a:lnTo>
                  <a:lnTo>
                    <a:pt x="478" y="249"/>
                  </a:lnTo>
                  <a:lnTo>
                    <a:pt x="478" y="249"/>
                  </a:lnTo>
                  <a:lnTo>
                    <a:pt x="478" y="246"/>
                  </a:lnTo>
                  <a:lnTo>
                    <a:pt x="478" y="246"/>
                  </a:lnTo>
                  <a:lnTo>
                    <a:pt x="478" y="246"/>
                  </a:lnTo>
                  <a:lnTo>
                    <a:pt x="478" y="246"/>
                  </a:lnTo>
                  <a:lnTo>
                    <a:pt x="476" y="246"/>
                  </a:lnTo>
                  <a:lnTo>
                    <a:pt x="476" y="246"/>
                  </a:lnTo>
                  <a:lnTo>
                    <a:pt x="476" y="246"/>
                  </a:lnTo>
                  <a:lnTo>
                    <a:pt x="476" y="246"/>
                  </a:lnTo>
                  <a:lnTo>
                    <a:pt x="476" y="249"/>
                  </a:lnTo>
                  <a:lnTo>
                    <a:pt x="476" y="249"/>
                  </a:lnTo>
                  <a:lnTo>
                    <a:pt x="476" y="249"/>
                  </a:lnTo>
                  <a:lnTo>
                    <a:pt x="476" y="249"/>
                  </a:lnTo>
                  <a:lnTo>
                    <a:pt x="473" y="246"/>
                  </a:lnTo>
                  <a:lnTo>
                    <a:pt x="473" y="246"/>
                  </a:lnTo>
                  <a:lnTo>
                    <a:pt x="473" y="246"/>
                  </a:lnTo>
                  <a:lnTo>
                    <a:pt x="471" y="249"/>
                  </a:lnTo>
                  <a:lnTo>
                    <a:pt x="471" y="249"/>
                  </a:lnTo>
                  <a:lnTo>
                    <a:pt x="471" y="249"/>
                  </a:lnTo>
                  <a:lnTo>
                    <a:pt x="469" y="249"/>
                  </a:lnTo>
                  <a:lnTo>
                    <a:pt x="469" y="249"/>
                  </a:lnTo>
                  <a:lnTo>
                    <a:pt x="469" y="249"/>
                  </a:lnTo>
                  <a:lnTo>
                    <a:pt x="469" y="249"/>
                  </a:lnTo>
                  <a:lnTo>
                    <a:pt x="469" y="249"/>
                  </a:lnTo>
                  <a:lnTo>
                    <a:pt x="469" y="251"/>
                  </a:lnTo>
                  <a:lnTo>
                    <a:pt x="469" y="251"/>
                  </a:lnTo>
                  <a:lnTo>
                    <a:pt x="469" y="251"/>
                  </a:lnTo>
                  <a:lnTo>
                    <a:pt x="469" y="251"/>
                  </a:lnTo>
                  <a:lnTo>
                    <a:pt x="469" y="251"/>
                  </a:lnTo>
                  <a:lnTo>
                    <a:pt x="466" y="251"/>
                  </a:lnTo>
                  <a:lnTo>
                    <a:pt x="466" y="251"/>
                  </a:lnTo>
                  <a:lnTo>
                    <a:pt x="466" y="251"/>
                  </a:lnTo>
                  <a:lnTo>
                    <a:pt x="466" y="254"/>
                  </a:lnTo>
                  <a:lnTo>
                    <a:pt x="466" y="254"/>
                  </a:lnTo>
                  <a:close/>
                  <a:moveTo>
                    <a:pt x="379" y="249"/>
                  </a:moveTo>
                  <a:lnTo>
                    <a:pt x="379" y="251"/>
                  </a:lnTo>
                  <a:lnTo>
                    <a:pt x="379" y="251"/>
                  </a:lnTo>
                  <a:lnTo>
                    <a:pt x="379" y="254"/>
                  </a:lnTo>
                  <a:lnTo>
                    <a:pt x="381" y="254"/>
                  </a:lnTo>
                  <a:lnTo>
                    <a:pt x="383" y="258"/>
                  </a:lnTo>
                  <a:lnTo>
                    <a:pt x="386" y="261"/>
                  </a:lnTo>
                  <a:lnTo>
                    <a:pt x="388" y="261"/>
                  </a:lnTo>
                  <a:lnTo>
                    <a:pt x="388" y="261"/>
                  </a:lnTo>
                  <a:lnTo>
                    <a:pt x="391" y="258"/>
                  </a:lnTo>
                  <a:lnTo>
                    <a:pt x="391" y="258"/>
                  </a:lnTo>
                  <a:lnTo>
                    <a:pt x="391" y="258"/>
                  </a:lnTo>
                  <a:lnTo>
                    <a:pt x="391" y="258"/>
                  </a:lnTo>
                  <a:lnTo>
                    <a:pt x="391" y="258"/>
                  </a:lnTo>
                  <a:lnTo>
                    <a:pt x="391" y="256"/>
                  </a:lnTo>
                  <a:lnTo>
                    <a:pt x="391" y="254"/>
                  </a:lnTo>
                  <a:lnTo>
                    <a:pt x="391" y="251"/>
                  </a:lnTo>
                  <a:lnTo>
                    <a:pt x="391" y="251"/>
                  </a:lnTo>
                  <a:lnTo>
                    <a:pt x="391" y="246"/>
                  </a:lnTo>
                  <a:lnTo>
                    <a:pt x="391" y="244"/>
                  </a:lnTo>
                  <a:lnTo>
                    <a:pt x="391" y="244"/>
                  </a:lnTo>
                  <a:lnTo>
                    <a:pt x="391" y="244"/>
                  </a:lnTo>
                  <a:lnTo>
                    <a:pt x="391" y="242"/>
                  </a:lnTo>
                  <a:lnTo>
                    <a:pt x="386" y="239"/>
                  </a:lnTo>
                  <a:lnTo>
                    <a:pt x="383" y="237"/>
                  </a:lnTo>
                  <a:lnTo>
                    <a:pt x="381" y="235"/>
                  </a:lnTo>
                  <a:lnTo>
                    <a:pt x="379" y="235"/>
                  </a:lnTo>
                  <a:lnTo>
                    <a:pt x="379" y="235"/>
                  </a:lnTo>
                  <a:lnTo>
                    <a:pt x="379" y="235"/>
                  </a:lnTo>
                  <a:lnTo>
                    <a:pt x="376" y="235"/>
                  </a:lnTo>
                  <a:lnTo>
                    <a:pt x="376" y="237"/>
                  </a:lnTo>
                  <a:lnTo>
                    <a:pt x="379" y="239"/>
                  </a:lnTo>
                  <a:lnTo>
                    <a:pt x="379" y="239"/>
                  </a:lnTo>
                  <a:lnTo>
                    <a:pt x="376" y="239"/>
                  </a:lnTo>
                  <a:lnTo>
                    <a:pt x="376" y="242"/>
                  </a:lnTo>
                  <a:lnTo>
                    <a:pt x="376" y="242"/>
                  </a:lnTo>
                  <a:lnTo>
                    <a:pt x="379" y="242"/>
                  </a:lnTo>
                  <a:lnTo>
                    <a:pt x="379" y="244"/>
                  </a:lnTo>
                  <a:lnTo>
                    <a:pt x="379" y="244"/>
                  </a:lnTo>
                  <a:lnTo>
                    <a:pt x="379" y="246"/>
                  </a:lnTo>
                  <a:lnTo>
                    <a:pt x="379" y="246"/>
                  </a:lnTo>
                  <a:lnTo>
                    <a:pt x="379" y="249"/>
                  </a:lnTo>
                  <a:close/>
                  <a:moveTo>
                    <a:pt x="1027" y="762"/>
                  </a:moveTo>
                  <a:lnTo>
                    <a:pt x="1027" y="760"/>
                  </a:lnTo>
                  <a:lnTo>
                    <a:pt x="1024" y="760"/>
                  </a:lnTo>
                  <a:lnTo>
                    <a:pt x="1022" y="760"/>
                  </a:lnTo>
                  <a:lnTo>
                    <a:pt x="1022" y="758"/>
                  </a:lnTo>
                  <a:lnTo>
                    <a:pt x="1020" y="758"/>
                  </a:lnTo>
                  <a:lnTo>
                    <a:pt x="1020" y="758"/>
                  </a:lnTo>
                  <a:lnTo>
                    <a:pt x="1020" y="758"/>
                  </a:lnTo>
                  <a:lnTo>
                    <a:pt x="1017" y="758"/>
                  </a:lnTo>
                  <a:lnTo>
                    <a:pt x="1017" y="755"/>
                  </a:lnTo>
                  <a:lnTo>
                    <a:pt x="1017" y="755"/>
                  </a:lnTo>
                  <a:lnTo>
                    <a:pt x="1017" y="753"/>
                  </a:lnTo>
                  <a:lnTo>
                    <a:pt x="1017" y="751"/>
                  </a:lnTo>
                  <a:lnTo>
                    <a:pt x="1015" y="748"/>
                  </a:lnTo>
                  <a:lnTo>
                    <a:pt x="1015" y="751"/>
                  </a:lnTo>
                  <a:lnTo>
                    <a:pt x="1015" y="753"/>
                  </a:lnTo>
                  <a:lnTo>
                    <a:pt x="1015" y="753"/>
                  </a:lnTo>
                  <a:lnTo>
                    <a:pt x="1015" y="753"/>
                  </a:lnTo>
                  <a:lnTo>
                    <a:pt x="1015" y="753"/>
                  </a:lnTo>
                  <a:lnTo>
                    <a:pt x="1015" y="751"/>
                  </a:lnTo>
                  <a:lnTo>
                    <a:pt x="1013" y="748"/>
                  </a:lnTo>
                  <a:lnTo>
                    <a:pt x="1013" y="748"/>
                  </a:lnTo>
                  <a:lnTo>
                    <a:pt x="1013" y="748"/>
                  </a:lnTo>
                  <a:lnTo>
                    <a:pt x="1013" y="746"/>
                  </a:lnTo>
                  <a:lnTo>
                    <a:pt x="1013" y="743"/>
                  </a:lnTo>
                  <a:lnTo>
                    <a:pt x="1015" y="734"/>
                  </a:lnTo>
                  <a:lnTo>
                    <a:pt x="1017" y="727"/>
                  </a:lnTo>
                  <a:lnTo>
                    <a:pt x="1017" y="724"/>
                  </a:lnTo>
                  <a:lnTo>
                    <a:pt x="1017" y="724"/>
                  </a:lnTo>
                  <a:lnTo>
                    <a:pt x="1017" y="722"/>
                  </a:lnTo>
                  <a:lnTo>
                    <a:pt x="1017" y="722"/>
                  </a:lnTo>
                  <a:lnTo>
                    <a:pt x="1017" y="722"/>
                  </a:lnTo>
                  <a:lnTo>
                    <a:pt x="1017" y="722"/>
                  </a:lnTo>
                  <a:lnTo>
                    <a:pt x="1017" y="720"/>
                  </a:lnTo>
                  <a:lnTo>
                    <a:pt x="1020" y="720"/>
                  </a:lnTo>
                  <a:lnTo>
                    <a:pt x="1020" y="717"/>
                  </a:lnTo>
                  <a:lnTo>
                    <a:pt x="1020" y="717"/>
                  </a:lnTo>
                  <a:lnTo>
                    <a:pt x="1020" y="715"/>
                  </a:lnTo>
                  <a:lnTo>
                    <a:pt x="1017" y="715"/>
                  </a:lnTo>
                  <a:lnTo>
                    <a:pt x="1015" y="713"/>
                  </a:lnTo>
                  <a:lnTo>
                    <a:pt x="1015" y="713"/>
                  </a:lnTo>
                  <a:lnTo>
                    <a:pt x="1015" y="713"/>
                  </a:lnTo>
                  <a:lnTo>
                    <a:pt x="1015" y="713"/>
                  </a:lnTo>
                  <a:lnTo>
                    <a:pt x="1013" y="713"/>
                  </a:lnTo>
                  <a:lnTo>
                    <a:pt x="1013" y="713"/>
                  </a:lnTo>
                  <a:lnTo>
                    <a:pt x="1013" y="713"/>
                  </a:lnTo>
                  <a:lnTo>
                    <a:pt x="1010" y="713"/>
                  </a:lnTo>
                  <a:lnTo>
                    <a:pt x="1008" y="710"/>
                  </a:lnTo>
                  <a:lnTo>
                    <a:pt x="1008" y="710"/>
                  </a:lnTo>
                  <a:lnTo>
                    <a:pt x="1008" y="710"/>
                  </a:lnTo>
                  <a:lnTo>
                    <a:pt x="1006" y="710"/>
                  </a:lnTo>
                  <a:lnTo>
                    <a:pt x="1003" y="710"/>
                  </a:lnTo>
                  <a:lnTo>
                    <a:pt x="1001" y="710"/>
                  </a:lnTo>
                  <a:lnTo>
                    <a:pt x="1001" y="708"/>
                  </a:lnTo>
                  <a:lnTo>
                    <a:pt x="998" y="706"/>
                  </a:lnTo>
                  <a:lnTo>
                    <a:pt x="996" y="706"/>
                  </a:lnTo>
                  <a:lnTo>
                    <a:pt x="996" y="706"/>
                  </a:lnTo>
                  <a:lnTo>
                    <a:pt x="991" y="708"/>
                  </a:lnTo>
                  <a:lnTo>
                    <a:pt x="991" y="708"/>
                  </a:lnTo>
                  <a:lnTo>
                    <a:pt x="989" y="710"/>
                  </a:lnTo>
                  <a:lnTo>
                    <a:pt x="989" y="708"/>
                  </a:lnTo>
                  <a:lnTo>
                    <a:pt x="987" y="708"/>
                  </a:lnTo>
                  <a:lnTo>
                    <a:pt x="987" y="708"/>
                  </a:lnTo>
                  <a:lnTo>
                    <a:pt x="987" y="710"/>
                  </a:lnTo>
                  <a:lnTo>
                    <a:pt x="984" y="710"/>
                  </a:lnTo>
                  <a:lnTo>
                    <a:pt x="984" y="710"/>
                  </a:lnTo>
                  <a:lnTo>
                    <a:pt x="984" y="710"/>
                  </a:lnTo>
                  <a:lnTo>
                    <a:pt x="982" y="710"/>
                  </a:lnTo>
                  <a:lnTo>
                    <a:pt x="980" y="710"/>
                  </a:lnTo>
                  <a:lnTo>
                    <a:pt x="980" y="710"/>
                  </a:lnTo>
                  <a:lnTo>
                    <a:pt x="980" y="710"/>
                  </a:lnTo>
                  <a:lnTo>
                    <a:pt x="977" y="710"/>
                  </a:lnTo>
                  <a:lnTo>
                    <a:pt x="977" y="710"/>
                  </a:lnTo>
                  <a:lnTo>
                    <a:pt x="970" y="710"/>
                  </a:lnTo>
                  <a:lnTo>
                    <a:pt x="968" y="710"/>
                  </a:lnTo>
                  <a:lnTo>
                    <a:pt x="968" y="710"/>
                  </a:lnTo>
                  <a:lnTo>
                    <a:pt x="965" y="710"/>
                  </a:lnTo>
                  <a:lnTo>
                    <a:pt x="965" y="710"/>
                  </a:lnTo>
                  <a:lnTo>
                    <a:pt x="963" y="713"/>
                  </a:lnTo>
                  <a:lnTo>
                    <a:pt x="963" y="713"/>
                  </a:lnTo>
                  <a:lnTo>
                    <a:pt x="961" y="715"/>
                  </a:lnTo>
                  <a:lnTo>
                    <a:pt x="958" y="715"/>
                  </a:lnTo>
                  <a:lnTo>
                    <a:pt x="958" y="715"/>
                  </a:lnTo>
                  <a:lnTo>
                    <a:pt x="958" y="715"/>
                  </a:lnTo>
                  <a:lnTo>
                    <a:pt x="956" y="713"/>
                  </a:lnTo>
                  <a:lnTo>
                    <a:pt x="956" y="713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1" y="713"/>
                  </a:lnTo>
                  <a:lnTo>
                    <a:pt x="951" y="713"/>
                  </a:lnTo>
                  <a:lnTo>
                    <a:pt x="949" y="710"/>
                  </a:lnTo>
                  <a:lnTo>
                    <a:pt x="949" y="710"/>
                  </a:lnTo>
                  <a:lnTo>
                    <a:pt x="946" y="708"/>
                  </a:lnTo>
                  <a:lnTo>
                    <a:pt x="944" y="708"/>
                  </a:lnTo>
                  <a:lnTo>
                    <a:pt x="944" y="708"/>
                  </a:lnTo>
                  <a:lnTo>
                    <a:pt x="944" y="708"/>
                  </a:lnTo>
                  <a:lnTo>
                    <a:pt x="942" y="708"/>
                  </a:lnTo>
                  <a:lnTo>
                    <a:pt x="942" y="708"/>
                  </a:lnTo>
                  <a:lnTo>
                    <a:pt x="935" y="703"/>
                  </a:lnTo>
                  <a:lnTo>
                    <a:pt x="930" y="701"/>
                  </a:lnTo>
                  <a:lnTo>
                    <a:pt x="930" y="696"/>
                  </a:lnTo>
                  <a:lnTo>
                    <a:pt x="930" y="696"/>
                  </a:lnTo>
                  <a:lnTo>
                    <a:pt x="932" y="694"/>
                  </a:lnTo>
                  <a:lnTo>
                    <a:pt x="932" y="694"/>
                  </a:lnTo>
                  <a:lnTo>
                    <a:pt x="932" y="691"/>
                  </a:lnTo>
                  <a:lnTo>
                    <a:pt x="932" y="691"/>
                  </a:lnTo>
                  <a:lnTo>
                    <a:pt x="932" y="689"/>
                  </a:lnTo>
                  <a:lnTo>
                    <a:pt x="932" y="687"/>
                  </a:lnTo>
                  <a:lnTo>
                    <a:pt x="932" y="687"/>
                  </a:lnTo>
                  <a:lnTo>
                    <a:pt x="932" y="687"/>
                  </a:lnTo>
                  <a:lnTo>
                    <a:pt x="932" y="684"/>
                  </a:lnTo>
                  <a:lnTo>
                    <a:pt x="930" y="684"/>
                  </a:lnTo>
                  <a:lnTo>
                    <a:pt x="930" y="684"/>
                  </a:lnTo>
                  <a:lnTo>
                    <a:pt x="930" y="684"/>
                  </a:lnTo>
                  <a:lnTo>
                    <a:pt x="927" y="684"/>
                  </a:lnTo>
                  <a:lnTo>
                    <a:pt x="927" y="687"/>
                  </a:lnTo>
                  <a:lnTo>
                    <a:pt x="927" y="687"/>
                  </a:lnTo>
                  <a:lnTo>
                    <a:pt x="923" y="684"/>
                  </a:lnTo>
                  <a:lnTo>
                    <a:pt x="923" y="684"/>
                  </a:lnTo>
                  <a:lnTo>
                    <a:pt x="920" y="684"/>
                  </a:lnTo>
                  <a:lnTo>
                    <a:pt x="925" y="684"/>
                  </a:lnTo>
                  <a:lnTo>
                    <a:pt x="925" y="684"/>
                  </a:lnTo>
                  <a:lnTo>
                    <a:pt x="925" y="682"/>
                  </a:lnTo>
                  <a:lnTo>
                    <a:pt x="925" y="682"/>
                  </a:lnTo>
                  <a:lnTo>
                    <a:pt x="925" y="680"/>
                  </a:lnTo>
                  <a:lnTo>
                    <a:pt x="923" y="680"/>
                  </a:lnTo>
                  <a:lnTo>
                    <a:pt x="923" y="680"/>
                  </a:lnTo>
                  <a:lnTo>
                    <a:pt x="923" y="680"/>
                  </a:lnTo>
                  <a:lnTo>
                    <a:pt x="923" y="677"/>
                  </a:lnTo>
                  <a:lnTo>
                    <a:pt x="923" y="677"/>
                  </a:lnTo>
                  <a:lnTo>
                    <a:pt x="923" y="677"/>
                  </a:lnTo>
                  <a:lnTo>
                    <a:pt x="923" y="677"/>
                  </a:lnTo>
                  <a:lnTo>
                    <a:pt x="925" y="677"/>
                  </a:lnTo>
                  <a:lnTo>
                    <a:pt x="925" y="675"/>
                  </a:lnTo>
                  <a:lnTo>
                    <a:pt x="923" y="675"/>
                  </a:lnTo>
                  <a:lnTo>
                    <a:pt x="923" y="675"/>
                  </a:lnTo>
                  <a:lnTo>
                    <a:pt x="923" y="675"/>
                  </a:lnTo>
                  <a:lnTo>
                    <a:pt x="923" y="675"/>
                  </a:lnTo>
                  <a:lnTo>
                    <a:pt x="920" y="672"/>
                  </a:lnTo>
                  <a:lnTo>
                    <a:pt x="920" y="672"/>
                  </a:lnTo>
                  <a:lnTo>
                    <a:pt x="920" y="672"/>
                  </a:lnTo>
                  <a:lnTo>
                    <a:pt x="920" y="670"/>
                  </a:lnTo>
                  <a:lnTo>
                    <a:pt x="920" y="668"/>
                  </a:lnTo>
                  <a:lnTo>
                    <a:pt x="920" y="668"/>
                  </a:lnTo>
                  <a:lnTo>
                    <a:pt x="920" y="668"/>
                  </a:lnTo>
                  <a:lnTo>
                    <a:pt x="920" y="668"/>
                  </a:lnTo>
                  <a:lnTo>
                    <a:pt x="920" y="665"/>
                  </a:lnTo>
                  <a:lnTo>
                    <a:pt x="920" y="665"/>
                  </a:lnTo>
                  <a:lnTo>
                    <a:pt x="920" y="665"/>
                  </a:lnTo>
                  <a:lnTo>
                    <a:pt x="920" y="668"/>
                  </a:lnTo>
                  <a:lnTo>
                    <a:pt x="920" y="668"/>
                  </a:lnTo>
                  <a:lnTo>
                    <a:pt x="918" y="668"/>
                  </a:lnTo>
                  <a:lnTo>
                    <a:pt x="918" y="668"/>
                  </a:lnTo>
                  <a:lnTo>
                    <a:pt x="918" y="668"/>
                  </a:lnTo>
                  <a:lnTo>
                    <a:pt x="916" y="668"/>
                  </a:lnTo>
                  <a:lnTo>
                    <a:pt x="916" y="668"/>
                  </a:lnTo>
                  <a:lnTo>
                    <a:pt x="916" y="668"/>
                  </a:lnTo>
                  <a:lnTo>
                    <a:pt x="913" y="668"/>
                  </a:lnTo>
                  <a:lnTo>
                    <a:pt x="913" y="665"/>
                  </a:lnTo>
                  <a:lnTo>
                    <a:pt x="913" y="668"/>
                  </a:lnTo>
                  <a:lnTo>
                    <a:pt x="911" y="668"/>
                  </a:lnTo>
                  <a:lnTo>
                    <a:pt x="911" y="668"/>
                  </a:lnTo>
                  <a:lnTo>
                    <a:pt x="911" y="668"/>
                  </a:lnTo>
                  <a:lnTo>
                    <a:pt x="909" y="665"/>
                  </a:lnTo>
                  <a:lnTo>
                    <a:pt x="909" y="668"/>
                  </a:lnTo>
                  <a:lnTo>
                    <a:pt x="906" y="668"/>
                  </a:lnTo>
                  <a:lnTo>
                    <a:pt x="904" y="668"/>
                  </a:lnTo>
                  <a:lnTo>
                    <a:pt x="901" y="668"/>
                  </a:lnTo>
                  <a:lnTo>
                    <a:pt x="901" y="668"/>
                  </a:lnTo>
                  <a:lnTo>
                    <a:pt x="899" y="668"/>
                  </a:lnTo>
                  <a:lnTo>
                    <a:pt x="897" y="668"/>
                  </a:lnTo>
                  <a:lnTo>
                    <a:pt x="894" y="668"/>
                  </a:lnTo>
                  <a:lnTo>
                    <a:pt x="894" y="668"/>
                  </a:lnTo>
                  <a:lnTo>
                    <a:pt x="894" y="668"/>
                  </a:lnTo>
                  <a:lnTo>
                    <a:pt x="890" y="663"/>
                  </a:lnTo>
                  <a:lnTo>
                    <a:pt x="890" y="663"/>
                  </a:lnTo>
                  <a:lnTo>
                    <a:pt x="887" y="661"/>
                  </a:lnTo>
                  <a:lnTo>
                    <a:pt x="887" y="663"/>
                  </a:lnTo>
                  <a:lnTo>
                    <a:pt x="885" y="663"/>
                  </a:lnTo>
                  <a:lnTo>
                    <a:pt x="883" y="663"/>
                  </a:lnTo>
                  <a:lnTo>
                    <a:pt x="883" y="663"/>
                  </a:lnTo>
                  <a:lnTo>
                    <a:pt x="883" y="663"/>
                  </a:lnTo>
                  <a:lnTo>
                    <a:pt x="880" y="663"/>
                  </a:lnTo>
                  <a:lnTo>
                    <a:pt x="875" y="661"/>
                  </a:lnTo>
                  <a:lnTo>
                    <a:pt x="875" y="661"/>
                  </a:lnTo>
                  <a:lnTo>
                    <a:pt x="873" y="661"/>
                  </a:lnTo>
                  <a:lnTo>
                    <a:pt x="873" y="658"/>
                  </a:lnTo>
                  <a:lnTo>
                    <a:pt x="871" y="658"/>
                  </a:lnTo>
                  <a:lnTo>
                    <a:pt x="871" y="656"/>
                  </a:lnTo>
                  <a:lnTo>
                    <a:pt x="868" y="656"/>
                  </a:lnTo>
                  <a:lnTo>
                    <a:pt x="868" y="656"/>
                  </a:lnTo>
                  <a:lnTo>
                    <a:pt x="864" y="653"/>
                  </a:lnTo>
                  <a:lnTo>
                    <a:pt x="864" y="653"/>
                  </a:lnTo>
                  <a:lnTo>
                    <a:pt x="864" y="653"/>
                  </a:lnTo>
                  <a:lnTo>
                    <a:pt x="861" y="656"/>
                  </a:lnTo>
                  <a:lnTo>
                    <a:pt x="859" y="658"/>
                  </a:lnTo>
                  <a:lnTo>
                    <a:pt x="859" y="658"/>
                  </a:lnTo>
                  <a:lnTo>
                    <a:pt x="857" y="658"/>
                  </a:lnTo>
                  <a:lnTo>
                    <a:pt x="857" y="658"/>
                  </a:lnTo>
                  <a:lnTo>
                    <a:pt x="845" y="656"/>
                  </a:lnTo>
                  <a:lnTo>
                    <a:pt x="845" y="658"/>
                  </a:lnTo>
                  <a:lnTo>
                    <a:pt x="845" y="656"/>
                  </a:lnTo>
                  <a:lnTo>
                    <a:pt x="845" y="656"/>
                  </a:lnTo>
                  <a:lnTo>
                    <a:pt x="845" y="656"/>
                  </a:lnTo>
                  <a:lnTo>
                    <a:pt x="842" y="649"/>
                  </a:lnTo>
                  <a:lnTo>
                    <a:pt x="840" y="646"/>
                  </a:lnTo>
                  <a:lnTo>
                    <a:pt x="840" y="646"/>
                  </a:lnTo>
                  <a:lnTo>
                    <a:pt x="840" y="644"/>
                  </a:lnTo>
                  <a:lnTo>
                    <a:pt x="840" y="644"/>
                  </a:lnTo>
                  <a:lnTo>
                    <a:pt x="840" y="644"/>
                  </a:lnTo>
                  <a:lnTo>
                    <a:pt x="840" y="644"/>
                  </a:lnTo>
                  <a:lnTo>
                    <a:pt x="838" y="644"/>
                  </a:lnTo>
                  <a:lnTo>
                    <a:pt x="838" y="642"/>
                  </a:lnTo>
                  <a:lnTo>
                    <a:pt x="838" y="644"/>
                  </a:lnTo>
                  <a:lnTo>
                    <a:pt x="838" y="644"/>
                  </a:lnTo>
                  <a:lnTo>
                    <a:pt x="838" y="644"/>
                  </a:lnTo>
                  <a:lnTo>
                    <a:pt x="835" y="644"/>
                  </a:lnTo>
                  <a:lnTo>
                    <a:pt x="835" y="644"/>
                  </a:lnTo>
                  <a:lnTo>
                    <a:pt x="835" y="642"/>
                  </a:lnTo>
                  <a:lnTo>
                    <a:pt x="833" y="642"/>
                  </a:lnTo>
                  <a:lnTo>
                    <a:pt x="833" y="642"/>
                  </a:lnTo>
                  <a:lnTo>
                    <a:pt x="828" y="642"/>
                  </a:lnTo>
                  <a:lnTo>
                    <a:pt x="828" y="642"/>
                  </a:lnTo>
                  <a:lnTo>
                    <a:pt x="828" y="644"/>
                  </a:lnTo>
                  <a:lnTo>
                    <a:pt x="828" y="644"/>
                  </a:lnTo>
                  <a:lnTo>
                    <a:pt x="826" y="644"/>
                  </a:lnTo>
                  <a:lnTo>
                    <a:pt x="823" y="644"/>
                  </a:lnTo>
                  <a:lnTo>
                    <a:pt x="823" y="644"/>
                  </a:lnTo>
                  <a:lnTo>
                    <a:pt x="821" y="646"/>
                  </a:lnTo>
                  <a:lnTo>
                    <a:pt x="821" y="646"/>
                  </a:lnTo>
                  <a:lnTo>
                    <a:pt x="821" y="646"/>
                  </a:lnTo>
                  <a:lnTo>
                    <a:pt x="821" y="649"/>
                  </a:lnTo>
                  <a:lnTo>
                    <a:pt x="821" y="649"/>
                  </a:lnTo>
                  <a:lnTo>
                    <a:pt x="821" y="649"/>
                  </a:lnTo>
                  <a:lnTo>
                    <a:pt x="821" y="651"/>
                  </a:lnTo>
                  <a:lnTo>
                    <a:pt x="821" y="653"/>
                  </a:lnTo>
                  <a:lnTo>
                    <a:pt x="819" y="653"/>
                  </a:lnTo>
                  <a:lnTo>
                    <a:pt x="819" y="656"/>
                  </a:lnTo>
                  <a:lnTo>
                    <a:pt x="814" y="665"/>
                  </a:lnTo>
                  <a:lnTo>
                    <a:pt x="812" y="668"/>
                  </a:lnTo>
                  <a:lnTo>
                    <a:pt x="812" y="670"/>
                  </a:lnTo>
                  <a:lnTo>
                    <a:pt x="809" y="670"/>
                  </a:lnTo>
                  <a:lnTo>
                    <a:pt x="809" y="670"/>
                  </a:lnTo>
                  <a:lnTo>
                    <a:pt x="807" y="670"/>
                  </a:lnTo>
                  <a:lnTo>
                    <a:pt x="807" y="670"/>
                  </a:lnTo>
                  <a:lnTo>
                    <a:pt x="807" y="672"/>
                  </a:lnTo>
                  <a:lnTo>
                    <a:pt x="804" y="672"/>
                  </a:lnTo>
                  <a:lnTo>
                    <a:pt x="804" y="672"/>
                  </a:lnTo>
                  <a:lnTo>
                    <a:pt x="802" y="670"/>
                  </a:lnTo>
                  <a:lnTo>
                    <a:pt x="800" y="670"/>
                  </a:lnTo>
                  <a:lnTo>
                    <a:pt x="800" y="670"/>
                  </a:lnTo>
                  <a:lnTo>
                    <a:pt x="797" y="668"/>
                  </a:lnTo>
                  <a:lnTo>
                    <a:pt x="795" y="668"/>
                  </a:lnTo>
                  <a:lnTo>
                    <a:pt x="795" y="668"/>
                  </a:lnTo>
                  <a:lnTo>
                    <a:pt x="795" y="665"/>
                  </a:lnTo>
                  <a:lnTo>
                    <a:pt x="795" y="665"/>
                  </a:lnTo>
                  <a:lnTo>
                    <a:pt x="795" y="665"/>
                  </a:lnTo>
                  <a:lnTo>
                    <a:pt x="795" y="665"/>
                  </a:lnTo>
                  <a:lnTo>
                    <a:pt x="793" y="668"/>
                  </a:lnTo>
                  <a:lnTo>
                    <a:pt x="793" y="668"/>
                  </a:lnTo>
                  <a:lnTo>
                    <a:pt x="793" y="668"/>
                  </a:lnTo>
                  <a:lnTo>
                    <a:pt x="790" y="668"/>
                  </a:lnTo>
                  <a:lnTo>
                    <a:pt x="783" y="670"/>
                  </a:lnTo>
                  <a:lnTo>
                    <a:pt x="783" y="670"/>
                  </a:lnTo>
                  <a:lnTo>
                    <a:pt x="781" y="668"/>
                  </a:lnTo>
                  <a:lnTo>
                    <a:pt x="771" y="665"/>
                  </a:lnTo>
                  <a:lnTo>
                    <a:pt x="760" y="665"/>
                  </a:lnTo>
                  <a:lnTo>
                    <a:pt x="760" y="663"/>
                  </a:lnTo>
                  <a:lnTo>
                    <a:pt x="755" y="665"/>
                  </a:lnTo>
                  <a:lnTo>
                    <a:pt x="750" y="668"/>
                  </a:lnTo>
                  <a:lnTo>
                    <a:pt x="743" y="665"/>
                  </a:lnTo>
                  <a:lnTo>
                    <a:pt x="741" y="665"/>
                  </a:lnTo>
                  <a:lnTo>
                    <a:pt x="741" y="665"/>
                  </a:lnTo>
                  <a:lnTo>
                    <a:pt x="738" y="665"/>
                  </a:lnTo>
                  <a:lnTo>
                    <a:pt x="738" y="665"/>
                  </a:lnTo>
                  <a:lnTo>
                    <a:pt x="736" y="663"/>
                  </a:lnTo>
                  <a:lnTo>
                    <a:pt x="736" y="663"/>
                  </a:lnTo>
                  <a:lnTo>
                    <a:pt x="734" y="663"/>
                  </a:lnTo>
                  <a:lnTo>
                    <a:pt x="734" y="663"/>
                  </a:lnTo>
                  <a:lnTo>
                    <a:pt x="734" y="663"/>
                  </a:lnTo>
                  <a:lnTo>
                    <a:pt x="734" y="663"/>
                  </a:lnTo>
                  <a:lnTo>
                    <a:pt x="731" y="665"/>
                  </a:lnTo>
                  <a:lnTo>
                    <a:pt x="731" y="665"/>
                  </a:lnTo>
                  <a:lnTo>
                    <a:pt x="729" y="665"/>
                  </a:lnTo>
                  <a:lnTo>
                    <a:pt x="729" y="665"/>
                  </a:lnTo>
                  <a:lnTo>
                    <a:pt x="729" y="665"/>
                  </a:lnTo>
                  <a:lnTo>
                    <a:pt x="729" y="663"/>
                  </a:lnTo>
                  <a:lnTo>
                    <a:pt x="726" y="663"/>
                  </a:lnTo>
                  <a:lnTo>
                    <a:pt x="726" y="663"/>
                  </a:lnTo>
                  <a:lnTo>
                    <a:pt x="726" y="663"/>
                  </a:lnTo>
                  <a:lnTo>
                    <a:pt x="726" y="663"/>
                  </a:lnTo>
                  <a:lnTo>
                    <a:pt x="724" y="663"/>
                  </a:lnTo>
                  <a:lnTo>
                    <a:pt x="724" y="663"/>
                  </a:lnTo>
                  <a:lnTo>
                    <a:pt x="722" y="663"/>
                  </a:lnTo>
                  <a:lnTo>
                    <a:pt x="719" y="663"/>
                  </a:lnTo>
                  <a:lnTo>
                    <a:pt x="717" y="663"/>
                  </a:lnTo>
                  <a:lnTo>
                    <a:pt x="715" y="661"/>
                  </a:lnTo>
                  <a:lnTo>
                    <a:pt x="712" y="661"/>
                  </a:lnTo>
                  <a:lnTo>
                    <a:pt x="710" y="656"/>
                  </a:lnTo>
                  <a:lnTo>
                    <a:pt x="710" y="646"/>
                  </a:lnTo>
                  <a:lnTo>
                    <a:pt x="705" y="644"/>
                  </a:lnTo>
                  <a:lnTo>
                    <a:pt x="705" y="644"/>
                  </a:lnTo>
                  <a:lnTo>
                    <a:pt x="705" y="644"/>
                  </a:lnTo>
                  <a:lnTo>
                    <a:pt x="700" y="639"/>
                  </a:lnTo>
                  <a:lnTo>
                    <a:pt x="700" y="635"/>
                  </a:lnTo>
                  <a:lnTo>
                    <a:pt x="700" y="635"/>
                  </a:lnTo>
                  <a:lnTo>
                    <a:pt x="698" y="635"/>
                  </a:lnTo>
                  <a:lnTo>
                    <a:pt x="698" y="635"/>
                  </a:lnTo>
                  <a:lnTo>
                    <a:pt x="696" y="635"/>
                  </a:lnTo>
                  <a:lnTo>
                    <a:pt x="693" y="635"/>
                  </a:lnTo>
                  <a:lnTo>
                    <a:pt x="691" y="632"/>
                  </a:lnTo>
                  <a:lnTo>
                    <a:pt x="691" y="632"/>
                  </a:lnTo>
                  <a:lnTo>
                    <a:pt x="691" y="632"/>
                  </a:lnTo>
                  <a:lnTo>
                    <a:pt x="691" y="635"/>
                  </a:lnTo>
                  <a:lnTo>
                    <a:pt x="691" y="635"/>
                  </a:lnTo>
                  <a:lnTo>
                    <a:pt x="691" y="635"/>
                  </a:lnTo>
                  <a:lnTo>
                    <a:pt x="691" y="635"/>
                  </a:lnTo>
                  <a:lnTo>
                    <a:pt x="691" y="637"/>
                  </a:lnTo>
                  <a:lnTo>
                    <a:pt x="691" y="637"/>
                  </a:lnTo>
                  <a:lnTo>
                    <a:pt x="691" y="637"/>
                  </a:lnTo>
                  <a:lnTo>
                    <a:pt x="689" y="637"/>
                  </a:lnTo>
                  <a:lnTo>
                    <a:pt x="689" y="637"/>
                  </a:lnTo>
                  <a:lnTo>
                    <a:pt x="686" y="637"/>
                  </a:lnTo>
                  <a:lnTo>
                    <a:pt x="686" y="637"/>
                  </a:lnTo>
                  <a:lnTo>
                    <a:pt x="686" y="637"/>
                  </a:lnTo>
                  <a:lnTo>
                    <a:pt x="684" y="637"/>
                  </a:lnTo>
                  <a:lnTo>
                    <a:pt x="684" y="637"/>
                  </a:lnTo>
                  <a:lnTo>
                    <a:pt x="679" y="635"/>
                  </a:lnTo>
                  <a:lnTo>
                    <a:pt x="677" y="635"/>
                  </a:lnTo>
                  <a:lnTo>
                    <a:pt x="674" y="632"/>
                  </a:lnTo>
                  <a:lnTo>
                    <a:pt x="674" y="632"/>
                  </a:lnTo>
                  <a:lnTo>
                    <a:pt x="674" y="630"/>
                  </a:lnTo>
                  <a:lnTo>
                    <a:pt x="674" y="630"/>
                  </a:lnTo>
                  <a:lnTo>
                    <a:pt x="674" y="632"/>
                  </a:lnTo>
                  <a:lnTo>
                    <a:pt x="672" y="632"/>
                  </a:lnTo>
                  <a:lnTo>
                    <a:pt x="672" y="630"/>
                  </a:lnTo>
                  <a:lnTo>
                    <a:pt x="672" y="630"/>
                  </a:lnTo>
                  <a:lnTo>
                    <a:pt x="670" y="630"/>
                  </a:lnTo>
                  <a:lnTo>
                    <a:pt x="670" y="632"/>
                  </a:lnTo>
                  <a:lnTo>
                    <a:pt x="670" y="632"/>
                  </a:lnTo>
                  <a:lnTo>
                    <a:pt x="670" y="632"/>
                  </a:lnTo>
                  <a:lnTo>
                    <a:pt x="670" y="632"/>
                  </a:lnTo>
                  <a:lnTo>
                    <a:pt x="670" y="632"/>
                  </a:lnTo>
                  <a:lnTo>
                    <a:pt x="670" y="632"/>
                  </a:lnTo>
                  <a:lnTo>
                    <a:pt x="667" y="632"/>
                  </a:lnTo>
                  <a:lnTo>
                    <a:pt x="667" y="632"/>
                  </a:lnTo>
                  <a:lnTo>
                    <a:pt x="667" y="632"/>
                  </a:lnTo>
                  <a:lnTo>
                    <a:pt x="665" y="632"/>
                  </a:lnTo>
                  <a:lnTo>
                    <a:pt x="665" y="632"/>
                  </a:lnTo>
                  <a:lnTo>
                    <a:pt x="663" y="632"/>
                  </a:lnTo>
                  <a:lnTo>
                    <a:pt x="663" y="632"/>
                  </a:lnTo>
                  <a:lnTo>
                    <a:pt x="660" y="630"/>
                  </a:lnTo>
                  <a:lnTo>
                    <a:pt x="658" y="630"/>
                  </a:lnTo>
                  <a:lnTo>
                    <a:pt x="655" y="630"/>
                  </a:lnTo>
                  <a:lnTo>
                    <a:pt x="653" y="627"/>
                  </a:lnTo>
                  <a:lnTo>
                    <a:pt x="651" y="625"/>
                  </a:lnTo>
                  <a:lnTo>
                    <a:pt x="651" y="625"/>
                  </a:lnTo>
                  <a:lnTo>
                    <a:pt x="648" y="620"/>
                  </a:lnTo>
                  <a:lnTo>
                    <a:pt x="646" y="620"/>
                  </a:lnTo>
                  <a:lnTo>
                    <a:pt x="646" y="618"/>
                  </a:lnTo>
                  <a:lnTo>
                    <a:pt x="644" y="618"/>
                  </a:lnTo>
                  <a:lnTo>
                    <a:pt x="639" y="620"/>
                  </a:lnTo>
                  <a:lnTo>
                    <a:pt x="639" y="620"/>
                  </a:lnTo>
                  <a:lnTo>
                    <a:pt x="637" y="620"/>
                  </a:lnTo>
                  <a:lnTo>
                    <a:pt x="637" y="620"/>
                  </a:lnTo>
                  <a:lnTo>
                    <a:pt x="634" y="618"/>
                  </a:lnTo>
                  <a:lnTo>
                    <a:pt x="634" y="618"/>
                  </a:lnTo>
                  <a:lnTo>
                    <a:pt x="634" y="618"/>
                  </a:lnTo>
                  <a:lnTo>
                    <a:pt x="632" y="616"/>
                  </a:lnTo>
                  <a:lnTo>
                    <a:pt x="629" y="616"/>
                  </a:lnTo>
                  <a:lnTo>
                    <a:pt x="629" y="618"/>
                  </a:lnTo>
                  <a:lnTo>
                    <a:pt x="629" y="618"/>
                  </a:lnTo>
                  <a:lnTo>
                    <a:pt x="629" y="620"/>
                  </a:lnTo>
                  <a:lnTo>
                    <a:pt x="627" y="620"/>
                  </a:lnTo>
                  <a:lnTo>
                    <a:pt x="629" y="620"/>
                  </a:lnTo>
                  <a:lnTo>
                    <a:pt x="629" y="623"/>
                  </a:lnTo>
                  <a:lnTo>
                    <a:pt x="629" y="623"/>
                  </a:lnTo>
                  <a:lnTo>
                    <a:pt x="629" y="623"/>
                  </a:lnTo>
                  <a:lnTo>
                    <a:pt x="629" y="625"/>
                  </a:lnTo>
                  <a:lnTo>
                    <a:pt x="627" y="625"/>
                  </a:lnTo>
                  <a:lnTo>
                    <a:pt x="627" y="625"/>
                  </a:lnTo>
                  <a:lnTo>
                    <a:pt x="620" y="625"/>
                  </a:lnTo>
                  <a:lnTo>
                    <a:pt x="618" y="625"/>
                  </a:lnTo>
                  <a:lnTo>
                    <a:pt x="615" y="625"/>
                  </a:lnTo>
                  <a:lnTo>
                    <a:pt x="615" y="625"/>
                  </a:lnTo>
                  <a:lnTo>
                    <a:pt x="615" y="625"/>
                  </a:lnTo>
                  <a:lnTo>
                    <a:pt x="615" y="623"/>
                  </a:lnTo>
                  <a:lnTo>
                    <a:pt x="613" y="623"/>
                  </a:lnTo>
                  <a:lnTo>
                    <a:pt x="613" y="623"/>
                  </a:lnTo>
                  <a:lnTo>
                    <a:pt x="613" y="623"/>
                  </a:lnTo>
                  <a:lnTo>
                    <a:pt x="613" y="620"/>
                  </a:lnTo>
                  <a:lnTo>
                    <a:pt x="611" y="620"/>
                  </a:lnTo>
                  <a:lnTo>
                    <a:pt x="603" y="620"/>
                  </a:lnTo>
                  <a:lnTo>
                    <a:pt x="603" y="620"/>
                  </a:lnTo>
                  <a:lnTo>
                    <a:pt x="603" y="623"/>
                  </a:lnTo>
                  <a:lnTo>
                    <a:pt x="601" y="623"/>
                  </a:lnTo>
                  <a:lnTo>
                    <a:pt x="601" y="623"/>
                  </a:lnTo>
                  <a:lnTo>
                    <a:pt x="596" y="620"/>
                  </a:lnTo>
                  <a:lnTo>
                    <a:pt x="596" y="620"/>
                  </a:lnTo>
                  <a:lnTo>
                    <a:pt x="594" y="620"/>
                  </a:lnTo>
                  <a:lnTo>
                    <a:pt x="592" y="618"/>
                  </a:lnTo>
                  <a:lnTo>
                    <a:pt x="589" y="618"/>
                  </a:lnTo>
                  <a:lnTo>
                    <a:pt x="587" y="618"/>
                  </a:lnTo>
                  <a:lnTo>
                    <a:pt x="587" y="620"/>
                  </a:lnTo>
                  <a:lnTo>
                    <a:pt x="585" y="620"/>
                  </a:lnTo>
                  <a:lnTo>
                    <a:pt x="585" y="620"/>
                  </a:lnTo>
                  <a:lnTo>
                    <a:pt x="582" y="620"/>
                  </a:lnTo>
                  <a:lnTo>
                    <a:pt x="582" y="620"/>
                  </a:lnTo>
                  <a:lnTo>
                    <a:pt x="582" y="620"/>
                  </a:lnTo>
                  <a:lnTo>
                    <a:pt x="582" y="616"/>
                  </a:lnTo>
                  <a:lnTo>
                    <a:pt x="580" y="616"/>
                  </a:lnTo>
                  <a:lnTo>
                    <a:pt x="580" y="616"/>
                  </a:lnTo>
                  <a:lnTo>
                    <a:pt x="577" y="616"/>
                  </a:lnTo>
                  <a:lnTo>
                    <a:pt x="575" y="616"/>
                  </a:lnTo>
                  <a:lnTo>
                    <a:pt x="575" y="620"/>
                  </a:lnTo>
                  <a:lnTo>
                    <a:pt x="575" y="620"/>
                  </a:lnTo>
                  <a:lnTo>
                    <a:pt x="573" y="620"/>
                  </a:lnTo>
                  <a:lnTo>
                    <a:pt x="570" y="625"/>
                  </a:lnTo>
                  <a:lnTo>
                    <a:pt x="568" y="627"/>
                  </a:lnTo>
                  <a:lnTo>
                    <a:pt x="568" y="630"/>
                  </a:lnTo>
                  <a:lnTo>
                    <a:pt x="568" y="632"/>
                  </a:lnTo>
                  <a:lnTo>
                    <a:pt x="566" y="642"/>
                  </a:lnTo>
                  <a:lnTo>
                    <a:pt x="566" y="644"/>
                  </a:lnTo>
                  <a:lnTo>
                    <a:pt x="566" y="646"/>
                  </a:lnTo>
                  <a:lnTo>
                    <a:pt x="566" y="649"/>
                  </a:lnTo>
                  <a:lnTo>
                    <a:pt x="563" y="649"/>
                  </a:lnTo>
                  <a:lnTo>
                    <a:pt x="561" y="649"/>
                  </a:lnTo>
                  <a:lnTo>
                    <a:pt x="561" y="649"/>
                  </a:lnTo>
                  <a:lnTo>
                    <a:pt x="559" y="646"/>
                  </a:lnTo>
                  <a:lnTo>
                    <a:pt x="559" y="646"/>
                  </a:lnTo>
                  <a:lnTo>
                    <a:pt x="559" y="646"/>
                  </a:lnTo>
                  <a:lnTo>
                    <a:pt x="556" y="646"/>
                  </a:lnTo>
                  <a:lnTo>
                    <a:pt x="556" y="649"/>
                  </a:lnTo>
                  <a:lnTo>
                    <a:pt x="556" y="653"/>
                  </a:lnTo>
                  <a:lnTo>
                    <a:pt x="556" y="653"/>
                  </a:lnTo>
                  <a:lnTo>
                    <a:pt x="556" y="656"/>
                  </a:lnTo>
                  <a:lnTo>
                    <a:pt x="551" y="658"/>
                  </a:lnTo>
                  <a:lnTo>
                    <a:pt x="551" y="661"/>
                  </a:lnTo>
                  <a:lnTo>
                    <a:pt x="549" y="663"/>
                  </a:lnTo>
                  <a:lnTo>
                    <a:pt x="549" y="663"/>
                  </a:lnTo>
                  <a:lnTo>
                    <a:pt x="549" y="663"/>
                  </a:lnTo>
                  <a:lnTo>
                    <a:pt x="547" y="663"/>
                  </a:lnTo>
                  <a:lnTo>
                    <a:pt x="547" y="663"/>
                  </a:lnTo>
                  <a:lnTo>
                    <a:pt x="547" y="661"/>
                  </a:lnTo>
                  <a:lnTo>
                    <a:pt x="544" y="661"/>
                  </a:lnTo>
                  <a:lnTo>
                    <a:pt x="544" y="658"/>
                  </a:lnTo>
                  <a:lnTo>
                    <a:pt x="544" y="658"/>
                  </a:lnTo>
                  <a:lnTo>
                    <a:pt x="544" y="658"/>
                  </a:lnTo>
                  <a:lnTo>
                    <a:pt x="544" y="658"/>
                  </a:lnTo>
                  <a:lnTo>
                    <a:pt x="544" y="656"/>
                  </a:lnTo>
                  <a:lnTo>
                    <a:pt x="544" y="656"/>
                  </a:lnTo>
                  <a:lnTo>
                    <a:pt x="542" y="656"/>
                  </a:lnTo>
                  <a:lnTo>
                    <a:pt x="542" y="656"/>
                  </a:lnTo>
                  <a:lnTo>
                    <a:pt x="542" y="656"/>
                  </a:lnTo>
                  <a:lnTo>
                    <a:pt x="540" y="658"/>
                  </a:lnTo>
                  <a:lnTo>
                    <a:pt x="540" y="658"/>
                  </a:lnTo>
                  <a:lnTo>
                    <a:pt x="540" y="661"/>
                  </a:lnTo>
                  <a:lnTo>
                    <a:pt x="537" y="661"/>
                  </a:lnTo>
                  <a:lnTo>
                    <a:pt x="537" y="661"/>
                  </a:lnTo>
                  <a:lnTo>
                    <a:pt x="535" y="661"/>
                  </a:lnTo>
                  <a:lnTo>
                    <a:pt x="535" y="661"/>
                  </a:lnTo>
                  <a:lnTo>
                    <a:pt x="535" y="661"/>
                  </a:lnTo>
                  <a:lnTo>
                    <a:pt x="535" y="661"/>
                  </a:lnTo>
                  <a:lnTo>
                    <a:pt x="535" y="663"/>
                  </a:lnTo>
                  <a:lnTo>
                    <a:pt x="537" y="663"/>
                  </a:lnTo>
                  <a:lnTo>
                    <a:pt x="537" y="665"/>
                  </a:lnTo>
                  <a:lnTo>
                    <a:pt x="537" y="665"/>
                  </a:lnTo>
                  <a:lnTo>
                    <a:pt x="537" y="665"/>
                  </a:lnTo>
                  <a:lnTo>
                    <a:pt x="540" y="665"/>
                  </a:lnTo>
                  <a:lnTo>
                    <a:pt x="540" y="665"/>
                  </a:lnTo>
                  <a:lnTo>
                    <a:pt x="540" y="663"/>
                  </a:lnTo>
                  <a:lnTo>
                    <a:pt x="540" y="663"/>
                  </a:lnTo>
                  <a:lnTo>
                    <a:pt x="542" y="663"/>
                  </a:lnTo>
                  <a:lnTo>
                    <a:pt x="544" y="665"/>
                  </a:lnTo>
                  <a:lnTo>
                    <a:pt x="544" y="665"/>
                  </a:lnTo>
                  <a:lnTo>
                    <a:pt x="544" y="665"/>
                  </a:lnTo>
                  <a:lnTo>
                    <a:pt x="544" y="665"/>
                  </a:lnTo>
                  <a:lnTo>
                    <a:pt x="544" y="665"/>
                  </a:lnTo>
                  <a:lnTo>
                    <a:pt x="547" y="665"/>
                  </a:lnTo>
                  <a:lnTo>
                    <a:pt x="547" y="665"/>
                  </a:lnTo>
                  <a:lnTo>
                    <a:pt x="547" y="665"/>
                  </a:lnTo>
                  <a:lnTo>
                    <a:pt x="547" y="665"/>
                  </a:lnTo>
                  <a:lnTo>
                    <a:pt x="547" y="665"/>
                  </a:lnTo>
                  <a:lnTo>
                    <a:pt x="549" y="665"/>
                  </a:lnTo>
                  <a:lnTo>
                    <a:pt x="549" y="665"/>
                  </a:lnTo>
                  <a:lnTo>
                    <a:pt x="549" y="665"/>
                  </a:lnTo>
                  <a:lnTo>
                    <a:pt x="551" y="665"/>
                  </a:lnTo>
                  <a:lnTo>
                    <a:pt x="551" y="665"/>
                  </a:lnTo>
                  <a:lnTo>
                    <a:pt x="554" y="665"/>
                  </a:lnTo>
                  <a:lnTo>
                    <a:pt x="561" y="665"/>
                  </a:lnTo>
                  <a:lnTo>
                    <a:pt x="561" y="665"/>
                  </a:lnTo>
                  <a:lnTo>
                    <a:pt x="563" y="665"/>
                  </a:lnTo>
                  <a:lnTo>
                    <a:pt x="563" y="665"/>
                  </a:lnTo>
                  <a:lnTo>
                    <a:pt x="566" y="665"/>
                  </a:lnTo>
                  <a:lnTo>
                    <a:pt x="566" y="665"/>
                  </a:lnTo>
                  <a:lnTo>
                    <a:pt x="568" y="665"/>
                  </a:lnTo>
                  <a:lnTo>
                    <a:pt x="570" y="665"/>
                  </a:lnTo>
                  <a:lnTo>
                    <a:pt x="570" y="665"/>
                  </a:lnTo>
                  <a:lnTo>
                    <a:pt x="570" y="665"/>
                  </a:lnTo>
                  <a:lnTo>
                    <a:pt x="570" y="665"/>
                  </a:lnTo>
                  <a:lnTo>
                    <a:pt x="573" y="663"/>
                  </a:lnTo>
                  <a:lnTo>
                    <a:pt x="573" y="663"/>
                  </a:lnTo>
                  <a:lnTo>
                    <a:pt x="573" y="663"/>
                  </a:lnTo>
                  <a:lnTo>
                    <a:pt x="575" y="663"/>
                  </a:lnTo>
                  <a:lnTo>
                    <a:pt x="577" y="663"/>
                  </a:lnTo>
                  <a:lnTo>
                    <a:pt x="580" y="665"/>
                  </a:lnTo>
                  <a:lnTo>
                    <a:pt x="582" y="668"/>
                  </a:lnTo>
                  <a:lnTo>
                    <a:pt x="585" y="668"/>
                  </a:lnTo>
                  <a:lnTo>
                    <a:pt x="587" y="668"/>
                  </a:lnTo>
                  <a:lnTo>
                    <a:pt x="589" y="670"/>
                  </a:lnTo>
                  <a:lnTo>
                    <a:pt x="589" y="670"/>
                  </a:lnTo>
                  <a:lnTo>
                    <a:pt x="589" y="670"/>
                  </a:lnTo>
                  <a:lnTo>
                    <a:pt x="589" y="670"/>
                  </a:lnTo>
                  <a:lnTo>
                    <a:pt x="589" y="672"/>
                  </a:lnTo>
                  <a:lnTo>
                    <a:pt x="589" y="672"/>
                  </a:lnTo>
                  <a:lnTo>
                    <a:pt x="589" y="672"/>
                  </a:lnTo>
                  <a:lnTo>
                    <a:pt x="592" y="672"/>
                  </a:lnTo>
                  <a:lnTo>
                    <a:pt x="592" y="672"/>
                  </a:lnTo>
                  <a:lnTo>
                    <a:pt x="592" y="672"/>
                  </a:lnTo>
                  <a:lnTo>
                    <a:pt x="592" y="672"/>
                  </a:lnTo>
                  <a:lnTo>
                    <a:pt x="592" y="672"/>
                  </a:lnTo>
                  <a:lnTo>
                    <a:pt x="594" y="672"/>
                  </a:lnTo>
                  <a:lnTo>
                    <a:pt x="594" y="672"/>
                  </a:lnTo>
                  <a:lnTo>
                    <a:pt x="596" y="672"/>
                  </a:lnTo>
                  <a:lnTo>
                    <a:pt x="596" y="672"/>
                  </a:lnTo>
                  <a:lnTo>
                    <a:pt x="596" y="672"/>
                  </a:lnTo>
                  <a:lnTo>
                    <a:pt x="599" y="670"/>
                  </a:lnTo>
                  <a:lnTo>
                    <a:pt x="599" y="670"/>
                  </a:lnTo>
                  <a:lnTo>
                    <a:pt x="601" y="672"/>
                  </a:lnTo>
                  <a:lnTo>
                    <a:pt x="603" y="672"/>
                  </a:lnTo>
                  <a:lnTo>
                    <a:pt x="603" y="672"/>
                  </a:lnTo>
                  <a:lnTo>
                    <a:pt x="603" y="675"/>
                  </a:lnTo>
                  <a:lnTo>
                    <a:pt x="603" y="677"/>
                  </a:lnTo>
                  <a:lnTo>
                    <a:pt x="603" y="677"/>
                  </a:lnTo>
                  <a:lnTo>
                    <a:pt x="601" y="680"/>
                  </a:lnTo>
                  <a:lnTo>
                    <a:pt x="599" y="682"/>
                  </a:lnTo>
                  <a:lnTo>
                    <a:pt x="601" y="682"/>
                  </a:lnTo>
                  <a:lnTo>
                    <a:pt x="601" y="682"/>
                  </a:lnTo>
                  <a:lnTo>
                    <a:pt x="599" y="682"/>
                  </a:lnTo>
                  <a:lnTo>
                    <a:pt x="599" y="682"/>
                  </a:lnTo>
                  <a:lnTo>
                    <a:pt x="599" y="682"/>
                  </a:lnTo>
                  <a:lnTo>
                    <a:pt x="596" y="684"/>
                  </a:lnTo>
                  <a:lnTo>
                    <a:pt x="596" y="684"/>
                  </a:lnTo>
                  <a:lnTo>
                    <a:pt x="596" y="687"/>
                  </a:lnTo>
                  <a:lnTo>
                    <a:pt x="596" y="687"/>
                  </a:lnTo>
                  <a:lnTo>
                    <a:pt x="596" y="689"/>
                  </a:lnTo>
                  <a:lnTo>
                    <a:pt x="596" y="691"/>
                  </a:lnTo>
                  <a:lnTo>
                    <a:pt x="596" y="691"/>
                  </a:lnTo>
                  <a:lnTo>
                    <a:pt x="596" y="694"/>
                  </a:lnTo>
                  <a:lnTo>
                    <a:pt x="596" y="694"/>
                  </a:lnTo>
                  <a:lnTo>
                    <a:pt x="599" y="691"/>
                  </a:lnTo>
                  <a:lnTo>
                    <a:pt x="601" y="691"/>
                  </a:lnTo>
                  <a:lnTo>
                    <a:pt x="601" y="694"/>
                  </a:lnTo>
                  <a:lnTo>
                    <a:pt x="603" y="694"/>
                  </a:lnTo>
                  <a:lnTo>
                    <a:pt x="608" y="696"/>
                  </a:lnTo>
                  <a:lnTo>
                    <a:pt x="618" y="696"/>
                  </a:lnTo>
                  <a:lnTo>
                    <a:pt x="622" y="696"/>
                  </a:lnTo>
                  <a:lnTo>
                    <a:pt x="634" y="696"/>
                  </a:lnTo>
                  <a:lnTo>
                    <a:pt x="637" y="698"/>
                  </a:lnTo>
                  <a:lnTo>
                    <a:pt x="637" y="698"/>
                  </a:lnTo>
                  <a:lnTo>
                    <a:pt x="639" y="698"/>
                  </a:lnTo>
                  <a:lnTo>
                    <a:pt x="641" y="698"/>
                  </a:lnTo>
                  <a:lnTo>
                    <a:pt x="644" y="698"/>
                  </a:lnTo>
                  <a:lnTo>
                    <a:pt x="646" y="698"/>
                  </a:lnTo>
                  <a:lnTo>
                    <a:pt x="651" y="698"/>
                  </a:lnTo>
                  <a:lnTo>
                    <a:pt x="651" y="701"/>
                  </a:lnTo>
                  <a:lnTo>
                    <a:pt x="651" y="701"/>
                  </a:lnTo>
                  <a:lnTo>
                    <a:pt x="651" y="701"/>
                  </a:lnTo>
                  <a:lnTo>
                    <a:pt x="651" y="701"/>
                  </a:lnTo>
                  <a:lnTo>
                    <a:pt x="653" y="701"/>
                  </a:lnTo>
                  <a:lnTo>
                    <a:pt x="653" y="701"/>
                  </a:lnTo>
                  <a:lnTo>
                    <a:pt x="655" y="701"/>
                  </a:lnTo>
                  <a:lnTo>
                    <a:pt x="658" y="703"/>
                  </a:lnTo>
                  <a:lnTo>
                    <a:pt x="660" y="703"/>
                  </a:lnTo>
                  <a:lnTo>
                    <a:pt x="660" y="706"/>
                  </a:lnTo>
                  <a:lnTo>
                    <a:pt x="663" y="706"/>
                  </a:lnTo>
                  <a:lnTo>
                    <a:pt x="663" y="706"/>
                  </a:lnTo>
                  <a:lnTo>
                    <a:pt x="665" y="708"/>
                  </a:lnTo>
                  <a:lnTo>
                    <a:pt x="665" y="708"/>
                  </a:lnTo>
                  <a:lnTo>
                    <a:pt x="670" y="708"/>
                  </a:lnTo>
                  <a:lnTo>
                    <a:pt x="670" y="710"/>
                  </a:lnTo>
                  <a:lnTo>
                    <a:pt x="672" y="710"/>
                  </a:lnTo>
                  <a:lnTo>
                    <a:pt x="672" y="710"/>
                  </a:lnTo>
                  <a:lnTo>
                    <a:pt x="674" y="713"/>
                  </a:lnTo>
                  <a:lnTo>
                    <a:pt x="674" y="713"/>
                  </a:lnTo>
                  <a:lnTo>
                    <a:pt x="679" y="713"/>
                  </a:lnTo>
                  <a:lnTo>
                    <a:pt x="689" y="715"/>
                  </a:lnTo>
                  <a:lnTo>
                    <a:pt x="698" y="715"/>
                  </a:lnTo>
                  <a:lnTo>
                    <a:pt x="705" y="715"/>
                  </a:lnTo>
                  <a:lnTo>
                    <a:pt x="708" y="715"/>
                  </a:lnTo>
                  <a:lnTo>
                    <a:pt x="708" y="713"/>
                  </a:lnTo>
                  <a:lnTo>
                    <a:pt x="708" y="710"/>
                  </a:lnTo>
                  <a:lnTo>
                    <a:pt x="710" y="710"/>
                  </a:lnTo>
                  <a:lnTo>
                    <a:pt x="710" y="710"/>
                  </a:lnTo>
                  <a:lnTo>
                    <a:pt x="712" y="710"/>
                  </a:lnTo>
                  <a:lnTo>
                    <a:pt x="715" y="710"/>
                  </a:lnTo>
                  <a:lnTo>
                    <a:pt x="715" y="710"/>
                  </a:lnTo>
                  <a:lnTo>
                    <a:pt x="715" y="710"/>
                  </a:lnTo>
                  <a:lnTo>
                    <a:pt x="715" y="710"/>
                  </a:lnTo>
                  <a:lnTo>
                    <a:pt x="717" y="710"/>
                  </a:lnTo>
                  <a:lnTo>
                    <a:pt x="717" y="710"/>
                  </a:lnTo>
                  <a:lnTo>
                    <a:pt x="715" y="710"/>
                  </a:lnTo>
                  <a:lnTo>
                    <a:pt x="717" y="708"/>
                  </a:lnTo>
                  <a:lnTo>
                    <a:pt x="717" y="708"/>
                  </a:lnTo>
                  <a:lnTo>
                    <a:pt x="717" y="708"/>
                  </a:lnTo>
                  <a:lnTo>
                    <a:pt x="717" y="708"/>
                  </a:lnTo>
                  <a:lnTo>
                    <a:pt x="719" y="708"/>
                  </a:lnTo>
                  <a:lnTo>
                    <a:pt x="719" y="708"/>
                  </a:lnTo>
                  <a:lnTo>
                    <a:pt x="719" y="708"/>
                  </a:lnTo>
                  <a:lnTo>
                    <a:pt x="719" y="710"/>
                  </a:lnTo>
                  <a:lnTo>
                    <a:pt x="722" y="708"/>
                  </a:lnTo>
                  <a:lnTo>
                    <a:pt x="722" y="708"/>
                  </a:lnTo>
                  <a:lnTo>
                    <a:pt x="722" y="708"/>
                  </a:lnTo>
                  <a:lnTo>
                    <a:pt x="724" y="706"/>
                  </a:lnTo>
                  <a:lnTo>
                    <a:pt x="724" y="706"/>
                  </a:lnTo>
                  <a:lnTo>
                    <a:pt x="724" y="706"/>
                  </a:lnTo>
                  <a:lnTo>
                    <a:pt x="726" y="706"/>
                  </a:lnTo>
                  <a:lnTo>
                    <a:pt x="726" y="706"/>
                  </a:lnTo>
                  <a:lnTo>
                    <a:pt x="726" y="706"/>
                  </a:lnTo>
                  <a:lnTo>
                    <a:pt x="726" y="708"/>
                  </a:lnTo>
                  <a:lnTo>
                    <a:pt x="729" y="710"/>
                  </a:lnTo>
                  <a:lnTo>
                    <a:pt x="729" y="710"/>
                  </a:lnTo>
                  <a:lnTo>
                    <a:pt x="729" y="710"/>
                  </a:lnTo>
                  <a:lnTo>
                    <a:pt x="731" y="710"/>
                  </a:lnTo>
                  <a:lnTo>
                    <a:pt x="731" y="710"/>
                  </a:lnTo>
                  <a:lnTo>
                    <a:pt x="731" y="710"/>
                  </a:lnTo>
                  <a:lnTo>
                    <a:pt x="734" y="713"/>
                  </a:lnTo>
                  <a:lnTo>
                    <a:pt x="734" y="713"/>
                  </a:lnTo>
                  <a:lnTo>
                    <a:pt x="734" y="710"/>
                  </a:lnTo>
                  <a:lnTo>
                    <a:pt x="736" y="710"/>
                  </a:lnTo>
                  <a:lnTo>
                    <a:pt x="738" y="710"/>
                  </a:lnTo>
                  <a:lnTo>
                    <a:pt x="743" y="710"/>
                  </a:lnTo>
                  <a:lnTo>
                    <a:pt x="752" y="710"/>
                  </a:lnTo>
                  <a:lnTo>
                    <a:pt x="755" y="710"/>
                  </a:lnTo>
                  <a:lnTo>
                    <a:pt x="755" y="710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2" y="713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7" y="713"/>
                  </a:lnTo>
                  <a:lnTo>
                    <a:pt x="757" y="713"/>
                  </a:lnTo>
                  <a:lnTo>
                    <a:pt x="767" y="715"/>
                  </a:lnTo>
                  <a:lnTo>
                    <a:pt x="771" y="715"/>
                  </a:lnTo>
                  <a:lnTo>
                    <a:pt x="776" y="717"/>
                  </a:lnTo>
                  <a:lnTo>
                    <a:pt x="776" y="717"/>
                  </a:lnTo>
                  <a:lnTo>
                    <a:pt x="778" y="717"/>
                  </a:lnTo>
                  <a:lnTo>
                    <a:pt x="781" y="717"/>
                  </a:lnTo>
                  <a:lnTo>
                    <a:pt x="781" y="717"/>
                  </a:lnTo>
                  <a:lnTo>
                    <a:pt x="788" y="720"/>
                  </a:lnTo>
                  <a:lnTo>
                    <a:pt x="800" y="727"/>
                  </a:lnTo>
                  <a:lnTo>
                    <a:pt x="802" y="727"/>
                  </a:lnTo>
                  <a:lnTo>
                    <a:pt x="802" y="727"/>
                  </a:lnTo>
                  <a:lnTo>
                    <a:pt x="804" y="727"/>
                  </a:lnTo>
                  <a:lnTo>
                    <a:pt x="804" y="727"/>
                  </a:lnTo>
                  <a:lnTo>
                    <a:pt x="804" y="729"/>
                  </a:lnTo>
                  <a:lnTo>
                    <a:pt x="804" y="729"/>
                  </a:lnTo>
                  <a:lnTo>
                    <a:pt x="804" y="729"/>
                  </a:lnTo>
                  <a:lnTo>
                    <a:pt x="807" y="729"/>
                  </a:lnTo>
                  <a:lnTo>
                    <a:pt x="807" y="729"/>
                  </a:lnTo>
                  <a:lnTo>
                    <a:pt x="809" y="732"/>
                  </a:lnTo>
                  <a:lnTo>
                    <a:pt x="812" y="732"/>
                  </a:lnTo>
                  <a:lnTo>
                    <a:pt x="812" y="732"/>
                  </a:lnTo>
                  <a:lnTo>
                    <a:pt x="814" y="732"/>
                  </a:lnTo>
                  <a:lnTo>
                    <a:pt x="816" y="734"/>
                  </a:lnTo>
                  <a:lnTo>
                    <a:pt x="816" y="734"/>
                  </a:lnTo>
                  <a:lnTo>
                    <a:pt x="819" y="734"/>
                  </a:lnTo>
                  <a:lnTo>
                    <a:pt x="819" y="734"/>
                  </a:lnTo>
                  <a:lnTo>
                    <a:pt x="821" y="734"/>
                  </a:lnTo>
                  <a:lnTo>
                    <a:pt x="821" y="734"/>
                  </a:lnTo>
                  <a:lnTo>
                    <a:pt x="821" y="736"/>
                  </a:lnTo>
                  <a:lnTo>
                    <a:pt x="823" y="736"/>
                  </a:lnTo>
                  <a:lnTo>
                    <a:pt x="831" y="736"/>
                  </a:lnTo>
                  <a:lnTo>
                    <a:pt x="833" y="736"/>
                  </a:lnTo>
                  <a:lnTo>
                    <a:pt x="838" y="739"/>
                  </a:lnTo>
                  <a:lnTo>
                    <a:pt x="838" y="739"/>
                  </a:lnTo>
                  <a:lnTo>
                    <a:pt x="840" y="739"/>
                  </a:lnTo>
                  <a:lnTo>
                    <a:pt x="840" y="739"/>
                  </a:lnTo>
                  <a:lnTo>
                    <a:pt x="842" y="739"/>
                  </a:lnTo>
                  <a:lnTo>
                    <a:pt x="842" y="739"/>
                  </a:lnTo>
                  <a:lnTo>
                    <a:pt x="842" y="736"/>
                  </a:lnTo>
                  <a:lnTo>
                    <a:pt x="842" y="736"/>
                  </a:lnTo>
                  <a:lnTo>
                    <a:pt x="842" y="736"/>
                  </a:lnTo>
                  <a:lnTo>
                    <a:pt x="842" y="736"/>
                  </a:lnTo>
                  <a:lnTo>
                    <a:pt x="842" y="736"/>
                  </a:lnTo>
                  <a:lnTo>
                    <a:pt x="842" y="739"/>
                  </a:lnTo>
                  <a:lnTo>
                    <a:pt x="845" y="739"/>
                  </a:lnTo>
                  <a:lnTo>
                    <a:pt x="845" y="739"/>
                  </a:lnTo>
                  <a:lnTo>
                    <a:pt x="845" y="739"/>
                  </a:lnTo>
                  <a:lnTo>
                    <a:pt x="845" y="739"/>
                  </a:lnTo>
                  <a:lnTo>
                    <a:pt x="845" y="739"/>
                  </a:lnTo>
                  <a:lnTo>
                    <a:pt x="845" y="741"/>
                  </a:lnTo>
                  <a:lnTo>
                    <a:pt x="847" y="741"/>
                  </a:lnTo>
                  <a:lnTo>
                    <a:pt x="847" y="741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4" y="739"/>
                  </a:lnTo>
                  <a:lnTo>
                    <a:pt x="854" y="739"/>
                  </a:lnTo>
                  <a:lnTo>
                    <a:pt x="857" y="739"/>
                  </a:lnTo>
                  <a:lnTo>
                    <a:pt x="857" y="739"/>
                  </a:lnTo>
                  <a:lnTo>
                    <a:pt x="857" y="741"/>
                  </a:lnTo>
                  <a:lnTo>
                    <a:pt x="859" y="741"/>
                  </a:lnTo>
                  <a:lnTo>
                    <a:pt x="859" y="741"/>
                  </a:lnTo>
                  <a:lnTo>
                    <a:pt x="859" y="739"/>
                  </a:lnTo>
                  <a:lnTo>
                    <a:pt x="859" y="739"/>
                  </a:lnTo>
                  <a:lnTo>
                    <a:pt x="861" y="741"/>
                  </a:lnTo>
                  <a:lnTo>
                    <a:pt x="861" y="741"/>
                  </a:lnTo>
                  <a:lnTo>
                    <a:pt x="861" y="741"/>
                  </a:lnTo>
                  <a:lnTo>
                    <a:pt x="861" y="741"/>
                  </a:lnTo>
                  <a:lnTo>
                    <a:pt x="864" y="743"/>
                  </a:lnTo>
                  <a:lnTo>
                    <a:pt x="866" y="743"/>
                  </a:lnTo>
                  <a:lnTo>
                    <a:pt x="866" y="741"/>
                  </a:lnTo>
                  <a:lnTo>
                    <a:pt x="866" y="743"/>
                  </a:lnTo>
                  <a:lnTo>
                    <a:pt x="868" y="743"/>
                  </a:lnTo>
                  <a:lnTo>
                    <a:pt x="871" y="743"/>
                  </a:lnTo>
                  <a:lnTo>
                    <a:pt x="871" y="743"/>
                  </a:lnTo>
                  <a:lnTo>
                    <a:pt x="871" y="743"/>
                  </a:lnTo>
                  <a:lnTo>
                    <a:pt x="871" y="743"/>
                  </a:lnTo>
                  <a:lnTo>
                    <a:pt x="871" y="743"/>
                  </a:lnTo>
                  <a:lnTo>
                    <a:pt x="873" y="746"/>
                  </a:lnTo>
                  <a:lnTo>
                    <a:pt x="873" y="746"/>
                  </a:lnTo>
                  <a:lnTo>
                    <a:pt x="875" y="746"/>
                  </a:lnTo>
                  <a:lnTo>
                    <a:pt x="875" y="743"/>
                  </a:lnTo>
                  <a:lnTo>
                    <a:pt x="875" y="743"/>
                  </a:lnTo>
                  <a:lnTo>
                    <a:pt x="873" y="743"/>
                  </a:lnTo>
                  <a:lnTo>
                    <a:pt x="873" y="743"/>
                  </a:lnTo>
                  <a:lnTo>
                    <a:pt x="875" y="743"/>
                  </a:lnTo>
                  <a:lnTo>
                    <a:pt x="875" y="743"/>
                  </a:lnTo>
                  <a:lnTo>
                    <a:pt x="875" y="741"/>
                  </a:lnTo>
                  <a:lnTo>
                    <a:pt x="875" y="741"/>
                  </a:lnTo>
                  <a:lnTo>
                    <a:pt x="875" y="741"/>
                  </a:lnTo>
                  <a:lnTo>
                    <a:pt x="875" y="741"/>
                  </a:lnTo>
                  <a:lnTo>
                    <a:pt x="875" y="741"/>
                  </a:lnTo>
                  <a:lnTo>
                    <a:pt x="875" y="743"/>
                  </a:lnTo>
                  <a:lnTo>
                    <a:pt x="878" y="743"/>
                  </a:lnTo>
                  <a:lnTo>
                    <a:pt x="878" y="743"/>
                  </a:lnTo>
                  <a:lnTo>
                    <a:pt x="878" y="741"/>
                  </a:lnTo>
                  <a:lnTo>
                    <a:pt x="878" y="741"/>
                  </a:lnTo>
                  <a:lnTo>
                    <a:pt x="878" y="739"/>
                  </a:lnTo>
                  <a:lnTo>
                    <a:pt x="878" y="739"/>
                  </a:lnTo>
                  <a:lnTo>
                    <a:pt x="880" y="739"/>
                  </a:lnTo>
                  <a:lnTo>
                    <a:pt x="880" y="739"/>
                  </a:lnTo>
                  <a:lnTo>
                    <a:pt x="880" y="739"/>
                  </a:lnTo>
                  <a:lnTo>
                    <a:pt x="880" y="739"/>
                  </a:lnTo>
                  <a:lnTo>
                    <a:pt x="883" y="739"/>
                  </a:lnTo>
                  <a:lnTo>
                    <a:pt x="883" y="741"/>
                  </a:lnTo>
                  <a:lnTo>
                    <a:pt x="885" y="741"/>
                  </a:lnTo>
                  <a:lnTo>
                    <a:pt x="885" y="741"/>
                  </a:lnTo>
                  <a:lnTo>
                    <a:pt x="885" y="741"/>
                  </a:lnTo>
                  <a:lnTo>
                    <a:pt x="887" y="741"/>
                  </a:lnTo>
                  <a:lnTo>
                    <a:pt x="887" y="741"/>
                  </a:lnTo>
                  <a:lnTo>
                    <a:pt x="887" y="741"/>
                  </a:lnTo>
                  <a:lnTo>
                    <a:pt x="887" y="741"/>
                  </a:lnTo>
                  <a:lnTo>
                    <a:pt x="890" y="741"/>
                  </a:lnTo>
                  <a:lnTo>
                    <a:pt x="892" y="741"/>
                  </a:lnTo>
                  <a:lnTo>
                    <a:pt x="901" y="743"/>
                  </a:lnTo>
                  <a:lnTo>
                    <a:pt x="901" y="743"/>
                  </a:lnTo>
                  <a:lnTo>
                    <a:pt x="901" y="743"/>
                  </a:lnTo>
                  <a:lnTo>
                    <a:pt x="901" y="743"/>
                  </a:lnTo>
                  <a:lnTo>
                    <a:pt x="901" y="743"/>
                  </a:lnTo>
                  <a:lnTo>
                    <a:pt x="904" y="743"/>
                  </a:lnTo>
                  <a:lnTo>
                    <a:pt x="904" y="743"/>
                  </a:lnTo>
                  <a:lnTo>
                    <a:pt x="906" y="743"/>
                  </a:lnTo>
                  <a:lnTo>
                    <a:pt x="906" y="743"/>
                  </a:lnTo>
                  <a:lnTo>
                    <a:pt x="909" y="743"/>
                  </a:lnTo>
                  <a:lnTo>
                    <a:pt x="909" y="743"/>
                  </a:lnTo>
                  <a:lnTo>
                    <a:pt x="911" y="743"/>
                  </a:lnTo>
                  <a:lnTo>
                    <a:pt x="911" y="746"/>
                  </a:lnTo>
                  <a:lnTo>
                    <a:pt x="909" y="746"/>
                  </a:lnTo>
                  <a:lnTo>
                    <a:pt x="911" y="746"/>
                  </a:lnTo>
                  <a:lnTo>
                    <a:pt x="911" y="746"/>
                  </a:lnTo>
                  <a:lnTo>
                    <a:pt x="913" y="746"/>
                  </a:lnTo>
                  <a:lnTo>
                    <a:pt x="913" y="746"/>
                  </a:lnTo>
                  <a:lnTo>
                    <a:pt x="918" y="746"/>
                  </a:lnTo>
                  <a:lnTo>
                    <a:pt x="920" y="748"/>
                  </a:lnTo>
                  <a:lnTo>
                    <a:pt x="923" y="748"/>
                  </a:lnTo>
                  <a:lnTo>
                    <a:pt x="925" y="748"/>
                  </a:lnTo>
                  <a:lnTo>
                    <a:pt x="925" y="748"/>
                  </a:lnTo>
                  <a:lnTo>
                    <a:pt x="925" y="748"/>
                  </a:lnTo>
                  <a:lnTo>
                    <a:pt x="927" y="748"/>
                  </a:lnTo>
                  <a:lnTo>
                    <a:pt x="927" y="74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0" y="748"/>
                  </a:lnTo>
                  <a:lnTo>
                    <a:pt x="930" y="746"/>
                  </a:lnTo>
                  <a:lnTo>
                    <a:pt x="930" y="746"/>
                  </a:lnTo>
                  <a:lnTo>
                    <a:pt x="932" y="746"/>
                  </a:lnTo>
                  <a:lnTo>
                    <a:pt x="932" y="746"/>
                  </a:lnTo>
                  <a:lnTo>
                    <a:pt x="932" y="746"/>
                  </a:lnTo>
                  <a:lnTo>
                    <a:pt x="932" y="746"/>
                  </a:lnTo>
                  <a:lnTo>
                    <a:pt x="932" y="746"/>
                  </a:lnTo>
                  <a:lnTo>
                    <a:pt x="932" y="746"/>
                  </a:lnTo>
                  <a:lnTo>
                    <a:pt x="935" y="746"/>
                  </a:lnTo>
                  <a:lnTo>
                    <a:pt x="935" y="746"/>
                  </a:lnTo>
                  <a:lnTo>
                    <a:pt x="935" y="746"/>
                  </a:lnTo>
                  <a:lnTo>
                    <a:pt x="937" y="746"/>
                  </a:lnTo>
                  <a:lnTo>
                    <a:pt x="939" y="746"/>
                  </a:lnTo>
                  <a:lnTo>
                    <a:pt x="942" y="743"/>
                  </a:lnTo>
                  <a:lnTo>
                    <a:pt x="944" y="741"/>
                  </a:lnTo>
                  <a:lnTo>
                    <a:pt x="946" y="741"/>
                  </a:lnTo>
                  <a:lnTo>
                    <a:pt x="953" y="741"/>
                  </a:lnTo>
                  <a:lnTo>
                    <a:pt x="956" y="741"/>
                  </a:lnTo>
                  <a:lnTo>
                    <a:pt x="956" y="741"/>
                  </a:lnTo>
                  <a:lnTo>
                    <a:pt x="958" y="741"/>
                  </a:lnTo>
                  <a:lnTo>
                    <a:pt x="961" y="743"/>
                  </a:lnTo>
                  <a:lnTo>
                    <a:pt x="963" y="746"/>
                  </a:lnTo>
                  <a:lnTo>
                    <a:pt x="963" y="746"/>
                  </a:lnTo>
                  <a:lnTo>
                    <a:pt x="965" y="746"/>
                  </a:lnTo>
                  <a:lnTo>
                    <a:pt x="965" y="746"/>
                  </a:lnTo>
                  <a:lnTo>
                    <a:pt x="968" y="746"/>
                  </a:lnTo>
                  <a:lnTo>
                    <a:pt x="968" y="746"/>
                  </a:lnTo>
                  <a:lnTo>
                    <a:pt x="968" y="746"/>
                  </a:lnTo>
                  <a:lnTo>
                    <a:pt x="968" y="746"/>
                  </a:lnTo>
                  <a:lnTo>
                    <a:pt x="968" y="748"/>
                  </a:lnTo>
                  <a:lnTo>
                    <a:pt x="970" y="748"/>
                  </a:lnTo>
                  <a:lnTo>
                    <a:pt x="970" y="748"/>
                  </a:lnTo>
                  <a:lnTo>
                    <a:pt x="972" y="748"/>
                  </a:lnTo>
                  <a:lnTo>
                    <a:pt x="972" y="748"/>
                  </a:lnTo>
                  <a:lnTo>
                    <a:pt x="972" y="748"/>
                  </a:lnTo>
                  <a:lnTo>
                    <a:pt x="972" y="748"/>
                  </a:lnTo>
                  <a:lnTo>
                    <a:pt x="975" y="751"/>
                  </a:lnTo>
                  <a:lnTo>
                    <a:pt x="975" y="751"/>
                  </a:lnTo>
                  <a:lnTo>
                    <a:pt x="977" y="751"/>
                  </a:lnTo>
                  <a:lnTo>
                    <a:pt x="977" y="751"/>
                  </a:lnTo>
                  <a:lnTo>
                    <a:pt x="977" y="753"/>
                  </a:lnTo>
                  <a:lnTo>
                    <a:pt x="980" y="751"/>
                  </a:lnTo>
                  <a:lnTo>
                    <a:pt x="980" y="751"/>
                  </a:lnTo>
                  <a:lnTo>
                    <a:pt x="980" y="753"/>
                  </a:lnTo>
                  <a:lnTo>
                    <a:pt x="980" y="753"/>
                  </a:lnTo>
                  <a:lnTo>
                    <a:pt x="980" y="753"/>
                  </a:lnTo>
                  <a:lnTo>
                    <a:pt x="980" y="753"/>
                  </a:lnTo>
                  <a:lnTo>
                    <a:pt x="982" y="753"/>
                  </a:lnTo>
                  <a:lnTo>
                    <a:pt x="982" y="753"/>
                  </a:lnTo>
                  <a:lnTo>
                    <a:pt x="982" y="753"/>
                  </a:lnTo>
                  <a:lnTo>
                    <a:pt x="982" y="753"/>
                  </a:lnTo>
                  <a:lnTo>
                    <a:pt x="982" y="753"/>
                  </a:lnTo>
                  <a:lnTo>
                    <a:pt x="984" y="753"/>
                  </a:lnTo>
                  <a:lnTo>
                    <a:pt x="984" y="753"/>
                  </a:lnTo>
                  <a:lnTo>
                    <a:pt x="984" y="753"/>
                  </a:lnTo>
                  <a:lnTo>
                    <a:pt x="984" y="755"/>
                  </a:lnTo>
                  <a:lnTo>
                    <a:pt x="984" y="755"/>
                  </a:lnTo>
                  <a:lnTo>
                    <a:pt x="984" y="755"/>
                  </a:lnTo>
                  <a:lnTo>
                    <a:pt x="987" y="755"/>
                  </a:lnTo>
                  <a:lnTo>
                    <a:pt x="987" y="755"/>
                  </a:lnTo>
                  <a:lnTo>
                    <a:pt x="987" y="755"/>
                  </a:lnTo>
                  <a:lnTo>
                    <a:pt x="987" y="755"/>
                  </a:lnTo>
                  <a:lnTo>
                    <a:pt x="989" y="755"/>
                  </a:lnTo>
                  <a:lnTo>
                    <a:pt x="989" y="755"/>
                  </a:lnTo>
                  <a:lnTo>
                    <a:pt x="991" y="755"/>
                  </a:lnTo>
                  <a:lnTo>
                    <a:pt x="991" y="755"/>
                  </a:lnTo>
                  <a:lnTo>
                    <a:pt x="991" y="755"/>
                  </a:lnTo>
                  <a:lnTo>
                    <a:pt x="994" y="755"/>
                  </a:lnTo>
                  <a:lnTo>
                    <a:pt x="994" y="755"/>
                  </a:lnTo>
                  <a:lnTo>
                    <a:pt x="994" y="755"/>
                  </a:lnTo>
                  <a:lnTo>
                    <a:pt x="994" y="758"/>
                  </a:lnTo>
                  <a:lnTo>
                    <a:pt x="994" y="758"/>
                  </a:lnTo>
                  <a:lnTo>
                    <a:pt x="994" y="758"/>
                  </a:lnTo>
                  <a:lnTo>
                    <a:pt x="994" y="758"/>
                  </a:lnTo>
                  <a:lnTo>
                    <a:pt x="996" y="758"/>
                  </a:lnTo>
                  <a:lnTo>
                    <a:pt x="996" y="758"/>
                  </a:lnTo>
                  <a:lnTo>
                    <a:pt x="996" y="758"/>
                  </a:lnTo>
                  <a:lnTo>
                    <a:pt x="996" y="758"/>
                  </a:lnTo>
                  <a:lnTo>
                    <a:pt x="998" y="760"/>
                  </a:lnTo>
                  <a:lnTo>
                    <a:pt x="998" y="760"/>
                  </a:lnTo>
                  <a:lnTo>
                    <a:pt x="1001" y="760"/>
                  </a:lnTo>
                  <a:lnTo>
                    <a:pt x="1003" y="758"/>
                  </a:lnTo>
                  <a:lnTo>
                    <a:pt x="1003" y="758"/>
                  </a:lnTo>
                  <a:lnTo>
                    <a:pt x="1003" y="760"/>
                  </a:lnTo>
                  <a:lnTo>
                    <a:pt x="1006" y="760"/>
                  </a:lnTo>
                  <a:lnTo>
                    <a:pt x="1006" y="760"/>
                  </a:lnTo>
                  <a:lnTo>
                    <a:pt x="1008" y="758"/>
                  </a:lnTo>
                  <a:lnTo>
                    <a:pt x="1010" y="758"/>
                  </a:lnTo>
                  <a:lnTo>
                    <a:pt x="1013" y="760"/>
                  </a:lnTo>
                  <a:lnTo>
                    <a:pt x="1015" y="760"/>
                  </a:lnTo>
                  <a:lnTo>
                    <a:pt x="1015" y="762"/>
                  </a:lnTo>
                  <a:lnTo>
                    <a:pt x="1015" y="765"/>
                  </a:lnTo>
                  <a:lnTo>
                    <a:pt x="1013" y="765"/>
                  </a:lnTo>
                  <a:lnTo>
                    <a:pt x="1015" y="765"/>
                  </a:lnTo>
                  <a:lnTo>
                    <a:pt x="1017" y="765"/>
                  </a:lnTo>
                  <a:lnTo>
                    <a:pt x="1020" y="765"/>
                  </a:lnTo>
                  <a:lnTo>
                    <a:pt x="1024" y="767"/>
                  </a:lnTo>
                  <a:lnTo>
                    <a:pt x="1027" y="767"/>
                  </a:lnTo>
                  <a:lnTo>
                    <a:pt x="1027" y="765"/>
                  </a:lnTo>
                  <a:lnTo>
                    <a:pt x="1027" y="762"/>
                  </a:lnTo>
                  <a:lnTo>
                    <a:pt x="1027" y="762"/>
                  </a:lnTo>
                  <a:lnTo>
                    <a:pt x="1027" y="762"/>
                  </a:lnTo>
                  <a:close/>
                  <a:moveTo>
                    <a:pt x="1093" y="682"/>
                  </a:moveTo>
                  <a:lnTo>
                    <a:pt x="1093" y="682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0"/>
                  </a:lnTo>
                  <a:lnTo>
                    <a:pt x="1093" y="682"/>
                  </a:lnTo>
                  <a:lnTo>
                    <a:pt x="1093" y="682"/>
                  </a:lnTo>
                  <a:lnTo>
                    <a:pt x="1093" y="682"/>
                  </a:lnTo>
                  <a:lnTo>
                    <a:pt x="1093" y="682"/>
                  </a:lnTo>
                  <a:lnTo>
                    <a:pt x="1093" y="682"/>
                  </a:lnTo>
                  <a:lnTo>
                    <a:pt x="1093" y="682"/>
                  </a:lnTo>
                  <a:lnTo>
                    <a:pt x="1091" y="682"/>
                  </a:lnTo>
                  <a:lnTo>
                    <a:pt x="1091" y="682"/>
                  </a:lnTo>
                  <a:lnTo>
                    <a:pt x="1088" y="682"/>
                  </a:lnTo>
                  <a:lnTo>
                    <a:pt x="1088" y="682"/>
                  </a:lnTo>
                  <a:lnTo>
                    <a:pt x="1088" y="680"/>
                  </a:lnTo>
                  <a:lnTo>
                    <a:pt x="1088" y="680"/>
                  </a:lnTo>
                  <a:lnTo>
                    <a:pt x="1088" y="680"/>
                  </a:lnTo>
                  <a:lnTo>
                    <a:pt x="1088" y="680"/>
                  </a:lnTo>
                  <a:lnTo>
                    <a:pt x="1086" y="680"/>
                  </a:lnTo>
                  <a:lnTo>
                    <a:pt x="1086" y="680"/>
                  </a:lnTo>
                  <a:lnTo>
                    <a:pt x="1086" y="680"/>
                  </a:lnTo>
                  <a:lnTo>
                    <a:pt x="1086" y="680"/>
                  </a:lnTo>
                  <a:lnTo>
                    <a:pt x="1086" y="682"/>
                  </a:lnTo>
                  <a:lnTo>
                    <a:pt x="1086" y="682"/>
                  </a:lnTo>
                  <a:lnTo>
                    <a:pt x="1088" y="684"/>
                  </a:lnTo>
                  <a:lnTo>
                    <a:pt x="1091" y="684"/>
                  </a:lnTo>
                  <a:lnTo>
                    <a:pt x="1093" y="682"/>
                  </a:lnTo>
                  <a:close/>
                  <a:moveTo>
                    <a:pt x="1081" y="743"/>
                  </a:moveTo>
                  <a:lnTo>
                    <a:pt x="1079" y="741"/>
                  </a:lnTo>
                  <a:lnTo>
                    <a:pt x="1076" y="736"/>
                  </a:lnTo>
                  <a:lnTo>
                    <a:pt x="1074" y="736"/>
                  </a:lnTo>
                  <a:lnTo>
                    <a:pt x="1074" y="734"/>
                  </a:lnTo>
                  <a:lnTo>
                    <a:pt x="1065" y="732"/>
                  </a:lnTo>
                  <a:lnTo>
                    <a:pt x="1060" y="729"/>
                  </a:lnTo>
                  <a:lnTo>
                    <a:pt x="1060" y="729"/>
                  </a:lnTo>
                  <a:lnTo>
                    <a:pt x="1060" y="729"/>
                  </a:lnTo>
                  <a:lnTo>
                    <a:pt x="1058" y="729"/>
                  </a:lnTo>
                  <a:lnTo>
                    <a:pt x="1058" y="729"/>
                  </a:lnTo>
                  <a:lnTo>
                    <a:pt x="1055" y="729"/>
                  </a:lnTo>
                  <a:lnTo>
                    <a:pt x="1053" y="729"/>
                  </a:lnTo>
                  <a:lnTo>
                    <a:pt x="1050" y="734"/>
                  </a:lnTo>
                  <a:lnTo>
                    <a:pt x="1048" y="734"/>
                  </a:lnTo>
                  <a:lnTo>
                    <a:pt x="1046" y="734"/>
                  </a:lnTo>
                  <a:lnTo>
                    <a:pt x="1041" y="734"/>
                  </a:lnTo>
                  <a:lnTo>
                    <a:pt x="1039" y="736"/>
                  </a:lnTo>
                  <a:lnTo>
                    <a:pt x="1032" y="732"/>
                  </a:lnTo>
                  <a:lnTo>
                    <a:pt x="1029" y="732"/>
                  </a:lnTo>
                  <a:lnTo>
                    <a:pt x="1027" y="732"/>
                  </a:lnTo>
                  <a:lnTo>
                    <a:pt x="1027" y="732"/>
                  </a:lnTo>
                  <a:lnTo>
                    <a:pt x="1027" y="732"/>
                  </a:lnTo>
                  <a:lnTo>
                    <a:pt x="1024" y="732"/>
                  </a:lnTo>
                  <a:lnTo>
                    <a:pt x="1024" y="732"/>
                  </a:lnTo>
                  <a:lnTo>
                    <a:pt x="1022" y="732"/>
                  </a:lnTo>
                  <a:lnTo>
                    <a:pt x="1022" y="732"/>
                  </a:lnTo>
                  <a:lnTo>
                    <a:pt x="1022" y="732"/>
                  </a:lnTo>
                  <a:lnTo>
                    <a:pt x="1022" y="729"/>
                  </a:lnTo>
                  <a:lnTo>
                    <a:pt x="1020" y="729"/>
                  </a:lnTo>
                  <a:lnTo>
                    <a:pt x="1017" y="732"/>
                  </a:lnTo>
                  <a:lnTo>
                    <a:pt x="1017" y="732"/>
                  </a:lnTo>
                  <a:lnTo>
                    <a:pt x="1020" y="736"/>
                  </a:lnTo>
                  <a:lnTo>
                    <a:pt x="1022" y="743"/>
                  </a:lnTo>
                  <a:lnTo>
                    <a:pt x="1024" y="746"/>
                  </a:lnTo>
                  <a:lnTo>
                    <a:pt x="1027" y="746"/>
                  </a:lnTo>
                  <a:lnTo>
                    <a:pt x="1027" y="746"/>
                  </a:lnTo>
                  <a:lnTo>
                    <a:pt x="1034" y="746"/>
                  </a:lnTo>
                  <a:lnTo>
                    <a:pt x="1036" y="746"/>
                  </a:lnTo>
                  <a:lnTo>
                    <a:pt x="1043" y="751"/>
                  </a:lnTo>
                  <a:lnTo>
                    <a:pt x="1043" y="751"/>
                  </a:lnTo>
                  <a:lnTo>
                    <a:pt x="1048" y="755"/>
                  </a:lnTo>
                  <a:lnTo>
                    <a:pt x="1050" y="755"/>
                  </a:lnTo>
                  <a:lnTo>
                    <a:pt x="1050" y="755"/>
                  </a:lnTo>
                  <a:lnTo>
                    <a:pt x="1050" y="758"/>
                  </a:lnTo>
                  <a:lnTo>
                    <a:pt x="1050" y="758"/>
                  </a:lnTo>
                  <a:lnTo>
                    <a:pt x="1053" y="758"/>
                  </a:lnTo>
                  <a:lnTo>
                    <a:pt x="1053" y="760"/>
                  </a:lnTo>
                  <a:lnTo>
                    <a:pt x="1055" y="760"/>
                  </a:lnTo>
                  <a:lnTo>
                    <a:pt x="1055" y="760"/>
                  </a:lnTo>
                  <a:lnTo>
                    <a:pt x="1055" y="760"/>
                  </a:lnTo>
                  <a:lnTo>
                    <a:pt x="1055" y="762"/>
                  </a:lnTo>
                  <a:lnTo>
                    <a:pt x="1055" y="762"/>
                  </a:lnTo>
                  <a:lnTo>
                    <a:pt x="1058" y="765"/>
                  </a:lnTo>
                  <a:lnTo>
                    <a:pt x="1055" y="765"/>
                  </a:lnTo>
                  <a:lnTo>
                    <a:pt x="1055" y="767"/>
                  </a:lnTo>
                  <a:lnTo>
                    <a:pt x="1055" y="767"/>
                  </a:lnTo>
                  <a:lnTo>
                    <a:pt x="1053" y="767"/>
                  </a:lnTo>
                  <a:lnTo>
                    <a:pt x="1053" y="769"/>
                  </a:lnTo>
                  <a:lnTo>
                    <a:pt x="1053" y="769"/>
                  </a:lnTo>
                  <a:lnTo>
                    <a:pt x="1053" y="769"/>
                  </a:lnTo>
                  <a:lnTo>
                    <a:pt x="1053" y="769"/>
                  </a:lnTo>
                  <a:lnTo>
                    <a:pt x="1055" y="769"/>
                  </a:lnTo>
                  <a:lnTo>
                    <a:pt x="1055" y="769"/>
                  </a:lnTo>
                  <a:lnTo>
                    <a:pt x="1058" y="769"/>
                  </a:lnTo>
                  <a:lnTo>
                    <a:pt x="1058" y="769"/>
                  </a:lnTo>
                  <a:lnTo>
                    <a:pt x="1060" y="769"/>
                  </a:lnTo>
                  <a:lnTo>
                    <a:pt x="1060" y="769"/>
                  </a:lnTo>
                  <a:lnTo>
                    <a:pt x="1060" y="767"/>
                  </a:lnTo>
                  <a:lnTo>
                    <a:pt x="1060" y="765"/>
                  </a:lnTo>
                  <a:lnTo>
                    <a:pt x="1058" y="765"/>
                  </a:lnTo>
                  <a:lnTo>
                    <a:pt x="1058" y="767"/>
                  </a:lnTo>
                  <a:lnTo>
                    <a:pt x="1060" y="767"/>
                  </a:lnTo>
                  <a:lnTo>
                    <a:pt x="1058" y="767"/>
                  </a:lnTo>
                  <a:lnTo>
                    <a:pt x="1058" y="767"/>
                  </a:lnTo>
                  <a:lnTo>
                    <a:pt x="1058" y="765"/>
                  </a:lnTo>
                  <a:lnTo>
                    <a:pt x="1058" y="765"/>
                  </a:lnTo>
                  <a:lnTo>
                    <a:pt x="1060" y="762"/>
                  </a:lnTo>
                  <a:lnTo>
                    <a:pt x="1060" y="762"/>
                  </a:lnTo>
                  <a:lnTo>
                    <a:pt x="1060" y="762"/>
                  </a:lnTo>
                  <a:lnTo>
                    <a:pt x="1062" y="760"/>
                  </a:lnTo>
                  <a:lnTo>
                    <a:pt x="1065" y="758"/>
                  </a:lnTo>
                  <a:lnTo>
                    <a:pt x="1067" y="758"/>
                  </a:lnTo>
                  <a:lnTo>
                    <a:pt x="1074" y="755"/>
                  </a:lnTo>
                  <a:lnTo>
                    <a:pt x="1074" y="753"/>
                  </a:lnTo>
                  <a:lnTo>
                    <a:pt x="1074" y="753"/>
                  </a:lnTo>
                  <a:lnTo>
                    <a:pt x="1074" y="753"/>
                  </a:lnTo>
                  <a:lnTo>
                    <a:pt x="1079" y="753"/>
                  </a:lnTo>
                  <a:lnTo>
                    <a:pt x="1079" y="751"/>
                  </a:lnTo>
                  <a:lnTo>
                    <a:pt x="1081" y="751"/>
                  </a:lnTo>
                  <a:lnTo>
                    <a:pt x="1081" y="751"/>
                  </a:lnTo>
                  <a:lnTo>
                    <a:pt x="1084" y="748"/>
                  </a:lnTo>
                  <a:lnTo>
                    <a:pt x="1084" y="748"/>
                  </a:lnTo>
                  <a:lnTo>
                    <a:pt x="1084" y="746"/>
                  </a:lnTo>
                  <a:lnTo>
                    <a:pt x="1084" y="743"/>
                  </a:lnTo>
                  <a:lnTo>
                    <a:pt x="1081" y="743"/>
                  </a:lnTo>
                  <a:close/>
                  <a:moveTo>
                    <a:pt x="963" y="751"/>
                  </a:moveTo>
                  <a:lnTo>
                    <a:pt x="963" y="748"/>
                  </a:lnTo>
                  <a:lnTo>
                    <a:pt x="961" y="748"/>
                  </a:lnTo>
                  <a:lnTo>
                    <a:pt x="958" y="748"/>
                  </a:lnTo>
                  <a:lnTo>
                    <a:pt x="958" y="748"/>
                  </a:lnTo>
                  <a:lnTo>
                    <a:pt x="958" y="748"/>
                  </a:lnTo>
                  <a:lnTo>
                    <a:pt x="956" y="751"/>
                  </a:lnTo>
                  <a:lnTo>
                    <a:pt x="956" y="751"/>
                  </a:lnTo>
                  <a:lnTo>
                    <a:pt x="956" y="751"/>
                  </a:lnTo>
                  <a:lnTo>
                    <a:pt x="958" y="751"/>
                  </a:lnTo>
                  <a:lnTo>
                    <a:pt x="961" y="751"/>
                  </a:lnTo>
                  <a:lnTo>
                    <a:pt x="963" y="751"/>
                  </a:lnTo>
                  <a:lnTo>
                    <a:pt x="963" y="751"/>
                  </a:lnTo>
                  <a:lnTo>
                    <a:pt x="963" y="751"/>
                  </a:lnTo>
                  <a:lnTo>
                    <a:pt x="963" y="751"/>
                  </a:lnTo>
                  <a:lnTo>
                    <a:pt x="963" y="751"/>
                  </a:lnTo>
                  <a:close/>
                  <a:moveTo>
                    <a:pt x="88" y="197"/>
                  </a:moveTo>
                  <a:lnTo>
                    <a:pt x="85" y="197"/>
                  </a:lnTo>
                  <a:lnTo>
                    <a:pt x="85" y="197"/>
                  </a:lnTo>
                  <a:lnTo>
                    <a:pt x="85" y="197"/>
                  </a:lnTo>
                  <a:lnTo>
                    <a:pt x="85" y="197"/>
                  </a:lnTo>
                  <a:lnTo>
                    <a:pt x="85" y="199"/>
                  </a:lnTo>
                  <a:lnTo>
                    <a:pt x="85" y="199"/>
                  </a:lnTo>
                  <a:lnTo>
                    <a:pt x="85" y="201"/>
                  </a:lnTo>
                  <a:lnTo>
                    <a:pt x="85" y="199"/>
                  </a:lnTo>
                  <a:lnTo>
                    <a:pt x="88" y="199"/>
                  </a:lnTo>
                  <a:lnTo>
                    <a:pt x="88" y="199"/>
                  </a:lnTo>
                  <a:lnTo>
                    <a:pt x="88" y="199"/>
                  </a:lnTo>
                  <a:lnTo>
                    <a:pt x="88" y="197"/>
                  </a:lnTo>
                  <a:close/>
                  <a:moveTo>
                    <a:pt x="734" y="713"/>
                  </a:moveTo>
                  <a:lnTo>
                    <a:pt x="734" y="713"/>
                  </a:lnTo>
                  <a:lnTo>
                    <a:pt x="734" y="713"/>
                  </a:lnTo>
                  <a:lnTo>
                    <a:pt x="731" y="710"/>
                  </a:lnTo>
                  <a:lnTo>
                    <a:pt x="729" y="710"/>
                  </a:lnTo>
                  <a:lnTo>
                    <a:pt x="726" y="710"/>
                  </a:lnTo>
                  <a:lnTo>
                    <a:pt x="724" y="708"/>
                  </a:lnTo>
                  <a:lnTo>
                    <a:pt x="722" y="710"/>
                  </a:lnTo>
                  <a:lnTo>
                    <a:pt x="722" y="710"/>
                  </a:lnTo>
                  <a:lnTo>
                    <a:pt x="722" y="710"/>
                  </a:lnTo>
                  <a:lnTo>
                    <a:pt x="722" y="713"/>
                  </a:lnTo>
                  <a:lnTo>
                    <a:pt x="724" y="713"/>
                  </a:lnTo>
                  <a:lnTo>
                    <a:pt x="726" y="713"/>
                  </a:lnTo>
                  <a:lnTo>
                    <a:pt x="726" y="713"/>
                  </a:lnTo>
                  <a:lnTo>
                    <a:pt x="726" y="713"/>
                  </a:lnTo>
                  <a:lnTo>
                    <a:pt x="729" y="713"/>
                  </a:lnTo>
                  <a:lnTo>
                    <a:pt x="734" y="713"/>
                  </a:lnTo>
                  <a:lnTo>
                    <a:pt x="734" y="715"/>
                  </a:lnTo>
                  <a:lnTo>
                    <a:pt x="736" y="715"/>
                  </a:lnTo>
                  <a:lnTo>
                    <a:pt x="736" y="715"/>
                  </a:lnTo>
                  <a:lnTo>
                    <a:pt x="736" y="713"/>
                  </a:lnTo>
                  <a:lnTo>
                    <a:pt x="736" y="713"/>
                  </a:lnTo>
                  <a:lnTo>
                    <a:pt x="734" y="713"/>
                  </a:lnTo>
                  <a:close/>
                  <a:moveTo>
                    <a:pt x="457" y="322"/>
                  </a:moveTo>
                  <a:lnTo>
                    <a:pt x="457" y="322"/>
                  </a:lnTo>
                  <a:lnTo>
                    <a:pt x="454" y="322"/>
                  </a:lnTo>
                  <a:lnTo>
                    <a:pt x="452" y="322"/>
                  </a:lnTo>
                  <a:lnTo>
                    <a:pt x="452" y="320"/>
                  </a:lnTo>
                  <a:lnTo>
                    <a:pt x="452" y="320"/>
                  </a:lnTo>
                  <a:lnTo>
                    <a:pt x="450" y="320"/>
                  </a:lnTo>
                  <a:lnTo>
                    <a:pt x="447" y="320"/>
                  </a:lnTo>
                  <a:lnTo>
                    <a:pt x="447" y="320"/>
                  </a:lnTo>
                  <a:lnTo>
                    <a:pt x="445" y="322"/>
                  </a:lnTo>
                  <a:lnTo>
                    <a:pt x="443" y="325"/>
                  </a:lnTo>
                  <a:lnTo>
                    <a:pt x="443" y="327"/>
                  </a:lnTo>
                  <a:lnTo>
                    <a:pt x="445" y="327"/>
                  </a:lnTo>
                  <a:lnTo>
                    <a:pt x="447" y="327"/>
                  </a:lnTo>
                  <a:lnTo>
                    <a:pt x="450" y="327"/>
                  </a:lnTo>
                  <a:lnTo>
                    <a:pt x="450" y="327"/>
                  </a:lnTo>
                  <a:lnTo>
                    <a:pt x="450" y="327"/>
                  </a:lnTo>
                  <a:lnTo>
                    <a:pt x="450" y="329"/>
                  </a:lnTo>
                  <a:lnTo>
                    <a:pt x="452" y="329"/>
                  </a:lnTo>
                  <a:lnTo>
                    <a:pt x="452" y="329"/>
                  </a:lnTo>
                  <a:lnTo>
                    <a:pt x="452" y="327"/>
                  </a:lnTo>
                  <a:lnTo>
                    <a:pt x="454" y="327"/>
                  </a:lnTo>
                  <a:lnTo>
                    <a:pt x="454" y="327"/>
                  </a:lnTo>
                  <a:lnTo>
                    <a:pt x="454" y="327"/>
                  </a:lnTo>
                  <a:lnTo>
                    <a:pt x="457" y="327"/>
                  </a:lnTo>
                  <a:lnTo>
                    <a:pt x="459" y="327"/>
                  </a:lnTo>
                  <a:lnTo>
                    <a:pt x="459" y="327"/>
                  </a:lnTo>
                  <a:lnTo>
                    <a:pt x="459" y="325"/>
                  </a:lnTo>
                  <a:lnTo>
                    <a:pt x="459" y="325"/>
                  </a:lnTo>
                  <a:lnTo>
                    <a:pt x="457" y="322"/>
                  </a:lnTo>
                  <a:close/>
                  <a:moveTo>
                    <a:pt x="537" y="653"/>
                  </a:moveTo>
                  <a:lnTo>
                    <a:pt x="537" y="653"/>
                  </a:lnTo>
                  <a:lnTo>
                    <a:pt x="537" y="651"/>
                  </a:lnTo>
                  <a:lnTo>
                    <a:pt x="537" y="649"/>
                  </a:lnTo>
                  <a:lnTo>
                    <a:pt x="537" y="649"/>
                  </a:lnTo>
                  <a:lnTo>
                    <a:pt x="537" y="649"/>
                  </a:lnTo>
                  <a:lnTo>
                    <a:pt x="537" y="649"/>
                  </a:lnTo>
                  <a:lnTo>
                    <a:pt x="535" y="649"/>
                  </a:lnTo>
                  <a:lnTo>
                    <a:pt x="535" y="649"/>
                  </a:lnTo>
                  <a:lnTo>
                    <a:pt x="535" y="649"/>
                  </a:lnTo>
                  <a:lnTo>
                    <a:pt x="535" y="649"/>
                  </a:lnTo>
                  <a:lnTo>
                    <a:pt x="535" y="649"/>
                  </a:lnTo>
                  <a:lnTo>
                    <a:pt x="535" y="649"/>
                  </a:lnTo>
                  <a:lnTo>
                    <a:pt x="532" y="649"/>
                  </a:lnTo>
                  <a:lnTo>
                    <a:pt x="530" y="651"/>
                  </a:lnTo>
                  <a:lnTo>
                    <a:pt x="530" y="653"/>
                  </a:lnTo>
                  <a:lnTo>
                    <a:pt x="530" y="653"/>
                  </a:lnTo>
                  <a:lnTo>
                    <a:pt x="530" y="653"/>
                  </a:lnTo>
                  <a:lnTo>
                    <a:pt x="532" y="651"/>
                  </a:lnTo>
                  <a:lnTo>
                    <a:pt x="532" y="653"/>
                  </a:lnTo>
                  <a:lnTo>
                    <a:pt x="532" y="653"/>
                  </a:lnTo>
                  <a:lnTo>
                    <a:pt x="535" y="653"/>
                  </a:lnTo>
                  <a:lnTo>
                    <a:pt x="532" y="653"/>
                  </a:lnTo>
                  <a:lnTo>
                    <a:pt x="532" y="656"/>
                  </a:lnTo>
                  <a:lnTo>
                    <a:pt x="532" y="656"/>
                  </a:lnTo>
                  <a:lnTo>
                    <a:pt x="532" y="656"/>
                  </a:lnTo>
                  <a:lnTo>
                    <a:pt x="535" y="656"/>
                  </a:lnTo>
                  <a:lnTo>
                    <a:pt x="535" y="656"/>
                  </a:lnTo>
                  <a:lnTo>
                    <a:pt x="537" y="653"/>
                  </a:lnTo>
                  <a:close/>
                  <a:moveTo>
                    <a:pt x="1138" y="746"/>
                  </a:moveTo>
                  <a:lnTo>
                    <a:pt x="1138" y="743"/>
                  </a:lnTo>
                  <a:lnTo>
                    <a:pt x="1136" y="743"/>
                  </a:lnTo>
                  <a:lnTo>
                    <a:pt x="1133" y="741"/>
                  </a:lnTo>
                  <a:lnTo>
                    <a:pt x="1133" y="741"/>
                  </a:lnTo>
                  <a:lnTo>
                    <a:pt x="1131" y="739"/>
                  </a:lnTo>
                  <a:lnTo>
                    <a:pt x="1129" y="739"/>
                  </a:lnTo>
                  <a:lnTo>
                    <a:pt x="1129" y="739"/>
                  </a:lnTo>
                  <a:lnTo>
                    <a:pt x="1129" y="739"/>
                  </a:lnTo>
                  <a:lnTo>
                    <a:pt x="1126" y="739"/>
                  </a:lnTo>
                  <a:lnTo>
                    <a:pt x="1121" y="736"/>
                  </a:lnTo>
                  <a:lnTo>
                    <a:pt x="1119" y="736"/>
                  </a:lnTo>
                  <a:lnTo>
                    <a:pt x="1119" y="736"/>
                  </a:lnTo>
                  <a:lnTo>
                    <a:pt x="1114" y="739"/>
                  </a:lnTo>
                  <a:lnTo>
                    <a:pt x="1114" y="739"/>
                  </a:lnTo>
                  <a:lnTo>
                    <a:pt x="1110" y="743"/>
                  </a:lnTo>
                  <a:lnTo>
                    <a:pt x="1107" y="743"/>
                  </a:lnTo>
                  <a:lnTo>
                    <a:pt x="1107" y="746"/>
                  </a:lnTo>
                  <a:lnTo>
                    <a:pt x="1105" y="746"/>
                  </a:lnTo>
                  <a:lnTo>
                    <a:pt x="1105" y="746"/>
                  </a:lnTo>
                  <a:lnTo>
                    <a:pt x="1105" y="746"/>
                  </a:lnTo>
                  <a:lnTo>
                    <a:pt x="1105" y="746"/>
                  </a:lnTo>
                  <a:lnTo>
                    <a:pt x="1105" y="748"/>
                  </a:lnTo>
                  <a:lnTo>
                    <a:pt x="1103" y="748"/>
                  </a:lnTo>
                  <a:lnTo>
                    <a:pt x="1103" y="748"/>
                  </a:lnTo>
                  <a:lnTo>
                    <a:pt x="1100" y="748"/>
                  </a:lnTo>
                  <a:lnTo>
                    <a:pt x="1100" y="753"/>
                  </a:lnTo>
                  <a:lnTo>
                    <a:pt x="1103" y="753"/>
                  </a:lnTo>
                  <a:lnTo>
                    <a:pt x="1103" y="755"/>
                  </a:lnTo>
                  <a:lnTo>
                    <a:pt x="1103" y="760"/>
                  </a:lnTo>
                  <a:lnTo>
                    <a:pt x="1103" y="760"/>
                  </a:lnTo>
                  <a:lnTo>
                    <a:pt x="1103" y="762"/>
                  </a:lnTo>
                  <a:lnTo>
                    <a:pt x="1105" y="765"/>
                  </a:lnTo>
                  <a:lnTo>
                    <a:pt x="1105" y="765"/>
                  </a:lnTo>
                  <a:lnTo>
                    <a:pt x="1103" y="765"/>
                  </a:lnTo>
                  <a:lnTo>
                    <a:pt x="1103" y="765"/>
                  </a:lnTo>
                  <a:lnTo>
                    <a:pt x="1103" y="765"/>
                  </a:lnTo>
                  <a:lnTo>
                    <a:pt x="1103" y="765"/>
                  </a:lnTo>
                  <a:lnTo>
                    <a:pt x="1103" y="765"/>
                  </a:lnTo>
                  <a:lnTo>
                    <a:pt x="1103" y="765"/>
                  </a:lnTo>
                  <a:lnTo>
                    <a:pt x="1100" y="765"/>
                  </a:lnTo>
                  <a:lnTo>
                    <a:pt x="1100" y="765"/>
                  </a:lnTo>
                  <a:lnTo>
                    <a:pt x="1100" y="765"/>
                  </a:lnTo>
                  <a:lnTo>
                    <a:pt x="1100" y="765"/>
                  </a:lnTo>
                  <a:lnTo>
                    <a:pt x="1100" y="765"/>
                  </a:lnTo>
                  <a:lnTo>
                    <a:pt x="1098" y="765"/>
                  </a:lnTo>
                  <a:lnTo>
                    <a:pt x="1098" y="765"/>
                  </a:lnTo>
                  <a:lnTo>
                    <a:pt x="1098" y="765"/>
                  </a:lnTo>
                  <a:lnTo>
                    <a:pt x="1098" y="765"/>
                  </a:lnTo>
                  <a:lnTo>
                    <a:pt x="1095" y="765"/>
                  </a:lnTo>
                  <a:lnTo>
                    <a:pt x="1095" y="765"/>
                  </a:lnTo>
                  <a:lnTo>
                    <a:pt x="1093" y="765"/>
                  </a:lnTo>
                  <a:lnTo>
                    <a:pt x="1093" y="765"/>
                  </a:lnTo>
                  <a:lnTo>
                    <a:pt x="1093" y="765"/>
                  </a:lnTo>
                  <a:lnTo>
                    <a:pt x="1093" y="765"/>
                  </a:lnTo>
                  <a:lnTo>
                    <a:pt x="1093" y="765"/>
                  </a:lnTo>
                  <a:lnTo>
                    <a:pt x="1091" y="765"/>
                  </a:lnTo>
                  <a:lnTo>
                    <a:pt x="1091" y="765"/>
                  </a:lnTo>
                  <a:lnTo>
                    <a:pt x="1091" y="767"/>
                  </a:lnTo>
                  <a:lnTo>
                    <a:pt x="1091" y="767"/>
                  </a:lnTo>
                  <a:lnTo>
                    <a:pt x="1091" y="769"/>
                  </a:lnTo>
                  <a:lnTo>
                    <a:pt x="1093" y="769"/>
                  </a:lnTo>
                  <a:lnTo>
                    <a:pt x="1095" y="769"/>
                  </a:lnTo>
                  <a:lnTo>
                    <a:pt x="1095" y="772"/>
                  </a:lnTo>
                  <a:lnTo>
                    <a:pt x="1098" y="769"/>
                  </a:lnTo>
                  <a:lnTo>
                    <a:pt x="1098" y="769"/>
                  </a:lnTo>
                  <a:lnTo>
                    <a:pt x="1098" y="769"/>
                  </a:lnTo>
                  <a:lnTo>
                    <a:pt x="1098" y="772"/>
                  </a:lnTo>
                  <a:lnTo>
                    <a:pt x="1098" y="772"/>
                  </a:lnTo>
                  <a:lnTo>
                    <a:pt x="1100" y="772"/>
                  </a:lnTo>
                  <a:lnTo>
                    <a:pt x="1100" y="772"/>
                  </a:lnTo>
                  <a:lnTo>
                    <a:pt x="1100" y="774"/>
                  </a:lnTo>
                  <a:lnTo>
                    <a:pt x="1100" y="774"/>
                  </a:lnTo>
                  <a:lnTo>
                    <a:pt x="1100" y="774"/>
                  </a:lnTo>
                  <a:lnTo>
                    <a:pt x="1100" y="774"/>
                  </a:lnTo>
                  <a:lnTo>
                    <a:pt x="1100" y="772"/>
                  </a:lnTo>
                  <a:lnTo>
                    <a:pt x="1100" y="772"/>
                  </a:lnTo>
                  <a:lnTo>
                    <a:pt x="1100" y="772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3" y="769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3" y="772"/>
                  </a:lnTo>
                  <a:lnTo>
                    <a:pt x="1105" y="772"/>
                  </a:lnTo>
                  <a:lnTo>
                    <a:pt x="1105" y="772"/>
                  </a:lnTo>
                  <a:lnTo>
                    <a:pt x="1105" y="772"/>
                  </a:lnTo>
                  <a:lnTo>
                    <a:pt x="1107" y="772"/>
                  </a:lnTo>
                  <a:lnTo>
                    <a:pt x="1107" y="772"/>
                  </a:lnTo>
                  <a:lnTo>
                    <a:pt x="1110" y="772"/>
                  </a:lnTo>
                  <a:lnTo>
                    <a:pt x="1110" y="774"/>
                  </a:lnTo>
                  <a:lnTo>
                    <a:pt x="1110" y="774"/>
                  </a:lnTo>
                  <a:lnTo>
                    <a:pt x="1110" y="774"/>
                  </a:lnTo>
                  <a:lnTo>
                    <a:pt x="1112" y="774"/>
                  </a:lnTo>
                  <a:lnTo>
                    <a:pt x="1112" y="774"/>
                  </a:lnTo>
                  <a:lnTo>
                    <a:pt x="1112" y="774"/>
                  </a:lnTo>
                  <a:lnTo>
                    <a:pt x="1112" y="774"/>
                  </a:lnTo>
                  <a:lnTo>
                    <a:pt x="1112" y="774"/>
                  </a:lnTo>
                  <a:lnTo>
                    <a:pt x="1114" y="774"/>
                  </a:lnTo>
                  <a:lnTo>
                    <a:pt x="1114" y="774"/>
                  </a:lnTo>
                  <a:lnTo>
                    <a:pt x="1117" y="772"/>
                  </a:lnTo>
                  <a:lnTo>
                    <a:pt x="1117" y="774"/>
                  </a:lnTo>
                  <a:lnTo>
                    <a:pt x="1117" y="774"/>
                  </a:lnTo>
                  <a:lnTo>
                    <a:pt x="1117" y="774"/>
                  </a:lnTo>
                  <a:lnTo>
                    <a:pt x="1117" y="774"/>
                  </a:lnTo>
                  <a:lnTo>
                    <a:pt x="1119" y="774"/>
                  </a:lnTo>
                  <a:lnTo>
                    <a:pt x="1119" y="774"/>
                  </a:lnTo>
                  <a:lnTo>
                    <a:pt x="1119" y="774"/>
                  </a:lnTo>
                  <a:lnTo>
                    <a:pt x="1119" y="774"/>
                  </a:lnTo>
                  <a:lnTo>
                    <a:pt x="1119" y="774"/>
                  </a:lnTo>
                  <a:lnTo>
                    <a:pt x="1119" y="777"/>
                  </a:lnTo>
                  <a:lnTo>
                    <a:pt x="1121" y="777"/>
                  </a:lnTo>
                  <a:lnTo>
                    <a:pt x="1119" y="774"/>
                  </a:lnTo>
                  <a:lnTo>
                    <a:pt x="1119" y="772"/>
                  </a:lnTo>
                  <a:lnTo>
                    <a:pt x="1119" y="769"/>
                  </a:lnTo>
                  <a:lnTo>
                    <a:pt x="1121" y="769"/>
                  </a:lnTo>
                  <a:lnTo>
                    <a:pt x="1124" y="769"/>
                  </a:lnTo>
                  <a:lnTo>
                    <a:pt x="1124" y="769"/>
                  </a:lnTo>
                  <a:lnTo>
                    <a:pt x="1124" y="772"/>
                  </a:lnTo>
                  <a:lnTo>
                    <a:pt x="1124" y="772"/>
                  </a:lnTo>
                  <a:lnTo>
                    <a:pt x="1121" y="774"/>
                  </a:lnTo>
                  <a:lnTo>
                    <a:pt x="1121" y="774"/>
                  </a:lnTo>
                  <a:lnTo>
                    <a:pt x="1124" y="774"/>
                  </a:lnTo>
                  <a:lnTo>
                    <a:pt x="1126" y="772"/>
                  </a:lnTo>
                  <a:lnTo>
                    <a:pt x="1126" y="774"/>
                  </a:lnTo>
                  <a:lnTo>
                    <a:pt x="1129" y="772"/>
                  </a:lnTo>
                  <a:lnTo>
                    <a:pt x="1131" y="772"/>
                  </a:lnTo>
                  <a:lnTo>
                    <a:pt x="1129" y="772"/>
                  </a:lnTo>
                  <a:lnTo>
                    <a:pt x="1129" y="769"/>
                  </a:lnTo>
                  <a:lnTo>
                    <a:pt x="1129" y="769"/>
                  </a:lnTo>
                  <a:lnTo>
                    <a:pt x="1129" y="769"/>
                  </a:lnTo>
                  <a:lnTo>
                    <a:pt x="1126" y="769"/>
                  </a:lnTo>
                  <a:lnTo>
                    <a:pt x="1126" y="772"/>
                  </a:lnTo>
                  <a:lnTo>
                    <a:pt x="1126" y="772"/>
                  </a:lnTo>
                  <a:lnTo>
                    <a:pt x="1126" y="769"/>
                  </a:lnTo>
                  <a:lnTo>
                    <a:pt x="1126" y="769"/>
                  </a:lnTo>
                  <a:lnTo>
                    <a:pt x="1126" y="767"/>
                  </a:lnTo>
                  <a:lnTo>
                    <a:pt x="1126" y="767"/>
                  </a:lnTo>
                  <a:lnTo>
                    <a:pt x="1129" y="765"/>
                  </a:lnTo>
                  <a:lnTo>
                    <a:pt x="1129" y="762"/>
                  </a:lnTo>
                  <a:lnTo>
                    <a:pt x="1131" y="760"/>
                  </a:lnTo>
                  <a:lnTo>
                    <a:pt x="1131" y="760"/>
                  </a:lnTo>
                  <a:lnTo>
                    <a:pt x="1131" y="758"/>
                  </a:lnTo>
                  <a:lnTo>
                    <a:pt x="1133" y="755"/>
                  </a:lnTo>
                  <a:lnTo>
                    <a:pt x="1136" y="755"/>
                  </a:lnTo>
                  <a:lnTo>
                    <a:pt x="1136" y="751"/>
                  </a:lnTo>
                  <a:lnTo>
                    <a:pt x="1136" y="751"/>
                  </a:lnTo>
                  <a:lnTo>
                    <a:pt x="1136" y="751"/>
                  </a:lnTo>
                  <a:lnTo>
                    <a:pt x="1138" y="748"/>
                  </a:lnTo>
                  <a:lnTo>
                    <a:pt x="1138" y="746"/>
                  </a:lnTo>
                  <a:close/>
                  <a:moveTo>
                    <a:pt x="1457" y="755"/>
                  </a:moveTo>
                  <a:lnTo>
                    <a:pt x="1455" y="751"/>
                  </a:lnTo>
                  <a:lnTo>
                    <a:pt x="1455" y="751"/>
                  </a:lnTo>
                  <a:lnTo>
                    <a:pt x="1455" y="751"/>
                  </a:lnTo>
                  <a:lnTo>
                    <a:pt x="1455" y="748"/>
                  </a:lnTo>
                  <a:lnTo>
                    <a:pt x="1455" y="748"/>
                  </a:lnTo>
                  <a:lnTo>
                    <a:pt x="1455" y="748"/>
                  </a:lnTo>
                  <a:lnTo>
                    <a:pt x="1455" y="748"/>
                  </a:lnTo>
                  <a:lnTo>
                    <a:pt x="1457" y="748"/>
                  </a:lnTo>
                  <a:lnTo>
                    <a:pt x="1457" y="748"/>
                  </a:lnTo>
                  <a:lnTo>
                    <a:pt x="1457" y="751"/>
                  </a:lnTo>
                  <a:lnTo>
                    <a:pt x="1460" y="751"/>
                  </a:lnTo>
                  <a:lnTo>
                    <a:pt x="1460" y="751"/>
                  </a:lnTo>
                  <a:lnTo>
                    <a:pt x="1460" y="748"/>
                  </a:lnTo>
                  <a:lnTo>
                    <a:pt x="1460" y="748"/>
                  </a:lnTo>
                  <a:lnTo>
                    <a:pt x="1460" y="746"/>
                  </a:lnTo>
                  <a:lnTo>
                    <a:pt x="1460" y="746"/>
                  </a:lnTo>
                  <a:lnTo>
                    <a:pt x="1462" y="743"/>
                  </a:lnTo>
                  <a:lnTo>
                    <a:pt x="1462" y="743"/>
                  </a:lnTo>
                  <a:lnTo>
                    <a:pt x="1464" y="743"/>
                  </a:lnTo>
                  <a:lnTo>
                    <a:pt x="1467" y="743"/>
                  </a:lnTo>
                  <a:lnTo>
                    <a:pt x="1467" y="743"/>
                  </a:lnTo>
                  <a:lnTo>
                    <a:pt x="1467" y="741"/>
                  </a:lnTo>
                  <a:lnTo>
                    <a:pt x="1467" y="741"/>
                  </a:lnTo>
                  <a:lnTo>
                    <a:pt x="1467" y="741"/>
                  </a:lnTo>
                  <a:lnTo>
                    <a:pt x="1467" y="739"/>
                  </a:lnTo>
                  <a:lnTo>
                    <a:pt x="1464" y="736"/>
                  </a:lnTo>
                  <a:lnTo>
                    <a:pt x="1464" y="734"/>
                  </a:lnTo>
                  <a:lnTo>
                    <a:pt x="1464" y="734"/>
                  </a:lnTo>
                  <a:lnTo>
                    <a:pt x="1464" y="732"/>
                  </a:lnTo>
                  <a:lnTo>
                    <a:pt x="1462" y="732"/>
                  </a:lnTo>
                  <a:lnTo>
                    <a:pt x="1462" y="732"/>
                  </a:lnTo>
                  <a:lnTo>
                    <a:pt x="1460" y="732"/>
                  </a:lnTo>
                  <a:lnTo>
                    <a:pt x="1460" y="732"/>
                  </a:lnTo>
                  <a:lnTo>
                    <a:pt x="1460" y="729"/>
                  </a:lnTo>
                  <a:lnTo>
                    <a:pt x="1460" y="729"/>
                  </a:lnTo>
                  <a:lnTo>
                    <a:pt x="1457" y="729"/>
                  </a:lnTo>
                  <a:lnTo>
                    <a:pt x="1457" y="729"/>
                  </a:lnTo>
                  <a:lnTo>
                    <a:pt x="1457" y="729"/>
                  </a:lnTo>
                  <a:lnTo>
                    <a:pt x="1455" y="732"/>
                  </a:lnTo>
                  <a:lnTo>
                    <a:pt x="1455" y="732"/>
                  </a:lnTo>
                  <a:lnTo>
                    <a:pt x="1455" y="734"/>
                  </a:lnTo>
                  <a:lnTo>
                    <a:pt x="1453" y="734"/>
                  </a:lnTo>
                  <a:lnTo>
                    <a:pt x="1453" y="736"/>
                  </a:lnTo>
                  <a:lnTo>
                    <a:pt x="1453" y="736"/>
                  </a:lnTo>
                  <a:lnTo>
                    <a:pt x="1453" y="739"/>
                  </a:lnTo>
                  <a:lnTo>
                    <a:pt x="1453" y="739"/>
                  </a:lnTo>
                  <a:lnTo>
                    <a:pt x="1455" y="739"/>
                  </a:lnTo>
                  <a:lnTo>
                    <a:pt x="1455" y="739"/>
                  </a:lnTo>
                  <a:lnTo>
                    <a:pt x="1455" y="736"/>
                  </a:lnTo>
                  <a:lnTo>
                    <a:pt x="1457" y="736"/>
                  </a:lnTo>
                  <a:lnTo>
                    <a:pt x="1457" y="736"/>
                  </a:lnTo>
                  <a:lnTo>
                    <a:pt x="1460" y="736"/>
                  </a:lnTo>
                  <a:lnTo>
                    <a:pt x="1462" y="736"/>
                  </a:lnTo>
                  <a:lnTo>
                    <a:pt x="1462" y="736"/>
                  </a:lnTo>
                  <a:lnTo>
                    <a:pt x="1462" y="736"/>
                  </a:lnTo>
                  <a:lnTo>
                    <a:pt x="1462" y="736"/>
                  </a:lnTo>
                  <a:lnTo>
                    <a:pt x="1460" y="741"/>
                  </a:lnTo>
                  <a:lnTo>
                    <a:pt x="1455" y="741"/>
                  </a:lnTo>
                  <a:lnTo>
                    <a:pt x="1455" y="743"/>
                  </a:lnTo>
                  <a:lnTo>
                    <a:pt x="1453" y="743"/>
                  </a:lnTo>
                  <a:lnTo>
                    <a:pt x="1453" y="743"/>
                  </a:lnTo>
                  <a:lnTo>
                    <a:pt x="1453" y="746"/>
                  </a:lnTo>
                  <a:lnTo>
                    <a:pt x="1450" y="746"/>
                  </a:lnTo>
                  <a:lnTo>
                    <a:pt x="1450" y="746"/>
                  </a:lnTo>
                  <a:lnTo>
                    <a:pt x="1450" y="746"/>
                  </a:lnTo>
                  <a:lnTo>
                    <a:pt x="1448" y="746"/>
                  </a:lnTo>
                  <a:lnTo>
                    <a:pt x="1448" y="746"/>
                  </a:lnTo>
                  <a:lnTo>
                    <a:pt x="1445" y="746"/>
                  </a:lnTo>
                  <a:lnTo>
                    <a:pt x="1445" y="746"/>
                  </a:lnTo>
                  <a:lnTo>
                    <a:pt x="1443" y="748"/>
                  </a:lnTo>
                  <a:lnTo>
                    <a:pt x="1441" y="751"/>
                  </a:lnTo>
                  <a:lnTo>
                    <a:pt x="1438" y="751"/>
                  </a:lnTo>
                  <a:lnTo>
                    <a:pt x="1438" y="751"/>
                  </a:lnTo>
                  <a:lnTo>
                    <a:pt x="1438" y="751"/>
                  </a:lnTo>
                  <a:lnTo>
                    <a:pt x="1438" y="753"/>
                  </a:lnTo>
                  <a:lnTo>
                    <a:pt x="1438" y="753"/>
                  </a:lnTo>
                  <a:lnTo>
                    <a:pt x="1438" y="753"/>
                  </a:lnTo>
                  <a:lnTo>
                    <a:pt x="1438" y="753"/>
                  </a:lnTo>
                  <a:lnTo>
                    <a:pt x="1441" y="753"/>
                  </a:lnTo>
                  <a:lnTo>
                    <a:pt x="1441" y="753"/>
                  </a:lnTo>
                  <a:lnTo>
                    <a:pt x="1441" y="755"/>
                  </a:lnTo>
                  <a:lnTo>
                    <a:pt x="1438" y="755"/>
                  </a:lnTo>
                  <a:lnTo>
                    <a:pt x="1438" y="758"/>
                  </a:lnTo>
                  <a:lnTo>
                    <a:pt x="1436" y="758"/>
                  </a:lnTo>
                  <a:lnTo>
                    <a:pt x="1429" y="760"/>
                  </a:lnTo>
                  <a:lnTo>
                    <a:pt x="1427" y="760"/>
                  </a:lnTo>
                  <a:lnTo>
                    <a:pt x="1424" y="758"/>
                  </a:lnTo>
                  <a:lnTo>
                    <a:pt x="1419" y="755"/>
                  </a:lnTo>
                  <a:lnTo>
                    <a:pt x="1419" y="753"/>
                  </a:lnTo>
                  <a:lnTo>
                    <a:pt x="1419" y="753"/>
                  </a:lnTo>
                  <a:lnTo>
                    <a:pt x="1417" y="753"/>
                  </a:lnTo>
                  <a:lnTo>
                    <a:pt x="1417" y="753"/>
                  </a:lnTo>
                  <a:lnTo>
                    <a:pt x="1417" y="753"/>
                  </a:lnTo>
                  <a:lnTo>
                    <a:pt x="1415" y="753"/>
                  </a:lnTo>
                  <a:lnTo>
                    <a:pt x="1415" y="753"/>
                  </a:lnTo>
                  <a:lnTo>
                    <a:pt x="1415" y="753"/>
                  </a:lnTo>
                  <a:lnTo>
                    <a:pt x="1415" y="751"/>
                  </a:lnTo>
                  <a:lnTo>
                    <a:pt x="1415" y="751"/>
                  </a:lnTo>
                  <a:lnTo>
                    <a:pt x="1415" y="748"/>
                  </a:lnTo>
                  <a:lnTo>
                    <a:pt x="1415" y="748"/>
                  </a:lnTo>
                  <a:lnTo>
                    <a:pt x="1415" y="748"/>
                  </a:lnTo>
                  <a:lnTo>
                    <a:pt x="1415" y="748"/>
                  </a:lnTo>
                  <a:lnTo>
                    <a:pt x="1415" y="748"/>
                  </a:lnTo>
                  <a:lnTo>
                    <a:pt x="1412" y="748"/>
                  </a:lnTo>
                  <a:lnTo>
                    <a:pt x="1412" y="748"/>
                  </a:lnTo>
                  <a:lnTo>
                    <a:pt x="1412" y="748"/>
                  </a:lnTo>
                  <a:lnTo>
                    <a:pt x="1410" y="751"/>
                  </a:lnTo>
                  <a:lnTo>
                    <a:pt x="1410" y="751"/>
                  </a:lnTo>
                  <a:lnTo>
                    <a:pt x="1410" y="751"/>
                  </a:lnTo>
                  <a:lnTo>
                    <a:pt x="1410" y="751"/>
                  </a:lnTo>
                  <a:lnTo>
                    <a:pt x="1408" y="751"/>
                  </a:lnTo>
                  <a:lnTo>
                    <a:pt x="1405" y="751"/>
                  </a:lnTo>
                  <a:lnTo>
                    <a:pt x="1405" y="751"/>
                  </a:lnTo>
                  <a:lnTo>
                    <a:pt x="1405" y="751"/>
                  </a:lnTo>
                  <a:lnTo>
                    <a:pt x="1403" y="751"/>
                  </a:lnTo>
                  <a:lnTo>
                    <a:pt x="1403" y="751"/>
                  </a:lnTo>
                  <a:lnTo>
                    <a:pt x="1403" y="751"/>
                  </a:lnTo>
                  <a:lnTo>
                    <a:pt x="1403" y="751"/>
                  </a:lnTo>
                  <a:lnTo>
                    <a:pt x="1403" y="751"/>
                  </a:lnTo>
                  <a:lnTo>
                    <a:pt x="1401" y="751"/>
                  </a:lnTo>
                  <a:lnTo>
                    <a:pt x="1401" y="751"/>
                  </a:lnTo>
                  <a:lnTo>
                    <a:pt x="1398" y="753"/>
                  </a:lnTo>
                  <a:lnTo>
                    <a:pt x="1396" y="753"/>
                  </a:lnTo>
                  <a:lnTo>
                    <a:pt x="1393" y="751"/>
                  </a:lnTo>
                  <a:lnTo>
                    <a:pt x="1393" y="751"/>
                  </a:lnTo>
                  <a:lnTo>
                    <a:pt x="1393" y="751"/>
                  </a:lnTo>
                  <a:lnTo>
                    <a:pt x="1393" y="753"/>
                  </a:lnTo>
                  <a:lnTo>
                    <a:pt x="1393" y="753"/>
                  </a:lnTo>
                  <a:lnTo>
                    <a:pt x="1393" y="755"/>
                  </a:lnTo>
                  <a:lnTo>
                    <a:pt x="1391" y="753"/>
                  </a:lnTo>
                  <a:lnTo>
                    <a:pt x="1391" y="753"/>
                  </a:lnTo>
                  <a:lnTo>
                    <a:pt x="1391" y="755"/>
                  </a:lnTo>
                  <a:lnTo>
                    <a:pt x="1391" y="755"/>
                  </a:lnTo>
                  <a:lnTo>
                    <a:pt x="1391" y="755"/>
                  </a:lnTo>
                  <a:lnTo>
                    <a:pt x="1389" y="758"/>
                  </a:lnTo>
                  <a:lnTo>
                    <a:pt x="1389" y="758"/>
                  </a:lnTo>
                  <a:lnTo>
                    <a:pt x="1386" y="758"/>
                  </a:lnTo>
                  <a:lnTo>
                    <a:pt x="1386" y="758"/>
                  </a:lnTo>
                  <a:lnTo>
                    <a:pt x="1386" y="758"/>
                  </a:lnTo>
                  <a:lnTo>
                    <a:pt x="1386" y="755"/>
                  </a:lnTo>
                  <a:lnTo>
                    <a:pt x="1386" y="755"/>
                  </a:lnTo>
                  <a:lnTo>
                    <a:pt x="1386" y="755"/>
                  </a:lnTo>
                  <a:lnTo>
                    <a:pt x="1384" y="755"/>
                  </a:lnTo>
                  <a:lnTo>
                    <a:pt x="1384" y="755"/>
                  </a:lnTo>
                  <a:lnTo>
                    <a:pt x="1384" y="755"/>
                  </a:lnTo>
                  <a:lnTo>
                    <a:pt x="1382" y="755"/>
                  </a:lnTo>
                  <a:lnTo>
                    <a:pt x="1382" y="755"/>
                  </a:lnTo>
                  <a:lnTo>
                    <a:pt x="1379" y="753"/>
                  </a:lnTo>
                  <a:lnTo>
                    <a:pt x="1377" y="753"/>
                  </a:lnTo>
                  <a:lnTo>
                    <a:pt x="1377" y="751"/>
                  </a:lnTo>
                  <a:lnTo>
                    <a:pt x="1375" y="751"/>
                  </a:lnTo>
                  <a:lnTo>
                    <a:pt x="1375" y="751"/>
                  </a:lnTo>
                  <a:lnTo>
                    <a:pt x="1375" y="751"/>
                  </a:lnTo>
                  <a:lnTo>
                    <a:pt x="1375" y="751"/>
                  </a:lnTo>
                  <a:lnTo>
                    <a:pt x="1372" y="751"/>
                  </a:lnTo>
                  <a:lnTo>
                    <a:pt x="1372" y="751"/>
                  </a:lnTo>
                  <a:lnTo>
                    <a:pt x="1372" y="748"/>
                  </a:lnTo>
                  <a:lnTo>
                    <a:pt x="1372" y="748"/>
                  </a:lnTo>
                  <a:lnTo>
                    <a:pt x="1372" y="748"/>
                  </a:lnTo>
                  <a:lnTo>
                    <a:pt x="1370" y="748"/>
                  </a:lnTo>
                  <a:lnTo>
                    <a:pt x="1370" y="748"/>
                  </a:lnTo>
                  <a:lnTo>
                    <a:pt x="1370" y="748"/>
                  </a:lnTo>
                  <a:lnTo>
                    <a:pt x="1367" y="748"/>
                  </a:lnTo>
                  <a:lnTo>
                    <a:pt x="1367" y="748"/>
                  </a:lnTo>
                  <a:lnTo>
                    <a:pt x="1367" y="748"/>
                  </a:lnTo>
                  <a:lnTo>
                    <a:pt x="1363" y="746"/>
                  </a:lnTo>
                  <a:lnTo>
                    <a:pt x="1363" y="746"/>
                  </a:lnTo>
                  <a:lnTo>
                    <a:pt x="1363" y="746"/>
                  </a:lnTo>
                  <a:lnTo>
                    <a:pt x="1360" y="743"/>
                  </a:lnTo>
                  <a:lnTo>
                    <a:pt x="1360" y="743"/>
                  </a:lnTo>
                  <a:lnTo>
                    <a:pt x="1358" y="743"/>
                  </a:lnTo>
                  <a:lnTo>
                    <a:pt x="1356" y="743"/>
                  </a:lnTo>
                  <a:lnTo>
                    <a:pt x="1353" y="743"/>
                  </a:lnTo>
                  <a:lnTo>
                    <a:pt x="1353" y="743"/>
                  </a:lnTo>
                  <a:lnTo>
                    <a:pt x="1351" y="743"/>
                  </a:lnTo>
                  <a:lnTo>
                    <a:pt x="1351" y="743"/>
                  </a:lnTo>
                  <a:lnTo>
                    <a:pt x="1348" y="743"/>
                  </a:lnTo>
                  <a:lnTo>
                    <a:pt x="1346" y="743"/>
                  </a:lnTo>
                  <a:lnTo>
                    <a:pt x="1344" y="741"/>
                  </a:lnTo>
                  <a:lnTo>
                    <a:pt x="1344" y="741"/>
                  </a:lnTo>
                  <a:lnTo>
                    <a:pt x="1344" y="739"/>
                  </a:lnTo>
                  <a:lnTo>
                    <a:pt x="1341" y="739"/>
                  </a:lnTo>
                  <a:lnTo>
                    <a:pt x="1339" y="739"/>
                  </a:lnTo>
                  <a:lnTo>
                    <a:pt x="1339" y="739"/>
                  </a:lnTo>
                  <a:lnTo>
                    <a:pt x="1339" y="739"/>
                  </a:lnTo>
                  <a:lnTo>
                    <a:pt x="1339" y="741"/>
                  </a:lnTo>
                  <a:lnTo>
                    <a:pt x="1339" y="741"/>
                  </a:lnTo>
                  <a:lnTo>
                    <a:pt x="1339" y="741"/>
                  </a:lnTo>
                  <a:lnTo>
                    <a:pt x="1337" y="741"/>
                  </a:lnTo>
                  <a:lnTo>
                    <a:pt x="1337" y="739"/>
                  </a:lnTo>
                  <a:lnTo>
                    <a:pt x="1337" y="739"/>
                  </a:lnTo>
                  <a:lnTo>
                    <a:pt x="1334" y="741"/>
                  </a:lnTo>
                  <a:lnTo>
                    <a:pt x="1332" y="741"/>
                  </a:lnTo>
                  <a:lnTo>
                    <a:pt x="1332" y="739"/>
                  </a:lnTo>
                  <a:lnTo>
                    <a:pt x="1332" y="739"/>
                  </a:lnTo>
                  <a:lnTo>
                    <a:pt x="1332" y="739"/>
                  </a:lnTo>
                  <a:lnTo>
                    <a:pt x="1330" y="739"/>
                  </a:lnTo>
                  <a:lnTo>
                    <a:pt x="1330" y="739"/>
                  </a:lnTo>
                  <a:lnTo>
                    <a:pt x="1330" y="739"/>
                  </a:lnTo>
                  <a:lnTo>
                    <a:pt x="1327" y="741"/>
                  </a:lnTo>
                  <a:lnTo>
                    <a:pt x="1322" y="739"/>
                  </a:lnTo>
                  <a:lnTo>
                    <a:pt x="1320" y="741"/>
                  </a:lnTo>
                  <a:lnTo>
                    <a:pt x="1320" y="741"/>
                  </a:lnTo>
                  <a:lnTo>
                    <a:pt x="1318" y="741"/>
                  </a:lnTo>
                  <a:lnTo>
                    <a:pt x="1318" y="743"/>
                  </a:lnTo>
                  <a:lnTo>
                    <a:pt x="1315" y="746"/>
                  </a:lnTo>
                  <a:lnTo>
                    <a:pt x="1315" y="746"/>
                  </a:lnTo>
                  <a:lnTo>
                    <a:pt x="1315" y="746"/>
                  </a:lnTo>
                  <a:lnTo>
                    <a:pt x="1315" y="743"/>
                  </a:lnTo>
                  <a:lnTo>
                    <a:pt x="1315" y="743"/>
                  </a:lnTo>
                  <a:lnTo>
                    <a:pt x="1315" y="746"/>
                  </a:lnTo>
                  <a:lnTo>
                    <a:pt x="1315" y="746"/>
                  </a:lnTo>
                  <a:lnTo>
                    <a:pt x="1313" y="746"/>
                  </a:lnTo>
                  <a:lnTo>
                    <a:pt x="1313" y="746"/>
                  </a:lnTo>
                  <a:lnTo>
                    <a:pt x="1313" y="746"/>
                  </a:lnTo>
                  <a:lnTo>
                    <a:pt x="1313" y="746"/>
                  </a:lnTo>
                  <a:lnTo>
                    <a:pt x="1313" y="746"/>
                  </a:lnTo>
                  <a:lnTo>
                    <a:pt x="1313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11" y="746"/>
                  </a:lnTo>
                  <a:lnTo>
                    <a:pt x="1308" y="746"/>
                  </a:lnTo>
                  <a:lnTo>
                    <a:pt x="1308" y="746"/>
                  </a:lnTo>
                  <a:lnTo>
                    <a:pt x="1308" y="748"/>
                  </a:lnTo>
                  <a:lnTo>
                    <a:pt x="1308" y="748"/>
                  </a:lnTo>
                  <a:lnTo>
                    <a:pt x="1308" y="748"/>
                  </a:lnTo>
                  <a:lnTo>
                    <a:pt x="1308" y="748"/>
                  </a:lnTo>
                  <a:lnTo>
                    <a:pt x="1308" y="748"/>
                  </a:lnTo>
                  <a:lnTo>
                    <a:pt x="1306" y="748"/>
                  </a:lnTo>
                  <a:lnTo>
                    <a:pt x="1306" y="748"/>
                  </a:lnTo>
                  <a:lnTo>
                    <a:pt x="1306" y="751"/>
                  </a:lnTo>
                  <a:lnTo>
                    <a:pt x="1306" y="751"/>
                  </a:lnTo>
                  <a:lnTo>
                    <a:pt x="1304" y="751"/>
                  </a:lnTo>
                  <a:lnTo>
                    <a:pt x="1304" y="748"/>
                  </a:lnTo>
                  <a:lnTo>
                    <a:pt x="1301" y="748"/>
                  </a:lnTo>
                  <a:lnTo>
                    <a:pt x="1301" y="748"/>
                  </a:lnTo>
                  <a:lnTo>
                    <a:pt x="1301" y="751"/>
                  </a:lnTo>
                  <a:lnTo>
                    <a:pt x="1301" y="751"/>
                  </a:lnTo>
                  <a:lnTo>
                    <a:pt x="1299" y="755"/>
                  </a:lnTo>
                  <a:lnTo>
                    <a:pt x="1299" y="755"/>
                  </a:lnTo>
                  <a:lnTo>
                    <a:pt x="1299" y="758"/>
                  </a:lnTo>
                  <a:lnTo>
                    <a:pt x="1299" y="765"/>
                  </a:lnTo>
                  <a:lnTo>
                    <a:pt x="1299" y="765"/>
                  </a:lnTo>
                  <a:lnTo>
                    <a:pt x="1299" y="767"/>
                  </a:lnTo>
                  <a:lnTo>
                    <a:pt x="1301" y="767"/>
                  </a:lnTo>
                  <a:lnTo>
                    <a:pt x="1301" y="767"/>
                  </a:lnTo>
                  <a:lnTo>
                    <a:pt x="1301" y="767"/>
                  </a:lnTo>
                  <a:lnTo>
                    <a:pt x="1304" y="767"/>
                  </a:lnTo>
                  <a:lnTo>
                    <a:pt x="1304" y="767"/>
                  </a:lnTo>
                  <a:lnTo>
                    <a:pt x="1304" y="772"/>
                  </a:lnTo>
                  <a:lnTo>
                    <a:pt x="1304" y="772"/>
                  </a:lnTo>
                  <a:lnTo>
                    <a:pt x="1304" y="772"/>
                  </a:lnTo>
                  <a:lnTo>
                    <a:pt x="1306" y="772"/>
                  </a:lnTo>
                  <a:lnTo>
                    <a:pt x="1306" y="772"/>
                  </a:lnTo>
                  <a:lnTo>
                    <a:pt x="1306" y="769"/>
                  </a:lnTo>
                  <a:lnTo>
                    <a:pt x="1306" y="769"/>
                  </a:lnTo>
                  <a:lnTo>
                    <a:pt x="1306" y="769"/>
                  </a:lnTo>
                  <a:lnTo>
                    <a:pt x="1306" y="769"/>
                  </a:lnTo>
                  <a:lnTo>
                    <a:pt x="1306" y="769"/>
                  </a:lnTo>
                  <a:lnTo>
                    <a:pt x="1306" y="769"/>
                  </a:lnTo>
                  <a:lnTo>
                    <a:pt x="1308" y="769"/>
                  </a:lnTo>
                  <a:lnTo>
                    <a:pt x="1311" y="767"/>
                  </a:lnTo>
                  <a:lnTo>
                    <a:pt x="1313" y="767"/>
                  </a:lnTo>
                  <a:lnTo>
                    <a:pt x="1315" y="767"/>
                  </a:lnTo>
                  <a:lnTo>
                    <a:pt x="1315" y="767"/>
                  </a:lnTo>
                  <a:lnTo>
                    <a:pt x="1318" y="767"/>
                  </a:lnTo>
                  <a:lnTo>
                    <a:pt x="1318" y="767"/>
                  </a:lnTo>
                  <a:lnTo>
                    <a:pt x="1320" y="769"/>
                  </a:lnTo>
                  <a:lnTo>
                    <a:pt x="1320" y="769"/>
                  </a:lnTo>
                  <a:lnTo>
                    <a:pt x="1322" y="769"/>
                  </a:lnTo>
                  <a:lnTo>
                    <a:pt x="1325" y="769"/>
                  </a:lnTo>
                  <a:lnTo>
                    <a:pt x="1330" y="767"/>
                  </a:lnTo>
                  <a:lnTo>
                    <a:pt x="1330" y="767"/>
                  </a:lnTo>
                  <a:lnTo>
                    <a:pt x="1330" y="767"/>
                  </a:lnTo>
                  <a:lnTo>
                    <a:pt x="1330" y="767"/>
                  </a:lnTo>
                  <a:lnTo>
                    <a:pt x="1332" y="767"/>
                  </a:lnTo>
                  <a:lnTo>
                    <a:pt x="1332" y="767"/>
                  </a:lnTo>
                  <a:lnTo>
                    <a:pt x="1332" y="767"/>
                  </a:lnTo>
                  <a:lnTo>
                    <a:pt x="1334" y="767"/>
                  </a:lnTo>
                  <a:lnTo>
                    <a:pt x="1337" y="767"/>
                  </a:lnTo>
                  <a:lnTo>
                    <a:pt x="1337" y="767"/>
                  </a:lnTo>
                  <a:lnTo>
                    <a:pt x="1339" y="767"/>
                  </a:lnTo>
                  <a:lnTo>
                    <a:pt x="1339" y="767"/>
                  </a:lnTo>
                  <a:lnTo>
                    <a:pt x="1339" y="767"/>
                  </a:lnTo>
                  <a:lnTo>
                    <a:pt x="1339" y="767"/>
                  </a:lnTo>
                  <a:lnTo>
                    <a:pt x="1341" y="769"/>
                  </a:lnTo>
                  <a:lnTo>
                    <a:pt x="1341" y="769"/>
                  </a:lnTo>
                  <a:lnTo>
                    <a:pt x="1341" y="769"/>
                  </a:lnTo>
                  <a:lnTo>
                    <a:pt x="1344" y="769"/>
                  </a:lnTo>
                  <a:lnTo>
                    <a:pt x="1344" y="769"/>
                  </a:lnTo>
                  <a:lnTo>
                    <a:pt x="1344" y="769"/>
                  </a:lnTo>
                  <a:lnTo>
                    <a:pt x="1346" y="769"/>
                  </a:lnTo>
                  <a:lnTo>
                    <a:pt x="1346" y="772"/>
                  </a:lnTo>
                  <a:lnTo>
                    <a:pt x="1346" y="772"/>
                  </a:lnTo>
                  <a:lnTo>
                    <a:pt x="1348" y="772"/>
                  </a:lnTo>
                  <a:lnTo>
                    <a:pt x="1348" y="772"/>
                  </a:lnTo>
                  <a:lnTo>
                    <a:pt x="1348" y="769"/>
                  </a:lnTo>
                  <a:lnTo>
                    <a:pt x="1348" y="769"/>
                  </a:lnTo>
                  <a:lnTo>
                    <a:pt x="1351" y="769"/>
                  </a:lnTo>
                  <a:lnTo>
                    <a:pt x="1351" y="769"/>
                  </a:lnTo>
                  <a:lnTo>
                    <a:pt x="1353" y="769"/>
                  </a:lnTo>
                  <a:lnTo>
                    <a:pt x="1353" y="769"/>
                  </a:lnTo>
                  <a:lnTo>
                    <a:pt x="1353" y="769"/>
                  </a:lnTo>
                  <a:lnTo>
                    <a:pt x="1353" y="772"/>
                  </a:lnTo>
                  <a:lnTo>
                    <a:pt x="1356" y="774"/>
                  </a:lnTo>
                  <a:lnTo>
                    <a:pt x="1358" y="774"/>
                  </a:lnTo>
                  <a:lnTo>
                    <a:pt x="1358" y="774"/>
                  </a:lnTo>
                  <a:lnTo>
                    <a:pt x="1358" y="774"/>
                  </a:lnTo>
                  <a:lnTo>
                    <a:pt x="1358" y="774"/>
                  </a:lnTo>
                  <a:lnTo>
                    <a:pt x="1360" y="774"/>
                  </a:lnTo>
                  <a:lnTo>
                    <a:pt x="1363" y="774"/>
                  </a:lnTo>
                  <a:lnTo>
                    <a:pt x="1365" y="774"/>
                  </a:lnTo>
                  <a:lnTo>
                    <a:pt x="1367" y="774"/>
                  </a:lnTo>
                  <a:lnTo>
                    <a:pt x="1370" y="772"/>
                  </a:lnTo>
                  <a:lnTo>
                    <a:pt x="1372" y="772"/>
                  </a:lnTo>
                  <a:lnTo>
                    <a:pt x="1377" y="774"/>
                  </a:lnTo>
                  <a:lnTo>
                    <a:pt x="1379" y="774"/>
                  </a:lnTo>
                  <a:lnTo>
                    <a:pt x="1382" y="772"/>
                  </a:lnTo>
                  <a:lnTo>
                    <a:pt x="1382" y="772"/>
                  </a:lnTo>
                  <a:lnTo>
                    <a:pt x="1379" y="769"/>
                  </a:lnTo>
                  <a:lnTo>
                    <a:pt x="1379" y="769"/>
                  </a:lnTo>
                  <a:lnTo>
                    <a:pt x="1382" y="767"/>
                  </a:lnTo>
                  <a:lnTo>
                    <a:pt x="1382" y="767"/>
                  </a:lnTo>
                  <a:lnTo>
                    <a:pt x="1384" y="767"/>
                  </a:lnTo>
                  <a:lnTo>
                    <a:pt x="1384" y="767"/>
                  </a:lnTo>
                  <a:lnTo>
                    <a:pt x="1386" y="769"/>
                  </a:lnTo>
                  <a:lnTo>
                    <a:pt x="1389" y="769"/>
                  </a:lnTo>
                  <a:lnTo>
                    <a:pt x="1391" y="769"/>
                  </a:lnTo>
                  <a:lnTo>
                    <a:pt x="1393" y="769"/>
                  </a:lnTo>
                  <a:lnTo>
                    <a:pt x="1393" y="769"/>
                  </a:lnTo>
                  <a:lnTo>
                    <a:pt x="1393" y="772"/>
                  </a:lnTo>
                  <a:lnTo>
                    <a:pt x="1396" y="774"/>
                  </a:lnTo>
                  <a:lnTo>
                    <a:pt x="1396" y="772"/>
                  </a:lnTo>
                  <a:lnTo>
                    <a:pt x="1396" y="772"/>
                  </a:lnTo>
                  <a:lnTo>
                    <a:pt x="1396" y="769"/>
                  </a:lnTo>
                  <a:lnTo>
                    <a:pt x="1398" y="772"/>
                  </a:lnTo>
                  <a:lnTo>
                    <a:pt x="1398" y="772"/>
                  </a:lnTo>
                  <a:lnTo>
                    <a:pt x="1398" y="772"/>
                  </a:lnTo>
                  <a:lnTo>
                    <a:pt x="1401" y="772"/>
                  </a:lnTo>
                  <a:lnTo>
                    <a:pt x="1401" y="772"/>
                  </a:lnTo>
                  <a:lnTo>
                    <a:pt x="1401" y="772"/>
                  </a:lnTo>
                  <a:lnTo>
                    <a:pt x="1401" y="772"/>
                  </a:lnTo>
                  <a:lnTo>
                    <a:pt x="1403" y="772"/>
                  </a:lnTo>
                  <a:lnTo>
                    <a:pt x="1405" y="772"/>
                  </a:lnTo>
                  <a:lnTo>
                    <a:pt x="1408" y="769"/>
                  </a:lnTo>
                  <a:lnTo>
                    <a:pt x="1412" y="767"/>
                  </a:lnTo>
                  <a:lnTo>
                    <a:pt x="1415" y="767"/>
                  </a:lnTo>
                  <a:lnTo>
                    <a:pt x="1417" y="765"/>
                  </a:lnTo>
                  <a:lnTo>
                    <a:pt x="1419" y="765"/>
                  </a:lnTo>
                  <a:lnTo>
                    <a:pt x="1422" y="765"/>
                  </a:lnTo>
                  <a:lnTo>
                    <a:pt x="1424" y="765"/>
                  </a:lnTo>
                  <a:lnTo>
                    <a:pt x="1427" y="765"/>
                  </a:lnTo>
                  <a:lnTo>
                    <a:pt x="1427" y="765"/>
                  </a:lnTo>
                  <a:lnTo>
                    <a:pt x="1429" y="765"/>
                  </a:lnTo>
                  <a:lnTo>
                    <a:pt x="1429" y="765"/>
                  </a:lnTo>
                  <a:lnTo>
                    <a:pt x="1434" y="765"/>
                  </a:lnTo>
                  <a:lnTo>
                    <a:pt x="1436" y="765"/>
                  </a:lnTo>
                  <a:lnTo>
                    <a:pt x="1441" y="762"/>
                  </a:lnTo>
                  <a:lnTo>
                    <a:pt x="1441" y="762"/>
                  </a:lnTo>
                  <a:lnTo>
                    <a:pt x="1443" y="762"/>
                  </a:lnTo>
                  <a:lnTo>
                    <a:pt x="1443" y="760"/>
                  </a:lnTo>
                  <a:lnTo>
                    <a:pt x="1445" y="760"/>
                  </a:lnTo>
                  <a:lnTo>
                    <a:pt x="1448" y="760"/>
                  </a:lnTo>
                  <a:lnTo>
                    <a:pt x="1448" y="760"/>
                  </a:lnTo>
                  <a:lnTo>
                    <a:pt x="1448" y="760"/>
                  </a:lnTo>
                  <a:lnTo>
                    <a:pt x="1450" y="760"/>
                  </a:lnTo>
                  <a:lnTo>
                    <a:pt x="1450" y="760"/>
                  </a:lnTo>
                  <a:lnTo>
                    <a:pt x="1450" y="760"/>
                  </a:lnTo>
                  <a:lnTo>
                    <a:pt x="1453" y="758"/>
                  </a:lnTo>
                  <a:lnTo>
                    <a:pt x="1453" y="758"/>
                  </a:lnTo>
                  <a:lnTo>
                    <a:pt x="1455" y="758"/>
                  </a:lnTo>
                  <a:lnTo>
                    <a:pt x="1455" y="758"/>
                  </a:lnTo>
                  <a:lnTo>
                    <a:pt x="1457" y="755"/>
                  </a:lnTo>
                  <a:lnTo>
                    <a:pt x="1457" y="755"/>
                  </a:lnTo>
                  <a:close/>
                  <a:moveTo>
                    <a:pt x="1486" y="862"/>
                  </a:moveTo>
                  <a:lnTo>
                    <a:pt x="1486" y="862"/>
                  </a:lnTo>
                  <a:lnTo>
                    <a:pt x="1486" y="862"/>
                  </a:lnTo>
                  <a:lnTo>
                    <a:pt x="1483" y="862"/>
                  </a:lnTo>
                  <a:lnTo>
                    <a:pt x="1483" y="862"/>
                  </a:lnTo>
                  <a:lnTo>
                    <a:pt x="1483" y="862"/>
                  </a:lnTo>
                  <a:lnTo>
                    <a:pt x="1486" y="862"/>
                  </a:lnTo>
                  <a:lnTo>
                    <a:pt x="1486" y="862"/>
                  </a:lnTo>
                  <a:lnTo>
                    <a:pt x="1486" y="859"/>
                  </a:lnTo>
                  <a:lnTo>
                    <a:pt x="1486" y="859"/>
                  </a:lnTo>
                  <a:lnTo>
                    <a:pt x="1486" y="859"/>
                  </a:lnTo>
                  <a:lnTo>
                    <a:pt x="1486" y="857"/>
                  </a:lnTo>
                  <a:lnTo>
                    <a:pt x="1486" y="857"/>
                  </a:lnTo>
                  <a:lnTo>
                    <a:pt x="1486" y="857"/>
                  </a:lnTo>
                  <a:lnTo>
                    <a:pt x="1486" y="855"/>
                  </a:lnTo>
                  <a:lnTo>
                    <a:pt x="1486" y="855"/>
                  </a:lnTo>
                  <a:lnTo>
                    <a:pt x="1486" y="855"/>
                  </a:lnTo>
                  <a:lnTo>
                    <a:pt x="1486" y="855"/>
                  </a:lnTo>
                  <a:lnTo>
                    <a:pt x="1483" y="857"/>
                  </a:lnTo>
                  <a:lnTo>
                    <a:pt x="1483" y="857"/>
                  </a:lnTo>
                  <a:lnTo>
                    <a:pt x="1481" y="857"/>
                  </a:lnTo>
                  <a:lnTo>
                    <a:pt x="1479" y="859"/>
                  </a:lnTo>
                  <a:lnTo>
                    <a:pt x="1476" y="859"/>
                  </a:lnTo>
                  <a:lnTo>
                    <a:pt x="1476" y="862"/>
                  </a:lnTo>
                  <a:lnTo>
                    <a:pt x="1476" y="862"/>
                  </a:lnTo>
                  <a:lnTo>
                    <a:pt x="1476" y="862"/>
                  </a:lnTo>
                  <a:lnTo>
                    <a:pt x="1476" y="862"/>
                  </a:lnTo>
                  <a:lnTo>
                    <a:pt x="1476" y="862"/>
                  </a:lnTo>
                  <a:lnTo>
                    <a:pt x="1476" y="862"/>
                  </a:lnTo>
                  <a:lnTo>
                    <a:pt x="1474" y="864"/>
                  </a:lnTo>
                  <a:lnTo>
                    <a:pt x="1474" y="864"/>
                  </a:lnTo>
                  <a:lnTo>
                    <a:pt x="1474" y="864"/>
                  </a:lnTo>
                  <a:lnTo>
                    <a:pt x="1471" y="866"/>
                  </a:lnTo>
                  <a:lnTo>
                    <a:pt x="1471" y="866"/>
                  </a:lnTo>
                  <a:lnTo>
                    <a:pt x="1469" y="869"/>
                  </a:lnTo>
                  <a:lnTo>
                    <a:pt x="1467" y="869"/>
                  </a:lnTo>
                  <a:lnTo>
                    <a:pt x="1467" y="869"/>
                  </a:lnTo>
                  <a:lnTo>
                    <a:pt x="1467" y="869"/>
                  </a:lnTo>
                  <a:lnTo>
                    <a:pt x="1464" y="869"/>
                  </a:lnTo>
                  <a:lnTo>
                    <a:pt x="1464" y="869"/>
                  </a:lnTo>
                  <a:lnTo>
                    <a:pt x="1464" y="869"/>
                  </a:lnTo>
                  <a:lnTo>
                    <a:pt x="1464" y="869"/>
                  </a:lnTo>
                  <a:lnTo>
                    <a:pt x="1462" y="869"/>
                  </a:lnTo>
                  <a:lnTo>
                    <a:pt x="1462" y="869"/>
                  </a:lnTo>
                  <a:lnTo>
                    <a:pt x="1457" y="871"/>
                  </a:lnTo>
                  <a:lnTo>
                    <a:pt x="1457" y="871"/>
                  </a:lnTo>
                  <a:lnTo>
                    <a:pt x="1455" y="871"/>
                  </a:lnTo>
                  <a:lnTo>
                    <a:pt x="1455" y="874"/>
                  </a:lnTo>
                  <a:lnTo>
                    <a:pt x="1455" y="874"/>
                  </a:lnTo>
                  <a:lnTo>
                    <a:pt x="1457" y="878"/>
                  </a:lnTo>
                  <a:lnTo>
                    <a:pt x="1457" y="881"/>
                  </a:lnTo>
                  <a:lnTo>
                    <a:pt x="1460" y="881"/>
                  </a:lnTo>
                  <a:lnTo>
                    <a:pt x="1464" y="878"/>
                  </a:lnTo>
                  <a:lnTo>
                    <a:pt x="1464" y="878"/>
                  </a:lnTo>
                  <a:lnTo>
                    <a:pt x="1464" y="878"/>
                  </a:lnTo>
                  <a:lnTo>
                    <a:pt x="1464" y="878"/>
                  </a:lnTo>
                  <a:lnTo>
                    <a:pt x="1464" y="876"/>
                  </a:lnTo>
                  <a:lnTo>
                    <a:pt x="1474" y="874"/>
                  </a:lnTo>
                  <a:lnTo>
                    <a:pt x="1474" y="874"/>
                  </a:lnTo>
                  <a:lnTo>
                    <a:pt x="1476" y="874"/>
                  </a:lnTo>
                  <a:lnTo>
                    <a:pt x="1479" y="874"/>
                  </a:lnTo>
                  <a:lnTo>
                    <a:pt x="1479" y="871"/>
                  </a:lnTo>
                  <a:lnTo>
                    <a:pt x="1479" y="871"/>
                  </a:lnTo>
                  <a:lnTo>
                    <a:pt x="1479" y="871"/>
                  </a:lnTo>
                  <a:lnTo>
                    <a:pt x="1479" y="869"/>
                  </a:lnTo>
                  <a:lnTo>
                    <a:pt x="1479" y="869"/>
                  </a:lnTo>
                  <a:lnTo>
                    <a:pt x="1479" y="869"/>
                  </a:lnTo>
                  <a:lnTo>
                    <a:pt x="1481" y="869"/>
                  </a:lnTo>
                  <a:lnTo>
                    <a:pt x="1483" y="866"/>
                  </a:lnTo>
                  <a:lnTo>
                    <a:pt x="1483" y="866"/>
                  </a:lnTo>
                  <a:lnTo>
                    <a:pt x="1486" y="866"/>
                  </a:lnTo>
                  <a:lnTo>
                    <a:pt x="1486" y="866"/>
                  </a:lnTo>
                  <a:lnTo>
                    <a:pt x="1488" y="866"/>
                  </a:lnTo>
                  <a:lnTo>
                    <a:pt x="1488" y="866"/>
                  </a:lnTo>
                  <a:lnTo>
                    <a:pt x="1488" y="864"/>
                  </a:lnTo>
                  <a:lnTo>
                    <a:pt x="1488" y="862"/>
                  </a:lnTo>
                  <a:lnTo>
                    <a:pt x="1486" y="862"/>
                  </a:lnTo>
                  <a:close/>
                  <a:moveTo>
                    <a:pt x="1412" y="855"/>
                  </a:moveTo>
                  <a:lnTo>
                    <a:pt x="1410" y="855"/>
                  </a:lnTo>
                  <a:lnTo>
                    <a:pt x="1410" y="855"/>
                  </a:lnTo>
                  <a:lnTo>
                    <a:pt x="1410" y="852"/>
                  </a:lnTo>
                  <a:lnTo>
                    <a:pt x="1408" y="852"/>
                  </a:lnTo>
                  <a:lnTo>
                    <a:pt x="1408" y="855"/>
                  </a:lnTo>
                  <a:lnTo>
                    <a:pt x="1405" y="855"/>
                  </a:lnTo>
                  <a:lnTo>
                    <a:pt x="1403" y="857"/>
                  </a:lnTo>
                  <a:lnTo>
                    <a:pt x="1398" y="859"/>
                  </a:lnTo>
                  <a:lnTo>
                    <a:pt x="1396" y="862"/>
                  </a:lnTo>
                  <a:lnTo>
                    <a:pt x="1398" y="862"/>
                  </a:lnTo>
                  <a:lnTo>
                    <a:pt x="1398" y="862"/>
                  </a:lnTo>
                  <a:lnTo>
                    <a:pt x="1398" y="862"/>
                  </a:lnTo>
                  <a:lnTo>
                    <a:pt x="1398" y="862"/>
                  </a:lnTo>
                  <a:lnTo>
                    <a:pt x="1401" y="862"/>
                  </a:lnTo>
                  <a:lnTo>
                    <a:pt x="1403" y="862"/>
                  </a:lnTo>
                  <a:lnTo>
                    <a:pt x="1405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08" y="862"/>
                  </a:lnTo>
                  <a:lnTo>
                    <a:pt x="1410" y="862"/>
                  </a:lnTo>
                  <a:lnTo>
                    <a:pt x="1410" y="862"/>
                  </a:lnTo>
                  <a:lnTo>
                    <a:pt x="1410" y="859"/>
                  </a:lnTo>
                  <a:lnTo>
                    <a:pt x="1412" y="859"/>
                  </a:lnTo>
                  <a:lnTo>
                    <a:pt x="1412" y="857"/>
                  </a:lnTo>
                  <a:lnTo>
                    <a:pt x="1412" y="855"/>
                  </a:lnTo>
                  <a:lnTo>
                    <a:pt x="1412" y="855"/>
                  </a:lnTo>
                  <a:lnTo>
                    <a:pt x="1412" y="855"/>
                  </a:lnTo>
                  <a:close/>
                  <a:moveTo>
                    <a:pt x="1393" y="862"/>
                  </a:moveTo>
                  <a:lnTo>
                    <a:pt x="1391" y="862"/>
                  </a:lnTo>
                  <a:lnTo>
                    <a:pt x="1391" y="862"/>
                  </a:lnTo>
                  <a:lnTo>
                    <a:pt x="1389" y="864"/>
                  </a:lnTo>
                  <a:lnTo>
                    <a:pt x="1389" y="864"/>
                  </a:lnTo>
                  <a:lnTo>
                    <a:pt x="1389" y="864"/>
                  </a:lnTo>
                  <a:lnTo>
                    <a:pt x="1389" y="864"/>
                  </a:lnTo>
                  <a:lnTo>
                    <a:pt x="1391" y="864"/>
                  </a:lnTo>
                  <a:lnTo>
                    <a:pt x="1391" y="864"/>
                  </a:lnTo>
                  <a:lnTo>
                    <a:pt x="1393" y="864"/>
                  </a:lnTo>
                  <a:lnTo>
                    <a:pt x="1393" y="864"/>
                  </a:lnTo>
                  <a:lnTo>
                    <a:pt x="1393" y="862"/>
                  </a:lnTo>
                  <a:lnTo>
                    <a:pt x="1393" y="862"/>
                  </a:lnTo>
                  <a:lnTo>
                    <a:pt x="1393" y="862"/>
                  </a:lnTo>
                  <a:close/>
                  <a:moveTo>
                    <a:pt x="1254" y="769"/>
                  </a:moveTo>
                  <a:lnTo>
                    <a:pt x="1254" y="769"/>
                  </a:lnTo>
                  <a:lnTo>
                    <a:pt x="1254" y="769"/>
                  </a:lnTo>
                  <a:lnTo>
                    <a:pt x="1254" y="767"/>
                  </a:lnTo>
                  <a:lnTo>
                    <a:pt x="1252" y="767"/>
                  </a:lnTo>
                  <a:lnTo>
                    <a:pt x="1252" y="767"/>
                  </a:lnTo>
                  <a:lnTo>
                    <a:pt x="1247" y="767"/>
                  </a:lnTo>
                  <a:lnTo>
                    <a:pt x="1242" y="767"/>
                  </a:lnTo>
                  <a:lnTo>
                    <a:pt x="1242" y="767"/>
                  </a:lnTo>
                  <a:lnTo>
                    <a:pt x="1242" y="767"/>
                  </a:lnTo>
                  <a:lnTo>
                    <a:pt x="1242" y="765"/>
                  </a:lnTo>
                  <a:lnTo>
                    <a:pt x="1240" y="765"/>
                  </a:lnTo>
                  <a:lnTo>
                    <a:pt x="1242" y="765"/>
                  </a:lnTo>
                  <a:lnTo>
                    <a:pt x="1242" y="762"/>
                  </a:lnTo>
                  <a:lnTo>
                    <a:pt x="1244" y="762"/>
                  </a:lnTo>
                  <a:lnTo>
                    <a:pt x="1244" y="762"/>
                  </a:lnTo>
                  <a:lnTo>
                    <a:pt x="1247" y="762"/>
                  </a:lnTo>
                  <a:lnTo>
                    <a:pt x="1249" y="765"/>
                  </a:lnTo>
                  <a:lnTo>
                    <a:pt x="1249" y="762"/>
                  </a:lnTo>
                  <a:lnTo>
                    <a:pt x="1249" y="762"/>
                  </a:lnTo>
                  <a:lnTo>
                    <a:pt x="1252" y="762"/>
                  </a:lnTo>
                  <a:lnTo>
                    <a:pt x="1252" y="762"/>
                  </a:lnTo>
                  <a:lnTo>
                    <a:pt x="1252" y="762"/>
                  </a:lnTo>
                  <a:lnTo>
                    <a:pt x="1252" y="762"/>
                  </a:lnTo>
                  <a:lnTo>
                    <a:pt x="1254" y="765"/>
                  </a:lnTo>
                  <a:lnTo>
                    <a:pt x="1254" y="765"/>
                  </a:lnTo>
                  <a:lnTo>
                    <a:pt x="1256" y="765"/>
                  </a:lnTo>
                  <a:lnTo>
                    <a:pt x="1259" y="765"/>
                  </a:lnTo>
                  <a:lnTo>
                    <a:pt x="1259" y="765"/>
                  </a:lnTo>
                  <a:lnTo>
                    <a:pt x="1261" y="765"/>
                  </a:lnTo>
                  <a:lnTo>
                    <a:pt x="1261" y="765"/>
                  </a:lnTo>
                  <a:lnTo>
                    <a:pt x="1261" y="765"/>
                  </a:lnTo>
                  <a:lnTo>
                    <a:pt x="1261" y="765"/>
                  </a:lnTo>
                  <a:lnTo>
                    <a:pt x="1263" y="765"/>
                  </a:lnTo>
                  <a:lnTo>
                    <a:pt x="1263" y="765"/>
                  </a:lnTo>
                  <a:lnTo>
                    <a:pt x="1263" y="765"/>
                  </a:lnTo>
                  <a:lnTo>
                    <a:pt x="1263" y="765"/>
                  </a:lnTo>
                  <a:lnTo>
                    <a:pt x="1266" y="765"/>
                  </a:lnTo>
                  <a:lnTo>
                    <a:pt x="1266" y="762"/>
                  </a:lnTo>
                  <a:lnTo>
                    <a:pt x="1266" y="762"/>
                  </a:lnTo>
                  <a:lnTo>
                    <a:pt x="1266" y="762"/>
                  </a:lnTo>
                  <a:lnTo>
                    <a:pt x="1266" y="762"/>
                  </a:lnTo>
                  <a:lnTo>
                    <a:pt x="1266" y="762"/>
                  </a:lnTo>
                  <a:lnTo>
                    <a:pt x="1266" y="762"/>
                  </a:lnTo>
                  <a:lnTo>
                    <a:pt x="1266" y="760"/>
                  </a:lnTo>
                  <a:lnTo>
                    <a:pt x="1266" y="760"/>
                  </a:lnTo>
                  <a:lnTo>
                    <a:pt x="1266" y="760"/>
                  </a:lnTo>
                  <a:lnTo>
                    <a:pt x="1266" y="760"/>
                  </a:lnTo>
                  <a:lnTo>
                    <a:pt x="1266" y="760"/>
                  </a:lnTo>
                  <a:lnTo>
                    <a:pt x="1266" y="758"/>
                  </a:lnTo>
                  <a:lnTo>
                    <a:pt x="1266" y="758"/>
                  </a:lnTo>
                  <a:lnTo>
                    <a:pt x="1266" y="758"/>
                  </a:lnTo>
                  <a:lnTo>
                    <a:pt x="1266" y="758"/>
                  </a:lnTo>
                  <a:lnTo>
                    <a:pt x="1266" y="758"/>
                  </a:lnTo>
                  <a:lnTo>
                    <a:pt x="1266" y="758"/>
                  </a:lnTo>
                  <a:lnTo>
                    <a:pt x="1266" y="755"/>
                  </a:lnTo>
                  <a:lnTo>
                    <a:pt x="1266" y="755"/>
                  </a:lnTo>
                  <a:lnTo>
                    <a:pt x="1266" y="755"/>
                  </a:lnTo>
                  <a:lnTo>
                    <a:pt x="1266" y="755"/>
                  </a:lnTo>
                  <a:lnTo>
                    <a:pt x="1263" y="758"/>
                  </a:lnTo>
                  <a:lnTo>
                    <a:pt x="1263" y="758"/>
                  </a:lnTo>
                  <a:lnTo>
                    <a:pt x="1263" y="758"/>
                  </a:lnTo>
                  <a:lnTo>
                    <a:pt x="1263" y="758"/>
                  </a:lnTo>
                  <a:lnTo>
                    <a:pt x="1263" y="758"/>
                  </a:lnTo>
                  <a:lnTo>
                    <a:pt x="1263" y="758"/>
                  </a:lnTo>
                  <a:lnTo>
                    <a:pt x="1263" y="760"/>
                  </a:lnTo>
                  <a:lnTo>
                    <a:pt x="1261" y="760"/>
                  </a:lnTo>
                  <a:lnTo>
                    <a:pt x="1261" y="760"/>
                  </a:lnTo>
                  <a:lnTo>
                    <a:pt x="1261" y="760"/>
                  </a:lnTo>
                  <a:lnTo>
                    <a:pt x="1259" y="760"/>
                  </a:lnTo>
                  <a:lnTo>
                    <a:pt x="1259" y="758"/>
                  </a:lnTo>
                  <a:lnTo>
                    <a:pt x="1259" y="758"/>
                  </a:lnTo>
                  <a:lnTo>
                    <a:pt x="1259" y="755"/>
                  </a:lnTo>
                  <a:lnTo>
                    <a:pt x="1259" y="755"/>
                  </a:lnTo>
                  <a:lnTo>
                    <a:pt x="1259" y="753"/>
                  </a:lnTo>
                  <a:lnTo>
                    <a:pt x="1259" y="751"/>
                  </a:lnTo>
                  <a:lnTo>
                    <a:pt x="1256" y="748"/>
                  </a:lnTo>
                  <a:lnTo>
                    <a:pt x="1256" y="746"/>
                  </a:lnTo>
                  <a:lnTo>
                    <a:pt x="1256" y="743"/>
                  </a:lnTo>
                  <a:lnTo>
                    <a:pt x="1256" y="743"/>
                  </a:lnTo>
                  <a:lnTo>
                    <a:pt x="1256" y="741"/>
                  </a:lnTo>
                  <a:lnTo>
                    <a:pt x="1254" y="741"/>
                  </a:lnTo>
                  <a:lnTo>
                    <a:pt x="1254" y="741"/>
                  </a:lnTo>
                  <a:lnTo>
                    <a:pt x="1252" y="741"/>
                  </a:lnTo>
                  <a:lnTo>
                    <a:pt x="1249" y="741"/>
                  </a:lnTo>
                  <a:lnTo>
                    <a:pt x="1247" y="741"/>
                  </a:lnTo>
                  <a:lnTo>
                    <a:pt x="1244" y="741"/>
                  </a:lnTo>
                  <a:lnTo>
                    <a:pt x="1244" y="743"/>
                  </a:lnTo>
                  <a:lnTo>
                    <a:pt x="1242" y="743"/>
                  </a:lnTo>
                  <a:lnTo>
                    <a:pt x="1242" y="746"/>
                  </a:lnTo>
                  <a:lnTo>
                    <a:pt x="1242" y="748"/>
                  </a:lnTo>
                  <a:lnTo>
                    <a:pt x="1242" y="748"/>
                  </a:lnTo>
                  <a:lnTo>
                    <a:pt x="1242" y="748"/>
                  </a:lnTo>
                  <a:lnTo>
                    <a:pt x="1242" y="751"/>
                  </a:lnTo>
                  <a:lnTo>
                    <a:pt x="1242" y="751"/>
                  </a:lnTo>
                  <a:lnTo>
                    <a:pt x="1240" y="753"/>
                  </a:lnTo>
                  <a:lnTo>
                    <a:pt x="1240" y="753"/>
                  </a:lnTo>
                  <a:lnTo>
                    <a:pt x="1240" y="753"/>
                  </a:lnTo>
                  <a:lnTo>
                    <a:pt x="1240" y="753"/>
                  </a:lnTo>
                  <a:lnTo>
                    <a:pt x="1240" y="755"/>
                  </a:lnTo>
                  <a:lnTo>
                    <a:pt x="1237" y="755"/>
                  </a:lnTo>
                  <a:lnTo>
                    <a:pt x="1237" y="753"/>
                  </a:lnTo>
                  <a:lnTo>
                    <a:pt x="1240" y="751"/>
                  </a:lnTo>
                  <a:lnTo>
                    <a:pt x="1240" y="748"/>
                  </a:lnTo>
                  <a:lnTo>
                    <a:pt x="1240" y="746"/>
                  </a:lnTo>
                  <a:lnTo>
                    <a:pt x="1240" y="746"/>
                  </a:lnTo>
                  <a:lnTo>
                    <a:pt x="1240" y="741"/>
                  </a:lnTo>
                  <a:lnTo>
                    <a:pt x="1237" y="741"/>
                  </a:lnTo>
                  <a:lnTo>
                    <a:pt x="1237" y="741"/>
                  </a:lnTo>
                  <a:lnTo>
                    <a:pt x="1235" y="741"/>
                  </a:lnTo>
                  <a:lnTo>
                    <a:pt x="1235" y="741"/>
                  </a:lnTo>
                  <a:lnTo>
                    <a:pt x="1235" y="741"/>
                  </a:lnTo>
                  <a:lnTo>
                    <a:pt x="1235" y="739"/>
                  </a:lnTo>
                  <a:lnTo>
                    <a:pt x="1235" y="739"/>
                  </a:lnTo>
                  <a:lnTo>
                    <a:pt x="1233" y="739"/>
                  </a:lnTo>
                  <a:lnTo>
                    <a:pt x="1233" y="739"/>
                  </a:lnTo>
                  <a:lnTo>
                    <a:pt x="1230" y="739"/>
                  </a:lnTo>
                  <a:lnTo>
                    <a:pt x="1230" y="739"/>
                  </a:lnTo>
                  <a:lnTo>
                    <a:pt x="1230" y="739"/>
                  </a:lnTo>
                  <a:lnTo>
                    <a:pt x="1228" y="739"/>
                  </a:lnTo>
                  <a:lnTo>
                    <a:pt x="1228" y="739"/>
                  </a:lnTo>
                  <a:lnTo>
                    <a:pt x="1225" y="741"/>
                  </a:lnTo>
                  <a:lnTo>
                    <a:pt x="1225" y="741"/>
                  </a:lnTo>
                  <a:lnTo>
                    <a:pt x="1225" y="741"/>
                  </a:lnTo>
                  <a:lnTo>
                    <a:pt x="1225" y="741"/>
                  </a:lnTo>
                  <a:lnTo>
                    <a:pt x="1225" y="741"/>
                  </a:lnTo>
                  <a:lnTo>
                    <a:pt x="1225" y="743"/>
                  </a:lnTo>
                  <a:lnTo>
                    <a:pt x="1223" y="743"/>
                  </a:lnTo>
                  <a:lnTo>
                    <a:pt x="1223" y="743"/>
                  </a:lnTo>
                  <a:lnTo>
                    <a:pt x="1221" y="746"/>
                  </a:lnTo>
                  <a:lnTo>
                    <a:pt x="1221" y="746"/>
                  </a:lnTo>
                  <a:lnTo>
                    <a:pt x="1221" y="746"/>
                  </a:lnTo>
                  <a:lnTo>
                    <a:pt x="1218" y="743"/>
                  </a:lnTo>
                  <a:lnTo>
                    <a:pt x="1218" y="743"/>
                  </a:lnTo>
                  <a:lnTo>
                    <a:pt x="1218" y="743"/>
                  </a:lnTo>
                  <a:lnTo>
                    <a:pt x="1218" y="743"/>
                  </a:lnTo>
                  <a:lnTo>
                    <a:pt x="1216" y="743"/>
                  </a:lnTo>
                  <a:lnTo>
                    <a:pt x="1216" y="743"/>
                  </a:lnTo>
                  <a:lnTo>
                    <a:pt x="1216" y="741"/>
                  </a:lnTo>
                  <a:lnTo>
                    <a:pt x="1214" y="739"/>
                  </a:lnTo>
                  <a:lnTo>
                    <a:pt x="1214" y="739"/>
                  </a:lnTo>
                  <a:lnTo>
                    <a:pt x="1214" y="739"/>
                  </a:lnTo>
                  <a:lnTo>
                    <a:pt x="1214" y="736"/>
                  </a:lnTo>
                  <a:lnTo>
                    <a:pt x="1214" y="734"/>
                  </a:lnTo>
                  <a:lnTo>
                    <a:pt x="1211" y="732"/>
                  </a:lnTo>
                  <a:lnTo>
                    <a:pt x="1209" y="732"/>
                  </a:lnTo>
                  <a:lnTo>
                    <a:pt x="1207" y="732"/>
                  </a:lnTo>
                  <a:lnTo>
                    <a:pt x="1204" y="732"/>
                  </a:lnTo>
                  <a:lnTo>
                    <a:pt x="1204" y="732"/>
                  </a:lnTo>
                  <a:lnTo>
                    <a:pt x="1204" y="732"/>
                  </a:lnTo>
                  <a:lnTo>
                    <a:pt x="1204" y="732"/>
                  </a:lnTo>
                  <a:lnTo>
                    <a:pt x="1202" y="732"/>
                  </a:lnTo>
                  <a:lnTo>
                    <a:pt x="1202" y="732"/>
                  </a:lnTo>
                  <a:lnTo>
                    <a:pt x="1202" y="729"/>
                  </a:lnTo>
                  <a:lnTo>
                    <a:pt x="1202" y="729"/>
                  </a:lnTo>
                  <a:lnTo>
                    <a:pt x="1199" y="729"/>
                  </a:lnTo>
                  <a:lnTo>
                    <a:pt x="1199" y="729"/>
                  </a:lnTo>
                  <a:lnTo>
                    <a:pt x="1195" y="732"/>
                  </a:lnTo>
                  <a:lnTo>
                    <a:pt x="1192" y="732"/>
                  </a:lnTo>
                  <a:lnTo>
                    <a:pt x="1192" y="732"/>
                  </a:lnTo>
                  <a:lnTo>
                    <a:pt x="1192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88" y="736"/>
                  </a:lnTo>
                  <a:lnTo>
                    <a:pt x="1188" y="739"/>
                  </a:lnTo>
                  <a:lnTo>
                    <a:pt x="1188" y="739"/>
                  </a:lnTo>
                  <a:lnTo>
                    <a:pt x="1190" y="739"/>
                  </a:lnTo>
                  <a:lnTo>
                    <a:pt x="1190" y="739"/>
                  </a:lnTo>
                  <a:lnTo>
                    <a:pt x="1190" y="739"/>
                  </a:lnTo>
                  <a:lnTo>
                    <a:pt x="1192" y="741"/>
                  </a:lnTo>
                  <a:lnTo>
                    <a:pt x="1192" y="741"/>
                  </a:lnTo>
                  <a:lnTo>
                    <a:pt x="1195" y="743"/>
                  </a:lnTo>
                  <a:lnTo>
                    <a:pt x="1195" y="743"/>
                  </a:lnTo>
                  <a:lnTo>
                    <a:pt x="1197" y="746"/>
                  </a:lnTo>
                  <a:lnTo>
                    <a:pt x="1202" y="748"/>
                  </a:lnTo>
                  <a:lnTo>
                    <a:pt x="1202" y="751"/>
                  </a:lnTo>
                  <a:lnTo>
                    <a:pt x="1202" y="751"/>
                  </a:lnTo>
                  <a:lnTo>
                    <a:pt x="1204" y="751"/>
                  </a:lnTo>
                  <a:lnTo>
                    <a:pt x="1204" y="751"/>
                  </a:lnTo>
                  <a:lnTo>
                    <a:pt x="1207" y="751"/>
                  </a:lnTo>
                  <a:lnTo>
                    <a:pt x="1207" y="748"/>
                  </a:lnTo>
                  <a:lnTo>
                    <a:pt x="1209" y="751"/>
                  </a:lnTo>
                  <a:lnTo>
                    <a:pt x="1209" y="751"/>
                  </a:lnTo>
                  <a:lnTo>
                    <a:pt x="1209" y="753"/>
                  </a:lnTo>
                  <a:lnTo>
                    <a:pt x="1211" y="751"/>
                  </a:lnTo>
                  <a:lnTo>
                    <a:pt x="1211" y="751"/>
                  </a:lnTo>
                  <a:lnTo>
                    <a:pt x="1211" y="753"/>
                  </a:lnTo>
                  <a:lnTo>
                    <a:pt x="1214" y="755"/>
                  </a:lnTo>
                  <a:lnTo>
                    <a:pt x="1214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6" y="755"/>
                  </a:lnTo>
                  <a:lnTo>
                    <a:pt x="1218" y="755"/>
                  </a:lnTo>
                  <a:lnTo>
                    <a:pt x="1218" y="758"/>
                  </a:lnTo>
                  <a:lnTo>
                    <a:pt x="1218" y="758"/>
                  </a:lnTo>
                  <a:lnTo>
                    <a:pt x="1218" y="758"/>
                  </a:lnTo>
                  <a:lnTo>
                    <a:pt x="1218" y="760"/>
                  </a:lnTo>
                  <a:lnTo>
                    <a:pt x="1218" y="760"/>
                  </a:lnTo>
                  <a:lnTo>
                    <a:pt x="1216" y="760"/>
                  </a:lnTo>
                  <a:lnTo>
                    <a:pt x="1214" y="760"/>
                  </a:lnTo>
                  <a:lnTo>
                    <a:pt x="1214" y="760"/>
                  </a:lnTo>
                  <a:lnTo>
                    <a:pt x="1214" y="760"/>
                  </a:lnTo>
                  <a:lnTo>
                    <a:pt x="1211" y="760"/>
                  </a:lnTo>
                  <a:lnTo>
                    <a:pt x="1211" y="760"/>
                  </a:lnTo>
                  <a:lnTo>
                    <a:pt x="1209" y="760"/>
                  </a:lnTo>
                  <a:lnTo>
                    <a:pt x="1207" y="760"/>
                  </a:lnTo>
                  <a:lnTo>
                    <a:pt x="1207" y="760"/>
                  </a:lnTo>
                  <a:lnTo>
                    <a:pt x="1207" y="760"/>
                  </a:lnTo>
                  <a:lnTo>
                    <a:pt x="1207" y="760"/>
                  </a:lnTo>
                  <a:lnTo>
                    <a:pt x="1207" y="760"/>
                  </a:lnTo>
                  <a:lnTo>
                    <a:pt x="1207" y="760"/>
                  </a:lnTo>
                  <a:lnTo>
                    <a:pt x="1207" y="762"/>
                  </a:lnTo>
                  <a:lnTo>
                    <a:pt x="1207" y="762"/>
                  </a:lnTo>
                  <a:lnTo>
                    <a:pt x="1204" y="765"/>
                  </a:lnTo>
                  <a:lnTo>
                    <a:pt x="1202" y="765"/>
                  </a:lnTo>
                  <a:lnTo>
                    <a:pt x="1202" y="765"/>
                  </a:lnTo>
                  <a:lnTo>
                    <a:pt x="1199" y="765"/>
                  </a:lnTo>
                  <a:lnTo>
                    <a:pt x="1199" y="765"/>
                  </a:lnTo>
                  <a:lnTo>
                    <a:pt x="1199" y="765"/>
                  </a:lnTo>
                  <a:lnTo>
                    <a:pt x="1199" y="765"/>
                  </a:lnTo>
                  <a:lnTo>
                    <a:pt x="1199" y="762"/>
                  </a:lnTo>
                  <a:lnTo>
                    <a:pt x="1199" y="762"/>
                  </a:lnTo>
                  <a:lnTo>
                    <a:pt x="1197" y="762"/>
                  </a:lnTo>
                  <a:lnTo>
                    <a:pt x="1197" y="762"/>
                  </a:lnTo>
                  <a:lnTo>
                    <a:pt x="1195" y="762"/>
                  </a:lnTo>
                  <a:lnTo>
                    <a:pt x="1195" y="762"/>
                  </a:lnTo>
                  <a:lnTo>
                    <a:pt x="1192" y="762"/>
                  </a:lnTo>
                  <a:lnTo>
                    <a:pt x="1192" y="762"/>
                  </a:lnTo>
                  <a:lnTo>
                    <a:pt x="1192" y="760"/>
                  </a:lnTo>
                  <a:lnTo>
                    <a:pt x="1190" y="760"/>
                  </a:lnTo>
                  <a:lnTo>
                    <a:pt x="1192" y="760"/>
                  </a:lnTo>
                  <a:lnTo>
                    <a:pt x="1192" y="760"/>
                  </a:lnTo>
                  <a:lnTo>
                    <a:pt x="1192" y="760"/>
                  </a:lnTo>
                  <a:lnTo>
                    <a:pt x="1192" y="760"/>
                  </a:lnTo>
                  <a:lnTo>
                    <a:pt x="1192" y="760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2" y="758"/>
                  </a:lnTo>
                  <a:lnTo>
                    <a:pt x="1190" y="758"/>
                  </a:lnTo>
                  <a:lnTo>
                    <a:pt x="1190" y="755"/>
                  </a:lnTo>
                  <a:lnTo>
                    <a:pt x="1190" y="755"/>
                  </a:lnTo>
                  <a:lnTo>
                    <a:pt x="1190" y="755"/>
                  </a:lnTo>
                  <a:lnTo>
                    <a:pt x="1190" y="755"/>
                  </a:lnTo>
                  <a:lnTo>
                    <a:pt x="1190" y="755"/>
                  </a:lnTo>
                  <a:lnTo>
                    <a:pt x="1190" y="755"/>
                  </a:lnTo>
                  <a:lnTo>
                    <a:pt x="1188" y="755"/>
                  </a:lnTo>
                  <a:lnTo>
                    <a:pt x="1188" y="755"/>
                  </a:lnTo>
                  <a:lnTo>
                    <a:pt x="1185" y="755"/>
                  </a:lnTo>
                  <a:lnTo>
                    <a:pt x="1185" y="753"/>
                  </a:lnTo>
                  <a:lnTo>
                    <a:pt x="1185" y="753"/>
                  </a:lnTo>
                  <a:lnTo>
                    <a:pt x="1185" y="751"/>
                  </a:lnTo>
                  <a:lnTo>
                    <a:pt x="1185" y="748"/>
                  </a:lnTo>
                  <a:lnTo>
                    <a:pt x="1183" y="748"/>
                  </a:lnTo>
                  <a:lnTo>
                    <a:pt x="1183" y="748"/>
                  </a:lnTo>
                  <a:lnTo>
                    <a:pt x="1183" y="751"/>
                  </a:lnTo>
                  <a:lnTo>
                    <a:pt x="1183" y="753"/>
                  </a:lnTo>
                  <a:lnTo>
                    <a:pt x="1181" y="751"/>
                  </a:lnTo>
                  <a:lnTo>
                    <a:pt x="1181" y="748"/>
                  </a:lnTo>
                  <a:lnTo>
                    <a:pt x="1181" y="746"/>
                  </a:lnTo>
                  <a:lnTo>
                    <a:pt x="1181" y="748"/>
                  </a:lnTo>
                  <a:lnTo>
                    <a:pt x="1178" y="748"/>
                  </a:lnTo>
                  <a:lnTo>
                    <a:pt x="1176" y="748"/>
                  </a:lnTo>
                  <a:lnTo>
                    <a:pt x="1176" y="748"/>
                  </a:lnTo>
                  <a:lnTo>
                    <a:pt x="1176" y="748"/>
                  </a:lnTo>
                  <a:lnTo>
                    <a:pt x="1176" y="748"/>
                  </a:lnTo>
                  <a:lnTo>
                    <a:pt x="1173" y="748"/>
                  </a:lnTo>
                  <a:lnTo>
                    <a:pt x="1173" y="748"/>
                  </a:lnTo>
                  <a:lnTo>
                    <a:pt x="1173" y="751"/>
                  </a:lnTo>
                  <a:lnTo>
                    <a:pt x="1173" y="751"/>
                  </a:lnTo>
                  <a:lnTo>
                    <a:pt x="1173" y="751"/>
                  </a:lnTo>
                  <a:lnTo>
                    <a:pt x="1171" y="748"/>
                  </a:lnTo>
                  <a:lnTo>
                    <a:pt x="1169" y="748"/>
                  </a:lnTo>
                  <a:lnTo>
                    <a:pt x="1166" y="746"/>
                  </a:lnTo>
                  <a:lnTo>
                    <a:pt x="1166" y="746"/>
                  </a:lnTo>
                  <a:lnTo>
                    <a:pt x="1166" y="746"/>
                  </a:lnTo>
                  <a:lnTo>
                    <a:pt x="1164" y="746"/>
                  </a:lnTo>
                  <a:lnTo>
                    <a:pt x="1162" y="746"/>
                  </a:lnTo>
                  <a:lnTo>
                    <a:pt x="1162" y="743"/>
                  </a:lnTo>
                  <a:lnTo>
                    <a:pt x="1162" y="746"/>
                  </a:lnTo>
                  <a:lnTo>
                    <a:pt x="1159" y="746"/>
                  </a:lnTo>
                  <a:lnTo>
                    <a:pt x="1157" y="746"/>
                  </a:lnTo>
                  <a:lnTo>
                    <a:pt x="1159" y="746"/>
                  </a:lnTo>
                  <a:lnTo>
                    <a:pt x="1157" y="748"/>
                  </a:lnTo>
                  <a:lnTo>
                    <a:pt x="1152" y="751"/>
                  </a:lnTo>
                  <a:lnTo>
                    <a:pt x="1150" y="751"/>
                  </a:lnTo>
                  <a:lnTo>
                    <a:pt x="1145" y="753"/>
                  </a:lnTo>
                  <a:lnTo>
                    <a:pt x="1145" y="753"/>
                  </a:lnTo>
                  <a:lnTo>
                    <a:pt x="1145" y="753"/>
                  </a:lnTo>
                  <a:lnTo>
                    <a:pt x="1145" y="753"/>
                  </a:lnTo>
                  <a:lnTo>
                    <a:pt x="1143" y="753"/>
                  </a:lnTo>
                  <a:lnTo>
                    <a:pt x="1143" y="755"/>
                  </a:lnTo>
                  <a:lnTo>
                    <a:pt x="1143" y="755"/>
                  </a:lnTo>
                  <a:lnTo>
                    <a:pt x="1140" y="755"/>
                  </a:lnTo>
                  <a:lnTo>
                    <a:pt x="1138" y="760"/>
                  </a:lnTo>
                  <a:lnTo>
                    <a:pt x="1140" y="762"/>
                  </a:lnTo>
                  <a:lnTo>
                    <a:pt x="1140" y="762"/>
                  </a:lnTo>
                  <a:lnTo>
                    <a:pt x="1138" y="765"/>
                  </a:lnTo>
                  <a:lnTo>
                    <a:pt x="1140" y="765"/>
                  </a:lnTo>
                  <a:lnTo>
                    <a:pt x="1140" y="765"/>
                  </a:lnTo>
                  <a:lnTo>
                    <a:pt x="1140" y="765"/>
                  </a:lnTo>
                  <a:lnTo>
                    <a:pt x="1140" y="765"/>
                  </a:lnTo>
                  <a:lnTo>
                    <a:pt x="1140" y="767"/>
                  </a:lnTo>
                  <a:lnTo>
                    <a:pt x="1140" y="767"/>
                  </a:lnTo>
                  <a:lnTo>
                    <a:pt x="1143" y="767"/>
                  </a:lnTo>
                  <a:lnTo>
                    <a:pt x="1143" y="767"/>
                  </a:lnTo>
                  <a:lnTo>
                    <a:pt x="1143" y="767"/>
                  </a:lnTo>
                  <a:lnTo>
                    <a:pt x="1143" y="769"/>
                  </a:lnTo>
                  <a:lnTo>
                    <a:pt x="1140" y="769"/>
                  </a:lnTo>
                  <a:lnTo>
                    <a:pt x="1138" y="769"/>
                  </a:lnTo>
                  <a:lnTo>
                    <a:pt x="1138" y="772"/>
                  </a:lnTo>
                  <a:lnTo>
                    <a:pt x="1138" y="772"/>
                  </a:lnTo>
                  <a:lnTo>
                    <a:pt x="1138" y="774"/>
                  </a:lnTo>
                  <a:lnTo>
                    <a:pt x="1138" y="774"/>
                  </a:lnTo>
                  <a:lnTo>
                    <a:pt x="1138" y="777"/>
                  </a:lnTo>
                  <a:lnTo>
                    <a:pt x="1138" y="777"/>
                  </a:lnTo>
                  <a:lnTo>
                    <a:pt x="1138" y="777"/>
                  </a:lnTo>
                  <a:lnTo>
                    <a:pt x="1138" y="779"/>
                  </a:lnTo>
                  <a:lnTo>
                    <a:pt x="1138" y="779"/>
                  </a:lnTo>
                  <a:lnTo>
                    <a:pt x="1140" y="779"/>
                  </a:lnTo>
                  <a:lnTo>
                    <a:pt x="1140" y="781"/>
                  </a:lnTo>
                  <a:lnTo>
                    <a:pt x="1143" y="781"/>
                  </a:lnTo>
                  <a:lnTo>
                    <a:pt x="1143" y="781"/>
                  </a:lnTo>
                  <a:lnTo>
                    <a:pt x="1147" y="781"/>
                  </a:lnTo>
                  <a:lnTo>
                    <a:pt x="1147" y="781"/>
                  </a:lnTo>
                  <a:lnTo>
                    <a:pt x="1150" y="781"/>
                  </a:lnTo>
                  <a:lnTo>
                    <a:pt x="1150" y="781"/>
                  </a:lnTo>
                  <a:lnTo>
                    <a:pt x="1152" y="784"/>
                  </a:lnTo>
                  <a:lnTo>
                    <a:pt x="1152" y="784"/>
                  </a:lnTo>
                  <a:lnTo>
                    <a:pt x="1155" y="784"/>
                  </a:lnTo>
                  <a:lnTo>
                    <a:pt x="1159" y="784"/>
                  </a:lnTo>
                  <a:lnTo>
                    <a:pt x="1159" y="781"/>
                  </a:lnTo>
                  <a:lnTo>
                    <a:pt x="1159" y="781"/>
                  </a:lnTo>
                  <a:lnTo>
                    <a:pt x="1162" y="779"/>
                  </a:lnTo>
                  <a:lnTo>
                    <a:pt x="1162" y="779"/>
                  </a:lnTo>
                  <a:lnTo>
                    <a:pt x="1164" y="779"/>
                  </a:lnTo>
                  <a:lnTo>
                    <a:pt x="1166" y="781"/>
                  </a:lnTo>
                  <a:lnTo>
                    <a:pt x="1166" y="781"/>
                  </a:lnTo>
                  <a:lnTo>
                    <a:pt x="1169" y="781"/>
                  </a:lnTo>
                  <a:lnTo>
                    <a:pt x="1171" y="781"/>
                  </a:lnTo>
                  <a:lnTo>
                    <a:pt x="1176" y="779"/>
                  </a:lnTo>
                  <a:lnTo>
                    <a:pt x="1178" y="779"/>
                  </a:lnTo>
                  <a:lnTo>
                    <a:pt x="1181" y="779"/>
                  </a:lnTo>
                  <a:lnTo>
                    <a:pt x="1185" y="774"/>
                  </a:lnTo>
                  <a:lnTo>
                    <a:pt x="1188" y="774"/>
                  </a:lnTo>
                  <a:lnTo>
                    <a:pt x="1188" y="774"/>
                  </a:lnTo>
                  <a:lnTo>
                    <a:pt x="1190" y="774"/>
                  </a:lnTo>
                  <a:lnTo>
                    <a:pt x="1190" y="774"/>
                  </a:lnTo>
                  <a:lnTo>
                    <a:pt x="1190" y="774"/>
                  </a:lnTo>
                  <a:lnTo>
                    <a:pt x="1190" y="774"/>
                  </a:lnTo>
                  <a:lnTo>
                    <a:pt x="1192" y="774"/>
                  </a:lnTo>
                  <a:lnTo>
                    <a:pt x="1192" y="774"/>
                  </a:lnTo>
                  <a:lnTo>
                    <a:pt x="1192" y="774"/>
                  </a:lnTo>
                  <a:lnTo>
                    <a:pt x="1192" y="774"/>
                  </a:lnTo>
                  <a:lnTo>
                    <a:pt x="1195" y="774"/>
                  </a:lnTo>
                  <a:lnTo>
                    <a:pt x="1195" y="774"/>
                  </a:lnTo>
                  <a:lnTo>
                    <a:pt x="1195" y="774"/>
                  </a:lnTo>
                  <a:lnTo>
                    <a:pt x="1195" y="774"/>
                  </a:lnTo>
                  <a:lnTo>
                    <a:pt x="1195" y="774"/>
                  </a:lnTo>
                  <a:lnTo>
                    <a:pt x="1195" y="774"/>
                  </a:lnTo>
                  <a:lnTo>
                    <a:pt x="1197" y="774"/>
                  </a:lnTo>
                  <a:lnTo>
                    <a:pt x="1197" y="774"/>
                  </a:lnTo>
                  <a:lnTo>
                    <a:pt x="1197" y="774"/>
                  </a:lnTo>
                  <a:lnTo>
                    <a:pt x="1197" y="774"/>
                  </a:lnTo>
                  <a:lnTo>
                    <a:pt x="1197" y="774"/>
                  </a:lnTo>
                  <a:lnTo>
                    <a:pt x="1197" y="774"/>
                  </a:lnTo>
                  <a:lnTo>
                    <a:pt x="1204" y="772"/>
                  </a:lnTo>
                  <a:lnTo>
                    <a:pt x="1204" y="772"/>
                  </a:lnTo>
                  <a:lnTo>
                    <a:pt x="1204" y="772"/>
                  </a:lnTo>
                  <a:lnTo>
                    <a:pt x="1204" y="769"/>
                  </a:lnTo>
                  <a:lnTo>
                    <a:pt x="1204" y="769"/>
                  </a:lnTo>
                  <a:lnTo>
                    <a:pt x="1207" y="769"/>
                  </a:lnTo>
                  <a:lnTo>
                    <a:pt x="1207" y="772"/>
                  </a:lnTo>
                  <a:lnTo>
                    <a:pt x="1207" y="772"/>
                  </a:lnTo>
                  <a:lnTo>
                    <a:pt x="1207" y="769"/>
                  </a:lnTo>
                  <a:lnTo>
                    <a:pt x="1209" y="769"/>
                  </a:lnTo>
                  <a:lnTo>
                    <a:pt x="1209" y="769"/>
                  </a:lnTo>
                  <a:lnTo>
                    <a:pt x="1209" y="772"/>
                  </a:lnTo>
                  <a:lnTo>
                    <a:pt x="1211" y="772"/>
                  </a:lnTo>
                  <a:lnTo>
                    <a:pt x="1211" y="772"/>
                  </a:lnTo>
                  <a:lnTo>
                    <a:pt x="1218" y="767"/>
                  </a:lnTo>
                  <a:lnTo>
                    <a:pt x="1218" y="767"/>
                  </a:lnTo>
                  <a:lnTo>
                    <a:pt x="1218" y="765"/>
                  </a:lnTo>
                  <a:lnTo>
                    <a:pt x="1218" y="765"/>
                  </a:lnTo>
                  <a:lnTo>
                    <a:pt x="1221" y="765"/>
                  </a:lnTo>
                  <a:lnTo>
                    <a:pt x="1221" y="762"/>
                  </a:lnTo>
                  <a:lnTo>
                    <a:pt x="1223" y="762"/>
                  </a:lnTo>
                  <a:lnTo>
                    <a:pt x="1223" y="762"/>
                  </a:lnTo>
                  <a:lnTo>
                    <a:pt x="1225" y="760"/>
                  </a:lnTo>
                  <a:lnTo>
                    <a:pt x="1225" y="760"/>
                  </a:lnTo>
                  <a:lnTo>
                    <a:pt x="1225" y="758"/>
                  </a:lnTo>
                  <a:lnTo>
                    <a:pt x="1225" y="758"/>
                  </a:lnTo>
                  <a:lnTo>
                    <a:pt x="1225" y="755"/>
                  </a:lnTo>
                  <a:lnTo>
                    <a:pt x="1225" y="758"/>
                  </a:lnTo>
                  <a:lnTo>
                    <a:pt x="1225" y="758"/>
                  </a:lnTo>
                  <a:lnTo>
                    <a:pt x="1225" y="758"/>
                  </a:lnTo>
                  <a:lnTo>
                    <a:pt x="1225" y="760"/>
                  </a:lnTo>
                  <a:lnTo>
                    <a:pt x="1228" y="760"/>
                  </a:lnTo>
                  <a:lnTo>
                    <a:pt x="1228" y="760"/>
                  </a:lnTo>
                  <a:lnTo>
                    <a:pt x="1228" y="762"/>
                  </a:lnTo>
                  <a:lnTo>
                    <a:pt x="1225" y="762"/>
                  </a:lnTo>
                  <a:lnTo>
                    <a:pt x="1225" y="765"/>
                  </a:lnTo>
                  <a:lnTo>
                    <a:pt x="1225" y="765"/>
                  </a:lnTo>
                  <a:lnTo>
                    <a:pt x="1223" y="767"/>
                  </a:lnTo>
                  <a:lnTo>
                    <a:pt x="1223" y="767"/>
                  </a:lnTo>
                  <a:lnTo>
                    <a:pt x="1225" y="769"/>
                  </a:lnTo>
                  <a:lnTo>
                    <a:pt x="1228" y="772"/>
                  </a:lnTo>
                  <a:lnTo>
                    <a:pt x="1240" y="767"/>
                  </a:lnTo>
                  <a:lnTo>
                    <a:pt x="1242" y="767"/>
                  </a:lnTo>
                  <a:lnTo>
                    <a:pt x="1244" y="767"/>
                  </a:lnTo>
                  <a:lnTo>
                    <a:pt x="1244" y="769"/>
                  </a:lnTo>
                  <a:lnTo>
                    <a:pt x="1247" y="769"/>
                  </a:lnTo>
                  <a:lnTo>
                    <a:pt x="1247" y="769"/>
                  </a:lnTo>
                  <a:lnTo>
                    <a:pt x="1247" y="769"/>
                  </a:lnTo>
                  <a:lnTo>
                    <a:pt x="1247" y="769"/>
                  </a:lnTo>
                  <a:lnTo>
                    <a:pt x="1249" y="769"/>
                  </a:lnTo>
                  <a:lnTo>
                    <a:pt x="1249" y="769"/>
                  </a:lnTo>
                  <a:lnTo>
                    <a:pt x="1249" y="769"/>
                  </a:lnTo>
                  <a:lnTo>
                    <a:pt x="1249" y="769"/>
                  </a:lnTo>
                  <a:lnTo>
                    <a:pt x="1249" y="769"/>
                  </a:lnTo>
                  <a:lnTo>
                    <a:pt x="1252" y="769"/>
                  </a:lnTo>
                  <a:lnTo>
                    <a:pt x="1252" y="769"/>
                  </a:lnTo>
                  <a:lnTo>
                    <a:pt x="1252" y="769"/>
                  </a:lnTo>
                  <a:lnTo>
                    <a:pt x="1254" y="769"/>
                  </a:lnTo>
                  <a:lnTo>
                    <a:pt x="1254" y="769"/>
                  </a:lnTo>
                  <a:close/>
                  <a:moveTo>
                    <a:pt x="412" y="291"/>
                  </a:moveTo>
                  <a:lnTo>
                    <a:pt x="412" y="291"/>
                  </a:lnTo>
                  <a:lnTo>
                    <a:pt x="410" y="294"/>
                  </a:lnTo>
                  <a:lnTo>
                    <a:pt x="412" y="294"/>
                  </a:lnTo>
                  <a:lnTo>
                    <a:pt x="412" y="294"/>
                  </a:lnTo>
                  <a:lnTo>
                    <a:pt x="414" y="294"/>
                  </a:lnTo>
                  <a:lnTo>
                    <a:pt x="414" y="291"/>
                  </a:lnTo>
                  <a:lnTo>
                    <a:pt x="414" y="291"/>
                  </a:lnTo>
                  <a:lnTo>
                    <a:pt x="412" y="291"/>
                  </a:lnTo>
                  <a:close/>
                  <a:moveTo>
                    <a:pt x="1351" y="831"/>
                  </a:moveTo>
                  <a:lnTo>
                    <a:pt x="1351" y="829"/>
                  </a:lnTo>
                  <a:lnTo>
                    <a:pt x="1348" y="829"/>
                  </a:lnTo>
                  <a:lnTo>
                    <a:pt x="1346" y="826"/>
                  </a:lnTo>
                  <a:lnTo>
                    <a:pt x="1344" y="824"/>
                  </a:lnTo>
                  <a:lnTo>
                    <a:pt x="1341" y="824"/>
                  </a:lnTo>
                  <a:lnTo>
                    <a:pt x="1341" y="819"/>
                  </a:lnTo>
                  <a:lnTo>
                    <a:pt x="1339" y="817"/>
                  </a:lnTo>
                  <a:lnTo>
                    <a:pt x="1334" y="814"/>
                  </a:lnTo>
                  <a:lnTo>
                    <a:pt x="1334" y="814"/>
                  </a:lnTo>
                  <a:lnTo>
                    <a:pt x="1334" y="812"/>
                  </a:lnTo>
                  <a:lnTo>
                    <a:pt x="1334" y="812"/>
                  </a:lnTo>
                  <a:lnTo>
                    <a:pt x="1332" y="812"/>
                  </a:lnTo>
                  <a:lnTo>
                    <a:pt x="1332" y="812"/>
                  </a:lnTo>
                  <a:lnTo>
                    <a:pt x="1330" y="812"/>
                  </a:lnTo>
                  <a:lnTo>
                    <a:pt x="1327" y="812"/>
                  </a:lnTo>
                  <a:lnTo>
                    <a:pt x="1327" y="812"/>
                  </a:lnTo>
                  <a:lnTo>
                    <a:pt x="1327" y="814"/>
                  </a:lnTo>
                  <a:lnTo>
                    <a:pt x="1325" y="814"/>
                  </a:lnTo>
                  <a:lnTo>
                    <a:pt x="1322" y="812"/>
                  </a:lnTo>
                  <a:lnTo>
                    <a:pt x="1322" y="812"/>
                  </a:lnTo>
                  <a:lnTo>
                    <a:pt x="1322" y="810"/>
                  </a:lnTo>
                  <a:lnTo>
                    <a:pt x="1322" y="810"/>
                  </a:lnTo>
                  <a:lnTo>
                    <a:pt x="1320" y="807"/>
                  </a:lnTo>
                  <a:lnTo>
                    <a:pt x="1320" y="805"/>
                  </a:lnTo>
                  <a:lnTo>
                    <a:pt x="1320" y="805"/>
                  </a:lnTo>
                  <a:lnTo>
                    <a:pt x="1320" y="803"/>
                  </a:lnTo>
                  <a:lnTo>
                    <a:pt x="1318" y="803"/>
                  </a:lnTo>
                  <a:lnTo>
                    <a:pt x="1318" y="803"/>
                  </a:lnTo>
                  <a:lnTo>
                    <a:pt x="1315" y="803"/>
                  </a:lnTo>
                  <a:lnTo>
                    <a:pt x="1315" y="803"/>
                  </a:lnTo>
                  <a:lnTo>
                    <a:pt x="1315" y="803"/>
                  </a:lnTo>
                  <a:lnTo>
                    <a:pt x="1313" y="803"/>
                  </a:lnTo>
                  <a:lnTo>
                    <a:pt x="1313" y="803"/>
                  </a:lnTo>
                  <a:lnTo>
                    <a:pt x="1308" y="798"/>
                  </a:lnTo>
                  <a:lnTo>
                    <a:pt x="1306" y="795"/>
                  </a:lnTo>
                  <a:lnTo>
                    <a:pt x="1306" y="795"/>
                  </a:lnTo>
                  <a:lnTo>
                    <a:pt x="1306" y="793"/>
                  </a:lnTo>
                  <a:lnTo>
                    <a:pt x="1306" y="793"/>
                  </a:lnTo>
                  <a:lnTo>
                    <a:pt x="1299" y="798"/>
                  </a:lnTo>
                  <a:lnTo>
                    <a:pt x="1299" y="798"/>
                  </a:lnTo>
                  <a:lnTo>
                    <a:pt x="1292" y="798"/>
                  </a:lnTo>
                  <a:lnTo>
                    <a:pt x="1292" y="798"/>
                  </a:lnTo>
                  <a:lnTo>
                    <a:pt x="1292" y="795"/>
                  </a:lnTo>
                  <a:lnTo>
                    <a:pt x="1289" y="795"/>
                  </a:lnTo>
                  <a:lnTo>
                    <a:pt x="1289" y="795"/>
                  </a:lnTo>
                  <a:lnTo>
                    <a:pt x="1287" y="798"/>
                  </a:lnTo>
                  <a:lnTo>
                    <a:pt x="1285" y="798"/>
                  </a:lnTo>
                  <a:lnTo>
                    <a:pt x="1285" y="798"/>
                  </a:lnTo>
                  <a:lnTo>
                    <a:pt x="1282" y="798"/>
                  </a:lnTo>
                  <a:lnTo>
                    <a:pt x="1280" y="798"/>
                  </a:lnTo>
                  <a:lnTo>
                    <a:pt x="1280" y="798"/>
                  </a:lnTo>
                  <a:lnTo>
                    <a:pt x="1278" y="798"/>
                  </a:lnTo>
                  <a:lnTo>
                    <a:pt x="1278" y="798"/>
                  </a:lnTo>
                  <a:lnTo>
                    <a:pt x="1275" y="798"/>
                  </a:lnTo>
                  <a:lnTo>
                    <a:pt x="1273" y="798"/>
                  </a:lnTo>
                  <a:lnTo>
                    <a:pt x="1270" y="798"/>
                  </a:lnTo>
                  <a:lnTo>
                    <a:pt x="1270" y="798"/>
                  </a:lnTo>
                  <a:lnTo>
                    <a:pt x="1268" y="798"/>
                  </a:lnTo>
                  <a:lnTo>
                    <a:pt x="1268" y="798"/>
                  </a:lnTo>
                  <a:lnTo>
                    <a:pt x="1268" y="798"/>
                  </a:lnTo>
                  <a:lnTo>
                    <a:pt x="1266" y="798"/>
                  </a:lnTo>
                  <a:lnTo>
                    <a:pt x="1263" y="798"/>
                  </a:lnTo>
                  <a:lnTo>
                    <a:pt x="1263" y="800"/>
                  </a:lnTo>
                  <a:lnTo>
                    <a:pt x="1261" y="800"/>
                  </a:lnTo>
                  <a:lnTo>
                    <a:pt x="1261" y="800"/>
                  </a:lnTo>
                  <a:lnTo>
                    <a:pt x="1259" y="800"/>
                  </a:lnTo>
                  <a:lnTo>
                    <a:pt x="1259" y="800"/>
                  </a:lnTo>
                  <a:lnTo>
                    <a:pt x="1256" y="803"/>
                  </a:lnTo>
                  <a:lnTo>
                    <a:pt x="1254" y="805"/>
                  </a:lnTo>
                  <a:lnTo>
                    <a:pt x="1254" y="805"/>
                  </a:lnTo>
                  <a:lnTo>
                    <a:pt x="1254" y="807"/>
                  </a:lnTo>
                  <a:lnTo>
                    <a:pt x="1254" y="807"/>
                  </a:lnTo>
                  <a:lnTo>
                    <a:pt x="1254" y="810"/>
                  </a:lnTo>
                  <a:lnTo>
                    <a:pt x="1256" y="810"/>
                  </a:lnTo>
                  <a:lnTo>
                    <a:pt x="1256" y="810"/>
                  </a:lnTo>
                  <a:lnTo>
                    <a:pt x="1256" y="812"/>
                  </a:lnTo>
                  <a:lnTo>
                    <a:pt x="1259" y="812"/>
                  </a:lnTo>
                  <a:lnTo>
                    <a:pt x="1259" y="814"/>
                  </a:lnTo>
                  <a:lnTo>
                    <a:pt x="1261" y="817"/>
                  </a:lnTo>
                  <a:lnTo>
                    <a:pt x="1261" y="817"/>
                  </a:lnTo>
                  <a:lnTo>
                    <a:pt x="1263" y="817"/>
                  </a:lnTo>
                  <a:lnTo>
                    <a:pt x="1266" y="817"/>
                  </a:lnTo>
                  <a:lnTo>
                    <a:pt x="1268" y="817"/>
                  </a:lnTo>
                  <a:lnTo>
                    <a:pt x="1270" y="817"/>
                  </a:lnTo>
                  <a:lnTo>
                    <a:pt x="1270" y="817"/>
                  </a:lnTo>
                  <a:lnTo>
                    <a:pt x="1273" y="819"/>
                  </a:lnTo>
                  <a:lnTo>
                    <a:pt x="1273" y="819"/>
                  </a:lnTo>
                  <a:lnTo>
                    <a:pt x="1273" y="819"/>
                  </a:lnTo>
                  <a:lnTo>
                    <a:pt x="1273" y="819"/>
                  </a:lnTo>
                  <a:lnTo>
                    <a:pt x="1275" y="819"/>
                  </a:lnTo>
                  <a:lnTo>
                    <a:pt x="1275" y="819"/>
                  </a:lnTo>
                  <a:lnTo>
                    <a:pt x="1278" y="819"/>
                  </a:lnTo>
                  <a:lnTo>
                    <a:pt x="1278" y="819"/>
                  </a:lnTo>
                  <a:lnTo>
                    <a:pt x="1278" y="819"/>
                  </a:lnTo>
                  <a:lnTo>
                    <a:pt x="1280" y="819"/>
                  </a:lnTo>
                  <a:lnTo>
                    <a:pt x="1280" y="817"/>
                  </a:lnTo>
                  <a:lnTo>
                    <a:pt x="1282" y="817"/>
                  </a:lnTo>
                  <a:lnTo>
                    <a:pt x="1282" y="817"/>
                  </a:lnTo>
                  <a:lnTo>
                    <a:pt x="1285" y="819"/>
                  </a:lnTo>
                  <a:lnTo>
                    <a:pt x="1287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89" y="819"/>
                  </a:lnTo>
                  <a:lnTo>
                    <a:pt x="1292" y="822"/>
                  </a:lnTo>
                  <a:lnTo>
                    <a:pt x="1292" y="822"/>
                  </a:lnTo>
                  <a:lnTo>
                    <a:pt x="1292" y="822"/>
                  </a:lnTo>
                  <a:lnTo>
                    <a:pt x="1292" y="824"/>
                  </a:lnTo>
                  <a:lnTo>
                    <a:pt x="1296" y="824"/>
                  </a:lnTo>
                  <a:lnTo>
                    <a:pt x="1299" y="826"/>
                  </a:lnTo>
                  <a:lnTo>
                    <a:pt x="1299" y="826"/>
                  </a:lnTo>
                  <a:lnTo>
                    <a:pt x="1301" y="826"/>
                  </a:lnTo>
                  <a:lnTo>
                    <a:pt x="1301" y="826"/>
                  </a:lnTo>
                  <a:lnTo>
                    <a:pt x="1301" y="829"/>
                  </a:lnTo>
                  <a:lnTo>
                    <a:pt x="1304" y="829"/>
                  </a:lnTo>
                  <a:lnTo>
                    <a:pt x="1304" y="829"/>
                  </a:lnTo>
                  <a:lnTo>
                    <a:pt x="1304" y="829"/>
                  </a:lnTo>
                  <a:lnTo>
                    <a:pt x="1304" y="829"/>
                  </a:lnTo>
                  <a:lnTo>
                    <a:pt x="1304" y="829"/>
                  </a:lnTo>
                  <a:lnTo>
                    <a:pt x="1304" y="829"/>
                  </a:lnTo>
                  <a:lnTo>
                    <a:pt x="1306" y="829"/>
                  </a:lnTo>
                  <a:lnTo>
                    <a:pt x="1306" y="829"/>
                  </a:lnTo>
                  <a:lnTo>
                    <a:pt x="1306" y="829"/>
                  </a:lnTo>
                  <a:lnTo>
                    <a:pt x="1306" y="831"/>
                  </a:lnTo>
                  <a:lnTo>
                    <a:pt x="1308" y="831"/>
                  </a:lnTo>
                  <a:lnTo>
                    <a:pt x="1308" y="833"/>
                  </a:lnTo>
                  <a:lnTo>
                    <a:pt x="1311" y="836"/>
                  </a:lnTo>
                  <a:lnTo>
                    <a:pt x="1311" y="836"/>
                  </a:lnTo>
                  <a:lnTo>
                    <a:pt x="1311" y="838"/>
                  </a:lnTo>
                  <a:lnTo>
                    <a:pt x="1311" y="838"/>
                  </a:lnTo>
                  <a:lnTo>
                    <a:pt x="1311" y="838"/>
                  </a:lnTo>
                  <a:lnTo>
                    <a:pt x="1313" y="840"/>
                  </a:lnTo>
                  <a:lnTo>
                    <a:pt x="1313" y="840"/>
                  </a:lnTo>
                  <a:lnTo>
                    <a:pt x="1315" y="840"/>
                  </a:lnTo>
                  <a:lnTo>
                    <a:pt x="1315" y="840"/>
                  </a:lnTo>
                  <a:lnTo>
                    <a:pt x="1315" y="843"/>
                  </a:lnTo>
                  <a:lnTo>
                    <a:pt x="1318" y="843"/>
                  </a:lnTo>
                  <a:lnTo>
                    <a:pt x="1320" y="843"/>
                  </a:lnTo>
                  <a:lnTo>
                    <a:pt x="1320" y="843"/>
                  </a:lnTo>
                  <a:lnTo>
                    <a:pt x="1320" y="843"/>
                  </a:lnTo>
                  <a:lnTo>
                    <a:pt x="1330" y="845"/>
                  </a:lnTo>
                  <a:lnTo>
                    <a:pt x="1330" y="845"/>
                  </a:lnTo>
                  <a:lnTo>
                    <a:pt x="1332" y="848"/>
                  </a:lnTo>
                  <a:lnTo>
                    <a:pt x="1332" y="848"/>
                  </a:lnTo>
                  <a:lnTo>
                    <a:pt x="1332" y="848"/>
                  </a:lnTo>
                  <a:lnTo>
                    <a:pt x="1334" y="848"/>
                  </a:lnTo>
                  <a:lnTo>
                    <a:pt x="1334" y="845"/>
                  </a:lnTo>
                  <a:lnTo>
                    <a:pt x="1334" y="845"/>
                  </a:lnTo>
                  <a:lnTo>
                    <a:pt x="1334" y="845"/>
                  </a:lnTo>
                  <a:lnTo>
                    <a:pt x="1337" y="843"/>
                  </a:lnTo>
                  <a:lnTo>
                    <a:pt x="1339" y="843"/>
                  </a:lnTo>
                  <a:lnTo>
                    <a:pt x="1341" y="843"/>
                  </a:lnTo>
                  <a:lnTo>
                    <a:pt x="1341" y="843"/>
                  </a:lnTo>
                  <a:lnTo>
                    <a:pt x="1341" y="843"/>
                  </a:lnTo>
                  <a:lnTo>
                    <a:pt x="1346" y="843"/>
                  </a:lnTo>
                  <a:lnTo>
                    <a:pt x="1346" y="840"/>
                  </a:lnTo>
                  <a:lnTo>
                    <a:pt x="1348" y="840"/>
                  </a:lnTo>
                  <a:lnTo>
                    <a:pt x="1348" y="838"/>
                  </a:lnTo>
                  <a:lnTo>
                    <a:pt x="1351" y="836"/>
                  </a:lnTo>
                  <a:lnTo>
                    <a:pt x="1351" y="836"/>
                  </a:lnTo>
                  <a:lnTo>
                    <a:pt x="1353" y="833"/>
                  </a:lnTo>
                  <a:lnTo>
                    <a:pt x="1351" y="831"/>
                  </a:lnTo>
                  <a:lnTo>
                    <a:pt x="1351" y="831"/>
                  </a:lnTo>
                  <a:close/>
                  <a:moveTo>
                    <a:pt x="1079" y="762"/>
                  </a:moveTo>
                  <a:lnTo>
                    <a:pt x="1076" y="762"/>
                  </a:lnTo>
                  <a:lnTo>
                    <a:pt x="1076" y="760"/>
                  </a:lnTo>
                  <a:lnTo>
                    <a:pt x="1076" y="760"/>
                  </a:lnTo>
                  <a:lnTo>
                    <a:pt x="1074" y="760"/>
                  </a:lnTo>
                  <a:lnTo>
                    <a:pt x="1074" y="760"/>
                  </a:lnTo>
                  <a:lnTo>
                    <a:pt x="1074" y="762"/>
                  </a:lnTo>
                  <a:lnTo>
                    <a:pt x="1072" y="765"/>
                  </a:lnTo>
                  <a:lnTo>
                    <a:pt x="1072" y="765"/>
                  </a:lnTo>
                  <a:lnTo>
                    <a:pt x="1072" y="765"/>
                  </a:lnTo>
                  <a:lnTo>
                    <a:pt x="1072" y="765"/>
                  </a:lnTo>
                  <a:lnTo>
                    <a:pt x="1074" y="765"/>
                  </a:lnTo>
                  <a:lnTo>
                    <a:pt x="1076" y="767"/>
                  </a:lnTo>
                  <a:lnTo>
                    <a:pt x="1076" y="767"/>
                  </a:lnTo>
                  <a:lnTo>
                    <a:pt x="1079" y="767"/>
                  </a:lnTo>
                  <a:lnTo>
                    <a:pt x="1079" y="767"/>
                  </a:lnTo>
                  <a:lnTo>
                    <a:pt x="1079" y="765"/>
                  </a:lnTo>
                  <a:lnTo>
                    <a:pt x="1079" y="762"/>
                  </a:lnTo>
                  <a:close/>
                  <a:moveTo>
                    <a:pt x="182" y="317"/>
                  </a:moveTo>
                  <a:lnTo>
                    <a:pt x="182" y="317"/>
                  </a:lnTo>
                  <a:lnTo>
                    <a:pt x="182" y="313"/>
                  </a:lnTo>
                  <a:lnTo>
                    <a:pt x="180" y="310"/>
                  </a:lnTo>
                  <a:lnTo>
                    <a:pt x="178" y="308"/>
                  </a:lnTo>
                  <a:lnTo>
                    <a:pt x="175" y="308"/>
                  </a:lnTo>
                  <a:lnTo>
                    <a:pt x="175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10"/>
                  </a:lnTo>
                  <a:lnTo>
                    <a:pt x="175" y="310"/>
                  </a:lnTo>
                  <a:lnTo>
                    <a:pt x="175" y="310"/>
                  </a:lnTo>
                  <a:lnTo>
                    <a:pt x="175" y="313"/>
                  </a:lnTo>
                  <a:lnTo>
                    <a:pt x="178" y="315"/>
                  </a:lnTo>
                  <a:lnTo>
                    <a:pt x="178" y="317"/>
                  </a:lnTo>
                  <a:lnTo>
                    <a:pt x="185" y="325"/>
                  </a:lnTo>
                  <a:lnTo>
                    <a:pt x="185" y="327"/>
                  </a:lnTo>
                  <a:lnTo>
                    <a:pt x="185" y="327"/>
                  </a:lnTo>
                  <a:lnTo>
                    <a:pt x="185" y="327"/>
                  </a:lnTo>
                  <a:lnTo>
                    <a:pt x="185" y="327"/>
                  </a:lnTo>
                  <a:lnTo>
                    <a:pt x="185" y="327"/>
                  </a:lnTo>
                  <a:lnTo>
                    <a:pt x="185" y="325"/>
                  </a:lnTo>
                  <a:lnTo>
                    <a:pt x="187" y="325"/>
                  </a:lnTo>
                  <a:lnTo>
                    <a:pt x="187" y="325"/>
                  </a:lnTo>
                  <a:lnTo>
                    <a:pt x="187" y="325"/>
                  </a:lnTo>
                  <a:lnTo>
                    <a:pt x="187" y="322"/>
                  </a:lnTo>
                  <a:lnTo>
                    <a:pt x="185" y="320"/>
                  </a:lnTo>
                  <a:lnTo>
                    <a:pt x="182" y="317"/>
                  </a:lnTo>
                  <a:close/>
                  <a:moveTo>
                    <a:pt x="180" y="223"/>
                  </a:moveTo>
                  <a:lnTo>
                    <a:pt x="182" y="223"/>
                  </a:lnTo>
                  <a:lnTo>
                    <a:pt x="182" y="223"/>
                  </a:lnTo>
                  <a:lnTo>
                    <a:pt x="185" y="223"/>
                  </a:lnTo>
                  <a:lnTo>
                    <a:pt x="187" y="223"/>
                  </a:lnTo>
                  <a:lnTo>
                    <a:pt x="187" y="223"/>
                  </a:lnTo>
                  <a:lnTo>
                    <a:pt x="190" y="223"/>
                  </a:lnTo>
                  <a:lnTo>
                    <a:pt x="187" y="223"/>
                  </a:lnTo>
                  <a:lnTo>
                    <a:pt x="187" y="220"/>
                  </a:lnTo>
                  <a:lnTo>
                    <a:pt x="187" y="220"/>
                  </a:lnTo>
                  <a:lnTo>
                    <a:pt x="185" y="220"/>
                  </a:lnTo>
                  <a:lnTo>
                    <a:pt x="185" y="223"/>
                  </a:lnTo>
                  <a:lnTo>
                    <a:pt x="185" y="223"/>
                  </a:lnTo>
                  <a:lnTo>
                    <a:pt x="182" y="220"/>
                  </a:lnTo>
                  <a:lnTo>
                    <a:pt x="182" y="220"/>
                  </a:lnTo>
                  <a:lnTo>
                    <a:pt x="182" y="220"/>
                  </a:lnTo>
                  <a:lnTo>
                    <a:pt x="182" y="220"/>
                  </a:lnTo>
                  <a:lnTo>
                    <a:pt x="180" y="220"/>
                  </a:lnTo>
                  <a:lnTo>
                    <a:pt x="180" y="220"/>
                  </a:lnTo>
                  <a:lnTo>
                    <a:pt x="180" y="220"/>
                  </a:lnTo>
                  <a:lnTo>
                    <a:pt x="180" y="223"/>
                  </a:lnTo>
                  <a:lnTo>
                    <a:pt x="180" y="223"/>
                  </a:lnTo>
                  <a:lnTo>
                    <a:pt x="180" y="223"/>
                  </a:lnTo>
                  <a:close/>
                  <a:moveTo>
                    <a:pt x="182" y="329"/>
                  </a:moveTo>
                  <a:lnTo>
                    <a:pt x="185" y="327"/>
                  </a:lnTo>
                  <a:lnTo>
                    <a:pt x="182" y="325"/>
                  </a:lnTo>
                  <a:lnTo>
                    <a:pt x="180" y="322"/>
                  </a:lnTo>
                  <a:lnTo>
                    <a:pt x="180" y="320"/>
                  </a:lnTo>
                  <a:lnTo>
                    <a:pt x="180" y="320"/>
                  </a:lnTo>
                  <a:lnTo>
                    <a:pt x="180" y="322"/>
                  </a:lnTo>
                  <a:lnTo>
                    <a:pt x="180" y="322"/>
                  </a:lnTo>
                  <a:lnTo>
                    <a:pt x="180" y="325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8" y="325"/>
                  </a:lnTo>
                  <a:lnTo>
                    <a:pt x="178" y="325"/>
                  </a:lnTo>
                  <a:lnTo>
                    <a:pt x="178" y="325"/>
                  </a:lnTo>
                  <a:lnTo>
                    <a:pt x="178" y="327"/>
                  </a:lnTo>
                  <a:lnTo>
                    <a:pt x="175" y="327"/>
                  </a:lnTo>
                  <a:lnTo>
                    <a:pt x="175" y="327"/>
                  </a:lnTo>
                  <a:lnTo>
                    <a:pt x="175" y="329"/>
                  </a:lnTo>
                  <a:lnTo>
                    <a:pt x="175" y="332"/>
                  </a:lnTo>
                  <a:lnTo>
                    <a:pt x="175" y="334"/>
                  </a:lnTo>
                  <a:lnTo>
                    <a:pt x="175" y="334"/>
                  </a:lnTo>
                  <a:lnTo>
                    <a:pt x="175" y="334"/>
                  </a:lnTo>
                  <a:lnTo>
                    <a:pt x="173" y="334"/>
                  </a:lnTo>
                  <a:lnTo>
                    <a:pt x="173" y="334"/>
                  </a:lnTo>
                  <a:lnTo>
                    <a:pt x="173" y="334"/>
                  </a:lnTo>
                  <a:lnTo>
                    <a:pt x="173" y="336"/>
                  </a:lnTo>
                  <a:lnTo>
                    <a:pt x="171" y="336"/>
                  </a:lnTo>
                  <a:lnTo>
                    <a:pt x="173" y="336"/>
                  </a:lnTo>
                  <a:lnTo>
                    <a:pt x="178" y="339"/>
                  </a:lnTo>
                  <a:lnTo>
                    <a:pt x="180" y="339"/>
                  </a:lnTo>
                  <a:lnTo>
                    <a:pt x="180" y="339"/>
                  </a:lnTo>
                  <a:lnTo>
                    <a:pt x="180" y="336"/>
                  </a:lnTo>
                  <a:lnTo>
                    <a:pt x="180" y="336"/>
                  </a:lnTo>
                  <a:lnTo>
                    <a:pt x="180" y="336"/>
                  </a:lnTo>
                  <a:lnTo>
                    <a:pt x="180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0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9"/>
                  </a:lnTo>
                  <a:lnTo>
                    <a:pt x="182" y="339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82" y="334"/>
                  </a:lnTo>
                  <a:lnTo>
                    <a:pt x="182" y="334"/>
                  </a:lnTo>
                  <a:lnTo>
                    <a:pt x="182" y="334"/>
                  </a:lnTo>
                  <a:lnTo>
                    <a:pt x="185" y="332"/>
                  </a:lnTo>
                  <a:lnTo>
                    <a:pt x="182" y="332"/>
                  </a:lnTo>
                  <a:lnTo>
                    <a:pt x="185" y="332"/>
                  </a:lnTo>
                  <a:lnTo>
                    <a:pt x="185" y="329"/>
                  </a:lnTo>
                  <a:lnTo>
                    <a:pt x="185" y="329"/>
                  </a:lnTo>
                  <a:lnTo>
                    <a:pt x="182" y="329"/>
                  </a:lnTo>
                  <a:close/>
                  <a:moveTo>
                    <a:pt x="192" y="303"/>
                  </a:moveTo>
                  <a:lnTo>
                    <a:pt x="194" y="306"/>
                  </a:lnTo>
                  <a:lnTo>
                    <a:pt x="194" y="303"/>
                  </a:lnTo>
                  <a:lnTo>
                    <a:pt x="197" y="303"/>
                  </a:lnTo>
                  <a:lnTo>
                    <a:pt x="199" y="303"/>
                  </a:lnTo>
                  <a:lnTo>
                    <a:pt x="201" y="303"/>
                  </a:lnTo>
                  <a:lnTo>
                    <a:pt x="201" y="303"/>
                  </a:lnTo>
                  <a:lnTo>
                    <a:pt x="201" y="301"/>
                  </a:lnTo>
                  <a:lnTo>
                    <a:pt x="199" y="301"/>
                  </a:lnTo>
                  <a:lnTo>
                    <a:pt x="197" y="299"/>
                  </a:lnTo>
                  <a:lnTo>
                    <a:pt x="197" y="299"/>
                  </a:lnTo>
                  <a:lnTo>
                    <a:pt x="194" y="299"/>
                  </a:lnTo>
                  <a:lnTo>
                    <a:pt x="192" y="299"/>
                  </a:lnTo>
                  <a:lnTo>
                    <a:pt x="190" y="299"/>
                  </a:lnTo>
                  <a:lnTo>
                    <a:pt x="187" y="299"/>
                  </a:lnTo>
                  <a:lnTo>
                    <a:pt x="185" y="301"/>
                  </a:lnTo>
                  <a:lnTo>
                    <a:pt x="185" y="301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7" y="303"/>
                  </a:lnTo>
                  <a:lnTo>
                    <a:pt x="190" y="303"/>
                  </a:lnTo>
                  <a:lnTo>
                    <a:pt x="192" y="303"/>
                  </a:lnTo>
                  <a:close/>
                  <a:moveTo>
                    <a:pt x="109" y="199"/>
                  </a:moveTo>
                  <a:lnTo>
                    <a:pt x="109" y="199"/>
                  </a:lnTo>
                  <a:lnTo>
                    <a:pt x="109" y="199"/>
                  </a:lnTo>
                  <a:lnTo>
                    <a:pt x="109" y="199"/>
                  </a:lnTo>
                  <a:lnTo>
                    <a:pt x="109" y="204"/>
                  </a:lnTo>
                  <a:lnTo>
                    <a:pt x="111" y="204"/>
                  </a:lnTo>
                  <a:lnTo>
                    <a:pt x="111" y="204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4" y="201"/>
                  </a:lnTo>
                  <a:lnTo>
                    <a:pt x="111" y="199"/>
                  </a:lnTo>
                  <a:lnTo>
                    <a:pt x="111" y="199"/>
                  </a:lnTo>
                  <a:lnTo>
                    <a:pt x="111" y="199"/>
                  </a:lnTo>
                  <a:lnTo>
                    <a:pt x="111" y="199"/>
                  </a:lnTo>
                  <a:lnTo>
                    <a:pt x="109" y="199"/>
                  </a:lnTo>
                  <a:lnTo>
                    <a:pt x="109" y="199"/>
                  </a:lnTo>
                  <a:close/>
                  <a:moveTo>
                    <a:pt x="530" y="609"/>
                  </a:moveTo>
                  <a:lnTo>
                    <a:pt x="532" y="609"/>
                  </a:lnTo>
                  <a:lnTo>
                    <a:pt x="532" y="609"/>
                  </a:lnTo>
                  <a:lnTo>
                    <a:pt x="535" y="609"/>
                  </a:lnTo>
                  <a:lnTo>
                    <a:pt x="535" y="609"/>
                  </a:lnTo>
                  <a:lnTo>
                    <a:pt x="535" y="609"/>
                  </a:lnTo>
                  <a:lnTo>
                    <a:pt x="532" y="609"/>
                  </a:lnTo>
                  <a:lnTo>
                    <a:pt x="532" y="609"/>
                  </a:lnTo>
                  <a:lnTo>
                    <a:pt x="532" y="606"/>
                  </a:lnTo>
                  <a:lnTo>
                    <a:pt x="532" y="606"/>
                  </a:lnTo>
                  <a:lnTo>
                    <a:pt x="535" y="606"/>
                  </a:lnTo>
                  <a:lnTo>
                    <a:pt x="535" y="606"/>
                  </a:lnTo>
                  <a:lnTo>
                    <a:pt x="535" y="604"/>
                  </a:lnTo>
                  <a:lnTo>
                    <a:pt x="535" y="604"/>
                  </a:lnTo>
                  <a:lnTo>
                    <a:pt x="535" y="604"/>
                  </a:lnTo>
                  <a:lnTo>
                    <a:pt x="535" y="604"/>
                  </a:lnTo>
                  <a:lnTo>
                    <a:pt x="535" y="601"/>
                  </a:lnTo>
                  <a:lnTo>
                    <a:pt x="532" y="601"/>
                  </a:lnTo>
                  <a:lnTo>
                    <a:pt x="532" y="599"/>
                  </a:lnTo>
                  <a:lnTo>
                    <a:pt x="532" y="599"/>
                  </a:lnTo>
                  <a:lnTo>
                    <a:pt x="535" y="599"/>
                  </a:lnTo>
                  <a:lnTo>
                    <a:pt x="535" y="599"/>
                  </a:lnTo>
                  <a:lnTo>
                    <a:pt x="535" y="599"/>
                  </a:lnTo>
                  <a:lnTo>
                    <a:pt x="535" y="599"/>
                  </a:lnTo>
                  <a:lnTo>
                    <a:pt x="535" y="599"/>
                  </a:lnTo>
                  <a:lnTo>
                    <a:pt x="537" y="597"/>
                  </a:lnTo>
                  <a:lnTo>
                    <a:pt x="537" y="597"/>
                  </a:lnTo>
                  <a:lnTo>
                    <a:pt x="537" y="597"/>
                  </a:lnTo>
                  <a:lnTo>
                    <a:pt x="537" y="594"/>
                  </a:lnTo>
                  <a:lnTo>
                    <a:pt x="537" y="592"/>
                  </a:lnTo>
                  <a:lnTo>
                    <a:pt x="537" y="592"/>
                  </a:lnTo>
                  <a:lnTo>
                    <a:pt x="540" y="592"/>
                  </a:lnTo>
                  <a:lnTo>
                    <a:pt x="544" y="597"/>
                  </a:lnTo>
                  <a:lnTo>
                    <a:pt x="544" y="599"/>
                  </a:lnTo>
                  <a:lnTo>
                    <a:pt x="547" y="601"/>
                  </a:lnTo>
                  <a:lnTo>
                    <a:pt x="549" y="604"/>
                  </a:lnTo>
                  <a:lnTo>
                    <a:pt x="549" y="604"/>
                  </a:lnTo>
                  <a:lnTo>
                    <a:pt x="549" y="604"/>
                  </a:lnTo>
                  <a:lnTo>
                    <a:pt x="549" y="604"/>
                  </a:lnTo>
                  <a:lnTo>
                    <a:pt x="551" y="604"/>
                  </a:lnTo>
                  <a:lnTo>
                    <a:pt x="551" y="604"/>
                  </a:lnTo>
                  <a:lnTo>
                    <a:pt x="551" y="604"/>
                  </a:lnTo>
                  <a:lnTo>
                    <a:pt x="551" y="604"/>
                  </a:lnTo>
                  <a:lnTo>
                    <a:pt x="551" y="604"/>
                  </a:lnTo>
                  <a:lnTo>
                    <a:pt x="554" y="604"/>
                  </a:lnTo>
                  <a:lnTo>
                    <a:pt x="554" y="606"/>
                  </a:lnTo>
                  <a:lnTo>
                    <a:pt x="554" y="611"/>
                  </a:lnTo>
                  <a:lnTo>
                    <a:pt x="556" y="611"/>
                  </a:lnTo>
                  <a:lnTo>
                    <a:pt x="559" y="611"/>
                  </a:lnTo>
                  <a:lnTo>
                    <a:pt x="561" y="611"/>
                  </a:lnTo>
                  <a:lnTo>
                    <a:pt x="561" y="613"/>
                  </a:lnTo>
                  <a:lnTo>
                    <a:pt x="561" y="616"/>
                  </a:lnTo>
                  <a:lnTo>
                    <a:pt x="561" y="616"/>
                  </a:lnTo>
                  <a:lnTo>
                    <a:pt x="561" y="616"/>
                  </a:lnTo>
                  <a:lnTo>
                    <a:pt x="563" y="613"/>
                  </a:lnTo>
                  <a:lnTo>
                    <a:pt x="566" y="611"/>
                  </a:lnTo>
                  <a:lnTo>
                    <a:pt x="566" y="611"/>
                  </a:lnTo>
                  <a:lnTo>
                    <a:pt x="566" y="606"/>
                  </a:lnTo>
                  <a:lnTo>
                    <a:pt x="566" y="604"/>
                  </a:lnTo>
                  <a:lnTo>
                    <a:pt x="568" y="604"/>
                  </a:lnTo>
                  <a:lnTo>
                    <a:pt x="568" y="601"/>
                  </a:lnTo>
                  <a:lnTo>
                    <a:pt x="568" y="599"/>
                  </a:lnTo>
                  <a:lnTo>
                    <a:pt x="566" y="597"/>
                  </a:lnTo>
                  <a:lnTo>
                    <a:pt x="568" y="594"/>
                  </a:lnTo>
                  <a:lnTo>
                    <a:pt x="568" y="592"/>
                  </a:lnTo>
                  <a:lnTo>
                    <a:pt x="568" y="590"/>
                  </a:lnTo>
                  <a:lnTo>
                    <a:pt x="568" y="587"/>
                  </a:lnTo>
                  <a:lnTo>
                    <a:pt x="568" y="582"/>
                  </a:lnTo>
                  <a:lnTo>
                    <a:pt x="568" y="580"/>
                  </a:lnTo>
                  <a:lnTo>
                    <a:pt x="568" y="575"/>
                  </a:lnTo>
                  <a:lnTo>
                    <a:pt x="568" y="571"/>
                  </a:lnTo>
                  <a:lnTo>
                    <a:pt x="570" y="568"/>
                  </a:lnTo>
                  <a:lnTo>
                    <a:pt x="570" y="568"/>
                  </a:lnTo>
                  <a:lnTo>
                    <a:pt x="570" y="566"/>
                  </a:lnTo>
                  <a:lnTo>
                    <a:pt x="570" y="564"/>
                  </a:lnTo>
                  <a:lnTo>
                    <a:pt x="570" y="561"/>
                  </a:lnTo>
                  <a:lnTo>
                    <a:pt x="568" y="559"/>
                  </a:lnTo>
                  <a:lnTo>
                    <a:pt x="568" y="556"/>
                  </a:lnTo>
                  <a:lnTo>
                    <a:pt x="570" y="552"/>
                  </a:lnTo>
                  <a:lnTo>
                    <a:pt x="570" y="552"/>
                  </a:lnTo>
                  <a:lnTo>
                    <a:pt x="570" y="552"/>
                  </a:lnTo>
                  <a:lnTo>
                    <a:pt x="570" y="549"/>
                  </a:lnTo>
                  <a:lnTo>
                    <a:pt x="570" y="547"/>
                  </a:lnTo>
                  <a:lnTo>
                    <a:pt x="570" y="547"/>
                  </a:lnTo>
                  <a:lnTo>
                    <a:pt x="570" y="547"/>
                  </a:lnTo>
                  <a:lnTo>
                    <a:pt x="570" y="545"/>
                  </a:lnTo>
                  <a:lnTo>
                    <a:pt x="570" y="542"/>
                  </a:lnTo>
                  <a:lnTo>
                    <a:pt x="570" y="540"/>
                  </a:lnTo>
                  <a:lnTo>
                    <a:pt x="570" y="540"/>
                  </a:lnTo>
                  <a:lnTo>
                    <a:pt x="570" y="540"/>
                  </a:lnTo>
                  <a:lnTo>
                    <a:pt x="570" y="540"/>
                  </a:lnTo>
                  <a:lnTo>
                    <a:pt x="570" y="540"/>
                  </a:lnTo>
                  <a:lnTo>
                    <a:pt x="570" y="538"/>
                  </a:lnTo>
                  <a:lnTo>
                    <a:pt x="568" y="538"/>
                  </a:lnTo>
                  <a:lnTo>
                    <a:pt x="568" y="538"/>
                  </a:lnTo>
                  <a:lnTo>
                    <a:pt x="568" y="535"/>
                  </a:lnTo>
                  <a:lnTo>
                    <a:pt x="568" y="535"/>
                  </a:lnTo>
                  <a:lnTo>
                    <a:pt x="568" y="533"/>
                  </a:lnTo>
                  <a:lnTo>
                    <a:pt x="566" y="533"/>
                  </a:lnTo>
                  <a:lnTo>
                    <a:pt x="566" y="530"/>
                  </a:lnTo>
                  <a:lnTo>
                    <a:pt x="566" y="528"/>
                  </a:lnTo>
                  <a:lnTo>
                    <a:pt x="568" y="526"/>
                  </a:lnTo>
                  <a:lnTo>
                    <a:pt x="568" y="523"/>
                  </a:lnTo>
                  <a:lnTo>
                    <a:pt x="568" y="521"/>
                  </a:lnTo>
                  <a:lnTo>
                    <a:pt x="568" y="519"/>
                  </a:lnTo>
                  <a:lnTo>
                    <a:pt x="568" y="516"/>
                  </a:lnTo>
                  <a:lnTo>
                    <a:pt x="573" y="511"/>
                  </a:lnTo>
                  <a:lnTo>
                    <a:pt x="573" y="509"/>
                  </a:lnTo>
                  <a:lnTo>
                    <a:pt x="573" y="507"/>
                  </a:lnTo>
                  <a:lnTo>
                    <a:pt x="573" y="507"/>
                  </a:lnTo>
                  <a:lnTo>
                    <a:pt x="568" y="502"/>
                  </a:lnTo>
                  <a:lnTo>
                    <a:pt x="566" y="502"/>
                  </a:lnTo>
                  <a:lnTo>
                    <a:pt x="566" y="500"/>
                  </a:lnTo>
                  <a:lnTo>
                    <a:pt x="570" y="488"/>
                  </a:lnTo>
                  <a:lnTo>
                    <a:pt x="570" y="485"/>
                  </a:lnTo>
                  <a:lnTo>
                    <a:pt x="573" y="483"/>
                  </a:lnTo>
                  <a:lnTo>
                    <a:pt x="575" y="481"/>
                  </a:lnTo>
                  <a:lnTo>
                    <a:pt x="575" y="481"/>
                  </a:lnTo>
                  <a:lnTo>
                    <a:pt x="580" y="478"/>
                  </a:lnTo>
                  <a:lnTo>
                    <a:pt x="580" y="478"/>
                  </a:lnTo>
                  <a:lnTo>
                    <a:pt x="580" y="476"/>
                  </a:lnTo>
                  <a:lnTo>
                    <a:pt x="580" y="476"/>
                  </a:lnTo>
                  <a:lnTo>
                    <a:pt x="580" y="476"/>
                  </a:lnTo>
                  <a:lnTo>
                    <a:pt x="580" y="474"/>
                  </a:lnTo>
                  <a:lnTo>
                    <a:pt x="580" y="474"/>
                  </a:lnTo>
                  <a:lnTo>
                    <a:pt x="580" y="474"/>
                  </a:lnTo>
                  <a:lnTo>
                    <a:pt x="580" y="471"/>
                  </a:lnTo>
                  <a:lnTo>
                    <a:pt x="580" y="467"/>
                  </a:lnTo>
                  <a:lnTo>
                    <a:pt x="577" y="464"/>
                  </a:lnTo>
                  <a:lnTo>
                    <a:pt x="577" y="464"/>
                  </a:lnTo>
                  <a:lnTo>
                    <a:pt x="577" y="462"/>
                  </a:lnTo>
                  <a:lnTo>
                    <a:pt x="575" y="462"/>
                  </a:lnTo>
                  <a:lnTo>
                    <a:pt x="575" y="462"/>
                  </a:lnTo>
                  <a:lnTo>
                    <a:pt x="575" y="462"/>
                  </a:lnTo>
                  <a:lnTo>
                    <a:pt x="575" y="462"/>
                  </a:lnTo>
                  <a:lnTo>
                    <a:pt x="573" y="462"/>
                  </a:lnTo>
                  <a:lnTo>
                    <a:pt x="573" y="462"/>
                  </a:lnTo>
                  <a:lnTo>
                    <a:pt x="573" y="462"/>
                  </a:lnTo>
                  <a:lnTo>
                    <a:pt x="570" y="462"/>
                  </a:lnTo>
                  <a:lnTo>
                    <a:pt x="568" y="462"/>
                  </a:lnTo>
                  <a:lnTo>
                    <a:pt x="566" y="459"/>
                  </a:lnTo>
                  <a:lnTo>
                    <a:pt x="566" y="457"/>
                  </a:lnTo>
                  <a:lnTo>
                    <a:pt x="566" y="450"/>
                  </a:lnTo>
                  <a:lnTo>
                    <a:pt x="563" y="448"/>
                  </a:lnTo>
                  <a:lnTo>
                    <a:pt x="563" y="448"/>
                  </a:lnTo>
                  <a:lnTo>
                    <a:pt x="563" y="448"/>
                  </a:lnTo>
                  <a:lnTo>
                    <a:pt x="561" y="448"/>
                  </a:lnTo>
                  <a:lnTo>
                    <a:pt x="561" y="448"/>
                  </a:lnTo>
                  <a:lnTo>
                    <a:pt x="561" y="448"/>
                  </a:lnTo>
                  <a:lnTo>
                    <a:pt x="559" y="448"/>
                  </a:lnTo>
                  <a:lnTo>
                    <a:pt x="559" y="445"/>
                  </a:lnTo>
                  <a:lnTo>
                    <a:pt x="556" y="445"/>
                  </a:lnTo>
                  <a:lnTo>
                    <a:pt x="556" y="445"/>
                  </a:lnTo>
                  <a:lnTo>
                    <a:pt x="556" y="443"/>
                  </a:lnTo>
                  <a:lnTo>
                    <a:pt x="556" y="443"/>
                  </a:lnTo>
                  <a:lnTo>
                    <a:pt x="556" y="440"/>
                  </a:lnTo>
                  <a:lnTo>
                    <a:pt x="556" y="440"/>
                  </a:lnTo>
                  <a:lnTo>
                    <a:pt x="556" y="438"/>
                  </a:lnTo>
                  <a:lnTo>
                    <a:pt x="556" y="436"/>
                  </a:lnTo>
                  <a:lnTo>
                    <a:pt x="556" y="436"/>
                  </a:lnTo>
                  <a:lnTo>
                    <a:pt x="556" y="433"/>
                  </a:lnTo>
                  <a:lnTo>
                    <a:pt x="556" y="433"/>
                  </a:lnTo>
                  <a:lnTo>
                    <a:pt x="556" y="433"/>
                  </a:lnTo>
                  <a:lnTo>
                    <a:pt x="554" y="433"/>
                  </a:lnTo>
                  <a:lnTo>
                    <a:pt x="554" y="433"/>
                  </a:lnTo>
                  <a:lnTo>
                    <a:pt x="554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51" y="433"/>
                  </a:lnTo>
                  <a:lnTo>
                    <a:pt x="549" y="433"/>
                  </a:lnTo>
                  <a:lnTo>
                    <a:pt x="544" y="431"/>
                  </a:lnTo>
                  <a:lnTo>
                    <a:pt x="542" y="431"/>
                  </a:lnTo>
                  <a:lnTo>
                    <a:pt x="540" y="431"/>
                  </a:lnTo>
                  <a:lnTo>
                    <a:pt x="537" y="431"/>
                  </a:lnTo>
                  <a:lnTo>
                    <a:pt x="537" y="431"/>
                  </a:lnTo>
                  <a:lnTo>
                    <a:pt x="535" y="431"/>
                  </a:lnTo>
                  <a:lnTo>
                    <a:pt x="535" y="431"/>
                  </a:lnTo>
                  <a:lnTo>
                    <a:pt x="530" y="431"/>
                  </a:lnTo>
                  <a:lnTo>
                    <a:pt x="530" y="431"/>
                  </a:lnTo>
                  <a:lnTo>
                    <a:pt x="530" y="431"/>
                  </a:lnTo>
                  <a:lnTo>
                    <a:pt x="528" y="431"/>
                  </a:lnTo>
                  <a:lnTo>
                    <a:pt x="528" y="431"/>
                  </a:lnTo>
                  <a:lnTo>
                    <a:pt x="528" y="431"/>
                  </a:lnTo>
                  <a:lnTo>
                    <a:pt x="525" y="431"/>
                  </a:lnTo>
                  <a:lnTo>
                    <a:pt x="525" y="431"/>
                  </a:lnTo>
                  <a:lnTo>
                    <a:pt x="525" y="431"/>
                  </a:lnTo>
                  <a:lnTo>
                    <a:pt x="525" y="431"/>
                  </a:lnTo>
                  <a:lnTo>
                    <a:pt x="523" y="429"/>
                  </a:lnTo>
                  <a:lnTo>
                    <a:pt x="523" y="429"/>
                  </a:lnTo>
                  <a:lnTo>
                    <a:pt x="521" y="429"/>
                  </a:lnTo>
                  <a:lnTo>
                    <a:pt x="521" y="429"/>
                  </a:lnTo>
                  <a:lnTo>
                    <a:pt x="521" y="431"/>
                  </a:lnTo>
                  <a:lnTo>
                    <a:pt x="521" y="431"/>
                  </a:lnTo>
                  <a:lnTo>
                    <a:pt x="518" y="431"/>
                  </a:lnTo>
                  <a:lnTo>
                    <a:pt x="518" y="429"/>
                  </a:lnTo>
                  <a:lnTo>
                    <a:pt x="518" y="429"/>
                  </a:lnTo>
                  <a:lnTo>
                    <a:pt x="518" y="426"/>
                  </a:lnTo>
                  <a:lnTo>
                    <a:pt x="518" y="426"/>
                  </a:lnTo>
                  <a:lnTo>
                    <a:pt x="516" y="426"/>
                  </a:lnTo>
                  <a:lnTo>
                    <a:pt x="516" y="429"/>
                  </a:lnTo>
                  <a:lnTo>
                    <a:pt x="516" y="431"/>
                  </a:lnTo>
                  <a:lnTo>
                    <a:pt x="514" y="431"/>
                  </a:lnTo>
                  <a:lnTo>
                    <a:pt x="511" y="433"/>
                  </a:lnTo>
                  <a:lnTo>
                    <a:pt x="511" y="433"/>
                  </a:lnTo>
                  <a:lnTo>
                    <a:pt x="511" y="436"/>
                  </a:lnTo>
                  <a:lnTo>
                    <a:pt x="511" y="436"/>
                  </a:lnTo>
                  <a:lnTo>
                    <a:pt x="511" y="438"/>
                  </a:lnTo>
                  <a:lnTo>
                    <a:pt x="511" y="440"/>
                  </a:lnTo>
                  <a:lnTo>
                    <a:pt x="509" y="443"/>
                  </a:lnTo>
                  <a:lnTo>
                    <a:pt x="509" y="443"/>
                  </a:lnTo>
                  <a:lnTo>
                    <a:pt x="504" y="445"/>
                  </a:lnTo>
                  <a:lnTo>
                    <a:pt x="502" y="448"/>
                  </a:lnTo>
                  <a:lnTo>
                    <a:pt x="502" y="448"/>
                  </a:lnTo>
                  <a:lnTo>
                    <a:pt x="502" y="448"/>
                  </a:lnTo>
                  <a:lnTo>
                    <a:pt x="502" y="450"/>
                  </a:lnTo>
                  <a:lnTo>
                    <a:pt x="502" y="450"/>
                  </a:lnTo>
                  <a:lnTo>
                    <a:pt x="499" y="452"/>
                  </a:lnTo>
                  <a:lnTo>
                    <a:pt x="499" y="452"/>
                  </a:lnTo>
                  <a:lnTo>
                    <a:pt x="499" y="452"/>
                  </a:lnTo>
                  <a:lnTo>
                    <a:pt x="499" y="452"/>
                  </a:lnTo>
                  <a:lnTo>
                    <a:pt x="499" y="452"/>
                  </a:lnTo>
                  <a:lnTo>
                    <a:pt x="499" y="450"/>
                  </a:lnTo>
                  <a:lnTo>
                    <a:pt x="499" y="448"/>
                  </a:lnTo>
                  <a:lnTo>
                    <a:pt x="502" y="445"/>
                  </a:lnTo>
                  <a:lnTo>
                    <a:pt x="502" y="445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6" y="443"/>
                  </a:lnTo>
                  <a:lnTo>
                    <a:pt x="506" y="443"/>
                  </a:lnTo>
                  <a:lnTo>
                    <a:pt x="509" y="443"/>
                  </a:lnTo>
                  <a:lnTo>
                    <a:pt x="509" y="443"/>
                  </a:lnTo>
                  <a:lnTo>
                    <a:pt x="509" y="440"/>
                  </a:lnTo>
                  <a:lnTo>
                    <a:pt x="509" y="438"/>
                  </a:lnTo>
                  <a:lnTo>
                    <a:pt x="509" y="438"/>
                  </a:lnTo>
                  <a:lnTo>
                    <a:pt x="509" y="436"/>
                  </a:lnTo>
                  <a:lnTo>
                    <a:pt x="509" y="433"/>
                  </a:lnTo>
                  <a:lnTo>
                    <a:pt x="509" y="431"/>
                  </a:lnTo>
                  <a:lnTo>
                    <a:pt x="506" y="431"/>
                  </a:lnTo>
                  <a:lnTo>
                    <a:pt x="504" y="433"/>
                  </a:lnTo>
                  <a:lnTo>
                    <a:pt x="504" y="433"/>
                  </a:lnTo>
                  <a:lnTo>
                    <a:pt x="506" y="431"/>
                  </a:lnTo>
                  <a:lnTo>
                    <a:pt x="506" y="431"/>
                  </a:lnTo>
                  <a:lnTo>
                    <a:pt x="506" y="431"/>
                  </a:lnTo>
                  <a:lnTo>
                    <a:pt x="509" y="431"/>
                  </a:lnTo>
                  <a:lnTo>
                    <a:pt x="511" y="431"/>
                  </a:lnTo>
                  <a:lnTo>
                    <a:pt x="511" y="429"/>
                  </a:lnTo>
                  <a:lnTo>
                    <a:pt x="514" y="424"/>
                  </a:lnTo>
                  <a:lnTo>
                    <a:pt x="516" y="422"/>
                  </a:lnTo>
                  <a:lnTo>
                    <a:pt x="516" y="422"/>
                  </a:lnTo>
                  <a:lnTo>
                    <a:pt x="518" y="419"/>
                  </a:lnTo>
                  <a:lnTo>
                    <a:pt x="516" y="417"/>
                  </a:lnTo>
                  <a:lnTo>
                    <a:pt x="516" y="414"/>
                  </a:lnTo>
                  <a:lnTo>
                    <a:pt x="514" y="412"/>
                  </a:lnTo>
                  <a:lnTo>
                    <a:pt x="511" y="412"/>
                  </a:lnTo>
                  <a:lnTo>
                    <a:pt x="509" y="412"/>
                  </a:lnTo>
                  <a:lnTo>
                    <a:pt x="509" y="414"/>
                  </a:lnTo>
                  <a:lnTo>
                    <a:pt x="509" y="414"/>
                  </a:lnTo>
                  <a:lnTo>
                    <a:pt x="509" y="414"/>
                  </a:lnTo>
                  <a:lnTo>
                    <a:pt x="509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4"/>
                  </a:lnTo>
                  <a:lnTo>
                    <a:pt x="506" y="412"/>
                  </a:lnTo>
                  <a:lnTo>
                    <a:pt x="506" y="412"/>
                  </a:lnTo>
                  <a:lnTo>
                    <a:pt x="506" y="410"/>
                  </a:lnTo>
                  <a:lnTo>
                    <a:pt x="504" y="412"/>
                  </a:lnTo>
                  <a:lnTo>
                    <a:pt x="504" y="412"/>
                  </a:lnTo>
                  <a:lnTo>
                    <a:pt x="504" y="412"/>
                  </a:lnTo>
                  <a:lnTo>
                    <a:pt x="502" y="412"/>
                  </a:lnTo>
                  <a:lnTo>
                    <a:pt x="502" y="412"/>
                  </a:lnTo>
                  <a:lnTo>
                    <a:pt x="502" y="412"/>
                  </a:lnTo>
                  <a:lnTo>
                    <a:pt x="502" y="412"/>
                  </a:lnTo>
                  <a:lnTo>
                    <a:pt x="504" y="412"/>
                  </a:lnTo>
                  <a:lnTo>
                    <a:pt x="504" y="410"/>
                  </a:lnTo>
                  <a:lnTo>
                    <a:pt x="504" y="407"/>
                  </a:lnTo>
                  <a:lnTo>
                    <a:pt x="504" y="407"/>
                  </a:lnTo>
                  <a:lnTo>
                    <a:pt x="502" y="407"/>
                  </a:lnTo>
                  <a:lnTo>
                    <a:pt x="502" y="405"/>
                  </a:lnTo>
                  <a:lnTo>
                    <a:pt x="502" y="405"/>
                  </a:lnTo>
                  <a:lnTo>
                    <a:pt x="499" y="405"/>
                  </a:lnTo>
                  <a:lnTo>
                    <a:pt x="499" y="405"/>
                  </a:lnTo>
                  <a:lnTo>
                    <a:pt x="497" y="407"/>
                  </a:lnTo>
                  <a:lnTo>
                    <a:pt x="497" y="410"/>
                  </a:lnTo>
                  <a:lnTo>
                    <a:pt x="497" y="407"/>
                  </a:lnTo>
                  <a:lnTo>
                    <a:pt x="497" y="407"/>
                  </a:lnTo>
                  <a:lnTo>
                    <a:pt x="497" y="405"/>
                  </a:lnTo>
                  <a:lnTo>
                    <a:pt x="497" y="405"/>
                  </a:lnTo>
                  <a:lnTo>
                    <a:pt x="497" y="403"/>
                  </a:lnTo>
                  <a:lnTo>
                    <a:pt x="499" y="403"/>
                  </a:lnTo>
                  <a:lnTo>
                    <a:pt x="499" y="400"/>
                  </a:lnTo>
                  <a:lnTo>
                    <a:pt x="499" y="400"/>
                  </a:lnTo>
                  <a:lnTo>
                    <a:pt x="499" y="400"/>
                  </a:lnTo>
                  <a:lnTo>
                    <a:pt x="499" y="398"/>
                  </a:lnTo>
                  <a:lnTo>
                    <a:pt x="499" y="398"/>
                  </a:lnTo>
                  <a:lnTo>
                    <a:pt x="499" y="396"/>
                  </a:lnTo>
                  <a:lnTo>
                    <a:pt x="497" y="393"/>
                  </a:lnTo>
                  <a:lnTo>
                    <a:pt x="495" y="391"/>
                  </a:lnTo>
                  <a:lnTo>
                    <a:pt x="495" y="388"/>
                  </a:lnTo>
                  <a:lnTo>
                    <a:pt x="495" y="379"/>
                  </a:lnTo>
                  <a:lnTo>
                    <a:pt x="495" y="377"/>
                  </a:lnTo>
                  <a:lnTo>
                    <a:pt x="495" y="377"/>
                  </a:lnTo>
                  <a:lnTo>
                    <a:pt x="492" y="374"/>
                  </a:lnTo>
                  <a:lnTo>
                    <a:pt x="492" y="374"/>
                  </a:lnTo>
                  <a:lnTo>
                    <a:pt x="492" y="372"/>
                  </a:lnTo>
                  <a:lnTo>
                    <a:pt x="492" y="370"/>
                  </a:lnTo>
                  <a:lnTo>
                    <a:pt x="492" y="367"/>
                  </a:lnTo>
                  <a:lnTo>
                    <a:pt x="492" y="362"/>
                  </a:lnTo>
                  <a:lnTo>
                    <a:pt x="490" y="362"/>
                  </a:lnTo>
                  <a:lnTo>
                    <a:pt x="488" y="362"/>
                  </a:lnTo>
                  <a:lnTo>
                    <a:pt x="485" y="362"/>
                  </a:lnTo>
                  <a:lnTo>
                    <a:pt x="485" y="362"/>
                  </a:lnTo>
                  <a:lnTo>
                    <a:pt x="483" y="365"/>
                  </a:lnTo>
                  <a:lnTo>
                    <a:pt x="480" y="365"/>
                  </a:lnTo>
                  <a:lnTo>
                    <a:pt x="478" y="362"/>
                  </a:lnTo>
                  <a:lnTo>
                    <a:pt x="476" y="362"/>
                  </a:lnTo>
                  <a:lnTo>
                    <a:pt x="473" y="362"/>
                  </a:lnTo>
                  <a:lnTo>
                    <a:pt x="473" y="362"/>
                  </a:lnTo>
                  <a:lnTo>
                    <a:pt x="473" y="360"/>
                  </a:lnTo>
                  <a:lnTo>
                    <a:pt x="469" y="360"/>
                  </a:lnTo>
                  <a:lnTo>
                    <a:pt x="469" y="360"/>
                  </a:lnTo>
                  <a:lnTo>
                    <a:pt x="466" y="360"/>
                  </a:lnTo>
                  <a:lnTo>
                    <a:pt x="464" y="360"/>
                  </a:lnTo>
                  <a:lnTo>
                    <a:pt x="464" y="360"/>
                  </a:lnTo>
                  <a:lnTo>
                    <a:pt x="464" y="362"/>
                  </a:lnTo>
                  <a:lnTo>
                    <a:pt x="462" y="365"/>
                  </a:lnTo>
                  <a:lnTo>
                    <a:pt x="462" y="362"/>
                  </a:lnTo>
                  <a:lnTo>
                    <a:pt x="462" y="362"/>
                  </a:lnTo>
                  <a:lnTo>
                    <a:pt x="462" y="360"/>
                  </a:lnTo>
                  <a:lnTo>
                    <a:pt x="459" y="360"/>
                  </a:lnTo>
                  <a:lnTo>
                    <a:pt x="459" y="360"/>
                  </a:lnTo>
                  <a:lnTo>
                    <a:pt x="457" y="360"/>
                  </a:lnTo>
                  <a:lnTo>
                    <a:pt x="457" y="360"/>
                  </a:lnTo>
                  <a:lnTo>
                    <a:pt x="457" y="358"/>
                  </a:lnTo>
                  <a:lnTo>
                    <a:pt x="454" y="358"/>
                  </a:lnTo>
                  <a:lnTo>
                    <a:pt x="452" y="358"/>
                  </a:lnTo>
                  <a:lnTo>
                    <a:pt x="452" y="358"/>
                  </a:lnTo>
                  <a:lnTo>
                    <a:pt x="452" y="355"/>
                  </a:lnTo>
                  <a:lnTo>
                    <a:pt x="452" y="355"/>
                  </a:lnTo>
                  <a:lnTo>
                    <a:pt x="452" y="355"/>
                  </a:lnTo>
                  <a:lnTo>
                    <a:pt x="450" y="355"/>
                  </a:lnTo>
                  <a:lnTo>
                    <a:pt x="450" y="355"/>
                  </a:lnTo>
                  <a:lnTo>
                    <a:pt x="450" y="355"/>
                  </a:lnTo>
                  <a:lnTo>
                    <a:pt x="450" y="355"/>
                  </a:lnTo>
                  <a:lnTo>
                    <a:pt x="450" y="353"/>
                  </a:lnTo>
                  <a:lnTo>
                    <a:pt x="450" y="353"/>
                  </a:lnTo>
                  <a:lnTo>
                    <a:pt x="450" y="353"/>
                  </a:lnTo>
                  <a:lnTo>
                    <a:pt x="450" y="353"/>
                  </a:lnTo>
                  <a:lnTo>
                    <a:pt x="447" y="353"/>
                  </a:lnTo>
                  <a:lnTo>
                    <a:pt x="447" y="353"/>
                  </a:lnTo>
                  <a:lnTo>
                    <a:pt x="447" y="351"/>
                  </a:lnTo>
                  <a:lnTo>
                    <a:pt x="447" y="351"/>
                  </a:lnTo>
                  <a:lnTo>
                    <a:pt x="445" y="351"/>
                  </a:lnTo>
                  <a:lnTo>
                    <a:pt x="445" y="351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43" y="348"/>
                  </a:lnTo>
                  <a:lnTo>
                    <a:pt x="443" y="348"/>
                  </a:lnTo>
                  <a:lnTo>
                    <a:pt x="443" y="348"/>
                  </a:lnTo>
                  <a:lnTo>
                    <a:pt x="443" y="348"/>
                  </a:lnTo>
                  <a:lnTo>
                    <a:pt x="443" y="346"/>
                  </a:lnTo>
                  <a:lnTo>
                    <a:pt x="443" y="346"/>
                  </a:lnTo>
                  <a:lnTo>
                    <a:pt x="440" y="346"/>
                  </a:lnTo>
                  <a:lnTo>
                    <a:pt x="438" y="346"/>
                  </a:lnTo>
                  <a:lnTo>
                    <a:pt x="438" y="346"/>
                  </a:lnTo>
                  <a:lnTo>
                    <a:pt x="438" y="343"/>
                  </a:lnTo>
                  <a:lnTo>
                    <a:pt x="438" y="343"/>
                  </a:lnTo>
                  <a:lnTo>
                    <a:pt x="438" y="343"/>
                  </a:lnTo>
                  <a:lnTo>
                    <a:pt x="440" y="343"/>
                  </a:lnTo>
                  <a:lnTo>
                    <a:pt x="438" y="341"/>
                  </a:lnTo>
                  <a:lnTo>
                    <a:pt x="438" y="341"/>
                  </a:lnTo>
                  <a:lnTo>
                    <a:pt x="440" y="341"/>
                  </a:lnTo>
                  <a:lnTo>
                    <a:pt x="440" y="339"/>
                  </a:lnTo>
                  <a:lnTo>
                    <a:pt x="440" y="339"/>
                  </a:lnTo>
                  <a:lnTo>
                    <a:pt x="440" y="336"/>
                  </a:lnTo>
                  <a:lnTo>
                    <a:pt x="440" y="336"/>
                  </a:lnTo>
                  <a:lnTo>
                    <a:pt x="438" y="336"/>
                  </a:lnTo>
                  <a:lnTo>
                    <a:pt x="438" y="334"/>
                  </a:lnTo>
                  <a:lnTo>
                    <a:pt x="438" y="332"/>
                  </a:lnTo>
                  <a:lnTo>
                    <a:pt x="440" y="334"/>
                  </a:lnTo>
                  <a:lnTo>
                    <a:pt x="440" y="334"/>
                  </a:lnTo>
                  <a:lnTo>
                    <a:pt x="440" y="334"/>
                  </a:lnTo>
                  <a:lnTo>
                    <a:pt x="445" y="334"/>
                  </a:lnTo>
                  <a:lnTo>
                    <a:pt x="447" y="334"/>
                  </a:lnTo>
                  <a:lnTo>
                    <a:pt x="450" y="334"/>
                  </a:lnTo>
                  <a:lnTo>
                    <a:pt x="450" y="332"/>
                  </a:lnTo>
                  <a:lnTo>
                    <a:pt x="450" y="332"/>
                  </a:lnTo>
                  <a:lnTo>
                    <a:pt x="450" y="329"/>
                  </a:lnTo>
                  <a:lnTo>
                    <a:pt x="447" y="329"/>
                  </a:lnTo>
                  <a:lnTo>
                    <a:pt x="447" y="329"/>
                  </a:lnTo>
                  <a:lnTo>
                    <a:pt x="445" y="329"/>
                  </a:lnTo>
                  <a:lnTo>
                    <a:pt x="445" y="329"/>
                  </a:lnTo>
                  <a:lnTo>
                    <a:pt x="445" y="327"/>
                  </a:lnTo>
                  <a:lnTo>
                    <a:pt x="445" y="327"/>
                  </a:lnTo>
                  <a:lnTo>
                    <a:pt x="445" y="327"/>
                  </a:lnTo>
                  <a:lnTo>
                    <a:pt x="440" y="327"/>
                  </a:lnTo>
                  <a:lnTo>
                    <a:pt x="440" y="327"/>
                  </a:lnTo>
                  <a:lnTo>
                    <a:pt x="440" y="329"/>
                  </a:lnTo>
                  <a:lnTo>
                    <a:pt x="438" y="327"/>
                  </a:lnTo>
                  <a:lnTo>
                    <a:pt x="438" y="327"/>
                  </a:lnTo>
                  <a:lnTo>
                    <a:pt x="438" y="327"/>
                  </a:lnTo>
                  <a:lnTo>
                    <a:pt x="440" y="327"/>
                  </a:lnTo>
                  <a:lnTo>
                    <a:pt x="443" y="327"/>
                  </a:lnTo>
                  <a:lnTo>
                    <a:pt x="443" y="325"/>
                  </a:lnTo>
                  <a:lnTo>
                    <a:pt x="443" y="322"/>
                  </a:lnTo>
                  <a:lnTo>
                    <a:pt x="445" y="322"/>
                  </a:lnTo>
                  <a:lnTo>
                    <a:pt x="445" y="320"/>
                  </a:lnTo>
                  <a:lnTo>
                    <a:pt x="445" y="320"/>
                  </a:lnTo>
                  <a:lnTo>
                    <a:pt x="443" y="320"/>
                  </a:lnTo>
                  <a:lnTo>
                    <a:pt x="440" y="320"/>
                  </a:lnTo>
                  <a:lnTo>
                    <a:pt x="440" y="320"/>
                  </a:lnTo>
                  <a:lnTo>
                    <a:pt x="438" y="322"/>
                  </a:lnTo>
                  <a:lnTo>
                    <a:pt x="438" y="322"/>
                  </a:lnTo>
                  <a:lnTo>
                    <a:pt x="436" y="322"/>
                  </a:lnTo>
                  <a:lnTo>
                    <a:pt x="436" y="322"/>
                  </a:lnTo>
                  <a:lnTo>
                    <a:pt x="433" y="322"/>
                  </a:lnTo>
                  <a:lnTo>
                    <a:pt x="433" y="322"/>
                  </a:lnTo>
                  <a:lnTo>
                    <a:pt x="436" y="320"/>
                  </a:lnTo>
                  <a:lnTo>
                    <a:pt x="440" y="320"/>
                  </a:lnTo>
                  <a:lnTo>
                    <a:pt x="443" y="320"/>
                  </a:lnTo>
                  <a:lnTo>
                    <a:pt x="443" y="317"/>
                  </a:lnTo>
                  <a:lnTo>
                    <a:pt x="445" y="317"/>
                  </a:lnTo>
                  <a:lnTo>
                    <a:pt x="445" y="315"/>
                  </a:lnTo>
                  <a:lnTo>
                    <a:pt x="445" y="315"/>
                  </a:lnTo>
                  <a:lnTo>
                    <a:pt x="445" y="315"/>
                  </a:lnTo>
                  <a:lnTo>
                    <a:pt x="447" y="315"/>
                  </a:lnTo>
                  <a:lnTo>
                    <a:pt x="447" y="315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0"/>
                  </a:lnTo>
                  <a:lnTo>
                    <a:pt x="450" y="310"/>
                  </a:lnTo>
                  <a:lnTo>
                    <a:pt x="450" y="310"/>
                  </a:lnTo>
                  <a:lnTo>
                    <a:pt x="450" y="310"/>
                  </a:lnTo>
                  <a:lnTo>
                    <a:pt x="450" y="310"/>
                  </a:lnTo>
                  <a:lnTo>
                    <a:pt x="450" y="310"/>
                  </a:lnTo>
                  <a:lnTo>
                    <a:pt x="447" y="310"/>
                  </a:lnTo>
                  <a:lnTo>
                    <a:pt x="450" y="308"/>
                  </a:lnTo>
                  <a:lnTo>
                    <a:pt x="450" y="308"/>
                  </a:lnTo>
                  <a:lnTo>
                    <a:pt x="450" y="308"/>
                  </a:lnTo>
                  <a:lnTo>
                    <a:pt x="450" y="308"/>
                  </a:lnTo>
                  <a:lnTo>
                    <a:pt x="450" y="308"/>
                  </a:lnTo>
                  <a:lnTo>
                    <a:pt x="452" y="310"/>
                  </a:lnTo>
                  <a:lnTo>
                    <a:pt x="452" y="310"/>
                  </a:lnTo>
                  <a:lnTo>
                    <a:pt x="452" y="310"/>
                  </a:lnTo>
                  <a:lnTo>
                    <a:pt x="452" y="310"/>
                  </a:lnTo>
                  <a:lnTo>
                    <a:pt x="452" y="310"/>
                  </a:lnTo>
                  <a:lnTo>
                    <a:pt x="454" y="310"/>
                  </a:lnTo>
                  <a:lnTo>
                    <a:pt x="454" y="310"/>
                  </a:lnTo>
                  <a:lnTo>
                    <a:pt x="454" y="310"/>
                  </a:lnTo>
                  <a:lnTo>
                    <a:pt x="454" y="308"/>
                  </a:lnTo>
                  <a:lnTo>
                    <a:pt x="459" y="308"/>
                  </a:lnTo>
                  <a:lnTo>
                    <a:pt x="459" y="308"/>
                  </a:lnTo>
                  <a:lnTo>
                    <a:pt x="459" y="308"/>
                  </a:lnTo>
                  <a:lnTo>
                    <a:pt x="462" y="308"/>
                  </a:lnTo>
                  <a:lnTo>
                    <a:pt x="462" y="308"/>
                  </a:lnTo>
                  <a:lnTo>
                    <a:pt x="462" y="308"/>
                  </a:lnTo>
                  <a:lnTo>
                    <a:pt x="462" y="308"/>
                  </a:lnTo>
                  <a:lnTo>
                    <a:pt x="462" y="306"/>
                  </a:lnTo>
                  <a:lnTo>
                    <a:pt x="459" y="296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1"/>
                  </a:lnTo>
                  <a:lnTo>
                    <a:pt x="454" y="291"/>
                  </a:lnTo>
                  <a:lnTo>
                    <a:pt x="454" y="291"/>
                  </a:lnTo>
                  <a:lnTo>
                    <a:pt x="452" y="291"/>
                  </a:lnTo>
                  <a:lnTo>
                    <a:pt x="452" y="289"/>
                  </a:lnTo>
                  <a:lnTo>
                    <a:pt x="452" y="289"/>
                  </a:lnTo>
                  <a:lnTo>
                    <a:pt x="452" y="291"/>
                  </a:lnTo>
                  <a:lnTo>
                    <a:pt x="452" y="291"/>
                  </a:lnTo>
                  <a:lnTo>
                    <a:pt x="450" y="291"/>
                  </a:lnTo>
                  <a:lnTo>
                    <a:pt x="450" y="289"/>
                  </a:lnTo>
                  <a:lnTo>
                    <a:pt x="447" y="287"/>
                  </a:lnTo>
                  <a:lnTo>
                    <a:pt x="445" y="282"/>
                  </a:lnTo>
                  <a:lnTo>
                    <a:pt x="440" y="282"/>
                  </a:lnTo>
                  <a:lnTo>
                    <a:pt x="440" y="280"/>
                  </a:lnTo>
                  <a:lnTo>
                    <a:pt x="438" y="280"/>
                  </a:lnTo>
                  <a:lnTo>
                    <a:pt x="436" y="280"/>
                  </a:lnTo>
                  <a:lnTo>
                    <a:pt x="436" y="282"/>
                  </a:lnTo>
                  <a:lnTo>
                    <a:pt x="433" y="282"/>
                  </a:lnTo>
                  <a:lnTo>
                    <a:pt x="431" y="282"/>
                  </a:lnTo>
                  <a:lnTo>
                    <a:pt x="428" y="284"/>
                  </a:lnTo>
                  <a:lnTo>
                    <a:pt x="428" y="287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6" y="287"/>
                  </a:lnTo>
                  <a:lnTo>
                    <a:pt x="424" y="287"/>
                  </a:lnTo>
                  <a:lnTo>
                    <a:pt x="424" y="289"/>
                  </a:lnTo>
                  <a:lnTo>
                    <a:pt x="421" y="289"/>
                  </a:lnTo>
                  <a:lnTo>
                    <a:pt x="419" y="291"/>
                  </a:lnTo>
                  <a:lnTo>
                    <a:pt x="419" y="291"/>
                  </a:lnTo>
                  <a:lnTo>
                    <a:pt x="417" y="291"/>
                  </a:lnTo>
                  <a:lnTo>
                    <a:pt x="414" y="294"/>
                  </a:lnTo>
                  <a:lnTo>
                    <a:pt x="412" y="294"/>
                  </a:lnTo>
                  <a:lnTo>
                    <a:pt x="410" y="296"/>
                  </a:lnTo>
                  <a:lnTo>
                    <a:pt x="407" y="296"/>
                  </a:lnTo>
                  <a:lnTo>
                    <a:pt x="405" y="296"/>
                  </a:lnTo>
                  <a:lnTo>
                    <a:pt x="402" y="296"/>
                  </a:lnTo>
                  <a:lnTo>
                    <a:pt x="402" y="296"/>
                  </a:lnTo>
                  <a:lnTo>
                    <a:pt x="402" y="296"/>
                  </a:lnTo>
                  <a:lnTo>
                    <a:pt x="400" y="296"/>
                  </a:lnTo>
                  <a:lnTo>
                    <a:pt x="400" y="299"/>
                  </a:lnTo>
                  <a:lnTo>
                    <a:pt x="400" y="299"/>
                  </a:lnTo>
                  <a:lnTo>
                    <a:pt x="400" y="299"/>
                  </a:lnTo>
                  <a:lnTo>
                    <a:pt x="398" y="299"/>
                  </a:lnTo>
                  <a:lnTo>
                    <a:pt x="398" y="301"/>
                  </a:lnTo>
                  <a:lnTo>
                    <a:pt x="395" y="299"/>
                  </a:lnTo>
                  <a:lnTo>
                    <a:pt x="393" y="299"/>
                  </a:lnTo>
                  <a:lnTo>
                    <a:pt x="393" y="296"/>
                  </a:lnTo>
                  <a:lnTo>
                    <a:pt x="393" y="296"/>
                  </a:lnTo>
                  <a:lnTo>
                    <a:pt x="391" y="296"/>
                  </a:lnTo>
                  <a:lnTo>
                    <a:pt x="391" y="296"/>
                  </a:lnTo>
                  <a:lnTo>
                    <a:pt x="391" y="296"/>
                  </a:lnTo>
                  <a:lnTo>
                    <a:pt x="391" y="296"/>
                  </a:lnTo>
                  <a:lnTo>
                    <a:pt x="388" y="296"/>
                  </a:lnTo>
                  <a:lnTo>
                    <a:pt x="391" y="296"/>
                  </a:lnTo>
                  <a:lnTo>
                    <a:pt x="391" y="296"/>
                  </a:lnTo>
                  <a:lnTo>
                    <a:pt x="393" y="296"/>
                  </a:lnTo>
                  <a:lnTo>
                    <a:pt x="393" y="296"/>
                  </a:lnTo>
                  <a:lnTo>
                    <a:pt x="395" y="299"/>
                  </a:lnTo>
                  <a:lnTo>
                    <a:pt x="395" y="299"/>
                  </a:lnTo>
                  <a:lnTo>
                    <a:pt x="398" y="299"/>
                  </a:lnTo>
                  <a:lnTo>
                    <a:pt x="398" y="299"/>
                  </a:lnTo>
                  <a:lnTo>
                    <a:pt x="398" y="296"/>
                  </a:lnTo>
                  <a:lnTo>
                    <a:pt x="400" y="296"/>
                  </a:lnTo>
                  <a:lnTo>
                    <a:pt x="400" y="296"/>
                  </a:lnTo>
                  <a:lnTo>
                    <a:pt x="400" y="296"/>
                  </a:lnTo>
                  <a:lnTo>
                    <a:pt x="405" y="294"/>
                  </a:lnTo>
                  <a:lnTo>
                    <a:pt x="405" y="294"/>
                  </a:lnTo>
                  <a:lnTo>
                    <a:pt x="405" y="294"/>
                  </a:lnTo>
                  <a:lnTo>
                    <a:pt x="412" y="291"/>
                  </a:lnTo>
                  <a:lnTo>
                    <a:pt x="414" y="291"/>
                  </a:lnTo>
                  <a:lnTo>
                    <a:pt x="414" y="289"/>
                  </a:lnTo>
                  <a:lnTo>
                    <a:pt x="417" y="289"/>
                  </a:lnTo>
                  <a:lnTo>
                    <a:pt x="421" y="287"/>
                  </a:lnTo>
                  <a:lnTo>
                    <a:pt x="424" y="284"/>
                  </a:lnTo>
                  <a:lnTo>
                    <a:pt x="424" y="284"/>
                  </a:lnTo>
                  <a:lnTo>
                    <a:pt x="424" y="282"/>
                  </a:lnTo>
                  <a:lnTo>
                    <a:pt x="421" y="280"/>
                  </a:lnTo>
                  <a:lnTo>
                    <a:pt x="417" y="272"/>
                  </a:lnTo>
                  <a:lnTo>
                    <a:pt x="414" y="272"/>
                  </a:lnTo>
                  <a:lnTo>
                    <a:pt x="412" y="270"/>
                  </a:lnTo>
                  <a:lnTo>
                    <a:pt x="407" y="270"/>
                  </a:lnTo>
                  <a:lnTo>
                    <a:pt x="402" y="270"/>
                  </a:lnTo>
                  <a:lnTo>
                    <a:pt x="400" y="270"/>
                  </a:lnTo>
                  <a:lnTo>
                    <a:pt x="398" y="270"/>
                  </a:lnTo>
                  <a:lnTo>
                    <a:pt x="398" y="270"/>
                  </a:lnTo>
                  <a:lnTo>
                    <a:pt x="395" y="270"/>
                  </a:lnTo>
                  <a:lnTo>
                    <a:pt x="395" y="270"/>
                  </a:lnTo>
                  <a:lnTo>
                    <a:pt x="393" y="270"/>
                  </a:lnTo>
                  <a:lnTo>
                    <a:pt x="391" y="268"/>
                  </a:lnTo>
                  <a:lnTo>
                    <a:pt x="388" y="265"/>
                  </a:lnTo>
                  <a:lnTo>
                    <a:pt x="383" y="261"/>
                  </a:lnTo>
                  <a:lnTo>
                    <a:pt x="379" y="256"/>
                  </a:lnTo>
                  <a:lnTo>
                    <a:pt x="376" y="256"/>
                  </a:lnTo>
                  <a:lnTo>
                    <a:pt x="376" y="254"/>
                  </a:lnTo>
                  <a:lnTo>
                    <a:pt x="376" y="251"/>
                  </a:lnTo>
                  <a:lnTo>
                    <a:pt x="376" y="246"/>
                  </a:lnTo>
                  <a:lnTo>
                    <a:pt x="376" y="246"/>
                  </a:lnTo>
                  <a:lnTo>
                    <a:pt x="376" y="244"/>
                  </a:lnTo>
                  <a:lnTo>
                    <a:pt x="376" y="244"/>
                  </a:lnTo>
                  <a:lnTo>
                    <a:pt x="374" y="244"/>
                  </a:lnTo>
                  <a:lnTo>
                    <a:pt x="374" y="244"/>
                  </a:lnTo>
                  <a:lnTo>
                    <a:pt x="374" y="242"/>
                  </a:lnTo>
                  <a:lnTo>
                    <a:pt x="374" y="239"/>
                  </a:lnTo>
                  <a:lnTo>
                    <a:pt x="374" y="237"/>
                  </a:lnTo>
                  <a:lnTo>
                    <a:pt x="372" y="237"/>
                  </a:lnTo>
                  <a:lnTo>
                    <a:pt x="367" y="232"/>
                  </a:lnTo>
                  <a:lnTo>
                    <a:pt x="355" y="223"/>
                  </a:lnTo>
                  <a:lnTo>
                    <a:pt x="353" y="223"/>
                  </a:lnTo>
                  <a:lnTo>
                    <a:pt x="350" y="220"/>
                  </a:lnTo>
                  <a:lnTo>
                    <a:pt x="350" y="220"/>
                  </a:lnTo>
                  <a:lnTo>
                    <a:pt x="346" y="223"/>
                  </a:lnTo>
                  <a:lnTo>
                    <a:pt x="343" y="223"/>
                  </a:lnTo>
                  <a:lnTo>
                    <a:pt x="341" y="220"/>
                  </a:lnTo>
                  <a:lnTo>
                    <a:pt x="341" y="220"/>
                  </a:lnTo>
                  <a:lnTo>
                    <a:pt x="336" y="220"/>
                  </a:lnTo>
                  <a:lnTo>
                    <a:pt x="336" y="218"/>
                  </a:lnTo>
                  <a:lnTo>
                    <a:pt x="334" y="216"/>
                  </a:lnTo>
                  <a:lnTo>
                    <a:pt x="331" y="211"/>
                  </a:lnTo>
                  <a:lnTo>
                    <a:pt x="331" y="209"/>
                  </a:lnTo>
                  <a:lnTo>
                    <a:pt x="331" y="206"/>
                  </a:lnTo>
                  <a:lnTo>
                    <a:pt x="331" y="206"/>
                  </a:lnTo>
                  <a:lnTo>
                    <a:pt x="331" y="204"/>
                  </a:lnTo>
                  <a:lnTo>
                    <a:pt x="331" y="204"/>
                  </a:lnTo>
                  <a:lnTo>
                    <a:pt x="329" y="201"/>
                  </a:lnTo>
                  <a:lnTo>
                    <a:pt x="324" y="197"/>
                  </a:lnTo>
                  <a:lnTo>
                    <a:pt x="317" y="192"/>
                  </a:lnTo>
                  <a:lnTo>
                    <a:pt x="317" y="192"/>
                  </a:lnTo>
                  <a:lnTo>
                    <a:pt x="317" y="190"/>
                  </a:lnTo>
                  <a:lnTo>
                    <a:pt x="317" y="190"/>
                  </a:lnTo>
                  <a:lnTo>
                    <a:pt x="310" y="190"/>
                  </a:lnTo>
                  <a:lnTo>
                    <a:pt x="308" y="190"/>
                  </a:lnTo>
                  <a:lnTo>
                    <a:pt x="305" y="190"/>
                  </a:lnTo>
                  <a:lnTo>
                    <a:pt x="305" y="192"/>
                  </a:lnTo>
                  <a:lnTo>
                    <a:pt x="303" y="194"/>
                  </a:lnTo>
                  <a:lnTo>
                    <a:pt x="303" y="197"/>
                  </a:lnTo>
                  <a:lnTo>
                    <a:pt x="305" y="199"/>
                  </a:lnTo>
                  <a:lnTo>
                    <a:pt x="308" y="201"/>
                  </a:lnTo>
                  <a:lnTo>
                    <a:pt x="310" y="204"/>
                  </a:lnTo>
                  <a:lnTo>
                    <a:pt x="310" y="206"/>
                  </a:lnTo>
                  <a:lnTo>
                    <a:pt x="310" y="209"/>
                  </a:lnTo>
                  <a:lnTo>
                    <a:pt x="310" y="209"/>
                  </a:lnTo>
                  <a:lnTo>
                    <a:pt x="313" y="211"/>
                  </a:lnTo>
                  <a:lnTo>
                    <a:pt x="313" y="211"/>
                  </a:lnTo>
                  <a:lnTo>
                    <a:pt x="310" y="213"/>
                  </a:lnTo>
                  <a:lnTo>
                    <a:pt x="313" y="213"/>
                  </a:lnTo>
                  <a:lnTo>
                    <a:pt x="310" y="213"/>
                  </a:lnTo>
                  <a:lnTo>
                    <a:pt x="310" y="211"/>
                  </a:lnTo>
                  <a:lnTo>
                    <a:pt x="308" y="211"/>
                  </a:lnTo>
                  <a:lnTo>
                    <a:pt x="308" y="209"/>
                  </a:lnTo>
                  <a:lnTo>
                    <a:pt x="308" y="206"/>
                  </a:lnTo>
                  <a:lnTo>
                    <a:pt x="308" y="206"/>
                  </a:lnTo>
                  <a:lnTo>
                    <a:pt x="308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1"/>
                  </a:lnTo>
                  <a:lnTo>
                    <a:pt x="303" y="201"/>
                  </a:lnTo>
                  <a:lnTo>
                    <a:pt x="296" y="197"/>
                  </a:lnTo>
                  <a:lnTo>
                    <a:pt x="294" y="197"/>
                  </a:lnTo>
                  <a:lnTo>
                    <a:pt x="291" y="197"/>
                  </a:lnTo>
                  <a:lnTo>
                    <a:pt x="289" y="194"/>
                  </a:lnTo>
                  <a:lnTo>
                    <a:pt x="284" y="190"/>
                  </a:lnTo>
                  <a:lnTo>
                    <a:pt x="284" y="187"/>
                  </a:lnTo>
                  <a:lnTo>
                    <a:pt x="282" y="185"/>
                  </a:lnTo>
                  <a:lnTo>
                    <a:pt x="279" y="175"/>
                  </a:lnTo>
                  <a:lnTo>
                    <a:pt x="279" y="175"/>
                  </a:lnTo>
                  <a:lnTo>
                    <a:pt x="277" y="175"/>
                  </a:lnTo>
                  <a:lnTo>
                    <a:pt x="277" y="175"/>
                  </a:lnTo>
                  <a:lnTo>
                    <a:pt x="277" y="175"/>
                  </a:lnTo>
                  <a:lnTo>
                    <a:pt x="277" y="173"/>
                  </a:lnTo>
                  <a:lnTo>
                    <a:pt x="277" y="173"/>
                  </a:lnTo>
                  <a:lnTo>
                    <a:pt x="275" y="173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5" y="171"/>
                  </a:lnTo>
                  <a:lnTo>
                    <a:pt x="275" y="171"/>
                  </a:lnTo>
                  <a:lnTo>
                    <a:pt x="275" y="168"/>
                  </a:lnTo>
                  <a:lnTo>
                    <a:pt x="275" y="168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0" y="168"/>
                  </a:lnTo>
                  <a:lnTo>
                    <a:pt x="270" y="168"/>
                  </a:lnTo>
                  <a:lnTo>
                    <a:pt x="268" y="168"/>
                  </a:lnTo>
                  <a:lnTo>
                    <a:pt x="268" y="171"/>
                  </a:lnTo>
                  <a:lnTo>
                    <a:pt x="268" y="171"/>
                  </a:lnTo>
                  <a:lnTo>
                    <a:pt x="268" y="173"/>
                  </a:lnTo>
                  <a:lnTo>
                    <a:pt x="268" y="173"/>
                  </a:lnTo>
                  <a:lnTo>
                    <a:pt x="270" y="175"/>
                  </a:lnTo>
                  <a:lnTo>
                    <a:pt x="270" y="175"/>
                  </a:lnTo>
                  <a:lnTo>
                    <a:pt x="268" y="175"/>
                  </a:lnTo>
                  <a:lnTo>
                    <a:pt x="268" y="175"/>
                  </a:lnTo>
                  <a:lnTo>
                    <a:pt x="268" y="175"/>
                  </a:lnTo>
                  <a:lnTo>
                    <a:pt x="268" y="173"/>
                  </a:lnTo>
                  <a:lnTo>
                    <a:pt x="268" y="173"/>
                  </a:lnTo>
                  <a:lnTo>
                    <a:pt x="265" y="171"/>
                  </a:lnTo>
                  <a:lnTo>
                    <a:pt x="265" y="171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6"/>
                  </a:lnTo>
                  <a:lnTo>
                    <a:pt x="263" y="166"/>
                  </a:lnTo>
                  <a:lnTo>
                    <a:pt x="260" y="166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3" y="168"/>
                  </a:lnTo>
                  <a:lnTo>
                    <a:pt x="263" y="168"/>
                  </a:lnTo>
                  <a:lnTo>
                    <a:pt x="263" y="171"/>
                  </a:lnTo>
                  <a:lnTo>
                    <a:pt x="263" y="171"/>
                  </a:lnTo>
                  <a:lnTo>
                    <a:pt x="263" y="171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63" y="171"/>
                  </a:lnTo>
                  <a:lnTo>
                    <a:pt x="260" y="171"/>
                  </a:lnTo>
                  <a:lnTo>
                    <a:pt x="260" y="171"/>
                  </a:lnTo>
                  <a:lnTo>
                    <a:pt x="260" y="171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260" y="166"/>
                  </a:lnTo>
                  <a:lnTo>
                    <a:pt x="260" y="166"/>
                  </a:lnTo>
                  <a:lnTo>
                    <a:pt x="260" y="166"/>
                  </a:lnTo>
                  <a:lnTo>
                    <a:pt x="260" y="164"/>
                  </a:lnTo>
                  <a:lnTo>
                    <a:pt x="260" y="164"/>
                  </a:lnTo>
                  <a:lnTo>
                    <a:pt x="260" y="164"/>
                  </a:lnTo>
                  <a:lnTo>
                    <a:pt x="263" y="164"/>
                  </a:lnTo>
                  <a:lnTo>
                    <a:pt x="260" y="157"/>
                  </a:lnTo>
                  <a:lnTo>
                    <a:pt x="260" y="154"/>
                  </a:lnTo>
                  <a:lnTo>
                    <a:pt x="260" y="154"/>
                  </a:lnTo>
                  <a:lnTo>
                    <a:pt x="258" y="154"/>
                  </a:lnTo>
                  <a:lnTo>
                    <a:pt x="258" y="152"/>
                  </a:lnTo>
                  <a:lnTo>
                    <a:pt x="256" y="152"/>
                  </a:lnTo>
                  <a:lnTo>
                    <a:pt x="253" y="152"/>
                  </a:lnTo>
                  <a:lnTo>
                    <a:pt x="253" y="149"/>
                  </a:lnTo>
                  <a:lnTo>
                    <a:pt x="253" y="149"/>
                  </a:lnTo>
                  <a:lnTo>
                    <a:pt x="251" y="145"/>
                  </a:lnTo>
                  <a:lnTo>
                    <a:pt x="249" y="142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42"/>
                  </a:lnTo>
                  <a:lnTo>
                    <a:pt x="242" y="140"/>
                  </a:lnTo>
                  <a:lnTo>
                    <a:pt x="239" y="140"/>
                  </a:lnTo>
                  <a:lnTo>
                    <a:pt x="237" y="138"/>
                  </a:lnTo>
                  <a:lnTo>
                    <a:pt x="237" y="138"/>
                  </a:lnTo>
                  <a:lnTo>
                    <a:pt x="234" y="135"/>
                  </a:lnTo>
                  <a:lnTo>
                    <a:pt x="234" y="135"/>
                  </a:lnTo>
                  <a:lnTo>
                    <a:pt x="234" y="135"/>
                  </a:lnTo>
                  <a:lnTo>
                    <a:pt x="234" y="133"/>
                  </a:lnTo>
                  <a:lnTo>
                    <a:pt x="232" y="133"/>
                  </a:lnTo>
                  <a:lnTo>
                    <a:pt x="232" y="133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3" y="126"/>
                  </a:lnTo>
                  <a:lnTo>
                    <a:pt x="218" y="123"/>
                  </a:lnTo>
                  <a:lnTo>
                    <a:pt x="216" y="121"/>
                  </a:lnTo>
                  <a:lnTo>
                    <a:pt x="213" y="121"/>
                  </a:lnTo>
                  <a:lnTo>
                    <a:pt x="213" y="119"/>
                  </a:lnTo>
                  <a:lnTo>
                    <a:pt x="211" y="119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8" y="116"/>
                  </a:lnTo>
                  <a:lnTo>
                    <a:pt x="204" y="116"/>
                  </a:lnTo>
                  <a:lnTo>
                    <a:pt x="199" y="114"/>
                  </a:lnTo>
                  <a:lnTo>
                    <a:pt x="194" y="109"/>
                  </a:lnTo>
                  <a:lnTo>
                    <a:pt x="194" y="109"/>
                  </a:lnTo>
                  <a:lnTo>
                    <a:pt x="194" y="107"/>
                  </a:lnTo>
                  <a:lnTo>
                    <a:pt x="192" y="104"/>
                  </a:lnTo>
                  <a:lnTo>
                    <a:pt x="190" y="104"/>
                  </a:lnTo>
                  <a:lnTo>
                    <a:pt x="190" y="102"/>
                  </a:lnTo>
                  <a:lnTo>
                    <a:pt x="187" y="102"/>
                  </a:lnTo>
                  <a:lnTo>
                    <a:pt x="187" y="102"/>
                  </a:lnTo>
                  <a:lnTo>
                    <a:pt x="187" y="100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2" y="100"/>
                  </a:lnTo>
                  <a:lnTo>
                    <a:pt x="182" y="97"/>
                  </a:lnTo>
                  <a:lnTo>
                    <a:pt x="182" y="97"/>
                  </a:lnTo>
                  <a:lnTo>
                    <a:pt x="180" y="97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95"/>
                  </a:lnTo>
                  <a:lnTo>
                    <a:pt x="173" y="95"/>
                  </a:lnTo>
                  <a:lnTo>
                    <a:pt x="173" y="95"/>
                  </a:lnTo>
                  <a:lnTo>
                    <a:pt x="171" y="90"/>
                  </a:lnTo>
                  <a:lnTo>
                    <a:pt x="171" y="90"/>
                  </a:lnTo>
                  <a:lnTo>
                    <a:pt x="171" y="90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68" y="93"/>
                  </a:lnTo>
                  <a:lnTo>
                    <a:pt x="168" y="93"/>
                  </a:lnTo>
                  <a:lnTo>
                    <a:pt x="166" y="95"/>
                  </a:lnTo>
                  <a:lnTo>
                    <a:pt x="166" y="93"/>
                  </a:lnTo>
                  <a:lnTo>
                    <a:pt x="166" y="93"/>
                  </a:lnTo>
                  <a:lnTo>
                    <a:pt x="166" y="90"/>
                  </a:lnTo>
                  <a:lnTo>
                    <a:pt x="168" y="90"/>
                  </a:lnTo>
                  <a:lnTo>
                    <a:pt x="171" y="90"/>
                  </a:lnTo>
                  <a:lnTo>
                    <a:pt x="171" y="90"/>
                  </a:lnTo>
                  <a:lnTo>
                    <a:pt x="171" y="88"/>
                  </a:lnTo>
                  <a:lnTo>
                    <a:pt x="171" y="86"/>
                  </a:lnTo>
                  <a:lnTo>
                    <a:pt x="171" y="86"/>
                  </a:lnTo>
                  <a:lnTo>
                    <a:pt x="173" y="81"/>
                  </a:lnTo>
                  <a:lnTo>
                    <a:pt x="173" y="78"/>
                  </a:lnTo>
                  <a:lnTo>
                    <a:pt x="171" y="78"/>
                  </a:lnTo>
                  <a:lnTo>
                    <a:pt x="171" y="78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59" y="71"/>
                  </a:lnTo>
                  <a:lnTo>
                    <a:pt x="159" y="71"/>
                  </a:lnTo>
                  <a:lnTo>
                    <a:pt x="159" y="71"/>
                  </a:lnTo>
                  <a:lnTo>
                    <a:pt x="156" y="71"/>
                  </a:lnTo>
                  <a:lnTo>
                    <a:pt x="156" y="71"/>
                  </a:lnTo>
                  <a:lnTo>
                    <a:pt x="156" y="71"/>
                  </a:lnTo>
                  <a:lnTo>
                    <a:pt x="156" y="69"/>
                  </a:lnTo>
                  <a:lnTo>
                    <a:pt x="159" y="67"/>
                  </a:lnTo>
                  <a:lnTo>
                    <a:pt x="156" y="67"/>
                  </a:lnTo>
                  <a:lnTo>
                    <a:pt x="156" y="64"/>
                  </a:lnTo>
                  <a:lnTo>
                    <a:pt x="156" y="64"/>
                  </a:lnTo>
                  <a:lnTo>
                    <a:pt x="156" y="59"/>
                  </a:lnTo>
                  <a:lnTo>
                    <a:pt x="154" y="57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49" y="50"/>
                  </a:lnTo>
                  <a:lnTo>
                    <a:pt x="140" y="43"/>
                  </a:lnTo>
                  <a:lnTo>
                    <a:pt x="133" y="36"/>
                  </a:lnTo>
                  <a:lnTo>
                    <a:pt x="130" y="33"/>
                  </a:lnTo>
                  <a:lnTo>
                    <a:pt x="119" y="41"/>
                  </a:lnTo>
                  <a:lnTo>
                    <a:pt x="116" y="41"/>
                  </a:lnTo>
                  <a:lnTo>
                    <a:pt x="116" y="41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1" y="36"/>
                  </a:lnTo>
                  <a:lnTo>
                    <a:pt x="109" y="36"/>
                  </a:lnTo>
                  <a:lnTo>
                    <a:pt x="107" y="36"/>
                  </a:lnTo>
                  <a:lnTo>
                    <a:pt x="104" y="33"/>
                  </a:lnTo>
                  <a:lnTo>
                    <a:pt x="102" y="33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97" y="33"/>
                  </a:lnTo>
                  <a:lnTo>
                    <a:pt x="95" y="33"/>
                  </a:lnTo>
                  <a:lnTo>
                    <a:pt x="93" y="33"/>
                  </a:lnTo>
                  <a:lnTo>
                    <a:pt x="88" y="36"/>
                  </a:lnTo>
                  <a:lnTo>
                    <a:pt x="85" y="36"/>
                  </a:lnTo>
                  <a:lnTo>
                    <a:pt x="83" y="36"/>
                  </a:lnTo>
                  <a:lnTo>
                    <a:pt x="81" y="36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69" y="33"/>
                  </a:lnTo>
                  <a:lnTo>
                    <a:pt x="69" y="33"/>
                  </a:lnTo>
                  <a:lnTo>
                    <a:pt x="59" y="33"/>
                  </a:lnTo>
                  <a:lnTo>
                    <a:pt x="57" y="33"/>
                  </a:lnTo>
                  <a:lnTo>
                    <a:pt x="55" y="31"/>
                  </a:lnTo>
                  <a:lnTo>
                    <a:pt x="50" y="26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1" y="17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29" y="15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8"/>
                  </a:lnTo>
                  <a:lnTo>
                    <a:pt x="17" y="38"/>
                  </a:lnTo>
                  <a:lnTo>
                    <a:pt x="17" y="41"/>
                  </a:lnTo>
                  <a:lnTo>
                    <a:pt x="15" y="41"/>
                  </a:lnTo>
                  <a:lnTo>
                    <a:pt x="17" y="41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9" y="45"/>
                  </a:lnTo>
                  <a:lnTo>
                    <a:pt x="19" y="50"/>
                  </a:lnTo>
                  <a:lnTo>
                    <a:pt x="22" y="50"/>
                  </a:lnTo>
                  <a:lnTo>
                    <a:pt x="22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2" y="57"/>
                  </a:lnTo>
                  <a:lnTo>
                    <a:pt x="22" y="57"/>
                  </a:lnTo>
                  <a:lnTo>
                    <a:pt x="22" y="57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6" y="59"/>
                  </a:lnTo>
                  <a:lnTo>
                    <a:pt x="26" y="62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8" y="71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3" y="78"/>
                  </a:lnTo>
                  <a:lnTo>
                    <a:pt x="48" y="83"/>
                  </a:lnTo>
                  <a:lnTo>
                    <a:pt x="52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7" y="90"/>
                  </a:lnTo>
                  <a:lnTo>
                    <a:pt x="59" y="93"/>
                  </a:lnTo>
                  <a:lnTo>
                    <a:pt x="59" y="93"/>
                  </a:lnTo>
                  <a:lnTo>
                    <a:pt x="59" y="93"/>
                  </a:lnTo>
                  <a:lnTo>
                    <a:pt x="59" y="93"/>
                  </a:lnTo>
                  <a:lnTo>
                    <a:pt x="59" y="93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7" y="100"/>
                  </a:lnTo>
                  <a:lnTo>
                    <a:pt x="76" y="109"/>
                  </a:lnTo>
                  <a:lnTo>
                    <a:pt x="78" y="112"/>
                  </a:lnTo>
                  <a:lnTo>
                    <a:pt x="81" y="114"/>
                  </a:lnTo>
                  <a:lnTo>
                    <a:pt x="81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7" y="114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0" y="119"/>
                  </a:lnTo>
                  <a:lnTo>
                    <a:pt x="100" y="121"/>
                  </a:lnTo>
                  <a:lnTo>
                    <a:pt x="104" y="123"/>
                  </a:lnTo>
                  <a:lnTo>
                    <a:pt x="107" y="126"/>
                  </a:lnTo>
                  <a:lnTo>
                    <a:pt x="114" y="138"/>
                  </a:lnTo>
                  <a:lnTo>
                    <a:pt x="114" y="140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9" y="140"/>
                  </a:lnTo>
                  <a:lnTo>
                    <a:pt x="119" y="140"/>
                  </a:lnTo>
                  <a:lnTo>
                    <a:pt x="121" y="142"/>
                  </a:lnTo>
                  <a:lnTo>
                    <a:pt x="121" y="147"/>
                  </a:lnTo>
                  <a:lnTo>
                    <a:pt x="121" y="149"/>
                  </a:lnTo>
                  <a:lnTo>
                    <a:pt x="123" y="149"/>
                  </a:lnTo>
                  <a:lnTo>
                    <a:pt x="126" y="154"/>
                  </a:lnTo>
                  <a:lnTo>
                    <a:pt x="128" y="157"/>
                  </a:lnTo>
                  <a:lnTo>
                    <a:pt x="128" y="157"/>
                  </a:lnTo>
                  <a:lnTo>
                    <a:pt x="128" y="157"/>
                  </a:lnTo>
                  <a:lnTo>
                    <a:pt x="130" y="157"/>
                  </a:lnTo>
                  <a:lnTo>
                    <a:pt x="133" y="159"/>
                  </a:lnTo>
                  <a:lnTo>
                    <a:pt x="135" y="159"/>
                  </a:lnTo>
                  <a:lnTo>
                    <a:pt x="135" y="159"/>
                  </a:lnTo>
                  <a:lnTo>
                    <a:pt x="138" y="159"/>
                  </a:lnTo>
                  <a:lnTo>
                    <a:pt x="138" y="159"/>
                  </a:lnTo>
                  <a:lnTo>
                    <a:pt x="138" y="168"/>
                  </a:lnTo>
                  <a:lnTo>
                    <a:pt x="140" y="178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40" y="185"/>
                  </a:lnTo>
                  <a:lnTo>
                    <a:pt x="142" y="187"/>
                  </a:lnTo>
                  <a:lnTo>
                    <a:pt x="145" y="190"/>
                  </a:lnTo>
                  <a:lnTo>
                    <a:pt x="145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7" y="190"/>
                  </a:lnTo>
                  <a:lnTo>
                    <a:pt x="147" y="190"/>
                  </a:lnTo>
                  <a:lnTo>
                    <a:pt x="147" y="190"/>
                  </a:lnTo>
                  <a:lnTo>
                    <a:pt x="147" y="190"/>
                  </a:lnTo>
                  <a:lnTo>
                    <a:pt x="149" y="190"/>
                  </a:lnTo>
                  <a:lnTo>
                    <a:pt x="149" y="192"/>
                  </a:lnTo>
                  <a:lnTo>
                    <a:pt x="149" y="192"/>
                  </a:lnTo>
                  <a:lnTo>
                    <a:pt x="152" y="192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6" y="192"/>
                  </a:lnTo>
                  <a:lnTo>
                    <a:pt x="161" y="194"/>
                  </a:lnTo>
                  <a:lnTo>
                    <a:pt x="166" y="197"/>
                  </a:lnTo>
                  <a:lnTo>
                    <a:pt x="168" y="199"/>
                  </a:lnTo>
                  <a:lnTo>
                    <a:pt x="171" y="199"/>
                  </a:lnTo>
                  <a:lnTo>
                    <a:pt x="171" y="201"/>
                  </a:lnTo>
                  <a:lnTo>
                    <a:pt x="171" y="201"/>
                  </a:lnTo>
                  <a:lnTo>
                    <a:pt x="171" y="201"/>
                  </a:lnTo>
                  <a:lnTo>
                    <a:pt x="173" y="201"/>
                  </a:lnTo>
                  <a:lnTo>
                    <a:pt x="173" y="201"/>
                  </a:lnTo>
                  <a:lnTo>
                    <a:pt x="175" y="201"/>
                  </a:lnTo>
                  <a:lnTo>
                    <a:pt x="175" y="201"/>
                  </a:lnTo>
                  <a:lnTo>
                    <a:pt x="175" y="201"/>
                  </a:lnTo>
                  <a:lnTo>
                    <a:pt x="175" y="204"/>
                  </a:lnTo>
                  <a:lnTo>
                    <a:pt x="175" y="204"/>
                  </a:lnTo>
                  <a:lnTo>
                    <a:pt x="175" y="204"/>
                  </a:lnTo>
                  <a:lnTo>
                    <a:pt x="175" y="204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5" y="209"/>
                  </a:lnTo>
                  <a:lnTo>
                    <a:pt x="187" y="211"/>
                  </a:lnTo>
                  <a:lnTo>
                    <a:pt x="192" y="216"/>
                  </a:lnTo>
                  <a:lnTo>
                    <a:pt x="194" y="218"/>
                  </a:lnTo>
                  <a:lnTo>
                    <a:pt x="194" y="218"/>
                  </a:lnTo>
                  <a:lnTo>
                    <a:pt x="194" y="218"/>
                  </a:lnTo>
                  <a:lnTo>
                    <a:pt x="194" y="218"/>
                  </a:lnTo>
                  <a:lnTo>
                    <a:pt x="194" y="218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4" y="216"/>
                  </a:lnTo>
                  <a:lnTo>
                    <a:pt x="197" y="216"/>
                  </a:lnTo>
                  <a:lnTo>
                    <a:pt x="197" y="218"/>
                  </a:lnTo>
                  <a:lnTo>
                    <a:pt x="199" y="218"/>
                  </a:lnTo>
                  <a:lnTo>
                    <a:pt x="199" y="218"/>
                  </a:lnTo>
                  <a:lnTo>
                    <a:pt x="199" y="220"/>
                  </a:lnTo>
                  <a:lnTo>
                    <a:pt x="199" y="220"/>
                  </a:lnTo>
                  <a:lnTo>
                    <a:pt x="199" y="220"/>
                  </a:lnTo>
                  <a:lnTo>
                    <a:pt x="199" y="220"/>
                  </a:lnTo>
                  <a:lnTo>
                    <a:pt x="201" y="220"/>
                  </a:lnTo>
                  <a:lnTo>
                    <a:pt x="201" y="223"/>
                  </a:lnTo>
                  <a:lnTo>
                    <a:pt x="199" y="223"/>
                  </a:lnTo>
                  <a:lnTo>
                    <a:pt x="199" y="225"/>
                  </a:lnTo>
                  <a:lnTo>
                    <a:pt x="199" y="225"/>
                  </a:lnTo>
                  <a:lnTo>
                    <a:pt x="197" y="228"/>
                  </a:lnTo>
                  <a:lnTo>
                    <a:pt x="197" y="228"/>
                  </a:lnTo>
                  <a:lnTo>
                    <a:pt x="197" y="228"/>
                  </a:lnTo>
                  <a:lnTo>
                    <a:pt x="197" y="228"/>
                  </a:lnTo>
                  <a:lnTo>
                    <a:pt x="197" y="228"/>
                  </a:lnTo>
                  <a:lnTo>
                    <a:pt x="197" y="228"/>
                  </a:lnTo>
                  <a:lnTo>
                    <a:pt x="194" y="228"/>
                  </a:lnTo>
                  <a:lnTo>
                    <a:pt x="194" y="228"/>
                  </a:lnTo>
                  <a:lnTo>
                    <a:pt x="194" y="228"/>
                  </a:lnTo>
                  <a:lnTo>
                    <a:pt x="194" y="228"/>
                  </a:lnTo>
                  <a:lnTo>
                    <a:pt x="194" y="230"/>
                  </a:lnTo>
                  <a:lnTo>
                    <a:pt x="194" y="230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7" y="232"/>
                  </a:lnTo>
                  <a:lnTo>
                    <a:pt x="197" y="232"/>
                  </a:lnTo>
                  <a:lnTo>
                    <a:pt x="199" y="235"/>
                  </a:lnTo>
                  <a:lnTo>
                    <a:pt x="199" y="235"/>
                  </a:lnTo>
                  <a:lnTo>
                    <a:pt x="201" y="237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42"/>
                  </a:lnTo>
                  <a:lnTo>
                    <a:pt x="206" y="251"/>
                  </a:lnTo>
                  <a:lnTo>
                    <a:pt x="208" y="261"/>
                  </a:lnTo>
                  <a:lnTo>
                    <a:pt x="208" y="263"/>
                  </a:lnTo>
                  <a:lnTo>
                    <a:pt x="208" y="263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11" y="265"/>
                  </a:lnTo>
                  <a:lnTo>
                    <a:pt x="211" y="268"/>
                  </a:lnTo>
                  <a:lnTo>
                    <a:pt x="213" y="270"/>
                  </a:lnTo>
                  <a:lnTo>
                    <a:pt x="211" y="275"/>
                  </a:lnTo>
                  <a:lnTo>
                    <a:pt x="213" y="275"/>
                  </a:lnTo>
                  <a:lnTo>
                    <a:pt x="213" y="275"/>
                  </a:lnTo>
                  <a:lnTo>
                    <a:pt x="213" y="275"/>
                  </a:lnTo>
                  <a:lnTo>
                    <a:pt x="216" y="277"/>
                  </a:lnTo>
                  <a:lnTo>
                    <a:pt x="216" y="277"/>
                  </a:lnTo>
                  <a:lnTo>
                    <a:pt x="216" y="280"/>
                  </a:lnTo>
                  <a:lnTo>
                    <a:pt x="216" y="282"/>
                  </a:lnTo>
                  <a:lnTo>
                    <a:pt x="216" y="282"/>
                  </a:lnTo>
                  <a:lnTo>
                    <a:pt x="216" y="282"/>
                  </a:lnTo>
                  <a:lnTo>
                    <a:pt x="216" y="282"/>
                  </a:lnTo>
                  <a:lnTo>
                    <a:pt x="216" y="287"/>
                  </a:lnTo>
                  <a:lnTo>
                    <a:pt x="216" y="287"/>
                  </a:lnTo>
                  <a:lnTo>
                    <a:pt x="216" y="289"/>
                  </a:lnTo>
                  <a:lnTo>
                    <a:pt x="216" y="291"/>
                  </a:lnTo>
                  <a:lnTo>
                    <a:pt x="218" y="291"/>
                  </a:lnTo>
                  <a:lnTo>
                    <a:pt x="218" y="291"/>
                  </a:lnTo>
                  <a:lnTo>
                    <a:pt x="218" y="294"/>
                  </a:lnTo>
                  <a:lnTo>
                    <a:pt x="218" y="294"/>
                  </a:lnTo>
                  <a:lnTo>
                    <a:pt x="218" y="294"/>
                  </a:lnTo>
                  <a:lnTo>
                    <a:pt x="218" y="294"/>
                  </a:lnTo>
                  <a:lnTo>
                    <a:pt x="218" y="294"/>
                  </a:lnTo>
                  <a:lnTo>
                    <a:pt x="218" y="296"/>
                  </a:lnTo>
                  <a:lnTo>
                    <a:pt x="218" y="296"/>
                  </a:lnTo>
                  <a:lnTo>
                    <a:pt x="218" y="296"/>
                  </a:lnTo>
                  <a:lnTo>
                    <a:pt x="220" y="296"/>
                  </a:lnTo>
                  <a:lnTo>
                    <a:pt x="220" y="296"/>
                  </a:lnTo>
                  <a:lnTo>
                    <a:pt x="220" y="296"/>
                  </a:lnTo>
                  <a:lnTo>
                    <a:pt x="220" y="296"/>
                  </a:lnTo>
                  <a:lnTo>
                    <a:pt x="220" y="296"/>
                  </a:lnTo>
                  <a:lnTo>
                    <a:pt x="223" y="296"/>
                  </a:lnTo>
                  <a:lnTo>
                    <a:pt x="223" y="296"/>
                  </a:lnTo>
                  <a:lnTo>
                    <a:pt x="223" y="296"/>
                  </a:lnTo>
                  <a:lnTo>
                    <a:pt x="225" y="296"/>
                  </a:lnTo>
                  <a:lnTo>
                    <a:pt x="225" y="296"/>
                  </a:lnTo>
                  <a:lnTo>
                    <a:pt x="227" y="296"/>
                  </a:lnTo>
                  <a:lnTo>
                    <a:pt x="227" y="296"/>
                  </a:lnTo>
                  <a:lnTo>
                    <a:pt x="230" y="299"/>
                  </a:lnTo>
                  <a:lnTo>
                    <a:pt x="230" y="299"/>
                  </a:lnTo>
                  <a:lnTo>
                    <a:pt x="230" y="299"/>
                  </a:lnTo>
                  <a:lnTo>
                    <a:pt x="232" y="301"/>
                  </a:lnTo>
                  <a:lnTo>
                    <a:pt x="232" y="301"/>
                  </a:lnTo>
                  <a:lnTo>
                    <a:pt x="234" y="301"/>
                  </a:lnTo>
                  <a:lnTo>
                    <a:pt x="237" y="301"/>
                  </a:lnTo>
                  <a:lnTo>
                    <a:pt x="242" y="303"/>
                  </a:lnTo>
                  <a:lnTo>
                    <a:pt x="242" y="303"/>
                  </a:lnTo>
                  <a:lnTo>
                    <a:pt x="246" y="308"/>
                  </a:lnTo>
                  <a:lnTo>
                    <a:pt x="249" y="310"/>
                  </a:lnTo>
                  <a:lnTo>
                    <a:pt x="249" y="310"/>
                  </a:lnTo>
                  <a:lnTo>
                    <a:pt x="249" y="313"/>
                  </a:lnTo>
                  <a:lnTo>
                    <a:pt x="249" y="313"/>
                  </a:lnTo>
                  <a:lnTo>
                    <a:pt x="249" y="315"/>
                  </a:lnTo>
                  <a:lnTo>
                    <a:pt x="249" y="315"/>
                  </a:lnTo>
                  <a:lnTo>
                    <a:pt x="249" y="315"/>
                  </a:lnTo>
                  <a:lnTo>
                    <a:pt x="249" y="317"/>
                  </a:lnTo>
                  <a:lnTo>
                    <a:pt x="249" y="317"/>
                  </a:lnTo>
                  <a:lnTo>
                    <a:pt x="251" y="317"/>
                  </a:lnTo>
                  <a:lnTo>
                    <a:pt x="251" y="320"/>
                  </a:lnTo>
                  <a:lnTo>
                    <a:pt x="251" y="320"/>
                  </a:lnTo>
                  <a:lnTo>
                    <a:pt x="251" y="320"/>
                  </a:lnTo>
                  <a:lnTo>
                    <a:pt x="251" y="322"/>
                  </a:lnTo>
                  <a:lnTo>
                    <a:pt x="251" y="322"/>
                  </a:lnTo>
                  <a:lnTo>
                    <a:pt x="251" y="325"/>
                  </a:lnTo>
                  <a:lnTo>
                    <a:pt x="253" y="325"/>
                  </a:lnTo>
                  <a:lnTo>
                    <a:pt x="253" y="325"/>
                  </a:lnTo>
                  <a:lnTo>
                    <a:pt x="256" y="327"/>
                  </a:lnTo>
                  <a:lnTo>
                    <a:pt x="258" y="327"/>
                  </a:lnTo>
                  <a:lnTo>
                    <a:pt x="258" y="329"/>
                  </a:lnTo>
                  <a:lnTo>
                    <a:pt x="258" y="329"/>
                  </a:lnTo>
                  <a:lnTo>
                    <a:pt x="263" y="332"/>
                  </a:lnTo>
                  <a:lnTo>
                    <a:pt x="263" y="334"/>
                  </a:lnTo>
                  <a:lnTo>
                    <a:pt x="268" y="336"/>
                  </a:lnTo>
                  <a:lnTo>
                    <a:pt x="270" y="341"/>
                  </a:lnTo>
                  <a:lnTo>
                    <a:pt x="270" y="343"/>
                  </a:lnTo>
                  <a:lnTo>
                    <a:pt x="277" y="351"/>
                  </a:lnTo>
                  <a:lnTo>
                    <a:pt x="279" y="353"/>
                  </a:lnTo>
                  <a:lnTo>
                    <a:pt x="279" y="355"/>
                  </a:lnTo>
                  <a:lnTo>
                    <a:pt x="279" y="360"/>
                  </a:lnTo>
                  <a:lnTo>
                    <a:pt x="282" y="362"/>
                  </a:lnTo>
                  <a:lnTo>
                    <a:pt x="282" y="362"/>
                  </a:lnTo>
                  <a:lnTo>
                    <a:pt x="284" y="362"/>
                  </a:lnTo>
                  <a:lnTo>
                    <a:pt x="284" y="362"/>
                  </a:lnTo>
                  <a:lnTo>
                    <a:pt x="284" y="362"/>
                  </a:lnTo>
                  <a:lnTo>
                    <a:pt x="284" y="362"/>
                  </a:lnTo>
                  <a:lnTo>
                    <a:pt x="284" y="365"/>
                  </a:lnTo>
                  <a:lnTo>
                    <a:pt x="284" y="365"/>
                  </a:lnTo>
                  <a:lnTo>
                    <a:pt x="282" y="365"/>
                  </a:lnTo>
                  <a:lnTo>
                    <a:pt x="282" y="365"/>
                  </a:lnTo>
                  <a:lnTo>
                    <a:pt x="282" y="365"/>
                  </a:lnTo>
                  <a:lnTo>
                    <a:pt x="282" y="365"/>
                  </a:lnTo>
                  <a:lnTo>
                    <a:pt x="282" y="365"/>
                  </a:lnTo>
                  <a:lnTo>
                    <a:pt x="282" y="367"/>
                  </a:lnTo>
                  <a:lnTo>
                    <a:pt x="282" y="367"/>
                  </a:lnTo>
                  <a:lnTo>
                    <a:pt x="282" y="367"/>
                  </a:lnTo>
                  <a:lnTo>
                    <a:pt x="282" y="367"/>
                  </a:lnTo>
                  <a:lnTo>
                    <a:pt x="282" y="367"/>
                  </a:lnTo>
                  <a:lnTo>
                    <a:pt x="282" y="367"/>
                  </a:lnTo>
                  <a:lnTo>
                    <a:pt x="282" y="370"/>
                  </a:lnTo>
                  <a:lnTo>
                    <a:pt x="282" y="367"/>
                  </a:lnTo>
                  <a:lnTo>
                    <a:pt x="284" y="370"/>
                  </a:lnTo>
                  <a:lnTo>
                    <a:pt x="284" y="372"/>
                  </a:lnTo>
                  <a:lnTo>
                    <a:pt x="284" y="372"/>
                  </a:lnTo>
                  <a:lnTo>
                    <a:pt x="284" y="372"/>
                  </a:lnTo>
                  <a:lnTo>
                    <a:pt x="284" y="372"/>
                  </a:lnTo>
                  <a:lnTo>
                    <a:pt x="284" y="374"/>
                  </a:lnTo>
                  <a:lnTo>
                    <a:pt x="284" y="374"/>
                  </a:lnTo>
                  <a:lnTo>
                    <a:pt x="284" y="374"/>
                  </a:lnTo>
                  <a:lnTo>
                    <a:pt x="284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9" y="374"/>
                  </a:lnTo>
                  <a:lnTo>
                    <a:pt x="291" y="377"/>
                  </a:lnTo>
                  <a:lnTo>
                    <a:pt x="291" y="377"/>
                  </a:lnTo>
                  <a:lnTo>
                    <a:pt x="291" y="377"/>
                  </a:lnTo>
                  <a:lnTo>
                    <a:pt x="291" y="379"/>
                  </a:lnTo>
                  <a:lnTo>
                    <a:pt x="294" y="381"/>
                  </a:lnTo>
                  <a:lnTo>
                    <a:pt x="291" y="381"/>
                  </a:lnTo>
                  <a:lnTo>
                    <a:pt x="291" y="381"/>
                  </a:lnTo>
                  <a:lnTo>
                    <a:pt x="291" y="381"/>
                  </a:lnTo>
                  <a:lnTo>
                    <a:pt x="291" y="381"/>
                  </a:lnTo>
                  <a:lnTo>
                    <a:pt x="291" y="381"/>
                  </a:lnTo>
                  <a:lnTo>
                    <a:pt x="291" y="381"/>
                  </a:lnTo>
                  <a:lnTo>
                    <a:pt x="294" y="381"/>
                  </a:lnTo>
                  <a:lnTo>
                    <a:pt x="291" y="384"/>
                  </a:lnTo>
                  <a:lnTo>
                    <a:pt x="291" y="384"/>
                  </a:lnTo>
                  <a:lnTo>
                    <a:pt x="291" y="384"/>
                  </a:lnTo>
                  <a:lnTo>
                    <a:pt x="294" y="384"/>
                  </a:lnTo>
                  <a:lnTo>
                    <a:pt x="294" y="386"/>
                  </a:lnTo>
                  <a:lnTo>
                    <a:pt x="296" y="386"/>
                  </a:lnTo>
                  <a:lnTo>
                    <a:pt x="296" y="388"/>
                  </a:lnTo>
                  <a:lnTo>
                    <a:pt x="296" y="391"/>
                  </a:lnTo>
                  <a:lnTo>
                    <a:pt x="296" y="393"/>
                  </a:lnTo>
                  <a:lnTo>
                    <a:pt x="296" y="393"/>
                  </a:lnTo>
                  <a:lnTo>
                    <a:pt x="298" y="396"/>
                  </a:lnTo>
                  <a:lnTo>
                    <a:pt x="303" y="400"/>
                  </a:lnTo>
                  <a:lnTo>
                    <a:pt x="303" y="403"/>
                  </a:lnTo>
                  <a:lnTo>
                    <a:pt x="303" y="403"/>
                  </a:lnTo>
                  <a:lnTo>
                    <a:pt x="303" y="403"/>
                  </a:lnTo>
                  <a:lnTo>
                    <a:pt x="305" y="405"/>
                  </a:lnTo>
                  <a:lnTo>
                    <a:pt x="308" y="407"/>
                  </a:lnTo>
                  <a:lnTo>
                    <a:pt x="308" y="407"/>
                  </a:lnTo>
                  <a:lnTo>
                    <a:pt x="308" y="410"/>
                  </a:lnTo>
                  <a:lnTo>
                    <a:pt x="308" y="412"/>
                  </a:lnTo>
                  <a:lnTo>
                    <a:pt x="308" y="414"/>
                  </a:lnTo>
                  <a:lnTo>
                    <a:pt x="308" y="417"/>
                  </a:lnTo>
                  <a:lnTo>
                    <a:pt x="305" y="419"/>
                  </a:lnTo>
                  <a:lnTo>
                    <a:pt x="305" y="419"/>
                  </a:lnTo>
                  <a:lnTo>
                    <a:pt x="305" y="422"/>
                  </a:lnTo>
                  <a:lnTo>
                    <a:pt x="305" y="422"/>
                  </a:lnTo>
                  <a:lnTo>
                    <a:pt x="310" y="429"/>
                  </a:lnTo>
                  <a:lnTo>
                    <a:pt x="315" y="436"/>
                  </a:lnTo>
                  <a:lnTo>
                    <a:pt x="320" y="443"/>
                  </a:lnTo>
                  <a:lnTo>
                    <a:pt x="322" y="445"/>
                  </a:lnTo>
                  <a:lnTo>
                    <a:pt x="324" y="445"/>
                  </a:lnTo>
                  <a:lnTo>
                    <a:pt x="329" y="448"/>
                  </a:lnTo>
                  <a:lnTo>
                    <a:pt x="329" y="450"/>
                  </a:lnTo>
                  <a:lnTo>
                    <a:pt x="331" y="450"/>
                  </a:lnTo>
                  <a:lnTo>
                    <a:pt x="336" y="459"/>
                  </a:lnTo>
                  <a:lnTo>
                    <a:pt x="336" y="459"/>
                  </a:lnTo>
                  <a:lnTo>
                    <a:pt x="343" y="474"/>
                  </a:lnTo>
                  <a:lnTo>
                    <a:pt x="346" y="474"/>
                  </a:lnTo>
                  <a:lnTo>
                    <a:pt x="346" y="476"/>
                  </a:lnTo>
                  <a:lnTo>
                    <a:pt x="348" y="478"/>
                  </a:lnTo>
                  <a:lnTo>
                    <a:pt x="360" y="485"/>
                  </a:lnTo>
                  <a:lnTo>
                    <a:pt x="369" y="493"/>
                  </a:lnTo>
                  <a:lnTo>
                    <a:pt x="379" y="497"/>
                  </a:lnTo>
                  <a:lnTo>
                    <a:pt x="379" y="500"/>
                  </a:lnTo>
                  <a:lnTo>
                    <a:pt x="379" y="500"/>
                  </a:lnTo>
                  <a:lnTo>
                    <a:pt x="379" y="502"/>
                  </a:lnTo>
                  <a:lnTo>
                    <a:pt x="379" y="502"/>
                  </a:lnTo>
                  <a:lnTo>
                    <a:pt x="379" y="502"/>
                  </a:lnTo>
                  <a:lnTo>
                    <a:pt x="381" y="502"/>
                  </a:lnTo>
                  <a:lnTo>
                    <a:pt x="381" y="504"/>
                  </a:lnTo>
                  <a:lnTo>
                    <a:pt x="381" y="504"/>
                  </a:lnTo>
                  <a:lnTo>
                    <a:pt x="381" y="504"/>
                  </a:lnTo>
                  <a:lnTo>
                    <a:pt x="381" y="504"/>
                  </a:lnTo>
                  <a:lnTo>
                    <a:pt x="381" y="507"/>
                  </a:lnTo>
                  <a:lnTo>
                    <a:pt x="381" y="507"/>
                  </a:lnTo>
                  <a:lnTo>
                    <a:pt x="383" y="509"/>
                  </a:lnTo>
                  <a:lnTo>
                    <a:pt x="383" y="509"/>
                  </a:lnTo>
                  <a:lnTo>
                    <a:pt x="383" y="511"/>
                  </a:lnTo>
                  <a:lnTo>
                    <a:pt x="381" y="511"/>
                  </a:lnTo>
                  <a:lnTo>
                    <a:pt x="381" y="514"/>
                  </a:lnTo>
                  <a:lnTo>
                    <a:pt x="381" y="514"/>
                  </a:lnTo>
                  <a:lnTo>
                    <a:pt x="383" y="516"/>
                  </a:lnTo>
                  <a:lnTo>
                    <a:pt x="383" y="516"/>
                  </a:lnTo>
                  <a:lnTo>
                    <a:pt x="386" y="519"/>
                  </a:lnTo>
                  <a:lnTo>
                    <a:pt x="395" y="523"/>
                  </a:lnTo>
                  <a:lnTo>
                    <a:pt x="402" y="530"/>
                  </a:lnTo>
                  <a:lnTo>
                    <a:pt x="412" y="538"/>
                  </a:lnTo>
                  <a:lnTo>
                    <a:pt x="414" y="540"/>
                  </a:lnTo>
                  <a:lnTo>
                    <a:pt x="414" y="542"/>
                  </a:lnTo>
                  <a:lnTo>
                    <a:pt x="414" y="542"/>
                  </a:lnTo>
                  <a:lnTo>
                    <a:pt x="421" y="545"/>
                  </a:lnTo>
                  <a:lnTo>
                    <a:pt x="428" y="549"/>
                  </a:lnTo>
                  <a:lnTo>
                    <a:pt x="433" y="554"/>
                  </a:lnTo>
                  <a:lnTo>
                    <a:pt x="436" y="554"/>
                  </a:lnTo>
                  <a:lnTo>
                    <a:pt x="436" y="556"/>
                  </a:lnTo>
                  <a:lnTo>
                    <a:pt x="436" y="559"/>
                  </a:lnTo>
                  <a:lnTo>
                    <a:pt x="438" y="559"/>
                  </a:lnTo>
                  <a:lnTo>
                    <a:pt x="438" y="556"/>
                  </a:lnTo>
                  <a:lnTo>
                    <a:pt x="438" y="559"/>
                  </a:lnTo>
                  <a:lnTo>
                    <a:pt x="440" y="559"/>
                  </a:lnTo>
                  <a:lnTo>
                    <a:pt x="440" y="559"/>
                  </a:lnTo>
                  <a:lnTo>
                    <a:pt x="440" y="561"/>
                  </a:lnTo>
                  <a:lnTo>
                    <a:pt x="440" y="561"/>
                  </a:lnTo>
                  <a:lnTo>
                    <a:pt x="440" y="561"/>
                  </a:lnTo>
                  <a:lnTo>
                    <a:pt x="443" y="561"/>
                  </a:lnTo>
                  <a:lnTo>
                    <a:pt x="443" y="561"/>
                  </a:lnTo>
                  <a:lnTo>
                    <a:pt x="443" y="561"/>
                  </a:lnTo>
                  <a:lnTo>
                    <a:pt x="443" y="561"/>
                  </a:lnTo>
                  <a:lnTo>
                    <a:pt x="445" y="561"/>
                  </a:lnTo>
                  <a:lnTo>
                    <a:pt x="445" y="561"/>
                  </a:lnTo>
                  <a:lnTo>
                    <a:pt x="445" y="561"/>
                  </a:lnTo>
                  <a:lnTo>
                    <a:pt x="445" y="561"/>
                  </a:lnTo>
                  <a:lnTo>
                    <a:pt x="447" y="564"/>
                  </a:lnTo>
                  <a:lnTo>
                    <a:pt x="447" y="564"/>
                  </a:lnTo>
                  <a:lnTo>
                    <a:pt x="447" y="564"/>
                  </a:lnTo>
                  <a:lnTo>
                    <a:pt x="447" y="564"/>
                  </a:lnTo>
                  <a:lnTo>
                    <a:pt x="447" y="564"/>
                  </a:lnTo>
                  <a:lnTo>
                    <a:pt x="447" y="564"/>
                  </a:lnTo>
                  <a:lnTo>
                    <a:pt x="450" y="564"/>
                  </a:lnTo>
                  <a:lnTo>
                    <a:pt x="450" y="564"/>
                  </a:lnTo>
                  <a:lnTo>
                    <a:pt x="452" y="564"/>
                  </a:lnTo>
                  <a:lnTo>
                    <a:pt x="452" y="566"/>
                  </a:lnTo>
                  <a:lnTo>
                    <a:pt x="452" y="568"/>
                  </a:lnTo>
                  <a:lnTo>
                    <a:pt x="454" y="566"/>
                  </a:lnTo>
                  <a:lnTo>
                    <a:pt x="454" y="566"/>
                  </a:lnTo>
                  <a:lnTo>
                    <a:pt x="454" y="566"/>
                  </a:lnTo>
                  <a:lnTo>
                    <a:pt x="457" y="566"/>
                  </a:lnTo>
                  <a:lnTo>
                    <a:pt x="457" y="566"/>
                  </a:lnTo>
                  <a:lnTo>
                    <a:pt x="457" y="566"/>
                  </a:lnTo>
                  <a:lnTo>
                    <a:pt x="457" y="566"/>
                  </a:lnTo>
                  <a:lnTo>
                    <a:pt x="457" y="568"/>
                  </a:lnTo>
                  <a:lnTo>
                    <a:pt x="457" y="568"/>
                  </a:lnTo>
                  <a:lnTo>
                    <a:pt x="457" y="568"/>
                  </a:lnTo>
                  <a:lnTo>
                    <a:pt x="457" y="571"/>
                  </a:lnTo>
                  <a:lnTo>
                    <a:pt x="459" y="571"/>
                  </a:lnTo>
                  <a:lnTo>
                    <a:pt x="459" y="571"/>
                  </a:lnTo>
                  <a:lnTo>
                    <a:pt x="459" y="571"/>
                  </a:lnTo>
                  <a:lnTo>
                    <a:pt x="462" y="571"/>
                  </a:lnTo>
                  <a:lnTo>
                    <a:pt x="462" y="573"/>
                  </a:lnTo>
                  <a:lnTo>
                    <a:pt x="466" y="573"/>
                  </a:lnTo>
                  <a:lnTo>
                    <a:pt x="466" y="575"/>
                  </a:lnTo>
                  <a:lnTo>
                    <a:pt x="466" y="575"/>
                  </a:lnTo>
                  <a:lnTo>
                    <a:pt x="466" y="575"/>
                  </a:lnTo>
                  <a:lnTo>
                    <a:pt x="466" y="578"/>
                  </a:lnTo>
                  <a:lnTo>
                    <a:pt x="466" y="578"/>
                  </a:lnTo>
                  <a:lnTo>
                    <a:pt x="466" y="578"/>
                  </a:lnTo>
                  <a:lnTo>
                    <a:pt x="466" y="580"/>
                  </a:lnTo>
                  <a:lnTo>
                    <a:pt x="466" y="580"/>
                  </a:lnTo>
                  <a:lnTo>
                    <a:pt x="466" y="580"/>
                  </a:lnTo>
                  <a:lnTo>
                    <a:pt x="469" y="580"/>
                  </a:lnTo>
                  <a:lnTo>
                    <a:pt x="469" y="580"/>
                  </a:lnTo>
                  <a:lnTo>
                    <a:pt x="471" y="580"/>
                  </a:lnTo>
                  <a:lnTo>
                    <a:pt x="471" y="582"/>
                  </a:lnTo>
                  <a:lnTo>
                    <a:pt x="471" y="582"/>
                  </a:lnTo>
                  <a:lnTo>
                    <a:pt x="471" y="582"/>
                  </a:lnTo>
                  <a:lnTo>
                    <a:pt x="471" y="585"/>
                  </a:lnTo>
                  <a:lnTo>
                    <a:pt x="471" y="585"/>
                  </a:lnTo>
                  <a:lnTo>
                    <a:pt x="473" y="587"/>
                  </a:lnTo>
                  <a:lnTo>
                    <a:pt x="478" y="592"/>
                  </a:lnTo>
                  <a:lnTo>
                    <a:pt x="478" y="592"/>
                  </a:lnTo>
                  <a:lnTo>
                    <a:pt x="478" y="594"/>
                  </a:lnTo>
                  <a:lnTo>
                    <a:pt x="480" y="594"/>
                  </a:lnTo>
                  <a:lnTo>
                    <a:pt x="480" y="594"/>
                  </a:lnTo>
                  <a:lnTo>
                    <a:pt x="480" y="594"/>
                  </a:lnTo>
                  <a:lnTo>
                    <a:pt x="480" y="594"/>
                  </a:lnTo>
                  <a:lnTo>
                    <a:pt x="483" y="597"/>
                  </a:lnTo>
                  <a:lnTo>
                    <a:pt x="483" y="597"/>
                  </a:lnTo>
                  <a:lnTo>
                    <a:pt x="483" y="597"/>
                  </a:lnTo>
                  <a:lnTo>
                    <a:pt x="483" y="597"/>
                  </a:lnTo>
                  <a:lnTo>
                    <a:pt x="485" y="597"/>
                  </a:lnTo>
                  <a:lnTo>
                    <a:pt x="488" y="599"/>
                  </a:lnTo>
                  <a:lnTo>
                    <a:pt x="488" y="599"/>
                  </a:lnTo>
                  <a:lnTo>
                    <a:pt x="488" y="601"/>
                  </a:lnTo>
                  <a:lnTo>
                    <a:pt x="488" y="601"/>
                  </a:lnTo>
                  <a:lnTo>
                    <a:pt x="490" y="604"/>
                  </a:lnTo>
                  <a:lnTo>
                    <a:pt x="492" y="604"/>
                  </a:lnTo>
                  <a:lnTo>
                    <a:pt x="495" y="609"/>
                  </a:lnTo>
                  <a:lnTo>
                    <a:pt x="495" y="609"/>
                  </a:lnTo>
                  <a:lnTo>
                    <a:pt x="495" y="609"/>
                  </a:lnTo>
                  <a:lnTo>
                    <a:pt x="497" y="611"/>
                  </a:lnTo>
                  <a:lnTo>
                    <a:pt x="497" y="611"/>
                  </a:lnTo>
                  <a:lnTo>
                    <a:pt x="499" y="613"/>
                  </a:lnTo>
                  <a:lnTo>
                    <a:pt x="499" y="613"/>
                  </a:lnTo>
                  <a:lnTo>
                    <a:pt x="499" y="616"/>
                  </a:lnTo>
                  <a:lnTo>
                    <a:pt x="499" y="616"/>
                  </a:lnTo>
                  <a:lnTo>
                    <a:pt x="502" y="618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9" y="616"/>
                  </a:lnTo>
                  <a:lnTo>
                    <a:pt x="509" y="616"/>
                  </a:lnTo>
                  <a:lnTo>
                    <a:pt x="509" y="616"/>
                  </a:lnTo>
                  <a:lnTo>
                    <a:pt x="509" y="613"/>
                  </a:lnTo>
                  <a:lnTo>
                    <a:pt x="506" y="611"/>
                  </a:lnTo>
                  <a:lnTo>
                    <a:pt x="499" y="597"/>
                  </a:lnTo>
                  <a:lnTo>
                    <a:pt x="499" y="597"/>
                  </a:lnTo>
                  <a:lnTo>
                    <a:pt x="499" y="597"/>
                  </a:lnTo>
                  <a:lnTo>
                    <a:pt x="499" y="594"/>
                  </a:lnTo>
                  <a:lnTo>
                    <a:pt x="502" y="594"/>
                  </a:lnTo>
                  <a:lnTo>
                    <a:pt x="502" y="594"/>
                  </a:lnTo>
                  <a:lnTo>
                    <a:pt x="504" y="594"/>
                  </a:lnTo>
                  <a:lnTo>
                    <a:pt x="504" y="594"/>
                  </a:lnTo>
                  <a:lnTo>
                    <a:pt x="504" y="594"/>
                  </a:lnTo>
                  <a:lnTo>
                    <a:pt x="504" y="594"/>
                  </a:lnTo>
                  <a:lnTo>
                    <a:pt x="504" y="594"/>
                  </a:lnTo>
                  <a:lnTo>
                    <a:pt x="504" y="594"/>
                  </a:lnTo>
                  <a:lnTo>
                    <a:pt x="506" y="594"/>
                  </a:lnTo>
                  <a:lnTo>
                    <a:pt x="509" y="594"/>
                  </a:lnTo>
                  <a:lnTo>
                    <a:pt x="509" y="597"/>
                  </a:lnTo>
                  <a:lnTo>
                    <a:pt x="511" y="599"/>
                  </a:lnTo>
                  <a:lnTo>
                    <a:pt x="514" y="601"/>
                  </a:lnTo>
                  <a:lnTo>
                    <a:pt x="516" y="601"/>
                  </a:lnTo>
                  <a:lnTo>
                    <a:pt x="518" y="604"/>
                  </a:lnTo>
                  <a:lnTo>
                    <a:pt x="528" y="609"/>
                  </a:lnTo>
                  <a:lnTo>
                    <a:pt x="530" y="609"/>
                  </a:lnTo>
                  <a:lnTo>
                    <a:pt x="530" y="609"/>
                  </a:lnTo>
                  <a:close/>
                  <a:moveTo>
                    <a:pt x="119" y="192"/>
                  </a:moveTo>
                  <a:lnTo>
                    <a:pt x="119" y="192"/>
                  </a:lnTo>
                  <a:lnTo>
                    <a:pt x="119" y="192"/>
                  </a:lnTo>
                  <a:lnTo>
                    <a:pt x="116" y="192"/>
                  </a:lnTo>
                  <a:lnTo>
                    <a:pt x="116" y="192"/>
                  </a:lnTo>
                  <a:lnTo>
                    <a:pt x="116" y="194"/>
                  </a:lnTo>
                  <a:lnTo>
                    <a:pt x="114" y="194"/>
                  </a:lnTo>
                  <a:lnTo>
                    <a:pt x="114" y="192"/>
                  </a:lnTo>
                  <a:lnTo>
                    <a:pt x="114" y="192"/>
                  </a:lnTo>
                  <a:lnTo>
                    <a:pt x="114" y="192"/>
                  </a:lnTo>
                  <a:lnTo>
                    <a:pt x="114" y="192"/>
                  </a:lnTo>
                  <a:lnTo>
                    <a:pt x="111" y="192"/>
                  </a:lnTo>
                  <a:lnTo>
                    <a:pt x="111" y="192"/>
                  </a:lnTo>
                  <a:lnTo>
                    <a:pt x="109" y="192"/>
                  </a:lnTo>
                  <a:lnTo>
                    <a:pt x="116" y="194"/>
                  </a:lnTo>
                  <a:lnTo>
                    <a:pt x="116" y="197"/>
                  </a:lnTo>
                  <a:lnTo>
                    <a:pt x="116" y="197"/>
                  </a:lnTo>
                  <a:lnTo>
                    <a:pt x="119" y="199"/>
                  </a:lnTo>
                  <a:lnTo>
                    <a:pt x="121" y="199"/>
                  </a:lnTo>
                  <a:lnTo>
                    <a:pt x="121" y="201"/>
                  </a:lnTo>
                  <a:lnTo>
                    <a:pt x="121" y="201"/>
                  </a:lnTo>
                  <a:lnTo>
                    <a:pt x="121" y="201"/>
                  </a:lnTo>
                  <a:lnTo>
                    <a:pt x="121" y="201"/>
                  </a:lnTo>
                  <a:lnTo>
                    <a:pt x="121" y="201"/>
                  </a:lnTo>
                  <a:lnTo>
                    <a:pt x="123" y="201"/>
                  </a:lnTo>
                  <a:lnTo>
                    <a:pt x="123" y="201"/>
                  </a:lnTo>
                  <a:lnTo>
                    <a:pt x="123" y="201"/>
                  </a:lnTo>
                  <a:lnTo>
                    <a:pt x="123" y="201"/>
                  </a:lnTo>
                  <a:lnTo>
                    <a:pt x="123" y="199"/>
                  </a:lnTo>
                  <a:lnTo>
                    <a:pt x="123" y="199"/>
                  </a:lnTo>
                  <a:lnTo>
                    <a:pt x="123" y="197"/>
                  </a:lnTo>
                  <a:lnTo>
                    <a:pt x="121" y="197"/>
                  </a:lnTo>
                  <a:lnTo>
                    <a:pt x="121" y="194"/>
                  </a:lnTo>
                  <a:lnTo>
                    <a:pt x="121" y="194"/>
                  </a:lnTo>
                  <a:lnTo>
                    <a:pt x="121" y="194"/>
                  </a:lnTo>
                  <a:lnTo>
                    <a:pt x="119" y="194"/>
                  </a:lnTo>
                  <a:lnTo>
                    <a:pt x="121" y="192"/>
                  </a:lnTo>
                  <a:lnTo>
                    <a:pt x="119" y="192"/>
                  </a:lnTo>
                  <a:close/>
                  <a:moveTo>
                    <a:pt x="154" y="256"/>
                  </a:moveTo>
                  <a:lnTo>
                    <a:pt x="152" y="254"/>
                  </a:lnTo>
                  <a:lnTo>
                    <a:pt x="152" y="254"/>
                  </a:lnTo>
                  <a:lnTo>
                    <a:pt x="152" y="254"/>
                  </a:lnTo>
                  <a:lnTo>
                    <a:pt x="149" y="254"/>
                  </a:lnTo>
                  <a:lnTo>
                    <a:pt x="149" y="254"/>
                  </a:lnTo>
                  <a:lnTo>
                    <a:pt x="149" y="251"/>
                  </a:lnTo>
                  <a:lnTo>
                    <a:pt x="147" y="251"/>
                  </a:lnTo>
                  <a:lnTo>
                    <a:pt x="147" y="251"/>
                  </a:lnTo>
                  <a:lnTo>
                    <a:pt x="147" y="249"/>
                  </a:lnTo>
                  <a:lnTo>
                    <a:pt x="147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38" y="242"/>
                  </a:lnTo>
                  <a:lnTo>
                    <a:pt x="138" y="239"/>
                  </a:lnTo>
                  <a:lnTo>
                    <a:pt x="135" y="239"/>
                  </a:lnTo>
                  <a:lnTo>
                    <a:pt x="133" y="237"/>
                  </a:lnTo>
                  <a:lnTo>
                    <a:pt x="133" y="235"/>
                  </a:lnTo>
                  <a:lnTo>
                    <a:pt x="133" y="235"/>
                  </a:lnTo>
                  <a:lnTo>
                    <a:pt x="133" y="235"/>
                  </a:lnTo>
                  <a:lnTo>
                    <a:pt x="133" y="235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28" y="232"/>
                  </a:lnTo>
                  <a:lnTo>
                    <a:pt x="128" y="232"/>
                  </a:lnTo>
                  <a:lnTo>
                    <a:pt x="128" y="232"/>
                  </a:lnTo>
                  <a:lnTo>
                    <a:pt x="128" y="230"/>
                  </a:lnTo>
                  <a:lnTo>
                    <a:pt x="128" y="230"/>
                  </a:lnTo>
                  <a:lnTo>
                    <a:pt x="128" y="230"/>
                  </a:lnTo>
                  <a:lnTo>
                    <a:pt x="126" y="230"/>
                  </a:lnTo>
                  <a:lnTo>
                    <a:pt x="126" y="230"/>
                  </a:lnTo>
                  <a:lnTo>
                    <a:pt x="126" y="230"/>
                  </a:lnTo>
                  <a:lnTo>
                    <a:pt x="123" y="230"/>
                  </a:lnTo>
                  <a:lnTo>
                    <a:pt x="123" y="228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1" y="232"/>
                  </a:lnTo>
                  <a:lnTo>
                    <a:pt x="119" y="235"/>
                  </a:lnTo>
                  <a:lnTo>
                    <a:pt x="119" y="235"/>
                  </a:lnTo>
                  <a:lnTo>
                    <a:pt x="116" y="235"/>
                  </a:lnTo>
                  <a:lnTo>
                    <a:pt x="116" y="235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4" y="235"/>
                  </a:lnTo>
                  <a:lnTo>
                    <a:pt x="111" y="235"/>
                  </a:lnTo>
                  <a:lnTo>
                    <a:pt x="111" y="235"/>
                  </a:lnTo>
                  <a:lnTo>
                    <a:pt x="111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09" y="235"/>
                  </a:lnTo>
                  <a:lnTo>
                    <a:pt x="111" y="235"/>
                  </a:lnTo>
                  <a:lnTo>
                    <a:pt x="111" y="237"/>
                  </a:lnTo>
                  <a:lnTo>
                    <a:pt x="114" y="239"/>
                  </a:lnTo>
                  <a:lnTo>
                    <a:pt x="114" y="239"/>
                  </a:lnTo>
                  <a:lnTo>
                    <a:pt x="114" y="239"/>
                  </a:lnTo>
                  <a:lnTo>
                    <a:pt x="114" y="242"/>
                  </a:lnTo>
                  <a:lnTo>
                    <a:pt x="116" y="242"/>
                  </a:lnTo>
                  <a:lnTo>
                    <a:pt x="116" y="242"/>
                  </a:lnTo>
                  <a:lnTo>
                    <a:pt x="116" y="242"/>
                  </a:lnTo>
                  <a:lnTo>
                    <a:pt x="116" y="242"/>
                  </a:lnTo>
                  <a:lnTo>
                    <a:pt x="119" y="242"/>
                  </a:lnTo>
                  <a:lnTo>
                    <a:pt x="119" y="242"/>
                  </a:lnTo>
                  <a:lnTo>
                    <a:pt x="119" y="242"/>
                  </a:lnTo>
                  <a:lnTo>
                    <a:pt x="119" y="244"/>
                  </a:lnTo>
                  <a:lnTo>
                    <a:pt x="119" y="244"/>
                  </a:lnTo>
                  <a:lnTo>
                    <a:pt x="119" y="244"/>
                  </a:lnTo>
                  <a:lnTo>
                    <a:pt x="119" y="246"/>
                  </a:lnTo>
                  <a:lnTo>
                    <a:pt x="121" y="246"/>
                  </a:lnTo>
                  <a:lnTo>
                    <a:pt x="121" y="246"/>
                  </a:lnTo>
                  <a:lnTo>
                    <a:pt x="121" y="246"/>
                  </a:lnTo>
                  <a:lnTo>
                    <a:pt x="121" y="246"/>
                  </a:lnTo>
                  <a:lnTo>
                    <a:pt x="121" y="249"/>
                  </a:lnTo>
                  <a:lnTo>
                    <a:pt x="123" y="254"/>
                  </a:lnTo>
                  <a:lnTo>
                    <a:pt x="126" y="256"/>
                  </a:lnTo>
                  <a:lnTo>
                    <a:pt x="126" y="258"/>
                  </a:lnTo>
                  <a:lnTo>
                    <a:pt x="126" y="258"/>
                  </a:lnTo>
                  <a:lnTo>
                    <a:pt x="126" y="258"/>
                  </a:lnTo>
                  <a:lnTo>
                    <a:pt x="128" y="258"/>
                  </a:lnTo>
                  <a:lnTo>
                    <a:pt x="128" y="258"/>
                  </a:lnTo>
                  <a:lnTo>
                    <a:pt x="130" y="258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5" y="263"/>
                  </a:lnTo>
                  <a:lnTo>
                    <a:pt x="138" y="265"/>
                  </a:lnTo>
                  <a:lnTo>
                    <a:pt x="138" y="268"/>
                  </a:lnTo>
                  <a:lnTo>
                    <a:pt x="138" y="268"/>
                  </a:lnTo>
                  <a:lnTo>
                    <a:pt x="140" y="270"/>
                  </a:lnTo>
                  <a:lnTo>
                    <a:pt x="140" y="270"/>
                  </a:lnTo>
                  <a:lnTo>
                    <a:pt x="140" y="270"/>
                  </a:lnTo>
                  <a:lnTo>
                    <a:pt x="140" y="272"/>
                  </a:lnTo>
                  <a:lnTo>
                    <a:pt x="140" y="272"/>
                  </a:lnTo>
                  <a:lnTo>
                    <a:pt x="140" y="275"/>
                  </a:lnTo>
                  <a:lnTo>
                    <a:pt x="140" y="275"/>
                  </a:lnTo>
                  <a:lnTo>
                    <a:pt x="142" y="275"/>
                  </a:lnTo>
                  <a:lnTo>
                    <a:pt x="140" y="277"/>
                  </a:lnTo>
                  <a:lnTo>
                    <a:pt x="140" y="277"/>
                  </a:lnTo>
                  <a:lnTo>
                    <a:pt x="140" y="277"/>
                  </a:lnTo>
                  <a:lnTo>
                    <a:pt x="142" y="277"/>
                  </a:lnTo>
                  <a:lnTo>
                    <a:pt x="142" y="277"/>
                  </a:lnTo>
                  <a:lnTo>
                    <a:pt x="142" y="277"/>
                  </a:lnTo>
                  <a:lnTo>
                    <a:pt x="142" y="277"/>
                  </a:lnTo>
                  <a:lnTo>
                    <a:pt x="142" y="277"/>
                  </a:lnTo>
                  <a:lnTo>
                    <a:pt x="145" y="280"/>
                  </a:lnTo>
                  <a:lnTo>
                    <a:pt x="145" y="280"/>
                  </a:lnTo>
                  <a:lnTo>
                    <a:pt x="145" y="277"/>
                  </a:lnTo>
                  <a:lnTo>
                    <a:pt x="147" y="280"/>
                  </a:lnTo>
                  <a:lnTo>
                    <a:pt x="147" y="280"/>
                  </a:lnTo>
                  <a:lnTo>
                    <a:pt x="147" y="280"/>
                  </a:lnTo>
                  <a:lnTo>
                    <a:pt x="149" y="280"/>
                  </a:lnTo>
                  <a:lnTo>
                    <a:pt x="152" y="275"/>
                  </a:lnTo>
                  <a:lnTo>
                    <a:pt x="152" y="275"/>
                  </a:lnTo>
                  <a:lnTo>
                    <a:pt x="152" y="270"/>
                  </a:lnTo>
                  <a:lnTo>
                    <a:pt x="152" y="268"/>
                  </a:lnTo>
                  <a:lnTo>
                    <a:pt x="152" y="265"/>
                  </a:lnTo>
                  <a:lnTo>
                    <a:pt x="152" y="265"/>
                  </a:lnTo>
                  <a:lnTo>
                    <a:pt x="152" y="263"/>
                  </a:lnTo>
                  <a:lnTo>
                    <a:pt x="152" y="261"/>
                  </a:lnTo>
                  <a:lnTo>
                    <a:pt x="154" y="261"/>
                  </a:lnTo>
                  <a:lnTo>
                    <a:pt x="154" y="261"/>
                  </a:lnTo>
                  <a:lnTo>
                    <a:pt x="154" y="258"/>
                  </a:lnTo>
                  <a:lnTo>
                    <a:pt x="154" y="256"/>
                  </a:lnTo>
                  <a:lnTo>
                    <a:pt x="154" y="256"/>
                  </a:lnTo>
                  <a:lnTo>
                    <a:pt x="154" y="256"/>
                  </a:lnTo>
                  <a:close/>
                  <a:moveTo>
                    <a:pt x="289" y="471"/>
                  </a:moveTo>
                  <a:lnTo>
                    <a:pt x="289" y="471"/>
                  </a:lnTo>
                  <a:lnTo>
                    <a:pt x="287" y="471"/>
                  </a:lnTo>
                  <a:lnTo>
                    <a:pt x="289" y="474"/>
                  </a:lnTo>
                  <a:lnTo>
                    <a:pt x="289" y="474"/>
                  </a:lnTo>
                  <a:lnTo>
                    <a:pt x="289" y="474"/>
                  </a:lnTo>
                  <a:lnTo>
                    <a:pt x="289" y="474"/>
                  </a:lnTo>
                  <a:lnTo>
                    <a:pt x="289" y="471"/>
                  </a:lnTo>
                  <a:lnTo>
                    <a:pt x="289" y="471"/>
                  </a:lnTo>
                  <a:close/>
                  <a:moveTo>
                    <a:pt x="386" y="587"/>
                  </a:moveTo>
                  <a:lnTo>
                    <a:pt x="383" y="587"/>
                  </a:lnTo>
                  <a:lnTo>
                    <a:pt x="381" y="585"/>
                  </a:lnTo>
                  <a:lnTo>
                    <a:pt x="381" y="585"/>
                  </a:lnTo>
                  <a:lnTo>
                    <a:pt x="381" y="585"/>
                  </a:lnTo>
                  <a:lnTo>
                    <a:pt x="379" y="585"/>
                  </a:lnTo>
                  <a:lnTo>
                    <a:pt x="379" y="585"/>
                  </a:lnTo>
                  <a:lnTo>
                    <a:pt x="376" y="582"/>
                  </a:lnTo>
                  <a:lnTo>
                    <a:pt x="376" y="582"/>
                  </a:lnTo>
                  <a:lnTo>
                    <a:pt x="374" y="585"/>
                  </a:lnTo>
                  <a:lnTo>
                    <a:pt x="372" y="585"/>
                  </a:lnTo>
                  <a:lnTo>
                    <a:pt x="374" y="587"/>
                  </a:lnTo>
                  <a:lnTo>
                    <a:pt x="379" y="592"/>
                  </a:lnTo>
                  <a:lnTo>
                    <a:pt x="381" y="592"/>
                  </a:lnTo>
                  <a:lnTo>
                    <a:pt x="381" y="594"/>
                  </a:lnTo>
                  <a:lnTo>
                    <a:pt x="381" y="594"/>
                  </a:lnTo>
                  <a:lnTo>
                    <a:pt x="381" y="594"/>
                  </a:lnTo>
                  <a:lnTo>
                    <a:pt x="381" y="594"/>
                  </a:lnTo>
                  <a:lnTo>
                    <a:pt x="383" y="594"/>
                  </a:lnTo>
                  <a:lnTo>
                    <a:pt x="383" y="594"/>
                  </a:lnTo>
                  <a:lnTo>
                    <a:pt x="383" y="594"/>
                  </a:lnTo>
                  <a:lnTo>
                    <a:pt x="383" y="592"/>
                  </a:lnTo>
                  <a:lnTo>
                    <a:pt x="383" y="594"/>
                  </a:lnTo>
                  <a:lnTo>
                    <a:pt x="386" y="594"/>
                  </a:lnTo>
                  <a:lnTo>
                    <a:pt x="386" y="594"/>
                  </a:lnTo>
                  <a:lnTo>
                    <a:pt x="386" y="592"/>
                  </a:lnTo>
                  <a:lnTo>
                    <a:pt x="386" y="592"/>
                  </a:lnTo>
                  <a:lnTo>
                    <a:pt x="386" y="592"/>
                  </a:lnTo>
                  <a:lnTo>
                    <a:pt x="386" y="592"/>
                  </a:lnTo>
                  <a:lnTo>
                    <a:pt x="388" y="590"/>
                  </a:lnTo>
                  <a:lnTo>
                    <a:pt x="388" y="590"/>
                  </a:lnTo>
                  <a:lnTo>
                    <a:pt x="388" y="587"/>
                  </a:lnTo>
                  <a:lnTo>
                    <a:pt x="386" y="587"/>
                  </a:lnTo>
                  <a:close/>
                  <a:moveTo>
                    <a:pt x="516" y="609"/>
                  </a:moveTo>
                  <a:lnTo>
                    <a:pt x="514" y="609"/>
                  </a:lnTo>
                  <a:lnTo>
                    <a:pt x="514" y="609"/>
                  </a:lnTo>
                  <a:lnTo>
                    <a:pt x="511" y="606"/>
                  </a:lnTo>
                  <a:lnTo>
                    <a:pt x="511" y="606"/>
                  </a:lnTo>
                  <a:lnTo>
                    <a:pt x="511" y="609"/>
                  </a:lnTo>
                  <a:lnTo>
                    <a:pt x="511" y="609"/>
                  </a:lnTo>
                  <a:lnTo>
                    <a:pt x="511" y="609"/>
                  </a:lnTo>
                  <a:lnTo>
                    <a:pt x="514" y="609"/>
                  </a:lnTo>
                  <a:lnTo>
                    <a:pt x="514" y="611"/>
                  </a:lnTo>
                  <a:lnTo>
                    <a:pt x="516" y="611"/>
                  </a:lnTo>
                  <a:lnTo>
                    <a:pt x="516" y="611"/>
                  </a:lnTo>
                  <a:lnTo>
                    <a:pt x="516" y="609"/>
                  </a:lnTo>
                  <a:lnTo>
                    <a:pt x="516" y="609"/>
                  </a:lnTo>
                  <a:lnTo>
                    <a:pt x="516" y="609"/>
                  </a:lnTo>
                  <a:close/>
                  <a:moveTo>
                    <a:pt x="284" y="476"/>
                  </a:moveTo>
                  <a:lnTo>
                    <a:pt x="284" y="476"/>
                  </a:lnTo>
                  <a:lnTo>
                    <a:pt x="282" y="474"/>
                  </a:lnTo>
                  <a:lnTo>
                    <a:pt x="282" y="474"/>
                  </a:lnTo>
                  <a:lnTo>
                    <a:pt x="284" y="474"/>
                  </a:lnTo>
                  <a:lnTo>
                    <a:pt x="282" y="474"/>
                  </a:lnTo>
                  <a:lnTo>
                    <a:pt x="282" y="471"/>
                  </a:lnTo>
                  <a:lnTo>
                    <a:pt x="282" y="471"/>
                  </a:lnTo>
                  <a:lnTo>
                    <a:pt x="282" y="471"/>
                  </a:lnTo>
                  <a:lnTo>
                    <a:pt x="284" y="471"/>
                  </a:lnTo>
                  <a:lnTo>
                    <a:pt x="284" y="471"/>
                  </a:lnTo>
                  <a:lnTo>
                    <a:pt x="284" y="471"/>
                  </a:lnTo>
                  <a:lnTo>
                    <a:pt x="284" y="471"/>
                  </a:lnTo>
                  <a:lnTo>
                    <a:pt x="284" y="471"/>
                  </a:lnTo>
                  <a:lnTo>
                    <a:pt x="287" y="471"/>
                  </a:lnTo>
                  <a:lnTo>
                    <a:pt x="287" y="471"/>
                  </a:lnTo>
                  <a:lnTo>
                    <a:pt x="287" y="469"/>
                  </a:lnTo>
                  <a:lnTo>
                    <a:pt x="287" y="469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4"/>
                  </a:lnTo>
                  <a:lnTo>
                    <a:pt x="284" y="462"/>
                  </a:lnTo>
                  <a:lnTo>
                    <a:pt x="282" y="459"/>
                  </a:lnTo>
                  <a:lnTo>
                    <a:pt x="279" y="459"/>
                  </a:lnTo>
                  <a:lnTo>
                    <a:pt x="277" y="455"/>
                  </a:lnTo>
                  <a:lnTo>
                    <a:pt x="277" y="455"/>
                  </a:lnTo>
                  <a:lnTo>
                    <a:pt x="277" y="455"/>
                  </a:lnTo>
                  <a:lnTo>
                    <a:pt x="277" y="455"/>
                  </a:lnTo>
                  <a:lnTo>
                    <a:pt x="277" y="455"/>
                  </a:lnTo>
                  <a:lnTo>
                    <a:pt x="275" y="452"/>
                  </a:lnTo>
                  <a:lnTo>
                    <a:pt x="275" y="452"/>
                  </a:lnTo>
                  <a:lnTo>
                    <a:pt x="275" y="452"/>
                  </a:lnTo>
                  <a:lnTo>
                    <a:pt x="275" y="452"/>
                  </a:lnTo>
                  <a:lnTo>
                    <a:pt x="272" y="452"/>
                  </a:lnTo>
                  <a:lnTo>
                    <a:pt x="272" y="455"/>
                  </a:lnTo>
                  <a:lnTo>
                    <a:pt x="272" y="455"/>
                  </a:lnTo>
                  <a:lnTo>
                    <a:pt x="272" y="459"/>
                  </a:lnTo>
                  <a:lnTo>
                    <a:pt x="272" y="459"/>
                  </a:lnTo>
                  <a:lnTo>
                    <a:pt x="272" y="459"/>
                  </a:lnTo>
                  <a:lnTo>
                    <a:pt x="272" y="462"/>
                  </a:lnTo>
                  <a:lnTo>
                    <a:pt x="272" y="462"/>
                  </a:lnTo>
                  <a:lnTo>
                    <a:pt x="272" y="462"/>
                  </a:lnTo>
                  <a:lnTo>
                    <a:pt x="272" y="464"/>
                  </a:lnTo>
                  <a:lnTo>
                    <a:pt x="272" y="464"/>
                  </a:lnTo>
                  <a:lnTo>
                    <a:pt x="272" y="464"/>
                  </a:lnTo>
                  <a:lnTo>
                    <a:pt x="275" y="467"/>
                  </a:lnTo>
                  <a:lnTo>
                    <a:pt x="275" y="467"/>
                  </a:lnTo>
                  <a:lnTo>
                    <a:pt x="275" y="469"/>
                  </a:lnTo>
                  <a:lnTo>
                    <a:pt x="275" y="469"/>
                  </a:lnTo>
                  <a:lnTo>
                    <a:pt x="277" y="469"/>
                  </a:lnTo>
                  <a:lnTo>
                    <a:pt x="277" y="469"/>
                  </a:lnTo>
                  <a:lnTo>
                    <a:pt x="279" y="471"/>
                  </a:lnTo>
                  <a:lnTo>
                    <a:pt x="279" y="471"/>
                  </a:lnTo>
                  <a:lnTo>
                    <a:pt x="279" y="471"/>
                  </a:lnTo>
                  <a:lnTo>
                    <a:pt x="279" y="474"/>
                  </a:lnTo>
                  <a:lnTo>
                    <a:pt x="279" y="474"/>
                  </a:lnTo>
                  <a:lnTo>
                    <a:pt x="279" y="474"/>
                  </a:lnTo>
                  <a:lnTo>
                    <a:pt x="282" y="476"/>
                  </a:lnTo>
                  <a:lnTo>
                    <a:pt x="279" y="476"/>
                  </a:lnTo>
                  <a:lnTo>
                    <a:pt x="279" y="476"/>
                  </a:lnTo>
                  <a:lnTo>
                    <a:pt x="279" y="476"/>
                  </a:lnTo>
                  <a:lnTo>
                    <a:pt x="279" y="476"/>
                  </a:lnTo>
                  <a:lnTo>
                    <a:pt x="279" y="474"/>
                  </a:lnTo>
                  <a:lnTo>
                    <a:pt x="279" y="474"/>
                  </a:lnTo>
                  <a:lnTo>
                    <a:pt x="279" y="476"/>
                  </a:lnTo>
                  <a:lnTo>
                    <a:pt x="279" y="476"/>
                  </a:lnTo>
                  <a:lnTo>
                    <a:pt x="282" y="476"/>
                  </a:lnTo>
                  <a:lnTo>
                    <a:pt x="282" y="476"/>
                  </a:lnTo>
                  <a:lnTo>
                    <a:pt x="282" y="476"/>
                  </a:lnTo>
                  <a:lnTo>
                    <a:pt x="282" y="476"/>
                  </a:lnTo>
                  <a:lnTo>
                    <a:pt x="282" y="478"/>
                  </a:lnTo>
                  <a:lnTo>
                    <a:pt x="282" y="478"/>
                  </a:lnTo>
                  <a:lnTo>
                    <a:pt x="282" y="478"/>
                  </a:lnTo>
                  <a:lnTo>
                    <a:pt x="282" y="478"/>
                  </a:lnTo>
                  <a:lnTo>
                    <a:pt x="284" y="478"/>
                  </a:lnTo>
                  <a:lnTo>
                    <a:pt x="284" y="481"/>
                  </a:lnTo>
                  <a:lnTo>
                    <a:pt x="284" y="481"/>
                  </a:lnTo>
                  <a:lnTo>
                    <a:pt x="287" y="481"/>
                  </a:lnTo>
                  <a:lnTo>
                    <a:pt x="287" y="481"/>
                  </a:lnTo>
                  <a:lnTo>
                    <a:pt x="287" y="481"/>
                  </a:lnTo>
                  <a:lnTo>
                    <a:pt x="287" y="478"/>
                  </a:lnTo>
                  <a:lnTo>
                    <a:pt x="284" y="476"/>
                  </a:lnTo>
                  <a:close/>
                  <a:moveTo>
                    <a:pt x="253" y="426"/>
                  </a:moveTo>
                  <a:lnTo>
                    <a:pt x="251" y="426"/>
                  </a:lnTo>
                  <a:lnTo>
                    <a:pt x="251" y="426"/>
                  </a:lnTo>
                  <a:lnTo>
                    <a:pt x="251" y="426"/>
                  </a:lnTo>
                  <a:lnTo>
                    <a:pt x="251" y="426"/>
                  </a:lnTo>
                  <a:lnTo>
                    <a:pt x="251" y="426"/>
                  </a:lnTo>
                  <a:lnTo>
                    <a:pt x="251" y="424"/>
                  </a:lnTo>
                  <a:lnTo>
                    <a:pt x="251" y="424"/>
                  </a:lnTo>
                  <a:lnTo>
                    <a:pt x="246" y="422"/>
                  </a:lnTo>
                  <a:lnTo>
                    <a:pt x="246" y="419"/>
                  </a:lnTo>
                  <a:lnTo>
                    <a:pt x="246" y="417"/>
                  </a:lnTo>
                  <a:lnTo>
                    <a:pt x="246" y="417"/>
                  </a:lnTo>
                  <a:lnTo>
                    <a:pt x="246" y="414"/>
                  </a:lnTo>
                  <a:lnTo>
                    <a:pt x="244" y="414"/>
                  </a:lnTo>
                  <a:lnTo>
                    <a:pt x="244" y="414"/>
                  </a:lnTo>
                  <a:lnTo>
                    <a:pt x="244" y="414"/>
                  </a:lnTo>
                  <a:lnTo>
                    <a:pt x="242" y="412"/>
                  </a:lnTo>
                  <a:lnTo>
                    <a:pt x="242" y="412"/>
                  </a:lnTo>
                  <a:lnTo>
                    <a:pt x="239" y="414"/>
                  </a:lnTo>
                  <a:lnTo>
                    <a:pt x="239" y="414"/>
                  </a:lnTo>
                  <a:lnTo>
                    <a:pt x="239" y="417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19"/>
                  </a:lnTo>
                  <a:lnTo>
                    <a:pt x="237" y="419"/>
                  </a:lnTo>
                  <a:lnTo>
                    <a:pt x="237" y="419"/>
                  </a:lnTo>
                  <a:lnTo>
                    <a:pt x="237" y="419"/>
                  </a:lnTo>
                  <a:lnTo>
                    <a:pt x="239" y="422"/>
                  </a:lnTo>
                  <a:lnTo>
                    <a:pt x="239" y="424"/>
                  </a:lnTo>
                  <a:lnTo>
                    <a:pt x="239" y="424"/>
                  </a:lnTo>
                  <a:lnTo>
                    <a:pt x="239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4"/>
                  </a:lnTo>
                  <a:lnTo>
                    <a:pt x="242" y="426"/>
                  </a:lnTo>
                  <a:lnTo>
                    <a:pt x="242" y="426"/>
                  </a:lnTo>
                  <a:lnTo>
                    <a:pt x="242" y="426"/>
                  </a:lnTo>
                  <a:lnTo>
                    <a:pt x="244" y="426"/>
                  </a:lnTo>
                  <a:lnTo>
                    <a:pt x="244" y="426"/>
                  </a:lnTo>
                  <a:lnTo>
                    <a:pt x="246" y="426"/>
                  </a:lnTo>
                  <a:lnTo>
                    <a:pt x="246" y="429"/>
                  </a:lnTo>
                  <a:lnTo>
                    <a:pt x="246" y="429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1" y="429"/>
                  </a:lnTo>
                  <a:lnTo>
                    <a:pt x="251" y="429"/>
                  </a:lnTo>
                  <a:lnTo>
                    <a:pt x="251" y="431"/>
                  </a:lnTo>
                  <a:lnTo>
                    <a:pt x="251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31"/>
                  </a:lnTo>
                  <a:lnTo>
                    <a:pt x="253" y="429"/>
                  </a:lnTo>
                  <a:lnTo>
                    <a:pt x="253" y="426"/>
                  </a:lnTo>
                  <a:close/>
                  <a:moveTo>
                    <a:pt x="225" y="393"/>
                  </a:moveTo>
                  <a:lnTo>
                    <a:pt x="225" y="393"/>
                  </a:lnTo>
                  <a:lnTo>
                    <a:pt x="223" y="391"/>
                  </a:lnTo>
                  <a:lnTo>
                    <a:pt x="223" y="391"/>
                  </a:lnTo>
                  <a:lnTo>
                    <a:pt x="223" y="391"/>
                  </a:lnTo>
                  <a:lnTo>
                    <a:pt x="223" y="391"/>
                  </a:lnTo>
                  <a:lnTo>
                    <a:pt x="220" y="391"/>
                  </a:lnTo>
                  <a:lnTo>
                    <a:pt x="220" y="391"/>
                  </a:lnTo>
                  <a:lnTo>
                    <a:pt x="220" y="388"/>
                  </a:lnTo>
                  <a:lnTo>
                    <a:pt x="220" y="388"/>
                  </a:lnTo>
                  <a:lnTo>
                    <a:pt x="220" y="386"/>
                  </a:lnTo>
                  <a:lnTo>
                    <a:pt x="220" y="386"/>
                  </a:lnTo>
                  <a:lnTo>
                    <a:pt x="220" y="386"/>
                  </a:lnTo>
                  <a:lnTo>
                    <a:pt x="218" y="386"/>
                  </a:lnTo>
                  <a:lnTo>
                    <a:pt x="218" y="384"/>
                  </a:lnTo>
                  <a:lnTo>
                    <a:pt x="216" y="384"/>
                  </a:lnTo>
                  <a:lnTo>
                    <a:pt x="216" y="381"/>
                  </a:lnTo>
                  <a:lnTo>
                    <a:pt x="216" y="381"/>
                  </a:lnTo>
                  <a:lnTo>
                    <a:pt x="218" y="384"/>
                  </a:lnTo>
                  <a:lnTo>
                    <a:pt x="218" y="384"/>
                  </a:lnTo>
                  <a:lnTo>
                    <a:pt x="218" y="381"/>
                  </a:lnTo>
                  <a:lnTo>
                    <a:pt x="218" y="381"/>
                  </a:lnTo>
                  <a:lnTo>
                    <a:pt x="216" y="379"/>
                  </a:lnTo>
                  <a:lnTo>
                    <a:pt x="216" y="377"/>
                  </a:lnTo>
                  <a:lnTo>
                    <a:pt x="213" y="377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3" y="374"/>
                  </a:lnTo>
                  <a:lnTo>
                    <a:pt x="213" y="372"/>
                  </a:lnTo>
                  <a:lnTo>
                    <a:pt x="213" y="372"/>
                  </a:lnTo>
                  <a:lnTo>
                    <a:pt x="213" y="372"/>
                  </a:lnTo>
                  <a:lnTo>
                    <a:pt x="211" y="372"/>
                  </a:lnTo>
                  <a:lnTo>
                    <a:pt x="211" y="372"/>
                  </a:lnTo>
                  <a:lnTo>
                    <a:pt x="211" y="370"/>
                  </a:lnTo>
                  <a:lnTo>
                    <a:pt x="211" y="370"/>
                  </a:lnTo>
                  <a:lnTo>
                    <a:pt x="211" y="370"/>
                  </a:lnTo>
                  <a:lnTo>
                    <a:pt x="211" y="370"/>
                  </a:lnTo>
                  <a:lnTo>
                    <a:pt x="211" y="367"/>
                  </a:lnTo>
                  <a:lnTo>
                    <a:pt x="208" y="367"/>
                  </a:lnTo>
                  <a:lnTo>
                    <a:pt x="208" y="365"/>
                  </a:lnTo>
                  <a:lnTo>
                    <a:pt x="208" y="365"/>
                  </a:lnTo>
                  <a:lnTo>
                    <a:pt x="206" y="365"/>
                  </a:lnTo>
                  <a:lnTo>
                    <a:pt x="206" y="362"/>
                  </a:lnTo>
                  <a:lnTo>
                    <a:pt x="206" y="362"/>
                  </a:lnTo>
                  <a:lnTo>
                    <a:pt x="206" y="362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04" y="360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06" y="360"/>
                  </a:lnTo>
                  <a:lnTo>
                    <a:pt x="206" y="358"/>
                  </a:lnTo>
                  <a:lnTo>
                    <a:pt x="206" y="358"/>
                  </a:lnTo>
                  <a:lnTo>
                    <a:pt x="204" y="358"/>
                  </a:lnTo>
                  <a:lnTo>
                    <a:pt x="204" y="355"/>
                  </a:lnTo>
                  <a:lnTo>
                    <a:pt x="204" y="355"/>
                  </a:lnTo>
                  <a:lnTo>
                    <a:pt x="201" y="355"/>
                  </a:lnTo>
                  <a:lnTo>
                    <a:pt x="201" y="355"/>
                  </a:lnTo>
                  <a:lnTo>
                    <a:pt x="199" y="358"/>
                  </a:lnTo>
                  <a:lnTo>
                    <a:pt x="199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194" y="358"/>
                  </a:lnTo>
                  <a:lnTo>
                    <a:pt x="194" y="358"/>
                  </a:lnTo>
                  <a:lnTo>
                    <a:pt x="192" y="358"/>
                  </a:lnTo>
                  <a:lnTo>
                    <a:pt x="192" y="358"/>
                  </a:lnTo>
                  <a:lnTo>
                    <a:pt x="192" y="358"/>
                  </a:lnTo>
                  <a:lnTo>
                    <a:pt x="192" y="360"/>
                  </a:lnTo>
                  <a:lnTo>
                    <a:pt x="192" y="360"/>
                  </a:lnTo>
                  <a:lnTo>
                    <a:pt x="192" y="362"/>
                  </a:lnTo>
                  <a:lnTo>
                    <a:pt x="192" y="365"/>
                  </a:lnTo>
                  <a:lnTo>
                    <a:pt x="192" y="365"/>
                  </a:lnTo>
                  <a:lnTo>
                    <a:pt x="190" y="367"/>
                  </a:lnTo>
                  <a:lnTo>
                    <a:pt x="190" y="370"/>
                  </a:lnTo>
                  <a:lnTo>
                    <a:pt x="187" y="370"/>
                  </a:lnTo>
                  <a:lnTo>
                    <a:pt x="190" y="372"/>
                  </a:lnTo>
                  <a:lnTo>
                    <a:pt x="190" y="372"/>
                  </a:lnTo>
                  <a:lnTo>
                    <a:pt x="190" y="374"/>
                  </a:lnTo>
                  <a:lnTo>
                    <a:pt x="190" y="374"/>
                  </a:lnTo>
                  <a:lnTo>
                    <a:pt x="190" y="374"/>
                  </a:lnTo>
                  <a:lnTo>
                    <a:pt x="190" y="374"/>
                  </a:lnTo>
                  <a:lnTo>
                    <a:pt x="190" y="374"/>
                  </a:lnTo>
                  <a:lnTo>
                    <a:pt x="192" y="377"/>
                  </a:lnTo>
                  <a:lnTo>
                    <a:pt x="199" y="388"/>
                  </a:lnTo>
                  <a:lnTo>
                    <a:pt x="201" y="391"/>
                  </a:lnTo>
                  <a:lnTo>
                    <a:pt x="201" y="391"/>
                  </a:lnTo>
                  <a:lnTo>
                    <a:pt x="201" y="393"/>
                  </a:lnTo>
                  <a:lnTo>
                    <a:pt x="201" y="393"/>
                  </a:lnTo>
                  <a:lnTo>
                    <a:pt x="201" y="393"/>
                  </a:lnTo>
                  <a:lnTo>
                    <a:pt x="204" y="396"/>
                  </a:lnTo>
                  <a:lnTo>
                    <a:pt x="204" y="396"/>
                  </a:lnTo>
                  <a:lnTo>
                    <a:pt x="208" y="398"/>
                  </a:lnTo>
                  <a:lnTo>
                    <a:pt x="208" y="398"/>
                  </a:lnTo>
                  <a:lnTo>
                    <a:pt x="216" y="403"/>
                  </a:lnTo>
                  <a:lnTo>
                    <a:pt x="216" y="403"/>
                  </a:lnTo>
                  <a:lnTo>
                    <a:pt x="216" y="403"/>
                  </a:lnTo>
                  <a:lnTo>
                    <a:pt x="218" y="400"/>
                  </a:lnTo>
                  <a:lnTo>
                    <a:pt x="218" y="400"/>
                  </a:lnTo>
                  <a:lnTo>
                    <a:pt x="218" y="400"/>
                  </a:lnTo>
                  <a:lnTo>
                    <a:pt x="220" y="400"/>
                  </a:lnTo>
                  <a:lnTo>
                    <a:pt x="223" y="400"/>
                  </a:lnTo>
                  <a:lnTo>
                    <a:pt x="223" y="400"/>
                  </a:lnTo>
                  <a:lnTo>
                    <a:pt x="223" y="400"/>
                  </a:lnTo>
                  <a:lnTo>
                    <a:pt x="223" y="400"/>
                  </a:lnTo>
                  <a:lnTo>
                    <a:pt x="223" y="398"/>
                  </a:lnTo>
                  <a:lnTo>
                    <a:pt x="220" y="393"/>
                  </a:lnTo>
                  <a:lnTo>
                    <a:pt x="220" y="393"/>
                  </a:lnTo>
                  <a:lnTo>
                    <a:pt x="220" y="393"/>
                  </a:lnTo>
                  <a:lnTo>
                    <a:pt x="220" y="393"/>
                  </a:lnTo>
                  <a:lnTo>
                    <a:pt x="220" y="393"/>
                  </a:lnTo>
                  <a:lnTo>
                    <a:pt x="223" y="393"/>
                  </a:lnTo>
                  <a:lnTo>
                    <a:pt x="223" y="396"/>
                  </a:lnTo>
                  <a:lnTo>
                    <a:pt x="225" y="398"/>
                  </a:lnTo>
                  <a:lnTo>
                    <a:pt x="225" y="398"/>
                  </a:lnTo>
                  <a:lnTo>
                    <a:pt x="225" y="396"/>
                  </a:lnTo>
                  <a:lnTo>
                    <a:pt x="225" y="393"/>
                  </a:lnTo>
                  <a:lnTo>
                    <a:pt x="225" y="393"/>
                  </a:lnTo>
                  <a:close/>
                  <a:moveTo>
                    <a:pt x="272" y="452"/>
                  </a:moveTo>
                  <a:lnTo>
                    <a:pt x="272" y="450"/>
                  </a:lnTo>
                  <a:lnTo>
                    <a:pt x="272" y="450"/>
                  </a:lnTo>
                  <a:lnTo>
                    <a:pt x="272" y="450"/>
                  </a:lnTo>
                  <a:lnTo>
                    <a:pt x="272" y="448"/>
                  </a:lnTo>
                  <a:lnTo>
                    <a:pt x="272" y="448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3"/>
                  </a:lnTo>
                  <a:lnTo>
                    <a:pt x="268" y="443"/>
                  </a:lnTo>
                  <a:lnTo>
                    <a:pt x="268" y="443"/>
                  </a:lnTo>
                  <a:lnTo>
                    <a:pt x="263" y="440"/>
                  </a:lnTo>
                  <a:lnTo>
                    <a:pt x="263" y="438"/>
                  </a:lnTo>
                  <a:lnTo>
                    <a:pt x="263" y="438"/>
                  </a:lnTo>
                  <a:lnTo>
                    <a:pt x="263" y="438"/>
                  </a:lnTo>
                  <a:lnTo>
                    <a:pt x="260" y="438"/>
                  </a:lnTo>
                  <a:lnTo>
                    <a:pt x="260" y="438"/>
                  </a:lnTo>
                  <a:lnTo>
                    <a:pt x="260" y="438"/>
                  </a:lnTo>
                  <a:lnTo>
                    <a:pt x="260" y="440"/>
                  </a:lnTo>
                  <a:lnTo>
                    <a:pt x="260" y="440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5"/>
                  </a:lnTo>
                  <a:lnTo>
                    <a:pt x="260" y="445"/>
                  </a:lnTo>
                  <a:lnTo>
                    <a:pt x="263" y="445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0" y="450"/>
                  </a:lnTo>
                  <a:lnTo>
                    <a:pt x="260" y="452"/>
                  </a:lnTo>
                  <a:lnTo>
                    <a:pt x="263" y="452"/>
                  </a:lnTo>
                  <a:lnTo>
                    <a:pt x="263" y="452"/>
                  </a:lnTo>
                  <a:lnTo>
                    <a:pt x="263" y="455"/>
                  </a:lnTo>
                  <a:lnTo>
                    <a:pt x="263" y="455"/>
                  </a:lnTo>
                  <a:lnTo>
                    <a:pt x="263" y="457"/>
                  </a:lnTo>
                  <a:lnTo>
                    <a:pt x="263" y="455"/>
                  </a:lnTo>
                  <a:lnTo>
                    <a:pt x="265" y="455"/>
                  </a:lnTo>
                  <a:lnTo>
                    <a:pt x="265" y="455"/>
                  </a:lnTo>
                  <a:lnTo>
                    <a:pt x="265" y="455"/>
                  </a:lnTo>
                  <a:lnTo>
                    <a:pt x="268" y="455"/>
                  </a:lnTo>
                  <a:lnTo>
                    <a:pt x="268" y="455"/>
                  </a:lnTo>
                  <a:lnTo>
                    <a:pt x="270" y="455"/>
                  </a:lnTo>
                  <a:lnTo>
                    <a:pt x="270" y="455"/>
                  </a:lnTo>
                  <a:lnTo>
                    <a:pt x="270" y="452"/>
                  </a:lnTo>
                  <a:lnTo>
                    <a:pt x="270" y="452"/>
                  </a:lnTo>
                  <a:lnTo>
                    <a:pt x="270" y="452"/>
                  </a:lnTo>
                  <a:lnTo>
                    <a:pt x="272" y="452"/>
                  </a:lnTo>
                  <a:lnTo>
                    <a:pt x="272" y="4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D872598E-0FE5-4EDB-8D79-B1D31C1178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5229" y="2840037"/>
              <a:ext cx="693872" cy="1524173"/>
            </a:xfrm>
            <a:custGeom>
              <a:avLst/>
              <a:gdLst>
                <a:gd name="T0" fmla="*/ 298 w 473"/>
                <a:gd name="T1" fmla="*/ 892 h 1039"/>
                <a:gd name="T2" fmla="*/ 308 w 473"/>
                <a:gd name="T3" fmla="*/ 902 h 1039"/>
                <a:gd name="T4" fmla="*/ 279 w 473"/>
                <a:gd name="T5" fmla="*/ 679 h 1039"/>
                <a:gd name="T6" fmla="*/ 71 w 473"/>
                <a:gd name="T7" fmla="*/ 502 h 1039"/>
                <a:gd name="T8" fmla="*/ 116 w 473"/>
                <a:gd name="T9" fmla="*/ 707 h 1039"/>
                <a:gd name="T10" fmla="*/ 310 w 473"/>
                <a:gd name="T11" fmla="*/ 939 h 1039"/>
                <a:gd name="T12" fmla="*/ 327 w 473"/>
                <a:gd name="T13" fmla="*/ 932 h 1039"/>
                <a:gd name="T14" fmla="*/ 83 w 473"/>
                <a:gd name="T15" fmla="*/ 521 h 1039"/>
                <a:gd name="T16" fmla="*/ 322 w 473"/>
                <a:gd name="T17" fmla="*/ 887 h 1039"/>
                <a:gd name="T18" fmla="*/ 417 w 473"/>
                <a:gd name="T19" fmla="*/ 405 h 1039"/>
                <a:gd name="T20" fmla="*/ 372 w 473"/>
                <a:gd name="T21" fmla="*/ 355 h 1039"/>
                <a:gd name="T22" fmla="*/ 353 w 473"/>
                <a:gd name="T23" fmla="*/ 303 h 1039"/>
                <a:gd name="T24" fmla="*/ 301 w 473"/>
                <a:gd name="T25" fmla="*/ 263 h 1039"/>
                <a:gd name="T26" fmla="*/ 296 w 473"/>
                <a:gd name="T27" fmla="*/ 192 h 1039"/>
                <a:gd name="T28" fmla="*/ 336 w 473"/>
                <a:gd name="T29" fmla="*/ 147 h 1039"/>
                <a:gd name="T30" fmla="*/ 341 w 473"/>
                <a:gd name="T31" fmla="*/ 57 h 1039"/>
                <a:gd name="T32" fmla="*/ 282 w 473"/>
                <a:gd name="T33" fmla="*/ 0 h 1039"/>
                <a:gd name="T34" fmla="*/ 249 w 473"/>
                <a:gd name="T35" fmla="*/ 61 h 1039"/>
                <a:gd name="T36" fmla="*/ 182 w 473"/>
                <a:gd name="T37" fmla="*/ 97 h 1039"/>
                <a:gd name="T38" fmla="*/ 142 w 473"/>
                <a:gd name="T39" fmla="*/ 173 h 1039"/>
                <a:gd name="T40" fmla="*/ 107 w 473"/>
                <a:gd name="T41" fmla="*/ 263 h 1039"/>
                <a:gd name="T42" fmla="*/ 64 w 473"/>
                <a:gd name="T43" fmla="*/ 310 h 1039"/>
                <a:gd name="T44" fmla="*/ 43 w 473"/>
                <a:gd name="T45" fmla="*/ 376 h 1039"/>
                <a:gd name="T46" fmla="*/ 3 w 473"/>
                <a:gd name="T47" fmla="*/ 421 h 1039"/>
                <a:gd name="T48" fmla="*/ 33 w 473"/>
                <a:gd name="T49" fmla="*/ 473 h 1039"/>
                <a:gd name="T50" fmla="*/ 52 w 473"/>
                <a:gd name="T51" fmla="*/ 499 h 1039"/>
                <a:gd name="T52" fmla="*/ 74 w 473"/>
                <a:gd name="T53" fmla="*/ 494 h 1039"/>
                <a:gd name="T54" fmla="*/ 93 w 473"/>
                <a:gd name="T55" fmla="*/ 518 h 1039"/>
                <a:gd name="T56" fmla="*/ 93 w 473"/>
                <a:gd name="T57" fmla="*/ 549 h 1039"/>
                <a:gd name="T58" fmla="*/ 100 w 473"/>
                <a:gd name="T59" fmla="*/ 551 h 1039"/>
                <a:gd name="T60" fmla="*/ 123 w 473"/>
                <a:gd name="T61" fmla="*/ 608 h 1039"/>
                <a:gd name="T62" fmla="*/ 116 w 473"/>
                <a:gd name="T63" fmla="*/ 665 h 1039"/>
                <a:gd name="T64" fmla="*/ 133 w 473"/>
                <a:gd name="T65" fmla="*/ 679 h 1039"/>
                <a:gd name="T66" fmla="*/ 142 w 473"/>
                <a:gd name="T67" fmla="*/ 703 h 1039"/>
                <a:gd name="T68" fmla="*/ 154 w 473"/>
                <a:gd name="T69" fmla="*/ 703 h 1039"/>
                <a:gd name="T70" fmla="*/ 164 w 473"/>
                <a:gd name="T71" fmla="*/ 722 h 1039"/>
                <a:gd name="T72" fmla="*/ 213 w 473"/>
                <a:gd name="T73" fmla="*/ 667 h 1039"/>
                <a:gd name="T74" fmla="*/ 249 w 473"/>
                <a:gd name="T75" fmla="*/ 632 h 1039"/>
                <a:gd name="T76" fmla="*/ 279 w 473"/>
                <a:gd name="T77" fmla="*/ 679 h 1039"/>
                <a:gd name="T78" fmla="*/ 294 w 473"/>
                <a:gd name="T79" fmla="*/ 741 h 1039"/>
                <a:gd name="T80" fmla="*/ 308 w 473"/>
                <a:gd name="T81" fmla="*/ 781 h 1039"/>
                <a:gd name="T82" fmla="*/ 315 w 473"/>
                <a:gd name="T83" fmla="*/ 835 h 1039"/>
                <a:gd name="T84" fmla="*/ 324 w 473"/>
                <a:gd name="T85" fmla="*/ 838 h 1039"/>
                <a:gd name="T86" fmla="*/ 343 w 473"/>
                <a:gd name="T87" fmla="*/ 883 h 1039"/>
                <a:gd name="T88" fmla="*/ 341 w 473"/>
                <a:gd name="T89" fmla="*/ 918 h 1039"/>
                <a:gd name="T90" fmla="*/ 353 w 473"/>
                <a:gd name="T91" fmla="*/ 937 h 1039"/>
                <a:gd name="T92" fmla="*/ 339 w 473"/>
                <a:gd name="T93" fmla="*/ 980 h 1039"/>
                <a:gd name="T94" fmla="*/ 348 w 473"/>
                <a:gd name="T95" fmla="*/ 1001 h 1039"/>
                <a:gd name="T96" fmla="*/ 386 w 473"/>
                <a:gd name="T97" fmla="*/ 942 h 1039"/>
                <a:gd name="T98" fmla="*/ 369 w 473"/>
                <a:gd name="T99" fmla="*/ 878 h 1039"/>
                <a:gd name="T100" fmla="*/ 341 w 473"/>
                <a:gd name="T101" fmla="*/ 800 h 1039"/>
                <a:gd name="T102" fmla="*/ 327 w 473"/>
                <a:gd name="T103" fmla="*/ 741 h 1039"/>
                <a:gd name="T104" fmla="*/ 339 w 473"/>
                <a:gd name="T105" fmla="*/ 681 h 1039"/>
                <a:gd name="T106" fmla="*/ 303 w 473"/>
                <a:gd name="T107" fmla="*/ 625 h 1039"/>
                <a:gd name="T108" fmla="*/ 275 w 473"/>
                <a:gd name="T109" fmla="*/ 568 h 1039"/>
                <a:gd name="T110" fmla="*/ 305 w 473"/>
                <a:gd name="T111" fmla="*/ 509 h 1039"/>
                <a:gd name="T112" fmla="*/ 374 w 473"/>
                <a:gd name="T113" fmla="*/ 485 h 1039"/>
                <a:gd name="T114" fmla="*/ 426 w 473"/>
                <a:gd name="T115" fmla="*/ 445 h 1039"/>
                <a:gd name="T116" fmla="*/ 334 w 473"/>
                <a:gd name="T117" fmla="*/ 973 h 1039"/>
                <a:gd name="T118" fmla="*/ 320 w 473"/>
                <a:gd name="T119" fmla="*/ 923 h 1039"/>
                <a:gd name="T120" fmla="*/ 320 w 473"/>
                <a:gd name="T121" fmla="*/ 1025 h 1039"/>
                <a:gd name="T122" fmla="*/ 320 w 473"/>
                <a:gd name="T123" fmla="*/ 932 h 1039"/>
                <a:gd name="T124" fmla="*/ 317 w 473"/>
                <a:gd name="T125" fmla="*/ 961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3" h="1039">
                  <a:moveTo>
                    <a:pt x="298" y="878"/>
                  </a:moveTo>
                  <a:lnTo>
                    <a:pt x="298" y="878"/>
                  </a:lnTo>
                  <a:lnTo>
                    <a:pt x="298" y="880"/>
                  </a:lnTo>
                  <a:lnTo>
                    <a:pt x="298" y="880"/>
                  </a:lnTo>
                  <a:lnTo>
                    <a:pt x="298" y="880"/>
                  </a:lnTo>
                  <a:lnTo>
                    <a:pt x="298" y="880"/>
                  </a:lnTo>
                  <a:lnTo>
                    <a:pt x="298" y="880"/>
                  </a:lnTo>
                  <a:lnTo>
                    <a:pt x="298" y="880"/>
                  </a:lnTo>
                  <a:lnTo>
                    <a:pt x="298" y="878"/>
                  </a:lnTo>
                  <a:close/>
                  <a:moveTo>
                    <a:pt x="289" y="734"/>
                  </a:moveTo>
                  <a:lnTo>
                    <a:pt x="289" y="731"/>
                  </a:lnTo>
                  <a:lnTo>
                    <a:pt x="289" y="731"/>
                  </a:lnTo>
                  <a:lnTo>
                    <a:pt x="289" y="731"/>
                  </a:lnTo>
                  <a:lnTo>
                    <a:pt x="289" y="729"/>
                  </a:lnTo>
                  <a:lnTo>
                    <a:pt x="289" y="729"/>
                  </a:lnTo>
                  <a:lnTo>
                    <a:pt x="289" y="729"/>
                  </a:lnTo>
                  <a:lnTo>
                    <a:pt x="289" y="729"/>
                  </a:lnTo>
                  <a:lnTo>
                    <a:pt x="289" y="734"/>
                  </a:lnTo>
                  <a:lnTo>
                    <a:pt x="289" y="734"/>
                  </a:lnTo>
                  <a:lnTo>
                    <a:pt x="289" y="734"/>
                  </a:lnTo>
                  <a:close/>
                  <a:moveTo>
                    <a:pt x="289" y="925"/>
                  </a:moveTo>
                  <a:lnTo>
                    <a:pt x="287" y="928"/>
                  </a:lnTo>
                  <a:lnTo>
                    <a:pt x="287" y="928"/>
                  </a:lnTo>
                  <a:lnTo>
                    <a:pt x="289" y="930"/>
                  </a:lnTo>
                  <a:lnTo>
                    <a:pt x="289" y="930"/>
                  </a:lnTo>
                  <a:lnTo>
                    <a:pt x="289" y="930"/>
                  </a:lnTo>
                  <a:lnTo>
                    <a:pt x="289" y="928"/>
                  </a:lnTo>
                  <a:lnTo>
                    <a:pt x="289" y="928"/>
                  </a:lnTo>
                  <a:lnTo>
                    <a:pt x="289" y="928"/>
                  </a:lnTo>
                  <a:lnTo>
                    <a:pt x="289" y="928"/>
                  </a:lnTo>
                  <a:lnTo>
                    <a:pt x="289" y="928"/>
                  </a:lnTo>
                  <a:lnTo>
                    <a:pt x="289" y="925"/>
                  </a:lnTo>
                  <a:close/>
                  <a:moveTo>
                    <a:pt x="303" y="1003"/>
                  </a:moveTo>
                  <a:lnTo>
                    <a:pt x="303" y="1003"/>
                  </a:lnTo>
                  <a:lnTo>
                    <a:pt x="303" y="1003"/>
                  </a:lnTo>
                  <a:lnTo>
                    <a:pt x="301" y="1003"/>
                  </a:lnTo>
                  <a:lnTo>
                    <a:pt x="301" y="1001"/>
                  </a:lnTo>
                  <a:lnTo>
                    <a:pt x="301" y="1001"/>
                  </a:lnTo>
                  <a:lnTo>
                    <a:pt x="301" y="1001"/>
                  </a:lnTo>
                  <a:lnTo>
                    <a:pt x="301" y="1003"/>
                  </a:lnTo>
                  <a:lnTo>
                    <a:pt x="301" y="1003"/>
                  </a:lnTo>
                  <a:lnTo>
                    <a:pt x="301" y="1003"/>
                  </a:lnTo>
                  <a:lnTo>
                    <a:pt x="301" y="1006"/>
                  </a:lnTo>
                  <a:lnTo>
                    <a:pt x="301" y="1006"/>
                  </a:lnTo>
                  <a:lnTo>
                    <a:pt x="301" y="1006"/>
                  </a:lnTo>
                  <a:lnTo>
                    <a:pt x="303" y="1006"/>
                  </a:lnTo>
                  <a:lnTo>
                    <a:pt x="303" y="1006"/>
                  </a:lnTo>
                  <a:lnTo>
                    <a:pt x="303" y="1006"/>
                  </a:lnTo>
                  <a:lnTo>
                    <a:pt x="303" y="1006"/>
                  </a:lnTo>
                  <a:lnTo>
                    <a:pt x="303" y="1003"/>
                  </a:lnTo>
                  <a:lnTo>
                    <a:pt x="303" y="1003"/>
                  </a:lnTo>
                  <a:lnTo>
                    <a:pt x="303" y="1003"/>
                  </a:lnTo>
                  <a:lnTo>
                    <a:pt x="303" y="1003"/>
                  </a:lnTo>
                  <a:lnTo>
                    <a:pt x="303" y="1003"/>
                  </a:lnTo>
                  <a:close/>
                  <a:moveTo>
                    <a:pt x="298" y="890"/>
                  </a:moveTo>
                  <a:lnTo>
                    <a:pt x="298" y="890"/>
                  </a:lnTo>
                  <a:lnTo>
                    <a:pt x="298" y="890"/>
                  </a:lnTo>
                  <a:lnTo>
                    <a:pt x="298" y="890"/>
                  </a:lnTo>
                  <a:lnTo>
                    <a:pt x="298" y="890"/>
                  </a:lnTo>
                  <a:lnTo>
                    <a:pt x="296" y="890"/>
                  </a:lnTo>
                  <a:lnTo>
                    <a:pt x="296" y="890"/>
                  </a:lnTo>
                  <a:lnTo>
                    <a:pt x="298" y="890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2"/>
                  </a:lnTo>
                  <a:lnTo>
                    <a:pt x="298" y="890"/>
                  </a:lnTo>
                  <a:close/>
                  <a:moveTo>
                    <a:pt x="313" y="911"/>
                  </a:moveTo>
                  <a:lnTo>
                    <a:pt x="313" y="911"/>
                  </a:lnTo>
                  <a:lnTo>
                    <a:pt x="313" y="909"/>
                  </a:lnTo>
                  <a:lnTo>
                    <a:pt x="313" y="909"/>
                  </a:lnTo>
                  <a:lnTo>
                    <a:pt x="313" y="909"/>
                  </a:lnTo>
                  <a:lnTo>
                    <a:pt x="313" y="909"/>
                  </a:lnTo>
                  <a:lnTo>
                    <a:pt x="313" y="906"/>
                  </a:lnTo>
                  <a:lnTo>
                    <a:pt x="313" y="906"/>
                  </a:lnTo>
                  <a:lnTo>
                    <a:pt x="310" y="906"/>
                  </a:lnTo>
                  <a:lnTo>
                    <a:pt x="310" y="906"/>
                  </a:lnTo>
                  <a:lnTo>
                    <a:pt x="310" y="906"/>
                  </a:lnTo>
                  <a:lnTo>
                    <a:pt x="308" y="906"/>
                  </a:lnTo>
                  <a:lnTo>
                    <a:pt x="308" y="909"/>
                  </a:lnTo>
                  <a:lnTo>
                    <a:pt x="308" y="909"/>
                  </a:lnTo>
                  <a:lnTo>
                    <a:pt x="308" y="911"/>
                  </a:lnTo>
                  <a:lnTo>
                    <a:pt x="310" y="911"/>
                  </a:lnTo>
                  <a:lnTo>
                    <a:pt x="310" y="913"/>
                  </a:lnTo>
                  <a:lnTo>
                    <a:pt x="310" y="913"/>
                  </a:lnTo>
                  <a:lnTo>
                    <a:pt x="310" y="913"/>
                  </a:lnTo>
                  <a:lnTo>
                    <a:pt x="310" y="913"/>
                  </a:lnTo>
                  <a:lnTo>
                    <a:pt x="313" y="913"/>
                  </a:lnTo>
                  <a:lnTo>
                    <a:pt x="313" y="913"/>
                  </a:lnTo>
                  <a:lnTo>
                    <a:pt x="313" y="913"/>
                  </a:lnTo>
                  <a:lnTo>
                    <a:pt x="313" y="913"/>
                  </a:lnTo>
                  <a:lnTo>
                    <a:pt x="313" y="913"/>
                  </a:lnTo>
                  <a:lnTo>
                    <a:pt x="313" y="911"/>
                  </a:lnTo>
                  <a:lnTo>
                    <a:pt x="313" y="911"/>
                  </a:lnTo>
                  <a:lnTo>
                    <a:pt x="313" y="911"/>
                  </a:lnTo>
                  <a:lnTo>
                    <a:pt x="313" y="911"/>
                  </a:lnTo>
                  <a:lnTo>
                    <a:pt x="310" y="911"/>
                  </a:lnTo>
                  <a:lnTo>
                    <a:pt x="313" y="911"/>
                  </a:lnTo>
                  <a:lnTo>
                    <a:pt x="313" y="911"/>
                  </a:lnTo>
                  <a:close/>
                  <a:moveTo>
                    <a:pt x="301" y="980"/>
                  </a:moveTo>
                  <a:lnTo>
                    <a:pt x="301" y="980"/>
                  </a:lnTo>
                  <a:lnTo>
                    <a:pt x="301" y="980"/>
                  </a:lnTo>
                  <a:lnTo>
                    <a:pt x="301" y="982"/>
                  </a:lnTo>
                  <a:lnTo>
                    <a:pt x="301" y="982"/>
                  </a:lnTo>
                  <a:lnTo>
                    <a:pt x="301" y="982"/>
                  </a:lnTo>
                  <a:lnTo>
                    <a:pt x="301" y="982"/>
                  </a:lnTo>
                  <a:lnTo>
                    <a:pt x="301" y="982"/>
                  </a:lnTo>
                  <a:lnTo>
                    <a:pt x="303" y="982"/>
                  </a:lnTo>
                  <a:lnTo>
                    <a:pt x="303" y="980"/>
                  </a:lnTo>
                  <a:lnTo>
                    <a:pt x="303" y="980"/>
                  </a:lnTo>
                  <a:lnTo>
                    <a:pt x="303" y="980"/>
                  </a:lnTo>
                  <a:lnTo>
                    <a:pt x="301" y="980"/>
                  </a:lnTo>
                  <a:close/>
                  <a:moveTo>
                    <a:pt x="308" y="906"/>
                  </a:moveTo>
                  <a:lnTo>
                    <a:pt x="308" y="904"/>
                  </a:lnTo>
                  <a:lnTo>
                    <a:pt x="308" y="904"/>
                  </a:lnTo>
                  <a:lnTo>
                    <a:pt x="308" y="904"/>
                  </a:lnTo>
                  <a:lnTo>
                    <a:pt x="308" y="904"/>
                  </a:lnTo>
                  <a:lnTo>
                    <a:pt x="308" y="904"/>
                  </a:lnTo>
                  <a:lnTo>
                    <a:pt x="310" y="902"/>
                  </a:lnTo>
                  <a:lnTo>
                    <a:pt x="310" y="902"/>
                  </a:lnTo>
                  <a:lnTo>
                    <a:pt x="310" y="902"/>
                  </a:lnTo>
                  <a:lnTo>
                    <a:pt x="310" y="902"/>
                  </a:lnTo>
                  <a:lnTo>
                    <a:pt x="310" y="902"/>
                  </a:lnTo>
                  <a:lnTo>
                    <a:pt x="310" y="902"/>
                  </a:lnTo>
                  <a:lnTo>
                    <a:pt x="313" y="902"/>
                  </a:lnTo>
                  <a:lnTo>
                    <a:pt x="313" y="899"/>
                  </a:lnTo>
                  <a:lnTo>
                    <a:pt x="310" y="899"/>
                  </a:lnTo>
                  <a:lnTo>
                    <a:pt x="310" y="899"/>
                  </a:lnTo>
                  <a:lnTo>
                    <a:pt x="310" y="899"/>
                  </a:lnTo>
                  <a:lnTo>
                    <a:pt x="310" y="899"/>
                  </a:lnTo>
                  <a:lnTo>
                    <a:pt x="310" y="899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5" y="902"/>
                  </a:lnTo>
                  <a:lnTo>
                    <a:pt x="305" y="902"/>
                  </a:lnTo>
                  <a:lnTo>
                    <a:pt x="308" y="902"/>
                  </a:lnTo>
                  <a:lnTo>
                    <a:pt x="308" y="902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5" y="899"/>
                  </a:lnTo>
                  <a:lnTo>
                    <a:pt x="305" y="902"/>
                  </a:lnTo>
                  <a:lnTo>
                    <a:pt x="303" y="902"/>
                  </a:lnTo>
                  <a:lnTo>
                    <a:pt x="303" y="902"/>
                  </a:lnTo>
                  <a:lnTo>
                    <a:pt x="303" y="904"/>
                  </a:lnTo>
                  <a:lnTo>
                    <a:pt x="303" y="904"/>
                  </a:lnTo>
                  <a:lnTo>
                    <a:pt x="303" y="904"/>
                  </a:lnTo>
                  <a:lnTo>
                    <a:pt x="303" y="904"/>
                  </a:lnTo>
                  <a:lnTo>
                    <a:pt x="305" y="902"/>
                  </a:lnTo>
                  <a:lnTo>
                    <a:pt x="305" y="904"/>
                  </a:lnTo>
                  <a:lnTo>
                    <a:pt x="303" y="904"/>
                  </a:lnTo>
                  <a:lnTo>
                    <a:pt x="303" y="904"/>
                  </a:lnTo>
                  <a:lnTo>
                    <a:pt x="303" y="904"/>
                  </a:lnTo>
                  <a:lnTo>
                    <a:pt x="303" y="906"/>
                  </a:lnTo>
                  <a:lnTo>
                    <a:pt x="305" y="904"/>
                  </a:lnTo>
                  <a:lnTo>
                    <a:pt x="305" y="904"/>
                  </a:lnTo>
                  <a:lnTo>
                    <a:pt x="305" y="906"/>
                  </a:lnTo>
                  <a:lnTo>
                    <a:pt x="305" y="906"/>
                  </a:lnTo>
                  <a:lnTo>
                    <a:pt x="305" y="906"/>
                  </a:lnTo>
                  <a:lnTo>
                    <a:pt x="308" y="906"/>
                  </a:lnTo>
                  <a:close/>
                  <a:moveTo>
                    <a:pt x="308" y="1036"/>
                  </a:moveTo>
                  <a:lnTo>
                    <a:pt x="308" y="1036"/>
                  </a:lnTo>
                  <a:lnTo>
                    <a:pt x="308" y="1036"/>
                  </a:lnTo>
                  <a:lnTo>
                    <a:pt x="308" y="1036"/>
                  </a:lnTo>
                  <a:lnTo>
                    <a:pt x="308" y="1039"/>
                  </a:lnTo>
                  <a:lnTo>
                    <a:pt x="308" y="1039"/>
                  </a:lnTo>
                  <a:lnTo>
                    <a:pt x="310" y="1039"/>
                  </a:lnTo>
                  <a:lnTo>
                    <a:pt x="310" y="1036"/>
                  </a:lnTo>
                  <a:lnTo>
                    <a:pt x="308" y="1036"/>
                  </a:lnTo>
                  <a:close/>
                  <a:moveTo>
                    <a:pt x="303" y="826"/>
                  </a:moveTo>
                  <a:lnTo>
                    <a:pt x="303" y="823"/>
                  </a:lnTo>
                  <a:lnTo>
                    <a:pt x="303" y="823"/>
                  </a:lnTo>
                  <a:lnTo>
                    <a:pt x="303" y="823"/>
                  </a:lnTo>
                  <a:lnTo>
                    <a:pt x="303" y="821"/>
                  </a:lnTo>
                  <a:lnTo>
                    <a:pt x="303" y="823"/>
                  </a:lnTo>
                  <a:lnTo>
                    <a:pt x="301" y="823"/>
                  </a:lnTo>
                  <a:lnTo>
                    <a:pt x="301" y="826"/>
                  </a:lnTo>
                  <a:lnTo>
                    <a:pt x="303" y="826"/>
                  </a:lnTo>
                  <a:lnTo>
                    <a:pt x="303" y="826"/>
                  </a:lnTo>
                  <a:close/>
                  <a:moveTo>
                    <a:pt x="81" y="767"/>
                  </a:moveTo>
                  <a:lnTo>
                    <a:pt x="81" y="767"/>
                  </a:lnTo>
                  <a:lnTo>
                    <a:pt x="81" y="769"/>
                  </a:lnTo>
                  <a:lnTo>
                    <a:pt x="81" y="769"/>
                  </a:lnTo>
                  <a:lnTo>
                    <a:pt x="81" y="767"/>
                  </a:lnTo>
                  <a:lnTo>
                    <a:pt x="83" y="767"/>
                  </a:lnTo>
                  <a:lnTo>
                    <a:pt x="83" y="767"/>
                  </a:lnTo>
                  <a:lnTo>
                    <a:pt x="83" y="767"/>
                  </a:lnTo>
                  <a:lnTo>
                    <a:pt x="81" y="767"/>
                  </a:lnTo>
                  <a:lnTo>
                    <a:pt x="81" y="767"/>
                  </a:lnTo>
                  <a:close/>
                  <a:moveTo>
                    <a:pt x="284" y="693"/>
                  </a:moveTo>
                  <a:lnTo>
                    <a:pt x="284" y="691"/>
                  </a:lnTo>
                  <a:lnTo>
                    <a:pt x="284" y="691"/>
                  </a:lnTo>
                  <a:lnTo>
                    <a:pt x="284" y="691"/>
                  </a:lnTo>
                  <a:lnTo>
                    <a:pt x="284" y="689"/>
                  </a:lnTo>
                  <a:lnTo>
                    <a:pt x="284" y="689"/>
                  </a:lnTo>
                  <a:lnTo>
                    <a:pt x="284" y="689"/>
                  </a:lnTo>
                  <a:lnTo>
                    <a:pt x="284" y="686"/>
                  </a:lnTo>
                  <a:lnTo>
                    <a:pt x="284" y="686"/>
                  </a:lnTo>
                  <a:lnTo>
                    <a:pt x="284" y="684"/>
                  </a:lnTo>
                  <a:lnTo>
                    <a:pt x="287" y="684"/>
                  </a:lnTo>
                  <a:lnTo>
                    <a:pt x="287" y="681"/>
                  </a:lnTo>
                  <a:lnTo>
                    <a:pt x="287" y="681"/>
                  </a:lnTo>
                  <a:lnTo>
                    <a:pt x="284" y="681"/>
                  </a:lnTo>
                  <a:lnTo>
                    <a:pt x="284" y="679"/>
                  </a:lnTo>
                  <a:lnTo>
                    <a:pt x="282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7" y="681"/>
                  </a:lnTo>
                  <a:lnTo>
                    <a:pt x="279" y="681"/>
                  </a:lnTo>
                  <a:lnTo>
                    <a:pt x="277" y="681"/>
                  </a:lnTo>
                  <a:lnTo>
                    <a:pt x="277" y="681"/>
                  </a:lnTo>
                  <a:lnTo>
                    <a:pt x="277" y="681"/>
                  </a:lnTo>
                  <a:lnTo>
                    <a:pt x="277" y="684"/>
                  </a:lnTo>
                  <a:lnTo>
                    <a:pt x="277" y="684"/>
                  </a:lnTo>
                  <a:lnTo>
                    <a:pt x="279" y="684"/>
                  </a:lnTo>
                  <a:lnTo>
                    <a:pt x="279" y="686"/>
                  </a:lnTo>
                  <a:lnTo>
                    <a:pt x="279" y="686"/>
                  </a:lnTo>
                  <a:lnTo>
                    <a:pt x="279" y="689"/>
                  </a:lnTo>
                  <a:lnTo>
                    <a:pt x="279" y="689"/>
                  </a:lnTo>
                  <a:lnTo>
                    <a:pt x="277" y="691"/>
                  </a:lnTo>
                  <a:lnTo>
                    <a:pt x="279" y="693"/>
                  </a:lnTo>
                  <a:lnTo>
                    <a:pt x="282" y="693"/>
                  </a:lnTo>
                  <a:lnTo>
                    <a:pt x="282" y="696"/>
                  </a:lnTo>
                  <a:lnTo>
                    <a:pt x="282" y="696"/>
                  </a:lnTo>
                  <a:lnTo>
                    <a:pt x="284" y="696"/>
                  </a:lnTo>
                  <a:lnTo>
                    <a:pt x="284" y="693"/>
                  </a:lnTo>
                  <a:close/>
                  <a:moveTo>
                    <a:pt x="64" y="807"/>
                  </a:moveTo>
                  <a:lnTo>
                    <a:pt x="64" y="807"/>
                  </a:lnTo>
                  <a:lnTo>
                    <a:pt x="64" y="807"/>
                  </a:lnTo>
                  <a:lnTo>
                    <a:pt x="64" y="812"/>
                  </a:lnTo>
                  <a:lnTo>
                    <a:pt x="64" y="812"/>
                  </a:lnTo>
                  <a:lnTo>
                    <a:pt x="67" y="809"/>
                  </a:lnTo>
                  <a:lnTo>
                    <a:pt x="64" y="807"/>
                  </a:lnTo>
                  <a:lnTo>
                    <a:pt x="64" y="807"/>
                  </a:lnTo>
                  <a:close/>
                  <a:moveTo>
                    <a:pt x="45" y="492"/>
                  </a:moveTo>
                  <a:lnTo>
                    <a:pt x="43" y="487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1" y="483"/>
                  </a:lnTo>
                  <a:lnTo>
                    <a:pt x="41" y="483"/>
                  </a:lnTo>
                  <a:lnTo>
                    <a:pt x="41" y="483"/>
                  </a:lnTo>
                  <a:lnTo>
                    <a:pt x="41" y="483"/>
                  </a:lnTo>
                  <a:lnTo>
                    <a:pt x="41" y="483"/>
                  </a:lnTo>
                  <a:lnTo>
                    <a:pt x="41" y="485"/>
                  </a:lnTo>
                  <a:lnTo>
                    <a:pt x="41" y="485"/>
                  </a:lnTo>
                  <a:lnTo>
                    <a:pt x="41" y="485"/>
                  </a:lnTo>
                  <a:lnTo>
                    <a:pt x="41" y="485"/>
                  </a:lnTo>
                  <a:lnTo>
                    <a:pt x="41" y="485"/>
                  </a:lnTo>
                  <a:lnTo>
                    <a:pt x="43" y="492"/>
                  </a:lnTo>
                  <a:lnTo>
                    <a:pt x="45" y="492"/>
                  </a:lnTo>
                  <a:lnTo>
                    <a:pt x="45" y="494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5" y="494"/>
                  </a:lnTo>
                  <a:lnTo>
                    <a:pt x="45" y="492"/>
                  </a:lnTo>
                  <a:close/>
                  <a:moveTo>
                    <a:pt x="71" y="502"/>
                  </a:moveTo>
                  <a:lnTo>
                    <a:pt x="71" y="499"/>
                  </a:lnTo>
                  <a:lnTo>
                    <a:pt x="71" y="499"/>
                  </a:lnTo>
                  <a:lnTo>
                    <a:pt x="71" y="497"/>
                  </a:lnTo>
                  <a:lnTo>
                    <a:pt x="71" y="494"/>
                  </a:lnTo>
                  <a:lnTo>
                    <a:pt x="71" y="494"/>
                  </a:lnTo>
                  <a:lnTo>
                    <a:pt x="69" y="494"/>
                  </a:lnTo>
                  <a:lnTo>
                    <a:pt x="69" y="492"/>
                  </a:lnTo>
                  <a:lnTo>
                    <a:pt x="69" y="492"/>
                  </a:lnTo>
                  <a:lnTo>
                    <a:pt x="69" y="492"/>
                  </a:lnTo>
                  <a:lnTo>
                    <a:pt x="69" y="492"/>
                  </a:lnTo>
                  <a:lnTo>
                    <a:pt x="69" y="492"/>
                  </a:lnTo>
                  <a:lnTo>
                    <a:pt x="67" y="490"/>
                  </a:lnTo>
                  <a:lnTo>
                    <a:pt x="67" y="490"/>
                  </a:lnTo>
                  <a:lnTo>
                    <a:pt x="67" y="492"/>
                  </a:lnTo>
                  <a:lnTo>
                    <a:pt x="67" y="499"/>
                  </a:lnTo>
                  <a:lnTo>
                    <a:pt x="69" y="499"/>
                  </a:lnTo>
                  <a:lnTo>
                    <a:pt x="71" y="502"/>
                  </a:lnTo>
                  <a:lnTo>
                    <a:pt x="71" y="502"/>
                  </a:lnTo>
                  <a:close/>
                  <a:moveTo>
                    <a:pt x="140" y="712"/>
                  </a:moveTo>
                  <a:lnTo>
                    <a:pt x="140" y="710"/>
                  </a:lnTo>
                  <a:lnTo>
                    <a:pt x="140" y="710"/>
                  </a:lnTo>
                  <a:lnTo>
                    <a:pt x="140" y="710"/>
                  </a:lnTo>
                  <a:lnTo>
                    <a:pt x="140" y="710"/>
                  </a:lnTo>
                  <a:lnTo>
                    <a:pt x="137" y="712"/>
                  </a:lnTo>
                  <a:lnTo>
                    <a:pt x="137" y="715"/>
                  </a:lnTo>
                  <a:lnTo>
                    <a:pt x="135" y="717"/>
                  </a:lnTo>
                  <a:lnTo>
                    <a:pt x="135" y="717"/>
                  </a:lnTo>
                  <a:lnTo>
                    <a:pt x="135" y="717"/>
                  </a:lnTo>
                  <a:lnTo>
                    <a:pt x="135" y="717"/>
                  </a:lnTo>
                  <a:lnTo>
                    <a:pt x="137" y="717"/>
                  </a:lnTo>
                  <a:lnTo>
                    <a:pt x="140" y="717"/>
                  </a:lnTo>
                  <a:lnTo>
                    <a:pt x="140" y="717"/>
                  </a:lnTo>
                  <a:lnTo>
                    <a:pt x="140" y="715"/>
                  </a:lnTo>
                  <a:lnTo>
                    <a:pt x="140" y="715"/>
                  </a:lnTo>
                  <a:lnTo>
                    <a:pt x="140" y="712"/>
                  </a:lnTo>
                  <a:lnTo>
                    <a:pt x="140" y="712"/>
                  </a:lnTo>
                  <a:close/>
                  <a:moveTo>
                    <a:pt x="277" y="932"/>
                  </a:moveTo>
                  <a:lnTo>
                    <a:pt x="277" y="932"/>
                  </a:lnTo>
                  <a:lnTo>
                    <a:pt x="277" y="932"/>
                  </a:lnTo>
                  <a:lnTo>
                    <a:pt x="277" y="932"/>
                  </a:lnTo>
                  <a:lnTo>
                    <a:pt x="279" y="932"/>
                  </a:lnTo>
                  <a:lnTo>
                    <a:pt x="279" y="932"/>
                  </a:lnTo>
                  <a:lnTo>
                    <a:pt x="277" y="932"/>
                  </a:lnTo>
                  <a:close/>
                  <a:moveTo>
                    <a:pt x="83" y="554"/>
                  </a:moveTo>
                  <a:lnTo>
                    <a:pt x="83" y="554"/>
                  </a:lnTo>
                  <a:lnTo>
                    <a:pt x="83" y="554"/>
                  </a:lnTo>
                  <a:lnTo>
                    <a:pt x="83" y="551"/>
                  </a:lnTo>
                  <a:lnTo>
                    <a:pt x="83" y="551"/>
                  </a:lnTo>
                  <a:lnTo>
                    <a:pt x="83" y="551"/>
                  </a:lnTo>
                  <a:lnTo>
                    <a:pt x="81" y="551"/>
                  </a:lnTo>
                  <a:lnTo>
                    <a:pt x="81" y="551"/>
                  </a:lnTo>
                  <a:lnTo>
                    <a:pt x="81" y="551"/>
                  </a:lnTo>
                  <a:lnTo>
                    <a:pt x="78" y="549"/>
                  </a:lnTo>
                  <a:lnTo>
                    <a:pt x="78" y="549"/>
                  </a:lnTo>
                  <a:lnTo>
                    <a:pt x="76" y="549"/>
                  </a:lnTo>
                  <a:lnTo>
                    <a:pt x="76" y="549"/>
                  </a:lnTo>
                  <a:lnTo>
                    <a:pt x="76" y="549"/>
                  </a:lnTo>
                  <a:lnTo>
                    <a:pt x="74" y="549"/>
                  </a:lnTo>
                  <a:lnTo>
                    <a:pt x="69" y="549"/>
                  </a:lnTo>
                  <a:lnTo>
                    <a:pt x="71" y="551"/>
                  </a:lnTo>
                  <a:lnTo>
                    <a:pt x="71" y="551"/>
                  </a:lnTo>
                  <a:lnTo>
                    <a:pt x="76" y="558"/>
                  </a:lnTo>
                  <a:lnTo>
                    <a:pt x="76" y="558"/>
                  </a:lnTo>
                  <a:lnTo>
                    <a:pt x="78" y="561"/>
                  </a:lnTo>
                  <a:lnTo>
                    <a:pt x="78" y="561"/>
                  </a:lnTo>
                  <a:lnTo>
                    <a:pt x="78" y="561"/>
                  </a:lnTo>
                  <a:lnTo>
                    <a:pt x="78" y="561"/>
                  </a:lnTo>
                  <a:lnTo>
                    <a:pt x="81" y="561"/>
                  </a:lnTo>
                  <a:lnTo>
                    <a:pt x="81" y="561"/>
                  </a:lnTo>
                  <a:lnTo>
                    <a:pt x="83" y="561"/>
                  </a:lnTo>
                  <a:lnTo>
                    <a:pt x="83" y="558"/>
                  </a:lnTo>
                  <a:lnTo>
                    <a:pt x="83" y="558"/>
                  </a:lnTo>
                  <a:lnTo>
                    <a:pt x="85" y="556"/>
                  </a:lnTo>
                  <a:lnTo>
                    <a:pt x="83" y="556"/>
                  </a:lnTo>
                  <a:lnTo>
                    <a:pt x="83" y="554"/>
                  </a:lnTo>
                  <a:close/>
                  <a:moveTo>
                    <a:pt x="128" y="705"/>
                  </a:moveTo>
                  <a:lnTo>
                    <a:pt x="130" y="703"/>
                  </a:lnTo>
                  <a:lnTo>
                    <a:pt x="130" y="700"/>
                  </a:lnTo>
                  <a:lnTo>
                    <a:pt x="133" y="698"/>
                  </a:lnTo>
                  <a:lnTo>
                    <a:pt x="130" y="696"/>
                  </a:lnTo>
                  <a:lnTo>
                    <a:pt x="130" y="693"/>
                  </a:lnTo>
                  <a:lnTo>
                    <a:pt x="128" y="696"/>
                  </a:lnTo>
                  <a:lnTo>
                    <a:pt x="126" y="698"/>
                  </a:lnTo>
                  <a:lnTo>
                    <a:pt x="123" y="700"/>
                  </a:lnTo>
                  <a:lnTo>
                    <a:pt x="123" y="700"/>
                  </a:lnTo>
                  <a:lnTo>
                    <a:pt x="123" y="703"/>
                  </a:lnTo>
                  <a:lnTo>
                    <a:pt x="123" y="703"/>
                  </a:lnTo>
                  <a:lnTo>
                    <a:pt x="121" y="705"/>
                  </a:lnTo>
                  <a:lnTo>
                    <a:pt x="119" y="705"/>
                  </a:lnTo>
                  <a:lnTo>
                    <a:pt x="116" y="707"/>
                  </a:lnTo>
                  <a:lnTo>
                    <a:pt x="116" y="707"/>
                  </a:lnTo>
                  <a:lnTo>
                    <a:pt x="119" y="712"/>
                  </a:lnTo>
                  <a:lnTo>
                    <a:pt x="119" y="715"/>
                  </a:lnTo>
                  <a:lnTo>
                    <a:pt x="119" y="715"/>
                  </a:lnTo>
                  <a:lnTo>
                    <a:pt x="119" y="715"/>
                  </a:lnTo>
                  <a:lnTo>
                    <a:pt x="119" y="715"/>
                  </a:lnTo>
                  <a:lnTo>
                    <a:pt x="119" y="715"/>
                  </a:lnTo>
                  <a:lnTo>
                    <a:pt x="121" y="712"/>
                  </a:lnTo>
                  <a:lnTo>
                    <a:pt x="121" y="712"/>
                  </a:lnTo>
                  <a:lnTo>
                    <a:pt x="121" y="712"/>
                  </a:lnTo>
                  <a:lnTo>
                    <a:pt x="121" y="710"/>
                  </a:lnTo>
                  <a:lnTo>
                    <a:pt x="121" y="710"/>
                  </a:lnTo>
                  <a:lnTo>
                    <a:pt x="121" y="710"/>
                  </a:lnTo>
                  <a:lnTo>
                    <a:pt x="121" y="710"/>
                  </a:lnTo>
                  <a:lnTo>
                    <a:pt x="121" y="710"/>
                  </a:lnTo>
                  <a:lnTo>
                    <a:pt x="123" y="707"/>
                  </a:lnTo>
                  <a:lnTo>
                    <a:pt x="123" y="707"/>
                  </a:lnTo>
                  <a:lnTo>
                    <a:pt x="126" y="707"/>
                  </a:lnTo>
                  <a:lnTo>
                    <a:pt x="126" y="707"/>
                  </a:lnTo>
                  <a:lnTo>
                    <a:pt x="128" y="705"/>
                  </a:lnTo>
                  <a:close/>
                  <a:moveTo>
                    <a:pt x="322" y="866"/>
                  </a:moveTo>
                  <a:lnTo>
                    <a:pt x="322" y="866"/>
                  </a:lnTo>
                  <a:lnTo>
                    <a:pt x="322" y="866"/>
                  </a:lnTo>
                  <a:lnTo>
                    <a:pt x="322" y="866"/>
                  </a:lnTo>
                  <a:lnTo>
                    <a:pt x="324" y="864"/>
                  </a:lnTo>
                  <a:lnTo>
                    <a:pt x="324" y="864"/>
                  </a:lnTo>
                  <a:lnTo>
                    <a:pt x="324" y="864"/>
                  </a:lnTo>
                  <a:lnTo>
                    <a:pt x="322" y="864"/>
                  </a:lnTo>
                  <a:lnTo>
                    <a:pt x="322" y="864"/>
                  </a:lnTo>
                  <a:lnTo>
                    <a:pt x="322" y="864"/>
                  </a:lnTo>
                  <a:lnTo>
                    <a:pt x="322" y="864"/>
                  </a:lnTo>
                  <a:lnTo>
                    <a:pt x="322" y="864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7"/>
                  </a:lnTo>
                  <a:lnTo>
                    <a:pt x="320" y="859"/>
                  </a:lnTo>
                  <a:lnTo>
                    <a:pt x="320" y="861"/>
                  </a:lnTo>
                  <a:lnTo>
                    <a:pt x="320" y="861"/>
                  </a:lnTo>
                  <a:lnTo>
                    <a:pt x="320" y="866"/>
                  </a:lnTo>
                  <a:lnTo>
                    <a:pt x="322" y="868"/>
                  </a:lnTo>
                  <a:lnTo>
                    <a:pt x="322" y="868"/>
                  </a:lnTo>
                  <a:lnTo>
                    <a:pt x="322" y="871"/>
                  </a:lnTo>
                  <a:lnTo>
                    <a:pt x="322" y="871"/>
                  </a:lnTo>
                  <a:lnTo>
                    <a:pt x="322" y="873"/>
                  </a:lnTo>
                  <a:lnTo>
                    <a:pt x="322" y="873"/>
                  </a:lnTo>
                  <a:lnTo>
                    <a:pt x="322" y="871"/>
                  </a:lnTo>
                  <a:lnTo>
                    <a:pt x="322" y="868"/>
                  </a:lnTo>
                  <a:lnTo>
                    <a:pt x="322" y="866"/>
                  </a:lnTo>
                  <a:lnTo>
                    <a:pt x="322" y="866"/>
                  </a:lnTo>
                  <a:lnTo>
                    <a:pt x="322" y="866"/>
                  </a:lnTo>
                  <a:close/>
                  <a:moveTo>
                    <a:pt x="334" y="984"/>
                  </a:moveTo>
                  <a:lnTo>
                    <a:pt x="334" y="984"/>
                  </a:lnTo>
                  <a:lnTo>
                    <a:pt x="331" y="984"/>
                  </a:lnTo>
                  <a:lnTo>
                    <a:pt x="331" y="984"/>
                  </a:lnTo>
                  <a:lnTo>
                    <a:pt x="334" y="987"/>
                  </a:lnTo>
                  <a:lnTo>
                    <a:pt x="334" y="987"/>
                  </a:lnTo>
                  <a:lnTo>
                    <a:pt x="334" y="984"/>
                  </a:lnTo>
                  <a:lnTo>
                    <a:pt x="336" y="984"/>
                  </a:lnTo>
                  <a:lnTo>
                    <a:pt x="334" y="982"/>
                  </a:lnTo>
                  <a:lnTo>
                    <a:pt x="334" y="982"/>
                  </a:lnTo>
                  <a:lnTo>
                    <a:pt x="331" y="980"/>
                  </a:lnTo>
                  <a:lnTo>
                    <a:pt x="331" y="980"/>
                  </a:lnTo>
                  <a:lnTo>
                    <a:pt x="331" y="982"/>
                  </a:lnTo>
                  <a:lnTo>
                    <a:pt x="331" y="982"/>
                  </a:lnTo>
                  <a:lnTo>
                    <a:pt x="331" y="982"/>
                  </a:lnTo>
                  <a:lnTo>
                    <a:pt x="331" y="984"/>
                  </a:lnTo>
                  <a:lnTo>
                    <a:pt x="334" y="984"/>
                  </a:lnTo>
                  <a:lnTo>
                    <a:pt x="334" y="984"/>
                  </a:lnTo>
                  <a:lnTo>
                    <a:pt x="334" y="984"/>
                  </a:lnTo>
                  <a:lnTo>
                    <a:pt x="334" y="984"/>
                  </a:lnTo>
                  <a:lnTo>
                    <a:pt x="334" y="984"/>
                  </a:lnTo>
                  <a:lnTo>
                    <a:pt x="334" y="984"/>
                  </a:lnTo>
                  <a:close/>
                  <a:moveTo>
                    <a:pt x="310" y="939"/>
                  </a:moveTo>
                  <a:lnTo>
                    <a:pt x="310" y="939"/>
                  </a:lnTo>
                  <a:lnTo>
                    <a:pt x="310" y="939"/>
                  </a:lnTo>
                  <a:lnTo>
                    <a:pt x="310" y="939"/>
                  </a:lnTo>
                  <a:lnTo>
                    <a:pt x="310" y="937"/>
                  </a:lnTo>
                  <a:lnTo>
                    <a:pt x="310" y="937"/>
                  </a:lnTo>
                  <a:lnTo>
                    <a:pt x="310" y="937"/>
                  </a:lnTo>
                  <a:lnTo>
                    <a:pt x="310" y="937"/>
                  </a:lnTo>
                  <a:lnTo>
                    <a:pt x="310" y="937"/>
                  </a:lnTo>
                  <a:lnTo>
                    <a:pt x="310" y="937"/>
                  </a:lnTo>
                  <a:lnTo>
                    <a:pt x="310" y="935"/>
                  </a:lnTo>
                  <a:lnTo>
                    <a:pt x="310" y="935"/>
                  </a:lnTo>
                  <a:lnTo>
                    <a:pt x="308" y="935"/>
                  </a:lnTo>
                  <a:lnTo>
                    <a:pt x="308" y="932"/>
                  </a:lnTo>
                  <a:lnTo>
                    <a:pt x="308" y="932"/>
                  </a:lnTo>
                  <a:lnTo>
                    <a:pt x="308" y="932"/>
                  </a:lnTo>
                  <a:lnTo>
                    <a:pt x="308" y="932"/>
                  </a:lnTo>
                  <a:lnTo>
                    <a:pt x="308" y="930"/>
                  </a:lnTo>
                  <a:lnTo>
                    <a:pt x="308" y="928"/>
                  </a:lnTo>
                  <a:lnTo>
                    <a:pt x="305" y="930"/>
                  </a:lnTo>
                  <a:lnTo>
                    <a:pt x="308" y="932"/>
                  </a:lnTo>
                  <a:lnTo>
                    <a:pt x="305" y="935"/>
                  </a:lnTo>
                  <a:lnTo>
                    <a:pt x="308" y="935"/>
                  </a:lnTo>
                  <a:lnTo>
                    <a:pt x="308" y="935"/>
                  </a:lnTo>
                  <a:lnTo>
                    <a:pt x="308" y="937"/>
                  </a:lnTo>
                  <a:lnTo>
                    <a:pt x="308" y="937"/>
                  </a:lnTo>
                  <a:lnTo>
                    <a:pt x="308" y="937"/>
                  </a:lnTo>
                  <a:lnTo>
                    <a:pt x="308" y="937"/>
                  </a:lnTo>
                  <a:lnTo>
                    <a:pt x="308" y="937"/>
                  </a:lnTo>
                  <a:lnTo>
                    <a:pt x="308" y="939"/>
                  </a:lnTo>
                  <a:lnTo>
                    <a:pt x="310" y="939"/>
                  </a:lnTo>
                  <a:lnTo>
                    <a:pt x="310" y="939"/>
                  </a:lnTo>
                  <a:lnTo>
                    <a:pt x="310" y="939"/>
                  </a:lnTo>
                  <a:lnTo>
                    <a:pt x="310" y="942"/>
                  </a:lnTo>
                  <a:lnTo>
                    <a:pt x="310" y="939"/>
                  </a:lnTo>
                  <a:close/>
                  <a:moveTo>
                    <a:pt x="329" y="944"/>
                  </a:moveTo>
                  <a:lnTo>
                    <a:pt x="329" y="944"/>
                  </a:lnTo>
                  <a:lnTo>
                    <a:pt x="329" y="944"/>
                  </a:lnTo>
                  <a:lnTo>
                    <a:pt x="331" y="944"/>
                  </a:lnTo>
                  <a:lnTo>
                    <a:pt x="331" y="944"/>
                  </a:lnTo>
                  <a:lnTo>
                    <a:pt x="331" y="944"/>
                  </a:lnTo>
                  <a:lnTo>
                    <a:pt x="331" y="944"/>
                  </a:lnTo>
                  <a:lnTo>
                    <a:pt x="334" y="944"/>
                  </a:lnTo>
                  <a:lnTo>
                    <a:pt x="334" y="947"/>
                  </a:lnTo>
                  <a:lnTo>
                    <a:pt x="334" y="947"/>
                  </a:lnTo>
                  <a:lnTo>
                    <a:pt x="334" y="947"/>
                  </a:lnTo>
                  <a:lnTo>
                    <a:pt x="334" y="944"/>
                  </a:lnTo>
                  <a:lnTo>
                    <a:pt x="334" y="944"/>
                  </a:lnTo>
                  <a:lnTo>
                    <a:pt x="334" y="944"/>
                  </a:lnTo>
                  <a:lnTo>
                    <a:pt x="334" y="942"/>
                  </a:lnTo>
                  <a:lnTo>
                    <a:pt x="334" y="942"/>
                  </a:lnTo>
                  <a:lnTo>
                    <a:pt x="334" y="937"/>
                  </a:lnTo>
                  <a:lnTo>
                    <a:pt x="336" y="935"/>
                  </a:lnTo>
                  <a:lnTo>
                    <a:pt x="336" y="935"/>
                  </a:lnTo>
                  <a:lnTo>
                    <a:pt x="336" y="935"/>
                  </a:lnTo>
                  <a:lnTo>
                    <a:pt x="336" y="932"/>
                  </a:lnTo>
                  <a:lnTo>
                    <a:pt x="334" y="932"/>
                  </a:lnTo>
                  <a:lnTo>
                    <a:pt x="334" y="932"/>
                  </a:lnTo>
                  <a:lnTo>
                    <a:pt x="334" y="932"/>
                  </a:lnTo>
                  <a:lnTo>
                    <a:pt x="334" y="932"/>
                  </a:lnTo>
                  <a:lnTo>
                    <a:pt x="331" y="932"/>
                  </a:lnTo>
                  <a:lnTo>
                    <a:pt x="331" y="932"/>
                  </a:lnTo>
                  <a:lnTo>
                    <a:pt x="329" y="932"/>
                  </a:lnTo>
                  <a:lnTo>
                    <a:pt x="329" y="932"/>
                  </a:lnTo>
                  <a:lnTo>
                    <a:pt x="329" y="932"/>
                  </a:lnTo>
                  <a:lnTo>
                    <a:pt x="329" y="932"/>
                  </a:lnTo>
                  <a:lnTo>
                    <a:pt x="329" y="932"/>
                  </a:lnTo>
                  <a:lnTo>
                    <a:pt x="329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2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5"/>
                  </a:lnTo>
                  <a:lnTo>
                    <a:pt x="327" y="937"/>
                  </a:lnTo>
                  <a:lnTo>
                    <a:pt x="327" y="937"/>
                  </a:lnTo>
                  <a:lnTo>
                    <a:pt x="327" y="937"/>
                  </a:lnTo>
                  <a:lnTo>
                    <a:pt x="327" y="937"/>
                  </a:lnTo>
                  <a:lnTo>
                    <a:pt x="327" y="939"/>
                  </a:lnTo>
                  <a:lnTo>
                    <a:pt x="327" y="939"/>
                  </a:lnTo>
                  <a:lnTo>
                    <a:pt x="327" y="939"/>
                  </a:lnTo>
                  <a:lnTo>
                    <a:pt x="329" y="942"/>
                  </a:lnTo>
                  <a:lnTo>
                    <a:pt x="327" y="942"/>
                  </a:lnTo>
                  <a:lnTo>
                    <a:pt x="329" y="942"/>
                  </a:lnTo>
                  <a:lnTo>
                    <a:pt x="329" y="942"/>
                  </a:lnTo>
                  <a:lnTo>
                    <a:pt x="329" y="942"/>
                  </a:lnTo>
                  <a:lnTo>
                    <a:pt x="329" y="942"/>
                  </a:lnTo>
                  <a:lnTo>
                    <a:pt x="329" y="944"/>
                  </a:lnTo>
                  <a:lnTo>
                    <a:pt x="329" y="944"/>
                  </a:lnTo>
                  <a:close/>
                  <a:moveTo>
                    <a:pt x="329" y="916"/>
                  </a:moveTo>
                  <a:lnTo>
                    <a:pt x="329" y="916"/>
                  </a:lnTo>
                  <a:lnTo>
                    <a:pt x="329" y="916"/>
                  </a:lnTo>
                  <a:lnTo>
                    <a:pt x="329" y="916"/>
                  </a:lnTo>
                  <a:lnTo>
                    <a:pt x="329" y="918"/>
                  </a:lnTo>
                  <a:lnTo>
                    <a:pt x="329" y="920"/>
                  </a:lnTo>
                  <a:lnTo>
                    <a:pt x="329" y="920"/>
                  </a:lnTo>
                  <a:lnTo>
                    <a:pt x="329" y="920"/>
                  </a:lnTo>
                  <a:lnTo>
                    <a:pt x="329" y="920"/>
                  </a:lnTo>
                  <a:lnTo>
                    <a:pt x="329" y="920"/>
                  </a:lnTo>
                  <a:lnTo>
                    <a:pt x="331" y="923"/>
                  </a:lnTo>
                  <a:lnTo>
                    <a:pt x="331" y="923"/>
                  </a:lnTo>
                  <a:lnTo>
                    <a:pt x="331" y="923"/>
                  </a:lnTo>
                  <a:lnTo>
                    <a:pt x="331" y="923"/>
                  </a:lnTo>
                  <a:lnTo>
                    <a:pt x="331" y="923"/>
                  </a:lnTo>
                  <a:lnTo>
                    <a:pt x="329" y="925"/>
                  </a:lnTo>
                  <a:lnTo>
                    <a:pt x="331" y="925"/>
                  </a:lnTo>
                  <a:lnTo>
                    <a:pt x="331" y="925"/>
                  </a:lnTo>
                  <a:lnTo>
                    <a:pt x="331" y="928"/>
                  </a:lnTo>
                  <a:lnTo>
                    <a:pt x="331" y="928"/>
                  </a:lnTo>
                  <a:lnTo>
                    <a:pt x="334" y="928"/>
                  </a:lnTo>
                  <a:lnTo>
                    <a:pt x="334" y="925"/>
                  </a:lnTo>
                  <a:lnTo>
                    <a:pt x="336" y="925"/>
                  </a:lnTo>
                  <a:lnTo>
                    <a:pt x="336" y="925"/>
                  </a:lnTo>
                  <a:lnTo>
                    <a:pt x="339" y="925"/>
                  </a:lnTo>
                  <a:lnTo>
                    <a:pt x="341" y="925"/>
                  </a:lnTo>
                  <a:lnTo>
                    <a:pt x="341" y="925"/>
                  </a:lnTo>
                  <a:lnTo>
                    <a:pt x="341" y="925"/>
                  </a:lnTo>
                  <a:lnTo>
                    <a:pt x="341" y="923"/>
                  </a:lnTo>
                  <a:lnTo>
                    <a:pt x="339" y="923"/>
                  </a:lnTo>
                  <a:lnTo>
                    <a:pt x="336" y="923"/>
                  </a:lnTo>
                  <a:lnTo>
                    <a:pt x="336" y="920"/>
                  </a:lnTo>
                  <a:lnTo>
                    <a:pt x="334" y="920"/>
                  </a:lnTo>
                  <a:lnTo>
                    <a:pt x="334" y="920"/>
                  </a:lnTo>
                  <a:lnTo>
                    <a:pt x="334" y="920"/>
                  </a:lnTo>
                  <a:lnTo>
                    <a:pt x="331" y="918"/>
                  </a:lnTo>
                  <a:lnTo>
                    <a:pt x="331" y="918"/>
                  </a:lnTo>
                  <a:lnTo>
                    <a:pt x="329" y="916"/>
                  </a:lnTo>
                  <a:close/>
                  <a:moveTo>
                    <a:pt x="78" y="516"/>
                  </a:moveTo>
                  <a:lnTo>
                    <a:pt x="78" y="518"/>
                  </a:lnTo>
                  <a:lnTo>
                    <a:pt x="81" y="518"/>
                  </a:lnTo>
                  <a:lnTo>
                    <a:pt x="81" y="518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1"/>
                  </a:lnTo>
                  <a:lnTo>
                    <a:pt x="83" y="523"/>
                  </a:lnTo>
                  <a:lnTo>
                    <a:pt x="83" y="523"/>
                  </a:lnTo>
                  <a:lnTo>
                    <a:pt x="83" y="523"/>
                  </a:lnTo>
                  <a:lnTo>
                    <a:pt x="83" y="523"/>
                  </a:lnTo>
                  <a:lnTo>
                    <a:pt x="83" y="523"/>
                  </a:lnTo>
                  <a:lnTo>
                    <a:pt x="83" y="523"/>
                  </a:lnTo>
                  <a:lnTo>
                    <a:pt x="83" y="525"/>
                  </a:lnTo>
                  <a:lnTo>
                    <a:pt x="83" y="525"/>
                  </a:lnTo>
                  <a:lnTo>
                    <a:pt x="85" y="528"/>
                  </a:lnTo>
                  <a:lnTo>
                    <a:pt x="85" y="528"/>
                  </a:lnTo>
                  <a:lnTo>
                    <a:pt x="85" y="528"/>
                  </a:lnTo>
                  <a:lnTo>
                    <a:pt x="85" y="528"/>
                  </a:lnTo>
                  <a:lnTo>
                    <a:pt x="88" y="528"/>
                  </a:lnTo>
                  <a:lnTo>
                    <a:pt x="88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0" y="525"/>
                  </a:lnTo>
                  <a:lnTo>
                    <a:pt x="90" y="525"/>
                  </a:lnTo>
                  <a:lnTo>
                    <a:pt x="90" y="525"/>
                  </a:lnTo>
                  <a:lnTo>
                    <a:pt x="90" y="525"/>
                  </a:lnTo>
                  <a:lnTo>
                    <a:pt x="90" y="528"/>
                  </a:lnTo>
                  <a:lnTo>
                    <a:pt x="90" y="528"/>
                  </a:lnTo>
                  <a:lnTo>
                    <a:pt x="93" y="528"/>
                  </a:lnTo>
                  <a:lnTo>
                    <a:pt x="93" y="525"/>
                  </a:lnTo>
                  <a:lnTo>
                    <a:pt x="93" y="525"/>
                  </a:lnTo>
                  <a:lnTo>
                    <a:pt x="93" y="525"/>
                  </a:lnTo>
                  <a:lnTo>
                    <a:pt x="95" y="523"/>
                  </a:lnTo>
                  <a:lnTo>
                    <a:pt x="95" y="523"/>
                  </a:lnTo>
                  <a:lnTo>
                    <a:pt x="95" y="523"/>
                  </a:lnTo>
                  <a:lnTo>
                    <a:pt x="95" y="523"/>
                  </a:lnTo>
                  <a:lnTo>
                    <a:pt x="95" y="521"/>
                  </a:lnTo>
                  <a:lnTo>
                    <a:pt x="95" y="521"/>
                  </a:lnTo>
                  <a:lnTo>
                    <a:pt x="95" y="518"/>
                  </a:lnTo>
                  <a:lnTo>
                    <a:pt x="93" y="518"/>
                  </a:lnTo>
                  <a:lnTo>
                    <a:pt x="93" y="518"/>
                  </a:lnTo>
                  <a:lnTo>
                    <a:pt x="90" y="516"/>
                  </a:lnTo>
                  <a:lnTo>
                    <a:pt x="90" y="516"/>
                  </a:lnTo>
                  <a:lnTo>
                    <a:pt x="88" y="516"/>
                  </a:lnTo>
                  <a:lnTo>
                    <a:pt x="88" y="518"/>
                  </a:lnTo>
                  <a:lnTo>
                    <a:pt x="85" y="516"/>
                  </a:lnTo>
                  <a:lnTo>
                    <a:pt x="83" y="513"/>
                  </a:lnTo>
                  <a:lnTo>
                    <a:pt x="83" y="513"/>
                  </a:lnTo>
                  <a:lnTo>
                    <a:pt x="83" y="513"/>
                  </a:lnTo>
                  <a:lnTo>
                    <a:pt x="83" y="513"/>
                  </a:lnTo>
                  <a:lnTo>
                    <a:pt x="83" y="513"/>
                  </a:lnTo>
                  <a:lnTo>
                    <a:pt x="83" y="513"/>
                  </a:lnTo>
                  <a:lnTo>
                    <a:pt x="81" y="513"/>
                  </a:lnTo>
                  <a:lnTo>
                    <a:pt x="81" y="511"/>
                  </a:lnTo>
                  <a:lnTo>
                    <a:pt x="81" y="513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6"/>
                  </a:lnTo>
                  <a:lnTo>
                    <a:pt x="78" y="516"/>
                  </a:lnTo>
                  <a:close/>
                  <a:moveTo>
                    <a:pt x="329" y="897"/>
                  </a:moveTo>
                  <a:lnTo>
                    <a:pt x="331" y="897"/>
                  </a:lnTo>
                  <a:lnTo>
                    <a:pt x="331" y="894"/>
                  </a:lnTo>
                  <a:lnTo>
                    <a:pt x="331" y="892"/>
                  </a:lnTo>
                  <a:lnTo>
                    <a:pt x="331" y="890"/>
                  </a:lnTo>
                  <a:lnTo>
                    <a:pt x="329" y="890"/>
                  </a:lnTo>
                  <a:lnTo>
                    <a:pt x="329" y="890"/>
                  </a:lnTo>
                  <a:lnTo>
                    <a:pt x="329" y="892"/>
                  </a:lnTo>
                  <a:lnTo>
                    <a:pt x="329" y="892"/>
                  </a:lnTo>
                  <a:lnTo>
                    <a:pt x="327" y="892"/>
                  </a:lnTo>
                  <a:lnTo>
                    <a:pt x="327" y="890"/>
                  </a:lnTo>
                  <a:lnTo>
                    <a:pt x="327" y="887"/>
                  </a:lnTo>
                  <a:lnTo>
                    <a:pt x="327" y="887"/>
                  </a:lnTo>
                  <a:lnTo>
                    <a:pt x="327" y="887"/>
                  </a:lnTo>
                  <a:lnTo>
                    <a:pt x="324" y="885"/>
                  </a:lnTo>
                  <a:lnTo>
                    <a:pt x="322" y="885"/>
                  </a:lnTo>
                  <a:lnTo>
                    <a:pt x="322" y="887"/>
                  </a:lnTo>
                  <a:lnTo>
                    <a:pt x="322" y="890"/>
                  </a:lnTo>
                  <a:lnTo>
                    <a:pt x="322" y="892"/>
                  </a:lnTo>
                  <a:lnTo>
                    <a:pt x="324" y="894"/>
                  </a:lnTo>
                  <a:lnTo>
                    <a:pt x="324" y="894"/>
                  </a:lnTo>
                  <a:lnTo>
                    <a:pt x="324" y="894"/>
                  </a:lnTo>
                  <a:lnTo>
                    <a:pt x="322" y="894"/>
                  </a:lnTo>
                  <a:lnTo>
                    <a:pt x="322" y="894"/>
                  </a:lnTo>
                  <a:lnTo>
                    <a:pt x="322" y="894"/>
                  </a:lnTo>
                  <a:lnTo>
                    <a:pt x="322" y="894"/>
                  </a:lnTo>
                  <a:lnTo>
                    <a:pt x="324" y="897"/>
                  </a:lnTo>
                  <a:lnTo>
                    <a:pt x="324" y="897"/>
                  </a:lnTo>
                  <a:lnTo>
                    <a:pt x="324" y="897"/>
                  </a:lnTo>
                  <a:lnTo>
                    <a:pt x="324" y="899"/>
                  </a:lnTo>
                  <a:lnTo>
                    <a:pt x="322" y="902"/>
                  </a:lnTo>
                  <a:lnTo>
                    <a:pt x="322" y="902"/>
                  </a:lnTo>
                  <a:lnTo>
                    <a:pt x="322" y="902"/>
                  </a:lnTo>
                  <a:lnTo>
                    <a:pt x="322" y="904"/>
                  </a:lnTo>
                  <a:lnTo>
                    <a:pt x="324" y="904"/>
                  </a:lnTo>
                  <a:lnTo>
                    <a:pt x="327" y="902"/>
                  </a:lnTo>
                  <a:lnTo>
                    <a:pt x="329" y="897"/>
                  </a:lnTo>
                  <a:close/>
                  <a:moveTo>
                    <a:pt x="471" y="400"/>
                  </a:moveTo>
                  <a:lnTo>
                    <a:pt x="473" y="397"/>
                  </a:lnTo>
                  <a:lnTo>
                    <a:pt x="471" y="397"/>
                  </a:lnTo>
                  <a:lnTo>
                    <a:pt x="471" y="397"/>
                  </a:lnTo>
                  <a:lnTo>
                    <a:pt x="471" y="395"/>
                  </a:lnTo>
                  <a:lnTo>
                    <a:pt x="471" y="395"/>
                  </a:lnTo>
                  <a:lnTo>
                    <a:pt x="471" y="395"/>
                  </a:lnTo>
                  <a:lnTo>
                    <a:pt x="471" y="393"/>
                  </a:lnTo>
                  <a:lnTo>
                    <a:pt x="469" y="390"/>
                  </a:lnTo>
                  <a:lnTo>
                    <a:pt x="469" y="390"/>
                  </a:lnTo>
                  <a:lnTo>
                    <a:pt x="469" y="390"/>
                  </a:lnTo>
                  <a:lnTo>
                    <a:pt x="466" y="390"/>
                  </a:lnTo>
                  <a:lnTo>
                    <a:pt x="466" y="390"/>
                  </a:lnTo>
                  <a:lnTo>
                    <a:pt x="466" y="390"/>
                  </a:lnTo>
                  <a:lnTo>
                    <a:pt x="464" y="393"/>
                  </a:lnTo>
                  <a:lnTo>
                    <a:pt x="462" y="393"/>
                  </a:lnTo>
                  <a:lnTo>
                    <a:pt x="457" y="395"/>
                  </a:lnTo>
                  <a:lnTo>
                    <a:pt x="454" y="395"/>
                  </a:lnTo>
                  <a:lnTo>
                    <a:pt x="452" y="397"/>
                  </a:lnTo>
                  <a:lnTo>
                    <a:pt x="450" y="400"/>
                  </a:lnTo>
                  <a:lnTo>
                    <a:pt x="447" y="405"/>
                  </a:lnTo>
                  <a:lnTo>
                    <a:pt x="445" y="405"/>
                  </a:lnTo>
                  <a:lnTo>
                    <a:pt x="445" y="405"/>
                  </a:lnTo>
                  <a:lnTo>
                    <a:pt x="445" y="405"/>
                  </a:lnTo>
                  <a:lnTo>
                    <a:pt x="445" y="405"/>
                  </a:lnTo>
                  <a:lnTo>
                    <a:pt x="445" y="405"/>
                  </a:lnTo>
                  <a:lnTo>
                    <a:pt x="443" y="407"/>
                  </a:lnTo>
                  <a:lnTo>
                    <a:pt x="440" y="407"/>
                  </a:lnTo>
                  <a:lnTo>
                    <a:pt x="440" y="407"/>
                  </a:lnTo>
                  <a:lnTo>
                    <a:pt x="438" y="407"/>
                  </a:lnTo>
                  <a:lnTo>
                    <a:pt x="436" y="407"/>
                  </a:lnTo>
                  <a:lnTo>
                    <a:pt x="436" y="407"/>
                  </a:lnTo>
                  <a:lnTo>
                    <a:pt x="433" y="407"/>
                  </a:lnTo>
                  <a:lnTo>
                    <a:pt x="433" y="405"/>
                  </a:lnTo>
                  <a:lnTo>
                    <a:pt x="433" y="405"/>
                  </a:lnTo>
                  <a:lnTo>
                    <a:pt x="431" y="402"/>
                  </a:lnTo>
                  <a:lnTo>
                    <a:pt x="431" y="402"/>
                  </a:lnTo>
                  <a:lnTo>
                    <a:pt x="431" y="402"/>
                  </a:lnTo>
                  <a:lnTo>
                    <a:pt x="428" y="402"/>
                  </a:lnTo>
                  <a:lnTo>
                    <a:pt x="428" y="402"/>
                  </a:lnTo>
                  <a:lnTo>
                    <a:pt x="428" y="405"/>
                  </a:lnTo>
                  <a:lnTo>
                    <a:pt x="426" y="405"/>
                  </a:lnTo>
                  <a:lnTo>
                    <a:pt x="426" y="405"/>
                  </a:lnTo>
                  <a:lnTo>
                    <a:pt x="426" y="405"/>
                  </a:lnTo>
                  <a:lnTo>
                    <a:pt x="426" y="405"/>
                  </a:lnTo>
                  <a:lnTo>
                    <a:pt x="426" y="405"/>
                  </a:lnTo>
                  <a:lnTo>
                    <a:pt x="426" y="407"/>
                  </a:lnTo>
                  <a:lnTo>
                    <a:pt x="424" y="407"/>
                  </a:lnTo>
                  <a:lnTo>
                    <a:pt x="424" y="407"/>
                  </a:lnTo>
                  <a:lnTo>
                    <a:pt x="421" y="409"/>
                  </a:lnTo>
                  <a:lnTo>
                    <a:pt x="421" y="409"/>
                  </a:lnTo>
                  <a:lnTo>
                    <a:pt x="419" y="407"/>
                  </a:lnTo>
                  <a:lnTo>
                    <a:pt x="417" y="405"/>
                  </a:lnTo>
                  <a:lnTo>
                    <a:pt x="417" y="405"/>
                  </a:lnTo>
                  <a:lnTo>
                    <a:pt x="417" y="405"/>
                  </a:lnTo>
                  <a:lnTo>
                    <a:pt x="417" y="402"/>
                  </a:lnTo>
                  <a:lnTo>
                    <a:pt x="414" y="402"/>
                  </a:lnTo>
                  <a:lnTo>
                    <a:pt x="414" y="400"/>
                  </a:lnTo>
                  <a:lnTo>
                    <a:pt x="417" y="400"/>
                  </a:lnTo>
                  <a:lnTo>
                    <a:pt x="417" y="400"/>
                  </a:lnTo>
                  <a:lnTo>
                    <a:pt x="417" y="397"/>
                  </a:lnTo>
                  <a:lnTo>
                    <a:pt x="417" y="397"/>
                  </a:lnTo>
                  <a:lnTo>
                    <a:pt x="417" y="397"/>
                  </a:lnTo>
                  <a:lnTo>
                    <a:pt x="419" y="397"/>
                  </a:lnTo>
                  <a:lnTo>
                    <a:pt x="419" y="397"/>
                  </a:lnTo>
                  <a:lnTo>
                    <a:pt x="419" y="395"/>
                  </a:lnTo>
                  <a:lnTo>
                    <a:pt x="419" y="395"/>
                  </a:lnTo>
                  <a:lnTo>
                    <a:pt x="419" y="395"/>
                  </a:lnTo>
                  <a:lnTo>
                    <a:pt x="417" y="395"/>
                  </a:lnTo>
                  <a:lnTo>
                    <a:pt x="414" y="395"/>
                  </a:lnTo>
                  <a:lnTo>
                    <a:pt x="412" y="395"/>
                  </a:lnTo>
                  <a:lnTo>
                    <a:pt x="409" y="393"/>
                  </a:lnTo>
                  <a:lnTo>
                    <a:pt x="407" y="393"/>
                  </a:lnTo>
                  <a:lnTo>
                    <a:pt x="407" y="388"/>
                  </a:lnTo>
                  <a:lnTo>
                    <a:pt x="407" y="388"/>
                  </a:lnTo>
                  <a:lnTo>
                    <a:pt x="407" y="386"/>
                  </a:lnTo>
                  <a:lnTo>
                    <a:pt x="407" y="386"/>
                  </a:lnTo>
                  <a:lnTo>
                    <a:pt x="409" y="381"/>
                  </a:lnTo>
                  <a:lnTo>
                    <a:pt x="409" y="379"/>
                  </a:lnTo>
                  <a:lnTo>
                    <a:pt x="407" y="376"/>
                  </a:lnTo>
                  <a:lnTo>
                    <a:pt x="407" y="376"/>
                  </a:lnTo>
                  <a:lnTo>
                    <a:pt x="407" y="376"/>
                  </a:lnTo>
                  <a:lnTo>
                    <a:pt x="407" y="374"/>
                  </a:lnTo>
                  <a:lnTo>
                    <a:pt x="407" y="374"/>
                  </a:lnTo>
                  <a:lnTo>
                    <a:pt x="405" y="374"/>
                  </a:lnTo>
                  <a:lnTo>
                    <a:pt x="402" y="374"/>
                  </a:lnTo>
                  <a:lnTo>
                    <a:pt x="402" y="374"/>
                  </a:lnTo>
                  <a:lnTo>
                    <a:pt x="402" y="374"/>
                  </a:lnTo>
                  <a:lnTo>
                    <a:pt x="402" y="376"/>
                  </a:lnTo>
                  <a:lnTo>
                    <a:pt x="402" y="376"/>
                  </a:lnTo>
                  <a:lnTo>
                    <a:pt x="400" y="376"/>
                  </a:lnTo>
                  <a:lnTo>
                    <a:pt x="400" y="374"/>
                  </a:lnTo>
                  <a:lnTo>
                    <a:pt x="400" y="374"/>
                  </a:lnTo>
                  <a:lnTo>
                    <a:pt x="398" y="374"/>
                  </a:lnTo>
                  <a:lnTo>
                    <a:pt x="395" y="371"/>
                  </a:lnTo>
                  <a:lnTo>
                    <a:pt x="395" y="374"/>
                  </a:lnTo>
                  <a:lnTo>
                    <a:pt x="395" y="374"/>
                  </a:lnTo>
                  <a:lnTo>
                    <a:pt x="395" y="374"/>
                  </a:lnTo>
                  <a:lnTo>
                    <a:pt x="393" y="374"/>
                  </a:lnTo>
                  <a:lnTo>
                    <a:pt x="393" y="374"/>
                  </a:lnTo>
                  <a:lnTo>
                    <a:pt x="393" y="371"/>
                  </a:lnTo>
                  <a:lnTo>
                    <a:pt x="393" y="371"/>
                  </a:lnTo>
                  <a:lnTo>
                    <a:pt x="391" y="371"/>
                  </a:lnTo>
                  <a:lnTo>
                    <a:pt x="386" y="371"/>
                  </a:lnTo>
                  <a:lnTo>
                    <a:pt x="386" y="371"/>
                  </a:lnTo>
                  <a:lnTo>
                    <a:pt x="383" y="371"/>
                  </a:lnTo>
                  <a:lnTo>
                    <a:pt x="381" y="369"/>
                  </a:lnTo>
                  <a:lnTo>
                    <a:pt x="381" y="369"/>
                  </a:lnTo>
                  <a:lnTo>
                    <a:pt x="379" y="371"/>
                  </a:lnTo>
                  <a:lnTo>
                    <a:pt x="376" y="371"/>
                  </a:lnTo>
                  <a:lnTo>
                    <a:pt x="372" y="371"/>
                  </a:lnTo>
                  <a:lnTo>
                    <a:pt x="369" y="369"/>
                  </a:lnTo>
                  <a:lnTo>
                    <a:pt x="367" y="369"/>
                  </a:lnTo>
                  <a:lnTo>
                    <a:pt x="367" y="367"/>
                  </a:lnTo>
                  <a:lnTo>
                    <a:pt x="367" y="367"/>
                  </a:lnTo>
                  <a:lnTo>
                    <a:pt x="367" y="367"/>
                  </a:lnTo>
                  <a:lnTo>
                    <a:pt x="367" y="364"/>
                  </a:lnTo>
                  <a:lnTo>
                    <a:pt x="369" y="362"/>
                  </a:lnTo>
                  <a:lnTo>
                    <a:pt x="369" y="362"/>
                  </a:lnTo>
                  <a:lnTo>
                    <a:pt x="369" y="360"/>
                  </a:lnTo>
                  <a:lnTo>
                    <a:pt x="369" y="357"/>
                  </a:lnTo>
                  <a:lnTo>
                    <a:pt x="372" y="357"/>
                  </a:lnTo>
                  <a:lnTo>
                    <a:pt x="372" y="357"/>
                  </a:lnTo>
                  <a:lnTo>
                    <a:pt x="372" y="355"/>
                  </a:lnTo>
                  <a:lnTo>
                    <a:pt x="372" y="355"/>
                  </a:lnTo>
                  <a:lnTo>
                    <a:pt x="372" y="355"/>
                  </a:lnTo>
                  <a:lnTo>
                    <a:pt x="372" y="355"/>
                  </a:lnTo>
                  <a:lnTo>
                    <a:pt x="374" y="352"/>
                  </a:lnTo>
                  <a:lnTo>
                    <a:pt x="376" y="350"/>
                  </a:lnTo>
                  <a:lnTo>
                    <a:pt x="376" y="350"/>
                  </a:lnTo>
                  <a:lnTo>
                    <a:pt x="376" y="348"/>
                  </a:lnTo>
                  <a:lnTo>
                    <a:pt x="376" y="348"/>
                  </a:lnTo>
                  <a:lnTo>
                    <a:pt x="376" y="348"/>
                  </a:lnTo>
                  <a:lnTo>
                    <a:pt x="376" y="345"/>
                  </a:lnTo>
                  <a:lnTo>
                    <a:pt x="376" y="345"/>
                  </a:lnTo>
                  <a:lnTo>
                    <a:pt x="376" y="343"/>
                  </a:lnTo>
                  <a:lnTo>
                    <a:pt x="376" y="343"/>
                  </a:lnTo>
                  <a:lnTo>
                    <a:pt x="374" y="336"/>
                  </a:lnTo>
                  <a:lnTo>
                    <a:pt x="374" y="334"/>
                  </a:lnTo>
                  <a:lnTo>
                    <a:pt x="374" y="334"/>
                  </a:lnTo>
                  <a:lnTo>
                    <a:pt x="376" y="334"/>
                  </a:lnTo>
                  <a:lnTo>
                    <a:pt x="376" y="334"/>
                  </a:lnTo>
                  <a:lnTo>
                    <a:pt x="376" y="334"/>
                  </a:lnTo>
                  <a:lnTo>
                    <a:pt x="376" y="334"/>
                  </a:lnTo>
                  <a:lnTo>
                    <a:pt x="379" y="331"/>
                  </a:lnTo>
                  <a:lnTo>
                    <a:pt x="379" y="329"/>
                  </a:lnTo>
                  <a:lnTo>
                    <a:pt x="381" y="329"/>
                  </a:lnTo>
                  <a:lnTo>
                    <a:pt x="381" y="326"/>
                  </a:lnTo>
                  <a:lnTo>
                    <a:pt x="381" y="324"/>
                  </a:lnTo>
                  <a:lnTo>
                    <a:pt x="381" y="324"/>
                  </a:lnTo>
                  <a:lnTo>
                    <a:pt x="381" y="324"/>
                  </a:lnTo>
                  <a:lnTo>
                    <a:pt x="383" y="324"/>
                  </a:lnTo>
                  <a:lnTo>
                    <a:pt x="386" y="324"/>
                  </a:lnTo>
                  <a:lnTo>
                    <a:pt x="386" y="324"/>
                  </a:lnTo>
                  <a:lnTo>
                    <a:pt x="386" y="322"/>
                  </a:lnTo>
                  <a:lnTo>
                    <a:pt x="383" y="319"/>
                  </a:lnTo>
                  <a:lnTo>
                    <a:pt x="383" y="319"/>
                  </a:lnTo>
                  <a:lnTo>
                    <a:pt x="383" y="319"/>
                  </a:lnTo>
                  <a:lnTo>
                    <a:pt x="383" y="317"/>
                  </a:lnTo>
                  <a:lnTo>
                    <a:pt x="383" y="317"/>
                  </a:lnTo>
                  <a:lnTo>
                    <a:pt x="383" y="317"/>
                  </a:lnTo>
                  <a:lnTo>
                    <a:pt x="379" y="317"/>
                  </a:lnTo>
                  <a:lnTo>
                    <a:pt x="379" y="315"/>
                  </a:lnTo>
                  <a:lnTo>
                    <a:pt x="376" y="312"/>
                  </a:lnTo>
                  <a:lnTo>
                    <a:pt x="376" y="312"/>
                  </a:lnTo>
                  <a:lnTo>
                    <a:pt x="374" y="312"/>
                  </a:lnTo>
                  <a:lnTo>
                    <a:pt x="374" y="315"/>
                  </a:lnTo>
                  <a:lnTo>
                    <a:pt x="374" y="315"/>
                  </a:lnTo>
                  <a:lnTo>
                    <a:pt x="374" y="315"/>
                  </a:lnTo>
                  <a:lnTo>
                    <a:pt x="372" y="315"/>
                  </a:lnTo>
                  <a:lnTo>
                    <a:pt x="372" y="315"/>
                  </a:lnTo>
                  <a:lnTo>
                    <a:pt x="372" y="317"/>
                  </a:lnTo>
                  <a:lnTo>
                    <a:pt x="369" y="317"/>
                  </a:lnTo>
                  <a:lnTo>
                    <a:pt x="369" y="317"/>
                  </a:lnTo>
                  <a:lnTo>
                    <a:pt x="369" y="317"/>
                  </a:lnTo>
                  <a:lnTo>
                    <a:pt x="369" y="317"/>
                  </a:lnTo>
                  <a:lnTo>
                    <a:pt x="369" y="317"/>
                  </a:lnTo>
                  <a:lnTo>
                    <a:pt x="369" y="315"/>
                  </a:lnTo>
                  <a:lnTo>
                    <a:pt x="369" y="315"/>
                  </a:lnTo>
                  <a:lnTo>
                    <a:pt x="369" y="315"/>
                  </a:lnTo>
                  <a:lnTo>
                    <a:pt x="369" y="315"/>
                  </a:lnTo>
                  <a:lnTo>
                    <a:pt x="367" y="315"/>
                  </a:lnTo>
                  <a:lnTo>
                    <a:pt x="367" y="315"/>
                  </a:lnTo>
                  <a:lnTo>
                    <a:pt x="367" y="315"/>
                  </a:lnTo>
                  <a:lnTo>
                    <a:pt x="365" y="315"/>
                  </a:lnTo>
                  <a:lnTo>
                    <a:pt x="365" y="315"/>
                  </a:lnTo>
                  <a:lnTo>
                    <a:pt x="362" y="315"/>
                  </a:lnTo>
                  <a:lnTo>
                    <a:pt x="362" y="315"/>
                  </a:lnTo>
                  <a:lnTo>
                    <a:pt x="360" y="312"/>
                  </a:lnTo>
                  <a:lnTo>
                    <a:pt x="360" y="312"/>
                  </a:lnTo>
                  <a:lnTo>
                    <a:pt x="360" y="310"/>
                  </a:lnTo>
                  <a:lnTo>
                    <a:pt x="360" y="310"/>
                  </a:lnTo>
                  <a:lnTo>
                    <a:pt x="357" y="310"/>
                  </a:lnTo>
                  <a:lnTo>
                    <a:pt x="357" y="310"/>
                  </a:lnTo>
                  <a:lnTo>
                    <a:pt x="355" y="310"/>
                  </a:lnTo>
                  <a:lnTo>
                    <a:pt x="350" y="310"/>
                  </a:lnTo>
                  <a:lnTo>
                    <a:pt x="350" y="308"/>
                  </a:lnTo>
                  <a:lnTo>
                    <a:pt x="353" y="303"/>
                  </a:lnTo>
                  <a:lnTo>
                    <a:pt x="353" y="303"/>
                  </a:lnTo>
                  <a:lnTo>
                    <a:pt x="350" y="303"/>
                  </a:lnTo>
                  <a:lnTo>
                    <a:pt x="350" y="303"/>
                  </a:lnTo>
                  <a:lnTo>
                    <a:pt x="350" y="300"/>
                  </a:lnTo>
                  <a:lnTo>
                    <a:pt x="350" y="300"/>
                  </a:lnTo>
                  <a:lnTo>
                    <a:pt x="353" y="300"/>
                  </a:lnTo>
                  <a:lnTo>
                    <a:pt x="353" y="300"/>
                  </a:lnTo>
                  <a:lnTo>
                    <a:pt x="353" y="298"/>
                  </a:lnTo>
                  <a:lnTo>
                    <a:pt x="353" y="298"/>
                  </a:lnTo>
                  <a:lnTo>
                    <a:pt x="353" y="298"/>
                  </a:lnTo>
                  <a:lnTo>
                    <a:pt x="353" y="296"/>
                  </a:lnTo>
                  <a:lnTo>
                    <a:pt x="350" y="293"/>
                  </a:lnTo>
                  <a:lnTo>
                    <a:pt x="350" y="293"/>
                  </a:lnTo>
                  <a:lnTo>
                    <a:pt x="350" y="293"/>
                  </a:lnTo>
                  <a:lnTo>
                    <a:pt x="348" y="293"/>
                  </a:lnTo>
                  <a:lnTo>
                    <a:pt x="348" y="293"/>
                  </a:lnTo>
                  <a:lnTo>
                    <a:pt x="348" y="291"/>
                  </a:lnTo>
                  <a:lnTo>
                    <a:pt x="348" y="289"/>
                  </a:lnTo>
                  <a:lnTo>
                    <a:pt x="348" y="289"/>
                  </a:lnTo>
                  <a:lnTo>
                    <a:pt x="350" y="286"/>
                  </a:lnTo>
                  <a:lnTo>
                    <a:pt x="350" y="286"/>
                  </a:lnTo>
                  <a:lnTo>
                    <a:pt x="350" y="286"/>
                  </a:lnTo>
                  <a:lnTo>
                    <a:pt x="350" y="286"/>
                  </a:lnTo>
                  <a:lnTo>
                    <a:pt x="350" y="286"/>
                  </a:lnTo>
                  <a:lnTo>
                    <a:pt x="348" y="281"/>
                  </a:lnTo>
                  <a:lnTo>
                    <a:pt x="348" y="281"/>
                  </a:lnTo>
                  <a:lnTo>
                    <a:pt x="348" y="277"/>
                  </a:lnTo>
                  <a:lnTo>
                    <a:pt x="348" y="277"/>
                  </a:lnTo>
                  <a:lnTo>
                    <a:pt x="348" y="277"/>
                  </a:lnTo>
                  <a:lnTo>
                    <a:pt x="346" y="277"/>
                  </a:lnTo>
                  <a:lnTo>
                    <a:pt x="343" y="274"/>
                  </a:lnTo>
                  <a:lnTo>
                    <a:pt x="341" y="274"/>
                  </a:lnTo>
                  <a:lnTo>
                    <a:pt x="341" y="274"/>
                  </a:lnTo>
                  <a:lnTo>
                    <a:pt x="341" y="274"/>
                  </a:lnTo>
                  <a:lnTo>
                    <a:pt x="341" y="274"/>
                  </a:lnTo>
                  <a:lnTo>
                    <a:pt x="341" y="274"/>
                  </a:lnTo>
                  <a:lnTo>
                    <a:pt x="341" y="274"/>
                  </a:lnTo>
                  <a:lnTo>
                    <a:pt x="341" y="270"/>
                  </a:lnTo>
                  <a:lnTo>
                    <a:pt x="341" y="270"/>
                  </a:lnTo>
                  <a:lnTo>
                    <a:pt x="341" y="267"/>
                  </a:lnTo>
                  <a:lnTo>
                    <a:pt x="341" y="267"/>
                  </a:lnTo>
                  <a:lnTo>
                    <a:pt x="341" y="265"/>
                  </a:lnTo>
                  <a:lnTo>
                    <a:pt x="341" y="265"/>
                  </a:lnTo>
                  <a:lnTo>
                    <a:pt x="341" y="265"/>
                  </a:lnTo>
                  <a:lnTo>
                    <a:pt x="341" y="265"/>
                  </a:lnTo>
                  <a:lnTo>
                    <a:pt x="343" y="265"/>
                  </a:lnTo>
                  <a:lnTo>
                    <a:pt x="343" y="265"/>
                  </a:lnTo>
                  <a:lnTo>
                    <a:pt x="346" y="263"/>
                  </a:lnTo>
                  <a:lnTo>
                    <a:pt x="350" y="258"/>
                  </a:lnTo>
                  <a:lnTo>
                    <a:pt x="353" y="258"/>
                  </a:lnTo>
                  <a:lnTo>
                    <a:pt x="353" y="255"/>
                  </a:lnTo>
                  <a:lnTo>
                    <a:pt x="350" y="255"/>
                  </a:lnTo>
                  <a:lnTo>
                    <a:pt x="350" y="255"/>
                  </a:lnTo>
                  <a:lnTo>
                    <a:pt x="348" y="255"/>
                  </a:lnTo>
                  <a:lnTo>
                    <a:pt x="343" y="255"/>
                  </a:lnTo>
                  <a:lnTo>
                    <a:pt x="341" y="258"/>
                  </a:lnTo>
                  <a:lnTo>
                    <a:pt x="341" y="258"/>
                  </a:lnTo>
                  <a:lnTo>
                    <a:pt x="339" y="258"/>
                  </a:lnTo>
                  <a:lnTo>
                    <a:pt x="339" y="258"/>
                  </a:lnTo>
                  <a:lnTo>
                    <a:pt x="336" y="258"/>
                  </a:lnTo>
                  <a:lnTo>
                    <a:pt x="336" y="258"/>
                  </a:lnTo>
                  <a:lnTo>
                    <a:pt x="334" y="258"/>
                  </a:lnTo>
                  <a:lnTo>
                    <a:pt x="331" y="255"/>
                  </a:lnTo>
                  <a:lnTo>
                    <a:pt x="331" y="255"/>
                  </a:lnTo>
                  <a:lnTo>
                    <a:pt x="329" y="255"/>
                  </a:lnTo>
                  <a:lnTo>
                    <a:pt x="327" y="255"/>
                  </a:lnTo>
                  <a:lnTo>
                    <a:pt x="327" y="255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22" y="258"/>
                  </a:lnTo>
                  <a:lnTo>
                    <a:pt x="317" y="255"/>
                  </a:lnTo>
                  <a:lnTo>
                    <a:pt x="315" y="255"/>
                  </a:lnTo>
                  <a:lnTo>
                    <a:pt x="313" y="258"/>
                  </a:lnTo>
                  <a:lnTo>
                    <a:pt x="301" y="263"/>
                  </a:lnTo>
                  <a:lnTo>
                    <a:pt x="301" y="263"/>
                  </a:lnTo>
                  <a:lnTo>
                    <a:pt x="298" y="265"/>
                  </a:lnTo>
                  <a:lnTo>
                    <a:pt x="296" y="265"/>
                  </a:lnTo>
                  <a:lnTo>
                    <a:pt x="296" y="265"/>
                  </a:lnTo>
                  <a:lnTo>
                    <a:pt x="296" y="265"/>
                  </a:lnTo>
                  <a:lnTo>
                    <a:pt x="294" y="267"/>
                  </a:lnTo>
                  <a:lnTo>
                    <a:pt x="294" y="267"/>
                  </a:lnTo>
                  <a:lnTo>
                    <a:pt x="291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2"/>
                  </a:lnTo>
                  <a:lnTo>
                    <a:pt x="287" y="272"/>
                  </a:lnTo>
                  <a:lnTo>
                    <a:pt x="287" y="272"/>
                  </a:lnTo>
                  <a:lnTo>
                    <a:pt x="287" y="270"/>
                  </a:lnTo>
                  <a:lnTo>
                    <a:pt x="287" y="270"/>
                  </a:lnTo>
                  <a:lnTo>
                    <a:pt x="284" y="270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91" y="255"/>
                  </a:lnTo>
                  <a:lnTo>
                    <a:pt x="291" y="255"/>
                  </a:lnTo>
                  <a:lnTo>
                    <a:pt x="291" y="253"/>
                  </a:lnTo>
                  <a:lnTo>
                    <a:pt x="291" y="253"/>
                  </a:lnTo>
                  <a:lnTo>
                    <a:pt x="291" y="251"/>
                  </a:lnTo>
                  <a:lnTo>
                    <a:pt x="291" y="251"/>
                  </a:lnTo>
                  <a:lnTo>
                    <a:pt x="291" y="251"/>
                  </a:lnTo>
                  <a:lnTo>
                    <a:pt x="291" y="251"/>
                  </a:lnTo>
                  <a:lnTo>
                    <a:pt x="291" y="251"/>
                  </a:lnTo>
                  <a:lnTo>
                    <a:pt x="291" y="248"/>
                  </a:lnTo>
                  <a:lnTo>
                    <a:pt x="291" y="248"/>
                  </a:lnTo>
                  <a:lnTo>
                    <a:pt x="287" y="246"/>
                  </a:lnTo>
                  <a:lnTo>
                    <a:pt x="287" y="244"/>
                  </a:lnTo>
                  <a:lnTo>
                    <a:pt x="289" y="244"/>
                  </a:lnTo>
                  <a:lnTo>
                    <a:pt x="289" y="244"/>
                  </a:lnTo>
                  <a:lnTo>
                    <a:pt x="289" y="244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9" y="239"/>
                  </a:lnTo>
                  <a:lnTo>
                    <a:pt x="289" y="239"/>
                  </a:lnTo>
                  <a:lnTo>
                    <a:pt x="289" y="239"/>
                  </a:lnTo>
                  <a:lnTo>
                    <a:pt x="287" y="239"/>
                  </a:lnTo>
                  <a:lnTo>
                    <a:pt x="287" y="239"/>
                  </a:lnTo>
                  <a:lnTo>
                    <a:pt x="287" y="239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82" y="237"/>
                  </a:lnTo>
                  <a:lnTo>
                    <a:pt x="282" y="229"/>
                  </a:lnTo>
                  <a:lnTo>
                    <a:pt x="282" y="222"/>
                  </a:lnTo>
                  <a:lnTo>
                    <a:pt x="282" y="220"/>
                  </a:lnTo>
                  <a:lnTo>
                    <a:pt x="282" y="220"/>
                  </a:lnTo>
                  <a:lnTo>
                    <a:pt x="287" y="218"/>
                  </a:lnTo>
                  <a:lnTo>
                    <a:pt x="287" y="218"/>
                  </a:lnTo>
                  <a:lnTo>
                    <a:pt x="289" y="215"/>
                  </a:lnTo>
                  <a:lnTo>
                    <a:pt x="289" y="215"/>
                  </a:lnTo>
                  <a:lnTo>
                    <a:pt x="291" y="215"/>
                  </a:lnTo>
                  <a:lnTo>
                    <a:pt x="294" y="215"/>
                  </a:lnTo>
                  <a:lnTo>
                    <a:pt x="294" y="215"/>
                  </a:lnTo>
                  <a:lnTo>
                    <a:pt x="294" y="215"/>
                  </a:lnTo>
                  <a:lnTo>
                    <a:pt x="294" y="213"/>
                  </a:lnTo>
                  <a:lnTo>
                    <a:pt x="291" y="213"/>
                  </a:lnTo>
                  <a:lnTo>
                    <a:pt x="291" y="211"/>
                  </a:lnTo>
                  <a:lnTo>
                    <a:pt x="291" y="208"/>
                  </a:lnTo>
                  <a:lnTo>
                    <a:pt x="291" y="203"/>
                  </a:lnTo>
                  <a:lnTo>
                    <a:pt x="291" y="203"/>
                  </a:lnTo>
                  <a:lnTo>
                    <a:pt x="291" y="201"/>
                  </a:lnTo>
                  <a:lnTo>
                    <a:pt x="291" y="201"/>
                  </a:lnTo>
                  <a:lnTo>
                    <a:pt x="294" y="201"/>
                  </a:lnTo>
                  <a:lnTo>
                    <a:pt x="294" y="199"/>
                  </a:lnTo>
                  <a:lnTo>
                    <a:pt x="294" y="196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2"/>
                  </a:lnTo>
                  <a:lnTo>
                    <a:pt x="301" y="194"/>
                  </a:lnTo>
                  <a:lnTo>
                    <a:pt x="301" y="194"/>
                  </a:lnTo>
                  <a:lnTo>
                    <a:pt x="301" y="194"/>
                  </a:lnTo>
                  <a:lnTo>
                    <a:pt x="301" y="194"/>
                  </a:lnTo>
                  <a:lnTo>
                    <a:pt x="303" y="194"/>
                  </a:lnTo>
                  <a:lnTo>
                    <a:pt x="305" y="189"/>
                  </a:lnTo>
                  <a:lnTo>
                    <a:pt x="305" y="189"/>
                  </a:lnTo>
                  <a:lnTo>
                    <a:pt x="308" y="189"/>
                  </a:lnTo>
                  <a:lnTo>
                    <a:pt x="308" y="189"/>
                  </a:lnTo>
                  <a:lnTo>
                    <a:pt x="310" y="184"/>
                  </a:lnTo>
                  <a:lnTo>
                    <a:pt x="310" y="184"/>
                  </a:lnTo>
                  <a:lnTo>
                    <a:pt x="310" y="184"/>
                  </a:lnTo>
                  <a:lnTo>
                    <a:pt x="313" y="184"/>
                  </a:lnTo>
                  <a:lnTo>
                    <a:pt x="313" y="182"/>
                  </a:lnTo>
                  <a:lnTo>
                    <a:pt x="313" y="182"/>
                  </a:lnTo>
                  <a:lnTo>
                    <a:pt x="313" y="180"/>
                  </a:lnTo>
                  <a:lnTo>
                    <a:pt x="313" y="180"/>
                  </a:lnTo>
                  <a:lnTo>
                    <a:pt x="313" y="180"/>
                  </a:lnTo>
                  <a:lnTo>
                    <a:pt x="313" y="177"/>
                  </a:lnTo>
                  <a:lnTo>
                    <a:pt x="313" y="177"/>
                  </a:lnTo>
                  <a:lnTo>
                    <a:pt x="313" y="177"/>
                  </a:lnTo>
                  <a:lnTo>
                    <a:pt x="313" y="175"/>
                  </a:lnTo>
                  <a:lnTo>
                    <a:pt x="313" y="175"/>
                  </a:lnTo>
                  <a:lnTo>
                    <a:pt x="313" y="175"/>
                  </a:lnTo>
                  <a:lnTo>
                    <a:pt x="313" y="173"/>
                  </a:lnTo>
                  <a:lnTo>
                    <a:pt x="313" y="170"/>
                  </a:lnTo>
                  <a:lnTo>
                    <a:pt x="315" y="170"/>
                  </a:lnTo>
                  <a:lnTo>
                    <a:pt x="317" y="173"/>
                  </a:lnTo>
                  <a:lnTo>
                    <a:pt x="320" y="173"/>
                  </a:lnTo>
                  <a:lnTo>
                    <a:pt x="320" y="175"/>
                  </a:lnTo>
                  <a:lnTo>
                    <a:pt x="322" y="175"/>
                  </a:lnTo>
                  <a:lnTo>
                    <a:pt x="322" y="175"/>
                  </a:lnTo>
                  <a:lnTo>
                    <a:pt x="324" y="173"/>
                  </a:lnTo>
                  <a:lnTo>
                    <a:pt x="324" y="173"/>
                  </a:lnTo>
                  <a:lnTo>
                    <a:pt x="324" y="173"/>
                  </a:lnTo>
                  <a:lnTo>
                    <a:pt x="327" y="170"/>
                  </a:lnTo>
                  <a:lnTo>
                    <a:pt x="327" y="168"/>
                  </a:lnTo>
                  <a:lnTo>
                    <a:pt x="327" y="166"/>
                  </a:lnTo>
                  <a:lnTo>
                    <a:pt x="329" y="166"/>
                  </a:lnTo>
                  <a:lnTo>
                    <a:pt x="329" y="166"/>
                  </a:lnTo>
                  <a:lnTo>
                    <a:pt x="329" y="163"/>
                  </a:lnTo>
                  <a:lnTo>
                    <a:pt x="329" y="163"/>
                  </a:lnTo>
                  <a:lnTo>
                    <a:pt x="329" y="163"/>
                  </a:lnTo>
                  <a:lnTo>
                    <a:pt x="329" y="163"/>
                  </a:lnTo>
                  <a:lnTo>
                    <a:pt x="329" y="161"/>
                  </a:lnTo>
                  <a:lnTo>
                    <a:pt x="331" y="161"/>
                  </a:lnTo>
                  <a:lnTo>
                    <a:pt x="331" y="158"/>
                  </a:lnTo>
                  <a:lnTo>
                    <a:pt x="331" y="158"/>
                  </a:lnTo>
                  <a:lnTo>
                    <a:pt x="334" y="158"/>
                  </a:lnTo>
                  <a:lnTo>
                    <a:pt x="334" y="158"/>
                  </a:lnTo>
                  <a:lnTo>
                    <a:pt x="334" y="158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9" y="161"/>
                  </a:lnTo>
                  <a:lnTo>
                    <a:pt x="339" y="161"/>
                  </a:lnTo>
                  <a:lnTo>
                    <a:pt x="339" y="158"/>
                  </a:lnTo>
                  <a:lnTo>
                    <a:pt x="341" y="158"/>
                  </a:lnTo>
                  <a:lnTo>
                    <a:pt x="341" y="156"/>
                  </a:lnTo>
                  <a:lnTo>
                    <a:pt x="343" y="156"/>
                  </a:lnTo>
                  <a:lnTo>
                    <a:pt x="343" y="156"/>
                  </a:lnTo>
                  <a:lnTo>
                    <a:pt x="343" y="154"/>
                  </a:lnTo>
                  <a:lnTo>
                    <a:pt x="341" y="154"/>
                  </a:lnTo>
                  <a:lnTo>
                    <a:pt x="341" y="154"/>
                  </a:lnTo>
                  <a:lnTo>
                    <a:pt x="341" y="154"/>
                  </a:lnTo>
                  <a:lnTo>
                    <a:pt x="341" y="154"/>
                  </a:lnTo>
                  <a:lnTo>
                    <a:pt x="339" y="149"/>
                  </a:lnTo>
                  <a:lnTo>
                    <a:pt x="339" y="149"/>
                  </a:lnTo>
                  <a:lnTo>
                    <a:pt x="339" y="149"/>
                  </a:lnTo>
                  <a:lnTo>
                    <a:pt x="336" y="149"/>
                  </a:lnTo>
                  <a:lnTo>
                    <a:pt x="336" y="149"/>
                  </a:lnTo>
                  <a:lnTo>
                    <a:pt x="336" y="149"/>
                  </a:lnTo>
                  <a:lnTo>
                    <a:pt x="336" y="147"/>
                  </a:lnTo>
                  <a:lnTo>
                    <a:pt x="336" y="147"/>
                  </a:lnTo>
                  <a:lnTo>
                    <a:pt x="336" y="144"/>
                  </a:lnTo>
                  <a:lnTo>
                    <a:pt x="334" y="144"/>
                  </a:lnTo>
                  <a:lnTo>
                    <a:pt x="334" y="142"/>
                  </a:lnTo>
                  <a:lnTo>
                    <a:pt x="336" y="142"/>
                  </a:lnTo>
                  <a:lnTo>
                    <a:pt x="336" y="142"/>
                  </a:lnTo>
                  <a:lnTo>
                    <a:pt x="339" y="140"/>
                  </a:lnTo>
                  <a:lnTo>
                    <a:pt x="339" y="140"/>
                  </a:lnTo>
                  <a:lnTo>
                    <a:pt x="339" y="140"/>
                  </a:lnTo>
                  <a:lnTo>
                    <a:pt x="339" y="142"/>
                  </a:lnTo>
                  <a:lnTo>
                    <a:pt x="339" y="142"/>
                  </a:lnTo>
                  <a:lnTo>
                    <a:pt x="341" y="142"/>
                  </a:lnTo>
                  <a:lnTo>
                    <a:pt x="341" y="142"/>
                  </a:lnTo>
                  <a:lnTo>
                    <a:pt x="343" y="140"/>
                  </a:lnTo>
                  <a:lnTo>
                    <a:pt x="343" y="140"/>
                  </a:lnTo>
                  <a:lnTo>
                    <a:pt x="343" y="140"/>
                  </a:lnTo>
                  <a:lnTo>
                    <a:pt x="343" y="140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1" y="135"/>
                  </a:lnTo>
                  <a:lnTo>
                    <a:pt x="341" y="135"/>
                  </a:lnTo>
                  <a:lnTo>
                    <a:pt x="341" y="135"/>
                  </a:lnTo>
                  <a:lnTo>
                    <a:pt x="341" y="132"/>
                  </a:lnTo>
                  <a:lnTo>
                    <a:pt x="341" y="132"/>
                  </a:lnTo>
                  <a:lnTo>
                    <a:pt x="341" y="132"/>
                  </a:lnTo>
                  <a:lnTo>
                    <a:pt x="341" y="130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43" y="125"/>
                  </a:lnTo>
                  <a:lnTo>
                    <a:pt x="343" y="125"/>
                  </a:lnTo>
                  <a:lnTo>
                    <a:pt x="343" y="118"/>
                  </a:lnTo>
                  <a:lnTo>
                    <a:pt x="343" y="116"/>
                  </a:lnTo>
                  <a:lnTo>
                    <a:pt x="346" y="113"/>
                  </a:lnTo>
                  <a:lnTo>
                    <a:pt x="346" y="111"/>
                  </a:lnTo>
                  <a:lnTo>
                    <a:pt x="346" y="111"/>
                  </a:lnTo>
                  <a:lnTo>
                    <a:pt x="346" y="111"/>
                  </a:lnTo>
                  <a:lnTo>
                    <a:pt x="346" y="109"/>
                  </a:lnTo>
                  <a:lnTo>
                    <a:pt x="346" y="109"/>
                  </a:lnTo>
                  <a:lnTo>
                    <a:pt x="346" y="109"/>
                  </a:lnTo>
                  <a:lnTo>
                    <a:pt x="346" y="106"/>
                  </a:lnTo>
                  <a:lnTo>
                    <a:pt x="346" y="106"/>
                  </a:lnTo>
                  <a:lnTo>
                    <a:pt x="346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3" y="99"/>
                  </a:lnTo>
                  <a:lnTo>
                    <a:pt x="343" y="99"/>
                  </a:lnTo>
                  <a:lnTo>
                    <a:pt x="343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5"/>
                  </a:lnTo>
                  <a:lnTo>
                    <a:pt x="343" y="90"/>
                  </a:lnTo>
                  <a:lnTo>
                    <a:pt x="343" y="90"/>
                  </a:lnTo>
                  <a:lnTo>
                    <a:pt x="346" y="87"/>
                  </a:lnTo>
                  <a:lnTo>
                    <a:pt x="346" y="87"/>
                  </a:lnTo>
                  <a:lnTo>
                    <a:pt x="346" y="85"/>
                  </a:lnTo>
                  <a:lnTo>
                    <a:pt x="343" y="85"/>
                  </a:lnTo>
                  <a:lnTo>
                    <a:pt x="343" y="85"/>
                  </a:lnTo>
                  <a:lnTo>
                    <a:pt x="343" y="85"/>
                  </a:lnTo>
                  <a:lnTo>
                    <a:pt x="341" y="83"/>
                  </a:lnTo>
                  <a:lnTo>
                    <a:pt x="341" y="80"/>
                  </a:lnTo>
                  <a:lnTo>
                    <a:pt x="341" y="78"/>
                  </a:lnTo>
                  <a:lnTo>
                    <a:pt x="341" y="76"/>
                  </a:lnTo>
                  <a:lnTo>
                    <a:pt x="343" y="73"/>
                  </a:lnTo>
                  <a:lnTo>
                    <a:pt x="343" y="71"/>
                  </a:lnTo>
                  <a:lnTo>
                    <a:pt x="343" y="69"/>
                  </a:lnTo>
                  <a:lnTo>
                    <a:pt x="343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1" y="61"/>
                  </a:lnTo>
                  <a:lnTo>
                    <a:pt x="341" y="59"/>
                  </a:lnTo>
                  <a:lnTo>
                    <a:pt x="341" y="57"/>
                  </a:lnTo>
                  <a:lnTo>
                    <a:pt x="341" y="57"/>
                  </a:lnTo>
                  <a:lnTo>
                    <a:pt x="341" y="57"/>
                  </a:lnTo>
                  <a:lnTo>
                    <a:pt x="341" y="54"/>
                  </a:lnTo>
                  <a:lnTo>
                    <a:pt x="341" y="54"/>
                  </a:lnTo>
                  <a:lnTo>
                    <a:pt x="341" y="54"/>
                  </a:lnTo>
                  <a:lnTo>
                    <a:pt x="339" y="54"/>
                  </a:lnTo>
                  <a:lnTo>
                    <a:pt x="339" y="54"/>
                  </a:lnTo>
                  <a:lnTo>
                    <a:pt x="339" y="54"/>
                  </a:lnTo>
                  <a:lnTo>
                    <a:pt x="339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4" y="52"/>
                  </a:lnTo>
                  <a:lnTo>
                    <a:pt x="334" y="52"/>
                  </a:lnTo>
                  <a:lnTo>
                    <a:pt x="331" y="52"/>
                  </a:lnTo>
                  <a:lnTo>
                    <a:pt x="331" y="52"/>
                  </a:lnTo>
                  <a:lnTo>
                    <a:pt x="329" y="50"/>
                  </a:lnTo>
                  <a:lnTo>
                    <a:pt x="327" y="50"/>
                  </a:lnTo>
                  <a:lnTo>
                    <a:pt x="327" y="50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7" y="57"/>
                  </a:lnTo>
                  <a:lnTo>
                    <a:pt x="327" y="57"/>
                  </a:lnTo>
                  <a:lnTo>
                    <a:pt x="324" y="59"/>
                  </a:lnTo>
                  <a:lnTo>
                    <a:pt x="324" y="59"/>
                  </a:lnTo>
                  <a:lnTo>
                    <a:pt x="322" y="59"/>
                  </a:lnTo>
                  <a:lnTo>
                    <a:pt x="320" y="57"/>
                  </a:lnTo>
                  <a:lnTo>
                    <a:pt x="320" y="52"/>
                  </a:lnTo>
                  <a:lnTo>
                    <a:pt x="320" y="50"/>
                  </a:lnTo>
                  <a:lnTo>
                    <a:pt x="317" y="47"/>
                  </a:lnTo>
                  <a:lnTo>
                    <a:pt x="317" y="47"/>
                  </a:lnTo>
                  <a:lnTo>
                    <a:pt x="317" y="45"/>
                  </a:lnTo>
                  <a:lnTo>
                    <a:pt x="317" y="45"/>
                  </a:lnTo>
                  <a:lnTo>
                    <a:pt x="317" y="45"/>
                  </a:lnTo>
                  <a:lnTo>
                    <a:pt x="317" y="45"/>
                  </a:lnTo>
                  <a:lnTo>
                    <a:pt x="317" y="42"/>
                  </a:lnTo>
                  <a:lnTo>
                    <a:pt x="317" y="42"/>
                  </a:lnTo>
                  <a:lnTo>
                    <a:pt x="317" y="42"/>
                  </a:lnTo>
                  <a:lnTo>
                    <a:pt x="315" y="40"/>
                  </a:lnTo>
                  <a:lnTo>
                    <a:pt x="315" y="40"/>
                  </a:lnTo>
                  <a:lnTo>
                    <a:pt x="313" y="38"/>
                  </a:lnTo>
                  <a:lnTo>
                    <a:pt x="315" y="38"/>
                  </a:lnTo>
                  <a:lnTo>
                    <a:pt x="315" y="38"/>
                  </a:lnTo>
                  <a:lnTo>
                    <a:pt x="315" y="35"/>
                  </a:lnTo>
                  <a:lnTo>
                    <a:pt x="315" y="35"/>
                  </a:lnTo>
                  <a:lnTo>
                    <a:pt x="315" y="35"/>
                  </a:lnTo>
                  <a:lnTo>
                    <a:pt x="313" y="33"/>
                  </a:lnTo>
                  <a:lnTo>
                    <a:pt x="313" y="33"/>
                  </a:lnTo>
                  <a:lnTo>
                    <a:pt x="313" y="31"/>
                  </a:lnTo>
                  <a:lnTo>
                    <a:pt x="313" y="31"/>
                  </a:lnTo>
                  <a:lnTo>
                    <a:pt x="313" y="26"/>
                  </a:lnTo>
                  <a:lnTo>
                    <a:pt x="313" y="24"/>
                  </a:lnTo>
                  <a:lnTo>
                    <a:pt x="313" y="24"/>
                  </a:lnTo>
                  <a:lnTo>
                    <a:pt x="313" y="24"/>
                  </a:lnTo>
                  <a:lnTo>
                    <a:pt x="308" y="19"/>
                  </a:lnTo>
                  <a:lnTo>
                    <a:pt x="308" y="19"/>
                  </a:lnTo>
                  <a:lnTo>
                    <a:pt x="305" y="19"/>
                  </a:lnTo>
                  <a:lnTo>
                    <a:pt x="305" y="19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4"/>
                  </a:lnTo>
                  <a:lnTo>
                    <a:pt x="303" y="14"/>
                  </a:lnTo>
                  <a:lnTo>
                    <a:pt x="301" y="9"/>
                  </a:lnTo>
                  <a:lnTo>
                    <a:pt x="298" y="9"/>
                  </a:lnTo>
                  <a:lnTo>
                    <a:pt x="296" y="12"/>
                  </a:lnTo>
                  <a:lnTo>
                    <a:pt x="294" y="12"/>
                  </a:lnTo>
                  <a:lnTo>
                    <a:pt x="294" y="9"/>
                  </a:lnTo>
                  <a:lnTo>
                    <a:pt x="291" y="2"/>
                  </a:lnTo>
                  <a:lnTo>
                    <a:pt x="289" y="2"/>
                  </a:lnTo>
                  <a:lnTo>
                    <a:pt x="287" y="2"/>
                  </a:lnTo>
                  <a:lnTo>
                    <a:pt x="287" y="2"/>
                  </a:lnTo>
                  <a:lnTo>
                    <a:pt x="284" y="2"/>
                  </a:lnTo>
                  <a:lnTo>
                    <a:pt x="284" y="0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82" y="2"/>
                  </a:lnTo>
                  <a:lnTo>
                    <a:pt x="279" y="2"/>
                  </a:lnTo>
                  <a:lnTo>
                    <a:pt x="279" y="5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77" y="9"/>
                  </a:lnTo>
                  <a:lnTo>
                    <a:pt x="277" y="9"/>
                  </a:lnTo>
                  <a:lnTo>
                    <a:pt x="277" y="9"/>
                  </a:lnTo>
                  <a:lnTo>
                    <a:pt x="277" y="9"/>
                  </a:lnTo>
                  <a:lnTo>
                    <a:pt x="277" y="9"/>
                  </a:lnTo>
                  <a:lnTo>
                    <a:pt x="277" y="12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5" y="16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70" y="24"/>
                  </a:lnTo>
                  <a:lnTo>
                    <a:pt x="270" y="26"/>
                  </a:lnTo>
                  <a:lnTo>
                    <a:pt x="270" y="28"/>
                  </a:lnTo>
                  <a:lnTo>
                    <a:pt x="272" y="31"/>
                  </a:lnTo>
                  <a:lnTo>
                    <a:pt x="272" y="31"/>
                  </a:lnTo>
                  <a:lnTo>
                    <a:pt x="272" y="33"/>
                  </a:lnTo>
                  <a:lnTo>
                    <a:pt x="272" y="35"/>
                  </a:lnTo>
                  <a:lnTo>
                    <a:pt x="272" y="35"/>
                  </a:lnTo>
                  <a:lnTo>
                    <a:pt x="272" y="35"/>
                  </a:lnTo>
                  <a:lnTo>
                    <a:pt x="272" y="38"/>
                  </a:lnTo>
                  <a:lnTo>
                    <a:pt x="272" y="38"/>
                  </a:lnTo>
                  <a:lnTo>
                    <a:pt x="270" y="38"/>
                  </a:lnTo>
                  <a:lnTo>
                    <a:pt x="270" y="38"/>
                  </a:lnTo>
                  <a:lnTo>
                    <a:pt x="270" y="38"/>
                  </a:lnTo>
                  <a:lnTo>
                    <a:pt x="270" y="38"/>
                  </a:lnTo>
                  <a:lnTo>
                    <a:pt x="268" y="38"/>
                  </a:lnTo>
                  <a:lnTo>
                    <a:pt x="268" y="38"/>
                  </a:lnTo>
                  <a:lnTo>
                    <a:pt x="268" y="38"/>
                  </a:lnTo>
                  <a:lnTo>
                    <a:pt x="265" y="38"/>
                  </a:lnTo>
                  <a:lnTo>
                    <a:pt x="265" y="38"/>
                  </a:lnTo>
                  <a:lnTo>
                    <a:pt x="265" y="38"/>
                  </a:lnTo>
                  <a:lnTo>
                    <a:pt x="263" y="40"/>
                  </a:lnTo>
                  <a:lnTo>
                    <a:pt x="260" y="42"/>
                  </a:lnTo>
                  <a:lnTo>
                    <a:pt x="260" y="42"/>
                  </a:lnTo>
                  <a:lnTo>
                    <a:pt x="260" y="42"/>
                  </a:lnTo>
                  <a:lnTo>
                    <a:pt x="260" y="42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8" y="47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56" y="47"/>
                  </a:lnTo>
                  <a:lnTo>
                    <a:pt x="253" y="47"/>
                  </a:lnTo>
                  <a:lnTo>
                    <a:pt x="253" y="47"/>
                  </a:lnTo>
                  <a:lnTo>
                    <a:pt x="251" y="50"/>
                  </a:lnTo>
                  <a:lnTo>
                    <a:pt x="251" y="50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6" y="54"/>
                  </a:lnTo>
                  <a:lnTo>
                    <a:pt x="246" y="54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6" y="64"/>
                  </a:lnTo>
                  <a:lnTo>
                    <a:pt x="249" y="64"/>
                  </a:lnTo>
                  <a:lnTo>
                    <a:pt x="249" y="66"/>
                  </a:lnTo>
                  <a:lnTo>
                    <a:pt x="258" y="78"/>
                  </a:lnTo>
                  <a:lnTo>
                    <a:pt x="258" y="78"/>
                  </a:lnTo>
                  <a:lnTo>
                    <a:pt x="258" y="80"/>
                  </a:lnTo>
                  <a:lnTo>
                    <a:pt x="258" y="80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83"/>
                  </a:lnTo>
                  <a:lnTo>
                    <a:pt x="260" y="83"/>
                  </a:lnTo>
                  <a:lnTo>
                    <a:pt x="260" y="83"/>
                  </a:lnTo>
                  <a:lnTo>
                    <a:pt x="260" y="83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6" y="85"/>
                  </a:lnTo>
                  <a:lnTo>
                    <a:pt x="256" y="85"/>
                  </a:lnTo>
                  <a:lnTo>
                    <a:pt x="256" y="85"/>
                  </a:lnTo>
                  <a:lnTo>
                    <a:pt x="256" y="85"/>
                  </a:lnTo>
                  <a:lnTo>
                    <a:pt x="253" y="83"/>
                  </a:lnTo>
                  <a:lnTo>
                    <a:pt x="253" y="83"/>
                  </a:lnTo>
                  <a:lnTo>
                    <a:pt x="246" y="80"/>
                  </a:lnTo>
                  <a:lnTo>
                    <a:pt x="246" y="78"/>
                  </a:lnTo>
                  <a:lnTo>
                    <a:pt x="246" y="78"/>
                  </a:lnTo>
                  <a:lnTo>
                    <a:pt x="246" y="78"/>
                  </a:lnTo>
                  <a:lnTo>
                    <a:pt x="246" y="76"/>
                  </a:lnTo>
                  <a:lnTo>
                    <a:pt x="246" y="76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4" y="71"/>
                  </a:lnTo>
                  <a:lnTo>
                    <a:pt x="242" y="71"/>
                  </a:lnTo>
                  <a:lnTo>
                    <a:pt x="242" y="71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69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27" y="73"/>
                  </a:lnTo>
                  <a:lnTo>
                    <a:pt x="227" y="73"/>
                  </a:lnTo>
                  <a:lnTo>
                    <a:pt x="227" y="73"/>
                  </a:lnTo>
                  <a:lnTo>
                    <a:pt x="223" y="73"/>
                  </a:lnTo>
                  <a:lnTo>
                    <a:pt x="208" y="76"/>
                  </a:lnTo>
                  <a:lnTo>
                    <a:pt x="206" y="76"/>
                  </a:lnTo>
                  <a:lnTo>
                    <a:pt x="201" y="78"/>
                  </a:lnTo>
                  <a:lnTo>
                    <a:pt x="201" y="83"/>
                  </a:lnTo>
                  <a:lnTo>
                    <a:pt x="199" y="85"/>
                  </a:lnTo>
                  <a:lnTo>
                    <a:pt x="197" y="87"/>
                  </a:lnTo>
                  <a:lnTo>
                    <a:pt x="197" y="87"/>
                  </a:lnTo>
                  <a:lnTo>
                    <a:pt x="194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87" y="92"/>
                  </a:lnTo>
                  <a:lnTo>
                    <a:pt x="187" y="95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82" y="97"/>
                  </a:lnTo>
                  <a:lnTo>
                    <a:pt x="182" y="97"/>
                  </a:lnTo>
                  <a:lnTo>
                    <a:pt x="180" y="99"/>
                  </a:lnTo>
                  <a:lnTo>
                    <a:pt x="180" y="99"/>
                  </a:lnTo>
                  <a:lnTo>
                    <a:pt x="180" y="102"/>
                  </a:lnTo>
                  <a:lnTo>
                    <a:pt x="178" y="102"/>
                  </a:lnTo>
                  <a:lnTo>
                    <a:pt x="178" y="102"/>
                  </a:lnTo>
                  <a:lnTo>
                    <a:pt x="175" y="102"/>
                  </a:lnTo>
                  <a:lnTo>
                    <a:pt x="173" y="104"/>
                  </a:lnTo>
                  <a:lnTo>
                    <a:pt x="173" y="106"/>
                  </a:lnTo>
                  <a:lnTo>
                    <a:pt x="171" y="106"/>
                  </a:lnTo>
                  <a:lnTo>
                    <a:pt x="171" y="109"/>
                  </a:lnTo>
                  <a:lnTo>
                    <a:pt x="166" y="109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1" y="111"/>
                  </a:lnTo>
                  <a:lnTo>
                    <a:pt x="161" y="111"/>
                  </a:lnTo>
                  <a:lnTo>
                    <a:pt x="161" y="109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6" y="111"/>
                  </a:lnTo>
                  <a:lnTo>
                    <a:pt x="156" y="111"/>
                  </a:lnTo>
                  <a:lnTo>
                    <a:pt x="156" y="113"/>
                  </a:lnTo>
                  <a:lnTo>
                    <a:pt x="156" y="113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54" y="116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8"/>
                  </a:lnTo>
                  <a:lnTo>
                    <a:pt x="152" y="130"/>
                  </a:lnTo>
                  <a:lnTo>
                    <a:pt x="152" y="132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40"/>
                  </a:lnTo>
                  <a:lnTo>
                    <a:pt x="154" y="142"/>
                  </a:lnTo>
                  <a:lnTo>
                    <a:pt x="154" y="142"/>
                  </a:lnTo>
                  <a:lnTo>
                    <a:pt x="156" y="144"/>
                  </a:lnTo>
                  <a:lnTo>
                    <a:pt x="156" y="144"/>
                  </a:lnTo>
                  <a:lnTo>
                    <a:pt x="156" y="147"/>
                  </a:lnTo>
                  <a:lnTo>
                    <a:pt x="156" y="147"/>
                  </a:lnTo>
                  <a:lnTo>
                    <a:pt x="154" y="149"/>
                  </a:lnTo>
                  <a:lnTo>
                    <a:pt x="152" y="151"/>
                  </a:lnTo>
                  <a:lnTo>
                    <a:pt x="152" y="151"/>
                  </a:lnTo>
                  <a:lnTo>
                    <a:pt x="149" y="151"/>
                  </a:lnTo>
                  <a:lnTo>
                    <a:pt x="149" y="154"/>
                  </a:lnTo>
                  <a:lnTo>
                    <a:pt x="149" y="154"/>
                  </a:lnTo>
                  <a:lnTo>
                    <a:pt x="149" y="156"/>
                  </a:lnTo>
                  <a:lnTo>
                    <a:pt x="149" y="161"/>
                  </a:lnTo>
                  <a:lnTo>
                    <a:pt x="149" y="163"/>
                  </a:lnTo>
                  <a:lnTo>
                    <a:pt x="149" y="163"/>
                  </a:lnTo>
                  <a:lnTo>
                    <a:pt x="149" y="163"/>
                  </a:lnTo>
                  <a:lnTo>
                    <a:pt x="147" y="163"/>
                  </a:lnTo>
                  <a:lnTo>
                    <a:pt x="147" y="163"/>
                  </a:lnTo>
                  <a:lnTo>
                    <a:pt x="147" y="166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0" y="173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7" y="177"/>
                  </a:lnTo>
                  <a:lnTo>
                    <a:pt x="137" y="177"/>
                  </a:lnTo>
                  <a:lnTo>
                    <a:pt x="135" y="177"/>
                  </a:lnTo>
                  <a:lnTo>
                    <a:pt x="135" y="177"/>
                  </a:lnTo>
                  <a:lnTo>
                    <a:pt x="133" y="180"/>
                  </a:lnTo>
                  <a:lnTo>
                    <a:pt x="130" y="180"/>
                  </a:lnTo>
                  <a:lnTo>
                    <a:pt x="130" y="180"/>
                  </a:lnTo>
                  <a:lnTo>
                    <a:pt x="130" y="182"/>
                  </a:lnTo>
                  <a:lnTo>
                    <a:pt x="128" y="184"/>
                  </a:lnTo>
                  <a:lnTo>
                    <a:pt x="126" y="192"/>
                  </a:lnTo>
                  <a:lnTo>
                    <a:pt x="126" y="194"/>
                  </a:lnTo>
                  <a:lnTo>
                    <a:pt x="128" y="196"/>
                  </a:lnTo>
                  <a:lnTo>
                    <a:pt x="128" y="196"/>
                  </a:lnTo>
                  <a:lnTo>
                    <a:pt x="130" y="196"/>
                  </a:lnTo>
                  <a:lnTo>
                    <a:pt x="133" y="199"/>
                  </a:lnTo>
                  <a:lnTo>
                    <a:pt x="133" y="199"/>
                  </a:lnTo>
                  <a:lnTo>
                    <a:pt x="135" y="201"/>
                  </a:lnTo>
                  <a:lnTo>
                    <a:pt x="135" y="203"/>
                  </a:lnTo>
                  <a:lnTo>
                    <a:pt x="133" y="206"/>
                  </a:lnTo>
                  <a:lnTo>
                    <a:pt x="133" y="208"/>
                  </a:lnTo>
                  <a:lnTo>
                    <a:pt x="130" y="213"/>
                  </a:lnTo>
                  <a:lnTo>
                    <a:pt x="130" y="213"/>
                  </a:lnTo>
                  <a:lnTo>
                    <a:pt x="128" y="218"/>
                  </a:lnTo>
                  <a:lnTo>
                    <a:pt x="128" y="218"/>
                  </a:lnTo>
                  <a:lnTo>
                    <a:pt x="128" y="220"/>
                  </a:lnTo>
                  <a:lnTo>
                    <a:pt x="128" y="220"/>
                  </a:lnTo>
                  <a:lnTo>
                    <a:pt x="128" y="222"/>
                  </a:lnTo>
                  <a:lnTo>
                    <a:pt x="126" y="222"/>
                  </a:lnTo>
                  <a:lnTo>
                    <a:pt x="126" y="222"/>
                  </a:lnTo>
                  <a:lnTo>
                    <a:pt x="126" y="222"/>
                  </a:lnTo>
                  <a:lnTo>
                    <a:pt x="126" y="222"/>
                  </a:lnTo>
                  <a:lnTo>
                    <a:pt x="123" y="222"/>
                  </a:lnTo>
                  <a:lnTo>
                    <a:pt x="123" y="225"/>
                  </a:lnTo>
                  <a:lnTo>
                    <a:pt x="123" y="227"/>
                  </a:lnTo>
                  <a:lnTo>
                    <a:pt x="121" y="229"/>
                  </a:lnTo>
                  <a:lnTo>
                    <a:pt x="119" y="232"/>
                  </a:lnTo>
                  <a:lnTo>
                    <a:pt x="119" y="232"/>
                  </a:lnTo>
                  <a:lnTo>
                    <a:pt x="119" y="232"/>
                  </a:lnTo>
                  <a:lnTo>
                    <a:pt x="119" y="234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9"/>
                  </a:lnTo>
                  <a:lnTo>
                    <a:pt x="116" y="239"/>
                  </a:lnTo>
                  <a:lnTo>
                    <a:pt x="114" y="239"/>
                  </a:lnTo>
                  <a:lnTo>
                    <a:pt x="114" y="241"/>
                  </a:lnTo>
                  <a:lnTo>
                    <a:pt x="114" y="241"/>
                  </a:lnTo>
                  <a:lnTo>
                    <a:pt x="114" y="241"/>
                  </a:lnTo>
                  <a:lnTo>
                    <a:pt x="114" y="244"/>
                  </a:lnTo>
                  <a:lnTo>
                    <a:pt x="114" y="244"/>
                  </a:lnTo>
                  <a:lnTo>
                    <a:pt x="114" y="244"/>
                  </a:lnTo>
                  <a:lnTo>
                    <a:pt x="111" y="244"/>
                  </a:lnTo>
                  <a:lnTo>
                    <a:pt x="111" y="246"/>
                  </a:lnTo>
                  <a:lnTo>
                    <a:pt x="111" y="246"/>
                  </a:lnTo>
                  <a:lnTo>
                    <a:pt x="111" y="248"/>
                  </a:lnTo>
                  <a:lnTo>
                    <a:pt x="109" y="253"/>
                  </a:lnTo>
                  <a:lnTo>
                    <a:pt x="109" y="255"/>
                  </a:lnTo>
                  <a:lnTo>
                    <a:pt x="109" y="258"/>
                  </a:lnTo>
                  <a:lnTo>
                    <a:pt x="109" y="260"/>
                  </a:lnTo>
                  <a:lnTo>
                    <a:pt x="107" y="260"/>
                  </a:lnTo>
                  <a:lnTo>
                    <a:pt x="107" y="260"/>
                  </a:lnTo>
                  <a:lnTo>
                    <a:pt x="107" y="263"/>
                  </a:lnTo>
                  <a:lnTo>
                    <a:pt x="107" y="263"/>
                  </a:lnTo>
                  <a:lnTo>
                    <a:pt x="104" y="267"/>
                  </a:lnTo>
                  <a:lnTo>
                    <a:pt x="104" y="267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104" y="272"/>
                  </a:lnTo>
                  <a:lnTo>
                    <a:pt x="104" y="272"/>
                  </a:lnTo>
                  <a:lnTo>
                    <a:pt x="102" y="272"/>
                  </a:lnTo>
                  <a:lnTo>
                    <a:pt x="102" y="272"/>
                  </a:lnTo>
                  <a:lnTo>
                    <a:pt x="102" y="272"/>
                  </a:lnTo>
                  <a:lnTo>
                    <a:pt x="100" y="270"/>
                  </a:lnTo>
                  <a:lnTo>
                    <a:pt x="100" y="270"/>
                  </a:lnTo>
                  <a:lnTo>
                    <a:pt x="97" y="267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3" y="267"/>
                  </a:lnTo>
                  <a:lnTo>
                    <a:pt x="90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3" y="263"/>
                  </a:lnTo>
                  <a:lnTo>
                    <a:pt x="81" y="263"/>
                  </a:lnTo>
                  <a:lnTo>
                    <a:pt x="78" y="263"/>
                  </a:lnTo>
                  <a:lnTo>
                    <a:pt x="76" y="263"/>
                  </a:lnTo>
                  <a:lnTo>
                    <a:pt x="76" y="263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1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9" y="265"/>
                  </a:lnTo>
                  <a:lnTo>
                    <a:pt x="69" y="265"/>
                  </a:lnTo>
                  <a:lnTo>
                    <a:pt x="69" y="265"/>
                  </a:lnTo>
                  <a:lnTo>
                    <a:pt x="67" y="263"/>
                  </a:lnTo>
                  <a:lnTo>
                    <a:pt x="67" y="263"/>
                  </a:lnTo>
                  <a:lnTo>
                    <a:pt x="64" y="260"/>
                  </a:lnTo>
                  <a:lnTo>
                    <a:pt x="64" y="258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2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9" y="263"/>
                  </a:lnTo>
                  <a:lnTo>
                    <a:pt x="59" y="263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7"/>
                  </a:lnTo>
                  <a:lnTo>
                    <a:pt x="62" y="267"/>
                  </a:lnTo>
                  <a:lnTo>
                    <a:pt x="62" y="267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4" y="272"/>
                  </a:lnTo>
                  <a:lnTo>
                    <a:pt x="64" y="279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4"/>
                  </a:lnTo>
                  <a:lnTo>
                    <a:pt x="67" y="293"/>
                  </a:lnTo>
                  <a:lnTo>
                    <a:pt x="67" y="296"/>
                  </a:lnTo>
                  <a:lnTo>
                    <a:pt x="67" y="298"/>
                  </a:lnTo>
                  <a:lnTo>
                    <a:pt x="67" y="300"/>
                  </a:lnTo>
                  <a:lnTo>
                    <a:pt x="67" y="300"/>
                  </a:lnTo>
                  <a:lnTo>
                    <a:pt x="67" y="300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64" y="305"/>
                  </a:lnTo>
                  <a:lnTo>
                    <a:pt x="64" y="308"/>
                  </a:lnTo>
                  <a:lnTo>
                    <a:pt x="64" y="310"/>
                  </a:lnTo>
                  <a:lnTo>
                    <a:pt x="64" y="312"/>
                  </a:lnTo>
                  <a:lnTo>
                    <a:pt x="64" y="312"/>
                  </a:lnTo>
                  <a:lnTo>
                    <a:pt x="64" y="312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59" y="319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9"/>
                  </a:lnTo>
                  <a:lnTo>
                    <a:pt x="55" y="317"/>
                  </a:lnTo>
                  <a:lnTo>
                    <a:pt x="55" y="317"/>
                  </a:lnTo>
                  <a:lnTo>
                    <a:pt x="55" y="317"/>
                  </a:lnTo>
                  <a:lnTo>
                    <a:pt x="52" y="317"/>
                  </a:lnTo>
                  <a:lnTo>
                    <a:pt x="52" y="319"/>
                  </a:lnTo>
                  <a:lnTo>
                    <a:pt x="52" y="319"/>
                  </a:lnTo>
                  <a:lnTo>
                    <a:pt x="52" y="322"/>
                  </a:lnTo>
                  <a:lnTo>
                    <a:pt x="52" y="322"/>
                  </a:lnTo>
                  <a:lnTo>
                    <a:pt x="52" y="324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52" y="329"/>
                  </a:lnTo>
                  <a:lnTo>
                    <a:pt x="50" y="331"/>
                  </a:lnTo>
                  <a:lnTo>
                    <a:pt x="50" y="331"/>
                  </a:lnTo>
                  <a:lnTo>
                    <a:pt x="50" y="331"/>
                  </a:lnTo>
                  <a:lnTo>
                    <a:pt x="48" y="334"/>
                  </a:lnTo>
                  <a:lnTo>
                    <a:pt x="48" y="338"/>
                  </a:lnTo>
                  <a:lnTo>
                    <a:pt x="48" y="338"/>
                  </a:lnTo>
                  <a:lnTo>
                    <a:pt x="50" y="341"/>
                  </a:lnTo>
                  <a:lnTo>
                    <a:pt x="50" y="341"/>
                  </a:lnTo>
                  <a:lnTo>
                    <a:pt x="50" y="343"/>
                  </a:lnTo>
                  <a:lnTo>
                    <a:pt x="50" y="343"/>
                  </a:lnTo>
                  <a:lnTo>
                    <a:pt x="50" y="345"/>
                  </a:lnTo>
                  <a:lnTo>
                    <a:pt x="50" y="348"/>
                  </a:lnTo>
                  <a:lnTo>
                    <a:pt x="50" y="350"/>
                  </a:lnTo>
                  <a:lnTo>
                    <a:pt x="50" y="350"/>
                  </a:lnTo>
                  <a:lnTo>
                    <a:pt x="52" y="352"/>
                  </a:lnTo>
                  <a:lnTo>
                    <a:pt x="52" y="355"/>
                  </a:lnTo>
                  <a:lnTo>
                    <a:pt x="55" y="362"/>
                  </a:lnTo>
                  <a:lnTo>
                    <a:pt x="55" y="362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52" y="364"/>
                  </a:lnTo>
                  <a:lnTo>
                    <a:pt x="50" y="364"/>
                  </a:lnTo>
                  <a:lnTo>
                    <a:pt x="50" y="364"/>
                  </a:lnTo>
                  <a:lnTo>
                    <a:pt x="50" y="364"/>
                  </a:lnTo>
                  <a:lnTo>
                    <a:pt x="52" y="367"/>
                  </a:lnTo>
                  <a:lnTo>
                    <a:pt x="50" y="367"/>
                  </a:lnTo>
                  <a:lnTo>
                    <a:pt x="50" y="367"/>
                  </a:lnTo>
                  <a:lnTo>
                    <a:pt x="50" y="364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45" y="364"/>
                  </a:lnTo>
                  <a:lnTo>
                    <a:pt x="45" y="364"/>
                  </a:lnTo>
                  <a:lnTo>
                    <a:pt x="45" y="367"/>
                  </a:lnTo>
                  <a:lnTo>
                    <a:pt x="45" y="369"/>
                  </a:lnTo>
                  <a:lnTo>
                    <a:pt x="45" y="369"/>
                  </a:lnTo>
                  <a:lnTo>
                    <a:pt x="45" y="371"/>
                  </a:lnTo>
                  <a:lnTo>
                    <a:pt x="45" y="371"/>
                  </a:lnTo>
                  <a:lnTo>
                    <a:pt x="43" y="371"/>
                  </a:lnTo>
                  <a:lnTo>
                    <a:pt x="43" y="374"/>
                  </a:lnTo>
                  <a:lnTo>
                    <a:pt x="43" y="374"/>
                  </a:lnTo>
                  <a:lnTo>
                    <a:pt x="43" y="374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1" y="376"/>
                  </a:lnTo>
                  <a:lnTo>
                    <a:pt x="41" y="376"/>
                  </a:lnTo>
                  <a:lnTo>
                    <a:pt x="41" y="376"/>
                  </a:lnTo>
                  <a:lnTo>
                    <a:pt x="38" y="376"/>
                  </a:lnTo>
                  <a:lnTo>
                    <a:pt x="38" y="379"/>
                  </a:lnTo>
                  <a:lnTo>
                    <a:pt x="38" y="379"/>
                  </a:lnTo>
                  <a:lnTo>
                    <a:pt x="38" y="379"/>
                  </a:lnTo>
                  <a:lnTo>
                    <a:pt x="38" y="376"/>
                  </a:lnTo>
                  <a:lnTo>
                    <a:pt x="36" y="376"/>
                  </a:lnTo>
                  <a:lnTo>
                    <a:pt x="36" y="374"/>
                  </a:lnTo>
                  <a:lnTo>
                    <a:pt x="33" y="371"/>
                  </a:lnTo>
                  <a:lnTo>
                    <a:pt x="29" y="369"/>
                  </a:lnTo>
                  <a:lnTo>
                    <a:pt x="29" y="367"/>
                  </a:lnTo>
                  <a:lnTo>
                    <a:pt x="26" y="369"/>
                  </a:lnTo>
                  <a:lnTo>
                    <a:pt x="26" y="369"/>
                  </a:lnTo>
                  <a:lnTo>
                    <a:pt x="29" y="371"/>
                  </a:lnTo>
                  <a:lnTo>
                    <a:pt x="26" y="371"/>
                  </a:lnTo>
                  <a:lnTo>
                    <a:pt x="26" y="371"/>
                  </a:lnTo>
                  <a:lnTo>
                    <a:pt x="26" y="371"/>
                  </a:lnTo>
                  <a:lnTo>
                    <a:pt x="26" y="371"/>
                  </a:lnTo>
                  <a:lnTo>
                    <a:pt x="26" y="371"/>
                  </a:lnTo>
                  <a:lnTo>
                    <a:pt x="26" y="374"/>
                  </a:lnTo>
                  <a:lnTo>
                    <a:pt x="26" y="374"/>
                  </a:lnTo>
                  <a:lnTo>
                    <a:pt x="26" y="374"/>
                  </a:lnTo>
                  <a:lnTo>
                    <a:pt x="26" y="376"/>
                  </a:lnTo>
                  <a:lnTo>
                    <a:pt x="26" y="376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4" y="379"/>
                  </a:lnTo>
                  <a:lnTo>
                    <a:pt x="22" y="379"/>
                  </a:lnTo>
                  <a:lnTo>
                    <a:pt x="24" y="381"/>
                  </a:lnTo>
                  <a:lnTo>
                    <a:pt x="24" y="383"/>
                  </a:lnTo>
                  <a:lnTo>
                    <a:pt x="22" y="390"/>
                  </a:lnTo>
                  <a:lnTo>
                    <a:pt x="24" y="405"/>
                  </a:lnTo>
                  <a:lnTo>
                    <a:pt x="24" y="407"/>
                  </a:lnTo>
                  <a:lnTo>
                    <a:pt x="24" y="409"/>
                  </a:lnTo>
                  <a:lnTo>
                    <a:pt x="26" y="414"/>
                  </a:lnTo>
                  <a:lnTo>
                    <a:pt x="26" y="414"/>
                  </a:lnTo>
                  <a:lnTo>
                    <a:pt x="26" y="416"/>
                  </a:lnTo>
                  <a:lnTo>
                    <a:pt x="26" y="416"/>
                  </a:lnTo>
                  <a:lnTo>
                    <a:pt x="24" y="419"/>
                  </a:lnTo>
                  <a:lnTo>
                    <a:pt x="24" y="419"/>
                  </a:lnTo>
                  <a:lnTo>
                    <a:pt x="22" y="419"/>
                  </a:lnTo>
                  <a:lnTo>
                    <a:pt x="22" y="419"/>
                  </a:lnTo>
                  <a:lnTo>
                    <a:pt x="22" y="416"/>
                  </a:lnTo>
                  <a:lnTo>
                    <a:pt x="22" y="414"/>
                  </a:lnTo>
                  <a:lnTo>
                    <a:pt x="19" y="412"/>
                  </a:lnTo>
                  <a:lnTo>
                    <a:pt x="19" y="412"/>
                  </a:lnTo>
                  <a:lnTo>
                    <a:pt x="17" y="412"/>
                  </a:lnTo>
                  <a:lnTo>
                    <a:pt x="15" y="412"/>
                  </a:lnTo>
                  <a:lnTo>
                    <a:pt x="12" y="412"/>
                  </a:lnTo>
                  <a:lnTo>
                    <a:pt x="12" y="412"/>
                  </a:lnTo>
                  <a:lnTo>
                    <a:pt x="12" y="412"/>
                  </a:lnTo>
                  <a:lnTo>
                    <a:pt x="12" y="409"/>
                  </a:lnTo>
                  <a:lnTo>
                    <a:pt x="12" y="409"/>
                  </a:lnTo>
                  <a:lnTo>
                    <a:pt x="12" y="407"/>
                  </a:lnTo>
                  <a:lnTo>
                    <a:pt x="10" y="407"/>
                  </a:lnTo>
                  <a:lnTo>
                    <a:pt x="10" y="407"/>
                  </a:lnTo>
                  <a:lnTo>
                    <a:pt x="7" y="409"/>
                  </a:lnTo>
                  <a:lnTo>
                    <a:pt x="5" y="409"/>
                  </a:lnTo>
                  <a:lnTo>
                    <a:pt x="5" y="409"/>
                  </a:lnTo>
                  <a:lnTo>
                    <a:pt x="5" y="409"/>
                  </a:lnTo>
                  <a:lnTo>
                    <a:pt x="3" y="412"/>
                  </a:lnTo>
                  <a:lnTo>
                    <a:pt x="3" y="414"/>
                  </a:lnTo>
                  <a:lnTo>
                    <a:pt x="3" y="416"/>
                  </a:lnTo>
                  <a:lnTo>
                    <a:pt x="3" y="416"/>
                  </a:lnTo>
                  <a:lnTo>
                    <a:pt x="3" y="419"/>
                  </a:lnTo>
                  <a:lnTo>
                    <a:pt x="3" y="421"/>
                  </a:lnTo>
                  <a:lnTo>
                    <a:pt x="3" y="421"/>
                  </a:lnTo>
                  <a:lnTo>
                    <a:pt x="0" y="423"/>
                  </a:lnTo>
                  <a:lnTo>
                    <a:pt x="3" y="423"/>
                  </a:lnTo>
                  <a:lnTo>
                    <a:pt x="3" y="423"/>
                  </a:lnTo>
                  <a:lnTo>
                    <a:pt x="3" y="426"/>
                  </a:lnTo>
                  <a:lnTo>
                    <a:pt x="3" y="426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7" y="431"/>
                  </a:lnTo>
                  <a:lnTo>
                    <a:pt x="7" y="435"/>
                  </a:lnTo>
                  <a:lnTo>
                    <a:pt x="7" y="435"/>
                  </a:lnTo>
                  <a:lnTo>
                    <a:pt x="7" y="438"/>
                  </a:lnTo>
                  <a:lnTo>
                    <a:pt x="12" y="445"/>
                  </a:lnTo>
                  <a:lnTo>
                    <a:pt x="12" y="447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5" y="450"/>
                  </a:lnTo>
                  <a:lnTo>
                    <a:pt x="15" y="450"/>
                  </a:lnTo>
                  <a:lnTo>
                    <a:pt x="15" y="450"/>
                  </a:lnTo>
                  <a:lnTo>
                    <a:pt x="17" y="452"/>
                  </a:lnTo>
                  <a:lnTo>
                    <a:pt x="17" y="452"/>
                  </a:lnTo>
                  <a:lnTo>
                    <a:pt x="17" y="452"/>
                  </a:lnTo>
                  <a:lnTo>
                    <a:pt x="17" y="452"/>
                  </a:lnTo>
                  <a:lnTo>
                    <a:pt x="19" y="454"/>
                  </a:lnTo>
                  <a:lnTo>
                    <a:pt x="19" y="454"/>
                  </a:lnTo>
                  <a:lnTo>
                    <a:pt x="19" y="457"/>
                  </a:lnTo>
                  <a:lnTo>
                    <a:pt x="22" y="459"/>
                  </a:lnTo>
                  <a:lnTo>
                    <a:pt x="26" y="464"/>
                  </a:lnTo>
                  <a:lnTo>
                    <a:pt x="26" y="464"/>
                  </a:lnTo>
                  <a:lnTo>
                    <a:pt x="29" y="471"/>
                  </a:lnTo>
                  <a:lnTo>
                    <a:pt x="29" y="471"/>
                  </a:lnTo>
                  <a:lnTo>
                    <a:pt x="31" y="473"/>
                  </a:lnTo>
                  <a:lnTo>
                    <a:pt x="31" y="473"/>
                  </a:lnTo>
                  <a:lnTo>
                    <a:pt x="31" y="473"/>
                  </a:lnTo>
                  <a:lnTo>
                    <a:pt x="31" y="466"/>
                  </a:lnTo>
                  <a:lnTo>
                    <a:pt x="31" y="464"/>
                  </a:lnTo>
                  <a:lnTo>
                    <a:pt x="31" y="464"/>
                  </a:lnTo>
                  <a:lnTo>
                    <a:pt x="29" y="459"/>
                  </a:lnTo>
                  <a:lnTo>
                    <a:pt x="29" y="457"/>
                  </a:lnTo>
                  <a:lnTo>
                    <a:pt x="29" y="454"/>
                  </a:lnTo>
                  <a:lnTo>
                    <a:pt x="26" y="452"/>
                  </a:lnTo>
                  <a:lnTo>
                    <a:pt x="26" y="450"/>
                  </a:lnTo>
                  <a:lnTo>
                    <a:pt x="26" y="450"/>
                  </a:lnTo>
                  <a:lnTo>
                    <a:pt x="29" y="454"/>
                  </a:lnTo>
                  <a:lnTo>
                    <a:pt x="31" y="454"/>
                  </a:lnTo>
                  <a:lnTo>
                    <a:pt x="31" y="457"/>
                  </a:lnTo>
                  <a:lnTo>
                    <a:pt x="31" y="459"/>
                  </a:lnTo>
                  <a:lnTo>
                    <a:pt x="31" y="461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3" y="464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3" y="459"/>
                  </a:lnTo>
                  <a:lnTo>
                    <a:pt x="36" y="459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6"/>
                  </a:lnTo>
                  <a:lnTo>
                    <a:pt x="36" y="466"/>
                  </a:lnTo>
                  <a:lnTo>
                    <a:pt x="38" y="468"/>
                  </a:lnTo>
                  <a:lnTo>
                    <a:pt x="38" y="468"/>
                  </a:lnTo>
                  <a:lnTo>
                    <a:pt x="38" y="468"/>
                  </a:lnTo>
                  <a:lnTo>
                    <a:pt x="38" y="468"/>
                  </a:lnTo>
                  <a:lnTo>
                    <a:pt x="38" y="468"/>
                  </a:lnTo>
                  <a:lnTo>
                    <a:pt x="41" y="471"/>
                  </a:lnTo>
                  <a:lnTo>
                    <a:pt x="41" y="471"/>
                  </a:lnTo>
                  <a:lnTo>
                    <a:pt x="41" y="471"/>
                  </a:lnTo>
                  <a:lnTo>
                    <a:pt x="41" y="471"/>
                  </a:lnTo>
                  <a:lnTo>
                    <a:pt x="41" y="471"/>
                  </a:lnTo>
                  <a:lnTo>
                    <a:pt x="38" y="471"/>
                  </a:lnTo>
                  <a:lnTo>
                    <a:pt x="33" y="473"/>
                  </a:lnTo>
                  <a:lnTo>
                    <a:pt x="33" y="473"/>
                  </a:lnTo>
                  <a:lnTo>
                    <a:pt x="33" y="476"/>
                  </a:lnTo>
                  <a:lnTo>
                    <a:pt x="33" y="476"/>
                  </a:lnTo>
                  <a:lnTo>
                    <a:pt x="33" y="476"/>
                  </a:lnTo>
                  <a:lnTo>
                    <a:pt x="33" y="478"/>
                  </a:lnTo>
                  <a:lnTo>
                    <a:pt x="36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41" y="476"/>
                  </a:lnTo>
                  <a:lnTo>
                    <a:pt x="45" y="471"/>
                  </a:lnTo>
                  <a:lnTo>
                    <a:pt x="45" y="471"/>
                  </a:lnTo>
                  <a:lnTo>
                    <a:pt x="45" y="468"/>
                  </a:lnTo>
                  <a:lnTo>
                    <a:pt x="45" y="464"/>
                  </a:lnTo>
                  <a:lnTo>
                    <a:pt x="45" y="464"/>
                  </a:lnTo>
                  <a:lnTo>
                    <a:pt x="48" y="461"/>
                  </a:lnTo>
                  <a:lnTo>
                    <a:pt x="48" y="461"/>
                  </a:lnTo>
                  <a:lnTo>
                    <a:pt x="48" y="459"/>
                  </a:lnTo>
                  <a:lnTo>
                    <a:pt x="48" y="459"/>
                  </a:lnTo>
                  <a:lnTo>
                    <a:pt x="48" y="457"/>
                  </a:lnTo>
                  <a:lnTo>
                    <a:pt x="50" y="459"/>
                  </a:lnTo>
                  <a:lnTo>
                    <a:pt x="48" y="461"/>
                  </a:lnTo>
                  <a:lnTo>
                    <a:pt x="45" y="464"/>
                  </a:lnTo>
                  <a:lnTo>
                    <a:pt x="45" y="466"/>
                  </a:lnTo>
                  <a:lnTo>
                    <a:pt x="45" y="466"/>
                  </a:lnTo>
                  <a:lnTo>
                    <a:pt x="48" y="468"/>
                  </a:lnTo>
                  <a:lnTo>
                    <a:pt x="48" y="468"/>
                  </a:lnTo>
                  <a:lnTo>
                    <a:pt x="48" y="466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50" y="468"/>
                  </a:lnTo>
                  <a:lnTo>
                    <a:pt x="48" y="468"/>
                  </a:lnTo>
                  <a:lnTo>
                    <a:pt x="48" y="468"/>
                  </a:lnTo>
                  <a:lnTo>
                    <a:pt x="45" y="473"/>
                  </a:lnTo>
                  <a:lnTo>
                    <a:pt x="45" y="476"/>
                  </a:lnTo>
                  <a:lnTo>
                    <a:pt x="43" y="478"/>
                  </a:lnTo>
                  <a:lnTo>
                    <a:pt x="45" y="480"/>
                  </a:lnTo>
                  <a:lnTo>
                    <a:pt x="45" y="480"/>
                  </a:lnTo>
                  <a:lnTo>
                    <a:pt x="48" y="478"/>
                  </a:lnTo>
                  <a:lnTo>
                    <a:pt x="50" y="476"/>
                  </a:lnTo>
                  <a:lnTo>
                    <a:pt x="50" y="476"/>
                  </a:lnTo>
                  <a:lnTo>
                    <a:pt x="50" y="476"/>
                  </a:lnTo>
                  <a:lnTo>
                    <a:pt x="50" y="476"/>
                  </a:lnTo>
                  <a:lnTo>
                    <a:pt x="50" y="480"/>
                  </a:lnTo>
                  <a:lnTo>
                    <a:pt x="50" y="480"/>
                  </a:lnTo>
                  <a:lnTo>
                    <a:pt x="50" y="480"/>
                  </a:lnTo>
                  <a:lnTo>
                    <a:pt x="50" y="478"/>
                  </a:lnTo>
                  <a:lnTo>
                    <a:pt x="50" y="478"/>
                  </a:lnTo>
                  <a:lnTo>
                    <a:pt x="48" y="478"/>
                  </a:lnTo>
                  <a:lnTo>
                    <a:pt x="48" y="480"/>
                  </a:lnTo>
                  <a:lnTo>
                    <a:pt x="48" y="480"/>
                  </a:lnTo>
                  <a:lnTo>
                    <a:pt x="48" y="480"/>
                  </a:lnTo>
                  <a:lnTo>
                    <a:pt x="43" y="480"/>
                  </a:lnTo>
                  <a:lnTo>
                    <a:pt x="43" y="480"/>
                  </a:lnTo>
                  <a:lnTo>
                    <a:pt x="43" y="480"/>
                  </a:lnTo>
                  <a:lnTo>
                    <a:pt x="43" y="483"/>
                  </a:lnTo>
                  <a:lnTo>
                    <a:pt x="43" y="483"/>
                  </a:lnTo>
                  <a:lnTo>
                    <a:pt x="45" y="485"/>
                  </a:lnTo>
                  <a:lnTo>
                    <a:pt x="45" y="485"/>
                  </a:lnTo>
                  <a:lnTo>
                    <a:pt x="48" y="487"/>
                  </a:lnTo>
                  <a:lnTo>
                    <a:pt x="48" y="487"/>
                  </a:lnTo>
                  <a:lnTo>
                    <a:pt x="48" y="490"/>
                  </a:lnTo>
                  <a:lnTo>
                    <a:pt x="48" y="490"/>
                  </a:lnTo>
                  <a:lnTo>
                    <a:pt x="50" y="494"/>
                  </a:lnTo>
                  <a:lnTo>
                    <a:pt x="50" y="497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9"/>
                  </a:lnTo>
                  <a:lnTo>
                    <a:pt x="52" y="499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7"/>
                  </a:lnTo>
                  <a:lnTo>
                    <a:pt x="52" y="494"/>
                  </a:lnTo>
                  <a:lnTo>
                    <a:pt x="50" y="494"/>
                  </a:lnTo>
                  <a:lnTo>
                    <a:pt x="50" y="492"/>
                  </a:lnTo>
                  <a:lnTo>
                    <a:pt x="50" y="490"/>
                  </a:lnTo>
                  <a:lnTo>
                    <a:pt x="50" y="487"/>
                  </a:lnTo>
                  <a:lnTo>
                    <a:pt x="52" y="487"/>
                  </a:lnTo>
                  <a:lnTo>
                    <a:pt x="52" y="487"/>
                  </a:lnTo>
                  <a:lnTo>
                    <a:pt x="52" y="490"/>
                  </a:lnTo>
                  <a:lnTo>
                    <a:pt x="55" y="492"/>
                  </a:lnTo>
                  <a:lnTo>
                    <a:pt x="55" y="494"/>
                  </a:lnTo>
                  <a:lnTo>
                    <a:pt x="57" y="497"/>
                  </a:lnTo>
                  <a:lnTo>
                    <a:pt x="57" y="497"/>
                  </a:lnTo>
                  <a:lnTo>
                    <a:pt x="57" y="497"/>
                  </a:lnTo>
                  <a:lnTo>
                    <a:pt x="55" y="490"/>
                  </a:lnTo>
                  <a:lnTo>
                    <a:pt x="52" y="487"/>
                  </a:lnTo>
                  <a:lnTo>
                    <a:pt x="52" y="485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2" y="485"/>
                  </a:lnTo>
                  <a:lnTo>
                    <a:pt x="52" y="485"/>
                  </a:lnTo>
                  <a:lnTo>
                    <a:pt x="55" y="485"/>
                  </a:lnTo>
                  <a:lnTo>
                    <a:pt x="55" y="485"/>
                  </a:lnTo>
                  <a:lnTo>
                    <a:pt x="55" y="485"/>
                  </a:lnTo>
                  <a:lnTo>
                    <a:pt x="57" y="485"/>
                  </a:lnTo>
                  <a:lnTo>
                    <a:pt x="59" y="485"/>
                  </a:lnTo>
                  <a:lnTo>
                    <a:pt x="59" y="485"/>
                  </a:lnTo>
                  <a:lnTo>
                    <a:pt x="62" y="485"/>
                  </a:lnTo>
                  <a:lnTo>
                    <a:pt x="62" y="483"/>
                  </a:lnTo>
                  <a:lnTo>
                    <a:pt x="62" y="483"/>
                  </a:lnTo>
                  <a:lnTo>
                    <a:pt x="62" y="483"/>
                  </a:lnTo>
                  <a:lnTo>
                    <a:pt x="64" y="485"/>
                  </a:lnTo>
                  <a:lnTo>
                    <a:pt x="64" y="487"/>
                  </a:lnTo>
                  <a:lnTo>
                    <a:pt x="64" y="485"/>
                  </a:lnTo>
                  <a:lnTo>
                    <a:pt x="64" y="485"/>
                  </a:lnTo>
                  <a:lnTo>
                    <a:pt x="64" y="483"/>
                  </a:lnTo>
                  <a:lnTo>
                    <a:pt x="64" y="483"/>
                  </a:lnTo>
                  <a:lnTo>
                    <a:pt x="64" y="485"/>
                  </a:lnTo>
                  <a:lnTo>
                    <a:pt x="67" y="487"/>
                  </a:lnTo>
                  <a:lnTo>
                    <a:pt x="67" y="487"/>
                  </a:lnTo>
                  <a:lnTo>
                    <a:pt x="67" y="490"/>
                  </a:lnTo>
                  <a:lnTo>
                    <a:pt x="67" y="490"/>
                  </a:lnTo>
                  <a:lnTo>
                    <a:pt x="67" y="490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69" y="490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87"/>
                  </a:lnTo>
                  <a:lnTo>
                    <a:pt x="71" y="487"/>
                  </a:lnTo>
                  <a:lnTo>
                    <a:pt x="71" y="487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90"/>
                  </a:lnTo>
                  <a:lnTo>
                    <a:pt x="71" y="492"/>
                  </a:lnTo>
                  <a:lnTo>
                    <a:pt x="71" y="492"/>
                  </a:lnTo>
                  <a:lnTo>
                    <a:pt x="74" y="492"/>
                  </a:lnTo>
                  <a:lnTo>
                    <a:pt x="74" y="492"/>
                  </a:lnTo>
                  <a:lnTo>
                    <a:pt x="74" y="492"/>
                  </a:lnTo>
                  <a:lnTo>
                    <a:pt x="74" y="492"/>
                  </a:lnTo>
                  <a:lnTo>
                    <a:pt x="74" y="494"/>
                  </a:lnTo>
                  <a:lnTo>
                    <a:pt x="74" y="494"/>
                  </a:lnTo>
                  <a:lnTo>
                    <a:pt x="76" y="494"/>
                  </a:lnTo>
                  <a:lnTo>
                    <a:pt x="76" y="494"/>
                  </a:lnTo>
                  <a:lnTo>
                    <a:pt x="76" y="494"/>
                  </a:lnTo>
                  <a:lnTo>
                    <a:pt x="76" y="492"/>
                  </a:lnTo>
                  <a:lnTo>
                    <a:pt x="76" y="492"/>
                  </a:lnTo>
                  <a:lnTo>
                    <a:pt x="78" y="492"/>
                  </a:lnTo>
                  <a:lnTo>
                    <a:pt x="78" y="492"/>
                  </a:lnTo>
                  <a:lnTo>
                    <a:pt x="78" y="492"/>
                  </a:lnTo>
                  <a:lnTo>
                    <a:pt x="78" y="492"/>
                  </a:lnTo>
                  <a:lnTo>
                    <a:pt x="81" y="492"/>
                  </a:lnTo>
                  <a:lnTo>
                    <a:pt x="81" y="492"/>
                  </a:lnTo>
                  <a:lnTo>
                    <a:pt x="81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3" y="494"/>
                  </a:lnTo>
                  <a:lnTo>
                    <a:pt x="83" y="494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78" y="494"/>
                  </a:lnTo>
                  <a:lnTo>
                    <a:pt x="76" y="499"/>
                  </a:lnTo>
                  <a:lnTo>
                    <a:pt x="76" y="499"/>
                  </a:lnTo>
                  <a:lnTo>
                    <a:pt x="76" y="504"/>
                  </a:lnTo>
                  <a:lnTo>
                    <a:pt x="76" y="504"/>
                  </a:lnTo>
                  <a:lnTo>
                    <a:pt x="78" y="502"/>
                  </a:lnTo>
                  <a:lnTo>
                    <a:pt x="78" y="502"/>
                  </a:lnTo>
                  <a:lnTo>
                    <a:pt x="78" y="502"/>
                  </a:lnTo>
                  <a:lnTo>
                    <a:pt x="78" y="504"/>
                  </a:lnTo>
                  <a:lnTo>
                    <a:pt x="81" y="504"/>
                  </a:lnTo>
                  <a:lnTo>
                    <a:pt x="81" y="502"/>
                  </a:lnTo>
                  <a:lnTo>
                    <a:pt x="81" y="502"/>
                  </a:lnTo>
                  <a:lnTo>
                    <a:pt x="83" y="502"/>
                  </a:lnTo>
                  <a:lnTo>
                    <a:pt x="83" y="502"/>
                  </a:lnTo>
                  <a:lnTo>
                    <a:pt x="83" y="502"/>
                  </a:lnTo>
                  <a:lnTo>
                    <a:pt x="83" y="502"/>
                  </a:lnTo>
                  <a:lnTo>
                    <a:pt x="81" y="502"/>
                  </a:lnTo>
                  <a:lnTo>
                    <a:pt x="81" y="504"/>
                  </a:lnTo>
                  <a:lnTo>
                    <a:pt x="81" y="504"/>
                  </a:lnTo>
                  <a:lnTo>
                    <a:pt x="83" y="506"/>
                  </a:lnTo>
                  <a:lnTo>
                    <a:pt x="83" y="506"/>
                  </a:lnTo>
                  <a:lnTo>
                    <a:pt x="85" y="506"/>
                  </a:lnTo>
                  <a:lnTo>
                    <a:pt x="85" y="504"/>
                  </a:lnTo>
                  <a:lnTo>
                    <a:pt x="85" y="504"/>
                  </a:lnTo>
                  <a:lnTo>
                    <a:pt x="88" y="502"/>
                  </a:lnTo>
                  <a:lnTo>
                    <a:pt x="88" y="502"/>
                  </a:lnTo>
                  <a:lnTo>
                    <a:pt x="88" y="504"/>
                  </a:lnTo>
                  <a:lnTo>
                    <a:pt x="88" y="504"/>
                  </a:lnTo>
                  <a:lnTo>
                    <a:pt x="85" y="504"/>
                  </a:lnTo>
                  <a:lnTo>
                    <a:pt x="85" y="506"/>
                  </a:lnTo>
                  <a:lnTo>
                    <a:pt x="85" y="506"/>
                  </a:lnTo>
                  <a:lnTo>
                    <a:pt x="85" y="506"/>
                  </a:lnTo>
                  <a:lnTo>
                    <a:pt x="83" y="506"/>
                  </a:lnTo>
                  <a:lnTo>
                    <a:pt x="83" y="506"/>
                  </a:lnTo>
                  <a:lnTo>
                    <a:pt x="83" y="509"/>
                  </a:lnTo>
                  <a:lnTo>
                    <a:pt x="83" y="509"/>
                  </a:lnTo>
                  <a:lnTo>
                    <a:pt x="85" y="509"/>
                  </a:lnTo>
                  <a:lnTo>
                    <a:pt x="85" y="511"/>
                  </a:lnTo>
                  <a:lnTo>
                    <a:pt x="85" y="511"/>
                  </a:lnTo>
                  <a:lnTo>
                    <a:pt x="88" y="513"/>
                  </a:lnTo>
                  <a:lnTo>
                    <a:pt x="90" y="513"/>
                  </a:lnTo>
                  <a:lnTo>
                    <a:pt x="90" y="516"/>
                  </a:lnTo>
                  <a:lnTo>
                    <a:pt x="90" y="516"/>
                  </a:lnTo>
                  <a:lnTo>
                    <a:pt x="93" y="516"/>
                  </a:lnTo>
                  <a:lnTo>
                    <a:pt x="93" y="516"/>
                  </a:lnTo>
                  <a:lnTo>
                    <a:pt x="93" y="516"/>
                  </a:lnTo>
                  <a:lnTo>
                    <a:pt x="93" y="516"/>
                  </a:lnTo>
                  <a:lnTo>
                    <a:pt x="93" y="518"/>
                  </a:lnTo>
                  <a:lnTo>
                    <a:pt x="93" y="518"/>
                  </a:lnTo>
                  <a:lnTo>
                    <a:pt x="95" y="518"/>
                  </a:lnTo>
                  <a:lnTo>
                    <a:pt x="95" y="518"/>
                  </a:lnTo>
                  <a:lnTo>
                    <a:pt x="95" y="518"/>
                  </a:lnTo>
                  <a:lnTo>
                    <a:pt x="97" y="518"/>
                  </a:lnTo>
                  <a:lnTo>
                    <a:pt x="97" y="518"/>
                  </a:lnTo>
                  <a:lnTo>
                    <a:pt x="95" y="518"/>
                  </a:lnTo>
                  <a:lnTo>
                    <a:pt x="97" y="521"/>
                  </a:lnTo>
                  <a:lnTo>
                    <a:pt x="97" y="523"/>
                  </a:lnTo>
                  <a:lnTo>
                    <a:pt x="95" y="523"/>
                  </a:lnTo>
                  <a:lnTo>
                    <a:pt x="95" y="523"/>
                  </a:lnTo>
                  <a:lnTo>
                    <a:pt x="95" y="523"/>
                  </a:lnTo>
                  <a:lnTo>
                    <a:pt x="95" y="525"/>
                  </a:lnTo>
                  <a:lnTo>
                    <a:pt x="95" y="525"/>
                  </a:lnTo>
                  <a:lnTo>
                    <a:pt x="95" y="525"/>
                  </a:lnTo>
                  <a:lnTo>
                    <a:pt x="95" y="525"/>
                  </a:lnTo>
                  <a:lnTo>
                    <a:pt x="95" y="525"/>
                  </a:lnTo>
                  <a:lnTo>
                    <a:pt x="93" y="528"/>
                  </a:lnTo>
                  <a:lnTo>
                    <a:pt x="90" y="530"/>
                  </a:lnTo>
                  <a:lnTo>
                    <a:pt x="88" y="530"/>
                  </a:lnTo>
                  <a:lnTo>
                    <a:pt x="85" y="530"/>
                  </a:lnTo>
                  <a:lnTo>
                    <a:pt x="83" y="530"/>
                  </a:lnTo>
                  <a:lnTo>
                    <a:pt x="83" y="528"/>
                  </a:lnTo>
                  <a:lnTo>
                    <a:pt x="83" y="528"/>
                  </a:lnTo>
                  <a:lnTo>
                    <a:pt x="81" y="528"/>
                  </a:lnTo>
                  <a:lnTo>
                    <a:pt x="78" y="525"/>
                  </a:lnTo>
                  <a:lnTo>
                    <a:pt x="76" y="525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6" y="521"/>
                  </a:lnTo>
                  <a:lnTo>
                    <a:pt x="74" y="521"/>
                  </a:lnTo>
                  <a:lnTo>
                    <a:pt x="74" y="521"/>
                  </a:lnTo>
                  <a:lnTo>
                    <a:pt x="74" y="521"/>
                  </a:lnTo>
                  <a:lnTo>
                    <a:pt x="74" y="521"/>
                  </a:lnTo>
                  <a:lnTo>
                    <a:pt x="74" y="521"/>
                  </a:lnTo>
                  <a:lnTo>
                    <a:pt x="71" y="518"/>
                  </a:lnTo>
                  <a:lnTo>
                    <a:pt x="71" y="521"/>
                  </a:lnTo>
                  <a:lnTo>
                    <a:pt x="71" y="521"/>
                  </a:lnTo>
                  <a:lnTo>
                    <a:pt x="69" y="521"/>
                  </a:lnTo>
                  <a:lnTo>
                    <a:pt x="69" y="523"/>
                  </a:lnTo>
                  <a:lnTo>
                    <a:pt x="69" y="525"/>
                  </a:lnTo>
                  <a:lnTo>
                    <a:pt x="71" y="525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6" y="532"/>
                  </a:lnTo>
                  <a:lnTo>
                    <a:pt x="76" y="535"/>
                  </a:lnTo>
                  <a:lnTo>
                    <a:pt x="78" y="535"/>
                  </a:lnTo>
                  <a:lnTo>
                    <a:pt x="78" y="537"/>
                  </a:lnTo>
                  <a:lnTo>
                    <a:pt x="78" y="537"/>
                  </a:lnTo>
                  <a:lnTo>
                    <a:pt x="78" y="537"/>
                  </a:lnTo>
                  <a:lnTo>
                    <a:pt x="78" y="539"/>
                  </a:lnTo>
                  <a:lnTo>
                    <a:pt x="78" y="539"/>
                  </a:lnTo>
                  <a:lnTo>
                    <a:pt x="81" y="539"/>
                  </a:lnTo>
                  <a:lnTo>
                    <a:pt x="78" y="542"/>
                  </a:lnTo>
                  <a:lnTo>
                    <a:pt x="81" y="542"/>
                  </a:lnTo>
                  <a:lnTo>
                    <a:pt x="81" y="542"/>
                  </a:lnTo>
                  <a:lnTo>
                    <a:pt x="81" y="542"/>
                  </a:lnTo>
                  <a:lnTo>
                    <a:pt x="81" y="542"/>
                  </a:lnTo>
                  <a:lnTo>
                    <a:pt x="81" y="542"/>
                  </a:lnTo>
                  <a:lnTo>
                    <a:pt x="83" y="542"/>
                  </a:lnTo>
                  <a:lnTo>
                    <a:pt x="83" y="544"/>
                  </a:lnTo>
                  <a:lnTo>
                    <a:pt x="83" y="544"/>
                  </a:lnTo>
                  <a:lnTo>
                    <a:pt x="83" y="544"/>
                  </a:lnTo>
                  <a:lnTo>
                    <a:pt x="83" y="544"/>
                  </a:lnTo>
                  <a:lnTo>
                    <a:pt x="85" y="547"/>
                  </a:lnTo>
                  <a:lnTo>
                    <a:pt x="88" y="547"/>
                  </a:lnTo>
                  <a:lnTo>
                    <a:pt x="90" y="549"/>
                  </a:lnTo>
                  <a:lnTo>
                    <a:pt x="93" y="549"/>
                  </a:lnTo>
                  <a:lnTo>
                    <a:pt x="93" y="551"/>
                  </a:lnTo>
                  <a:lnTo>
                    <a:pt x="93" y="551"/>
                  </a:lnTo>
                  <a:lnTo>
                    <a:pt x="95" y="551"/>
                  </a:lnTo>
                  <a:lnTo>
                    <a:pt x="95" y="551"/>
                  </a:lnTo>
                  <a:lnTo>
                    <a:pt x="93" y="549"/>
                  </a:lnTo>
                  <a:lnTo>
                    <a:pt x="93" y="549"/>
                  </a:lnTo>
                  <a:lnTo>
                    <a:pt x="93" y="549"/>
                  </a:lnTo>
                  <a:lnTo>
                    <a:pt x="93" y="549"/>
                  </a:lnTo>
                  <a:lnTo>
                    <a:pt x="95" y="549"/>
                  </a:lnTo>
                  <a:lnTo>
                    <a:pt x="95" y="549"/>
                  </a:lnTo>
                  <a:lnTo>
                    <a:pt x="95" y="547"/>
                  </a:lnTo>
                  <a:lnTo>
                    <a:pt x="95" y="547"/>
                  </a:lnTo>
                  <a:lnTo>
                    <a:pt x="95" y="547"/>
                  </a:lnTo>
                  <a:lnTo>
                    <a:pt x="95" y="547"/>
                  </a:lnTo>
                  <a:lnTo>
                    <a:pt x="95" y="544"/>
                  </a:lnTo>
                  <a:lnTo>
                    <a:pt x="95" y="544"/>
                  </a:lnTo>
                  <a:lnTo>
                    <a:pt x="95" y="544"/>
                  </a:lnTo>
                  <a:lnTo>
                    <a:pt x="95" y="542"/>
                  </a:lnTo>
                  <a:lnTo>
                    <a:pt x="95" y="542"/>
                  </a:lnTo>
                  <a:lnTo>
                    <a:pt x="95" y="537"/>
                  </a:lnTo>
                  <a:lnTo>
                    <a:pt x="95" y="537"/>
                  </a:lnTo>
                  <a:lnTo>
                    <a:pt x="95" y="537"/>
                  </a:lnTo>
                  <a:lnTo>
                    <a:pt x="95" y="537"/>
                  </a:lnTo>
                  <a:lnTo>
                    <a:pt x="95" y="535"/>
                  </a:lnTo>
                  <a:lnTo>
                    <a:pt x="93" y="535"/>
                  </a:lnTo>
                  <a:lnTo>
                    <a:pt x="93" y="532"/>
                  </a:lnTo>
                  <a:lnTo>
                    <a:pt x="93" y="532"/>
                  </a:lnTo>
                  <a:lnTo>
                    <a:pt x="93" y="532"/>
                  </a:lnTo>
                  <a:lnTo>
                    <a:pt x="93" y="532"/>
                  </a:lnTo>
                  <a:lnTo>
                    <a:pt x="93" y="532"/>
                  </a:lnTo>
                  <a:lnTo>
                    <a:pt x="95" y="532"/>
                  </a:lnTo>
                  <a:lnTo>
                    <a:pt x="95" y="535"/>
                  </a:lnTo>
                  <a:lnTo>
                    <a:pt x="95" y="535"/>
                  </a:lnTo>
                  <a:lnTo>
                    <a:pt x="95" y="535"/>
                  </a:lnTo>
                  <a:lnTo>
                    <a:pt x="97" y="535"/>
                  </a:lnTo>
                  <a:lnTo>
                    <a:pt x="97" y="532"/>
                  </a:lnTo>
                  <a:lnTo>
                    <a:pt x="97" y="532"/>
                  </a:lnTo>
                  <a:lnTo>
                    <a:pt x="100" y="532"/>
                  </a:lnTo>
                  <a:lnTo>
                    <a:pt x="100" y="530"/>
                  </a:lnTo>
                  <a:lnTo>
                    <a:pt x="97" y="528"/>
                  </a:lnTo>
                  <a:lnTo>
                    <a:pt x="100" y="525"/>
                  </a:lnTo>
                  <a:lnTo>
                    <a:pt x="100" y="523"/>
                  </a:lnTo>
                  <a:lnTo>
                    <a:pt x="100" y="521"/>
                  </a:lnTo>
                  <a:lnTo>
                    <a:pt x="100" y="523"/>
                  </a:lnTo>
                  <a:lnTo>
                    <a:pt x="100" y="523"/>
                  </a:lnTo>
                  <a:lnTo>
                    <a:pt x="100" y="525"/>
                  </a:lnTo>
                  <a:lnTo>
                    <a:pt x="100" y="525"/>
                  </a:lnTo>
                  <a:lnTo>
                    <a:pt x="100" y="525"/>
                  </a:lnTo>
                  <a:lnTo>
                    <a:pt x="100" y="530"/>
                  </a:lnTo>
                  <a:lnTo>
                    <a:pt x="100" y="532"/>
                  </a:lnTo>
                  <a:lnTo>
                    <a:pt x="100" y="532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100" y="535"/>
                  </a:lnTo>
                  <a:lnTo>
                    <a:pt x="100" y="537"/>
                  </a:lnTo>
                  <a:lnTo>
                    <a:pt x="100" y="537"/>
                  </a:lnTo>
                  <a:lnTo>
                    <a:pt x="97" y="537"/>
                  </a:lnTo>
                  <a:lnTo>
                    <a:pt x="100" y="537"/>
                  </a:lnTo>
                  <a:lnTo>
                    <a:pt x="100" y="539"/>
                  </a:lnTo>
                  <a:lnTo>
                    <a:pt x="100" y="539"/>
                  </a:lnTo>
                  <a:lnTo>
                    <a:pt x="102" y="539"/>
                  </a:lnTo>
                  <a:lnTo>
                    <a:pt x="102" y="539"/>
                  </a:lnTo>
                  <a:lnTo>
                    <a:pt x="102" y="539"/>
                  </a:lnTo>
                  <a:lnTo>
                    <a:pt x="100" y="539"/>
                  </a:lnTo>
                  <a:lnTo>
                    <a:pt x="100" y="539"/>
                  </a:lnTo>
                  <a:lnTo>
                    <a:pt x="100" y="539"/>
                  </a:lnTo>
                  <a:lnTo>
                    <a:pt x="100" y="542"/>
                  </a:lnTo>
                  <a:lnTo>
                    <a:pt x="100" y="542"/>
                  </a:lnTo>
                  <a:lnTo>
                    <a:pt x="100" y="542"/>
                  </a:lnTo>
                  <a:lnTo>
                    <a:pt x="100" y="542"/>
                  </a:lnTo>
                  <a:lnTo>
                    <a:pt x="100" y="544"/>
                  </a:lnTo>
                  <a:lnTo>
                    <a:pt x="100" y="544"/>
                  </a:lnTo>
                  <a:lnTo>
                    <a:pt x="100" y="544"/>
                  </a:lnTo>
                  <a:lnTo>
                    <a:pt x="100" y="547"/>
                  </a:lnTo>
                  <a:lnTo>
                    <a:pt x="100" y="547"/>
                  </a:lnTo>
                  <a:lnTo>
                    <a:pt x="100" y="549"/>
                  </a:lnTo>
                  <a:lnTo>
                    <a:pt x="100" y="551"/>
                  </a:lnTo>
                  <a:lnTo>
                    <a:pt x="100" y="551"/>
                  </a:lnTo>
                  <a:lnTo>
                    <a:pt x="100" y="551"/>
                  </a:lnTo>
                  <a:lnTo>
                    <a:pt x="100" y="551"/>
                  </a:lnTo>
                  <a:lnTo>
                    <a:pt x="102" y="551"/>
                  </a:lnTo>
                  <a:lnTo>
                    <a:pt x="102" y="554"/>
                  </a:lnTo>
                  <a:lnTo>
                    <a:pt x="102" y="554"/>
                  </a:lnTo>
                  <a:lnTo>
                    <a:pt x="104" y="554"/>
                  </a:lnTo>
                  <a:lnTo>
                    <a:pt x="104" y="551"/>
                  </a:lnTo>
                  <a:lnTo>
                    <a:pt x="104" y="551"/>
                  </a:lnTo>
                  <a:lnTo>
                    <a:pt x="104" y="551"/>
                  </a:lnTo>
                  <a:lnTo>
                    <a:pt x="104" y="551"/>
                  </a:lnTo>
                  <a:lnTo>
                    <a:pt x="104" y="551"/>
                  </a:lnTo>
                  <a:lnTo>
                    <a:pt x="104" y="554"/>
                  </a:lnTo>
                  <a:lnTo>
                    <a:pt x="107" y="556"/>
                  </a:lnTo>
                  <a:lnTo>
                    <a:pt x="109" y="558"/>
                  </a:lnTo>
                  <a:lnTo>
                    <a:pt x="109" y="558"/>
                  </a:lnTo>
                  <a:lnTo>
                    <a:pt x="109" y="556"/>
                  </a:lnTo>
                  <a:lnTo>
                    <a:pt x="111" y="556"/>
                  </a:lnTo>
                  <a:lnTo>
                    <a:pt x="111" y="558"/>
                  </a:lnTo>
                  <a:lnTo>
                    <a:pt x="109" y="558"/>
                  </a:lnTo>
                  <a:lnTo>
                    <a:pt x="107" y="558"/>
                  </a:lnTo>
                  <a:lnTo>
                    <a:pt x="104" y="558"/>
                  </a:lnTo>
                  <a:lnTo>
                    <a:pt x="104" y="558"/>
                  </a:lnTo>
                  <a:lnTo>
                    <a:pt x="104" y="558"/>
                  </a:lnTo>
                  <a:lnTo>
                    <a:pt x="109" y="563"/>
                  </a:lnTo>
                  <a:lnTo>
                    <a:pt x="109" y="563"/>
                  </a:lnTo>
                  <a:lnTo>
                    <a:pt x="111" y="568"/>
                  </a:lnTo>
                  <a:lnTo>
                    <a:pt x="111" y="568"/>
                  </a:lnTo>
                  <a:lnTo>
                    <a:pt x="109" y="568"/>
                  </a:lnTo>
                  <a:lnTo>
                    <a:pt x="111" y="570"/>
                  </a:lnTo>
                  <a:lnTo>
                    <a:pt x="111" y="573"/>
                  </a:lnTo>
                  <a:lnTo>
                    <a:pt x="114" y="575"/>
                  </a:lnTo>
                  <a:lnTo>
                    <a:pt x="114" y="575"/>
                  </a:lnTo>
                  <a:lnTo>
                    <a:pt x="114" y="577"/>
                  </a:lnTo>
                  <a:lnTo>
                    <a:pt x="116" y="577"/>
                  </a:lnTo>
                  <a:lnTo>
                    <a:pt x="116" y="577"/>
                  </a:lnTo>
                  <a:lnTo>
                    <a:pt x="116" y="577"/>
                  </a:lnTo>
                  <a:lnTo>
                    <a:pt x="119" y="580"/>
                  </a:lnTo>
                  <a:lnTo>
                    <a:pt x="119" y="580"/>
                  </a:lnTo>
                  <a:lnTo>
                    <a:pt x="119" y="580"/>
                  </a:lnTo>
                  <a:lnTo>
                    <a:pt x="119" y="582"/>
                  </a:lnTo>
                  <a:lnTo>
                    <a:pt x="119" y="582"/>
                  </a:lnTo>
                  <a:lnTo>
                    <a:pt x="116" y="582"/>
                  </a:lnTo>
                  <a:lnTo>
                    <a:pt x="116" y="582"/>
                  </a:lnTo>
                  <a:lnTo>
                    <a:pt x="116" y="582"/>
                  </a:lnTo>
                  <a:lnTo>
                    <a:pt x="116" y="582"/>
                  </a:lnTo>
                  <a:lnTo>
                    <a:pt x="114" y="582"/>
                  </a:lnTo>
                  <a:lnTo>
                    <a:pt x="114" y="582"/>
                  </a:lnTo>
                  <a:lnTo>
                    <a:pt x="114" y="582"/>
                  </a:lnTo>
                  <a:lnTo>
                    <a:pt x="114" y="582"/>
                  </a:lnTo>
                  <a:lnTo>
                    <a:pt x="114" y="584"/>
                  </a:lnTo>
                  <a:lnTo>
                    <a:pt x="114" y="584"/>
                  </a:lnTo>
                  <a:lnTo>
                    <a:pt x="114" y="584"/>
                  </a:lnTo>
                  <a:lnTo>
                    <a:pt x="116" y="584"/>
                  </a:lnTo>
                  <a:lnTo>
                    <a:pt x="119" y="584"/>
                  </a:lnTo>
                  <a:lnTo>
                    <a:pt x="119" y="584"/>
                  </a:lnTo>
                  <a:lnTo>
                    <a:pt x="119" y="587"/>
                  </a:lnTo>
                  <a:lnTo>
                    <a:pt x="121" y="589"/>
                  </a:lnTo>
                  <a:lnTo>
                    <a:pt x="121" y="589"/>
                  </a:lnTo>
                  <a:lnTo>
                    <a:pt x="121" y="589"/>
                  </a:lnTo>
                  <a:lnTo>
                    <a:pt x="121" y="589"/>
                  </a:lnTo>
                  <a:lnTo>
                    <a:pt x="121" y="589"/>
                  </a:lnTo>
                  <a:lnTo>
                    <a:pt x="121" y="592"/>
                  </a:lnTo>
                  <a:lnTo>
                    <a:pt x="121" y="592"/>
                  </a:lnTo>
                  <a:lnTo>
                    <a:pt x="121" y="594"/>
                  </a:lnTo>
                  <a:lnTo>
                    <a:pt x="123" y="594"/>
                  </a:lnTo>
                  <a:lnTo>
                    <a:pt x="123" y="596"/>
                  </a:lnTo>
                  <a:lnTo>
                    <a:pt x="123" y="596"/>
                  </a:lnTo>
                  <a:lnTo>
                    <a:pt x="121" y="596"/>
                  </a:lnTo>
                  <a:lnTo>
                    <a:pt x="121" y="599"/>
                  </a:lnTo>
                  <a:lnTo>
                    <a:pt x="121" y="599"/>
                  </a:lnTo>
                  <a:lnTo>
                    <a:pt x="121" y="599"/>
                  </a:lnTo>
                  <a:lnTo>
                    <a:pt x="123" y="603"/>
                  </a:lnTo>
                  <a:lnTo>
                    <a:pt x="123" y="606"/>
                  </a:lnTo>
                  <a:lnTo>
                    <a:pt x="123" y="608"/>
                  </a:lnTo>
                  <a:lnTo>
                    <a:pt x="123" y="610"/>
                  </a:lnTo>
                  <a:lnTo>
                    <a:pt x="126" y="613"/>
                  </a:lnTo>
                  <a:lnTo>
                    <a:pt x="126" y="613"/>
                  </a:lnTo>
                  <a:lnTo>
                    <a:pt x="126" y="615"/>
                  </a:lnTo>
                  <a:lnTo>
                    <a:pt x="126" y="618"/>
                  </a:lnTo>
                  <a:lnTo>
                    <a:pt x="128" y="618"/>
                  </a:lnTo>
                  <a:lnTo>
                    <a:pt x="128" y="618"/>
                  </a:lnTo>
                  <a:lnTo>
                    <a:pt x="128" y="620"/>
                  </a:lnTo>
                  <a:lnTo>
                    <a:pt x="128" y="620"/>
                  </a:lnTo>
                  <a:lnTo>
                    <a:pt x="128" y="620"/>
                  </a:lnTo>
                  <a:lnTo>
                    <a:pt x="128" y="622"/>
                  </a:lnTo>
                  <a:lnTo>
                    <a:pt x="128" y="622"/>
                  </a:lnTo>
                  <a:lnTo>
                    <a:pt x="128" y="622"/>
                  </a:lnTo>
                  <a:lnTo>
                    <a:pt x="128" y="622"/>
                  </a:lnTo>
                  <a:lnTo>
                    <a:pt x="126" y="620"/>
                  </a:lnTo>
                  <a:lnTo>
                    <a:pt x="126" y="622"/>
                  </a:lnTo>
                  <a:lnTo>
                    <a:pt x="126" y="622"/>
                  </a:lnTo>
                  <a:lnTo>
                    <a:pt x="126" y="622"/>
                  </a:lnTo>
                  <a:lnTo>
                    <a:pt x="126" y="625"/>
                  </a:lnTo>
                  <a:lnTo>
                    <a:pt x="126" y="625"/>
                  </a:lnTo>
                  <a:lnTo>
                    <a:pt x="126" y="625"/>
                  </a:lnTo>
                  <a:lnTo>
                    <a:pt x="126" y="625"/>
                  </a:lnTo>
                  <a:lnTo>
                    <a:pt x="126" y="627"/>
                  </a:lnTo>
                  <a:lnTo>
                    <a:pt x="126" y="627"/>
                  </a:lnTo>
                  <a:lnTo>
                    <a:pt x="128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6" y="636"/>
                  </a:lnTo>
                  <a:lnTo>
                    <a:pt x="126" y="634"/>
                  </a:lnTo>
                  <a:lnTo>
                    <a:pt x="126" y="636"/>
                  </a:lnTo>
                  <a:lnTo>
                    <a:pt x="126" y="636"/>
                  </a:lnTo>
                  <a:lnTo>
                    <a:pt x="123" y="636"/>
                  </a:lnTo>
                  <a:lnTo>
                    <a:pt x="123" y="636"/>
                  </a:lnTo>
                  <a:lnTo>
                    <a:pt x="123" y="639"/>
                  </a:lnTo>
                  <a:lnTo>
                    <a:pt x="123" y="641"/>
                  </a:lnTo>
                  <a:lnTo>
                    <a:pt x="123" y="641"/>
                  </a:lnTo>
                  <a:lnTo>
                    <a:pt x="123" y="641"/>
                  </a:lnTo>
                  <a:lnTo>
                    <a:pt x="126" y="641"/>
                  </a:lnTo>
                  <a:lnTo>
                    <a:pt x="126" y="641"/>
                  </a:lnTo>
                  <a:lnTo>
                    <a:pt x="126" y="641"/>
                  </a:lnTo>
                  <a:lnTo>
                    <a:pt x="126" y="644"/>
                  </a:lnTo>
                  <a:lnTo>
                    <a:pt x="123" y="644"/>
                  </a:lnTo>
                  <a:lnTo>
                    <a:pt x="123" y="644"/>
                  </a:lnTo>
                  <a:lnTo>
                    <a:pt x="123" y="644"/>
                  </a:lnTo>
                  <a:lnTo>
                    <a:pt x="121" y="641"/>
                  </a:lnTo>
                  <a:lnTo>
                    <a:pt x="121" y="644"/>
                  </a:lnTo>
                  <a:lnTo>
                    <a:pt x="121" y="644"/>
                  </a:lnTo>
                  <a:lnTo>
                    <a:pt x="121" y="644"/>
                  </a:lnTo>
                  <a:lnTo>
                    <a:pt x="123" y="646"/>
                  </a:lnTo>
                  <a:lnTo>
                    <a:pt x="123" y="646"/>
                  </a:lnTo>
                  <a:lnTo>
                    <a:pt x="123" y="646"/>
                  </a:lnTo>
                  <a:lnTo>
                    <a:pt x="121" y="648"/>
                  </a:lnTo>
                  <a:lnTo>
                    <a:pt x="121" y="648"/>
                  </a:lnTo>
                  <a:lnTo>
                    <a:pt x="121" y="648"/>
                  </a:lnTo>
                  <a:lnTo>
                    <a:pt x="121" y="651"/>
                  </a:lnTo>
                  <a:lnTo>
                    <a:pt x="121" y="653"/>
                  </a:lnTo>
                  <a:lnTo>
                    <a:pt x="121" y="655"/>
                  </a:lnTo>
                  <a:lnTo>
                    <a:pt x="121" y="655"/>
                  </a:lnTo>
                  <a:lnTo>
                    <a:pt x="121" y="655"/>
                  </a:lnTo>
                  <a:lnTo>
                    <a:pt x="119" y="658"/>
                  </a:lnTo>
                  <a:lnTo>
                    <a:pt x="119" y="658"/>
                  </a:lnTo>
                  <a:lnTo>
                    <a:pt x="119" y="658"/>
                  </a:lnTo>
                  <a:lnTo>
                    <a:pt x="119" y="658"/>
                  </a:lnTo>
                  <a:lnTo>
                    <a:pt x="116" y="658"/>
                  </a:lnTo>
                  <a:lnTo>
                    <a:pt x="116" y="658"/>
                  </a:lnTo>
                  <a:lnTo>
                    <a:pt x="116" y="658"/>
                  </a:lnTo>
                  <a:lnTo>
                    <a:pt x="116" y="660"/>
                  </a:lnTo>
                  <a:lnTo>
                    <a:pt x="119" y="660"/>
                  </a:lnTo>
                  <a:lnTo>
                    <a:pt x="119" y="663"/>
                  </a:lnTo>
                  <a:lnTo>
                    <a:pt x="119" y="665"/>
                  </a:lnTo>
                  <a:lnTo>
                    <a:pt x="119" y="665"/>
                  </a:lnTo>
                  <a:lnTo>
                    <a:pt x="116" y="665"/>
                  </a:lnTo>
                  <a:lnTo>
                    <a:pt x="116" y="667"/>
                  </a:lnTo>
                  <a:lnTo>
                    <a:pt x="116" y="667"/>
                  </a:lnTo>
                  <a:lnTo>
                    <a:pt x="116" y="670"/>
                  </a:lnTo>
                  <a:lnTo>
                    <a:pt x="116" y="670"/>
                  </a:lnTo>
                  <a:lnTo>
                    <a:pt x="116" y="672"/>
                  </a:lnTo>
                  <a:lnTo>
                    <a:pt x="116" y="674"/>
                  </a:lnTo>
                  <a:lnTo>
                    <a:pt x="114" y="674"/>
                  </a:lnTo>
                  <a:lnTo>
                    <a:pt x="114" y="674"/>
                  </a:lnTo>
                  <a:lnTo>
                    <a:pt x="114" y="674"/>
                  </a:lnTo>
                  <a:lnTo>
                    <a:pt x="116" y="674"/>
                  </a:lnTo>
                  <a:lnTo>
                    <a:pt x="114" y="677"/>
                  </a:lnTo>
                  <a:lnTo>
                    <a:pt x="114" y="679"/>
                  </a:lnTo>
                  <a:lnTo>
                    <a:pt x="114" y="679"/>
                  </a:lnTo>
                  <a:lnTo>
                    <a:pt x="111" y="677"/>
                  </a:lnTo>
                  <a:lnTo>
                    <a:pt x="111" y="679"/>
                  </a:lnTo>
                  <a:lnTo>
                    <a:pt x="111" y="681"/>
                  </a:lnTo>
                  <a:lnTo>
                    <a:pt x="111" y="686"/>
                  </a:lnTo>
                  <a:lnTo>
                    <a:pt x="109" y="686"/>
                  </a:lnTo>
                  <a:lnTo>
                    <a:pt x="109" y="686"/>
                  </a:lnTo>
                  <a:lnTo>
                    <a:pt x="109" y="686"/>
                  </a:lnTo>
                  <a:lnTo>
                    <a:pt x="109" y="689"/>
                  </a:lnTo>
                  <a:lnTo>
                    <a:pt x="109" y="691"/>
                  </a:lnTo>
                  <a:lnTo>
                    <a:pt x="109" y="698"/>
                  </a:lnTo>
                  <a:lnTo>
                    <a:pt x="107" y="705"/>
                  </a:lnTo>
                  <a:lnTo>
                    <a:pt x="107" y="705"/>
                  </a:lnTo>
                  <a:lnTo>
                    <a:pt x="109" y="705"/>
                  </a:lnTo>
                  <a:lnTo>
                    <a:pt x="109" y="707"/>
                  </a:lnTo>
                  <a:lnTo>
                    <a:pt x="109" y="707"/>
                  </a:lnTo>
                  <a:lnTo>
                    <a:pt x="111" y="707"/>
                  </a:lnTo>
                  <a:lnTo>
                    <a:pt x="111" y="707"/>
                  </a:lnTo>
                  <a:lnTo>
                    <a:pt x="111" y="707"/>
                  </a:lnTo>
                  <a:lnTo>
                    <a:pt x="114" y="707"/>
                  </a:lnTo>
                  <a:lnTo>
                    <a:pt x="114" y="707"/>
                  </a:lnTo>
                  <a:lnTo>
                    <a:pt x="116" y="707"/>
                  </a:lnTo>
                  <a:lnTo>
                    <a:pt x="116" y="705"/>
                  </a:lnTo>
                  <a:lnTo>
                    <a:pt x="116" y="705"/>
                  </a:lnTo>
                  <a:lnTo>
                    <a:pt x="116" y="703"/>
                  </a:lnTo>
                  <a:lnTo>
                    <a:pt x="119" y="703"/>
                  </a:lnTo>
                  <a:lnTo>
                    <a:pt x="119" y="703"/>
                  </a:lnTo>
                  <a:lnTo>
                    <a:pt x="121" y="700"/>
                  </a:lnTo>
                  <a:lnTo>
                    <a:pt x="123" y="696"/>
                  </a:lnTo>
                  <a:lnTo>
                    <a:pt x="123" y="696"/>
                  </a:lnTo>
                  <a:lnTo>
                    <a:pt x="123" y="696"/>
                  </a:lnTo>
                  <a:lnTo>
                    <a:pt x="123" y="693"/>
                  </a:lnTo>
                  <a:lnTo>
                    <a:pt x="123" y="691"/>
                  </a:lnTo>
                  <a:lnTo>
                    <a:pt x="123" y="691"/>
                  </a:lnTo>
                  <a:lnTo>
                    <a:pt x="126" y="691"/>
                  </a:lnTo>
                  <a:lnTo>
                    <a:pt x="126" y="691"/>
                  </a:lnTo>
                  <a:lnTo>
                    <a:pt x="126" y="691"/>
                  </a:lnTo>
                  <a:lnTo>
                    <a:pt x="126" y="691"/>
                  </a:lnTo>
                  <a:lnTo>
                    <a:pt x="128" y="693"/>
                  </a:lnTo>
                  <a:lnTo>
                    <a:pt x="128" y="691"/>
                  </a:lnTo>
                  <a:lnTo>
                    <a:pt x="128" y="691"/>
                  </a:lnTo>
                  <a:lnTo>
                    <a:pt x="128" y="691"/>
                  </a:lnTo>
                  <a:lnTo>
                    <a:pt x="128" y="689"/>
                  </a:lnTo>
                  <a:lnTo>
                    <a:pt x="130" y="689"/>
                  </a:lnTo>
                  <a:lnTo>
                    <a:pt x="130" y="689"/>
                  </a:lnTo>
                  <a:lnTo>
                    <a:pt x="130" y="689"/>
                  </a:lnTo>
                  <a:lnTo>
                    <a:pt x="128" y="691"/>
                  </a:lnTo>
                  <a:lnTo>
                    <a:pt x="128" y="693"/>
                  </a:lnTo>
                  <a:lnTo>
                    <a:pt x="128" y="693"/>
                  </a:lnTo>
                  <a:lnTo>
                    <a:pt x="128" y="693"/>
                  </a:lnTo>
                  <a:lnTo>
                    <a:pt x="128" y="693"/>
                  </a:lnTo>
                  <a:lnTo>
                    <a:pt x="130" y="693"/>
                  </a:lnTo>
                  <a:lnTo>
                    <a:pt x="130" y="691"/>
                  </a:lnTo>
                  <a:lnTo>
                    <a:pt x="130" y="691"/>
                  </a:lnTo>
                  <a:lnTo>
                    <a:pt x="130" y="689"/>
                  </a:lnTo>
                  <a:lnTo>
                    <a:pt x="133" y="689"/>
                  </a:lnTo>
                  <a:lnTo>
                    <a:pt x="133" y="686"/>
                  </a:lnTo>
                  <a:lnTo>
                    <a:pt x="133" y="684"/>
                  </a:lnTo>
                  <a:lnTo>
                    <a:pt x="133" y="679"/>
                  </a:lnTo>
                  <a:lnTo>
                    <a:pt x="133" y="679"/>
                  </a:lnTo>
                  <a:lnTo>
                    <a:pt x="133" y="679"/>
                  </a:lnTo>
                  <a:lnTo>
                    <a:pt x="133" y="679"/>
                  </a:lnTo>
                  <a:lnTo>
                    <a:pt x="135" y="679"/>
                  </a:lnTo>
                  <a:lnTo>
                    <a:pt x="135" y="679"/>
                  </a:lnTo>
                  <a:lnTo>
                    <a:pt x="135" y="679"/>
                  </a:lnTo>
                  <a:lnTo>
                    <a:pt x="135" y="679"/>
                  </a:lnTo>
                  <a:lnTo>
                    <a:pt x="135" y="679"/>
                  </a:lnTo>
                  <a:lnTo>
                    <a:pt x="133" y="681"/>
                  </a:lnTo>
                  <a:lnTo>
                    <a:pt x="133" y="681"/>
                  </a:lnTo>
                  <a:lnTo>
                    <a:pt x="135" y="686"/>
                  </a:lnTo>
                  <a:lnTo>
                    <a:pt x="135" y="686"/>
                  </a:lnTo>
                  <a:lnTo>
                    <a:pt x="135" y="686"/>
                  </a:lnTo>
                  <a:lnTo>
                    <a:pt x="135" y="686"/>
                  </a:lnTo>
                  <a:lnTo>
                    <a:pt x="135" y="686"/>
                  </a:lnTo>
                  <a:lnTo>
                    <a:pt x="133" y="689"/>
                  </a:lnTo>
                  <a:lnTo>
                    <a:pt x="133" y="691"/>
                  </a:lnTo>
                  <a:lnTo>
                    <a:pt x="133" y="691"/>
                  </a:lnTo>
                  <a:lnTo>
                    <a:pt x="133" y="693"/>
                  </a:lnTo>
                  <a:lnTo>
                    <a:pt x="133" y="693"/>
                  </a:lnTo>
                  <a:lnTo>
                    <a:pt x="133" y="696"/>
                  </a:lnTo>
                  <a:lnTo>
                    <a:pt x="133" y="698"/>
                  </a:lnTo>
                  <a:lnTo>
                    <a:pt x="133" y="700"/>
                  </a:lnTo>
                  <a:lnTo>
                    <a:pt x="133" y="703"/>
                  </a:lnTo>
                  <a:lnTo>
                    <a:pt x="130" y="705"/>
                  </a:lnTo>
                  <a:lnTo>
                    <a:pt x="128" y="707"/>
                  </a:lnTo>
                  <a:lnTo>
                    <a:pt x="126" y="710"/>
                  </a:lnTo>
                  <a:lnTo>
                    <a:pt x="126" y="710"/>
                  </a:lnTo>
                  <a:lnTo>
                    <a:pt x="128" y="710"/>
                  </a:lnTo>
                  <a:lnTo>
                    <a:pt x="128" y="710"/>
                  </a:lnTo>
                  <a:lnTo>
                    <a:pt x="133" y="707"/>
                  </a:lnTo>
                  <a:lnTo>
                    <a:pt x="133" y="707"/>
                  </a:lnTo>
                  <a:lnTo>
                    <a:pt x="133" y="705"/>
                  </a:lnTo>
                  <a:lnTo>
                    <a:pt x="135" y="705"/>
                  </a:lnTo>
                  <a:lnTo>
                    <a:pt x="135" y="703"/>
                  </a:lnTo>
                  <a:lnTo>
                    <a:pt x="135" y="700"/>
                  </a:lnTo>
                  <a:lnTo>
                    <a:pt x="137" y="700"/>
                  </a:lnTo>
                  <a:lnTo>
                    <a:pt x="137" y="698"/>
                  </a:lnTo>
                  <a:lnTo>
                    <a:pt x="137" y="698"/>
                  </a:lnTo>
                  <a:lnTo>
                    <a:pt x="137" y="698"/>
                  </a:lnTo>
                  <a:lnTo>
                    <a:pt x="137" y="700"/>
                  </a:lnTo>
                  <a:lnTo>
                    <a:pt x="137" y="700"/>
                  </a:lnTo>
                  <a:lnTo>
                    <a:pt x="137" y="700"/>
                  </a:lnTo>
                  <a:lnTo>
                    <a:pt x="137" y="700"/>
                  </a:lnTo>
                  <a:lnTo>
                    <a:pt x="137" y="700"/>
                  </a:lnTo>
                  <a:lnTo>
                    <a:pt x="137" y="703"/>
                  </a:lnTo>
                  <a:lnTo>
                    <a:pt x="137" y="703"/>
                  </a:lnTo>
                  <a:lnTo>
                    <a:pt x="135" y="703"/>
                  </a:lnTo>
                  <a:lnTo>
                    <a:pt x="135" y="703"/>
                  </a:lnTo>
                  <a:lnTo>
                    <a:pt x="135" y="705"/>
                  </a:lnTo>
                  <a:lnTo>
                    <a:pt x="133" y="707"/>
                  </a:lnTo>
                  <a:lnTo>
                    <a:pt x="133" y="710"/>
                  </a:lnTo>
                  <a:lnTo>
                    <a:pt x="130" y="710"/>
                  </a:lnTo>
                  <a:lnTo>
                    <a:pt x="128" y="712"/>
                  </a:lnTo>
                  <a:lnTo>
                    <a:pt x="128" y="712"/>
                  </a:lnTo>
                  <a:lnTo>
                    <a:pt x="130" y="712"/>
                  </a:lnTo>
                  <a:lnTo>
                    <a:pt x="130" y="712"/>
                  </a:lnTo>
                  <a:lnTo>
                    <a:pt x="130" y="712"/>
                  </a:lnTo>
                  <a:lnTo>
                    <a:pt x="130" y="712"/>
                  </a:lnTo>
                  <a:lnTo>
                    <a:pt x="130" y="715"/>
                  </a:lnTo>
                  <a:lnTo>
                    <a:pt x="130" y="715"/>
                  </a:lnTo>
                  <a:lnTo>
                    <a:pt x="133" y="715"/>
                  </a:lnTo>
                  <a:lnTo>
                    <a:pt x="133" y="715"/>
                  </a:lnTo>
                  <a:lnTo>
                    <a:pt x="135" y="715"/>
                  </a:lnTo>
                  <a:lnTo>
                    <a:pt x="135" y="715"/>
                  </a:lnTo>
                  <a:lnTo>
                    <a:pt x="135" y="712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42" y="707"/>
                  </a:lnTo>
                  <a:lnTo>
                    <a:pt x="142" y="705"/>
                  </a:lnTo>
                  <a:lnTo>
                    <a:pt x="142" y="705"/>
                  </a:lnTo>
                  <a:lnTo>
                    <a:pt x="142" y="705"/>
                  </a:lnTo>
                  <a:lnTo>
                    <a:pt x="142" y="705"/>
                  </a:lnTo>
                  <a:lnTo>
                    <a:pt x="142" y="705"/>
                  </a:lnTo>
                  <a:lnTo>
                    <a:pt x="142" y="703"/>
                  </a:lnTo>
                  <a:lnTo>
                    <a:pt x="142" y="703"/>
                  </a:lnTo>
                  <a:lnTo>
                    <a:pt x="142" y="703"/>
                  </a:lnTo>
                  <a:lnTo>
                    <a:pt x="142" y="703"/>
                  </a:lnTo>
                  <a:lnTo>
                    <a:pt x="142" y="700"/>
                  </a:lnTo>
                  <a:lnTo>
                    <a:pt x="142" y="698"/>
                  </a:lnTo>
                  <a:lnTo>
                    <a:pt x="142" y="698"/>
                  </a:lnTo>
                  <a:lnTo>
                    <a:pt x="142" y="698"/>
                  </a:lnTo>
                  <a:lnTo>
                    <a:pt x="145" y="696"/>
                  </a:lnTo>
                  <a:lnTo>
                    <a:pt x="145" y="696"/>
                  </a:lnTo>
                  <a:lnTo>
                    <a:pt x="145" y="696"/>
                  </a:lnTo>
                  <a:lnTo>
                    <a:pt x="147" y="696"/>
                  </a:lnTo>
                  <a:lnTo>
                    <a:pt x="147" y="696"/>
                  </a:lnTo>
                  <a:lnTo>
                    <a:pt x="147" y="696"/>
                  </a:lnTo>
                  <a:lnTo>
                    <a:pt x="147" y="693"/>
                  </a:lnTo>
                  <a:lnTo>
                    <a:pt x="149" y="693"/>
                  </a:lnTo>
                  <a:lnTo>
                    <a:pt x="149" y="693"/>
                  </a:lnTo>
                  <a:lnTo>
                    <a:pt x="149" y="693"/>
                  </a:lnTo>
                  <a:lnTo>
                    <a:pt x="147" y="696"/>
                  </a:lnTo>
                  <a:lnTo>
                    <a:pt x="147" y="696"/>
                  </a:lnTo>
                  <a:lnTo>
                    <a:pt x="147" y="696"/>
                  </a:lnTo>
                  <a:lnTo>
                    <a:pt x="145" y="696"/>
                  </a:lnTo>
                  <a:lnTo>
                    <a:pt x="145" y="698"/>
                  </a:lnTo>
                  <a:lnTo>
                    <a:pt x="142" y="698"/>
                  </a:lnTo>
                  <a:lnTo>
                    <a:pt x="142" y="698"/>
                  </a:lnTo>
                  <a:lnTo>
                    <a:pt x="142" y="700"/>
                  </a:lnTo>
                  <a:lnTo>
                    <a:pt x="142" y="700"/>
                  </a:lnTo>
                  <a:lnTo>
                    <a:pt x="142" y="703"/>
                  </a:lnTo>
                  <a:lnTo>
                    <a:pt x="142" y="705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5"/>
                  </a:lnTo>
                  <a:lnTo>
                    <a:pt x="145" y="707"/>
                  </a:lnTo>
                  <a:lnTo>
                    <a:pt x="145" y="707"/>
                  </a:lnTo>
                  <a:lnTo>
                    <a:pt x="142" y="707"/>
                  </a:lnTo>
                  <a:lnTo>
                    <a:pt x="142" y="707"/>
                  </a:lnTo>
                  <a:lnTo>
                    <a:pt x="142" y="707"/>
                  </a:lnTo>
                  <a:lnTo>
                    <a:pt x="140" y="710"/>
                  </a:lnTo>
                  <a:lnTo>
                    <a:pt x="140" y="710"/>
                  </a:lnTo>
                  <a:lnTo>
                    <a:pt x="140" y="710"/>
                  </a:lnTo>
                  <a:lnTo>
                    <a:pt x="142" y="712"/>
                  </a:lnTo>
                  <a:lnTo>
                    <a:pt x="142" y="712"/>
                  </a:lnTo>
                  <a:lnTo>
                    <a:pt x="142" y="715"/>
                  </a:lnTo>
                  <a:lnTo>
                    <a:pt x="142" y="715"/>
                  </a:lnTo>
                  <a:lnTo>
                    <a:pt x="142" y="715"/>
                  </a:lnTo>
                  <a:lnTo>
                    <a:pt x="142" y="715"/>
                  </a:lnTo>
                  <a:lnTo>
                    <a:pt x="142" y="715"/>
                  </a:lnTo>
                  <a:lnTo>
                    <a:pt x="145" y="715"/>
                  </a:lnTo>
                  <a:lnTo>
                    <a:pt x="145" y="715"/>
                  </a:lnTo>
                  <a:lnTo>
                    <a:pt x="145" y="715"/>
                  </a:lnTo>
                  <a:lnTo>
                    <a:pt x="145" y="717"/>
                  </a:lnTo>
                  <a:lnTo>
                    <a:pt x="142" y="717"/>
                  </a:lnTo>
                  <a:lnTo>
                    <a:pt x="142" y="717"/>
                  </a:lnTo>
                  <a:lnTo>
                    <a:pt x="142" y="717"/>
                  </a:lnTo>
                  <a:lnTo>
                    <a:pt x="142" y="719"/>
                  </a:lnTo>
                  <a:lnTo>
                    <a:pt x="142" y="719"/>
                  </a:lnTo>
                  <a:lnTo>
                    <a:pt x="145" y="719"/>
                  </a:lnTo>
                  <a:lnTo>
                    <a:pt x="147" y="719"/>
                  </a:lnTo>
                  <a:lnTo>
                    <a:pt x="147" y="719"/>
                  </a:lnTo>
                  <a:lnTo>
                    <a:pt x="147" y="719"/>
                  </a:lnTo>
                  <a:lnTo>
                    <a:pt x="149" y="719"/>
                  </a:lnTo>
                  <a:lnTo>
                    <a:pt x="149" y="719"/>
                  </a:lnTo>
                  <a:lnTo>
                    <a:pt x="149" y="719"/>
                  </a:lnTo>
                  <a:lnTo>
                    <a:pt x="149" y="719"/>
                  </a:lnTo>
                  <a:lnTo>
                    <a:pt x="149" y="717"/>
                  </a:lnTo>
                  <a:lnTo>
                    <a:pt x="149" y="717"/>
                  </a:lnTo>
                  <a:lnTo>
                    <a:pt x="149" y="717"/>
                  </a:lnTo>
                  <a:lnTo>
                    <a:pt x="152" y="717"/>
                  </a:lnTo>
                  <a:lnTo>
                    <a:pt x="152" y="717"/>
                  </a:lnTo>
                  <a:lnTo>
                    <a:pt x="152" y="715"/>
                  </a:lnTo>
                  <a:lnTo>
                    <a:pt x="154" y="707"/>
                  </a:lnTo>
                  <a:lnTo>
                    <a:pt x="154" y="707"/>
                  </a:lnTo>
                  <a:lnTo>
                    <a:pt x="152" y="705"/>
                  </a:lnTo>
                  <a:lnTo>
                    <a:pt x="154" y="703"/>
                  </a:lnTo>
                  <a:lnTo>
                    <a:pt x="154" y="703"/>
                  </a:lnTo>
                  <a:lnTo>
                    <a:pt x="156" y="700"/>
                  </a:lnTo>
                  <a:lnTo>
                    <a:pt x="156" y="698"/>
                  </a:lnTo>
                  <a:lnTo>
                    <a:pt x="156" y="698"/>
                  </a:lnTo>
                  <a:lnTo>
                    <a:pt x="156" y="700"/>
                  </a:lnTo>
                  <a:lnTo>
                    <a:pt x="156" y="700"/>
                  </a:lnTo>
                  <a:lnTo>
                    <a:pt x="156" y="700"/>
                  </a:lnTo>
                  <a:lnTo>
                    <a:pt x="159" y="700"/>
                  </a:lnTo>
                  <a:lnTo>
                    <a:pt x="159" y="700"/>
                  </a:lnTo>
                  <a:lnTo>
                    <a:pt x="159" y="700"/>
                  </a:lnTo>
                  <a:lnTo>
                    <a:pt x="159" y="700"/>
                  </a:lnTo>
                  <a:lnTo>
                    <a:pt x="159" y="700"/>
                  </a:lnTo>
                  <a:lnTo>
                    <a:pt x="159" y="700"/>
                  </a:lnTo>
                  <a:lnTo>
                    <a:pt x="161" y="700"/>
                  </a:lnTo>
                  <a:lnTo>
                    <a:pt x="161" y="700"/>
                  </a:lnTo>
                  <a:lnTo>
                    <a:pt x="161" y="700"/>
                  </a:lnTo>
                  <a:lnTo>
                    <a:pt x="161" y="700"/>
                  </a:lnTo>
                  <a:lnTo>
                    <a:pt x="161" y="700"/>
                  </a:lnTo>
                  <a:lnTo>
                    <a:pt x="159" y="700"/>
                  </a:lnTo>
                  <a:lnTo>
                    <a:pt x="156" y="700"/>
                  </a:lnTo>
                  <a:lnTo>
                    <a:pt x="154" y="703"/>
                  </a:lnTo>
                  <a:lnTo>
                    <a:pt x="154" y="705"/>
                  </a:lnTo>
                  <a:lnTo>
                    <a:pt x="154" y="707"/>
                  </a:lnTo>
                  <a:lnTo>
                    <a:pt x="156" y="705"/>
                  </a:lnTo>
                  <a:lnTo>
                    <a:pt x="156" y="707"/>
                  </a:lnTo>
                  <a:lnTo>
                    <a:pt x="156" y="712"/>
                  </a:lnTo>
                  <a:lnTo>
                    <a:pt x="156" y="715"/>
                  </a:lnTo>
                  <a:lnTo>
                    <a:pt x="156" y="717"/>
                  </a:lnTo>
                  <a:lnTo>
                    <a:pt x="156" y="719"/>
                  </a:lnTo>
                  <a:lnTo>
                    <a:pt x="159" y="719"/>
                  </a:lnTo>
                  <a:lnTo>
                    <a:pt x="161" y="719"/>
                  </a:lnTo>
                  <a:lnTo>
                    <a:pt x="161" y="717"/>
                  </a:lnTo>
                  <a:lnTo>
                    <a:pt x="161" y="712"/>
                  </a:lnTo>
                  <a:lnTo>
                    <a:pt x="161" y="712"/>
                  </a:lnTo>
                  <a:lnTo>
                    <a:pt x="161" y="710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4" y="710"/>
                  </a:lnTo>
                  <a:lnTo>
                    <a:pt x="161" y="712"/>
                  </a:lnTo>
                  <a:lnTo>
                    <a:pt x="161" y="712"/>
                  </a:lnTo>
                  <a:lnTo>
                    <a:pt x="164" y="715"/>
                  </a:lnTo>
                  <a:lnTo>
                    <a:pt x="164" y="715"/>
                  </a:lnTo>
                  <a:lnTo>
                    <a:pt x="166" y="712"/>
                  </a:lnTo>
                  <a:lnTo>
                    <a:pt x="166" y="710"/>
                  </a:lnTo>
                  <a:lnTo>
                    <a:pt x="168" y="707"/>
                  </a:lnTo>
                  <a:lnTo>
                    <a:pt x="168" y="707"/>
                  </a:lnTo>
                  <a:lnTo>
                    <a:pt x="168" y="705"/>
                  </a:lnTo>
                  <a:lnTo>
                    <a:pt x="168" y="703"/>
                  </a:lnTo>
                  <a:lnTo>
                    <a:pt x="166" y="703"/>
                  </a:lnTo>
                  <a:lnTo>
                    <a:pt x="166" y="700"/>
                  </a:lnTo>
                  <a:lnTo>
                    <a:pt x="166" y="700"/>
                  </a:lnTo>
                  <a:lnTo>
                    <a:pt x="166" y="700"/>
                  </a:lnTo>
                  <a:lnTo>
                    <a:pt x="168" y="700"/>
                  </a:lnTo>
                  <a:lnTo>
                    <a:pt x="168" y="698"/>
                  </a:lnTo>
                  <a:lnTo>
                    <a:pt x="168" y="698"/>
                  </a:lnTo>
                  <a:lnTo>
                    <a:pt x="168" y="700"/>
                  </a:lnTo>
                  <a:lnTo>
                    <a:pt x="168" y="700"/>
                  </a:lnTo>
                  <a:lnTo>
                    <a:pt x="168" y="700"/>
                  </a:lnTo>
                  <a:lnTo>
                    <a:pt x="168" y="703"/>
                  </a:lnTo>
                  <a:lnTo>
                    <a:pt x="168" y="703"/>
                  </a:lnTo>
                  <a:lnTo>
                    <a:pt x="168" y="705"/>
                  </a:lnTo>
                  <a:lnTo>
                    <a:pt x="168" y="705"/>
                  </a:lnTo>
                  <a:lnTo>
                    <a:pt x="168" y="707"/>
                  </a:lnTo>
                  <a:lnTo>
                    <a:pt x="168" y="710"/>
                  </a:lnTo>
                  <a:lnTo>
                    <a:pt x="166" y="712"/>
                  </a:lnTo>
                  <a:lnTo>
                    <a:pt x="166" y="712"/>
                  </a:lnTo>
                  <a:lnTo>
                    <a:pt x="166" y="712"/>
                  </a:lnTo>
                  <a:lnTo>
                    <a:pt x="166" y="715"/>
                  </a:lnTo>
                  <a:lnTo>
                    <a:pt x="166" y="715"/>
                  </a:lnTo>
                  <a:lnTo>
                    <a:pt x="164" y="715"/>
                  </a:lnTo>
                  <a:lnTo>
                    <a:pt x="164" y="715"/>
                  </a:lnTo>
                  <a:lnTo>
                    <a:pt x="164" y="722"/>
                  </a:lnTo>
                  <a:lnTo>
                    <a:pt x="164" y="722"/>
                  </a:lnTo>
                  <a:lnTo>
                    <a:pt x="166" y="722"/>
                  </a:lnTo>
                  <a:lnTo>
                    <a:pt x="168" y="722"/>
                  </a:lnTo>
                  <a:lnTo>
                    <a:pt x="171" y="722"/>
                  </a:lnTo>
                  <a:lnTo>
                    <a:pt x="171" y="722"/>
                  </a:lnTo>
                  <a:lnTo>
                    <a:pt x="173" y="722"/>
                  </a:lnTo>
                  <a:lnTo>
                    <a:pt x="173" y="719"/>
                  </a:lnTo>
                  <a:lnTo>
                    <a:pt x="178" y="717"/>
                  </a:lnTo>
                  <a:lnTo>
                    <a:pt x="185" y="710"/>
                  </a:lnTo>
                  <a:lnTo>
                    <a:pt x="185" y="707"/>
                  </a:lnTo>
                  <a:lnTo>
                    <a:pt x="185" y="707"/>
                  </a:lnTo>
                  <a:lnTo>
                    <a:pt x="185" y="705"/>
                  </a:lnTo>
                  <a:lnTo>
                    <a:pt x="185" y="703"/>
                  </a:lnTo>
                  <a:lnTo>
                    <a:pt x="187" y="700"/>
                  </a:lnTo>
                  <a:lnTo>
                    <a:pt x="187" y="700"/>
                  </a:lnTo>
                  <a:lnTo>
                    <a:pt x="187" y="696"/>
                  </a:lnTo>
                  <a:lnTo>
                    <a:pt x="187" y="696"/>
                  </a:lnTo>
                  <a:lnTo>
                    <a:pt x="187" y="696"/>
                  </a:lnTo>
                  <a:lnTo>
                    <a:pt x="187" y="698"/>
                  </a:lnTo>
                  <a:lnTo>
                    <a:pt x="187" y="698"/>
                  </a:lnTo>
                  <a:lnTo>
                    <a:pt x="190" y="698"/>
                  </a:lnTo>
                  <a:lnTo>
                    <a:pt x="190" y="700"/>
                  </a:lnTo>
                  <a:lnTo>
                    <a:pt x="192" y="698"/>
                  </a:lnTo>
                  <a:lnTo>
                    <a:pt x="192" y="698"/>
                  </a:lnTo>
                  <a:lnTo>
                    <a:pt x="197" y="693"/>
                  </a:lnTo>
                  <a:lnTo>
                    <a:pt x="197" y="696"/>
                  </a:lnTo>
                  <a:lnTo>
                    <a:pt x="197" y="696"/>
                  </a:lnTo>
                  <a:lnTo>
                    <a:pt x="197" y="696"/>
                  </a:lnTo>
                  <a:lnTo>
                    <a:pt x="197" y="696"/>
                  </a:lnTo>
                  <a:lnTo>
                    <a:pt x="199" y="693"/>
                  </a:lnTo>
                  <a:lnTo>
                    <a:pt x="199" y="693"/>
                  </a:lnTo>
                  <a:lnTo>
                    <a:pt x="199" y="693"/>
                  </a:lnTo>
                  <a:lnTo>
                    <a:pt x="199" y="696"/>
                  </a:lnTo>
                  <a:lnTo>
                    <a:pt x="199" y="696"/>
                  </a:lnTo>
                  <a:lnTo>
                    <a:pt x="199" y="696"/>
                  </a:lnTo>
                  <a:lnTo>
                    <a:pt x="201" y="696"/>
                  </a:lnTo>
                  <a:lnTo>
                    <a:pt x="204" y="693"/>
                  </a:lnTo>
                  <a:lnTo>
                    <a:pt x="206" y="691"/>
                  </a:lnTo>
                  <a:lnTo>
                    <a:pt x="206" y="689"/>
                  </a:lnTo>
                  <a:lnTo>
                    <a:pt x="201" y="686"/>
                  </a:lnTo>
                  <a:lnTo>
                    <a:pt x="206" y="686"/>
                  </a:lnTo>
                  <a:lnTo>
                    <a:pt x="206" y="689"/>
                  </a:lnTo>
                  <a:lnTo>
                    <a:pt x="206" y="689"/>
                  </a:lnTo>
                  <a:lnTo>
                    <a:pt x="208" y="689"/>
                  </a:lnTo>
                  <a:lnTo>
                    <a:pt x="208" y="689"/>
                  </a:lnTo>
                  <a:lnTo>
                    <a:pt x="211" y="689"/>
                  </a:lnTo>
                  <a:lnTo>
                    <a:pt x="213" y="689"/>
                  </a:lnTo>
                  <a:lnTo>
                    <a:pt x="216" y="686"/>
                  </a:lnTo>
                  <a:lnTo>
                    <a:pt x="218" y="684"/>
                  </a:lnTo>
                  <a:lnTo>
                    <a:pt x="218" y="684"/>
                  </a:lnTo>
                  <a:lnTo>
                    <a:pt x="220" y="684"/>
                  </a:lnTo>
                  <a:lnTo>
                    <a:pt x="218" y="681"/>
                  </a:lnTo>
                  <a:lnTo>
                    <a:pt x="218" y="681"/>
                  </a:lnTo>
                  <a:lnTo>
                    <a:pt x="218" y="679"/>
                  </a:lnTo>
                  <a:lnTo>
                    <a:pt x="216" y="677"/>
                  </a:lnTo>
                  <a:lnTo>
                    <a:pt x="213" y="677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216" y="672"/>
                  </a:lnTo>
                  <a:lnTo>
                    <a:pt x="213" y="672"/>
                  </a:lnTo>
                  <a:lnTo>
                    <a:pt x="213" y="670"/>
                  </a:lnTo>
                  <a:lnTo>
                    <a:pt x="213" y="670"/>
                  </a:lnTo>
                  <a:lnTo>
                    <a:pt x="211" y="667"/>
                  </a:lnTo>
                  <a:lnTo>
                    <a:pt x="211" y="667"/>
                  </a:lnTo>
                  <a:lnTo>
                    <a:pt x="211" y="665"/>
                  </a:lnTo>
                  <a:lnTo>
                    <a:pt x="211" y="665"/>
                  </a:lnTo>
                  <a:lnTo>
                    <a:pt x="213" y="665"/>
                  </a:lnTo>
                  <a:lnTo>
                    <a:pt x="216" y="663"/>
                  </a:lnTo>
                  <a:lnTo>
                    <a:pt x="216" y="663"/>
                  </a:lnTo>
                  <a:lnTo>
                    <a:pt x="216" y="663"/>
                  </a:lnTo>
                  <a:lnTo>
                    <a:pt x="213" y="665"/>
                  </a:lnTo>
                  <a:lnTo>
                    <a:pt x="213" y="665"/>
                  </a:lnTo>
                  <a:lnTo>
                    <a:pt x="213" y="667"/>
                  </a:lnTo>
                  <a:lnTo>
                    <a:pt x="213" y="667"/>
                  </a:lnTo>
                  <a:lnTo>
                    <a:pt x="213" y="670"/>
                  </a:lnTo>
                  <a:lnTo>
                    <a:pt x="216" y="672"/>
                  </a:lnTo>
                  <a:lnTo>
                    <a:pt x="216" y="672"/>
                  </a:lnTo>
                  <a:lnTo>
                    <a:pt x="216" y="672"/>
                  </a:lnTo>
                  <a:lnTo>
                    <a:pt x="216" y="674"/>
                  </a:lnTo>
                  <a:lnTo>
                    <a:pt x="216" y="674"/>
                  </a:lnTo>
                  <a:lnTo>
                    <a:pt x="218" y="677"/>
                  </a:lnTo>
                  <a:lnTo>
                    <a:pt x="220" y="679"/>
                  </a:lnTo>
                  <a:lnTo>
                    <a:pt x="220" y="679"/>
                  </a:lnTo>
                  <a:lnTo>
                    <a:pt x="223" y="679"/>
                  </a:lnTo>
                  <a:lnTo>
                    <a:pt x="225" y="681"/>
                  </a:lnTo>
                  <a:lnTo>
                    <a:pt x="227" y="681"/>
                  </a:lnTo>
                  <a:lnTo>
                    <a:pt x="230" y="679"/>
                  </a:lnTo>
                  <a:lnTo>
                    <a:pt x="234" y="679"/>
                  </a:lnTo>
                  <a:lnTo>
                    <a:pt x="234" y="677"/>
                  </a:lnTo>
                  <a:lnTo>
                    <a:pt x="237" y="677"/>
                  </a:lnTo>
                  <a:lnTo>
                    <a:pt x="239" y="672"/>
                  </a:lnTo>
                  <a:lnTo>
                    <a:pt x="239" y="672"/>
                  </a:lnTo>
                  <a:lnTo>
                    <a:pt x="239" y="670"/>
                  </a:lnTo>
                  <a:lnTo>
                    <a:pt x="242" y="670"/>
                  </a:lnTo>
                  <a:lnTo>
                    <a:pt x="242" y="667"/>
                  </a:lnTo>
                  <a:lnTo>
                    <a:pt x="244" y="667"/>
                  </a:lnTo>
                  <a:lnTo>
                    <a:pt x="244" y="667"/>
                  </a:lnTo>
                  <a:lnTo>
                    <a:pt x="244" y="665"/>
                  </a:lnTo>
                  <a:lnTo>
                    <a:pt x="244" y="665"/>
                  </a:lnTo>
                  <a:lnTo>
                    <a:pt x="244" y="665"/>
                  </a:lnTo>
                  <a:lnTo>
                    <a:pt x="244" y="663"/>
                  </a:lnTo>
                  <a:lnTo>
                    <a:pt x="244" y="663"/>
                  </a:lnTo>
                  <a:lnTo>
                    <a:pt x="246" y="660"/>
                  </a:lnTo>
                  <a:lnTo>
                    <a:pt x="246" y="660"/>
                  </a:lnTo>
                  <a:lnTo>
                    <a:pt x="246" y="660"/>
                  </a:lnTo>
                  <a:lnTo>
                    <a:pt x="246" y="658"/>
                  </a:lnTo>
                  <a:lnTo>
                    <a:pt x="244" y="658"/>
                  </a:lnTo>
                  <a:lnTo>
                    <a:pt x="244" y="658"/>
                  </a:lnTo>
                  <a:lnTo>
                    <a:pt x="244" y="658"/>
                  </a:lnTo>
                  <a:lnTo>
                    <a:pt x="244" y="658"/>
                  </a:lnTo>
                  <a:lnTo>
                    <a:pt x="246" y="658"/>
                  </a:lnTo>
                  <a:lnTo>
                    <a:pt x="246" y="658"/>
                  </a:lnTo>
                  <a:lnTo>
                    <a:pt x="246" y="658"/>
                  </a:lnTo>
                  <a:lnTo>
                    <a:pt x="246" y="658"/>
                  </a:lnTo>
                  <a:lnTo>
                    <a:pt x="246" y="655"/>
                  </a:lnTo>
                  <a:lnTo>
                    <a:pt x="246" y="655"/>
                  </a:lnTo>
                  <a:lnTo>
                    <a:pt x="246" y="655"/>
                  </a:lnTo>
                  <a:lnTo>
                    <a:pt x="249" y="655"/>
                  </a:lnTo>
                  <a:lnTo>
                    <a:pt x="249" y="653"/>
                  </a:lnTo>
                  <a:lnTo>
                    <a:pt x="249" y="653"/>
                  </a:lnTo>
                  <a:lnTo>
                    <a:pt x="249" y="651"/>
                  </a:lnTo>
                  <a:lnTo>
                    <a:pt x="249" y="648"/>
                  </a:lnTo>
                  <a:lnTo>
                    <a:pt x="249" y="646"/>
                  </a:lnTo>
                  <a:lnTo>
                    <a:pt x="246" y="644"/>
                  </a:lnTo>
                  <a:lnTo>
                    <a:pt x="246" y="641"/>
                  </a:lnTo>
                  <a:lnTo>
                    <a:pt x="246" y="639"/>
                  </a:lnTo>
                  <a:lnTo>
                    <a:pt x="249" y="639"/>
                  </a:lnTo>
                  <a:lnTo>
                    <a:pt x="249" y="636"/>
                  </a:lnTo>
                  <a:lnTo>
                    <a:pt x="249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4" y="632"/>
                  </a:lnTo>
                  <a:lnTo>
                    <a:pt x="244" y="632"/>
                  </a:lnTo>
                  <a:lnTo>
                    <a:pt x="244" y="632"/>
                  </a:lnTo>
                  <a:lnTo>
                    <a:pt x="244" y="632"/>
                  </a:lnTo>
                  <a:lnTo>
                    <a:pt x="246" y="629"/>
                  </a:lnTo>
                  <a:lnTo>
                    <a:pt x="246" y="629"/>
                  </a:lnTo>
                  <a:lnTo>
                    <a:pt x="246" y="632"/>
                  </a:lnTo>
                  <a:lnTo>
                    <a:pt x="246" y="632"/>
                  </a:lnTo>
                  <a:lnTo>
                    <a:pt x="246" y="632"/>
                  </a:lnTo>
                  <a:lnTo>
                    <a:pt x="246" y="632"/>
                  </a:lnTo>
                  <a:lnTo>
                    <a:pt x="246" y="629"/>
                  </a:lnTo>
                  <a:lnTo>
                    <a:pt x="249" y="627"/>
                  </a:lnTo>
                  <a:lnTo>
                    <a:pt x="249" y="629"/>
                  </a:lnTo>
                  <a:lnTo>
                    <a:pt x="249" y="629"/>
                  </a:lnTo>
                  <a:lnTo>
                    <a:pt x="249" y="632"/>
                  </a:lnTo>
                  <a:lnTo>
                    <a:pt x="249" y="632"/>
                  </a:lnTo>
                  <a:lnTo>
                    <a:pt x="249" y="632"/>
                  </a:lnTo>
                  <a:lnTo>
                    <a:pt x="256" y="636"/>
                  </a:lnTo>
                  <a:lnTo>
                    <a:pt x="253" y="636"/>
                  </a:lnTo>
                  <a:lnTo>
                    <a:pt x="256" y="639"/>
                  </a:lnTo>
                  <a:lnTo>
                    <a:pt x="256" y="639"/>
                  </a:lnTo>
                  <a:lnTo>
                    <a:pt x="258" y="639"/>
                  </a:lnTo>
                  <a:lnTo>
                    <a:pt x="258" y="639"/>
                  </a:lnTo>
                  <a:lnTo>
                    <a:pt x="258" y="641"/>
                  </a:lnTo>
                  <a:lnTo>
                    <a:pt x="258" y="641"/>
                  </a:lnTo>
                  <a:lnTo>
                    <a:pt x="260" y="641"/>
                  </a:lnTo>
                  <a:lnTo>
                    <a:pt x="260" y="644"/>
                  </a:lnTo>
                  <a:lnTo>
                    <a:pt x="258" y="644"/>
                  </a:lnTo>
                  <a:lnTo>
                    <a:pt x="258" y="646"/>
                  </a:lnTo>
                  <a:lnTo>
                    <a:pt x="260" y="646"/>
                  </a:lnTo>
                  <a:lnTo>
                    <a:pt x="260" y="648"/>
                  </a:lnTo>
                  <a:lnTo>
                    <a:pt x="260" y="648"/>
                  </a:lnTo>
                  <a:lnTo>
                    <a:pt x="260" y="646"/>
                  </a:lnTo>
                  <a:lnTo>
                    <a:pt x="263" y="646"/>
                  </a:lnTo>
                  <a:lnTo>
                    <a:pt x="263" y="646"/>
                  </a:lnTo>
                  <a:lnTo>
                    <a:pt x="265" y="646"/>
                  </a:lnTo>
                  <a:lnTo>
                    <a:pt x="265" y="646"/>
                  </a:lnTo>
                  <a:lnTo>
                    <a:pt x="268" y="646"/>
                  </a:lnTo>
                  <a:lnTo>
                    <a:pt x="265" y="648"/>
                  </a:lnTo>
                  <a:lnTo>
                    <a:pt x="265" y="646"/>
                  </a:lnTo>
                  <a:lnTo>
                    <a:pt x="263" y="646"/>
                  </a:lnTo>
                  <a:lnTo>
                    <a:pt x="263" y="648"/>
                  </a:lnTo>
                  <a:lnTo>
                    <a:pt x="263" y="648"/>
                  </a:lnTo>
                  <a:lnTo>
                    <a:pt x="263" y="648"/>
                  </a:lnTo>
                  <a:lnTo>
                    <a:pt x="263" y="651"/>
                  </a:lnTo>
                  <a:lnTo>
                    <a:pt x="263" y="651"/>
                  </a:lnTo>
                  <a:lnTo>
                    <a:pt x="265" y="651"/>
                  </a:lnTo>
                  <a:lnTo>
                    <a:pt x="265" y="651"/>
                  </a:lnTo>
                  <a:lnTo>
                    <a:pt x="265" y="653"/>
                  </a:lnTo>
                  <a:lnTo>
                    <a:pt x="263" y="655"/>
                  </a:lnTo>
                  <a:lnTo>
                    <a:pt x="263" y="658"/>
                  </a:lnTo>
                  <a:lnTo>
                    <a:pt x="263" y="658"/>
                  </a:lnTo>
                  <a:lnTo>
                    <a:pt x="265" y="658"/>
                  </a:lnTo>
                  <a:lnTo>
                    <a:pt x="265" y="658"/>
                  </a:lnTo>
                  <a:lnTo>
                    <a:pt x="265" y="658"/>
                  </a:lnTo>
                  <a:lnTo>
                    <a:pt x="265" y="660"/>
                  </a:lnTo>
                  <a:lnTo>
                    <a:pt x="265" y="660"/>
                  </a:lnTo>
                  <a:lnTo>
                    <a:pt x="265" y="660"/>
                  </a:lnTo>
                  <a:lnTo>
                    <a:pt x="265" y="663"/>
                  </a:lnTo>
                  <a:lnTo>
                    <a:pt x="265" y="663"/>
                  </a:lnTo>
                  <a:lnTo>
                    <a:pt x="265" y="660"/>
                  </a:lnTo>
                  <a:lnTo>
                    <a:pt x="265" y="660"/>
                  </a:lnTo>
                  <a:lnTo>
                    <a:pt x="265" y="660"/>
                  </a:lnTo>
                  <a:lnTo>
                    <a:pt x="268" y="660"/>
                  </a:lnTo>
                  <a:lnTo>
                    <a:pt x="265" y="660"/>
                  </a:lnTo>
                  <a:lnTo>
                    <a:pt x="265" y="660"/>
                  </a:lnTo>
                  <a:lnTo>
                    <a:pt x="265" y="663"/>
                  </a:lnTo>
                  <a:lnTo>
                    <a:pt x="268" y="663"/>
                  </a:lnTo>
                  <a:lnTo>
                    <a:pt x="265" y="663"/>
                  </a:lnTo>
                  <a:lnTo>
                    <a:pt x="265" y="665"/>
                  </a:lnTo>
                  <a:lnTo>
                    <a:pt x="268" y="667"/>
                  </a:lnTo>
                  <a:lnTo>
                    <a:pt x="268" y="670"/>
                  </a:lnTo>
                  <a:lnTo>
                    <a:pt x="270" y="672"/>
                  </a:lnTo>
                  <a:lnTo>
                    <a:pt x="270" y="672"/>
                  </a:lnTo>
                  <a:lnTo>
                    <a:pt x="272" y="670"/>
                  </a:lnTo>
                  <a:lnTo>
                    <a:pt x="272" y="672"/>
                  </a:lnTo>
                  <a:lnTo>
                    <a:pt x="272" y="672"/>
                  </a:lnTo>
                  <a:lnTo>
                    <a:pt x="272" y="681"/>
                  </a:lnTo>
                  <a:lnTo>
                    <a:pt x="275" y="679"/>
                  </a:lnTo>
                  <a:lnTo>
                    <a:pt x="275" y="679"/>
                  </a:lnTo>
                  <a:lnTo>
                    <a:pt x="277" y="679"/>
                  </a:lnTo>
                  <a:lnTo>
                    <a:pt x="277" y="679"/>
                  </a:lnTo>
                  <a:lnTo>
                    <a:pt x="277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79" y="679"/>
                  </a:lnTo>
                  <a:lnTo>
                    <a:pt x="282" y="677"/>
                  </a:lnTo>
                  <a:lnTo>
                    <a:pt x="282" y="677"/>
                  </a:lnTo>
                  <a:lnTo>
                    <a:pt x="287" y="679"/>
                  </a:lnTo>
                  <a:lnTo>
                    <a:pt x="287" y="679"/>
                  </a:lnTo>
                  <a:lnTo>
                    <a:pt x="289" y="677"/>
                  </a:lnTo>
                  <a:lnTo>
                    <a:pt x="291" y="677"/>
                  </a:lnTo>
                  <a:lnTo>
                    <a:pt x="291" y="674"/>
                  </a:lnTo>
                  <a:lnTo>
                    <a:pt x="291" y="677"/>
                  </a:lnTo>
                  <a:lnTo>
                    <a:pt x="291" y="677"/>
                  </a:lnTo>
                  <a:lnTo>
                    <a:pt x="291" y="677"/>
                  </a:lnTo>
                  <a:lnTo>
                    <a:pt x="294" y="677"/>
                  </a:lnTo>
                  <a:lnTo>
                    <a:pt x="294" y="677"/>
                  </a:lnTo>
                  <a:lnTo>
                    <a:pt x="291" y="677"/>
                  </a:lnTo>
                  <a:lnTo>
                    <a:pt x="289" y="679"/>
                  </a:lnTo>
                  <a:lnTo>
                    <a:pt x="289" y="679"/>
                  </a:lnTo>
                  <a:lnTo>
                    <a:pt x="287" y="681"/>
                  </a:lnTo>
                  <a:lnTo>
                    <a:pt x="287" y="684"/>
                  </a:lnTo>
                  <a:lnTo>
                    <a:pt x="287" y="686"/>
                  </a:lnTo>
                  <a:lnTo>
                    <a:pt x="287" y="689"/>
                  </a:lnTo>
                  <a:lnTo>
                    <a:pt x="287" y="691"/>
                  </a:lnTo>
                  <a:lnTo>
                    <a:pt x="289" y="691"/>
                  </a:lnTo>
                  <a:lnTo>
                    <a:pt x="289" y="691"/>
                  </a:lnTo>
                  <a:lnTo>
                    <a:pt x="289" y="693"/>
                  </a:lnTo>
                  <a:lnTo>
                    <a:pt x="289" y="693"/>
                  </a:lnTo>
                  <a:lnTo>
                    <a:pt x="287" y="693"/>
                  </a:lnTo>
                  <a:lnTo>
                    <a:pt x="287" y="700"/>
                  </a:lnTo>
                  <a:lnTo>
                    <a:pt x="287" y="700"/>
                  </a:lnTo>
                  <a:lnTo>
                    <a:pt x="287" y="703"/>
                  </a:lnTo>
                  <a:lnTo>
                    <a:pt x="284" y="703"/>
                  </a:lnTo>
                  <a:lnTo>
                    <a:pt x="284" y="703"/>
                  </a:lnTo>
                  <a:lnTo>
                    <a:pt x="284" y="703"/>
                  </a:lnTo>
                  <a:lnTo>
                    <a:pt x="284" y="703"/>
                  </a:lnTo>
                  <a:lnTo>
                    <a:pt x="284" y="703"/>
                  </a:lnTo>
                  <a:lnTo>
                    <a:pt x="284" y="705"/>
                  </a:lnTo>
                  <a:lnTo>
                    <a:pt x="284" y="705"/>
                  </a:lnTo>
                  <a:lnTo>
                    <a:pt x="284" y="707"/>
                  </a:lnTo>
                  <a:lnTo>
                    <a:pt x="287" y="707"/>
                  </a:lnTo>
                  <a:lnTo>
                    <a:pt x="287" y="710"/>
                  </a:lnTo>
                  <a:lnTo>
                    <a:pt x="291" y="712"/>
                  </a:lnTo>
                  <a:lnTo>
                    <a:pt x="291" y="712"/>
                  </a:lnTo>
                  <a:lnTo>
                    <a:pt x="291" y="715"/>
                  </a:lnTo>
                  <a:lnTo>
                    <a:pt x="291" y="715"/>
                  </a:lnTo>
                  <a:lnTo>
                    <a:pt x="291" y="715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1" y="722"/>
                  </a:lnTo>
                  <a:lnTo>
                    <a:pt x="291" y="722"/>
                  </a:lnTo>
                  <a:lnTo>
                    <a:pt x="291" y="722"/>
                  </a:lnTo>
                  <a:lnTo>
                    <a:pt x="291" y="722"/>
                  </a:lnTo>
                  <a:lnTo>
                    <a:pt x="291" y="724"/>
                  </a:lnTo>
                  <a:lnTo>
                    <a:pt x="291" y="724"/>
                  </a:lnTo>
                  <a:lnTo>
                    <a:pt x="294" y="724"/>
                  </a:lnTo>
                  <a:lnTo>
                    <a:pt x="294" y="724"/>
                  </a:lnTo>
                  <a:lnTo>
                    <a:pt x="294" y="726"/>
                  </a:lnTo>
                  <a:lnTo>
                    <a:pt x="294" y="726"/>
                  </a:lnTo>
                  <a:lnTo>
                    <a:pt x="294" y="726"/>
                  </a:lnTo>
                  <a:lnTo>
                    <a:pt x="294" y="726"/>
                  </a:lnTo>
                  <a:lnTo>
                    <a:pt x="294" y="726"/>
                  </a:lnTo>
                  <a:lnTo>
                    <a:pt x="294" y="729"/>
                  </a:lnTo>
                  <a:lnTo>
                    <a:pt x="294" y="729"/>
                  </a:lnTo>
                  <a:lnTo>
                    <a:pt x="294" y="731"/>
                  </a:lnTo>
                  <a:lnTo>
                    <a:pt x="294" y="731"/>
                  </a:lnTo>
                  <a:lnTo>
                    <a:pt x="294" y="734"/>
                  </a:lnTo>
                  <a:lnTo>
                    <a:pt x="294" y="734"/>
                  </a:lnTo>
                  <a:lnTo>
                    <a:pt x="296" y="738"/>
                  </a:lnTo>
                  <a:lnTo>
                    <a:pt x="296" y="738"/>
                  </a:lnTo>
                  <a:lnTo>
                    <a:pt x="294" y="741"/>
                  </a:lnTo>
                  <a:lnTo>
                    <a:pt x="294" y="741"/>
                  </a:lnTo>
                  <a:lnTo>
                    <a:pt x="294" y="741"/>
                  </a:lnTo>
                  <a:lnTo>
                    <a:pt x="294" y="741"/>
                  </a:lnTo>
                  <a:lnTo>
                    <a:pt x="294" y="741"/>
                  </a:lnTo>
                  <a:lnTo>
                    <a:pt x="291" y="741"/>
                  </a:lnTo>
                  <a:lnTo>
                    <a:pt x="291" y="743"/>
                  </a:lnTo>
                  <a:lnTo>
                    <a:pt x="291" y="743"/>
                  </a:lnTo>
                  <a:lnTo>
                    <a:pt x="294" y="743"/>
                  </a:lnTo>
                  <a:lnTo>
                    <a:pt x="294" y="743"/>
                  </a:lnTo>
                  <a:lnTo>
                    <a:pt x="294" y="745"/>
                  </a:lnTo>
                  <a:lnTo>
                    <a:pt x="294" y="745"/>
                  </a:lnTo>
                  <a:lnTo>
                    <a:pt x="294" y="745"/>
                  </a:lnTo>
                  <a:lnTo>
                    <a:pt x="294" y="748"/>
                  </a:lnTo>
                  <a:lnTo>
                    <a:pt x="294" y="750"/>
                  </a:lnTo>
                  <a:lnTo>
                    <a:pt x="296" y="750"/>
                  </a:lnTo>
                  <a:lnTo>
                    <a:pt x="296" y="750"/>
                  </a:lnTo>
                  <a:lnTo>
                    <a:pt x="296" y="750"/>
                  </a:lnTo>
                  <a:lnTo>
                    <a:pt x="296" y="752"/>
                  </a:lnTo>
                  <a:lnTo>
                    <a:pt x="296" y="755"/>
                  </a:lnTo>
                  <a:lnTo>
                    <a:pt x="296" y="757"/>
                  </a:lnTo>
                  <a:lnTo>
                    <a:pt x="296" y="757"/>
                  </a:lnTo>
                  <a:lnTo>
                    <a:pt x="296" y="757"/>
                  </a:lnTo>
                  <a:lnTo>
                    <a:pt x="296" y="760"/>
                  </a:lnTo>
                  <a:lnTo>
                    <a:pt x="296" y="760"/>
                  </a:lnTo>
                  <a:lnTo>
                    <a:pt x="296" y="760"/>
                  </a:lnTo>
                  <a:lnTo>
                    <a:pt x="296" y="760"/>
                  </a:lnTo>
                  <a:lnTo>
                    <a:pt x="294" y="760"/>
                  </a:lnTo>
                  <a:lnTo>
                    <a:pt x="294" y="760"/>
                  </a:lnTo>
                  <a:lnTo>
                    <a:pt x="296" y="760"/>
                  </a:lnTo>
                  <a:lnTo>
                    <a:pt x="296" y="762"/>
                  </a:lnTo>
                  <a:lnTo>
                    <a:pt x="296" y="762"/>
                  </a:lnTo>
                  <a:lnTo>
                    <a:pt x="296" y="762"/>
                  </a:lnTo>
                  <a:lnTo>
                    <a:pt x="296" y="764"/>
                  </a:lnTo>
                  <a:lnTo>
                    <a:pt x="296" y="764"/>
                  </a:lnTo>
                  <a:lnTo>
                    <a:pt x="296" y="764"/>
                  </a:lnTo>
                  <a:lnTo>
                    <a:pt x="296" y="767"/>
                  </a:lnTo>
                  <a:lnTo>
                    <a:pt x="296" y="767"/>
                  </a:lnTo>
                  <a:lnTo>
                    <a:pt x="296" y="767"/>
                  </a:lnTo>
                  <a:lnTo>
                    <a:pt x="296" y="767"/>
                  </a:lnTo>
                  <a:lnTo>
                    <a:pt x="296" y="769"/>
                  </a:lnTo>
                  <a:lnTo>
                    <a:pt x="298" y="776"/>
                  </a:lnTo>
                  <a:lnTo>
                    <a:pt x="298" y="776"/>
                  </a:lnTo>
                  <a:lnTo>
                    <a:pt x="298" y="776"/>
                  </a:lnTo>
                  <a:lnTo>
                    <a:pt x="298" y="776"/>
                  </a:lnTo>
                  <a:lnTo>
                    <a:pt x="298" y="776"/>
                  </a:lnTo>
                  <a:lnTo>
                    <a:pt x="301" y="776"/>
                  </a:lnTo>
                  <a:lnTo>
                    <a:pt x="301" y="776"/>
                  </a:lnTo>
                  <a:lnTo>
                    <a:pt x="301" y="776"/>
                  </a:lnTo>
                  <a:lnTo>
                    <a:pt x="301" y="776"/>
                  </a:lnTo>
                  <a:lnTo>
                    <a:pt x="301" y="776"/>
                  </a:lnTo>
                  <a:lnTo>
                    <a:pt x="301" y="774"/>
                  </a:lnTo>
                  <a:lnTo>
                    <a:pt x="301" y="771"/>
                  </a:lnTo>
                  <a:lnTo>
                    <a:pt x="301" y="771"/>
                  </a:lnTo>
                  <a:lnTo>
                    <a:pt x="301" y="774"/>
                  </a:lnTo>
                  <a:lnTo>
                    <a:pt x="303" y="774"/>
                  </a:lnTo>
                  <a:lnTo>
                    <a:pt x="303" y="774"/>
                  </a:lnTo>
                  <a:lnTo>
                    <a:pt x="303" y="774"/>
                  </a:lnTo>
                  <a:lnTo>
                    <a:pt x="303" y="774"/>
                  </a:lnTo>
                  <a:lnTo>
                    <a:pt x="303" y="774"/>
                  </a:lnTo>
                  <a:lnTo>
                    <a:pt x="303" y="771"/>
                  </a:lnTo>
                  <a:lnTo>
                    <a:pt x="303" y="771"/>
                  </a:lnTo>
                  <a:lnTo>
                    <a:pt x="303" y="771"/>
                  </a:lnTo>
                  <a:lnTo>
                    <a:pt x="303" y="771"/>
                  </a:lnTo>
                  <a:lnTo>
                    <a:pt x="303" y="771"/>
                  </a:lnTo>
                  <a:lnTo>
                    <a:pt x="303" y="771"/>
                  </a:lnTo>
                  <a:lnTo>
                    <a:pt x="303" y="774"/>
                  </a:lnTo>
                  <a:lnTo>
                    <a:pt x="305" y="774"/>
                  </a:lnTo>
                  <a:lnTo>
                    <a:pt x="305" y="774"/>
                  </a:lnTo>
                  <a:lnTo>
                    <a:pt x="305" y="774"/>
                  </a:lnTo>
                  <a:lnTo>
                    <a:pt x="305" y="776"/>
                  </a:lnTo>
                  <a:lnTo>
                    <a:pt x="305" y="776"/>
                  </a:lnTo>
                  <a:lnTo>
                    <a:pt x="305" y="776"/>
                  </a:lnTo>
                  <a:lnTo>
                    <a:pt x="305" y="776"/>
                  </a:lnTo>
                  <a:lnTo>
                    <a:pt x="305" y="778"/>
                  </a:lnTo>
                  <a:lnTo>
                    <a:pt x="308" y="781"/>
                  </a:lnTo>
                  <a:lnTo>
                    <a:pt x="305" y="778"/>
                  </a:lnTo>
                  <a:lnTo>
                    <a:pt x="305" y="776"/>
                  </a:lnTo>
                  <a:lnTo>
                    <a:pt x="303" y="776"/>
                  </a:lnTo>
                  <a:lnTo>
                    <a:pt x="301" y="776"/>
                  </a:lnTo>
                  <a:lnTo>
                    <a:pt x="301" y="778"/>
                  </a:lnTo>
                  <a:lnTo>
                    <a:pt x="301" y="778"/>
                  </a:lnTo>
                  <a:lnTo>
                    <a:pt x="301" y="781"/>
                  </a:lnTo>
                  <a:lnTo>
                    <a:pt x="303" y="781"/>
                  </a:lnTo>
                  <a:lnTo>
                    <a:pt x="301" y="783"/>
                  </a:lnTo>
                  <a:lnTo>
                    <a:pt x="303" y="786"/>
                  </a:lnTo>
                  <a:lnTo>
                    <a:pt x="303" y="788"/>
                  </a:lnTo>
                  <a:lnTo>
                    <a:pt x="303" y="790"/>
                  </a:lnTo>
                  <a:lnTo>
                    <a:pt x="305" y="790"/>
                  </a:lnTo>
                  <a:lnTo>
                    <a:pt x="305" y="790"/>
                  </a:lnTo>
                  <a:lnTo>
                    <a:pt x="305" y="790"/>
                  </a:lnTo>
                  <a:lnTo>
                    <a:pt x="305" y="790"/>
                  </a:lnTo>
                  <a:lnTo>
                    <a:pt x="305" y="790"/>
                  </a:lnTo>
                  <a:lnTo>
                    <a:pt x="305" y="790"/>
                  </a:lnTo>
                  <a:lnTo>
                    <a:pt x="305" y="793"/>
                  </a:lnTo>
                  <a:lnTo>
                    <a:pt x="305" y="793"/>
                  </a:lnTo>
                  <a:lnTo>
                    <a:pt x="305" y="795"/>
                  </a:lnTo>
                  <a:lnTo>
                    <a:pt x="305" y="795"/>
                  </a:lnTo>
                  <a:lnTo>
                    <a:pt x="305" y="797"/>
                  </a:lnTo>
                  <a:lnTo>
                    <a:pt x="308" y="797"/>
                  </a:lnTo>
                  <a:lnTo>
                    <a:pt x="308" y="802"/>
                  </a:lnTo>
                  <a:lnTo>
                    <a:pt x="310" y="805"/>
                  </a:lnTo>
                  <a:lnTo>
                    <a:pt x="310" y="805"/>
                  </a:lnTo>
                  <a:lnTo>
                    <a:pt x="313" y="805"/>
                  </a:lnTo>
                  <a:lnTo>
                    <a:pt x="313" y="805"/>
                  </a:lnTo>
                  <a:lnTo>
                    <a:pt x="313" y="805"/>
                  </a:lnTo>
                  <a:lnTo>
                    <a:pt x="310" y="805"/>
                  </a:lnTo>
                  <a:lnTo>
                    <a:pt x="313" y="807"/>
                  </a:lnTo>
                  <a:lnTo>
                    <a:pt x="313" y="807"/>
                  </a:lnTo>
                  <a:lnTo>
                    <a:pt x="313" y="809"/>
                  </a:lnTo>
                  <a:lnTo>
                    <a:pt x="310" y="809"/>
                  </a:lnTo>
                  <a:lnTo>
                    <a:pt x="310" y="809"/>
                  </a:lnTo>
                  <a:lnTo>
                    <a:pt x="310" y="812"/>
                  </a:lnTo>
                  <a:lnTo>
                    <a:pt x="310" y="814"/>
                  </a:lnTo>
                  <a:lnTo>
                    <a:pt x="310" y="814"/>
                  </a:lnTo>
                  <a:lnTo>
                    <a:pt x="310" y="814"/>
                  </a:lnTo>
                  <a:lnTo>
                    <a:pt x="310" y="816"/>
                  </a:lnTo>
                  <a:lnTo>
                    <a:pt x="310" y="819"/>
                  </a:lnTo>
                  <a:lnTo>
                    <a:pt x="310" y="819"/>
                  </a:lnTo>
                  <a:lnTo>
                    <a:pt x="310" y="819"/>
                  </a:lnTo>
                  <a:lnTo>
                    <a:pt x="313" y="819"/>
                  </a:lnTo>
                  <a:lnTo>
                    <a:pt x="313" y="819"/>
                  </a:lnTo>
                  <a:lnTo>
                    <a:pt x="313" y="819"/>
                  </a:lnTo>
                  <a:lnTo>
                    <a:pt x="313" y="821"/>
                  </a:lnTo>
                  <a:lnTo>
                    <a:pt x="313" y="821"/>
                  </a:lnTo>
                  <a:lnTo>
                    <a:pt x="313" y="823"/>
                  </a:lnTo>
                  <a:lnTo>
                    <a:pt x="313" y="826"/>
                  </a:lnTo>
                  <a:lnTo>
                    <a:pt x="310" y="826"/>
                  </a:lnTo>
                  <a:lnTo>
                    <a:pt x="310" y="826"/>
                  </a:lnTo>
                  <a:lnTo>
                    <a:pt x="310" y="828"/>
                  </a:lnTo>
                  <a:lnTo>
                    <a:pt x="313" y="828"/>
                  </a:lnTo>
                  <a:lnTo>
                    <a:pt x="313" y="831"/>
                  </a:lnTo>
                  <a:lnTo>
                    <a:pt x="313" y="831"/>
                  </a:lnTo>
                  <a:lnTo>
                    <a:pt x="313" y="831"/>
                  </a:lnTo>
                  <a:lnTo>
                    <a:pt x="313" y="831"/>
                  </a:lnTo>
                  <a:lnTo>
                    <a:pt x="313" y="831"/>
                  </a:lnTo>
                  <a:lnTo>
                    <a:pt x="315" y="831"/>
                  </a:lnTo>
                  <a:lnTo>
                    <a:pt x="315" y="831"/>
                  </a:lnTo>
                  <a:lnTo>
                    <a:pt x="315" y="831"/>
                  </a:lnTo>
                  <a:lnTo>
                    <a:pt x="315" y="833"/>
                  </a:lnTo>
                  <a:lnTo>
                    <a:pt x="315" y="833"/>
                  </a:lnTo>
                  <a:lnTo>
                    <a:pt x="315" y="833"/>
                  </a:lnTo>
                  <a:lnTo>
                    <a:pt x="315" y="833"/>
                  </a:lnTo>
                  <a:lnTo>
                    <a:pt x="315" y="835"/>
                  </a:lnTo>
                  <a:lnTo>
                    <a:pt x="313" y="835"/>
                  </a:lnTo>
                  <a:lnTo>
                    <a:pt x="313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3" y="835"/>
                  </a:lnTo>
                  <a:lnTo>
                    <a:pt x="313" y="838"/>
                  </a:lnTo>
                  <a:lnTo>
                    <a:pt x="313" y="838"/>
                  </a:lnTo>
                  <a:lnTo>
                    <a:pt x="313" y="838"/>
                  </a:lnTo>
                  <a:lnTo>
                    <a:pt x="313" y="838"/>
                  </a:lnTo>
                  <a:lnTo>
                    <a:pt x="313" y="838"/>
                  </a:lnTo>
                  <a:lnTo>
                    <a:pt x="315" y="840"/>
                  </a:lnTo>
                  <a:lnTo>
                    <a:pt x="315" y="840"/>
                  </a:lnTo>
                  <a:lnTo>
                    <a:pt x="315" y="838"/>
                  </a:lnTo>
                  <a:lnTo>
                    <a:pt x="315" y="838"/>
                  </a:lnTo>
                  <a:lnTo>
                    <a:pt x="315" y="840"/>
                  </a:lnTo>
                  <a:lnTo>
                    <a:pt x="315" y="840"/>
                  </a:lnTo>
                  <a:lnTo>
                    <a:pt x="315" y="840"/>
                  </a:lnTo>
                  <a:lnTo>
                    <a:pt x="315" y="840"/>
                  </a:lnTo>
                  <a:lnTo>
                    <a:pt x="315" y="838"/>
                  </a:lnTo>
                  <a:lnTo>
                    <a:pt x="315" y="838"/>
                  </a:lnTo>
                  <a:lnTo>
                    <a:pt x="315" y="838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5" y="835"/>
                  </a:lnTo>
                  <a:lnTo>
                    <a:pt x="317" y="833"/>
                  </a:lnTo>
                  <a:lnTo>
                    <a:pt x="317" y="833"/>
                  </a:lnTo>
                  <a:lnTo>
                    <a:pt x="317" y="831"/>
                  </a:lnTo>
                  <a:lnTo>
                    <a:pt x="315" y="828"/>
                  </a:lnTo>
                  <a:lnTo>
                    <a:pt x="315" y="823"/>
                  </a:lnTo>
                  <a:lnTo>
                    <a:pt x="317" y="823"/>
                  </a:lnTo>
                  <a:lnTo>
                    <a:pt x="317" y="821"/>
                  </a:lnTo>
                  <a:lnTo>
                    <a:pt x="317" y="821"/>
                  </a:lnTo>
                  <a:lnTo>
                    <a:pt x="315" y="819"/>
                  </a:lnTo>
                  <a:lnTo>
                    <a:pt x="315" y="819"/>
                  </a:lnTo>
                  <a:lnTo>
                    <a:pt x="317" y="816"/>
                  </a:lnTo>
                  <a:lnTo>
                    <a:pt x="317" y="816"/>
                  </a:lnTo>
                  <a:lnTo>
                    <a:pt x="317" y="814"/>
                  </a:lnTo>
                  <a:lnTo>
                    <a:pt x="317" y="814"/>
                  </a:lnTo>
                  <a:lnTo>
                    <a:pt x="315" y="814"/>
                  </a:lnTo>
                  <a:lnTo>
                    <a:pt x="315" y="814"/>
                  </a:lnTo>
                  <a:lnTo>
                    <a:pt x="315" y="814"/>
                  </a:lnTo>
                  <a:lnTo>
                    <a:pt x="315" y="812"/>
                  </a:lnTo>
                  <a:lnTo>
                    <a:pt x="315" y="812"/>
                  </a:lnTo>
                  <a:lnTo>
                    <a:pt x="317" y="812"/>
                  </a:lnTo>
                  <a:lnTo>
                    <a:pt x="317" y="812"/>
                  </a:lnTo>
                  <a:lnTo>
                    <a:pt x="317" y="814"/>
                  </a:lnTo>
                  <a:lnTo>
                    <a:pt x="317" y="814"/>
                  </a:lnTo>
                  <a:lnTo>
                    <a:pt x="320" y="814"/>
                  </a:lnTo>
                  <a:lnTo>
                    <a:pt x="320" y="814"/>
                  </a:lnTo>
                  <a:lnTo>
                    <a:pt x="317" y="816"/>
                  </a:lnTo>
                  <a:lnTo>
                    <a:pt x="317" y="816"/>
                  </a:lnTo>
                  <a:lnTo>
                    <a:pt x="317" y="816"/>
                  </a:lnTo>
                  <a:lnTo>
                    <a:pt x="320" y="816"/>
                  </a:lnTo>
                  <a:lnTo>
                    <a:pt x="320" y="819"/>
                  </a:lnTo>
                  <a:lnTo>
                    <a:pt x="320" y="821"/>
                  </a:lnTo>
                  <a:lnTo>
                    <a:pt x="320" y="823"/>
                  </a:lnTo>
                  <a:lnTo>
                    <a:pt x="320" y="823"/>
                  </a:lnTo>
                  <a:lnTo>
                    <a:pt x="320" y="823"/>
                  </a:lnTo>
                  <a:lnTo>
                    <a:pt x="320" y="826"/>
                  </a:lnTo>
                  <a:lnTo>
                    <a:pt x="320" y="826"/>
                  </a:lnTo>
                  <a:lnTo>
                    <a:pt x="320" y="826"/>
                  </a:lnTo>
                  <a:lnTo>
                    <a:pt x="320" y="828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322" y="831"/>
                  </a:lnTo>
                  <a:lnTo>
                    <a:pt x="322" y="831"/>
                  </a:lnTo>
                  <a:lnTo>
                    <a:pt x="322" y="831"/>
                  </a:lnTo>
                  <a:lnTo>
                    <a:pt x="322" y="833"/>
                  </a:lnTo>
                  <a:lnTo>
                    <a:pt x="324" y="835"/>
                  </a:lnTo>
                  <a:lnTo>
                    <a:pt x="324" y="835"/>
                  </a:lnTo>
                  <a:lnTo>
                    <a:pt x="324" y="838"/>
                  </a:lnTo>
                  <a:lnTo>
                    <a:pt x="324" y="838"/>
                  </a:lnTo>
                  <a:lnTo>
                    <a:pt x="324" y="838"/>
                  </a:lnTo>
                  <a:lnTo>
                    <a:pt x="327" y="838"/>
                  </a:lnTo>
                  <a:lnTo>
                    <a:pt x="327" y="838"/>
                  </a:lnTo>
                  <a:lnTo>
                    <a:pt x="327" y="840"/>
                  </a:lnTo>
                  <a:lnTo>
                    <a:pt x="327" y="840"/>
                  </a:lnTo>
                  <a:lnTo>
                    <a:pt x="329" y="842"/>
                  </a:lnTo>
                  <a:lnTo>
                    <a:pt x="329" y="842"/>
                  </a:lnTo>
                  <a:lnTo>
                    <a:pt x="329" y="842"/>
                  </a:lnTo>
                  <a:lnTo>
                    <a:pt x="329" y="842"/>
                  </a:lnTo>
                  <a:lnTo>
                    <a:pt x="329" y="845"/>
                  </a:lnTo>
                  <a:lnTo>
                    <a:pt x="329" y="845"/>
                  </a:lnTo>
                  <a:lnTo>
                    <a:pt x="329" y="845"/>
                  </a:lnTo>
                  <a:lnTo>
                    <a:pt x="329" y="845"/>
                  </a:lnTo>
                  <a:lnTo>
                    <a:pt x="329" y="845"/>
                  </a:lnTo>
                  <a:lnTo>
                    <a:pt x="329" y="845"/>
                  </a:lnTo>
                  <a:lnTo>
                    <a:pt x="329" y="847"/>
                  </a:lnTo>
                  <a:lnTo>
                    <a:pt x="329" y="847"/>
                  </a:lnTo>
                  <a:lnTo>
                    <a:pt x="329" y="847"/>
                  </a:lnTo>
                  <a:lnTo>
                    <a:pt x="329" y="847"/>
                  </a:lnTo>
                  <a:lnTo>
                    <a:pt x="331" y="847"/>
                  </a:lnTo>
                  <a:lnTo>
                    <a:pt x="331" y="847"/>
                  </a:lnTo>
                  <a:lnTo>
                    <a:pt x="331" y="847"/>
                  </a:lnTo>
                  <a:lnTo>
                    <a:pt x="331" y="847"/>
                  </a:lnTo>
                  <a:lnTo>
                    <a:pt x="331" y="847"/>
                  </a:lnTo>
                  <a:lnTo>
                    <a:pt x="331" y="849"/>
                  </a:lnTo>
                  <a:lnTo>
                    <a:pt x="331" y="849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2"/>
                  </a:lnTo>
                  <a:lnTo>
                    <a:pt x="331" y="854"/>
                  </a:lnTo>
                  <a:lnTo>
                    <a:pt x="336" y="857"/>
                  </a:lnTo>
                  <a:lnTo>
                    <a:pt x="336" y="857"/>
                  </a:lnTo>
                  <a:lnTo>
                    <a:pt x="336" y="859"/>
                  </a:lnTo>
                  <a:lnTo>
                    <a:pt x="336" y="861"/>
                  </a:lnTo>
                  <a:lnTo>
                    <a:pt x="336" y="864"/>
                  </a:lnTo>
                  <a:lnTo>
                    <a:pt x="336" y="864"/>
                  </a:lnTo>
                  <a:lnTo>
                    <a:pt x="336" y="864"/>
                  </a:lnTo>
                  <a:lnTo>
                    <a:pt x="336" y="866"/>
                  </a:lnTo>
                  <a:lnTo>
                    <a:pt x="336" y="866"/>
                  </a:lnTo>
                  <a:lnTo>
                    <a:pt x="339" y="868"/>
                  </a:lnTo>
                  <a:lnTo>
                    <a:pt x="339" y="871"/>
                  </a:lnTo>
                  <a:lnTo>
                    <a:pt x="339" y="871"/>
                  </a:lnTo>
                  <a:lnTo>
                    <a:pt x="339" y="871"/>
                  </a:lnTo>
                  <a:lnTo>
                    <a:pt x="339" y="871"/>
                  </a:lnTo>
                  <a:lnTo>
                    <a:pt x="336" y="873"/>
                  </a:lnTo>
                  <a:lnTo>
                    <a:pt x="339" y="873"/>
                  </a:lnTo>
                  <a:lnTo>
                    <a:pt x="339" y="873"/>
                  </a:lnTo>
                  <a:lnTo>
                    <a:pt x="339" y="876"/>
                  </a:lnTo>
                  <a:lnTo>
                    <a:pt x="341" y="878"/>
                  </a:lnTo>
                  <a:lnTo>
                    <a:pt x="341" y="880"/>
                  </a:lnTo>
                  <a:lnTo>
                    <a:pt x="341" y="880"/>
                  </a:lnTo>
                  <a:lnTo>
                    <a:pt x="339" y="880"/>
                  </a:lnTo>
                  <a:lnTo>
                    <a:pt x="339" y="880"/>
                  </a:lnTo>
                  <a:lnTo>
                    <a:pt x="339" y="880"/>
                  </a:lnTo>
                  <a:lnTo>
                    <a:pt x="339" y="880"/>
                  </a:lnTo>
                  <a:lnTo>
                    <a:pt x="339" y="880"/>
                  </a:lnTo>
                  <a:lnTo>
                    <a:pt x="339" y="880"/>
                  </a:lnTo>
                  <a:lnTo>
                    <a:pt x="341" y="880"/>
                  </a:lnTo>
                  <a:lnTo>
                    <a:pt x="341" y="880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1" y="883"/>
                  </a:lnTo>
                  <a:lnTo>
                    <a:pt x="343" y="883"/>
                  </a:lnTo>
                  <a:lnTo>
                    <a:pt x="343" y="883"/>
                  </a:lnTo>
                  <a:lnTo>
                    <a:pt x="343" y="883"/>
                  </a:lnTo>
                  <a:lnTo>
                    <a:pt x="343" y="885"/>
                  </a:lnTo>
                  <a:lnTo>
                    <a:pt x="341" y="885"/>
                  </a:lnTo>
                  <a:lnTo>
                    <a:pt x="341" y="885"/>
                  </a:lnTo>
                  <a:lnTo>
                    <a:pt x="341" y="885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87"/>
                  </a:lnTo>
                  <a:lnTo>
                    <a:pt x="341" y="890"/>
                  </a:lnTo>
                  <a:lnTo>
                    <a:pt x="339" y="890"/>
                  </a:lnTo>
                  <a:lnTo>
                    <a:pt x="339" y="892"/>
                  </a:lnTo>
                  <a:lnTo>
                    <a:pt x="339" y="892"/>
                  </a:lnTo>
                  <a:lnTo>
                    <a:pt x="339" y="892"/>
                  </a:lnTo>
                  <a:lnTo>
                    <a:pt x="341" y="892"/>
                  </a:lnTo>
                  <a:lnTo>
                    <a:pt x="341" y="892"/>
                  </a:lnTo>
                  <a:lnTo>
                    <a:pt x="341" y="892"/>
                  </a:lnTo>
                  <a:lnTo>
                    <a:pt x="341" y="894"/>
                  </a:lnTo>
                  <a:lnTo>
                    <a:pt x="343" y="894"/>
                  </a:lnTo>
                  <a:lnTo>
                    <a:pt x="343" y="894"/>
                  </a:lnTo>
                  <a:lnTo>
                    <a:pt x="343" y="894"/>
                  </a:lnTo>
                  <a:lnTo>
                    <a:pt x="343" y="894"/>
                  </a:lnTo>
                  <a:lnTo>
                    <a:pt x="343" y="894"/>
                  </a:lnTo>
                  <a:lnTo>
                    <a:pt x="343" y="894"/>
                  </a:lnTo>
                  <a:lnTo>
                    <a:pt x="341" y="894"/>
                  </a:lnTo>
                  <a:lnTo>
                    <a:pt x="339" y="894"/>
                  </a:lnTo>
                  <a:lnTo>
                    <a:pt x="339" y="894"/>
                  </a:lnTo>
                  <a:lnTo>
                    <a:pt x="339" y="897"/>
                  </a:lnTo>
                  <a:lnTo>
                    <a:pt x="339" y="897"/>
                  </a:lnTo>
                  <a:lnTo>
                    <a:pt x="339" y="899"/>
                  </a:lnTo>
                  <a:lnTo>
                    <a:pt x="339" y="899"/>
                  </a:lnTo>
                  <a:lnTo>
                    <a:pt x="339" y="899"/>
                  </a:lnTo>
                  <a:lnTo>
                    <a:pt x="339" y="899"/>
                  </a:lnTo>
                  <a:lnTo>
                    <a:pt x="341" y="902"/>
                  </a:lnTo>
                  <a:lnTo>
                    <a:pt x="341" y="902"/>
                  </a:lnTo>
                  <a:lnTo>
                    <a:pt x="343" y="902"/>
                  </a:lnTo>
                  <a:lnTo>
                    <a:pt x="343" y="904"/>
                  </a:lnTo>
                  <a:lnTo>
                    <a:pt x="343" y="904"/>
                  </a:lnTo>
                  <a:lnTo>
                    <a:pt x="341" y="904"/>
                  </a:lnTo>
                  <a:lnTo>
                    <a:pt x="336" y="906"/>
                  </a:lnTo>
                  <a:lnTo>
                    <a:pt x="336" y="906"/>
                  </a:lnTo>
                  <a:lnTo>
                    <a:pt x="336" y="906"/>
                  </a:lnTo>
                  <a:lnTo>
                    <a:pt x="334" y="909"/>
                  </a:lnTo>
                  <a:lnTo>
                    <a:pt x="334" y="909"/>
                  </a:lnTo>
                  <a:lnTo>
                    <a:pt x="334" y="909"/>
                  </a:lnTo>
                  <a:lnTo>
                    <a:pt x="336" y="911"/>
                  </a:lnTo>
                  <a:lnTo>
                    <a:pt x="336" y="911"/>
                  </a:lnTo>
                  <a:lnTo>
                    <a:pt x="336" y="911"/>
                  </a:lnTo>
                  <a:lnTo>
                    <a:pt x="339" y="911"/>
                  </a:lnTo>
                  <a:lnTo>
                    <a:pt x="339" y="911"/>
                  </a:lnTo>
                  <a:lnTo>
                    <a:pt x="341" y="909"/>
                  </a:lnTo>
                  <a:lnTo>
                    <a:pt x="341" y="909"/>
                  </a:lnTo>
                  <a:lnTo>
                    <a:pt x="343" y="909"/>
                  </a:lnTo>
                  <a:lnTo>
                    <a:pt x="343" y="909"/>
                  </a:lnTo>
                  <a:lnTo>
                    <a:pt x="343" y="909"/>
                  </a:lnTo>
                  <a:lnTo>
                    <a:pt x="343" y="911"/>
                  </a:lnTo>
                  <a:lnTo>
                    <a:pt x="343" y="911"/>
                  </a:lnTo>
                  <a:lnTo>
                    <a:pt x="343" y="911"/>
                  </a:lnTo>
                  <a:lnTo>
                    <a:pt x="341" y="911"/>
                  </a:lnTo>
                  <a:lnTo>
                    <a:pt x="341" y="913"/>
                  </a:lnTo>
                  <a:lnTo>
                    <a:pt x="341" y="913"/>
                  </a:lnTo>
                  <a:lnTo>
                    <a:pt x="341" y="913"/>
                  </a:lnTo>
                  <a:lnTo>
                    <a:pt x="341" y="913"/>
                  </a:lnTo>
                  <a:lnTo>
                    <a:pt x="339" y="913"/>
                  </a:lnTo>
                  <a:lnTo>
                    <a:pt x="339" y="913"/>
                  </a:lnTo>
                  <a:lnTo>
                    <a:pt x="339" y="913"/>
                  </a:lnTo>
                  <a:lnTo>
                    <a:pt x="339" y="916"/>
                  </a:lnTo>
                  <a:lnTo>
                    <a:pt x="341" y="916"/>
                  </a:lnTo>
                  <a:lnTo>
                    <a:pt x="339" y="916"/>
                  </a:lnTo>
                  <a:lnTo>
                    <a:pt x="339" y="916"/>
                  </a:lnTo>
                  <a:lnTo>
                    <a:pt x="341" y="918"/>
                  </a:lnTo>
                  <a:lnTo>
                    <a:pt x="341" y="918"/>
                  </a:lnTo>
                  <a:lnTo>
                    <a:pt x="341" y="918"/>
                  </a:lnTo>
                  <a:lnTo>
                    <a:pt x="343" y="918"/>
                  </a:lnTo>
                  <a:lnTo>
                    <a:pt x="343" y="918"/>
                  </a:lnTo>
                  <a:lnTo>
                    <a:pt x="343" y="920"/>
                  </a:lnTo>
                  <a:lnTo>
                    <a:pt x="343" y="920"/>
                  </a:lnTo>
                  <a:lnTo>
                    <a:pt x="343" y="920"/>
                  </a:lnTo>
                  <a:lnTo>
                    <a:pt x="343" y="920"/>
                  </a:lnTo>
                  <a:lnTo>
                    <a:pt x="343" y="923"/>
                  </a:lnTo>
                  <a:lnTo>
                    <a:pt x="343" y="923"/>
                  </a:lnTo>
                  <a:lnTo>
                    <a:pt x="343" y="923"/>
                  </a:lnTo>
                  <a:lnTo>
                    <a:pt x="343" y="923"/>
                  </a:lnTo>
                  <a:lnTo>
                    <a:pt x="341" y="925"/>
                  </a:lnTo>
                  <a:lnTo>
                    <a:pt x="341" y="925"/>
                  </a:lnTo>
                  <a:lnTo>
                    <a:pt x="341" y="925"/>
                  </a:lnTo>
                  <a:lnTo>
                    <a:pt x="339" y="925"/>
                  </a:lnTo>
                  <a:lnTo>
                    <a:pt x="336" y="925"/>
                  </a:lnTo>
                  <a:lnTo>
                    <a:pt x="336" y="928"/>
                  </a:lnTo>
                  <a:lnTo>
                    <a:pt x="334" y="928"/>
                  </a:lnTo>
                  <a:lnTo>
                    <a:pt x="339" y="928"/>
                  </a:lnTo>
                  <a:lnTo>
                    <a:pt x="341" y="928"/>
                  </a:lnTo>
                  <a:lnTo>
                    <a:pt x="343" y="928"/>
                  </a:lnTo>
                  <a:lnTo>
                    <a:pt x="343" y="928"/>
                  </a:lnTo>
                  <a:lnTo>
                    <a:pt x="341" y="928"/>
                  </a:lnTo>
                  <a:lnTo>
                    <a:pt x="341" y="928"/>
                  </a:lnTo>
                  <a:lnTo>
                    <a:pt x="341" y="930"/>
                  </a:lnTo>
                  <a:lnTo>
                    <a:pt x="341" y="930"/>
                  </a:lnTo>
                  <a:lnTo>
                    <a:pt x="341" y="930"/>
                  </a:lnTo>
                  <a:lnTo>
                    <a:pt x="341" y="930"/>
                  </a:lnTo>
                  <a:lnTo>
                    <a:pt x="339" y="930"/>
                  </a:lnTo>
                  <a:lnTo>
                    <a:pt x="339" y="930"/>
                  </a:lnTo>
                  <a:lnTo>
                    <a:pt x="339" y="930"/>
                  </a:lnTo>
                  <a:lnTo>
                    <a:pt x="339" y="932"/>
                  </a:lnTo>
                  <a:lnTo>
                    <a:pt x="339" y="932"/>
                  </a:lnTo>
                  <a:lnTo>
                    <a:pt x="339" y="932"/>
                  </a:lnTo>
                  <a:lnTo>
                    <a:pt x="339" y="932"/>
                  </a:lnTo>
                  <a:lnTo>
                    <a:pt x="339" y="932"/>
                  </a:lnTo>
                  <a:lnTo>
                    <a:pt x="339" y="932"/>
                  </a:lnTo>
                  <a:lnTo>
                    <a:pt x="339" y="935"/>
                  </a:lnTo>
                  <a:lnTo>
                    <a:pt x="339" y="935"/>
                  </a:lnTo>
                  <a:lnTo>
                    <a:pt x="339" y="935"/>
                  </a:lnTo>
                  <a:lnTo>
                    <a:pt x="339" y="935"/>
                  </a:lnTo>
                  <a:lnTo>
                    <a:pt x="339" y="935"/>
                  </a:lnTo>
                  <a:lnTo>
                    <a:pt x="339" y="937"/>
                  </a:lnTo>
                  <a:lnTo>
                    <a:pt x="341" y="937"/>
                  </a:lnTo>
                  <a:lnTo>
                    <a:pt x="341" y="937"/>
                  </a:lnTo>
                  <a:lnTo>
                    <a:pt x="341" y="939"/>
                  </a:lnTo>
                  <a:lnTo>
                    <a:pt x="343" y="937"/>
                  </a:lnTo>
                  <a:lnTo>
                    <a:pt x="343" y="937"/>
                  </a:lnTo>
                  <a:lnTo>
                    <a:pt x="343" y="937"/>
                  </a:lnTo>
                  <a:lnTo>
                    <a:pt x="343" y="937"/>
                  </a:lnTo>
                  <a:lnTo>
                    <a:pt x="343" y="935"/>
                  </a:lnTo>
                  <a:lnTo>
                    <a:pt x="343" y="935"/>
                  </a:lnTo>
                  <a:lnTo>
                    <a:pt x="343" y="935"/>
                  </a:lnTo>
                  <a:lnTo>
                    <a:pt x="346" y="935"/>
                  </a:lnTo>
                  <a:lnTo>
                    <a:pt x="346" y="935"/>
                  </a:lnTo>
                  <a:lnTo>
                    <a:pt x="346" y="935"/>
                  </a:lnTo>
                  <a:lnTo>
                    <a:pt x="346" y="935"/>
                  </a:lnTo>
                  <a:lnTo>
                    <a:pt x="346" y="935"/>
                  </a:lnTo>
                  <a:lnTo>
                    <a:pt x="348" y="932"/>
                  </a:lnTo>
                  <a:lnTo>
                    <a:pt x="348" y="932"/>
                  </a:lnTo>
                  <a:lnTo>
                    <a:pt x="348" y="930"/>
                  </a:lnTo>
                  <a:lnTo>
                    <a:pt x="348" y="930"/>
                  </a:lnTo>
                  <a:lnTo>
                    <a:pt x="348" y="930"/>
                  </a:lnTo>
                  <a:lnTo>
                    <a:pt x="350" y="930"/>
                  </a:lnTo>
                  <a:lnTo>
                    <a:pt x="348" y="932"/>
                  </a:lnTo>
                  <a:lnTo>
                    <a:pt x="348" y="932"/>
                  </a:lnTo>
                  <a:lnTo>
                    <a:pt x="348" y="935"/>
                  </a:lnTo>
                  <a:lnTo>
                    <a:pt x="348" y="935"/>
                  </a:lnTo>
                  <a:lnTo>
                    <a:pt x="353" y="937"/>
                  </a:lnTo>
                  <a:lnTo>
                    <a:pt x="353" y="937"/>
                  </a:lnTo>
                  <a:lnTo>
                    <a:pt x="353" y="937"/>
                  </a:lnTo>
                  <a:lnTo>
                    <a:pt x="353" y="937"/>
                  </a:lnTo>
                  <a:lnTo>
                    <a:pt x="350" y="937"/>
                  </a:lnTo>
                  <a:lnTo>
                    <a:pt x="350" y="937"/>
                  </a:lnTo>
                  <a:lnTo>
                    <a:pt x="350" y="937"/>
                  </a:lnTo>
                  <a:lnTo>
                    <a:pt x="348" y="937"/>
                  </a:lnTo>
                  <a:lnTo>
                    <a:pt x="348" y="937"/>
                  </a:lnTo>
                  <a:lnTo>
                    <a:pt x="348" y="939"/>
                  </a:lnTo>
                  <a:lnTo>
                    <a:pt x="348" y="939"/>
                  </a:lnTo>
                  <a:lnTo>
                    <a:pt x="348" y="939"/>
                  </a:lnTo>
                  <a:lnTo>
                    <a:pt x="348" y="937"/>
                  </a:lnTo>
                  <a:lnTo>
                    <a:pt x="348" y="937"/>
                  </a:lnTo>
                  <a:lnTo>
                    <a:pt x="346" y="939"/>
                  </a:lnTo>
                  <a:lnTo>
                    <a:pt x="346" y="939"/>
                  </a:lnTo>
                  <a:lnTo>
                    <a:pt x="346" y="939"/>
                  </a:lnTo>
                  <a:lnTo>
                    <a:pt x="346" y="939"/>
                  </a:lnTo>
                  <a:lnTo>
                    <a:pt x="346" y="942"/>
                  </a:lnTo>
                  <a:lnTo>
                    <a:pt x="346" y="944"/>
                  </a:lnTo>
                  <a:lnTo>
                    <a:pt x="346" y="944"/>
                  </a:lnTo>
                  <a:lnTo>
                    <a:pt x="343" y="944"/>
                  </a:lnTo>
                  <a:lnTo>
                    <a:pt x="343" y="947"/>
                  </a:lnTo>
                  <a:lnTo>
                    <a:pt x="343" y="947"/>
                  </a:lnTo>
                  <a:lnTo>
                    <a:pt x="343" y="947"/>
                  </a:lnTo>
                  <a:lnTo>
                    <a:pt x="343" y="947"/>
                  </a:lnTo>
                  <a:lnTo>
                    <a:pt x="346" y="947"/>
                  </a:lnTo>
                  <a:lnTo>
                    <a:pt x="346" y="947"/>
                  </a:lnTo>
                  <a:lnTo>
                    <a:pt x="346" y="947"/>
                  </a:lnTo>
                  <a:lnTo>
                    <a:pt x="346" y="949"/>
                  </a:lnTo>
                  <a:lnTo>
                    <a:pt x="346" y="951"/>
                  </a:lnTo>
                  <a:lnTo>
                    <a:pt x="346" y="951"/>
                  </a:lnTo>
                  <a:lnTo>
                    <a:pt x="343" y="951"/>
                  </a:lnTo>
                  <a:lnTo>
                    <a:pt x="343" y="951"/>
                  </a:lnTo>
                  <a:lnTo>
                    <a:pt x="343" y="954"/>
                  </a:lnTo>
                  <a:lnTo>
                    <a:pt x="343" y="954"/>
                  </a:lnTo>
                  <a:lnTo>
                    <a:pt x="343" y="954"/>
                  </a:lnTo>
                  <a:lnTo>
                    <a:pt x="343" y="956"/>
                  </a:lnTo>
                  <a:lnTo>
                    <a:pt x="343" y="956"/>
                  </a:lnTo>
                  <a:lnTo>
                    <a:pt x="343" y="956"/>
                  </a:lnTo>
                  <a:lnTo>
                    <a:pt x="346" y="958"/>
                  </a:lnTo>
                  <a:lnTo>
                    <a:pt x="346" y="961"/>
                  </a:lnTo>
                  <a:lnTo>
                    <a:pt x="346" y="961"/>
                  </a:lnTo>
                  <a:lnTo>
                    <a:pt x="346" y="961"/>
                  </a:lnTo>
                  <a:lnTo>
                    <a:pt x="346" y="963"/>
                  </a:lnTo>
                  <a:lnTo>
                    <a:pt x="346" y="963"/>
                  </a:lnTo>
                  <a:lnTo>
                    <a:pt x="346" y="965"/>
                  </a:lnTo>
                  <a:lnTo>
                    <a:pt x="343" y="965"/>
                  </a:lnTo>
                  <a:lnTo>
                    <a:pt x="343" y="968"/>
                  </a:lnTo>
                  <a:lnTo>
                    <a:pt x="341" y="968"/>
                  </a:lnTo>
                  <a:lnTo>
                    <a:pt x="341" y="970"/>
                  </a:lnTo>
                  <a:lnTo>
                    <a:pt x="343" y="970"/>
                  </a:lnTo>
                  <a:lnTo>
                    <a:pt x="343" y="970"/>
                  </a:lnTo>
                  <a:lnTo>
                    <a:pt x="343" y="970"/>
                  </a:lnTo>
                  <a:lnTo>
                    <a:pt x="343" y="970"/>
                  </a:lnTo>
                  <a:lnTo>
                    <a:pt x="343" y="973"/>
                  </a:lnTo>
                  <a:lnTo>
                    <a:pt x="343" y="973"/>
                  </a:lnTo>
                  <a:lnTo>
                    <a:pt x="343" y="973"/>
                  </a:lnTo>
                  <a:lnTo>
                    <a:pt x="343" y="973"/>
                  </a:lnTo>
                  <a:lnTo>
                    <a:pt x="343" y="973"/>
                  </a:lnTo>
                  <a:lnTo>
                    <a:pt x="343" y="975"/>
                  </a:lnTo>
                  <a:lnTo>
                    <a:pt x="343" y="975"/>
                  </a:lnTo>
                  <a:lnTo>
                    <a:pt x="343" y="975"/>
                  </a:lnTo>
                  <a:lnTo>
                    <a:pt x="343" y="975"/>
                  </a:lnTo>
                  <a:lnTo>
                    <a:pt x="343" y="975"/>
                  </a:lnTo>
                  <a:lnTo>
                    <a:pt x="343" y="977"/>
                  </a:lnTo>
                  <a:lnTo>
                    <a:pt x="343" y="977"/>
                  </a:lnTo>
                  <a:lnTo>
                    <a:pt x="343" y="980"/>
                  </a:lnTo>
                  <a:lnTo>
                    <a:pt x="343" y="980"/>
                  </a:lnTo>
                  <a:lnTo>
                    <a:pt x="343" y="980"/>
                  </a:lnTo>
                  <a:lnTo>
                    <a:pt x="343" y="980"/>
                  </a:lnTo>
                  <a:lnTo>
                    <a:pt x="341" y="980"/>
                  </a:lnTo>
                  <a:lnTo>
                    <a:pt x="341" y="980"/>
                  </a:lnTo>
                  <a:lnTo>
                    <a:pt x="341" y="980"/>
                  </a:lnTo>
                  <a:lnTo>
                    <a:pt x="341" y="980"/>
                  </a:lnTo>
                  <a:lnTo>
                    <a:pt x="341" y="980"/>
                  </a:lnTo>
                  <a:lnTo>
                    <a:pt x="339" y="980"/>
                  </a:lnTo>
                  <a:lnTo>
                    <a:pt x="339" y="980"/>
                  </a:lnTo>
                  <a:lnTo>
                    <a:pt x="339" y="980"/>
                  </a:lnTo>
                  <a:lnTo>
                    <a:pt x="336" y="980"/>
                  </a:lnTo>
                  <a:lnTo>
                    <a:pt x="336" y="982"/>
                  </a:lnTo>
                  <a:lnTo>
                    <a:pt x="336" y="982"/>
                  </a:lnTo>
                  <a:lnTo>
                    <a:pt x="336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2"/>
                  </a:lnTo>
                  <a:lnTo>
                    <a:pt x="339" y="984"/>
                  </a:lnTo>
                  <a:lnTo>
                    <a:pt x="339" y="984"/>
                  </a:lnTo>
                  <a:lnTo>
                    <a:pt x="336" y="987"/>
                  </a:lnTo>
                  <a:lnTo>
                    <a:pt x="336" y="987"/>
                  </a:lnTo>
                  <a:lnTo>
                    <a:pt x="336" y="989"/>
                  </a:lnTo>
                  <a:lnTo>
                    <a:pt x="336" y="989"/>
                  </a:lnTo>
                  <a:lnTo>
                    <a:pt x="336" y="989"/>
                  </a:lnTo>
                  <a:lnTo>
                    <a:pt x="334" y="989"/>
                  </a:lnTo>
                  <a:lnTo>
                    <a:pt x="334" y="987"/>
                  </a:lnTo>
                  <a:lnTo>
                    <a:pt x="334" y="989"/>
                  </a:lnTo>
                  <a:lnTo>
                    <a:pt x="334" y="989"/>
                  </a:lnTo>
                  <a:lnTo>
                    <a:pt x="334" y="989"/>
                  </a:lnTo>
                  <a:lnTo>
                    <a:pt x="334" y="989"/>
                  </a:lnTo>
                  <a:lnTo>
                    <a:pt x="334" y="991"/>
                  </a:lnTo>
                  <a:lnTo>
                    <a:pt x="334" y="989"/>
                  </a:lnTo>
                  <a:lnTo>
                    <a:pt x="331" y="989"/>
                  </a:lnTo>
                  <a:lnTo>
                    <a:pt x="331" y="989"/>
                  </a:lnTo>
                  <a:lnTo>
                    <a:pt x="331" y="989"/>
                  </a:lnTo>
                  <a:lnTo>
                    <a:pt x="331" y="989"/>
                  </a:lnTo>
                  <a:lnTo>
                    <a:pt x="329" y="991"/>
                  </a:lnTo>
                  <a:lnTo>
                    <a:pt x="331" y="994"/>
                  </a:lnTo>
                  <a:lnTo>
                    <a:pt x="331" y="999"/>
                  </a:lnTo>
                  <a:lnTo>
                    <a:pt x="331" y="1001"/>
                  </a:lnTo>
                  <a:lnTo>
                    <a:pt x="331" y="1003"/>
                  </a:lnTo>
                  <a:lnTo>
                    <a:pt x="331" y="1003"/>
                  </a:lnTo>
                  <a:lnTo>
                    <a:pt x="334" y="1006"/>
                  </a:lnTo>
                  <a:lnTo>
                    <a:pt x="334" y="1008"/>
                  </a:lnTo>
                  <a:lnTo>
                    <a:pt x="334" y="1010"/>
                  </a:lnTo>
                  <a:lnTo>
                    <a:pt x="334" y="1010"/>
                  </a:lnTo>
                  <a:lnTo>
                    <a:pt x="334" y="1013"/>
                  </a:lnTo>
                  <a:lnTo>
                    <a:pt x="334" y="1015"/>
                  </a:lnTo>
                  <a:lnTo>
                    <a:pt x="331" y="1017"/>
                  </a:lnTo>
                  <a:lnTo>
                    <a:pt x="331" y="1017"/>
                  </a:lnTo>
                  <a:lnTo>
                    <a:pt x="331" y="1017"/>
                  </a:lnTo>
                  <a:lnTo>
                    <a:pt x="331" y="1017"/>
                  </a:lnTo>
                  <a:lnTo>
                    <a:pt x="334" y="1020"/>
                  </a:lnTo>
                  <a:lnTo>
                    <a:pt x="334" y="1022"/>
                  </a:lnTo>
                  <a:lnTo>
                    <a:pt x="334" y="1025"/>
                  </a:lnTo>
                  <a:lnTo>
                    <a:pt x="334" y="1025"/>
                  </a:lnTo>
                  <a:lnTo>
                    <a:pt x="334" y="1025"/>
                  </a:lnTo>
                  <a:lnTo>
                    <a:pt x="334" y="1027"/>
                  </a:lnTo>
                  <a:lnTo>
                    <a:pt x="334" y="1027"/>
                  </a:lnTo>
                  <a:lnTo>
                    <a:pt x="334" y="1027"/>
                  </a:lnTo>
                  <a:lnTo>
                    <a:pt x="334" y="1027"/>
                  </a:lnTo>
                  <a:lnTo>
                    <a:pt x="334" y="1027"/>
                  </a:lnTo>
                  <a:lnTo>
                    <a:pt x="336" y="1027"/>
                  </a:lnTo>
                  <a:lnTo>
                    <a:pt x="336" y="1025"/>
                  </a:lnTo>
                  <a:lnTo>
                    <a:pt x="341" y="1020"/>
                  </a:lnTo>
                  <a:lnTo>
                    <a:pt x="341" y="1017"/>
                  </a:lnTo>
                  <a:lnTo>
                    <a:pt x="343" y="1017"/>
                  </a:lnTo>
                  <a:lnTo>
                    <a:pt x="343" y="1015"/>
                  </a:lnTo>
                  <a:lnTo>
                    <a:pt x="343" y="1013"/>
                  </a:lnTo>
                  <a:lnTo>
                    <a:pt x="343" y="1010"/>
                  </a:lnTo>
                  <a:lnTo>
                    <a:pt x="346" y="1010"/>
                  </a:lnTo>
                  <a:lnTo>
                    <a:pt x="346" y="1010"/>
                  </a:lnTo>
                  <a:lnTo>
                    <a:pt x="346" y="1008"/>
                  </a:lnTo>
                  <a:lnTo>
                    <a:pt x="346" y="1008"/>
                  </a:lnTo>
                  <a:lnTo>
                    <a:pt x="346" y="1006"/>
                  </a:lnTo>
                  <a:lnTo>
                    <a:pt x="348" y="1003"/>
                  </a:lnTo>
                  <a:lnTo>
                    <a:pt x="348" y="1001"/>
                  </a:lnTo>
                  <a:lnTo>
                    <a:pt x="348" y="1001"/>
                  </a:lnTo>
                  <a:lnTo>
                    <a:pt x="348" y="996"/>
                  </a:lnTo>
                  <a:lnTo>
                    <a:pt x="346" y="996"/>
                  </a:lnTo>
                  <a:lnTo>
                    <a:pt x="346" y="996"/>
                  </a:lnTo>
                  <a:lnTo>
                    <a:pt x="346" y="994"/>
                  </a:lnTo>
                  <a:lnTo>
                    <a:pt x="346" y="991"/>
                  </a:lnTo>
                  <a:lnTo>
                    <a:pt x="346" y="991"/>
                  </a:lnTo>
                  <a:lnTo>
                    <a:pt x="348" y="987"/>
                  </a:lnTo>
                  <a:lnTo>
                    <a:pt x="350" y="987"/>
                  </a:lnTo>
                  <a:lnTo>
                    <a:pt x="350" y="987"/>
                  </a:lnTo>
                  <a:lnTo>
                    <a:pt x="350" y="987"/>
                  </a:lnTo>
                  <a:lnTo>
                    <a:pt x="353" y="987"/>
                  </a:lnTo>
                  <a:lnTo>
                    <a:pt x="353" y="987"/>
                  </a:lnTo>
                  <a:lnTo>
                    <a:pt x="353" y="987"/>
                  </a:lnTo>
                  <a:lnTo>
                    <a:pt x="353" y="984"/>
                  </a:lnTo>
                  <a:lnTo>
                    <a:pt x="353" y="984"/>
                  </a:lnTo>
                  <a:lnTo>
                    <a:pt x="353" y="984"/>
                  </a:lnTo>
                  <a:lnTo>
                    <a:pt x="355" y="984"/>
                  </a:lnTo>
                  <a:lnTo>
                    <a:pt x="355" y="984"/>
                  </a:lnTo>
                  <a:lnTo>
                    <a:pt x="355" y="984"/>
                  </a:lnTo>
                  <a:lnTo>
                    <a:pt x="357" y="984"/>
                  </a:lnTo>
                  <a:lnTo>
                    <a:pt x="357" y="984"/>
                  </a:lnTo>
                  <a:lnTo>
                    <a:pt x="357" y="984"/>
                  </a:lnTo>
                  <a:lnTo>
                    <a:pt x="357" y="982"/>
                  </a:lnTo>
                  <a:lnTo>
                    <a:pt x="357" y="982"/>
                  </a:lnTo>
                  <a:lnTo>
                    <a:pt x="357" y="982"/>
                  </a:lnTo>
                  <a:lnTo>
                    <a:pt x="357" y="980"/>
                  </a:lnTo>
                  <a:lnTo>
                    <a:pt x="357" y="980"/>
                  </a:lnTo>
                  <a:lnTo>
                    <a:pt x="357" y="980"/>
                  </a:lnTo>
                  <a:lnTo>
                    <a:pt x="357" y="977"/>
                  </a:lnTo>
                  <a:lnTo>
                    <a:pt x="357" y="977"/>
                  </a:lnTo>
                  <a:lnTo>
                    <a:pt x="357" y="977"/>
                  </a:lnTo>
                  <a:lnTo>
                    <a:pt x="357" y="977"/>
                  </a:lnTo>
                  <a:lnTo>
                    <a:pt x="360" y="977"/>
                  </a:lnTo>
                  <a:lnTo>
                    <a:pt x="360" y="977"/>
                  </a:lnTo>
                  <a:lnTo>
                    <a:pt x="360" y="977"/>
                  </a:lnTo>
                  <a:lnTo>
                    <a:pt x="360" y="977"/>
                  </a:lnTo>
                  <a:lnTo>
                    <a:pt x="360" y="977"/>
                  </a:lnTo>
                  <a:lnTo>
                    <a:pt x="362" y="977"/>
                  </a:lnTo>
                  <a:lnTo>
                    <a:pt x="362" y="977"/>
                  </a:lnTo>
                  <a:lnTo>
                    <a:pt x="362" y="975"/>
                  </a:lnTo>
                  <a:lnTo>
                    <a:pt x="362" y="975"/>
                  </a:lnTo>
                  <a:lnTo>
                    <a:pt x="365" y="975"/>
                  </a:lnTo>
                  <a:lnTo>
                    <a:pt x="365" y="973"/>
                  </a:lnTo>
                  <a:lnTo>
                    <a:pt x="367" y="973"/>
                  </a:lnTo>
                  <a:lnTo>
                    <a:pt x="367" y="973"/>
                  </a:lnTo>
                  <a:lnTo>
                    <a:pt x="367" y="973"/>
                  </a:lnTo>
                  <a:lnTo>
                    <a:pt x="367" y="970"/>
                  </a:lnTo>
                  <a:lnTo>
                    <a:pt x="367" y="970"/>
                  </a:lnTo>
                  <a:lnTo>
                    <a:pt x="369" y="970"/>
                  </a:lnTo>
                  <a:lnTo>
                    <a:pt x="369" y="970"/>
                  </a:lnTo>
                  <a:lnTo>
                    <a:pt x="369" y="968"/>
                  </a:lnTo>
                  <a:lnTo>
                    <a:pt x="372" y="963"/>
                  </a:lnTo>
                  <a:lnTo>
                    <a:pt x="372" y="963"/>
                  </a:lnTo>
                  <a:lnTo>
                    <a:pt x="374" y="961"/>
                  </a:lnTo>
                  <a:lnTo>
                    <a:pt x="374" y="961"/>
                  </a:lnTo>
                  <a:lnTo>
                    <a:pt x="374" y="958"/>
                  </a:lnTo>
                  <a:lnTo>
                    <a:pt x="376" y="956"/>
                  </a:lnTo>
                  <a:lnTo>
                    <a:pt x="379" y="954"/>
                  </a:lnTo>
                  <a:lnTo>
                    <a:pt x="379" y="954"/>
                  </a:lnTo>
                  <a:lnTo>
                    <a:pt x="379" y="954"/>
                  </a:lnTo>
                  <a:lnTo>
                    <a:pt x="379" y="951"/>
                  </a:lnTo>
                  <a:lnTo>
                    <a:pt x="379" y="951"/>
                  </a:lnTo>
                  <a:lnTo>
                    <a:pt x="381" y="949"/>
                  </a:lnTo>
                  <a:lnTo>
                    <a:pt x="381" y="949"/>
                  </a:lnTo>
                  <a:lnTo>
                    <a:pt x="381" y="947"/>
                  </a:lnTo>
                  <a:lnTo>
                    <a:pt x="381" y="947"/>
                  </a:lnTo>
                  <a:lnTo>
                    <a:pt x="381" y="944"/>
                  </a:lnTo>
                  <a:lnTo>
                    <a:pt x="381" y="942"/>
                  </a:lnTo>
                  <a:lnTo>
                    <a:pt x="381" y="942"/>
                  </a:lnTo>
                  <a:lnTo>
                    <a:pt x="383" y="942"/>
                  </a:lnTo>
                  <a:lnTo>
                    <a:pt x="383" y="942"/>
                  </a:lnTo>
                  <a:lnTo>
                    <a:pt x="386" y="942"/>
                  </a:lnTo>
                  <a:lnTo>
                    <a:pt x="386" y="939"/>
                  </a:lnTo>
                  <a:lnTo>
                    <a:pt x="391" y="937"/>
                  </a:lnTo>
                  <a:lnTo>
                    <a:pt x="391" y="935"/>
                  </a:lnTo>
                  <a:lnTo>
                    <a:pt x="391" y="932"/>
                  </a:lnTo>
                  <a:lnTo>
                    <a:pt x="391" y="930"/>
                  </a:lnTo>
                  <a:lnTo>
                    <a:pt x="391" y="930"/>
                  </a:lnTo>
                  <a:lnTo>
                    <a:pt x="391" y="930"/>
                  </a:lnTo>
                  <a:lnTo>
                    <a:pt x="388" y="930"/>
                  </a:lnTo>
                  <a:lnTo>
                    <a:pt x="388" y="928"/>
                  </a:lnTo>
                  <a:lnTo>
                    <a:pt x="388" y="928"/>
                  </a:lnTo>
                  <a:lnTo>
                    <a:pt x="388" y="925"/>
                  </a:lnTo>
                  <a:lnTo>
                    <a:pt x="388" y="923"/>
                  </a:lnTo>
                  <a:lnTo>
                    <a:pt x="388" y="923"/>
                  </a:lnTo>
                  <a:lnTo>
                    <a:pt x="388" y="923"/>
                  </a:lnTo>
                  <a:lnTo>
                    <a:pt x="388" y="920"/>
                  </a:lnTo>
                  <a:lnTo>
                    <a:pt x="386" y="920"/>
                  </a:lnTo>
                  <a:lnTo>
                    <a:pt x="386" y="920"/>
                  </a:lnTo>
                  <a:lnTo>
                    <a:pt x="386" y="918"/>
                  </a:lnTo>
                  <a:lnTo>
                    <a:pt x="386" y="916"/>
                  </a:lnTo>
                  <a:lnTo>
                    <a:pt x="386" y="916"/>
                  </a:lnTo>
                  <a:lnTo>
                    <a:pt x="386" y="916"/>
                  </a:lnTo>
                  <a:lnTo>
                    <a:pt x="388" y="913"/>
                  </a:lnTo>
                  <a:lnTo>
                    <a:pt x="386" y="913"/>
                  </a:lnTo>
                  <a:lnTo>
                    <a:pt x="386" y="913"/>
                  </a:lnTo>
                  <a:lnTo>
                    <a:pt x="386" y="913"/>
                  </a:lnTo>
                  <a:lnTo>
                    <a:pt x="383" y="916"/>
                  </a:lnTo>
                  <a:lnTo>
                    <a:pt x="381" y="913"/>
                  </a:lnTo>
                  <a:lnTo>
                    <a:pt x="381" y="913"/>
                  </a:lnTo>
                  <a:lnTo>
                    <a:pt x="383" y="913"/>
                  </a:lnTo>
                  <a:lnTo>
                    <a:pt x="383" y="913"/>
                  </a:lnTo>
                  <a:lnTo>
                    <a:pt x="383" y="911"/>
                  </a:lnTo>
                  <a:lnTo>
                    <a:pt x="383" y="911"/>
                  </a:lnTo>
                  <a:lnTo>
                    <a:pt x="383" y="911"/>
                  </a:lnTo>
                  <a:lnTo>
                    <a:pt x="383" y="911"/>
                  </a:lnTo>
                  <a:lnTo>
                    <a:pt x="383" y="909"/>
                  </a:lnTo>
                  <a:lnTo>
                    <a:pt x="383" y="909"/>
                  </a:lnTo>
                  <a:lnTo>
                    <a:pt x="383" y="909"/>
                  </a:lnTo>
                  <a:lnTo>
                    <a:pt x="383" y="906"/>
                  </a:lnTo>
                  <a:lnTo>
                    <a:pt x="381" y="906"/>
                  </a:lnTo>
                  <a:lnTo>
                    <a:pt x="381" y="906"/>
                  </a:lnTo>
                  <a:lnTo>
                    <a:pt x="381" y="904"/>
                  </a:lnTo>
                  <a:lnTo>
                    <a:pt x="381" y="904"/>
                  </a:lnTo>
                  <a:lnTo>
                    <a:pt x="381" y="902"/>
                  </a:lnTo>
                  <a:lnTo>
                    <a:pt x="381" y="899"/>
                  </a:lnTo>
                  <a:lnTo>
                    <a:pt x="379" y="897"/>
                  </a:lnTo>
                  <a:lnTo>
                    <a:pt x="379" y="897"/>
                  </a:lnTo>
                  <a:lnTo>
                    <a:pt x="379" y="897"/>
                  </a:lnTo>
                  <a:lnTo>
                    <a:pt x="379" y="894"/>
                  </a:lnTo>
                  <a:lnTo>
                    <a:pt x="379" y="894"/>
                  </a:lnTo>
                  <a:lnTo>
                    <a:pt x="379" y="892"/>
                  </a:lnTo>
                  <a:lnTo>
                    <a:pt x="379" y="892"/>
                  </a:lnTo>
                  <a:lnTo>
                    <a:pt x="379" y="892"/>
                  </a:lnTo>
                  <a:lnTo>
                    <a:pt x="379" y="890"/>
                  </a:lnTo>
                  <a:lnTo>
                    <a:pt x="379" y="890"/>
                  </a:lnTo>
                  <a:lnTo>
                    <a:pt x="376" y="890"/>
                  </a:lnTo>
                  <a:lnTo>
                    <a:pt x="376" y="887"/>
                  </a:lnTo>
                  <a:lnTo>
                    <a:pt x="376" y="887"/>
                  </a:lnTo>
                  <a:lnTo>
                    <a:pt x="374" y="887"/>
                  </a:lnTo>
                  <a:lnTo>
                    <a:pt x="374" y="887"/>
                  </a:lnTo>
                  <a:lnTo>
                    <a:pt x="374" y="887"/>
                  </a:lnTo>
                  <a:lnTo>
                    <a:pt x="374" y="885"/>
                  </a:lnTo>
                  <a:lnTo>
                    <a:pt x="374" y="885"/>
                  </a:lnTo>
                  <a:lnTo>
                    <a:pt x="372" y="885"/>
                  </a:lnTo>
                  <a:lnTo>
                    <a:pt x="372" y="885"/>
                  </a:lnTo>
                  <a:lnTo>
                    <a:pt x="372" y="883"/>
                  </a:lnTo>
                  <a:lnTo>
                    <a:pt x="372" y="883"/>
                  </a:lnTo>
                  <a:lnTo>
                    <a:pt x="369" y="883"/>
                  </a:lnTo>
                  <a:lnTo>
                    <a:pt x="369" y="883"/>
                  </a:lnTo>
                  <a:lnTo>
                    <a:pt x="369" y="880"/>
                  </a:lnTo>
                  <a:lnTo>
                    <a:pt x="369" y="880"/>
                  </a:lnTo>
                  <a:lnTo>
                    <a:pt x="369" y="880"/>
                  </a:lnTo>
                  <a:lnTo>
                    <a:pt x="369" y="878"/>
                  </a:lnTo>
                  <a:lnTo>
                    <a:pt x="369" y="878"/>
                  </a:lnTo>
                  <a:lnTo>
                    <a:pt x="367" y="878"/>
                  </a:lnTo>
                  <a:lnTo>
                    <a:pt x="367" y="876"/>
                  </a:lnTo>
                  <a:lnTo>
                    <a:pt x="367" y="876"/>
                  </a:lnTo>
                  <a:lnTo>
                    <a:pt x="367" y="873"/>
                  </a:lnTo>
                  <a:lnTo>
                    <a:pt x="367" y="873"/>
                  </a:lnTo>
                  <a:lnTo>
                    <a:pt x="367" y="873"/>
                  </a:lnTo>
                  <a:lnTo>
                    <a:pt x="367" y="871"/>
                  </a:lnTo>
                  <a:lnTo>
                    <a:pt x="367" y="871"/>
                  </a:lnTo>
                  <a:lnTo>
                    <a:pt x="367" y="871"/>
                  </a:lnTo>
                  <a:lnTo>
                    <a:pt x="367" y="868"/>
                  </a:lnTo>
                  <a:lnTo>
                    <a:pt x="367" y="868"/>
                  </a:lnTo>
                  <a:lnTo>
                    <a:pt x="365" y="868"/>
                  </a:lnTo>
                  <a:lnTo>
                    <a:pt x="365" y="866"/>
                  </a:lnTo>
                  <a:lnTo>
                    <a:pt x="365" y="866"/>
                  </a:lnTo>
                  <a:lnTo>
                    <a:pt x="362" y="866"/>
                  </a:lnTo>
                  <a:lnTo>
                    <a:pt x="365" y="864"/>
                  </a:lnTo>
                  <a:lnTo>
                    <a:pt x="365" y="864"/>
                  </a:lnTo>
                  <a:lnTo>
                    <a:pt x="365" y="861"/>
                  </a:lnTo>
                  <a:lnTo>
                    <a:pt x="365" y="859"/>
                  </a:lnTo>
                  <a:lnTo>
                    <a:pt x="365" y="859"/>
                  </a:lnTo>
                  <a:lnTo>
                    <a:pt x="365" y="859"/>
                  </a:lnTo>
                  <a:lnTo>
                    <a:pt x="365" y="857"/>
                  </a:lnTo>
                  <a:lnTo>
                    <a:pt x="367" y="857"/>
                  </a:lnTo>
                  <a:lnTo>
                    <a:pt x="369" y="857"/>
                  </a:lnTo>
                  <a:lnTo>
                    <a:pt x="369" y="857"/>
                  </a:lnTo>
                  <a:lnTo>
                    <a:pt x="369" y="857"/>
                  </a:lnTo>
                  <a:lnTo>
                    <a:pt x="369" y="854"/>
                  </a:lnTo>
                  <a:lnTo>
                    <a:pt x="367" y="852"/>
                  </a:lnTo>
                  <a:lnTo>
                    <a:pt x="367" y="852"/>
                  </a:lnTo>
                  <a:lnTo>
                    <a:pt x="367" y="852"/>
                  </a:lnTo>
                  <a:lnTo>
                    <a:pt x="369" y="852"/>
                  </a:lnTo>
                  <a:lnTo>
                    <a:pt x="369" y="849"/>
                  </a:lnTo>
                  <a:lnTo>
                    <a:pt x="369" y="849"/>
                  </a:lnTo>
                  <a:lnTo>
                    <a:pt x="369" y="849"/>
                  </a:lnTo>
                  <a:lnTo>
                    <a:pt x="369" y="847"/>
                  </a:lnTo>
                  <a:lnTo>
                    <a:pt x="369" y="845"/>
                  </a:lnTo>
                  <a:lnTo>
                    <a:pt x="367" y="838"/>
                  </a:lnTo>
                  <a:lnTo>
                    <a:pt x="367" y="833"/>
                  </a:lnTo>
                  <a:lnTo>
                    <a:pt x="367" y="831"/>
                  </a:lnTo>
                  <a:lnTo>
                    <a:pt x="367" y="831"/>
                  </a:lnTo>
                  <a:lnTo>
                    <a:pt x="367" y="831"/>
                  </a:lnTo>
                  <a:lnTo>
                    <a:pt x="367" y="828"/>
                  </a:lnTo>
                  <a:lnTo>
                    <a:pt x="365" y="828"/>
                  </a:lnTo>
                  <a:lnTo>
                    <a:pt x="365" y="826"/>
                  </a:lnTo>
                  <a:lnTo>
                    <a:pt x="362" y="823"/>
                  </a:lnTo>
                  <a:lnTo>
                    <a:pt x="362" y="823"/>
                  </a:lnTo>
                  <a:lnTo>
                    <a:pt x="362" y="823"/>
                  </a:lnTo>
                  <a:lnTo>
                    <a:pt x="365" y="821"/>
                  </a:lnTo>
                  <a:lnTo>
                    <a:pt x="362" y="821"/>
                  </a:lnTo>
                  <a:lnTo>
                    <a:pt x="362" y="821"/>
                  </a:lnTo>
                  <a:lnTo>
                    <a:pt x="362" y="821"/>
                  </a:lnTo>
                  <a:lnTo>
                    <a:pt x="362" y="821"/>
                  </a:lnTo>
                  <a:lnTo>
                    <a:pt x="362" y="821"/>
                  </a:lnTo>
                  <a:lnTo>
                    <a:pt x="362" y="821"/>
                  </a:lnTo>
                  <a:lnTo>
                    <a:pt x="362" y="819"/>
                  </a:lnTo>
                  <a:lnTo>
                    <a:pt x="362" y="819"/>
                  </a:lnTo>
                  <a:lnTo>
                    <a:pt x="360" y="819"/>
                  </a:lnTo>
                  <a:lnTo>
                    <a:pt x="360" y="816"/>
                  </a:lnTo>
                  <a:lnTo>
                    <a:pt x="357" y="816"/>
                  </a:lnTo>
                  <a:lnTo>
                    <a:pt x="357" y="814"/>
                  </a:lnTo>
                  <a:lnTo>
                    <a:pt x="355" y="814"/>
                  </a:lnTo>
                  <a:lnTo>
                    <a:pt x="355" y="812"/>
                  </a:lnTo>
                  <a:lnTo>
                    <a:pt x="355" y="812"/>
                  </a:lnTo>
                  <a:lnTo>
                    <a:pt x="355" y="809"/>
                  </a:lnTo>
                  <a:lnTo>
                    <a:pt x="355" y="809"/>
                  </a:lnTo>
                  <a:lnTo>
                    <a:pt x="353" y="809"/>
                  </a:lnTo>
                  <a:lnTo>
                    <a:pt x="353" y="809"/>
                  </a:lnTo>
                  <a:lnTo>
                    <a:pt x="346" y="805"/>
                  </a:lnTo>
                  <a:lnTo>
                    <a:pt x="346" y="802"/>
                  </a:lnTo>
                  <a:lnTo>
                    <a:pt x="343" y="800"/>
                  </a:lnTo>
                  <a:lnTo>
                    <a:pt x="343" y="800"/>
                  </a:lnTo>
                  <a:lnTo>
                    <a:pt x="343" y="800"/>
                  </a:lnTo>
                  <a:lnTo>
                    <a:pt x="341" y="800"/>
                  </a:lnTo>
                  <a:lnTo>
                    <a:pt x="341" y="800"/>
                  </a:lnTo>
                  <a:lnTo>
                    <a:pt x="341" y="800"/>
                  </a:lnTo>
                  <a:lnTo>
                    <a:pt x="341" y="800"/>
                  </a:lnTo>
                  <a:lnTo>
                    <a:pt x="339" y="797"/>
                  </a:lnTo>
                  <a:lnTo>
                    <a:pt x="339" y="797"/>
                  </a:lnTo>
                  <a:lnTo>
                    <a:pt x="339" y="797"/>
                  </a:lnTo>
                  <a:lnTo>
                    <a:pt x="339" y="797"/>
                  </a:lnTo>
                  <a:lnTo>
                    <a:pt x="336" y="797"/>
                  </a:lnTo>
                  <a:lnTo>
                    <a:pt x="334" y="795"/>
                  </a:lnTo>
                  <a:lnTo>
                    <a:pt x="331" y="788"/>
                  </a:lnTo>
                  <a:lnTo>
                    <a:pt x="331" y="786"/>
                  </a:lnTo>
                  <a:lnTo>
                    <a:pt x="329" y="786"/>
                  </a:lnTo>
                  <a:lnTo>
                    <a:pt x="329" y="786"/>
                  </a:lnTo>
                  <a:lnTo>
                    <a:pt x="329" y="783"/>
                  </a:lnTo>
                  <a:lnTo>
                    <a:pt x="329" y="783"/>
                  </a:lnTo>
                  <a:lnTo>
                    <a:pt x="329" y="781"/>
                  </a:lnTo>
                  <a:lnTo>
                    <a:pt x="322" y="776"/>
                  </a:lnTo>
                  <a:lnTo>
                    <a:pt x="320" y="771"/>
                  </a:lnTo>
                  <a:lnTo>
                    <a:pt x="320" y="771"/>
                  </a:lnTo>
                  <a:lnTo>
                    <a:pt x="320" y="769"/>
                  </a:lnTo>
                  <a:lnTo>
                    <a:pt x="320" y="769"/>
                  </a:lnTo>
                  <a:lnTo>
                    <a:pt x="320" y="769"/>
                  </a:lnTo>
                  <a:lnTo>
                    <a:pt x="317" y="769"/>
                  </a:lnTo>
                  <a:lnTo>
                    <a:pt x="317" y="769"/>
                  </a:lnTo>
                  <a:lnTo>
                    <a:pt x="317" y="767"/>
                  </a:lnTo>
                  <a:lnTo>
                    <a:pt x="317" y="764"/>
                  </a:lnTo>
                  <a:lnTo>
                    <a:pt x="317" y="764"/>
                  </a:lnTo>
                  <a:lnTo>
                    <a:pt x="317" y="762"/>
                  </a:lnTo>
                  <a:lnTo>
                    <a:pt x="317" y="762"/>
                  </a:lnTo>
                  <a:lnTo>
                    <a:pt x="317" y="762"/>
                  </a:lnTo>
                  <a:lnTo>
                    <a:pt x="317" y="762"/>
                  </a:lnTo>
                  <a:lnTo>
                    <a:pt x="317" y="760"/>
                  </a:lnTo>
                  <a:lnTo>
                    <a:pt x="317" y="760"/>
                  </a:lnTo>
                  <a:lnTo>
                    <a:pt x="317" y="760"/>
                  </a:lnTo>
                  <a:lnTo>
                    <a:pt x="317" y="757"/>
                  </a:lnTo>
                  <a:lnTo>
                    <a:pt x="317" y="757"/>
                  </a:lnTo>
                  <a:lnTo>
                    <a:pt x="315" y="757"/>
                  </a:lnTo>
                  <a:lnTo>
                    <a:pt x="315" y="757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15" y="752"/>
                  </a:lnTo>
                  <a:lnTo>
                    <a:pt x="317" y="750"/>
                  </a:lnTo>
                  <a:lnTo>
                    <a:pt x="315" y="750"/>
                  </a:lnTo>
                  <a:lnTo>
                    <a:pt x="315" y="750"/>
                  </a:lnTo>
                  <a:lnTo>
                    <a:pt x="315" y="750"/>
                  </a:lnTo>
                  <a:lnTo>
                    <a:pt x="315" y="750"/>
                  </a:lnTo>
                  <a:lnTo>
                    <a:pt x="317" y="750"/>
                  </a:lnTo>
                  <a:lnTo>
                    <a:pt x="317" y="750"/>
                  </a:lnTo>
                  <a:lnTo>
                    <a:pt x="317" y="748"/>
                  </a:lnTo>
                  <a:lnTo>
                    <a:pt x="320" y="748"/>
                  </a:lnTo>
                  <a:lnTo>
                    <a:pt x="322" y="745"/>
                  </a:lnTo>
                  <a:lnTo>
                    <a:pt x="322" y="745"/>
                  </a:lnTo>
                  <a:lnTo>
                    <a:pt x="322" y="745"/>
                  </a:lnTo>
                  <a:lnTo>
                    <a:pt x="324" y="745"/>
                  </a:lnTo>
                  <a:lnTo>
                    <a:pt x="327" y="748"/>
                  </a:lnTo>
                  <a:lnTo>
                    <a:pt x="327" y="748"/>
                  </a:lnTo>
                  <a:lnTo>
                    <a:pt x="327" y="748"/>
                  </a:lnTo>
                  <a:lnTo>
                    <a:pt x="327" y="748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5"/>
                  </a:lnTo>
                  <a:lnTo>
                    <a:pt x="327" y="743"/>
                  </a:lnTo>
                  <a:lnTo>
                    <a:pt x="327" y="743"/>
                  </a:lnTo>
                  <a:lnTo>
                    <a:pt x="327" y="743"/>
                  </a:lnTo>
                  <a:lnTo>
                    <a:pt x="327" y="743"/>
                  </a:lnTo>
                  <a:lnTo>
                    <a:pt x="327" y="743"/>
                  </a:lnTo>
                  <a:lnTo>
                    <a:pt x="327" y="743"/>
                  </a:lnTo>
                  <a:lnTo>
                    <a:pt x="327" y="741"/>
                  </a:lnTo>
                  <a:lnTo>
                    <a:pt x="327" y="741"/>
                  </a:lnTo>
                  <a:lnTo>
                    <a:pt x="329" y="741"/>
                  </a:lnTo>
                  <a:lnTo>
                    <a:pt x="329" y="741"/>
                  </a:lnTo>
                  <a:lnTo>
                    <a:pt x="331" y="741"/>
                  </a:lnTo>
                  <a:lnTo>
                    <a:pt x="331" y="741"/>
                  </a:lnTo>
                  <a:lnTo>
                    <a:pt x="334" y="741"/>
                  </a:lnTo>
                  <a:lnTo>
                    <a:pt x="334" y="743"/>
                  </a:lnTo>
                  <a:lnTo>
                    <a:pt x="334" y="743"/>
                  </a:lnTo>
                  <a:lnTo>
                    <a:pt x="336" y="741"/>
                  </a:lnTo>
                  <a:lnTo>
                    <a:pt x="336" y="738"/>
                  </a:lnTo>
                  <a:lnTo>
                    <a:pt x="336" y="736"/>
                  </a:lnTo>
                  <a:lnTo>
                    <a:pt x="334" y="729"/>
                  </a:lnTo>
                  <a:lnTo>
                    <a:pt x="334" y="726"/>
                  </a:lnTo>
                  <a:lnTo>
                    <a:pt x="334" y="724"/>
                  </a:lnTo>
                  <a:lnTo>
                    <a:pt x="334" y="722"/>
                  </a:lnTo>
                  <a:lnTo>
                    <a:pt x="334" y="722"/>
                  </a:lnTo>
                  <a:lnTo>
                    <a:pt x="336" y="715"/>
                  </a:lnTo>
                  <a:lnTo>
                    <a:pt x="336" y="715"/>
                  </a:lnTo>
                  <a:lnTo>
                    <a:pt x="336" y="712"/>
                  </a:lnTo>
                  <a:lnTo>
                    <a:pt x="336" y="712"/>
                  </a:lnTo>
                  <a:lnTo>
                    <a:pt x="336" y="710"/>
                  </a:lnTo>
                  <a:lnTo>
                    <a:pt x="336" y="707"/>
                  </a:lnTo>
                  <a:lnTo>
                    <a:pt x="336" y="707"/>
                  </a:lnTo>
                  <a:lnTo>
                    <a:pt x="336" y="705"/>
                  </a:lnTo>
                  <a:lnTo>
                    <a:pt x="334" y="705"/>
                  </a:lnTo>
                  <a:lnTo>
                    <a:pt x="336" y="703"/>
                  </a:lnTo>
                  <a:lnTo>
                    <a:pt x="336" y="703"/>
                  </a:lnTo>
                  <a:lnTo>
                    <a:pt x="336" y="705"/>
                  </a:lnTo>
                  <a:lnTo>
                    <a:pt x="336" y="705"/>
                  </a:lnTo>
                  <a:lnTo>
                    <a:pt x="339" y="705"/>
                  </a:lnTo>
                  <a:lnTo>
                    <a:pt x="339" y="705"/>
                  </a:lnTo>
                  <a:lnTo>
                    <a:pt x="339" y="705"/>
                  </a:lnTo>
                  <a:lnTo>
                    <a:pt x="339" y="703"/>
                  </a:lnTo>
                  <a:lnTo>
                    <a:pt x="341" y="703"/>
                  </a:lnTo>
                  <a:lnTo>
                    <a:pt x="341" y="700"/>
                  </a:lnTo>
                  <a:lnTo>
                    <a:pt x="341" y="700"/>
                  </a:lnTo>
                  <a:lnTo>
                    <a:pt x="341" y="700"/>
                  </a:lnTo>
                  <a:lnTo>
                    <a:pt x="343" y="700"/>
                  </a:lnTo>
                  <a:lnTo>
                    <a:pt x="346" y="700"/>
                  </a:lnTo>
                  <a:lnTo>
                    <a:pt x="346" y="700"/>
                  </a:lnTo>
                  <a:lnTo>
                    <a:pt x="348" y="700"/>
                  </a:lnTo>
                  <a:lnTo>
                    <a:pt x="348" y="700"/>
                  </a:lnTo>
                  <a:lnTo>
                    <a:pt x="348" y="700"/>
                  </a:lnTo>
                  <a:lnTo>
                    <a:pt x="348" y="700"/>
                  </a:lnTo>
                  <a:lnTo>
                    <a:pt x="350" y="700"/>
                  </a:lnTo>
                  <a:lnTo>
                    <a:pt x="350" y="698"/>
                  </a:lnTo>
                  <a:lnTo>
                    <a:pt x="350" y="698"/>
                  </a:lnTo>
                  <a:lnTo>
                    <a:pt x="350" y="696"/>
                  </a:lnTo>
                  <a:lnTo>
                    <a:pt x="350" y="696"/>
                  </a:lnTo>
                  <a:lnTo>
                    <a:pt x="350" y="696"/>
                  </a:lnTo>
                  <a:lnTo>
                    <a:pt x="353" y="693"/>
                  </a:lnTo>
                  <a:lnTo>
                    <a:pt x="353" y="691"/>
                  </a:lnTo>
                  <a:lnTo>
                    <a:pt x="353" y="689"/>
                  </a:lnTo>
                  <a:lnTo>
                    <a:pt x="353" y="686"/>
                  </a:lnTo>
                  <a:lnTo>
                    <a:pt x="353" y="686"/>
                  </a:lnTo>
                  <a:lnTo>
                    <a:pt x="353" y="684"/>
                  </a:lnTo>
                  <a:lnTo>
                    <a:pt x="350" y="684"/>
                  </a:lnTo>
                  <a:lnTo>
                    <a:pt x="350" y="684"/>
                  </a:lnTo>
                  <a:lnTo>
                    <a:pt x="350" y="681"/>
                  </a:lnTo>
                  <a:lnTo>
                    <a:pt x="348" y="681"/>
                  </a:lnTo>
                  <a:lnTo>
                    <a:pt x="348" y="684"/>
                  </a:lnTo>
                  <a:lnTo>
                    <a:pt x="348" y="686"/>
                  </a:lnTo>
                  <a:lnTo>
                    <a:pt x="348" y="686"/>
                  </a:lnTo>
                  <a:lnTo>
                    <a:pt x="343" y="689"/>
                  </a:lnTo>
                  <a:lnTo>
                    <a:pt x="343" y="691"/>
                  </a:lnTo>
                  <a:lnTo>
                    <a:pt x="341" y="691"/>
                  </a:lnTo>
                  <a:lnTo>
                    <a:pt x="341" y="691"/>
                  </a:lnTo>
                  <a:lnTo>
                    <a:pt x="341" y="691"/>
                  </a:lnTo>
                  <a:lnTo>
                    <a:pt x="341" y="686"/>
                  </a:lnTo>
                  <a:lnTo>
                    <a:pt x="339" y="686"/>
                  </a:lnTo>
                  <a:lnTo>
                    <a:pt x="339" y="684"/>
                  </a:lnTo>
                  <a:lnTo>
                    <a:pt x="339" y="684"/>
                  </a:lnTo>
                  <a:lnTo>
                    <a:pt x="339" y="684"/>
                  </a:lnTo>
                  <a:lnTo>
                    <a:pt x="339" y="681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6" y="674"/>
                  </a:lnTo>
                  <a:lnTo>
                    <a:pt x="336" y="674"/>
                  </a:lnTo>
                  <a:lnTo>
                    <a:pt x="336" y="674"/>
                  </a:lnTo>
                  <a:lnTo>
                    <a:pt x="334" y="674"/>
                  </a:lnTo>
                  <a:lnTo>
                    <a:pt x="334" y="672"/>
                  </a:lnTo>
                  <a:lnTo>
                    <a:pt x="331" y="672"/>
                  </a:lnTo>
                  <a:lnTo>
                    <a:pt x="331" y="670"/>
                  </a:lnTo>
                  <a:lnTo>
                    <a:pt x="331" y="670"/>
                  </a:lnTo>
                  <a:lnTo>
                    <a:pt x="329" y="667"/>
                  </a:lnTo>
                  <a:lnTo>
                    <a:pt x="329" y="667"/>
                  </a:lnTo>
                  <a:lnTo>
                    <a:pt x="331" y="665"/>
                  </a:lnTo>
                  <a:lnTo>
                    <a:pt x="331" y="665"/>
                  </a:lnTo>
                  <a:lnTo>
                    <a:pt x="331" y="665"/>
                  </a:lnTo>
                  <a:lnTo>
                    <a:pt x="334" y="665"/>
                  </a:lnTo>
                  <a:lnTo>
                    <a:pt x="334" y="663"/>
                  </a:lnTo>
                  <a:lnTo>
                    <a:pt x="334" y="663"/>
                  </a:lnTo>
                  <a:lnTo>
                    <a:pt x="334" y="663"/>
                  </a:lnTo>
                  <a:lnTo>
                    <a:pt x="331" y="663"/>
                  </a:lnTo>
                  <a:lnTo>
                    <a:pt x="331" y="663"/>
                  </a:lnTo>
                  <a:lnTo>
                    <a:pt x="331" y="660"/>
                  </a:lnTo>
                  <a:lnTo>
                    <a:pt x="331" y="660"/>
                  </a:lnTo>
                  <a:lnTo>
                    <a:pt x="331" y="660"/>
                  </a:lnTo>
                  <a:lnTo>
                    <a:pt x="334" y="660"/>
                  </a:lnTo>
                  <a:lnTo>
                    <a:pt x="334" y="660"/>
                  </a:lnTo>
                  <a:lnTo>
                    <a:pt x="334" y="660"/>
                  </a:lnTo>
                  <a:lnTo>
                    <a:pt x="334" y="658"/>
                  </a:lnTo>
                  <a:lnTo>
                    <a:pt x="331" y="658"/>
                  </a:lnTo>
                  <a:lnTo>
                    <a:pt x="331" y="658"/>
                  </a:lnTo>
                  <a:lnTo>
                    <a:pt x="331" y="658"/>
                  </a:lnTo>
                  <a:lnTo>
                    <a:pt x="331" y="655"/>
                  </a:lnTo>
                  <a:lnTo>
                    <a:pt x="331" y="655"/>
                  </a:lnTo>
                  <a:lnTo>
                    <a:pt x="331" y="655"/>
                  </a:lnTo>
                  <a:lnTo>
                    <a:pt x="329" y="653"/>
                  </a:lnTo>
                  <a:lnTo>
                    <a:pt x="329" y="653"/>
                  </a:lnTo>
                  <a:lnTo>
                    <a:pt x="329" y="651"/>
                  </a:lnTo>
                  <a:lnTo>
                    <a:pt x="327" y="651"/>
                  </a:lnTo>
                  <a:lnTo>
                    <a:pt x="327" y="651"/>
                  </a:lnTo>
                  <a:lnTo>
                    <a:pt x="324" y="651"/>
                  </a:lnTo>
                  <a:lnTo>
                    <a:pt x="322" y="651"/>
                  </a:lnTo>
                  <a:lnTo>
                    <a:pt x="322" y="648"/>
                  </a:lnTo>
                  <a:lnTo>
                    <a:pt x="322" y="648"/>
                  </a:lnTo>
                  <a:lnTo>
                    <a:pt x="322" y="648"/>
                  </a:lnTo>
                  <a:lnTo>
                    <a:pt x="322" y="646"/>
                  </a:lnTo>
                  <a:lnTo>
                    <a:pt x="322" y="646"/>
                  </a:lnTo>
                  <a:lnTo>
                    <a:pt x="320" y="646"/>
                  </a:lnTo>
                  <a:lnTo>
                    <a:pt x="320" y="646"/>
                  </a:lnTo>
                  <a:lnTo>
                    <a:pt x="320" y="646"/>
                  </a:lnTo>
                  <a:lnTo>
                    <a:pt x="322" y="646"/>
                  </a:lnTo>
                  <a:lnTo>
                    <a:pt x="320" y="644"/>
                  </a:lnTo>
                  <a:lnTo>
                    <a:pt x="317" y="641"/>
                  </a:lnTo>
                  <a:lnTo>
                    <a:pt x="317" y="641"/>
                  </a:lnTo>
                  <a:lnTo>
                    <a:pt x="315" y="641"/>
                  </a:lnTo>
                  <a:lnTo>
                    <a:pt x="313" y="636"/>
                  </a:lnTo>
                  <a:lnTo>
                    <a:pt x="310" y="636"/>
                  </a:lnTo>
                  <a:lnTo>
                    <a:pt x="310" y="634"/>
                  </a:lnTo>
                  <a:lnTo>
                    <a:pt x="310" y="634"/>
                  </a:lnTo>
                  <a:lnTo>
                    <a:pt x="310" y="634"/>
                  </a:lnTo>
                  <a:lnTo>
                    <a:pt x="310" y="632"/>
                  </a:lnTo>
                  <a:lnTo>
                    <a:pt x="310" y="632"/>
                  </a:lnTo>
                  <a:lnTo>
                    <a:pt x="310" y="632"/>
                  </a:lnTo>
                  <a:lnTo>
                    <a:pt x="308" y="632"/>
                  </a:lnTo>
                  <a:lnTo>
                    <a:pt x="308" y="629"/>
                  </a:lnTo>
                  <a:lnTo>
                    <a:pt x="308" y="629"/>
                  </a:lnTo>
                  <a:lnTo>
                    <a:pt x="308" y="627"/>
                  </a:lnTo>
                  <a:lnTo>
                    <a:pt x="305" y="627"/>
                  </a:lnTo>
                  <a:lnTo>
                    <a:pt x="305" y="625"/>
                  </a:lnTo>
                  <a:lnTo>
                    <a:pt x="305" y="625"/>
                  </a:lnTo>
                  <a:lnTo>
                    <a:pt x="305" y="625"/>
                  </a:lnTo>
                  <a:lnTo>
                    <a:pt x="303" y="625"/>
                  </a:lnTo>
                  <a:lnTo>
                    <a:pt x="303" y="625"/>
                  </a:lnTo>
                  <a:lnTo>
                    <a:pt x="301" y="622"/>
                  </a:lnTo>
                  <a:lnTo>
                    <a:pt x="294" y="615"/>
                  </a:lnTo>
                  <a:lnTo>
                    <a:pt x="294" y="615"/>
                  </a:lnTo>
                  <a:lnTo>
                    <a:pt x="294" y="615"/>
                  </a:lnTo>
                  <a:lnTo>
                    <a:pt x="294" y="613"/>
                  </a:lnTo>
                  <a:lnTo>
                    <a:pt x="294" y="613"/>
                  </a:lnTo>
                  <a:lnTo>
                    <a:pt x="294" y="613"/>
                  </a:lnTo>
                  <a:lnTo>
                    <a:pt x="294" y="613"/>
                  </a:lnTo>
                  <a:lnTo>
                    <a:pt x="291" y="610"/>
                  </a:lnTo>
                  <a:lnTo>
                    <a:pt x="291" y="610"/>
                  </a:lnTo>
                  <a:lnTo>
                    <a:pt x="291" y="608"/>
                  </a:lnTo>
                  <a:lnTo>
                    <a:pt x="291" y="608"/>
                  </a:lnTo>
                  <a:lnTo>
                    <a:pt x="289" y="608"/>
                  </a:lnTo>
                  <a:lnTo>
                    <a:pt x="289" y="608"/>
                  </a:lnTo>
                  <a:lnTo>
                    <a:pt x="291" y="608"/>
                  </a:lnTo>
                  <a:lnTo>
                    <a:pt x="289" y="603"/>
                  </a:lnTo>
                  <a:lnTo>
                    <a:pt x="291" y="603"/>
                  </a:lnTo>
                  <a:lnTo>
                    <a:pt x="291" y="601"/>
                  </a:lnTo>
                  <a:lnTo>
                    <a:pt x="294" y="601"/>
                  </a:lnTo>
                  <a:lnTo>
                    <a:pt x="294" y="601"/>
                  </a:lnTo>
                  <a:lnTo>
                    <a:pt x="294" y="599"/>
                  </a:lnTo>
                  <a:lnTo>
                    <a:pt x="294" y="599"/>
                  </a:lnTo>
                  <a:lnTo>
                    <a:pt x="294" y="599"/>
                  </a:lnTo>
                  <a:lnTo>
                    <a:pt x="294" y="599"/>
                  </a:lnTo>
                  <a:lnTo>
                    <a:pt x="294" y="599"/>
                  </a:lnTo>
                  <a:lnTo>
                    <a:pt x="291" y="596"/>
                  </a:lnTo>
                  <a:lnTo>
                    <a:pt x="291" y="596"/>
                  </a:lnTo>
                  <a:lnTo>
                    <a:pt x="291" y="596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4"/>
                  </a:lnTo>
                  <a:lnTo>
                    <a:pt x="291" y="592"/>
                  </a:lnTo>
                  <a:lnTo>
                    <a:pt x="289" y="592"/>
                  </a:lnTo>
                  <a:lnTo>
                    <a:pt x="289" y="592"/>
                  </a:lnTo>
                  <a:lnTo>
                    <a:pt x="289" y="589"/>
                  </a:lnTo>
                  <a:lnTo>
                    <a:pt x="289" y="589"/>
                  </a:lnTo>
                  <a:lnTo>
                    <a:pt x="289" y="589"/>
                  </a:lnTo>
                  <a:lnTo>
                    <a:pt x="287" y="587"/>
                  </a:lnTo>
                  <a:lnTo>
                    <a:pt x="287" y="584"/>
                  </a:lnTo>
                  <a:lnTo>
                    <a:pt x="287" y="584"/>
                  </a:lnTo>
                  <a:lnTo>
                    <a:pt x="287" y="584"/>
                  </a:lnTo>
                  <a:lnTo>
                    <a:pt x="287" y="582"/>
                  </a:lnTo>
                  <a:lnTo>
                    <a:pt x="287" y="582"/>
                  </a:lnTo>
                  <a:lnTo>
                    <a:pt x="287" y="582"/>
                  </a:lnTo>
                  <a:lnTo>
                    <a:pt x="287" y="580"/>
                  </a:lnTo>
                  <a:lnTo>
                    <a:pt x="284" y="580"/>
                  </a:lnTo>
                  <a:lnTo>
                    <a:pt x="284" y="580"/>
                  </a:lnTo>
                  <a:lnTo>
                    <a:pt x="284" y="580"/>
                  </a:lnTo>
                  <a:lnTo>
                    <a:pt x="282" y="582"/>
                  </a:lnTo>
                  <a:lnTo>
                    <a:pt x="282" y="582"/>
                  </a:lnTo>
                  <a:lnTo>
                    <a:pt x="282" y="584"/>
                  </a:lnTo>
                  <a:lnTo>
                    <a:pt x="279" y="582"/>
                  </a:lnTo>
                  <a:lnTo>
                    <a:pt x="279" y="582"/>
                  </a:lnTo>
                  <a:lnTo>
                    <a:pt x="279" y="582"/>
                  </a:lnTo>
                  <a:lnTo>
                    <a:pt x="277" y="580"/>
                  </a:lnTo>
                  <a:lnTo>
                    <a:pt x="277" y="577"/>
                  </a:lnTo>
                  <a:lnTo>
                    <a:pt x="277" y="577"/>
                  </a:lnTo>
                  <a:lnTo>
                    <a:pt x="277" y="575"/>
                  </a:lnTo>
                  <a:lnTo>
                    <a:pt x="275" y="575"/>
                  </a:lnTo>
                  <a:lnTo>
                    <a:pt x="275" y="570"/>
                  </a:lnTo>
                  <a:lnTo>
                    <a:pt x="275" y="570"/>
                  </a:lnTo>
                  <a:lnTo>
                    <a:pt x="275" y="570"/>
                  </a:lnTo>
                  <a:lnTo>
                    <a:pt x="272" y="568"/>
                  </a:lnTo>
                  <a:lnTo>
                    <a:pt x="272" y="568"/>
                  </a:lnTo>
                  <a:lnTo>
                    <a:pt x="272" y="568"/>
                  </a:lnTo>
                  <a:lnTo>
                    <a:pt x="275" y="568"/>
                  </a:lnTo>
                  <a:lnTo>
                    <a:pt x="275" y="568"/>
                  </a:lnTo>
                  <a:lnTo>
                    <a:pt x="275" y="570"/>
                  </a:lnTo>
                  <a:lnTo>
                    <a:pt x="275" y="570"/>
                  </a:lnTo>
                  <a:lnTo>
                    <a:pt x="275" y="570"/>
                  </a:lnTo>
                  <a:lnTo>
                    <a:pt x="277" y="570"/>
                  </a:lnTo>
                  <a:lnTo>
                    <a:pt x="277" y="570"/>
                  </a:lnTo>
                  <a:lnTo>
                    <a:pt x="277" y="570"/>
                  </a:lnTo>
                  <a:lnTo>
                    <a:pt x="279" y="570"/>
                  </a:lnTo>
                  <a:lnTo>
                    <a:pt x="282" y="570"/>
                  </a:lnTo>
                  <a:lnTo>
                    <a:pt x="287" y="568"/>
                  </a:lnTo>
                  <a:lnTo>
                    <a:pt x="287" y="568"/>
                  </a:lnTo>
                  <a:lnTo>
                    <a:pt x="289" y="568"/>
                  </a:lnTo>
                  <a:lnTo>
                    <a:pt x="294" y="568"/>
                  </a:lnTo>
                  <a:lnTo>
                    <a:pt x="294" y="568"/>
                  </a:lnTo>
                  <a:lnTo>
                    <a:pt x="294" y="568"/>
                  </a:lnTo>
                  <a:lnTo>
                    <a:pt x="294" y="565"/>
                  </a:lnTo>
                  <a:lnTo>
                    <a:pt x="294" y="563"/>
                  </a:lnTo>
                  <a:lnTo>
                    <a:pt x="294" y="561"/>
                  </a:lnTo>
                  <a:lnTo>
                    <a:pt x="294" y="558"/>
                  </a:lnTo>
                  <a:lnTo>
                    <a:pt x="294" y="558"/>
                  </a:lnTo>
                  <a:lnTo>
                    <a:pt x="291" y="556"/>
                  </a:lnTo>
                  <a:lnTo>
                    <a:pt x="291" y="556"/>
                  </a:lnTo>
                  <a:lnTo>
                    <a:pt x="291" y="554"/>
                  </a:lnTo>
                  <a:lnTo>
                    <a:pt x="291" y="554"/>
                  </a:lnTo>
                  <a:lnTo>
                    <a:pt x="291" y="551"/>
                  </a:lnTo>
                  <a:lnTo>
                    <a:pt x="291" y="551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9" y="549"/>
                  </a:lnTo>
                  <a:lnTo>
                    <a:pt x="289" y="547"/>
                  </a:lnTo>
                  <a:lnTo>
                    <a:pt x="289" y="547"/>
                  </a:lnTo>
                  <a:lnTo>
                    <a:pt x="289" y="547"/>
                  </a:lnTo>
                  <a:lnTo>
                    <a:pt x="291" y="544"/>
                  </a:lnTo>
                  <a:lnTo>
                    <a:pt x="291" y="544"/>
                  </a:lnTo>
                  <a:lnTo>
                    <a:pt x="291" y="542"/>
                  </a:lnTo>
                  <a:lnTo>
                    <a:pt x="291" y="542"/>
                  </a:lnTo>
                  <a:lnTo>
                    <a:pt x="296" y="539"/>
                  </a:lnTo>
                  <a:lnTo>
                    <a:pt x="296" y="537"/>
                  </a:lnTo>
                  <a:lnTo>
                    <a:pt x="296" y="537"/>
                  </a:lnTo>
                  <a:lnTo>
                    <a:pt x="296" y="532"/>
                  </a:lnTo>
                  <a:lnTo>
                    <a:pt x="296" y="532"/>
                  </a:lnTo>
                  <a:lnTo>
                    <a:pt x="296" y="530"/>
                  </a:lnTo>
                  <a:lnTo>
                    <a:pt x="296" y="530"/>
                  </a:lnTo>
                  <a:lnTo>
                    <a:pt x="294" y="530"/>
                  </a:lnTo>
                  <a:lnTo>
                    <a:pt x="294" y="528"/>
                  </a:lnTo>
                  <a:lnTo>
                    <a:pt x="294" y="528"/>
                  </a:lnTo>
                  <a:lnTo>
                    <a:pt x="294" y="528"/>
                  </a:lnTo>
                  <a:lnTo>
                    <a:pt x="296" y="528"/>
                  </a:lnTo>
                  <a:lnTo>
                    <a:pt x="296" y="528"/>
                  </a:lnTo>
                  <a:lnTo>
                    <a:pt x="296" y="528"/>
                  </a:lnTo>
                  <a:lnTo>
                    <a:pt x="296" y="525"/>
                  </a:lnTo>
                  <a:lnTo>
                    <a:pt x="296" y="525"/>
                  </a:lnTo>
                  <a:lnTo>
                    <a:pt x="294" y="523"/>
                  </a:lnTo>
                  <a:lnTo>
                    <a:pt x="294" y="523"/>
                  </a:lnTo>
                  <a:lnTo>
                    <a:pt x="294" y="521"/>
                  </a:lnTo>
                  <a:lnTo>
                    <a:pt x="294" y="521"/>
                  </a:lnTo>
                  <a:lnTo>
                    <a:pt x="296" y="518"/>
                  </a:lnTo>
                  <a:lnTo>
                    <a:pt x="298" y="518"/>
                  </a:lnTo>
                  <a:lnTo>
                    <a:pt x="298" y="516"/>
                  </a:lnTo>
                  <a:lnTo>
                    <a:pt x="298" y="516"/>
                  </a:lnTo>
                  <a:lnTo>
                    <a:pt x="298" y="516"/>
                  </a:lnTo>
                  <a:lnTo>
                    <a:pt x="298" y="516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1"/>
                  </a:lnTo>
                  <a:lnTo>
                    <a:pt x="298" y="511"/>
                  </a:lnTo>
                  <a:lnTo>
                    <a:pt x="301" y="511"/>
                  </a:lnTo>
                  <a:lnTo>
                    <a:pt x="303" y="511"/>
                  </a:lnTo>
                  <a:lnTo>
                    <a:pt x="303" y="509"/>
                  </a:lnTo>
                  <a:lnTo>
                    <a:pt x="305" y="509"/>
                  </a:lnTo>
                  <a:lnTo>
                    <a:pt x="305" y="509"/>
                  </a:lnTo>
                  <a:lnTo>
                    <a:pt x="305" y="509"/>
                  </a:lnTo>
                  <a:lnTo>
                    <a:pt x="305" y="509"/>
                  </a:lnTo>
                  <a:lnTo>
                    <a:pt x="308" y="509"/>
                  </a:lnTo>
                  <a:lnTo>
                    <a:pt x="308" y="506"/>
                  </a:lnTo>
                  <a:lnTo>
                    <a:pt x="308" y="506"/>
                  </a:lnTo>
                  <a:lnTo>
                    <a:pt x="305" y="504"/>
                  </a:lnTo>
                  <a:lnTo>
                    <a:pt x="305" y="504"/>
                  </a:lnTo>
                  <a:lnTo>
                    <a:pt x="308" y="499"/>
                  </a:lnTo>
                  <a:lnTo>
                    <a:pt x="308" y="499"/>
                  </a:lnTo>
                  <a:lnTo>
                    <a:pt x="308" y="499"/>
                  </a:lnTo>
                  <a:lnTo>
                    <a:pt x="310" y="499"/>
                  </a:lnTo>
                  <a:lnTo>
                    <a:pt x="310" y="499"/>
                  </a:lnTo>
                  <a:lnTo>
                    <a:pt x="310" y="502"/>
                  </a:lnTo>
                  <a:lnTo>
                    <a:pt x="313" y="499"/>
                  </a:lnTo>
                  <a:lnTo>
                    <a:pt x="313" y="502"/>
                  </a:lnTo>
                  <a:lnTo>
                    <a:pt x="315" y="502"/>
                  </a:lnTo>
                  <a:lnTo>
                    <a:pt x="317" y="504"/>
                  </a:lnTo>
                  <a:lnTo>
                    <a:pt x="317" y="504"/>
                  </a:lnTo>
                  <a:lnTo>
                    <a:pt x="317" y="504"/>
                  </a:lnTo>
                  <a:lnTo>
                    <a:pt x="317" y="506"/>
                  </a:lnTo>
                  <a:lnTo>
                    <a:pt x="317" y="506"/>
                  </a:lnTo>
                  <a:lnTo>
                    <a:pt x="320" y="506"/>
                  </a:lnTo>
                  <a:lnTo>
                    <a:pt x="320" y="506"/>
                  </a:lnTo>
                  <a:lnTo>
                    <a:pt x="322" y="504"/>
                  </a:lnTo>
                  <a:lnTo>
                    <a:pt x="324" y="504"/>
                  </a:lnTo>
                  <a:lnTo>
                    <a:pt x="327" y="506"/>
                  </a:lnTo>
                  <a:lnTo>
                    <a:pt x="329" y="506"/>
                  </a:lnTo>
                  <a:lnTo>
                    <a:pt x="331" y="504"/>
                  </a:lnTo>
                  <a:lnTo>
                    <a:pt x="331" y="504"/>
                  </a:lnTo>
                  <a:lnTo>
                    <a:pt x="331" y="504"/>
                  </a:lnTo>
                  <a:lnTo>
                    <a:pt x="331" y="504"/>
                  </a:lnTo>
                  <a:lnTo>
                    <a:pt x="334" y="504"/>
                  </a:lnTo>
                  <a:lnTo>
                    <a:pt x="334" y="506"/>
                  </a:lnTo>
                  <a:lnTo>
                    <a:pt x="334" y="506"/>
                  </a:lnTo>
                  <a:lnTo>
                    <a:pt x="334" y="506"/>
                  </a:lnTo>
                  <a:lnTo>
                    <a:pt x="334" y="506"/>
                  </a:lnTo>
                  <a:lnTo>
                    <a:pt x="334" y="504"/>
                  </a:lnTo>
                  <a:lnTo>
                    <a:pt x="336" y="504"/>
                  </a:lnTo>
                  <a:lnTo>
                    <a:pt x="336" y="504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39" y="502"/>
                  </a:lnTo>
                  <a:lnTo>
                    <a:pt x="341" y="502"/>
                  </a:lnTo>
                  <a:lnTo>
                    <a:pt x="343" y="502"/>
                  </a:lnTo>
                  <a:lnTo>
                    <a:pt x="346" y="502"/>
                  </a:lnTo>
                  <a:lnTo>
                    <a:pt x="348" y="499"/>
                  </a:lnTo>
                  <a:lnTo>
                    <a:pt x="350" y="499"/>
                  </a:lnTo>
                  <a:lnTo>
                    <a:pt x="350" y="499"/>
                  </a:lnTo>
                  <a:lnTo>
                    <a:pt x="350" y="502"/>
                  </a:lnTo>
                  <a:lnTo>
                    <a:pt x="353" y="502"/>
                  </a:lnTo>
                  <a:lnTo>
                    <a:pt x="353" y="502"/>
                  </a:lnTo>
                  <a:lnTo>
                    <a:pt x="355" y="502"/>
                  </a:lnTo>
                  <a:lnTo>
                    <a:pt x="357" y="499"/>
                  </a:lnTo>
                  <a:lnTo>
                    <a:pt x="357" y="499"/>
                  </a:lnTo>
                  <a:lnTo>
                    <a:pt x="357" y="497"/>
                  </a:lnTo>
                  <a:lnTo>
                    <a:pt x="360" y="497"/>
                  </a:lnTo>
                  <a:lnTo>
                    <a:pt x="360" y="494"/>
                  </a:lnTo>
                  <a:lnTo>
                    <a:pt x="360" y="494"/>
                  </a:lnTo>
                  <a:lnTo>
                    <a:pt x="357" y="492"/>
                  </a:lnTo>
                  <a:lnTo>
                    <a:pt x="357" y="492"/>
                  </a:lnTo>
                  <a:lnTo>
                    <a:pt x="360" y="492"/>
                  </a:lnTo>
                  <a:lnTo>
                    <a:pt x="360" y="492"/>
                  </a:lnTo>
                  <a:lnTo>
                    <a:pt x="360" y="492"/>
                  </a:lnTo>
                  <a:lnTo>
                    <a:pt x="360" y="492"/>
                  </a:lnTo>
                  <a:lnTo>
                    <a:pt x="360" y="490"/>
                  </a:lnTo>
                  <a:lnTo>
                    <a:pt x="360" y="490"/>
                  </a:lnTo>
                  <a:lnTo>
                    <a:pt x="360" y="485"/>
                  </a:lnTo>
                  <a:lnTo>
                    <a:pt x="360" y="483"/>
                  </a:lnTo>
                  <a:lnTo>
                    <a:pt x="362" y="483"/>
                  </a:lnTo>
                  <a:lnTo>
                    <a:pt x="365" y="480"/>
                  </a:lnTo>
                  <a:lnTo>
                    <a:pt x="367" y="480"/>
                  </a:lnTo>
                  <a:lnTo>
                    <a:pt x="367" y="480"/>
                  </a:lnTo>
                  <a:lnTo>
                    <a:pt x="369" y="483"/>
                  </a:lnTo>
                  <a:lnTo>
                    <a:pt x="372" y="483"/>
                  </a:lnTo>
                  <a:lnTo>
                    <a:pt x="374" y="485"/>
                  </a:lnTo>
                  <a:lnTo>
                    <a:pt x="374" y="485"/>
                  </a:lnTo>
                  <a:lnTo>
                    <a:pt x="376" y="485"/>
                  </a:lnTo>
                  <a:lnTo>
                    <a:pt x="381" y="483"/>
                  </a:lnTo>
                  <a:lnTo>
                    <a:pt x="383" y="480"/>
                  </a:lnTo>
                  <a:lnTo>
                    <a:pt x="383" y="480"/>
                  </a:lnTo>
                  <a:lnTo>
                    <a:pt x="386" y="480"/>
                  </a:lnTo>
                  <a:lnTo>
                    <a:pt x="386" y="480"/>
                  </a:lnTo>
                  <a:lnTo>
                    <a:pt x="386" y="480"/>
                  </a:lnTo>
                  <a:lnTo>
                    <a:pt x="386" y="478"/>
                  </a:lnTo>
                  <a:lnTo>
                    <a:pt x="386" y="478"/>
                  </a:lnTo>
                  <a:lnTo>
                    <a:pt x="386" y="476"/>
                  </a:lnTo>
                  <a:lnTo>
                    <a:pt x="383" y="473"/>
                  </a:lnTo>
                  <a:lnTo>
                    <a:pt x="383" y="471"/>
                  </a:lnTo>
                  <a:lnTo>
                    <a:pt x="383" y="471"/>
                  </a:lnTo>
                  <a:lnTo>
                    <a:pt x="381" y="468"/>
                  </a:lnTo>
                  <a:lnTo>
                    <a:pt x="381" y="466"/>
                  </a:lnTo>
                  <a:lnTo>
                    <a:pt x="381" y="466"/>
                  </a:lnTo>
                  <a:lnTo>
                    <a:pt x="383" y="466"/>
                  </a:lnTo>
                  <a:lnTo>
                    <a:pt x="386" y="468"/>
                  </a:lnTo>
                  <a:lnTo>
                    <a:pt x="388" y="471"/>
                  </a:lnTo>
                  <a:lnTo>
                    <a:pt x="391" y="471"/>
                  </a:lnTo>
                  <a:lnTo>
                    <a:pt x="391" y="471"/>
                  </a:lnTo>
                  <a:lnTo>
                    <a:pt x="391" y="471"/>
                  </a:lnTo>
                  <a:lnTo>
                    <a:pt x="391" y="471"/>
                  </a:lnTo>
                  <a:lnTo>
                    <a:pt x="393" y="471"/>
                  </a:lnTo>
                  <a:lnTo>
                    <a:pt x="393" y="471"/>
                  </a:lnTo>
                  <a:lnTo>
                    <a:pt x="393" y="471"/>
                  </a:lnTo>
                  <a:lnTo>
                    <a:pt x="395" y="471"/>
                  </a:lnTo>
                  <a:lnTo>
                    <a:pt x="398" y="471"/>
                  </a:lnTo>
                  <a:lnTo>
                    <a:pt x="398" y="471"/>
                  </a:lnTo>
                  <a:lnTo>
                    <a:pt x="400" y="468"/>
                  </a:lnTo>
                  <a:lnTo>
                    <a:pt x="400" y="468"/>
                  </a:lnTo>
                  <a:lnTo>
                    <a:pt x="400" y="468"/>
                  </a:lnTo>
                  <a:lnTo>
                    <a:pt x="402" y="466"/>
                  </a:lnTo>
                  <a:lnTo>
                    <a:pt x="402" y="464"/>
                  </a:lnTo>
                  <a:lnTo>
                    <a:pt x="402" y="464"/>
                  </a:lnTo>
                  <a:lnTo>
                    <a:pt x="405" y="464"/>
                  </a:lnTo>
                  <a:lnTo>
                    <a:pt x="407" y="464"/>
                  </a:lnTo>
                  <a:lnTo>
                    <a:pt x="407" y="464"/>
                  </a:lnTo>
                  <a:lnTo>
                    <a:pt x="407" y="464"/>
                  </a:lnTo>
                  <a:lnTo>
                    <a:pt x="409" y="464"/>
                  </a:lnTo>
                  <a:lnTo>
                    <a:pt x="409" y="464"/>
                  </a:lnTo>
                  <a:lnTo>
                    <a:pt x="409" y="464"/>
                  </a:lnTo>
                  <a:lnTo>
                    <a:pt x="409" y="466"/>
                  </a:lnTo>
                  <a:lnTo>
                    <a:pt x="409" y="466"/>
                  </a:lnTo>
                  <a:lnTo>
                    <a:pt x="409" y="466"/>
                  </a:lnTo>
                  <a:lnTo>
                    <a:pt x="412" y="466"/>
                  </a:lnTo>
                  <a:lnTo>
                    <a:pt x="412" y="466"/>
                  </a:lnTo>
                  <a:lnTo>
                    <a:pt x="412" y="466"/>
                  </a:lnTo>
                  <a:lnTo>
                    <a:pt x="412" y="466"/>
                  </a:lnTo>
                  <a:lnTo>
                    <a:pt x="414" y="468"/>
                  </a:lnTo>
                  <a:lnTo>
                    <a:pt x="414" y="468"/>
                  </a:lnTo>
                  <a:lnTo>
                    <a:pt x="414" y="468"/>
                  </a:lnTo>
                  <a:lnTo>
                    <a:pt x="417" y="471"/>
                  </a:lnTo>
                  <a:lnTo>
                    <a:pt x="417" y="468"/>
                  </a:lnTo>
                  <a:lnTo>
                    <a:pt x="417" y="468"/>
                  </a:lnTo>
                  <a:lnTo>
                    <a:pt x="417" y="468"/>
                  </a:lnTo>
                  <a:lnTo>
                    <a:pt x="417" y="466"/>
                  </a:lnTo>
                  <a:lnTo>
                    <a:pt x="417" y="466"/>
                  </a:lnTo>
                  <a:lnTo>
                    <a:pt x="417" y="466"/>
                  </a:lnTo>
                  <a:lnTo>
                    <a:pt x="417" y="464"/>
                  </a:lnTo>
                  <a:lnTo>
                    <a:pt x="419" y="461"/>
                  </a:lnTo>
                  <a:lnTo>
                    <a:pt x="419" y="457"/>
                  </a:lnTo>
                  <a:lnTo>
                    <a:pt x="419" y="457"/>
                  </a:lnTo>
                  <a:lnTo>
                    <a:pt x="419" y="454"/>
                  </a:lnTo>
                  <a:lnTo>
                    <a:pt x="419" y="454"/>
                  </a:lnTo>
                  <a:lnTo>
                    <a:pt x="421" y="452"/>
                  </a:lnTo>
                  <a:lnTo>
                    <a:pt x="421" y="452"/>
                  </a:lnTo>
                  <a:lnTo>
                    <a:pt x="421" y="450"/>
                  </a:lnTo>
                  <a:lnTo>
                    <a:pt x="421" y="450"/>
                  </a:lnTo>
                  <a:lnTo>
                    <a:pt x="421" y="450"/>
                  </a:lnTo>
                  <a:lnTo>
                    <a:pt x="424" y="447"/>
                  </a:lnTo>
                  <a:lnTo>
                    <a:pt x="426" y="445"/>
                  </a:lnTo>
                  <a:lnTo>
                    <a:pt x="426" y="445"/>
                  </a:lnTo>
                  <a:lnTo>
                    <a:pt x="428" y="445"/>
                  </a:lnTo>
                  <a:lnTo>
                    <a:pt x="428" y="442"/>
                  </a:lnTo>
                  <a:lnTo>
                    <a:pt x="428" y="442"/>
                  </a:lnTo>
                  <a:lnTo>
                    <a:pt x="431" y="442"/>
                  </a:lnTo>
                  <a:lnTo>
                    <a:pt x="431" y="442"/>
                  </a:lnTo>
                  <a:lnTo>
                    <a:pt x="436" y="442"/>
                  </a:lnTo>
                  <a:lnTo>
                    <a:pt x="438" y="442"/>
                  </a:lnTo>
                  <a:lnTo>
                    <a:pt x="438" y="442"/>
                  </a:lnTo>
                  <a:lnTo>
                    <a:pt x="440" y="442"/>
                  </a:lnTo>
                  <a:lnTo>
                    <a:pt x="443" y="442"/>
                  </a:lnTo>
                  <a:lnTo>
                    <a:pt x="443" y="442"/>
                  </a:lnTo>
                  <a:lnTo>
                    <a:pt x="443" y="440"/>
                  </a:lnTo>
                  <a:lnTo>
                    <a:pt x="445" y="440"/>
                  </a:lnTo>
                  <a:lnTo>
                    <a:pt x="445" y="438"/>
                  </a:lnTo>
                  <a:lnTo>
                    <a:pt x="443" y="438"/>
                  </a:lnTo>
                  <a:lnTo>
                    <a:pt x="438" y="440"/>
                  </a:lnTo>
                  <a:lnTo>
                    <a:pt x="438" y="438"/>
                  </a:lnTo>
                  <a:lnTo>
                    <a:pt x="438" y="438"/>
                  </a:lnTo>
                  <a:lnTo>
                    <a:pt x="438" y="435"/>
                  </a:lnTo>
                  <a:lnTo>
                    <a:pt x="438" y="433"/>
                  </a:lnTo>
                  <a:lnTo>
                    <a:pt x="438" y="433"/>
                  </a:lnTo>
                  <a:lnTo>
                    <a:pt x="440" y="433"/>
                  </a:lnTo>
                  <a:lnTo>
                    <a:pt x="440" y="433"/>
                  </a:lnTo>
                  <a:lnTo>
                    <a:pt x="440" y="433"/>
                  </a:lnTo>
                  <a:lnTo>
                    <a:pt x="440" y="431"/>
                  </a:lnTo>
                  <a:lnTo>
                    <a:pt x="440" y="431"/>
                  </a:lnTo>
                  <a:lnTo>
                    <a:pt x="443" y="431"/>
                  </a:lnTo>
                  <a:lnTo>
                    <a:pt x="443" y="428"/>
                  </a:lnTo>
                  <a:lnTo>
                    <a:pt x="445" y="428"/>
                  </a:lnTo>
                  <a:lnTo>
                    <a:pt x="447" y="423"/>
                  </a:lnTo>
                  <a:lnTo>
                    <a:pt x="450" y="416"/>
                  </a:lnTo>
                  <a:lnTo>
                    <a:pt x="450" y="416"/>
                  </a:lnTo>
                  <a:lnTo>
                    <a:pt x="450" y="416"/>
                  </a:lnTo>
                  <a:lnTo>
                    <a:pt x="450" y="414"/>
                  </a:lnTo>
                  <a:lnTo>
                    <a:pt x="450" y="414"/>
                  </a:lnTo>
                  <a:lnTo>
                    <a:pt x="450" y="414"/>
                  </a:lnTo>
                  <a:lnTo>
                    <a:pt x="450" y="414"/>
                  </a:lnTo>
                  <a:lnTo>
                    <a:pt x="452" y="414"/>
                  </a:lnTo>
                  <a:lnTo>
                    <a:pt x="452" y="416"/>
                  </a:lnTo>
                  <a:lnTo>
                    <a:pt x="452" y="416"/>
                  </a:lnTo>
                  <a:lnTo>
                    <a:pt x="454" y="416"/>
                  </a:lnTo>
                  <a:lnTo>
                    <a:pt x="454" y="414"/>
                  </a:lnTo>
                  <a:lnTo>
                    <a:pt x="457" y="414"/>
                  </a:lnTo>
                  <a:lnTo>
                    <a:pt x="457" y="412"/>
                  </a:lnTo>
                  <a:lnTo>
                    <a:pt x="459" y="412"/>
                  </a:lnTo>
                  <a:lnTo>
                    <a:pt x="464" y="409"/>
                  </a:lnTo>
                  <a:lnTo>
                    <a:pt x="471" y="405"/>
                  </a:lnTo>
                  <a:lnTo>
                    <a:pt x="471" y="402"/>
                  </a:lnTo>
                  <a:lnTo>
                    <a:pt x="471" y="402"/>
                  </a:lnTo>
                  <a:lnTo>
                    <a:pt x="471" y="402"/>
                  </a:lnTo>
                  <a:lnTo>
                    <a:pt x="471" y="400"/>
                  </a:lnTo>
                  <a:lnTo>
                    <a:pt x="471" y="400"/>
                  </a:lnTo>
                  <a:lnTo>
                    <a:pt x="471" y="400"/>
                  </a:lnTo>
                  <a:close/>
                  <a:moveTo>
                    <a:pt x="334" y="973"/>
                  </a:moveTo>
                  <a:lnTo>
                    <a:pt x="331" y="973"/>
                  </a:lnTo>
                  <a:lnTo>
                    <a:pt x="331" y="975"/>
                  </a:lnTo>
                  <a:lnTo>
                    <a:pt x="331" y="975"/>
                  </a:lnTo>
                  <a:lnTo>
                    <a:pt x="331" y="975"/>
                  </a:lnTo>
                  <a:lnTo>
                    <a:pt x="331" y="977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5"/>
                  </a:lnTo>
                  <a:lnTo>
                    <a:pt x="334" y="975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7"/>
                  </a:lnTo>
                  <a:lnTo>
                    <a:pt x="334" y="975"/>
                  </a:lnTo>
                  <a:lnTo>
                    <a:pt x="334" y="973"/>
                  </a:lnTo>
                  <a:lnTo>
                    <a:pt x="334" y="973"/>
                  </a:lnTo>
                  <a:lnTo>
                    <a:pt x="334" y="970"/>
                  </a:lnTo>
                  <a:lnTo>
                    <a:pt x="334" y="970"/>
                  </a:lnTo>
                  <a:lnTo>
                    <a:pt x="334" y="970"/>
                  </a:lnTo>
                  <a:lnTo>
                    <a:pt x="334" y="970"/>
                  </a:lnTo>
                  <a:lnTo>
                    <a:pt x="334" y="970"/>
                  </a:lnTo>
                  <a:lnTo>
                    <a:pt x="334" y="973"/>
                  </a:lnTo>
                  <a:lnTo>
                    <a:pt x="334" y="973"/>
                  </a:lnTo>
                  <a:lnTo>
                    <a:pt x="334" y="973"/>
                  </a:lnTo>
                  <a:close/>
                  <a:moveTo>
                    <a:pt x="329" y="975"/>
                  </a:moveTo>
                  <a:lnTo>
                    <a:pt x="329" y="975"/>
                  </a:lnTo>
                  <a:lnTo>
                    <a:pt x="329" y="975"/>
                  </a:lnTo>
                  <a:lnTo>
                    <a:pt x="329" y="977"/>
                  </a:lnTo>
                  <a:lnTo>
                    <a:pt x="329" y="977"/>
                  </a:lnTo>
                  <a:lnTo>
                    <a:pt x="329" y="975"/>
                  </a:lnTo>
                  <a:lnTo>
                    <a:pt x="329" y="975"/>
                  </a:lnTo>
                  <a:lnTo>
                    <a:pt x="329" y="975"/>
                  </a:lnTo>
                  <a:lnTo>
                    <a:pt x="329" y="975"/>
                  </a:lnTo>
                  <a:close/>
                  <a:moveTo>
                    <a:pt x="334" y="899"/>
                  </a:moveTo>
                  <a:lnTo>
                    <a:pt x="334" y="899"/>
                  </a:lnTo>
                  <a:lnTo>
                    <a:pt x="334" y="897"/>
                  </a:lnTo>
                  <a:lnTo>
                    <a:pt x="334" y="894"/>
                  </a:lnTo>
                  <a:lnTo>
                    <a:pt x="331" y="894"/>
                  </a:lnTo>
                  <a:lnTo>
                    <a:pt x="331" y="894"/>
                  </a:lnTo>
                  <a:lnTo>
                    <a:pt x="331" y="899"/>
                  </a:lnTo>
                  <a:lnTo>
                    <a:pt x="331" y="899"/>
                  </a:lnTo>
                  <a:lnTo>
                    <a:pt x="331" y="899"/>
                  </a:lnTo>
                  <a:lnTo>
                    <a:pt x="334" y="899"/>
                  </a:lnTo>
                  <a:close/>
                  <a:moveTo>
                    <a:pt x="317" y="1001"/>
                  </a:moveTo>
                  <a:lnTo>
                    <a:pt x="317" y="1001"/>
                  </a:lnTo>
                  <a:lnTo>
                    <a:pt x="317" y="1001"/>
                  </a:lnTo>
                  <a:lnTo>
                    <a:pt x="317" y="999"/>
                  </a:lnTo>
                  <a:lnTo>
                    <a:pt x="320" y="999"/>
                  </a:lnTo>
                  <a:lnTo>
                    <a:pt x="317" y="999"/>
                  </a:lnTo>
                  <a:lnTo>
                    <a:pt x="317" y="999"/>
                  </a:lnTo>
                  <a:lnTo>
                    <a:pt x="317" y="1001"/>
                  </a:lnTo>
                  <a:lnTo>
                    <a:pt x="315" y="1001"/>
                  </a:lnTo>
                  <a:lnTo>
                    <a:pt x="317" y="1001"/>
                  </a:lnTo>
                  <a:lnTo>
                    <a:pt x="317" y="1001"/>
                  </a:lnTo>
                  <a:lnTo>
                    <a:pt x="317" y="1001"/>
                  </a:lnTo>
                  <a:close/>
                  <a:moveTo>
                    <a:pt x="315" y="1020"/>
                  </a:moveTo>
                  <a:lnTo>
                    <a:pt x="315" y="1020"/>
                  </a:lnTo>
                  <a:lnTo>
                    <a:pt x="315" y="1020"/>
                  </a:lnTo>
                  <a:lnTo>
                    <a:pt x="315" y="1020"/>
                  </a:lnTo>
                  <a:lnTo>
                    <a:pt x="315" y="1020"/>
                  </a:lnTo>
                  <a:lnTo>
                    <a:pt x="315" y="1025"/>
                  </a:lnTo>
                  <a:lnTo>
                    <a:pt x="317" y="1025"/>
                  </a:lnTo>
                  <a:lnTo>
                    <a:pt x="317" y="1022"/>
                  </a:lnTo>
                  <a:lnTo>
                    <a:pt x="317" y="1020"/>
                  </a:lnTo>
                  <a:lnTo>
                    <a:pt x="317" y="1020"/>
                  </a:lnTo>
                  <a:lnTo>
                    <a:pt x="320" y="1020"/>
                  </a:lnTo>
                  <a:lnTo>
                    <a:pt x="317" y="1020"/>
                  </a:lnTo>
                  <a:lnTo>
                    <a:pt x="317" y="1020"/>
                  </a:lnTo>
                  <a:lnTo>
                    <a:pt x="317" y="1020"/>
                  </a:lnTo>
                  <a:lnTo>
                    <a:pt x="320" y="1017"/>
                  </a:lnTo>
                  <a:lnTo>
                    <a:pt x="320" y="1017"/>
                  </a:lnTo>
                  <a:lnTo>
                    <a:pt x="320" y="1017"/>
                  </a:lnTo>
                  <a:lnTo>
                    <a:pt x="320" y="1017"/>
                  </a:lnTo>
                  <a:lnTo>
                    <a:pt x="320" y="1017"/>
                  </a:lnTo>
                  <a:lnTo>
                    <a:pt x="317" y="1017"/>
                  </a:lnTo>
                  <a:lnTo>
                    <a:pt x="317" y="1017"/>
                  </a:lnTo>
                  <a:lnTo>
                    <a:pt x="315" y="1017"/>
                  </a:lnTo>
                  <a:lnTo>
                    <a:pt x="315" y="1017"/>
                  </a:lnTo>
                  <a:lnTo>
                    <a:pt x="315" y="1017"/>
                  </a:lnTo>
                  <a:lnTo>
                    <a:pt x="315" y="1017"/>
                  </a:lnTo>
                  <a:lnTo>
                    <a:pt x="315" y="1020"/>
                  </a:lnTo>
                  <a:close/>
                  <a:moveTo>
                    <a:pt x="320" y="925"/>
                  </a:moveTo>
                  <a:lnTo>
                    <a:pt x="320" y="925"/>
                  </a:lnTo>
                  <a:lnTo>
                    <a:pt x="320" y="925"/>
                  </a:lnTo>
                  <a:lnTo>
                    <a:pt x="320" y="925"/>
                  </a:lnTo>
                  <a:lnTo>
                    <a:pt x="320" y="925"/>
                  </a:lnTo>
                  <a:lnTo>
                    <a:pt x="320" y="923"/>
                  </a:lnTo>
                  <a:lnTo>
                    <a:pt x="320" y="923"/>
                  </a:lnTo>
                  <a:lnTo>
                    <a:pt x="320" y="923"/>
                  </a:lnTo>
                  <a:lnTo>
                    <a:pt x="320" y="923"/>
                  </a:lnTo>
                  <a:lnTo>
                    <a:pt x="317" y="923"/>
                  </a:lnTo>
                  <a:lnTo>
                    <a:pt x="320" y="925"/>
                  </a:lnTo>
                  <a:close/>
                  <a:moveTo>
                    <a:pt x="322" y="987"/>
                  </a:moveTo>
                  <a:lnTo>
                    <a:pt x="320" y="987"/>
                  </a:lnTo>
                  <a:lnTo>
                    <a:pt x="320" y="984"/>
                  </a:lnTo>
                  <a:lnTo>
                    <a:pt x="320" y="984"/>
                  </a:lnTo>
                  <a:lnTo>
                    <a:pt x="320" y="982"/>
                  </a:lnTo>
                  <a:lnTo>
                    <a:pt x="320" y="982"/>
                  </a:lnTo>
                  <a:lnTo>
                    <a:pt x="320" y="982"/>
                  </a:lnTo>
                  <a:lnTo>
                    <a:pt x="317" y="982"/>
                  </a:lnTo>
                  <a:lnTo>
                    <a:pt x="317" y="980"/>
                  </a:lnTo>
                  <a:lnTo>
                    <a:pt x="317" y="980"/>
                  </a:lnTo>
                  <a:lnTo>
                    <a:pt x="317" y="977"/>
                  </a:lnTo>
                  <a:lnTo>
                    <a:pt x="317" y="977"/>
                  </a:lnTo>
                  <a:lnTo>
                    <a:pt x="317" y="977"/>
                  </a:lnTo>
                  <a:lnTo>
                    <a:pt x="317" y="975"/>
                  </a:lnTo>
                  <a:lnTo>
                    <a:pt x="315" y="975"/>
                  </a:lnTo>
                  <a:lnTo>
                    <a:pt x="315" y="975"/>
                  </a:lnTo>
                  <a:lnTo>
                    <a:pt x="313" y="975"/>
                  </a:lnTo>
                  <a:lnTo>
                    <a:pt x="313" y="975"/>
                  </a:lnTo>
                  <a:lnTo>
                    <a:pt x="313" y="977"/>
                  </a:lnTo>
                  <a:lnTo>
                    <a:pt x="313" y="977"/>
                  </a:lnTo>
                  <a:lnTo>
                    <a:pt x="313" y="977"/>
                  </a:lnTo>
                  <a:lnTo>
                    <a:pt x="313" y="977"/>
                  </a:lnTo>
                  <a:lnTo>
                    <a:pt x="313" y="977"/>
                  </a:lnTo>
                  <a:lnTo>
                    <a:pt x="310" y="980"/>
                  </a:lnTo>
                  <a:lnTo>
                    <a:pt x="310" y="980"/>
                  </a:lnTo>
                  <a:lnTo>
                    <a:pt x="310" y="982"/>
                  </a:lnTo>
                  <a:lnTo>
                    <a:pt x="313" y="980"/>
                  </a:lnTo>
                  <a:lnTo>
                    <a:pt x="313" y="980"/>
                  </a:lnTo>
                  <a:lnTo>
                    <a:pt x="313" y="980"/>
                  </a:lnTo>
                  <a:lnTo>
                    <a:pt x="313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5" y="980"/>
                  </a:lnTo>
                  <a:lnTo>
                    <a:pt x="317" y="980"/>
                  </a:lnTo>
                  <a:lnTo>
                    <a:pt x="317" y="982"/>
                  </a:lnTo>
                  <a:lnTo>
                    <a:pt x="317" y="982"/>
                  </a:lnTo>
                  <a:lnTo>
                    <a:pt x="317" y="982"/>
                  </a:lnTo>
                  <a:lnTo>
                    <a:pt x="317" y="982"/>
                  </a:lnTo>
                  <a:lnTo>
                    <a:pt x="317" y="982"/>
                  </a:lnTo>
                  <a:lnTo>
                    <a:pt x="320" y="984"/>
                  </a:lnTo>
                  <a:lnTo>
                    <a:pt x="320" y="984"/>
                  </a:lnTo>
                  <a:lnTo>
                    <a:pt x="320" y="984"/>
                  </a:lnTo>
                  <a:lnTo>
                    <a:pt x="320" y="987"/>
                  </a:lnTo>
                  <a:lnTo>
                    <a:pt x="320" y="987"/>
                  </a:lnTo>
                  <a:lnTo>
                    <a:pt x="320" y="987"/>
                  </a:lnTo>
                  <a:lnTo>
                    <a:pt x="320" y="987"/>
                  </a:lnTo>
                  <a:lnTo>
                    <a:pt x="320" y="989"/>
                  </a:lnTo>
                  <a:lnTo>
                    <a:pt x="320" y="989"/>
                  </a:lnTo>
                  <a:lnTo>
                    <a:pt x="320" y="989"/>
                  </a:lnTo>
                  <a:lnTo>
                    <a:pt x="317" y="989"/>
                  </a:lnTo>
                  <a:lnTo>
                    <a:pt x="320" y="991"/>
                  </a:lnTo>
                  <a:lnTo>
                    <a:pt x="320" y="991"/>
                  </a:lnTo>
                  <a:lnTo>
                    <a:pt x="320" y="991"/>
                  </a:lnTo>
                  <a:lnTo>
                    <a:pt x="320" y="989"/>
                  </a:lnTo>
                  <a:lnTo>
                    <a:pt x="322" y="989"/>
                  </a:lnTo>
                  <a:lnTo>
                    <a:pt x="322" y="989"/>
                  </a:lnTo>
                  <a:lnTo>
                    <a:pt x="322" y="989"/>
                  </a:lnTo>
                  <a:lnTo>
                    <a:pt x="322" y="989"/>
                  </a:lnTo>
                  <a:lnTo>
                    <a:pt x="322" y="989"/>
                  </a:lnTo>
                  <a:lnTo>
                    <a:pt x="322" y="989"/>
                  </a:lnTo>
                  <a:lnTo>
                    <a:pt x="322" y="987"/>
                  </a:lnTo>
                  <a:lnTo>
                    <a:pt x="322" y="987"/>
                  </a:lnTo>
                  <a:lnTo>
                    <a:pt x="322" y="987"/>
                  </a:lnTo>
                  <a:close/>
                  <a:moveTo>
                    <a:pt x="322" y="1025"/>
                  </a:moveTo>
                  <a:lnTo>
                    <a:pt x="320" y="1025"/>
                  </a:lnTo>
                  <a:lnTo>
                    <a:pt x="320" y="1025"/>
                  </a:lnTo>
                  <a:lnTo>
                    <a:pt x="320" y="1025"/>
                  </a:lnTo>
                  <a:lnTo>
                    <a:pt x="317" y="1027"/>
                  </a:lnTo>
                  <a:lnTo>
                    <a:pt x="315" y="1027"/>
                  </a:lnTo>
                  <a:lnTo>
                    <a:pt x="315" y="1027"/>
                  </a:lnTo>
                  <a:lnTo>
                    <a:pt x="315" y="1027"/>
                  </a:lnTo>
                  <a:lnTo>
                    <a:pt x="315" y="1027"/>
                  </a:lnTo>
                  <a:lnTo>
                    <a:pt x="315" y="1029"/>
                  </a:lnTo>
                  <a:lnTo>
                    <a:pt x="315" y="1029"/>
                  </a:lnTo>
                  <a:lnTo>
                    <a:pt x="315" y="1029"/>
                  </a:lnTo>
                  <a:lnTo>
                    <a:pt x="315" y="1029"/>
                  </a:lnTo>
                  <a:lnTo>
                    <a:pt x="313" y="1029"/>
                  </a:lnTo>
                  <a:lnTo>
                    <a:pt x="313" y="1029"/>
                  </a:lnTo>
                  <a:lnTo>
                    <a:pt x="313" y="1032"/>
                  </a:lnTo>
                  <a:lnTo>
                    <a:pt x="313" y="1032"/>
                  </a:lnTo>
                  <a:lnTo>
                    <a:pt x="313" y="1032"/>
                  </a:lnTo>
                  <a:lnTo>
                    <a:pt x="313" y="1034"/>
                  </a:lnTo>
                  <a:lnTo>
                    <a:pt x="313" y="1034"/>
                  </a:lnTo>
                  <a:lnTo>
                    <a:pt x="313" y="1034"/>
                  </a:lnTo>
                  <a:lnTo>
                    <a:pt x="313" y="1036"/>
                  </a:lnTo>
                  <a:lnTo>
                    <a:pt x="315" y="1034"/>
                  </a:lnTo>
                  <a:lnTo>
                    <a:pt x="315" y="1032"/>
                  </a:lnTo>
                  <a:lnTo>
                    <a:pt x="315" y="1032"/>
                  </a:lnTo>
                  <a:lnTo>
                    <a:pt x="315" y="1032"/>
                  </a:lnTo>
                  <a:lnTo>
                    <a:pt x="315" y="1032"/>
                  </a:lnTo>
                  <a:lnTo>
                    <a:pt x="315" y="1032"/>
                  </a:lnTo>
                  <a:lnTo>
                    <a:pt x="317" y="1032"/>
                  </a:lnTo>
                  <a:lnTo>
                    <a:pt x="317" y="1029"/>
                  </a:lnTo>
                  <a:lnTo>
                    <a:pt x="320" y="1029"/>
                  </a:lnTo>
                  <a:lnTo>
                    <a:pt x="320" y="1029"/>
                  </a:lnTo>
                  <a:lnTo>
                    <a:pt x="320" y="1027"/>
                  </a:lnTo>
                  <a:lnTo>
                    <a:pt x="320" y="1027"/>
                  </a:lnTo>
                  <a:lnTo>
                    <a:pt x="322" y="1027"/>
                  </a:lnTo>
                  <a:lnTo>
                    <a:pt x="322" y="1027"/>
                  </a:lnTo>
                  <a:lnTo>
                    <a:pt x="322" y="1027"/>
                  </a:lnTo>
                  <a:lnTo>
                    <a:pt x="322" y="1027"/>
                  </a:lnTo>
                  <a:lnTo>
                    <a:pt x="320" y="1025"/>
                  </a:lnTo>
                  <a:lnTo>
                    <a:pt x="320" y="1025"/>
                  </a:lnTo>
                  <a:lnTo>
                    <a:pt x="320" y="1025"/>
                  </a:lnTo>
                  <a:lnTo>
                    <a:pt x="322" y="1025"/>
                  </a:lnTo>
                  <a:lnTo>
                    <a:pt x="322" y="1025"/>
                  </a:lnTo>
                  <a:lnTo>
                    <a:pt x="322" y="1025"/>
                  </a:lnTo>
                  <a:lnTo>
                    <a:pt x="322" y="1025"/>
                  </a:lnTo>
                  <a:lnTo>
                    <a:pt x="322" y="1025"/>
                  </a:lnTo>
                  <a:close/>
                  <a:moveTo>
                    <a:pt x="320" y="928"/>
                  </a:moveTo>
                  <a:lnTo>
                    <a:pt x="320" y="928"/>
                  </a:lnTo>
                  <a:lnTo>
                    <a:pt x="320" y="930"/>
                  </a:lnTo>
                  <a:lnTo>
                    <a:pt x="320" y="930"/>
                  </a:lnTo>
                  <a:lnTo>
                    <a:pt x="320" y="930"/>
                  </a:lnTo>
                  <a:lnTo>
                    <a:pt x="322" y="928"/>
                  </a:lnTo>
                  <a:lnTo>
                    <a:pt x="322" y="928"/>
                  </a:lnTo>
                  <a:lnTo>
                    <a:pt x="322" y="928"/>
                  </a:lnTo>
                  <a:lnTo>
                    <a:pt x="320" y="925"/>
                  </a:lnTo>
                  <a:lnTo>
                    <a:pt x="320" y="928"/>
                  </a:lnTo>
                  <a:close/>
                  <a:moveTo>
                    <a:pt x="320" y="892"/>
                  </a:moveTo>
                  <a:lnTo>
                    <a:pt x="317" y="894"/>
                  </a:lnTo>
                  <a:lnTo>
                    <a:pt x="317" y="894"/>
                  </a:lnTo>
                  <a:lnTo>
                    <a:pt x="320" y="894"/>
                  </a:lnTo>
                  <a:lnTo>
                    <a:pt x="320" y="894"/>
                  </a:lnTo>
                  <a:lnTo>
                    <a:pt x="322" y="894"/>
                  </a:lnTo>
                  <a:lnTo>
                    <a:pt x="322" y="894"/>
                  </a:lnTo>
                  <a:lnTo>
                    <a:pt x="320" y="892"/>
                  </a:lnTo>
                  <a:lnTo>
                    <a:pt x="320" y="892"/>
                  </a:lnTo>
                  <a:lnTo>
                    <a:pt x="320" y="892"/>
                  </a:lnTo>
                  <a:lnTo>
                    <a:pt x="320" y="890"/>
                  </a:lnTo>
                  <a:lnTo>
                    <a:pt x="320" y="892"/>
                  </a:lnTo>
                  <a:lnTo>
                    <a:pt x="320" y="892"/>
                  </a:lnTo>
                  <a:lnTo>
                    <a:pt x="320" y="892"/>
                  </a:lnTo>
                  <a:lnTo>
                    <a:pt x="320" y="892"/>
                  </a:lnTo>
                  <a:lnTo>
                    <a:pt x="320" y="892"/>
                  </a:lnTo>
                  <a:close/>
                  <a:moveTo>
                    <a:pt x="322" y="932"/>
                  </a:moveTo>
                  <a:lnTo>
                    <a:pt x="322" y="932"/>
                  </a:lnTo>
                  <a:lnTo>
                    <a:pt x="320" y="932"/>
                  </a:lnTo>
                  <a:lnTo>
                    <a:pt x="320" y="932"/>
                  </a:lnTo>
                  <a:lnTo>
                    <a:pt x="320" y="935"/>
                  </a:lnTo>
                  <a:lnTo>
                    <a:pt x="320" y="937"/>
                  </a:lnTo>
                  <a:lnTo>
                    <a:pt x="320" y="939"/>
                  </a:lnTo>
                  <a:lnTo>
                    <a:pt x="320" y="939"/>
                  </a:lnTo>
                  <a:lnTo>
                    <a:pt x="320" y="942"/>
                  </a:lnTo>
                  <a:lnTo>
                    <a:pt x="320" y="942"/>
                  </a:lnTo>
                  <a:lnTo>
                    <a:pt x="320" y="942"/>
                  </a:lnTo>
                  <a:lnTo>
                    <a:pt x="317" y="942"/>
                  </a:lnTo>
                  <a:lnTo>
                    <a:pt x="317" y="942"/>
                  </a:lnTo>
                  <a:lnTo>
                    <a:pt x="317" y="942"/>
                  </a:lnTo>
                  <a:lnTo>
                    <a:pt x="317" y="944"/>
                  </a:lnTo>
                  <a:lnTo>
                    <a:pt x="317" y="944"/>
                  </a:lnTo>
                  <a:lnTo>
                    <a:pt x="317" y="944"/>
                  </a:lnTo>
                  <a:lnTo>
                    <a:pt x="317" y="944"/>
                  </a:lnTo>
                  <a:lnTo>
                    <a:pt x="317" y="944"/>
                  </a:lnTo>
                  <a:lnTo>
                    <a:pt x="317" y="944"/>
                  </a:lnTo>
                  <a:lnTo>
                    <a:pt x="317" y="947"/>
                  </a:lnTo>
                  <a:lnTo>
                    <a:pt x="317" y="947"/>
                  </a:lnTo>
                  <a:lnTo>
                    <a:pt x="315" y="947"/>
                  </a:lnTo>
                  <a:lnTo>
                    <a:pt x="317" y="947"/>
                  </a:lnTo>
                  <a:lnTo>
                    <a:pt x="317" y="947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5" y="949"/>
                  </a:lnTo>
                  <a:lnTo>
                    <a:pt x="315" y="949"/>
                  </a:lnTo>
                  <a:lnTo>
                    <a:pt x="315" y="949"/>
                  </a:lnTo>
                  <a:lnTo>
                    <a:pt x="315" y="951"/>
                  </a:lnTo>
                  <a:lnTo>
                    <a:pt x="315" y="951"/>
                  </a:lnTo>
                  <a:lnTo>
                    <a:pt x="315" y="951"/>
                  </a:lnTo>
                  <a:lnTo>
                    <a:pt x="315" y="951"/>
                  </a:lnTo>
                  <a:lnTo>
                    <a:pt x="317" y="951"/>
                  </a:lnTo>
                  <a:lnTo>
                    <a:pt x="317" y="951"/>
                  </a:lnTo>
                  <a:lnTo>
                    <a:pt x="317" y="951"/>
                  </a:lnTo>
                  <a:lnTo>
                    <a:pt x="317" y="951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17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0" y="949"/>
                  </a:lnTo>
                  <a:lnTo>
                    <a:pt x="322" y="947"/>
                  </a:lnTo>
                  <a:lnTo>
                    <a:pt x="322" y="944"/>
                  </a:lnTo>
                  <a:lnTo>
                    <a:pt x="322" y="944"/>
                  </a:lnTo>
                  <a:lnTo>
                    <a:pt x="322" y="942"/>
                  </a:lnTo>
                  <a:lnTo>
                    <a:pt x="322" y="942"/>
                  </a:lnTo>
                  <a:lnTo>
                    <a:pt x="322" y="939"/>
                  </a:lnTo>
                  <a:lnTo>
                    <a:pt x="322" y="937"/>
                  </a:lnTo>
                  <a:lnTo>
                    <a:pt x="322" y="937"/>
                  </a:lnTo>
                  <a:lnTo>
                    <a:pt x="322" y="937"/>
                  </a:lnTo>
                  <a:lnTo>
                    <a:pt x="322" y="937"/>
                  </a:lnTo>
                  <a:lnTo>
                    <a:pt x="322" y="937"/>
                  </a:lnTo>
                  <a:lnTo>
                    <a:pt x="322" y="935"/>
                  </a:lnTo>
                  <a:lnTo>
                    <a:pt x="322" y="935"/>
                  </a:lnTo>
                  <a:lnTo>
                    <a:pt x="322" y="932"/>
                  </a:lnTo>
                  <a:close/>
                  <a:moveTo>
                    <a:pt x="322" y="961"/>
                  </a:moveTo>
                  <a:lnTo>
                    <a:pt x="322" y="961"/>
                  </a:lnTo>
                  <a:lnTo>
                    <a:pt x="320" y="961"/>
                  </a:lnTo>
                  <a:lnTo>
                    <a:pt x="320" y="961"/>
                  </a:lnTo>
                  <a:lnTo>
                    <a:pt x="322" y="961"/>
                  </a:lnTo>
                  <a:lnTo>
                    <a:pt x="320" y="961"/>
                  </a:lnTo>
                  <a:lnTo>
                    <a:pt x="317" y="961"/>
                  </a:lnTo>
                  <a:lnTo>
                    <a:pt x="317" y="961"/>
                  </a:lnTo>
                  <a:lnTo>
                    <a:pt x="317" y="961"/>
                  </a:lnTo>
                  <a:lnTo>
                    <a:pt x="317" y="961"/>
                  </a:lnTo>
                  <a:lnTo>
                    <a:pt x="320" y="961"/>
                  </a:lnTo>
                  <a:lnTo>
                    <a:pt x="320" y="963"/>
                  </a:lnTo>
                  <a:lnTo>
                    <a:pt x="320" y="963"/>
                  </a:lnTo>
                  <a:lnTo>
                    <a:pt x="322" y="963"/>
                  </a:lnTo>
                  <a:lnTo>
                    <a:pt x="322" y="963"/>
                  </a:lnTo>
                  <a:lnTo>
                    <a:pt x="322" y="961"/>
                  </a:lnTo>
                  <a:lnTo>
                    <a:pt x="322" y="961"/>
                  </a:lnTo>
                  <a:lnTo>
                    <a:pt x="322" y="96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6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Open Sans Light" panose="020B060603050402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B00E36B-D94F-4210-A97D-3A1F6EB02B2C}"/>
                </a:ext>
              </a:extLst>
            </p:cNvPr>
            <p:cNvGrpSpPr/>
            <p:nvPr/>
          </p:nvGrpSpPr>
          <p:grpSpPr>
            <a:xfrm>
              <a:off x="-1712273" y="0"/>
              <a:ext cx="8254585" cy="5842906"/>
              <a:chOff x="-1712273" y="0"/>
              <a:chExt cx="8254585" cy="5842906"/>
            </a:xfrm>
            <a:solidFill>
              <a:schemeClr val="bg1">
                <a:lumMod val="85000"/>
              </a:schemeClr>
            </a:solidFill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FCAF3B6A-15A8-47F3-B692-D526F7807F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9515" y="3280125"/>
                <a:ext cx="564780" cy="1177970"/>
              </a:xfrm>
              <a:custGeom>
                <a:avLst/>
                <a:gdLst>
                  <a:gd name="T0" fmla="*/ 248 w 385"/>
                  <a:gd name="T1" fmla="*/ 694 h 803"/>
                  <a:gd name="T2" fmla="*/ 253 w 385"/>
                  <a:gd name="T3" fmla="*/ 701 h 803"/>
                  <a:gd name="T4" fmla="*/ 262 w 385"/>
                  <a:gd name="T5" fmla="*/ 708 h 803"/>
                  <a:gd name="T6" fmla="*/ 305 w 385"/>
                  <a:gd name="T7" fmla="*/ 112 h 803"/>
                  <a:gd name="T8" fmla="*/ 215 w 385"/>
                  <a:gd name="T9" fmla="*/ 751 h 803"/>
                  <a:gd name="T10" fmla="*/ 288 w 385"/>
                  <a:gd name="T11" fmla="*/ 121 h 803"/>
                  <a:gd name="T12" fmla="*/ 253 w 385"/>
                  <a:gd name="T13" fmla="*/ 140 h 803"/>
                  <a:gd name="T14" fmla="*/ 283 w 385"/>
                  <a:gd name="T15" fmla="*/ 133 h 803"/>
                  <a:gd name="T16" fmla="*/ 380 w 385"/>
                  <a:gd name="T17" fmla="*/ 580 h 803"/>
                  <a:gd name="T18" fmla="*/ 376 w 385"/>
                  <a:gd name="T19" fmla="*/ 552 h 803"/>
                  <a:gd name="T20" fmla="*/ 371 w 385"/>
                  <a:gd name="T21" fmla="*/ 533 h 803"/>
                  <a:gd name="T22" fmla="*/ 371 w 385"/>
                  <a:gd name="T23" fmla="*/ 500 h 803"/>
                  <a:gd name="T24" fmla="*/ 357 w 385"/>
                  <a:gd name="T25" fmla="*/ 448 h 803"/>
                  <a:gd name="T26" fmla="*/ 328 w 385"/>
                  <a:gd name="T27" fmla="*/ 415 h 803"/>
                  <a:gd name="T28" fmla="*/ 319 w 385"/>
                  <a:gd name="T29" fmla="*/ 396 h 803"/>
                  <a:gd name="T30" fmla="*/ 291 w 385"/>
                  <a:gd name="T31" fmla="*/ 379 h 803"/>
                  <a:gd name="T32" fmla="*/ 236 w 385"/>
                  <a:gd name="T33" fmla="*/ 327 h 803"/>
                  <a:gd name="T34" fmla="*/ 222 w 385"/>
                  <a:gd name="T35" fmla="*/ 294 h 803"/>
                  <a:gd name="T36" fmla="*/ 187 w 385"/>
                  <a:gd name="T37" fmla="*/ 251 h 803"/>
                  <a:gd name="T38" fmla="*/ 194 w 385"/>
                  <a:gd name="T39" fmla="*/ 211 h 803"/>
                  <a:gd name="T40" fmla="*/ 224 w 385"/>
                  <a:gd name="T41" fmla="*/ 176 h 803"/>
                  <a:gd name="T42" fmla="*/ 231 w 385"/>
                  <a:gd name="T43" fmla="*/ 159 h 803"/>
                  <a:gd name="T44" fmla="*/ 239 w 385"/>
                  <a:gd name="T45" fmla="*/ 135 h 803"/>
                  <a:gd name="T46" fmla="*/ 248 w 385"/>
                  <a:gd name="T47" fmla="*/ 133 h 803"/>
                  <a:gd name="T48" fmla="*/ 265 w 385"/>
                  <a:gd name="T49" fmla="*/ 135 h 803"/>
                  <a:gd name="T50" fmla="*/ 283 w 385"/>
                  <a:gd name="T51" fmla="*/ 114 h 803"/>
                  <a:gd name="T52" fmla="*/ 298 w 385"/>
                  <a:gd name="T53" fmla="*/ 105 h 803"/>
                  <a:gd name="T54" fmla="*/ 269 w 385"/>
                  <a:gd name="T55" fmla="*/ 93 h 803"/>
                  <a:gd name="T56" fmla="*/ 231 w 385"/>
                  <a:gd name="T57" fmla="*/ 52 h 803"/>
                  <a:gd name="T58" fmla="*/ 196 w 385"/>
                  <a:gd name="T59" fmla="*/ 24 h 803"/>
                  <a:gd name="T60" fmla="*/ 151 w 385"/>
                  <a:gd name="T61" fmla="*/ 10 h 803"/>
                  <a:gd name="T62" fmla="*/ 99 w 385"/>
                  <a:gd name="T63" fmla="*/ 45 h 803"/>
                  <a:gd name="T64" fmla="*/ 49 w 385"/>
                  <a:gd name="T65" fmla="*/ 52 h 803"/>
                  <a:gd name="T66" fmla="*/ 2 w 385"/>
                  <a:gd name="T67" fmla="*/ 57 h 803"/>
                  <a:gd name="T68" fmla="*/ 40 w 385"/>
                  <a:gd name="T69" fmla="*/ 109 h 803"/>
                  <a:gd name="T70" fmla="*/ 71 w 385"/>
                  <a:gd name="T71" fmla="*/ 145 h 803"/>
                  <a:gd name="T72" fmla="*/ 116 w 385"/>
                  <a:gd name="T73" fmla="*/ 140 h 803"/>
                  <a:gd name="T74" fmla="*/ 149 w 385"/>
                  <a:gd name="T75" fmla="*/ 187 h 803"/>
                  <a:gd name="T76" fmla="*/ 99 w 385"/>
                  <a:gd name="T77" fmla="*/ 206 h 803"/>
                  <a:gd name="T78" fmla="*/ 125 w 385"/>
                  <a:gd name="T79" fmla="*/ 247 h 803"/>
                  <a:gd name="T80" fmla="*/ 170 w 385"/>
                  <a:gd name="T81" fmla="*/ 289 h 803"/>
                  <a:gd name="T82" fmla="*/ 220 w 385"/>
                  <a:gd name="T83" fmla="*/ 341 h 803"/>
                  <a:gd name="T84" fmla="*/ 253 w 385"/>
                  <a:gd name="T85" fmla="*/ 389 h 803"/>
                  <a:gd name="T86" fmla="*/ 276 w 385"/>
                  <a:gd name="T87" fmla="*/ 434 h 803"/>
                  <a:gd name="T88" fmla="*/ 283 w 385"/>
                  <a:gd name="T89" fmla="*/ 474 h 803"/>
                  <a:gd name="T90" fmla="*/ 281 w 385"/>
                  <a:gd name="T91" fmla="*/ 528 h 803"/>
                  <a:gd name="T92" fmla="*/ 243 w 385"/>
                  <a:gd name="T93" fmla="*/ 618 h 803"/>
                  <a:gd name="T94" fmla="*/ 194 w 385"/>
                  <a:gd name="T95" fmla="*/ 644 h 803"/>
                  <a:gd name="T96" fmla="*/ 191 w 385"/>
                  <a:gd name="T97" fmla="*/ 675 h 803"/>
                  <a:gd name="T98" fmla="*/ 127 w 385"/>
                  <a:gd name="T99" fmla="*/ 706 h 803"/>
                  <a:gd name="T100" fmla="*/ 144 w 385"/>
                  <a:gd name="T101" fmla="*/ 751 h 803"/>
                  <a:gd name="T102" fmla="*/ 170 w 385"/>
                  <a:gd name="T103" fmla="*/ 788 h 803"/>
                  <a:gd name="T104" fmla="*/ 224 w 385"/>
                  <a:gd name="T105" fmla="*/ 729 h 803"/>
                  <a:gd name="T106" fmla="*/ 239 w 385"/>
                  <a:gd name="T107" fmla="*/ 729 h 803"/>
                  <a:gd name="T108" fmla="*/ 236 w 385"/>
                  <a:gd name="T109" fmla="*/ 703 h 803"/>
                  <a:gd name="T110" fmla="*/ 255 w 385"/>
                  <a:gd name="T111" fmla="*/ 701 h 803"/>
                  <a:gd name="T112" fmla="*/ 265 w 385"/>
                  <a:gd name="T113" fmla="*/ 701 h 803"/>
                  <a:gd name="T114" fmla="*/ 328 w 385"/>
                  <a:gd name="T115" fmla="*/ 673 h 803"/>
                  <a:gd name="T116" fmla="*/ 371 w 385"/>
                  <a:gd name="T117" fmla="*/ 642 h 803"/>
                  <a:gd name="T118" fmla="*/ 373 w 385"/>
                  <a:gd name="T119" fmla="*/ 613 h 803"/>
                  <a:gd name="T120" fmla="*/ 376 w 385"/>
                  <a:gd name="T121" fmla="*/ 597 h 803"/>
                  <a:gd name="T122" fmla="*/ 383 w 385"/>
                  <a:gd name="T123" fmla="*/ 590 h 803"/>
                  <a:gd name="T124" fmla="*/ 274 w 385"/>
                  <a:gd name="T125" fmla="*/ 138 h 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5" h="803">
                    <a:moveTo>
                      <a:pt x="248" y="696"/>
                    </a:moveTo>
                    <a:lnTo>
                      <a:pt x="248" y="696"/>
                    </a:lnTo>
                    <a:lnTo>
                      <a:pt x="248" y="699"/>
                    </a:lnTo>
                    <a:lnTo>
                      <a:pt x="248" y="699"/>
                    </a:lnTo>
                    <a:lnTo>
                      <a:pt x="248" y="699"/>
                    </a:lnTo>
                    <a:lnTo>
                      <a:pt x="250" y="699"/>
                    </a:lnTo>
                    <a:lnTo>
                      <a:pt x="250" y="699"/>
                    </a:lnTo>
                    <a:lnTo>
                      <a:pt x="250" y="699"/>
                    </a:lnTo>
                    <a:lnTo>
                      <a:pt x="250" y="701"/>
                    </a:lnTo>
                    <a:lnTo>
                      <a:pt x="250" y="699"/>
                    </a:lnTo>
                    <a:lnTo>
                      <a:pt x="250" y="699"/>
                    </a:lnTo>
                    <a:lnTo>
                      <a:pt x="250" y="699"/>
                    </a:lnTo>
                    <a:lnTo>
                      <a:pt x="250" y="696"/>
                    </a:lnTo>
                    <a:lnTo>
                      <a:pt x="250" y="696"/>
                    </a:lnTo>
                    <a:lnTo>
                      <a:pt x="250" y="699"/>
                    </a:lnTo>
                    <a:lnTo>
                      <a:pt x="253" y="699"/>
                    </a:lnTo>
                    <a:lnTo>
                      <a:pt x="253" y="699"/>
                    </a:lnTo>
                    <a:lnTo>
                      <a:pt x="253" y="699"/>
                    </a:lnTo>
                    <a:lnTo>
                      <a:pt x="253" y="699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6"/>
                    </a:lnTo>
                    <a:lnTo>
                      <a:pt x="253" y="694"/>
                    </a:lnTo>
                    <a:lnTo>
                      <a:pt x="250" y="694"/>
                    </a:lnTo>
                    <a:lnTo>
                      <a:pt x="250" y="694"/>
                    </a:lnTo>
                    <a:lnTo>
                      <a:pt x="250" y="694"/>
                    </a:lnTo>
                    <a:lnTo>
                      <a:pt x="248" y="694"/>
                    </a:lnTo>
                    <a:lnTo>
                      <a:pt x="248" y="694"/>
                    </a:lnTo>
                    <a:lnTo>
                      <a:pt x="248" y="694"/>
                    </a:lnTo>
                    <a:lnTo>
                      <a:pt x="250" y="694"/>
                    </a:lnTo>
                    <a:lnTo>
                      <a:pt x="250" y="696"/>
                    </a:lnTo>
                    <a:lnTo>
                      <a:pt x="250" y="696"/>
                    </a:lnTo>
                    <a:lnTo>
                      <a:pt x="248" y="696"/>
                    </a:lnTo>
                    <a:close/>
                    <a:moveTo>
                      <a:pt x="248" y="703"/>
                    </a:moveTo>
                    <a:lnTo>
                      <a:pt x="248" y="703"/>
                    </a:lnTo>
                    <a:lnTo>
                      <a:pt x="248" y="703"/>
                    </a:lnTo>
                    <a:lnTo>
                      <a:pt x="248" y="703"/>
                    </a:lnTo>
                    <a:lnTo>
                      <a:pt x="246" y="703"/>
                    </a:lnTo>
                    <a:lnTo>
                      <a:pt x="248" y="703"/>
                    </a:lnTo>
                    <a:lnTo>
                      <a:pt x="248" y="703"/>
                    </a:lnTo>
                    <a:lnTo>
                      <a:pt x="248" y="703"/>
                    </a:lnTo>
                    <a:lnTo>
                      <a:pt x="250" y="703"/>
                    </a:lnTo>
                    <a:lnTo>
                      <a:pt x="250" y="703"/>
                    </a:lnTo>
                    <a:lnTo>
                      <a:pt x="248" y="701"/>
                    </a:lnTo>
                    <a:lnTo>
                      <a:pt x="248" y="701"/>
                    </a:lnTo>
                    <a:lnTo>
                      <a:pt x="248" y="701"/>
                    </a:lnTo>
                    <a:lnTo>
                      <a:pt x="248" y="701"/>
                    </a:lnTo>
                    <a:lnTo>
                      <a:pt x="248" y="701"/>
                    </a:lnTo>
                    <a:lnTo>
                      <a:pt x="250" y="701"/>
                    </a:lnTo>
                    <a:lnTo>
                      <a:pt x="250" y="699"/>
                    </a:lnTo>
                    <a:lnTo>
                      <a:pt x="248" y="699"/>
                    </a:lnTo>
                    <a:lnTo>
                      <a:pt x="248" y="699"/>
                    </a:lnTo>
                    <a:lnTo>
                      <a:pt x="248" y="699"/>
                    </a:lnTo>
                    <a:lnTo>
                      <a:pt x="248" y="699"/>
                    </a:lnTo>
                    <a:lnTo>
                      <a:pt x="248" y="696"/>
                    </a:lnTo>
                    <a:lnTo>
                      <a:pt x="248" y="696"/>
                    </a:lnTo>
                    <a:lnTo>
                      <a:pt x="248" y="696"/>
                    </a:lnTo>
                    <a:lnTo>
                      <a:pt x="248" y="696"/>
                    </a:lnTo>
                    <a:lnTo>
                      <a:pt x="248" y="694"/>
                    </a:lnTo>
                    <a:lnTo>
                      <a:pt x="248" y="694"/>
                    </a:lnTo>
                    <a:lnTo>
                      <a:pt x="246" y="694"/>
                    </a:lnTo>
                    <a:lnTo>
                      <a:pt x="246" y="694"/>
                    </a:lnTo>
                    <a:lnTo>
                      <a:pt x="246" y="694"/>
                    </a:lnTo>
                    <a:lnTo>
                      <a:pt x="246" y="691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6" y="694"/>
                    </a:lnTo>
                    <a:lnTo>
                      <a:pt x="246" y="696"/>
                    </a:lnTo>
                    <a:lnTo>
                      <a:pt x="246" y="696"/>
                    </a:lnTo>
                    <a:lnTo>
                      <a:pt x="243" y="696"/>
                    </a:lnTo>
                    <a:lnTo>
                      <a:pt x="243" y="696"/>
                    </a:lnTo>
                    <a:lnTo>
                      <a:pt x="243" y="699"/>
                    </a:lnTo>
                    <a:lnTo>
                      <a:pt x="243" y="699"/>
                    </a:lnTo>
                    <a:lnTo>
                      <a:pt x="243" y="699"/>
                    </a:lnTo>
                    <a:lnTo>
                      <a:pt x="243" y="699"/>
                    </a:lnTo>
                    <a:lnTo>
                      <a:pt x="243" y="701"/>
                    </a:lnTo>
                    <a:lnTo>
                      <a:pt x="243" y="701"/>
                    </a:lnTo>
                    <a:lnTo>
                      <a:pt x="243" y="701"/>
                    </a:lnTo>
                    <a:lnTo>
                      <a:pt x="243" y="703"/>
                    </a:lnTo>
                    <a:lnTo>
                      <a:pt x="246" y="703"/>
                    </a:lnTo>
                    <a:lnTo>
                      <a:pt x="246" y="706"/>
                    </a:lnTo>
                    <a:lnTo>
                      <a:pt x="248" y="706"/>
                    </a:lnTo>
                    <a:lnTo>
                      <a:pt x="248" y="706"/>
                    </a:lnTo>
                    <a:lnTo>
                      <a:pt x="248" y="706"/>
                    </a:lnTo>
                    <a:lnTo>
                      <a:pt x="248" y="703"/>
                    </a:lnTo>
                    <a:lnTo>
                      <a:pt x="248" y="703"/>
                    </a:lnTo>
                    <a:close/>
                    <a:moveTo>
                      <a:pt x="239" y="793"/>
                    </a:moveTo>
                    <a:lnTo>
                      <a:pt x="239" y="793"/>
                    </a:lnTo>
                    <a:lnTo>
                      <a:pt x="239" y="793"/>
                    </a:lnTo>
                    <a:lnTo>
                      <a:pt x="236" y="793"/>
                    </a:lnTo>
                    <a:lnTo>
                      <a:pt x="236" y="793"/>
                    </a:lnTo>
                    <a:lnTo>
                      <a:pt x="234" y="796"/>
                    </a:lnTo>
                    <a:lnTo>
                      <a:pt x="234" y="798"/>
                    </a:lnTo>
                    <a:lnTo>
                      <a:pt x="234" y="798"/>
                    </a:lnTo>
                    <a:lnTo>
                      <a:pt x="234" y="798"/>
                    </a:lnTo>
                    <a:lnTo>
                      <a:pt x="234" y="798"/>
                    </a:lnTo>
                    <a:lnTo>
                      <a:pt x="236" y="798"/>
                    </a:lnTo>
                    <a:lnTo>
                      <a:pt x="236" y="798"/>
                    </a:lnTo>
                    <a:lnTo>
                      <a:pt x="236" y="798"/>
                    </a:lnTo>
                    <a:lnTo>
                      <a:pt x="236" y="798"/>
                    </a:lnTo>
                    <a:lnTo>
                      <a:pt x="236" y="798"/>
                    </a:lnTo>
                    <a:lnTo>
                      <a:pt x="236" y="796"/>
                    </a:lnTo>
                    <a:lnTo>
                      <a:pt x="236" y="796"/>
                    </a:lnTo>
                    <a:lnTo>
                      <a:pt x="236" y="796"/>
                    </a:lnTo>
                    <a:lnTo>
                      <a:pt x="236" y="796"/>
                    </a:lnTo>
                    <a:lnTo>
                      <a:pt x="236" y="796"/>
                    </a:lnTo>
                    <a:lnTo>
                      <a:pt x="239" y="796"/>
                    </a:lnTo>
                    <a:lnTo>
                      <a:pt x="239" y="796"/>
                    </a:lnTo>
                    <a:lnTo>
                      <a:pt x="239" y="796"/>
                    </a:lnTo>
                    <a:lnTo>
                      <a:pt x="236" y="796"/>
                    </a:lnTo>
                    <a:lnTo>
                      <a:pt x="236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lnTo>
                      <a:pt x="239" y="793"/>
                    </a:lnTo>
                    <a:close/>
                    <a:moveTo>
                      <a:pt x="255" y="706"/>
                    </a:moveTo>
                    <a:lnTo>
                      <a:pt x="253" y="703"/>
                    </a:lnTo>
                    <a:lnTo>
                      <a:pt x="253" y="706"/>
                    </a:lnTo>
                    <a:lnTo>
                      <a:pt x="253" y="706"/>
                    </a:lnTo>
                    <a:lnTo>
                      <a:pt x="253" y="703"/>
                    </a:lnTo>
                    <a:lnTo>
                      <a:pt x="253" y="701"/>
                    </a:lnTo>
                    <a:lnTo>
                      <a:pt x="253" y="701"/>
                    </a:lnTo>
                    <a:lnTo>
                      <a:pt x="250" y="701"/>
                    </a:lnTo>
                    <a:lnTo>
                      <a:pt x="250" y="701"/>
                    </a:lnTo>
                    <a:lnTo>
                      <a:pt x="250" y="701"/>
                    </a:lnTo>
                    <a:lnTo>
                      <a:pt x="250" y="703"/>
                    </a:lnTo>
                    <a:lnTo>
                      <a:pt x="250" y="701"/>
                    </a:lnTo>
                    <a:lnTo>
                      <a:pt x="250" y="701"/>
                    </a:lnTo>
                    <a:lnTo>
                      <a:pt x="250" y="703"/>
                    </a:lnTo>
                    <a:lnTo>
                      <a:pt x="250" y="703"/>
                    </a:lnTo>
                    <a:lnTo>
                      <a:pt x="250" y="706"/>
                    </a:lnTo>
                    <a:lnTo>
                      <a:pt x="250" y="706"/>
                    </a:lnTo>
                    <a:lnTo>
                      <a:pt x="250" y="706"/>
                    </a:lnTo>
                    <a:lnTo>
                      <a:pt x="250" y="706"/>
                    </a:lnTo>
                    <a:lnTo>
                      <a:pt x="250" y="708"/>
                    </a:lnTo>
                    <a:lnTo>
                      <a:pt x="250" y="708"/>
                    </a:lnTo>
                    <a:lnTo>
                      <a:pt x="250" y="708"/>
                    </a:lnTo>
                    <a:lnTo>
                      <a:pt x="253" y="706"/>
                    </a:lnTo>
                    <a:lnTo>
                      <a:pt x="255" y="706"/>
                    </a:lnTo>
                    <a:lnTo>
                      <a:pt x="255" y="706"/>
                    </a:lnTo>
                    <a:lnTo>
                      <a:pt x="255" y="706"/>
                    </a:lnTo>
                    <a:close/>
                    <a:moveTo>
                      <a:pt x="378" y="611"/>
                    </a:moveTo>
                    <a:lnTo>
                      <a:pt x="378" y="609"/>
                    </a:lnTo>
                    <a:lnTo>
                      <a:pt x="378" y="609"/>
                    </a:lnTo>
                    <a:lnTo>
                      <a:pt x="376" y="609"/>
                    </a:lnTo>
                    <a:lnTo>
                      <a:pt x="376" y="609"/>
                    </a:lnTo>
                    <a:lnTo>
                      <a:pt x="376" y="609"/>
                    </a:lnTo>
                    <a:lnTo>
                      <a:pt x="376" y="609"/>
                    </a:lnTo>
                    <a:lnTo>
                      <a:pt x="376" y="609"/>
                    </a:lnTo>
                    <a:lnTo>
                      <a:pt x="373" y="609"/>
                    </a:lnTo>
                    <a:lnTo>
                      <a:pt x="373" y="609"/>
                    </a:lnTo>
                    <a:lnTo>
                      <a:pt x="373" y="609"/>
                    </a:lnTo>
                    <a:lnTo>
                      <a:pt x="373" y="611"/>
                    </a:lnTo>
                    <a:lnTo>
                      <a:pt x="376" y="611"/>
                    </a:lnTo>
                    <a:lnTo>
                      <a:pt x="376" y="611"/>
                    </a:lnTo>
                    <a:lnTo>
                      <a:pt x="378" y="611"/>
                    </a:lnTo>
                    <a:lnTo>
                      <a:pt x="376" y="611"/>
                    </a:lnTo>
                    <a:lnTo>
                      <a:pt x="376" y="611"/>
                    </a:lnTo>
                    <a:lnTo>
                      <a:pt x="376" y="611"/>
                    </a:lnTo>
                    <a:lnTo>
                      <a:pt x="376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lnTo>
                      <a:pt x="378" y="611"/>
                    </a:lnTo>
                    <a:close/>
                    <a:moveTo>
                      <a:pt x="267" y="706"/>
                    </a:move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3"/>
                    </a:lnTo>
                    <a:lnTo>
                      <a:pt x="265" y="703"/>
                    </a:lnTo>
                    <a:lnTo>
                      <a:pt x="265" y="703"/>
                    </a:lnTo>
                    <a:lnTo>
                      <a:pt x="265" y="703"/>
                    </a:lnTo>
                    <a:lnTo>
                      <a:pt x="265" y="706"/>
                    </a:lnTo>
                    <a:lnTo>
                      <a:pt x="265" y="706"/>
                    </a:lnTo>
                    <a:lnTo>
                      <a:pt x="265" y="706"/>
                    </a:lnTo>
                    <a:lnTo>
                      <a:pt x="262" y="706"/>
                    </a:lnTo>
                    <a:lnTo>
                      <a:pt x="260" y="706"/>
                    </a:lnTo>
                    <a:lnTo>
                      <a:pt x="260" y="708"/>
                    </a:lnTo>
                    <a:lnTo>
                      <a:pt x="260" y="710"/>
                    </a:lnTo>
                    <a:lnTo>
                      <a:pt x="262" y="710"/>
                    </a:lnTo>
                    <a:lnTo>
                      <a:pt x="262" y="708"/>
                    </a:lnTo>
                    <a:lnTo>
                      <a:pt x="262" y="708"/>
                    </a:lnTo>
                    <a:lnTo>
                      <a:pt x="265" y="708"/>
                    </a:lnTo>
                    <a:lnTo>
                      <a:pt x="265" y="706"/>
                    </a:lnTo>
                    <a:lnTo>
                      <a:pt x="265" y="706"/>
                    </a:lnTo>
                    <a:lnTo>
                      <a:pt x="265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close/>
                    <a:moveTo>
                      <a:pt x="357" y="699"/>
                    </a:moveTo>
                    <a:lnTo>
                      <a:pt x="357" y="699"/>
                    </a:lnTo>
                    <a:lnTo>
                      <a:pt x="357" y="699"/>
                    </a:lnTo>
                    <a:lnTo>
                      <a:pt x="357" y="701"/>
                    </a:lnTo>
                    <a:lnTo>
                      <a:pt x="357" y="701"/>
                    </a:lnTo>
                    <a:lnTo>
                      <a:pt x="359" y="701"/>
                    </a:lnTo>
                    <a:lnTo>
                      <a:pt x="359" y="701"/>
                    </a:lnTo>
                    <a:lnTo>
                      <a:pt x="359" y="699"/>
                    </a:lnTo>
                    <a:lnTo>
                      <a:pt x="357" y="699"/>
                    </a:lnTo>
                    <a:close/>
                    <a:moveTo>
                      <a:pt x="300" y="114"/>
                    </a:move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298" y="112"/>
                    </a:lnTo>
                    <a:lnTo>
                      <a:pt x="298" y="112"/>
                    </a:lnTo>
                    <a:lnTo>
                      <a:pt x="298" y="112"/>
                    </a:lnTo>
                    <a:lnTo>
                      <a:pt x="295" y="114"/>
                    </a:lnTo>
                    <a:lnTo>
                      <a:pt x="293" y="114"/>
                    </a:lnTo>
                    <a:lnTo>
                      <a:pt x="293" y="114"/>
                    </a:lnTo>
                    <a:lnTo>
                      <a:pt x="298" y="114"/>
                    </a:lnTo>
                    <a:lnTo>
                      <a:pt x="300" y="114"/>
                    </a:lnTo>
                    <a:close/>
                    <a:moveTo>
                      <a:pt x="298" y="133"/>
                    </a:moveTo>
                    <a:lnTo>
                      <a:pt x="298" y="133"/>
                    </a:lnTo>
                    <a:lnTo>
                      <a:pt x="298" y="133"/>
                    </a:lnTo>
                    <a:lnTo>
                      <a:pt x="295" y="131"/>
                    </a:lnTo>
                    <a:lnTo>
                      <a:pt x="295" y="131"/>
                    </a:lnTo>
                    <a:lnTo>
                      <a:pt x="295" y="133"/>
                    </a:lnTo>
                    <a:lnTo>
                      <a:pt x="295" y="133"/>
                    </a:lnTo>
                    <a:lnTo>
                      <a:pt x="295" y="133"/>
                    </a:lnTo>
                    <a:lnTo>
                      <a:pt x="295" y="133"/>
                    </a:lnTo>
                    <a:lnTo>
                      <a:pt x="295" y="133"/>
                    </a:lnTo>
                    <a:lnTo>
                      <a:pt x="295" y="135"/>
                    </a:lnTo>
                    <a:lnTo>
                      <a:pt x="295" y="135"/>
                    </a:lnTo>
                    <a:lnTo>
                      <a:pt x="298" y="135"/>
                    </a:lnTo>
                    <a:lnTo>
                      <a:pt x="298" y="133"/>
                    </a:lnTo>
                    <a:lnTo>
                      <a:pt x="298" y="133"/>
                    </a:lnTo>
                    <a:lnTo>
                      <a:pt x="298" y="133"/>
                    </a:lnTo>
                    <a:lnTo>
                      <a:pt x="298" y="133"/>
                    </a:lnTo>
                    <a:close/>
                    <a:moveTo>
                      <a:pt x="305" y="112"/>
                    </a:moveTo>
                    <a:lnTo>
                      <a:pt x="305" y="112"/>
                    </a:lnTo>
                    <a:lnTo>
                      <a:pt x="305" y="112"/>
                    </a:lnTo>
                    <a:lnTo>
                      <a:pt x="307" y="112"/>
                    </a:lnTo>
                    <a:lnTo>
                      <a:pt x="310" y="109"/>
                    </a:lnTo>
                    <a:lnTo>
                      <a:pt x="310" y="109"/>
                    </a:lnTo>
                    <a:lnTo>
                      <a:pt x="302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2" y="112"/>
                    </a:lnTo>
                    <a:lnTo>
                      <a:pt x="302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2"/>
                    </a:lnTo>
                    <a:lnTo>
                      <a:pt x="300" y="114"/>
                    </a:lnTo>
                    <a:lnTo>
                      <a:pt x="300" y="112"/>
                    </a:lnTo>
                    <a:lnTo>
                      <a:pt x="305" y="112"/>
                    </a:lnTo>
                    <a:lnTo>
                      <a:pt x="305" y="112"/>
                    </a:lnTo>
                    <a:close/>
                    <a:moveTo>
                      <a:pt x="300" y="133"/>
                    </a:moveTo>
                    <a:lnTo>
                      <a:pt x="300" y="131"/>
                    </a:lnTo>
                    <a:lnTo>
                      <a:pt x="300" y="131"/>
                    </a:lnTo>
                    <a:lnTo>
                      <a:pt x="300" y="131"/>
                    </a:lnTo>
                    <a:lnTo>
                      <a:pt x="300" y="131"/>
                    </a:lnTo>
                    <a:lnTo>
                      <a:pt x="300" y="131"/>
                    </a:lnTo>
                    <a:lnTo>
                      <a:pt x="300" y="133"/>
                    </a:lnTo>
                    <a:lnTo>
                      <a:pt x="300" y="133"/>
                    </a:lnTo>
                    <a:lnTo>
                      <a:pt x="300" y="133"/>
                    </a:lnTo>
                    <a:close/>
                    <a:moveTo>
                      <a:pt x="99" y="703"/>
                    </a:moveTo>
                    <a:lnTo>
                      <a:pt x="99" y="703"/>
                    </a:lnTo>
                    <a:lnTo>
                      <a:pt x="99" y="703"/>
                    </a:lnTo>
                    <a:lnTo>
                      <a:pt x="99" y="703"/>
                    </a:lnTo>
                    <a:lnTo>
                      <a:pt x="99" y="703"/>
                    </a:lnTo>
                    <a:lnTo>
                      <a:pt x="99" y="706"/>
                    </a:lnTo>
                    <a:lnTo>
                      <a:pt x="97" y="706"/>
                    </a:lnTo>
                    <a:lnTo>
                      <a:pt x="97" y="706"/>
                    </a:lnTo>
                    <a:lnTo>
                      <a:pt x="97" y="706"/>
                    </a:lnTo>
                    <a:lnTo>
                      <a:pt x="97" y="706"/>
                    </a:lnTo>
                    <a:lnTo>
                      <a:pt x="97" y="706"/>
                    </a:lnTo>
                    <a:lnTo>
                      <a:pt x="97" y="708"/>
                    </a:lnTo>
                    <a:lnTo>
                      <a:pt x="97" y="708"/>
                    </a:lnTo>
                    <a:lnTo>
                      <a:pt x="97" y="708"/>
                    </a:lnTo>
                    <a:lnTo>
                      <a:pt x="94" y="708"/>
                    </a:lnTo>
                    <a:lnTo>
                      <a:pt x="92" y="708"/>
                    </a:lnTo>
                    <a:lnTo>
                      <a:pt x="92" y="708"/>
                    </a:lnTo>
                    <a:lnTo>
                      <a:pt x="92" y="708"/>
                    </a:lnTo>
                    <a:lnTo>
                      <a:pt x="92" y="710"/>
                    </a:lnTo>
                    <a:lnTo>
                      <a:pt x="92" y="710"/>
                    </a:lnTo>
                    <a:lnTo>
                      <a:pt x="94" y="713"/>
                    </a:lnTo>
                    <a:lnTo>
                      <a:pt x="97" y="713"/>
                    </a:lnTo>
                    <a:lnTo>
                      <a:pt x="97" y="715"/>
                    </a:lnTo>
                    <a:lnTo>
                      <a:pt x="99" y="720"/>
                    </a:lnTo>
                    <a:lnTo>
                      <a:pt x="99" y="725"/>
                    </a:lnTo>
                    <a:lnTo>
                      <a:pt x="99" y="725"/>
                    </a:lnTo>
                    <a:lnTo>
                      <a:pt x="101" y="727"/>
                    </a:lnTo>
                    <a:lnTo>
                      <a:pt x="101" y="727"/>
                    </a:lnTo>
                    <a:lnTo>
                      <a:pt x="101" y="727"/>
                    </a:lnTo>
                    <a:lnTo>
                      <a:pt x="101" y="727"/>
                    </a:lnTo>
                    <a:lnTo>
                      <a:pt x="101" y="725"/>
                    </a:lnTo>
                    <a:lnTo>
                      <a:pt x="101" y="725"/>
                    </a:lnTo>
                    <a:lnTo>
                      <a:pt x="101" y="725"/>
                    </a:lnTo>
                    <a:lnTo>
                      <a:pt x="101" y="722"/>
                    </a:lnTo>
                    <a:lnTo>
                      <a:pt x="101" y="720"/>
                    </a:lnTo>
                    <a:lnTo>
                      <a:pt x="104" y="715"/>
                    </a:lnTo>
                    <a:lnTo>
                      <a:pt x="104" y="708"/>
                    </a:lnTo>
                    <a:lnTo>
                      <a:pt x="104" y="708"/>
                    </a:lnTo>
                    <a:lnTo>
                      <a:pt x="99" y="703"/>
                    </a:lnTo>
                    <a:close/>
                    <a:moveTo>
                      <a:pt x="215" y="748"/>
                    </a:moveTo>
                    <a:lnTo>
                      <a:pt x="215" y="748"/>
                    </a:lnTo>
                    <a:lnTo>
                      <a:pt x="215" y="746"/>
                    </a:lnTo>
                    <a:lnTo>
                      <a:pt x="213" y="744"/>
                    </a:lnTo>
                    <a:lnTo>
                      <a:pt x="210" y="741"/>
                    </a:lnTo>
                    <a:lnTo>
                      <a:pt x="210" y="741"/>
                    </a:lnTo>
                    <a:lnTo>
                      <a:pt x="208" y="741"/>
                    </a:lnTo>
                    <a:lnTo>
                      <a:pt x="208" y="741"/>
                    </a:lnTo>
                    <a:lnTo>
                      <a:pt x="208" y="741"/>
                    </a:lnTo>
                    <a:lnTo>
                      <a:pt x="210" y="741"/>
                    </a:lnTo>
                    <a:lnTo>
                      <a:pt x="210" y="744"/>
                    </a:lnTo>
                    <a:lnTo>
                      <a:pt x="210" y="744"/>
                    </a:lnTo>
                    <a:lnTo>
                      <a:pt x="210" y="744"/>
                    </a:lnTo>
                    <a:lnTo>
                      <a:pt x="210" y="746"/>
                    </a:lnTo>
                    <a:lnTo>
                      <a:pt x="213" y="748"/>
                    </a:lnTo>
                    <a:lnTo>
                      <a:pt x="215" y="751"/>
                    </a:lnTo>
                    <a:lnTo>
                      <a:pt x="215" y="751"/>
                    </a:lnTo>
                    <a:lnTo>
                      <a:pt x="215" y="751"/>
                    </a:lnTo>
                    <a:lnTo>
                      <a:pt x="215" y="751"/>
                    </a:lnTo>
                    <a:lnTo>
                      <a:pt x="215" y="748"/>
                    </a:lnTo>
                    <a:lnTo>
                      <a:pt x="215" y="748"/>
                    </a:lnTo>
                    <a:lnTo>
                      <a:pt x="215" y="748"/>
                    </a:lnTo>
                    <a:lnTo>
                      <a:pt x="215" y="748"/>
                    </a:lnTo>
                    <a:lnTo>
                      <a:pt x="217" y="751"/>
                    </a:lnTo>
                    <a:lnTo>
                      <a:pt x="217" y="751"/>
                    </a:lnTo>
                    <a:lnTo>
                      <a:pt x="217" y="751"/>
                    </a:lnTo>
                    <a:lnTo>
                      <a:pt x="217" y="753"/>
                    </a:lnTo>
                    <a:lnTo>
                      <a:pt x="217" y="753"/>
                    </a:lnTo>
                    <a:lnTo>
                      <a:pt x="220" y="751"/>
                    </a:lnTo>
                    <a:lnTo>
                      <a:pt x="220" y="751"/>
                    </a:lnTo>
                    <a:lnTo>
                      <a:pt x="220" y="748"/>
                    </a:lnTo>
                    <a:lnTo>
                      <a:pt x="220" y="748"/>
                    </a:lnTo>
                    <a:lnTo>
                      <a:pt x="215" y="748"/>
                    </a:lnTo>
                    <a:close/>
                    <a:moveTo>
                      <a:pt x="288" y="121"/>
                    </a:moveTo>
                    <a:lnTo>
                      <a:pt x="288" y="121"/>
                    </a:lnTo>
                    <a:lnTo>
                      <a:pt x="288" y="121"/>
                    </a:lnTo>
                    <a:lnTo>
                      <a:pt x="286" y="121"/>
                    </a:lnTo>
                    <a:lnTo>
                      <a:pt x="286" y="121"/>
                    </a:lnTo>
                    <a:lnTo>
                      <a:pt x="283" y="121"/>
                    </a:lnTo>
                    <a:lnTo>
                      <a:pt x="283" y="121"/>
                    </a:lnTo>
                    <a:lnTo>
                      <a:pt x="283" y="121"/>
                    </a:lnTo>
                    <a:lnTo>
                      <a:pt x="283" y="121"/>
                    </a:lnTo>
                    <a:lnTo>
                      <a:pt x="283" y="121"/>
                    </a:lnTo>
                    <a:lnTo>
                      <a:pt x="283" y="119"/>
                    </a:lnTo>
                    <a:lnTo>
                      <a:pt x="283" y="119"/>
                    </a:lnTo>
                    <a:lnTo>
                      <a:pt x="283" y="119"/>
                    </a:lnTo>
                    <a:lnTo>
                      <a:pt x="283" y="119"/>
                    </a:lnTo>
                    <a:lnTo>
                      <a:pt x="283" y="119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79" y="116"/>
                    </a:lnTo>
                    <a:lnTo>
                      <a:pt x="279" y="116"/>
                    </a:lnTo>
                    <a:lnTo>
                      <a:pt x="279" y="119"/>
                    </a:lnTo>
                    <a:lnTo>
                      <a:pt x="279" y="119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1"/>
                    </a:lnTo>
                    <a:lnTo>
                      <a:pt x="279" y="123"/>
                    </a:lnTo>
                    <a:lnTo>
                      <a:pt x="276" y="123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6" y="131"/>
                    </a:lnTo>
                    <a:lnTo>
                      <a:pt x="279" y="128"/>
                    </a:lnTo>
                    <a:lnTo>
                      <a:pt x="279" y="128"/>
                    </a:lnTo>
                    <a:lnTo>
                      <a:pt x="281" y="128"/>
                    </a:lnTo>
                    <a:lnTo>
                      <a:pt x="281" y="126"/>
                    </a:lnTo>
                    <a:lnTo>
                      <a:pt x="283" y="123"/>
                    </a:lnTo>
                    <a:lnTo>
                      <a:pt x="283" y="123"/>
                    </a:lnTo>
                    <a:lnTo>
                      <a:pt x="283" y="123"/>
                    </a:lnTo>
                    <a:lnTo>
                      <a:pt x="286" y="123"/>
                    </a:lnTo>
                    <a:lnTo>
                      <a:pt x="286" y="123"/>
                    </a:lnTo>
                    <a:lnTo>
                      <a:pt x="288" y="121"/>
                    </a:lnTo>
                    <a:lnTo>
                      <a:pt x="288" y="121"/>
                    </a:lnTo>
                    <a:close/>
                    <a:moveTo>
                      <a:pt x="281" y="142"/>
                    </a:moveTo>
                    <a:lnTo>
                      <a:pt x="281" y="142"/>
                    </a:lnTo>
                    <a:lnTo>
                      <a:pt x="281" y="142"/>
                    </a:lnTo>
                    <a:lnTo>
                      <a:pt x="281" y="140"/>
                    </a:lnTo>
                    <a:lnTo>
                      <a:pt x="281" y="140"/>
                    </a:lnTo>
                    <a:lnTo>
                      <a:pt x="286" y="138"/>
                    </a:lnTo>
                    <a:lnTo>
                      <a:pt x="286" y="135"/>
                    </a:lnTo>
                    <a:lnTo>
                      <a:pt x="286" y="135"/>
                    </a:lnTo>
                    <a:lnTo>
                      <a:pt x="286" y="135"/>
                    </a:lnTo>
                    <a:lnTo>
                      <a:pt x="286" y="133"/>
                    </a:lnTo>
                    <a:lnTo>
                      <a:pt x="286" y="133"/>
                    </a:lnTo>
                    <a:lnTo>
                      <a:pt x="286" y="135"/>
                    </a:lnTo>
                    <a:lnTo>
                      <a:pt x="283" y="138"/>
                    </a:lnTo>
                    <a:lnTo>
                      <a:pt x="283" y="138"/>
                    </a:lnTo>
                    <a:lnTo>
                      <a:pt x="283" y="138"/>
                    </a:lnTo>
                    <a:lnTo>
                      <a:pt x="281" y="138"/>
                    </a:lnTo>
                    <a:lnTo>
                      <a:pt x="281" y="138"/>
                    </a:lnTo>
                    <a:lnTo>
                      <a:pt x="281" y="140"/>
                    </a:lnTo>
                    <a:lnTo>
                      <a:pt x="281" y="140"/>
                    </a:lnTo>
                    <a:lnTo>
                      <a:pt x="281" y="140"/>
                    </a:lnTo>
                    <a:lnTo>
                      <a:pt x="281" y="142"/>
                    </a:lnTo>
                    <a:close/>
                    <a:moveTo>
                      <a:pt x="286" y="133"/>
                    </a:moveTo>
                    <a:lnTo>
                      <a:pt x="286" y="133"/>
                    </a:lnTo>
                    <a:lnTo>
                      <a:pt x="288" y="133"/>
                    </a:lnTo>
                    <a:lnTo>
                      <a:pt x="288" y="131"/>
                    </a:lnTo>
                    <a:lnTo>
                      <a:pt x="288" y="126"/>
                    </a:lnTo>
                    <a:lnTo>
                      <a:pt x="288" y="126"/>
                    </a:lnTo>
                    <a:lnTo>
                      <a:pt x="288" y="126"/>
                    </a:lnTo>
                    <a:lnTo>
                      <a:pt x="288" y="126"/>
                    </a:lnTo>
                    <a:lnTo>
                      <a:pt x="288" y="128"/>
                    </a:lnTo>
                    <a:lnTo>
                      <a:pt x="288" y="128"/>
                    </a:lnTo>
                    <a:lnTo>
                      <a:pt x="288" y="128"/>
                    </a:lnTo>
                    <a:lnTo>
                      <a:pt x="286" y="128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6" y="133"/>
                    </a:lnTo>
                    <a:lnTo>
                      <a:pt x="286" y="133"/>
                    </a:lnTo>
                    <a:lnTo>
                      <a:pt x="286" y="133"/>
                    </a:lnTo>
                    <a:lnTo>
                      <a:pt x="286" y="133"/>
                    </a:lnTo>
                    <a:close/>
                    <a:moveTo>
                      <a:pt x="260" y="142"/>
                    </a:moveTo>
                    <a:lnTo>
                      <a:pt x="262" y="142"/>
                    </a:lnTo>
                    <a:lnTo>
                      <a:pt x="262" y="142"/>
                    </a:lnTo>
                    <a:lnTo>
                      <a:pt x="262" y="142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57" y="142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5" y="140"/>
                    </a:lnTo>
                    <a:lnTo>
                      <a:pt x="255" y="140"/>
                    </a:lnTo>
                    <a:lnTo>
                      <a:pt x="253" y="140"/>
                    </a:lnTo>
                    <a:lnTo>
                      <a:pt x="255" y="14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3" y="142"/>
                    </a:lnTo>
                    <a:lnTo>
                      <a:pt x="250" y="142"/>
                    </a:lnTo>
                    <a:lnTo>
                      <a:pt x="253" y="142"/>
                    </a:lnTo>
                    <a:lnTo>
                      <a:pt x="253" y="145"/>
                    </a:lnTo>
                    <a:lnTo>
                      <a:pt x="255" y="145"/>
                    </a:lnTo>
                    <a:lnTo>
                      <a:pt x="255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5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47"/>
                    </a:lnTo>
                    <a:lnTo>
                      <a:pt x="257" y="150"/>
                    </a:lnTo>
                    <a:lnTo>
                      <a:pt x="260" y="147"/>
                    </a:lnTo>
                    <a:lnTo>
                      <a:pt x="260" y="147"/>
                    </a:lnTo>
                    <a:lnTo>
                      <a:pt x="260" y="147"/>
                    </a:lnTo>
                    <a:lnTo>
                      <a:pt x="260" y="147"/>
                    </a:lnTo>
                    <a:lnTo>
                      <a:pt x="260" y="147"/>
                    </a:lnTo>
                    <a:lnTo>
                      <a:pt x="260" y="147"/>
                    </a:lnTo>
                    <a:lnTo>
                      <a:pt x="257" y="145"/>
                    </a:lnTo>
                    <a:lnTo>
                      <a:pt x="257" y="145"/>
                    </a:lnTo>
                    <a:lnTo>
                      <a:pt x="257" y="145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2" y="145"/>
                    </a:lnTo>
                    <a:lnTo>
                      <a:pt x="260" y="145"/>
                    </a:lnTo>
                    <a:lnTo>
                      <a:pt x="260" y="145"/>
                    </a:lnTo>
                    <a:lnTo>
                      <a:pt x="260" y="142"/>
                    </a:lnTo>
                    <a:lnTo>
                      <a:pt x="260" y="142"/>
                    </a:lnTo>
                    <a:lnTo>
                      <a:pt x="260" y="142"/>
                    </a:lnTo>
                    <a:close/>
                    <a:moveTo>
                      <a:pt x="281" y="138"/>
                    </a:moveTo>
                    <a:lnTo>
                      <a:pt x="281" y="138"/>
                    </a:lnTo>
                    <a:lnTo>
                      <a:pt x="281" y="138"/>
                    </a:lnTo>
                    <a:lnTo>
                      <a:pt x="283" y="138"/>
                    </a:lnTo>
                    <a:lnTo>
                      <a:pt x="283" y="135"/>
                    </a:lnTo>
                    <a:lnTo>
                      <a:pt x="283" y="135"/>
                    </a:lnTo>
                    <a:lnTo>
                      <a:pt x="283" y="133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6" y="131"/>
                    </a:lnTo>
                    <a:lnTo>
                      <a:pt x="283" y="131"/>
                    </a:lnTo>
                    <a:lnTo>
                      <a:pt x="283" y="131"/>
                    </a:lnTo>
                    <a:lnTo>
                      <a:pt x="283" y="131"/>
                    </a:lnTo>
                    <a:lnTo>
                      <a:pt x="283" y="131"/>
                    </a:lnTo>
                    <a:lnTo>
                      <a:pt x="283" y="131"/>
                    </a:lnTo>
                    <a:lnTo>
                      <a:pt x="283" y="131"/>
                    </a:lnTo>
                    <a:lnTo>
                      <a:pt x="281" y="133"/>
                    </a:lnTo>
                    <a:lnTo>
                      <a:pt x="281" y="133"/>
                    </a:lnTo>
                    <a:lnTo>
                      <a:pt x="281" y="135"/>
                    </a:lnTo>
                    <a:lnTo>
                      <a:pt x="281" y="135"/>
                    </a:lnTo>
                    <a:lnTo>
                      <a:pt x="279" y="135"/>
                    </a:lnTo>
                    <a:lnTo>
                      <a:pt x="279" y="138"/>
                    </a:lnTo>
                    <a:lnTo>
                      <a:pt x="276" y="138"/>
                    </a:lnTo>
                    <a:lnTo>
                      <a:pt x="276" y="138"/>
                    </a:lnTo>
                    <a:lnTo>
                      <a:pt x="279" y="138"/>
                    </a:lnTo>
                    <a:lnTo>
                      <a:pt x="281" y="138"/>
                    </a:lnTo>
                    <a:close/>
                    <a:moveTo>
                      <a:pt x="380" y="590"/>
                    </a:moveTo>
                    <a:lnTo>
                      <a:pt x="380" y="590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78" y="587"/>
                    </a:lnTo>
                    <a:lnTo>
                      <a:pt x="378" y="587"/>
                    </a:lnTo>
                    <a:lnTo>
                      <a:pt x="378" y="590"/>
                    </a:lnTo>
                    <a:lnTo>
                      <a:pt x="378" y="590"/>
                    </a:lnTo>
                    <a:lnTo>
                      <a:pt x="378" y="590"/>
                    </a:lnTo>
                    <a:lnTo>
                      <a:pt x="378" y="590"/>
                    </a:lnTo>
                    <a:lnTo>
                      <a:pt x="378" y="590"/>
                    </a:lnTo>
                    <a:lnTo>
                      <a:pt x="380" y="592"/>
                    </a:lnTo>
                    <a:lnTo>
                      <a:pt x="383" y="592"/>
                    </a:lnTo>
                    <a:lnTo>
                      <a:pt x="383" y="592"/>
                    </a:lnTo>
                    <a:lnTo>
                      <a:pt x="383" y="590"/>
                    </a:lnTo>
                    <a:lnTo>
                      <a:pt x="380" y="590"/>
                    </a:lnTo>
                    <a:close/>
                    <a:moveTo>
                      <a:pt x="246" y="140"/>
                    </a:moveTo>
                    <a:lnTo>
                      <a:pt x="248" y="140"/>
                    </a:lnTo>
                    <a:lnTo>
                      <a:pt x="248" y="142"/>
                    </a:lnTo>
                    <a:lnTo>
                      <a:pt x="248" y="145"/>
                    </a:lnTo>
                    <a:lnTo>
                      <a:pt x="248" y="145"/>
                    </a:lnTo>
                    <a:lnTo>
                      <a:pt x="250" y="145"/>
                    </a:lnTo>
                    <a:lnTo>
                      <a:pt x="250" y="145"/>
                    </a:lnTo>
                    <a:lnTo>
                      <a:pt x="250" y="142"/>
                    </a:lnTo>
                    <a:lnTo>
                      <a:pt x="248" y="140"/>
                    </a:lnTo>
                    <a:lnTo>
                      <a:pt x="248" y="140"/>
                    </a:lnTo>
                    <a:lnTo>
                      <a:pt x="248" y="138"/>
                    </a:lnTo>
                    <a:lnTo>
                      <a:pt x="248" y="138"/>
                    </a:lnTo>
                    <a:lnTo>
                      <a:pt x="246" y="135"/>
                    </a:lnTo>
                    <a:lnTo>
                      <a:pt x="243" y="138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lnTo>
                      <a:pt x="246" y="140"/>
                    </a:lnTo>
                    <a:close/>
                    <a:moveTo>
                      <a:pt x="385" y="587"/>
                    </a:moveTo>
                    <a:lnTo>
                      <a:pt x="385" y="585"/>
                    </a:lnTo>
                    <a:lnTo>
                      <a:pt x="383" y="585"/>
                    </a:lnTo>
                    <a:lnTo>
                      <a:pt x="383" y="585"/>
                    </a:lnTo>
                    <a:lnTo>
                      <a:pt x="380" y="580"/>
                    </a:lnTo>
                    <a:lnTo>
                      <a:pt x="380" y="580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0" y="578"/>
                    </a:lnTo>
                    <a:lnTo>
                      <a:pt x="383" y="578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3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5" y="576"/>
                    </a:lnTo>
                    <a:lnTo>
                      <a:pt x="385" y="573"/>
                    </a:lnTo>
                    <a:lnTo>
                      <a:pt x="385" y="573"/>
                    </a:lnTo>
                    <a:lnTo>
                      <a:pt x="385" y="573"/>
                    </a:lnTo>
                    <a:lnTo>
                      <a:pt x="383" y="571"/>
                    </a:lnTo>
                    <a:lnTo>
                      <a:pt x="380" y="568"/>
                    </a:lnTo>
                    <a:lnTo>
                      <a:pt x="380" y="566"/>
                    </a:lnTo>
                    <a:lnTo>
                      <a:pt x="378" y="564"/>
                    </a:lnTo>
                    <a:lnTo>
                      <a:pt x="378" y="564"/>
                    </a:lnTo>
                    <a:lnTo>
                      <a:pt x="378" y="564"/>
                    </a:lnTo>
                    <a:lnTo>
                      <a:pt x="378" y="564"/>
                    </a:lnTo>
                    <a:lnTo>
                      <a:pt x="378" y="561"/>
                    </a:lnTo>
                    <a:lnTo>
                      <a:pt x="378" y="561"/>
                    </a:lnTo>
                    <a:lnTo>
                      <a:pt x="378" y="561"/>
                    </a:lnTo>
                    <a:lnTo>
                      <a:pt x="376" y="559"/>
                    </a:lnTo>
                    <a:lnTo>
                      <a:pt x="378" y="559"/>
                    </a:lnTo>
                    <a:lnTo>
                      <a:pt x="378" y="559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78" y="554"/>
                    </a:lnTo>
                    <a:lnTo>
                      <a:pt x="378" y="554"/>
                    </a:lnTo>
                    <a:lnTo>
                      <a:pt x="378" y="554"/>
                    </a:lnTo>
                    <a:lnTo>
                      <a:pt x="378" y="552"/>
                    </a:lnTo>
                    <a:lnTo>
                      <a:pt x="378" y="552"/>
                    </a:lnTo>
                    <a:lnTo>
                      <a:pt x="378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8" y="552"/>
                    </a:lnTo>
                    <a:lnTo>
                      <a:pt x="378" y="552"/>
                    </a:lnTo>
                    <a:lnTo>
                      <a:pt x="376" y="554"/>
                    </a:lnTo>
                    <a:lnTo>
                      <a:pt x="376" y="554"/>
                    </a:lnTo>
                    <a:lnTo>
                      <a:pt x="376" y="557"/>
                    </a:lnTo>
                    <a:lnTo>
                      <a:pt x="376" y="554"/>
                    </a:lnTo>
                    <a:lnTo>
                      <a:pt x="376" y="554"/>
                    </a:lnTo>
                    <a:lnTo>
                      <a:pt x="373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52"/>
                    </a:lnTo>
                    <a:lnTo>
                      <a:pt x="376" y="549"/>
                    </a:lnTo>
                    <a:lnTo>
                      <a:pt x="376" y="549"/>
                    </a:lnTo>
                    <a:lnTo>
                      <a:pt x="376" y="549"/>
                    </a:lnTo>
                    <a:lnTo>
                      <a:pt x="378" y="549"/>
                    </a:lnTo>
                    <a:lnTo>
                      <a:pt x="378" y="549"/>
                    </a:lnTo>
                    <a:lnTo>
                      <a:pt x="376" y="549"/>
                    </a:lnTo>
                    <a:lnTo>
                      <a:pt x="376" y="549"/>
                    </a:lnTo>
                    <a:lnTo>
                      <a:pt x="376" y="549"/>
                    </a:lnTo>
                    <a:lnTo>
                      <a:pt x="376" y="549"/>
                    </a:lnTo>
                    <a:lnTo>
                      <a:pt x="373" y="547"/>
                    </a:lnTo>
                    <a:lnTo>
                      <a:pt x="373" y="547"/>
                    </a:lnTo>
                    <a:lnTo>
                      <a:pt x="373" y="547"/>
                    </a:lnTo>
                    <a:lnTo>
                      <a:pt x="373" y="545"/>
                    </a:lnTo>
                    <a:lnTo>
                      <a:pt x="373" y="545"/>
                    </a:lnTo>
                    <a:lnTo>
                      <a:pt x="373" y="545"/>
                    </a:lnTo>
                    <a:lnTo>
                      <a:pt x="373" y="545"/>
                    </a:lnTo>
                    <a:lnTo>
                      <a:pt x="373" y="545"/>
                    </a:lnTo>
                    <a:lnTo>
                      <a:pt x="373" y="542"/>
                    </a:lnTo>
                    <a:lnTo>
                      <a:pt x="373" y="542"/>
                    </a:lnTo>
                    <a:lnTo>
                      <a:pt x="373" y="542"/>
                    </a:lnTo>
                    <a:lnTo>
                      <a:pt x="373" y="542"/>
                    </a:lnTo>
                    <a:lnTo>
                      <a:pt x="376" y="542"/>
                    </a:lnTo>
                    <a:lnTo>
                      <a:pt x="376" y="542"/>
                    </a:lnTo>
                    <a:lnTo>
                      <a:pt x="376" y="542"/>
                    </a:lnTo>
                    <a:lnTo>
                      <a:pt x="376" y="545"/>
                    </a:lnTo>
                    <a:lnTo>
                      <a:pt x="376" y="545"/>
                    </a:lnTo>
                    <a:lnTo>
                      <a:pt x="376" y="545"/>
                    </a:lnTo>
                    <a:lnTo>
                      <a:pt x="376" y="545"/>
                    </a:lnTo>
                    <a:lnTo>
                      <a:pt x="376" y="545"/>
                    </a:lnTo>
                    <a:lnTo>
                      <a:pt x="376" y="545"/>
                    </a:lnTo>
                    <a:lnTo>
                      <a:pt x="378" y="547"/>
                    </a:lnTo>
                    <a:lnTo>
                      <a:pt x="378" y="547"/>
                    </a:lnTo>
                    <a:lnTo>
                      <a:pt x="378" y="545"/>
                    </a:lnTo>
                    <a:lnTo>
                      <a:pt x="378" y="545"/>
                    </a:lnTo>
                    <a:lnTo>
                      <a:pt x="378" y="545"/>
                    </a:lnTo>
                    <a:lnTo>
                      <a:pt x="378" y="542"/>
                    </a:lnTo>
                    <a:lnTo>
                      <a:pt x="378" y="542"/>
                    </a:lnTo>
                    <a:lnTo>
                      <a:pt x="378" y="542"/>
                    </a:lnTo>
                    <a:lnTo>
                      <a:pt x="378" y="542"/>
                    </a:lnTo>
                    <a:lnTo>
                      <a:pt x="376" y="542"/>
                    </a:lnTo>
                    <a:lnTo>
                      <a:pt x="376" y="542"/>
                    </a:lnTo>
                    <a:lnTo>
                      <a:pt x="376" y="542"/>
                    </a:lnTo>
                    <a:lnTo>
                      <a:pt x="378" y="540"/>
                    </a:lnTo>
                    <a:lnTo>
                      <a:pt x="378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3" y="540"/>
                    </a:lnTo>
                    <a:lnTo>
                      <a:pt x="376" y="540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3" y="538"/>
                    </a:lnTo>
                    <a:lnTo>
                      <a:pt x="373" y="538"/>
                    </a:lnTo>
                    <a:lnTo>
                      <a:pt x="373" y="538"/>
                    </a:lnTo>
                    <a:lnTo>
                      <a:pt x="373" y="535"/>
                    </a:lnTo>
                    <a:lnTo>
                      <a:pt x="373" y="535"/>
                    </a:lnTo>
                    <a:lnTo>
                      <a:pt x="373" y="535"/>
                    </a:lnTo>
                    <a:lnTo>
                      <a:pt x="371" y="535"/>
                    </a:lnTo>
                    <a:lnTo>
                      <a:pt x="371" y="535"/>
                    </a:lnTo>
                    <a:lnTo>
                      <a:pt x="371" y="533"/>
                    </a:lnTo>
                    <a:lnTo>
                      <a:pt x="373" y="533"/>
                    </a:lnTo>
                    <a:lnTo>
                      <a:pt x="373" y="535"/>
                    </a:lnTo>
                    <a:lnTo>
                      <a:pt x="373" y="535"/>
                    </a:lnTo>
                    <a:lnTo>
                      <a:pt x="376" y="538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40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8"/>
                    </a:lnTo>
                    <a:lnTo>
                      <a:pt x="376" y="535"/>
                    </a:lnTo>
                    <a:lnTo>
                      <a:pt x="376" y="535"/>
                    </a:lnTo>
                    <a:lnTo>
                      <a:pt x="373" y="535"/>
                    </a:lnTo>
                    <a:lnTo>
                      <a:pt x="373" y="535"/>
                    </a:lnTo>
                    <a:lnTo>
                      <a:pt x="373" y="533"/>
                    </a:lnTo>
                    <a:lnTo>
                      <a:pt x="373" y="533"/>
                    </a:lnTo>
                    <a:lnTo>
                      <a:pt x="373" y="531"/>
                    </a:lnTo>
                    <a:lnTo>
                      <a:pt x="373" y="531"/>
                    </a:lnTo>
                    <a:lnTo>
                      <a:pt x="373" y="531"/>
                    </a:lnTo>
                    <a:lnTo>
                      <a:pt x="373" y="531"/>
                    </a:lnTo>
                    <a:lnTo>
                      <a:pt x="373" y="528"/>
                    </a:lnTo>
                    <a:lnTo>
                      <a:pt x="373" y="528"/>
                    </a:lnTo>
                    <a:lnTo>
                      <a:pt x="373" y="528"/>
                    </a:lnTo>
                    <a:lnTo>
                      <a:pt x="373" y="526"/>
                    </a:lnTo>
                    <a:lnTo>
                      <a:pt x="373" y="526"/>
                    </a:lnTo>
                    <a:lnTo>
                      <a:pt x="373" y="526"/>
                    </a:lnTo>
                    <a:lnTo>
                      <a:pt x="373" y="526"/>
                    </a:lnTo>
                    <a:lnTo>
                      <a:pt x="373" y="526"/>
                    </a:lnTo>
                    <a:lnTo>
                      <a:pt x="373" y="523"/>
                    </a:lnTo>
                    <a:lnTo>
                      <a:pt x="373" y="523"/>
                    </a:lnTo>
                    <a:lnTo>
                      <a:pt x="373" y="521"/>
                    </a:lnTo>
                    <a:lnTo>
                      <a:pt x="373" y="521"/>
                    </a:lnTo>
                    <a:lnTo>
                      <a:pt x="373" y="521"/>
                    </a:lnTo>
                    <a:lnTo>
                      <a:pt x="373" y="521"/>
                    </a:lnTo>
                    <a:lnTo>
                      <a:pt x="376" y="523"/>
                    </a:lnTo>
                    <a:lnTo>
                      <a:pt x="376" y="528"/>
                    </a:lnTo>
                    <a:lnTo>
                      <a:pt x="376" y="528"/>
                    </a:lnTo>
                    <a:lnTo>
                      <a:pt x="376" y="528"/>
                    </a:lnTo>
                    <a:lnTo>
                      <a:pt x="376" y="528"/>
                    </a:lnTo>
                    <a:lnTo>
                      <a:pt x="376" y="526"/>
                    </a:lnTo>
                    <a:lnTo>
                      <a:pt x="378" y="521"/>
                    </a:lnTo>
                    <a:lnTo>
                      <a:pt x="376" y="521"/>
                    </a:lnTo>
                    <a:lnTo>
                      <a:pt x="376" y="519"/>
                    </a:lnTo>
                    <a:lnTo>
                      <a:pt x="376" y="519"/>
                    </a:lnTo>
                    <a:lnTo>
                      <a:pt x="373" y="514"/>
                    </a:lnTo>
                    <a:lnTo>
                      <a:pt x="373" y="509"/>
                    </a:lnTo>
                    <a:lnTo>
                      <a:pt x="371" y="509"/>
                    </a:lnTo>
                    <a:lnTo>
                      <a:pt x="371" y="507"/>
                    </a:lnTo>
                    <a:lnTo>
                      <a:pt x="371" y="507"/>
                    </a:lnTo>
                    <a:lnTo>
                      <a:pt x="371" y="505"/>
                    </a:lnTo>
                    <a:lnTo>
                      <a:pt x="371" y="505"/>
                    </a:lnTo>
                    <a:lnTo>
                      <a:pt x="371" y="507"/>
                    </a:lnTo>
                    <a:lnTo>
                      <a:pt x="371" y="507"/>
                    </a:lnTo>
                    <a:lnTo>
                      <a:pt x="373" y="507"/>
                    </a:lnTo>
                    <a:lnTo>
                      <a:pt x="373" y="507"/>
                    </a:lnTo>
                    <a:lnTo>
                      <a:pt x="371" y="505"/>
                    </a:lnTo>
                    <a:lnTo>
                      <a:pt x="371" y="502"/>
                    </a:lnTo>
                    <a:lnTo>
                      <a:pt x="371" y="502"/>
                    </a:lnTo>
                    <a:lnTo>
                      <a:pt x="371" y="500"/>
                    </a:lnTo>
                    <a:lnTo>
                      <a:pt x="371" y="500"/>
                    </a:lnTo>
                    <a:lnTo>
                      <a:pt x="371" y="497"/>
                    </a:lnTo>
                    <a:lnTo>
                      <a:pt x="369" y="497"/>
                    </a:lnTo>
                    <a:lnTo>
                      <a:pt x="369" y="495"/>
                    </a:lnTo>
                    <a:lnTo>
                      <a:pt x="369" y="495"/>
                    </a:lnTo>
                    <a:lnTo>
                      <a:pt x="369" y="493"/>
                    </a:lnTo>
                    <a:lnTo>
                      <a:pt x="369" y="490"/>
                    </a:lnTo>
                    <a:lnTo>
                      <a:pt x="366" y="490"/>
                    </a:lnTo>
                    <a:lnTo>
                      <a:pt x="366" y="488"/>
                    </a:lnTo>
                    <a:lnTo>
                      <a:pt x="364" y="483"/>
                    </a:lnTo>
                    <a:lnTo>
                      <a:pt x="364" y="483"/>
                    </a:lnTo>
                    <a:lnTo>
                      <a:pt x="364" y="486"/>
                    </a:lnTo>
                    <a:lnTo>
                      <a:pt x="364" y="483"/>
                    </a:lnTo>
                    <a:lnTo>
                      <a:pt x="364" y="483"/>
                    </a:lnTo>
                    <a:lnTo>
                      <a:pt x="364" y="483"/>
                    </a:lnTo>
                    <a:lnTo>
                      <a:pt x="364" y="483"/>
                    </a:lnTo>
                    <a:lnTo>
                      <a:pt x="366" y="483"/>
                    </a:lnTo>
                    <a:lnTo>
                      <a:pt x="366" y="483"/>
                    </a:lnTo>
                    <a:lnTo>
                      <a:pt x="366" y="483"/>
                    </a:lnTo>
                    <a:lnTo>
                      <a:pt x="366" y="481"/>
                    </a:lnTo>
                    <a:lnTo>
                      <a:pt x="364" y="478"/>
                    </a:lnTo>
                    <a:lnTo>
                      <a:pt x="364" y="478"/>
                    </a:lnTo>
                    <a:lnTo>
                      <a:pt x="364" y="478"/>
                    </a:lnTo>
                    <a:lnTo>
                      <a:pt x="366" y="478"/>
                    </a:lnTo>
                    <a:lnTo>
                      <a:pt x="366" y="478"/>
                    </a:lnTo>
                    <a:lnTo>
                      <a:pt x="366" y="476"/>
                    </a:lnTo>
                    <a:lnTo>
                      <a:pt x="366" y="476"/>
                    </a:lnTo>
                    <a:lnTo>
                      <a:pt x="364" y="474"/>
                    </a:lnTo>
                    <a:lnTo>
                      <a:pt x="364" y="471"/>
                    </a:lnTo>
                    <a:lnTo>
                      <a:pt x="362" y="471"/>
                    </a:lnTo>
                    <a:lnTo>
                      <a:pt x="362" y="471"/>
                    </a:lnTo>
                    <a:lnTo>
                      <a:pt x="359" y="469"/>
                    </a:lnTo>
                    <a:lnTo>
                      <a:pt x="359" y="469"/>
                    </a:lnTo>
                    <a:lnTo>
                      <a:pt x="362" y="469"/>
                    </a:lnTo>
                    <a:lnTo>
                      <a:pt x="357" y="462"/>
                    </a:lnTo>
                    <a:lnTo>
                      <a:pt x="357" y="457"/>
                    </a:lnTo>
                    <a:lnTo>
                      <a:pt x="357" y="452"/>
                    </a:lnTo>
                    <a:lnTo>
                      <a:pt x="357" y="452"/>
                    </a:lnTo>
                    <a:lnTo>
                      <a:pt x="357" y="455"/>
                    </a:lnTo>
                    <a:lnTo>
                      <a:pt x="357" y="455"/>
                    </a:lnTo>
                    <a:lnTo>
                      <a:pt x="354" y="455"/>
                    </a:lnTo>
                    <a:lnTo>
                      <a:pt x="354" y="455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4" y="452"/>
                    </a:lnTo>
                    <a:lnTo>
                      <a:pt x="357" y="452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48"/>
                    </a:lnTo>
                    <a:lnTo>
                      <a:pt x="357" y="448"/>
                    </a:lnTo>
                    <a:lnTo>
                      <a:pt x="357" y="448"/>
                    </a:lnTo>
                    <a:lnTo>
                      <a:pt x="357" y="448"/>
                    </a:lnTo>
                    <a:lnTo>
                      <a:pt x="359" y="448"/>
                    </a:lnTo>
                    <a:lnTo>
                      <a:pt x="359" y="448"/>
                    </a:lnTo>
                    <a:lnTo>
                      <a:pt x="357" y="448"/>
                    </a:lnTo>
                    <a:lnTo>
                      <a:pt x="357" y="448"/>
                    </a:lnTo>
                    <a:lnTo>
                      <a:pt x="357" y="448"/>
                    </a:lnTo>
                    <a:lnTo>
                      <a:pt x="354" y="445"/>
                    </a:lnTo>
                    <a:lnTo>
                      <a:pt x="354" y="445"/>
                    </a:lnTo>
                    <a:lnTo>
                      <a:pt x="354" y="443"/>
                    </a:lnTo>
                    <a:lnTo>
                      <a:pt x="354" y="443"/>
                    </a:lnTo>
                    <a:lnTo>
                      <a:pt x="352" y="441"/>
                    </a:lnTo>
                    <a:lnTo>
                      <a:pt x="352" y="441"/>
                    </a:lnTo>
                    <a:lnTo>
                      <a:pt x="352" y="441"/>
                    </a:lnTo>
                    <a:lnTo>
                      <a:pt x="352" y="438"/>
                    </a:lnTo>
                    <a:lnTo>
                      <a:pt x="352" y="438"/>
                    </a:lnTo>
                    <a:lnTo>
                      <a:pt x="352" y="438"/>
                    </a:lnTo>
                    <a:lnTo>
                      <a:pt x="352" y="438"/>
                    </a:lnTo>
                    <a:lnTo>
                      <a:pt x="350" y="438"/>
                    </a:lnTo>
                    <a:lnTo>
                      <a:pt x="350" y="438"/>
                    </a:lnTo>
                    <a:lnTo>
                      <a:pt x="350" y="438"/>
                    </a:lnTo>
                    <a:lnTo>
                      <a:pt x="350" y="438"/>
                    </a:lnTo>
                    <a:lnTo>
                      <a:pt x="352" y="438"/>
                    </a:lnTo>
                    <a:lnTo>
                      <a:pt x="352" y="438"/>
                    </a:lnTo>
                    <a:lnTo>
                      <a:pt x="350" y="441"/>
                    </a:lnTo>
                    <a:lnTo>
                      <a:pt x="350" y="441"/>
                    </a:lnTo>
                    <a:lnTo>
                      <a:pt x="350" y="441"/>
                    </a:lnTo>
                    <a:lnTo>
                      <a:pt x="352" y="443"/>
                    </a:lnTo>
                    <a:lnTo>
                      <a:pt x="352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3"/>
                    </a:lnTo>
                    <a:lnTo>
                      <a:pt x="350" y="441"/>
                    </a:lnTo>
                    <a:lnTo>
                      <a:pt x="350" y="441"/>
                    </a:lnTo>
                    <a:lnTo>
                      <a:pt x="350" y="441"/>
                    </a:lnTo>
                    <a:lnTo>
                      <a:pt x="350" y="441"/>
                    </a:lnTo>
                    <a:lnTo>
                      <a:pt x="347" y="441"/>
                    </a:lnTo>
                    <a:lnTo>
                      <a:pt x="347" y="438"/>
                    </a:lnTo>
                    <a:lnTo>
                      <a:pt x="347" y="438"/>
                    </a:lnTo>
                    <a:lnTo>
                      <a:pt x="347" y="438"/>
                    </a:lnTo>
                    <a:lnTo>
                      <a:pt x="345" y="438"/>
                    </a:lnTo>
                    <a:lnTo>
                      <a:pt x="345" y="436"/>
                    </a:lnTo>
                    <a:lnTo>
                      <a:pt x="345" y="436"/>
                    </a:lnTo>
                    <a:lnTo>
                      <a:pt x="345" y="434"/>
                    </a:lnTo>
                    <a:lnTo>
                      <a:pt x="345" y="434"/>
                    </a:lnTo>
                    <a:lnTo>
                      <a:pt x="343" y="436"/>
                    </a:lnTo>
                    <a:lnTo>
                      <a:pt x="343" y="438"/>
                    </a:lnTo>
                    <a:lnTo>
                      <a:pt x="343" y="436"/>
                    </a:lnTo>
                    <a:lnTo>
                      <a:pt x="340" y="436"/>
                    </a:lnTo>
                    <a:lnTo>
                      <a:pt x="343" y="434"/>
                    </a:lnTo>
                    <a:lnTo>
                      <a:pt x="343" y="434"/>
                    </a:lnTo>
                    <a:lnTo>
                      <a:pt x="343" y="434"/>
                    </a:lnTo>
                    <a:lnTo>
                      <a:pt x="343" y="436"/>
                    </a:lnTo>
                    <a:lnTo>
                      <a:pt x="345" y="434"/>
                    </a:lnTo>
                    <a:lnTo>
                      <a:pt x="345" y="434"/>
                    </a:lnTo>
                    <a:lnTo>
                      <a:pt x="343" y="434"/>
                    </a:lnTo>
                    <a:lnTo>
                      <a:pt x="340" y="431"/>
                    </a:lnTo>
                    <a:lnTo>
                      <a:pt x="333" y="422"/>
                    </a:lnTo>
                    <a:lnTo>
                      <a:pt x="331" y="417"/>
                    </a:lnTo>
                    <a:lnTo>
                      <a:pt x="331" y="415"/>
                    </a:lnTo>
                    <a:lnTo>
                      <a:pt x="331" y="412"/>
                    </a:lnTo>
                    <a:lnTo>
                      <a:pt x="328" y="412"/>
                    </a:lnTo>
                    <a:lnTo>
                      <a:pt x="328" y="415"/>
                    </a:lnTo>
                    <a:lnTo>
                      <a:pt x="328" y="415"/>
                    </a:lnTo>
                    <a:lnTo>
                      <a:pt x="328" y="415"/>
                    </a:lnTo>
                    <a:lnTo>
                      <a:pt x="328" y="415"/>
                    </a:lnTo>
                    <a:lnTo>
                      <a:pt x="328" y="415"/>
                    </a:lnTo>
                    <a:lnTo>
                      <a:pt x="328" y="412"/>
                    </a:lnTo>
                    <a:lnTo>
                      <a:pt x="328" y="412"/>
                    </a:lnTo>
                    <a:lnTo>
                      <a:pt x="328" y="412"/>
                    </a:lnTo>
                    <a:lnTo>
                      <a:pt x="328" y="412"/>
                    </a:lnTo>
                    <a:lnTo>
                      <a:pt x="328" y="412"/>
                    </a:lnTo>
                    <a:lnTo>
                      <a:pt x="324" y="410"/>
                    </a:lnTo>
                    <a:lnTo>
                      <a:pt x="324" y="407"/>
                    </a:lnTo>
                    <a:lnTo>
                      <a:pt x="324" y="407"/>
                    </a:lnTo>
                    <a:lnTo>
                      <a:pt x="324" y="407"/>
                    </a:lnTo>
                    <a:lnTo>
                      <a:pt x="321" y="405"/>
                    </a:lnTo>
                    <a:lnTo>
                      <a:pt x="321" y="403"/>
                    </a:lnTo>
                    <a:lnTo>
                      <a:pt x="321" y="400"/>
                    </a:lnTo>
                    <a:lnTo>
                      <a:pt x="324" y="400"/>
                    </a:lnTo>
                    <a:lnTo>
                      <a:pt x="324" y="400"/>
                    </a:lnTo>
                    <a:lnTo>
                      <a:pt x="326" y="400"/>
                    </a:lnTo>
                    <a:lnTo>
                      <a:pt x="326" y="400"/>
                    </a:lnTo>
                    <a:lnTo>
                      <a:pt x="326" y="400"/>
                    </a:lnTo>
                    <a:lnTo>
                      <a:pt x="326" y="400"/>
                    </a:lnTo>
                    <a:lnTo>
                      <a:pt x="326" y="400"/>
                    </a:lnTo>
                    <a:lnTo>
                      <a:pt x="326" y="398"/>
                    </a:lnTo>
                    <a:lnTo>
                      <a:pt x="326" y="398"/>
                    </a:lnTo>
                    <a:lnTo>
                      <a:pt x="326" y="398"/>
                    </a:lnTo>
                    <a:lnTo>
                      <a:pt x="326" y="398"/>
                    </a:lnTo>
                    <a:lnTo>
                      <a:pt x="326" y="400"/>
                    </a:lnTo>
                    <a:lnTo>
                      <a:pt x="326" y="400"/>
                    </a:lnTo>
                    <a:lnTo>
                      <a:pt x="324" y="400"/>
                    </a:lnTo>
                    <a:lnTo>
                      <a:pt x="324" y="398"/>
                    </a:lnTo>
                    <a:lnTo>
                      <a:pt x="324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398"/>
                    </a:lnTo>
                    <a:lnTo>
                      <a:pt x="321" y="400"/>
                    </a:lnTo>
                    <a:lnTo>
                      <a:pt x="321" y="400"/>
                    </a:lnTo>
                    <a:lnTo>
                      <a:pt x="321" y="400"/>
                    </a:lnTo>
                    <a:lnTo>
                      <a:pt x="321" y="400"/>
                    </a:lnTo>
                    <a:lnTo>
                      <a:pt x="321" y="400"/>
                    </a:lnTo>
                    <a:lnTo>
                      <a:pt x="321" y="403"/>
                    </a:lnTo>
                    <a:lnTo>
                      <a:pt x="321" y="403"/>
                    </a:lnTo>
                    <a:lnTo>
                      <a:pt x="321" y="403"/>
                    </a:lnTo>
                    <a:lnTo>
                      <a:pt x="321" y="405"/>
                    </a:lnTo>
                    <a:lnTo>
                      <a:pt x="321" y="405"/>
                    </a:lnTo>
                    <a:lnTo>
                      <a:pt x="321" y="405"/>
                    </a:lnTo>
                    <a:lnTo>
                      <a:pt x="319" y="407"/>
                    </a:lnTo>
                    <a:lnTo>
                      <a:pt x="319" y="407"/>
                    </a:lnTo>
                    <a:lnTo>
                      <a:pt x="319" y="405"/>
                    </a:lnTo>
                    <a:lnTo>
                      <a:pt x="321" y="405"/>
                    </a:lnTo>
                    <a:lnTo>
                      <a:pt x="321" y="405"/>
                    </a:lnTo>
                    <a:lnTo>
                      <a:pt x="321" y="405"/>
                    </a:lnTo>
                    <a:lnTo>
                      <a:pt x="321" y="403"/>
                    </a:lnTo>
                    <a:lnTo>
                      <a:pt x="321" y="403"/>
                    </a:lnTo>
                    <a:lnTo>
                      <a:pt x="319" y="403"/>
                    </a:lnTo>
                    <a:lnTo>
                      <a:pt x="319" y="403"/>
                    </a:lnTo>
                    <a:lnTo>
                      <a:pt x="319" y="403"/>
                    </a:lnTo>
                    <a:lnTo>
                      <a:pt x="319" y="403"/>
                    </a:lnTo>
                    <a:lnTo>
                      <a:pt x="317" y="400"/>
                    </a:lnTo>
                    <a:lnTo>
                      <a:pt x="317" y="400"/>
                    </a:lnTo>
                    <a:lnTo>
                      <a:pt x="317" y="398"/>
                    </a:lnTo>
                    <a:lnTo>
                      <a:pt x="317" y="398"/>
                    </a:lnTo>
                    <a:lnTo>
                      <a:pt x="319" y="396"/>
                    </a:lnTo>
                    <a:lnTo>
                      <a:pt x="319" y="396"/>
                    </a:lnTo>
                    <a:lnTo>
                      <a:pt x="319" y="396"/>
                    </a:lnTo>
                    <a:lnTo>
                      <a:pt x="319" y="396"/>
                    </a:lnTo>
                    <a:lnTo>
                      <a:pt x="317" y="396"/>
                    </a:lnTo>
                    <a:lnTo>
                      <a:pt x="314" y="396"/>
                    </a:lnTo>
                    <a:lnTo>
                      <a:pt x="314" y="393"/>
                    </a:lnTo>
                    <a:lnTo>
                      <a:pt x="314" y="393"/>
                    </a:lnTo>
                    <a:lnTo>
                      <a:pt x="314" y="396"/>
                    </a:lnTo>
                    <a:lnTo>
                      <a:pt x="312" y="393"/>
                    </a:lnTo>
                    <a:lnTo>
                      <a:pt x="312" y="393"/>
                    </a:lnTo>
                    <a:lnTo>
                      <a:pt x="312" y="393"/>
                    </a:lnTo>
                    <a:lnTo>
                      <a:pt x="312" y="393"/>
                    </a:lnTo>
                    <a:lnTo>
                      <a:pt x="312" y="393"/>
                    </a:lnTo>
                    <a:lnTo>
                      <a:pt x="314" y="393"/>
                    </a:lnTo>
                    <a:lnTo>
                      <a:pt x="312" y="391"/>
                    </a:lnTo>
                    <a:lnTo>
                      <a:pt x="312" y="391"/>
                    </a:lnTo>
                    <a:lnTo>
                      <a:pt x="312" y="389"/>
                    </a:lnTo>
                    <a:lnTo>
                      <a:pt x="312" y="389"/>
                    </a:lnTo>
                    <a:lnTo>
                      <a:pt x="310" y="389"/>
                    </a:lnTo>
                    <a:lnTo>
                      <a:pt x="310" y="389"/>
                    </a:lnTo>
                    <a:lnTo>
                      <a:pt x="310" y="389"/>
                    </a:lnTo>
                    <a:lnTo>
                      <a:pt x="310" y="389"/>
                    </a:lnTo>
                    <a:lnTo>
                      <a:pt x="307" y="389"/>
                    </a:lnTo>
                    <a:lnTo>
                      <a:pt x="305" y="389"/>
                    </a:lnTo>
                    <a:lnTo>
                      <a:pt x="305" y="389"/>
                    </a:lnTo>
                    <a:lnTo>
                      <a:pt x="305" y="389"/>
                    </a:lnTo>
                    <a:lnTo>
                      <a:pt x="305" y="391"/>
                    </a:lnTo>
                    <a:lnTo>
                      <a:pt x="305" y="391"/>
                    </a:lnTo>
                    <a:lnTo>
                      <a:pt x="302" y="391"/>
                    </a:lnTo>
                    <a:lnTo>
                      <a:pt x="302" y="391"/>
                    </a:lnTo>
                    <a:lnTo>
                      <a:pt x="302" y="391"/>
                    </a:lnTo>
                    <a:lnTo>
                      <a:pt x="302" y="391"/>
                    </a:lnTo>
                    <a:lnTo>
                      <a:pt x="302" y="391"/>
                    </a:lnTo>
                    <a:lnTo>
                      <a:pt x="302" y="391"/>
                    </a:lnTo>
                    <a:lnTo>
                      <a:pt x="300" y="391"/>
                    </a:lnTo>
                    <a:lnTo>
                      <a:pt x="300" y="391"/>
                    </a:lnTo>
                    <a:lnTo>
                      <a:pt x="300" y="391"/>
                    </a:lnTo>
                    <a:lnTo>
                      <a:pt x="298" y="391"/>
                    </a:lnTo>
                    <a:lnTo>
                      <a:pt x="298" y="389"/>
                    </a:lnTo>
                    <a:lnTo>
                      <a:pt x="298" y="386"/>
                    </a:lnTo>
                    <a:lnTo>
                      <a:pt x="298" y="386"/>
                    </a:lnTo>
                    <a:lnTo>
                      <a:pt x="298" y="386"/>
                    </a:lnTo>
                    <a:lnTo>
                      <a:pt x="298" y="386"/>
                    </a:lnTo>
                    <a:lnTo>
                      <a:pt x="300" y="386"/>
                    </a:lnTo>
                    <a:lnTo>
                      <a:pt x="300" y="386"/>
                    </a:lnTo>
                    <a:lnTo>
                      <a:pt x="300" y="386"/>
                    </a:lnTo>
                    <a:lnTo>
                      <a:pt x="300" y="386"/>
                    </a:lnTo>
                    <a:lnTo>
                      <a:pt x="300" y="386"/>
                    </a:lnTo>
                    <a:lnTo>
                      <a:pt x="300" y="386"/>
                    </a:lnTo>
                    <a:lnTo>
                      <a:pt x="298" y="384"/>
                    </a:lnTo>
                    <a:lnTo>
                      <a:pt x="298" y="384"/>
                    </a:lnTo>
                    <a:lnTo>
                      <a:pt x="295" y="381"/>
                    </a:lnTo>
                    <a:lnTo>
                      <a:pt x="295" y="381"/>
                    </a:lnTo>
                    <a:lnTo>
                      <a:pt x="293" y="379"/>
                    </a:lnTo>
                    <a:lnTo>
                      <a:pt x="293" y="379"/>
                    </a:lnTo>
                    <a:lnTo>
                      <a:pt x="293" y="379"/>
                    </a:lnTo>
                    <a:lnTo>
                      <a:pt x="293" y="379"/>
                    </a:lnTo>
                    <a:lnTo>
                      <a:pt x="293" y="379"/>
                    </a:lnTo>
                    <a:lnTo>
                      <a:pt x="293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9"/>
                    </a:lnTo>
                    <a:lnTo>
                      <a:pt x="291" y="377"/>
                    </a:lnTo>
                    <a:lnTo>
                      <a:pt x="291" y="377"/>
                    </a:lnTo>
                    <a:lnTo>
                      <a:pt x="291" y="377"/>
                    </a:lnTo>
                    <a:lnTo>
                      <a:pt x="291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91" y="377"/>
                    </a:lnTo>
                    <a:lnTo>
                      <a:pt x="291" y="377"/>
                    </a:lnTo>
                    <a:lnTo>
                      <a:pt x="288" y="377"/>
                    </a:lnTo>
                    <a:lnTo>
                      <a:pt x="288" y="377"/>
                    </a:lnTo>
                    <a:lnTo>
                      <a:pt x="288" y="374"/>
                    </a:lnTo>
                    <a:lnTo>
                      <a:pt x="286" y="374"/>
                    </a:lnTo>
                    <a:lnTo>
                      <a:pt x="286" y="374"/>
                    </a:lnTo>
                    <a:lnTo>
                      <a:pt x="286" y="374"/>
                    </a:lnTo>
                    <a:lnTo>
                      <a:pt x="286" y="374"/>
                    </a:lnTo>
                    <a:lnTo>
                      <a:pt x="283" y="374"/>
                    </a:lnTo>
                    <a:lnTo>
                      <a:pt x="283" y="374"/>
                    </a:lnTo>
                    <a:lnTo>
                      <a:pt x="279" y="372"/>
                    </a:lnTo>
                    <a:lnTo>
                      <a:pt x="281" y="372"/>
                    </a:lnTo>
                    <a:lnTo>
                      <a:pt x="288" y="374"/>
                    </a:lnTo>
                    <a:lnTo>
                      <a:pt x="291" y="374"/>
                    </a:lnTo>
                    <a:lnTo>
                      <a:pt x="291" y="374"/>
                    </a:lnTo>
                    <a:lnTo>
                      <a:pt x="288" y="374"/>
                    </a:lnTo>
                    <a:lnTo>
                      <a:pt x="281" y="370"/>
                    </a:lnTo>
                    <a:lnTo>
                      <a:pt x="279" y="367"/>
                    </a:lnTo>
                    <a:lnTo>
                      <a:pt x="276" y="365"/>
                    </a:lnTo>
                    <a:lnTo>
                      <a:pt x="269" y="360"/>
                    </a:lnTo>
                    <a:lnTo>
                      <a:pt x="269" y="358"/>
                    </a:lnTo>
                    <a:lnTo>
                      <a:pt x="269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60"/>
                    </a:lnTo>
                    <a:lnTo>
                      <a:pt x="267" y="360"/>
                    </a:lnTo>
                    <a:lnTo>
                      <a:pt x="265" y="360"/>
                    </a:lnTo>
                    <a:lnTo>
                      <a:pt x="265" y="360"/>
                    </a:lnTo>
                    <a:lnTo>
                      <a:pt x="265" y="360"/>
                    </a:lnTo>
                    <a:lnTo>
                      <a:pt x="265" y="360"/>
                    </a:lnTo>
                    <a:lnTo>
                      <a:pt x="265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8"/>
                    </a:lnTo>
                    <a:lnTo>
                      <a:pt x="267" y="355"/>
                    </a:lnTo>
                    <a:lnTo>
                      <a:pt x="267" y="355"/>
                    </a:lnTo>
                    <a:lnTo>
                      <a:pt x="262" y="353"/>
                    </a:lnTo>
                    <a:lnTo>
                      <a:pt x="262" y="351"/>
                    </a:lnTo>
                    <a:lnTo>
                      <a:pt x="262" y="348"/>
                    </a:lnTo>
                    <a:lnTo>
                      <a:pt x="262" y="348"/>
                    </a:lnTo>
                    <a:lnTo>
                      <a:pt x="257" y="344"/>
                    </a:lnTo>
                    <a:lnTo>
                      <a:pt x="253" y="341"/>
                    </a:lnTo>
                    <a:lnTo>
                      <a:pt x="243" y="334"/>
                    </a:lnTo>
                    <a:lnTo>
                      <a:pt x="239" y="329"/>
                    </a:lnTo>
                    <a:lnTo>
                      <a:pt x="239" y="327"/>
                    </a:lnTo>
                    <a:lnTo>
                      <a:pt x="239" y="327"/>
                    </a:lnTo>
                    <a:lnTo>
                      <a:pt x="239" y="327"/>
                    </a:lnTo>
                    <a:lnTo>
                      <a:pt x="236" y="327"/>
                    </a:lnTo>
                    <a:lnTo>
                      <a:pt x="236" y="327"/>
                    </a:lnTo>
                    <a:lnTo>
                      <a:pt x="236" y="327"/>
                    </a:lnTo>
                    <a:lnTo>
                      <a:pt x="236" y="325"/>
                    </a:lnTo>
                    <a:lnTo>
                      <a:pt x="234" y="320"/>
                    </a:lnTo>
                    <a:lnTo>
                      <a:pt x="231" y="318"/>
                    </a:lnTo>
                    <a:lnTo>
                      <a:pt x="231" y="315"/>
                    </a:lnTo>
                    <a:lnTo>
                      <a:pt x="229" y="315"/>
                    </a:lnTo>
                    <a:lnTo>
                      <a:pt x="229" y="315"/>
                    </a:lnTo>
                    <a:lnTo>
                      <a:pt x="227" y="313"/>
                    </a:lnTo>
                    <a:lnTo>
                      <a:pt x="227" y="313"/>
                    </a:lnTo>
                    <a:lnTo>
                      <a:pt x="224" y="315"/>
                    </a:lnTo>
                    <a:lnTo>
                      <a:pt x="224" y="315"/>
                    </a:lnTo>
                    <a:lnTo>
                      <a:pt x="224" y="315"/>
                    </a:lnTo>
                    <a:lnTo>
                      <a:pt x="224" y="315"/>
                    </a:lnTo>
                    <a:lnTo>
                      <a:pt x="224" y="315"/>
                    </a:lnTo>
                    <a:lnTo>
                      <a:pt x="224" y="313"/>
                    </a:lnTo>
                    <a:lnTo>
                      <a:pt x="224" y="313"/>
                    </a:lnTo>
                    <a:lnTo>
                      <a:pt x="227" y="313"/>
                    </a:lnTo>
                    <a:lnTo>
                      <a:pt x="227" y="313"/>
                    </a:lnTo>
                    <a:lnTo>
                      <a:pt x="227" y="313"/>
                    </a:lnTo>
                    <a:lnTo>
                      <a:pt x="224" y="313"/>
                    </a:lnTo>
                    <a:lnTo>
                      <a:pt x="222" y="313"/>
                    </a:lnTo>
                    <a:lnTo>
                      <a:pt x="220" y="310"/>
                    </a:lnTo>
                    <a:lnTo>
                      <a:pt x="220" y="310"/>
                    </a:lnTo>
                    <a:lnTo>
                      <a:pt x="220" y="310"/>
                    </a:lnTo>
                    <a:lnTo>
                      <a:pt x="220" y="310"/>
                    </a:lnTo>
                    <a:lnTo>
                      <a:pt x="220" y="310"/>
                    </a:lnTo>
                    <a:lnTo>
                      <a:pt x="224" y="310"/>
                    </a:lnTo>
                    <a:lnTo>
                      <a:pt x="224" y="313"/>
                    </a:lnTo>
                    <a:lnTo>
                      <a:pt x="227" y="313"/>
                    </a:lnTo>
                    <a:lnTo>
                      <a:pt x="227" y="313"/>
                    </a:lnTo>
                    <a:lnTo>
                      <a:pt x="227" y="313"/>
                    </a:lnTo>
                    <a:lnTo>
                      <a:pt x="229" y="315"/>
                    </a:lnTo>
                    <a:lnTo>
                      <a:pt x="229" y="315"/>
                    </a:lnTo>
                    <a:lnTo>
                      <a:pt x="229" y="313"/>
                    </a:lnTo>
                    <a:lnTo>
                      <a:pt x="229" y="313"/>
                    </a:lnTo>
                    <a:lnTo>
                      <a:pt x="229" y="313"/>
                    </a:lnTo>
                    <a:lnTo>
                      <a:pt x="229" y="313"/>
                    </a:lnTo>
                    <a:lnTo>
                      <a:pt x="229" y="308"/>
                    </a:lnTo>
                    <a:lnTo>
                      <a:pt x="227" y="308"/>
                    </a:lnTo>
                    <a:lnTo>
                      <a:pt x="227" y="306"/>
                    </a:lnTo>
                    <a:lnTo>
                      <a:pt x="227" y="306"/>
                    </a:lnTo>
                    <a:lnTo>
                      <a:pt x="227" y="306"/>
                    </a:lnTo>
                    <a:lnTo>
                      <a:pt x="227" y="306"/>
                    </a:lnTo>
                    <a:lnTo>
                      <a:pt x="227" y="306"/>
                    </a:lnTo>
                    <a:lnTo>
                      <a:pt x="227" y="303"/>
                    </a:lnTo>
                    <a:lnTo>
                      <a:pt x="227" y="303"/>
                    </a:lnTo>
                    <a:lnTo>
                      <a:pt x="229" y="303"/>
                    </a:lnTo>
                    <a:lnTo>
                      <a:pt x="229" y="303"/>
                    </a:lnTo>
                    <a:lnTo>
                      <a:pt x="229" y="303"/>
                    </a:lnTo>
                    <a:lnTo>
                      <a:pt x="229" y="301"/>
                    </a:lnTo>
                    <a:lnTo>
                      <a:pt x="231" y="301"/>
                    </a:lnTo>
                    <a:lnTo>
                      <a:pt x="231" y="301"/>
                    </a:lnTo>
                    <a:lnTo>
                      <a:pt x="231" y="301"/>
                    </a:lnTo>
                    <a:lnTo>
                      <a:pt x="227" y="296"/>
                    </a:lnTo>
                    <a:lnTo>
                      <a:pt x="227" y="294"/>
                    </a:lnTo>
                    <a:lnTo>
                      <a:pt x="227" y="294"/>
                    </a:lnTo>
                    <a:lnTo>
                      <a:pt x="227" y="292"/>
                    </a:lnTo>
                    <a:lnTo>
                      <a:pt x="227" y="292"/>
                    </a:lnTo>
                    <a:lnTo>
                      <a:pt x="227" y="292"/>
                    </a:lnTo>
                    <a:lnTo>
                      <a:pt x="224" y="292"/>
                    </a:lnTo>
                    <a:lnTo>
                      <a:pt x="224" y="292"/>
                    </a:lnTo>
                    <a:lnTo>
                      <a:pt x="224" y="292"/>
                    </a:lnTo>
                    <a:lnTo>
                      <a:pt x="224" y="292"/>
                    </a:lnTo>
                    <a:lnTo>
                      <a:pt x="224" y="292"/>
                    </a:lnTo>
                    <a:lnTo>
                      <a:pt x="222" y="292"/>
                    </a:lnTo>
                    <a:lnTo>
                      <a:pt x="222" y="294"/>
                    </a:lnTo>
                    <a:lnTo>
                      <a:pt x="222" y="294"/>
                    </a:lnTo>
                    <a:lnTo>
                      <a:pt x="222" y="294"/>
                    </a:lnTo>
                    <a:lnTo>
                      <a:pt x="222" y="294"/>
                    </a:lnTo>
                    <a:lnTo>
                      <a:pt x="222" y="294"/>
                    </a:lnTo>
                    <a:lnTo>
                      <a:pt x="222" y="294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0" y="294"/>
                    </a:lnTo>
                    <a:lnTo>
                      <a:pt x="220" y="292"/>
                    </a:lnTo>
                    <a:lnTo>
                      <a:pt x="220" y="292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2" y="292"/>
                    </a:lnTo>
                    <a:lnTo>
                      <a:pt x="222" y="289"/>
                    </a:lnTo>
                    <a:lnTo>
                      <a:pt x="220" y="289"/>
                    </a:lnTo>
                    <a:lnTo>
                      <a:pt x="217" y="287"/>
                    </a:lnTo>
                    <a:lnTo>
                      <a:pt x="217" y="287"/>
                    </a:lnTo>
                    <a:lnTo>
                      <a:pt x="217" y="287"/>
                    </a:lnTo>
                    <a:lnTo>
                      <a:pt x="217" y="287"/>
                    </a:lnTo>
                    <a:lnTo>
                      <a:pt x="213" y="284"/>
                    </a:lnTo>
                    <a:lnTo>
                      <a:pt x="213" y="284"/>
                    </a:lnTo>
                    <a:lnTo>
                      <a:pt x="210" y="284"/>
                    </a:lnTo>
                    <a:lnTo>
                      <a:pt x="210" y="284"/>
                    </a:lnTo>
                    <a:lnTo>
                      <a:pt x="210" y="284"/>
                    </a:lnTo>
                    <a:lnTo>
                      <a:pt x="208" y="284"/>
                    </a:lnTo>
                    <a:lnTo>
                      <a:pt x="210" y="284"/>
                    </a:lnTo>
                    <a:lnTo>
                      <a:pt x="210" y="282"/>
                    </a:lnTo>
                    <a:lnTo>
                      <a:pt x="210" y="282"/>
                    </a:lnTo>
                    <a:lnTo>
                      <a:pt x="205" y="280"/>
                    </a:lnTo>
                    <a:lnTo>
                      <a:pt x="205" y="277"/>
                    </a:lnTo>
                    <a:lnTo>
                      <a:pt x="203" y="277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01" y="275"/>
                    </a:lnTo>
                    <a:lnTo>
                      <a:pt x="201" y="273"/>
                    </a:lnTo>
                    <a:lnTo>
                      <a:pt x="201" y="273"/>
                    </a:lnTo>
                    <a:lnTo>
                      <a:pt x="198" y="273"/>
                    </a:lnTo>
                    <a:lnTo>
                      <a:pt x="198" y="270"/>
                    </a:lnTo>
                    <a:lnTo>
                      <a:pt x="194" y="265"/>
                    </a:lnTo>
                    <a:lnTo>
                      <a:pt x="194" y="261"/>
                    </a:lnTo>
                    <a:lnTo>
                      <a:pt x="194" y="261"/>
                    </a:lnTo>
                    <a:lnTo>
                      <a:pt x="194" y="261"/>
                    </a:lnTo>
                    <a:lnTo>
                      <a:pt x="194" y="258"/>
                    </a:lnTo>
                    <a:lnTo>
                      <a:pt x="194" y="256"/>
                    </a:lnTo>
                    <a:lnTo>
                      <a:pt x="191" y="256"/>
                    </a:lnTo>
                    <a:lnTo>
                      <a:pt x="191" y="256"/>
                    </a:lnTo>
                    <a:lnTo>
                      <a:pt x="191" y="261"/>
                    </a:lnTo>
                    <a:lnTo>
                      <a:pt x="191" y="261"/>
                    </a:lnTo>
                    <a:lnTo>
                      <a:pt x="191" y="261"/>
                    </a:lnTo>
                    <a:lnTo>
                      <a:pt x="191" y="261"/>
                    </a:lnTo>
                    <a:lnTo>
                      <a:pt x="191" y="261"/>
                    </a:lnTo>
                    <a:lnTo>
                      <a:pt x="191" y="258"/>
                    </a:lnTo>
                    <a:lnTo>
                      <a:pt x="191" y="258"/>
                    </a:lnTo>
                    <a:lnTo>
                      <a:pt x="191" y="258"/>
                    </a:lnTo>
                    <a:lnTo>
                      <a:pt x="191" y="256"/>
                    </a:lnTo>
                    <a:lnTo>
                      <a:pt x="191" y="256"/>
                    </a:lnTo>
                    <a:lnTo>
                      <a:pt x="191" y="254"/>
                    </a:lnTo>
                    <a:lnTo>
                      <a:pt x="189" y="254"/>
                    </a:lnTo>
                    <a:lnTo>
                      <a:pt x="189" y="254"/>
                    </a:lnTo>
                    <a:lnTo>
                      <a:pt x="189" y="254"/>
                    </a:lnTo>
                    <a:lnTo>
                      <a:pt x="187" y="254"/>
                    </a:lnTo>
                    <a:lnTo>
                      <a:pt x="187" y="251"/>
                    </a:lnTo>
                    <a:lnTo>
                      <a:pt x="187" y="251"/>
                    </a:lnTo>
                    <a:lnTo>
                      <a:pt x="187" y="251"/>
                    </a:lnTo>
                    <a:lnTo>
                      <a:pt x="189" y="251"/>
                    </a:lnTo>
                    <a:lnTo>
                      <a:pt x="189" y="251"/>
                    </a:lnTo>
                    <a:lnTo>
                      <a:pt x="189" y="251"/>
                    </a:lnTo>
                    <a:lnTo>
                      <a:pt x="189" y="251"/>
                    </a:lnTo>
                    <a:lnTo>
                      <a:pt x="189" y="251"/>
                    </a:lnTo>
                    <a:lnTo>
                      <a:pt x="189" y="251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4" y="247"/>
                    </a:lnTo>
                    <a:lnTo>
                      <a:pt x="184" y="247"/>
                    </a:lnTo>
                    <a:lnTo>
                      <a:pt x="184" y="244"/>
                    </a:lnTo>
                    <a:lnTo>
                      <a:pt x="184" y="244"/>
                    </a:lnTo>
                    <a:lnTo>
                      <a:pt x="184" y="244"/>
                    </a:lnTo>
                    <a:lnTo>
                      <a:pt x="184" y="244"/>
                    </a:lnTo>
                    <a:lnTo>
                      <a:pt x="184" y="242"/>
                    </a:lnTo>
                    <a:lnTo>
                      <a:pt x="184" y="239"/>
                    </a:lnTo>
                    <a:lnTo>
                      <a:pt x="187" y="237"/>
                    </a:lnTo>
                    <a:lnTo>
                      <a:pt x="189" y="239"/>
                    </a:lnTo>
                    <a:lnTo>
                      <a:pt x="189" y="237"/>
                    </a:lnTo>
                    <a:lnTo>
                      <a:pt x="189" y="237"/>
                    </a:lnTo>
                    <a:lnTo>
                      <a:pt x="191" y="237"/>
                    </a:lnTo>
                    <a:lnTo>
                      <a:pt x="189" y="235"/>
                    </a:lnTo>
                    <a:lnTo>
                      <a:pt x="189" y="235"/>
                    </a:lnTo>
                    <a:lnTo>
                      <a:pt x="191" y="230"/>
                    </a:lnTo>
                    <a:lnTo>
                      <a:pt x="191" y="230"/>
                    </a:lnTo>
                    <a:lnTo>
                      <a:pt x="191" y="230"/>
                    </a:lnTo>
                    <a:lnTo>
                      <a:pt x="191" y="230"/>
                    </a:lnTo>
                    <a:lnTo>
                      <a:pt x="191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4" y="223"/>
                    </a:lnTo>
                    <a:lnTo>
                      <a:pt x="194" y="223"/>
                    </a:lnTo>
                    <a:lnTo>
                      <a:pt x="194" y="221"/>
                    </a:lnTo>
                    <a:lnTo>
                      <a:pt x="191" y="221"/>
                    </a:lnTo>
                    <a:lnTo>
                      <a:pt x="191" y="221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194" y="221"/>
                    </a:lnTo>
                    <a:lnTo>
                      <a:pt x="194" y="218"/>
                    </a:lnTo>
                    <a:lnTo>
                      <a:pt x="194" y="213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09"/>
                    </a:lnTo>
                    <a:lnTo>
                      <a:pt x="194" y="209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09"/>
                    </a:lnTo>
                    <a:lnTo>
                      <a:pt x="194" y="209"/>
                    </a:lnTo>
                    <a:lnTo>
                      <a:pt x="194" y="209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09"/>
                    </a:lnTo>
                    <a:lnTo>
                      <a:pt x="194" y="209"/>
                    </a:lnTo>
                    <a:lnTo>
                      <a:pt x="196" y="206"/>
                    </a:lnTo>
                    <a:lnTo>
                      <a:pt x="196" y="204"/>
                    </a:lnTo>
                    <a:lnTo>
                      <a:pt x="196" y="204"/>
                    </a:lnTo>
                    <a:lnTo>
                      <a:pt x="196" y="204"/>
                    </a:lnTo>
                    <a:lnTo>
                      <a:pt x="198" y="204"/>
                    </a:lnTo>
                    <a:lnTo>
                      <a:pt x="198" y="204"/>
                    </a:lnTo>
                    <a:lnTo>
                      <a:pt x="198" y="204"/>
                    </a:lnTo>
                    <a:lnTo>
                      <a:pt x="198" y="202"/>
                    </a:lnTo>
                    <a:lnTo>
                      <a:pt x="201" y="202"/>
                    </a:lnTo>
                    <a:lnTo>
                      <a:pt x="201" y="199"/>
                    </a:lnTo>
                    <a:lnTo>
                      <a:pt x="198" y="199"/>
                    </a:lnTo>
                    <a:lnTo>
                      <a:pt x="198" y="202"/>
                    </a:lnTo>
                    <a:lnTo>
                      <a:pt x="198" y="202"/>
                    </a:lnTo>
                    <a:lnTo>
                      <a:pt x="196" y="202"/>
                    </a:lnTo>
                    <a:lnTo>
                      <a:pt x="198" y="199"/>
                    </a:lnTo>
                    <a:lnTo>
                      <a:pt x="198" y="199"/>
                    </a:lnTo>
                    <a:lnTo>
                      <a:pt x="198" y="199"/>
                    </a:lnTo>
                    <a:lnTo>
                      <a:pt x="201" y="199"/>
                    </a:lnTo>
                    <a:lnTo>
                      <a:pt x="201" y="199"/>
                    </a:lnTo>
                    <a:lnTo>
                      <a:pt x="201" y="199"/>
                    </a:lnTo>
                    <a:lnTo>
                      <a:pt x="201" y="197"/>
                    </a:lnTo>
                    <a:lnTo>
                      <a:pt x="201" y="197"/>
                    </a:lnTo>
                    <a:lnTo>
                      <a:pt x="201" y="194"/>
                    </a:lnTo>
                    <a:lnTo>
                      <a:pt x="201" y="194"/>
                    </a:lnTo>
                    <a:lnTo>
                      <a:pt x="201" y="194"/>
                    </a:lnTo>
                    <a:lnTo>
                      <a:pt x="201" y="192"/>
                    </a:lnTo>
                    <a:lnTo>
                      <a:pt x="201" y="192"/>
                    </a:lnTo>
                    <a:lnTo>
                      <a:pt x="203" y="192"/>
                    </a:lnTo>
                    <a:lnTo>
                      <a:pt x="205" y="190"/>
                    </a:lnTo>
                    <a:lnTo>
                      <a:pt x="205" y="190"/>
                    </a:lnTo>
                    <a:lnTo>
                      <a:pt x="205" y="187"/>
                    </a:lnTo>
                    <a:lnTo>
                      <a:pt x="205" y="187"/>
                    </a:lnTo>
                    <a:lnTo>
                      <a:pt x="205" y="187"/>
                    </a:lnTo>
                    <a:lnTo>
                      <a:pt x="208" y="190"/>
                    </a:lnTo>
                    <a:lnTo>
                      <a:pt x="208" y="190"/>
                    </a:lnTo>
                    <a:lnTo>
                      <a:pt x="208" y="190"/>
                    </a:lnTo>
                    <a:lnTo>
                      <a:pt x="208" y="190"/>
                    </a:lnTo>
                    <a:lnTo>
                      <a:pt x="210" y="187"/>
                    </a:lnTo>
                    <a:lnTo>
                      <a:pt x="210" y="185"/>
                    </a:lnTo>
                    <a:lnTo>
                      <a:pt x="210" y="185"/>
                    </a:lnTo>
                    <a:lnTo>
                      <a:pt x="210" y="187"/>
                    </a:lnTo>
                    <a:lnTo>
                      <a:pt x="210" y="187"/>
                    </a:lnTo>
                    <a:lnTo>
                      <a:pt x="210" y="190"/>
                    </a:lnTo>
                    <a:lnTo>
                      <a:pt x="210" y="190"/>
                    </a:lnTo>
                    <a:lnTo>
                      <a:pt x="210" y="190"/>
                    </a:lnTo>
                    <a:lnTo>
                      <a:pt x="213" y="190"/>
                    </a:lnTo>
                    <a:lnTo>
                      <a:pt x="213" y="187"/>
                    </a:lnTo>
                    <a:lnTo>
                      <a:pt x="213" y="187"/>
                    </a:lnTo>
                    <a:lnTo>
                      <a:pt x="215" y="185"/>
                    </a:lnTo>
                    <a:lnTo>
                      <a:pt x="215" y="185"/>
                    </a:lnTo>
                    <a:lnTo>
                      <a:pt x="215" y="185"/>
                    </a:lnTo>
                    <a:lnTo>
                      <a:pt x="215" y="185"/>
                    </a:lnTo>
                    <a:lnTo>
                      <a:pt x="215" y="187"/>
                    </a:lnTo>
                    <a:lnTo>
                      <a:pt x="215" y="187"/>
                    </a:lnTo>
                    <a:lnTo>
                      <a:pt x="217" y="185"/>
                    </a:lnTo>
                    <a:lnTo>
                      <a:pt x="217" y="185"/>
                    </a:lnTo>
                    <a:lnTo>
                      <a:pt x="220" y="183"/>
                    </a:lnTo>
                    <a:lnTo>
                      <a:pt x="220" y="183"/>
                    </a:lnTo>
                    <a:lnTo>
                      <a:pt x="222" y="180"/>
                    </a:lnTo>
                    <a:lnTo>
                      <a:pt x="222" y="178"/>
                    </a:lnTo>
                    <a:lnTo>
                      <a:pt x="222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9" y="176"/>
                    </a:lnTo>
                    <a:lnTo>
                      <a:pt x="229" y="176"/>
                    </a:lnTo>
                    <a:lnTo>
                      <a:pt x="231" y="176"/>
                    </a:lnTo>
                    <a:lnTo>
                      <a:pt x="231" y="176"/>
                    </a:lnTo>
                    <a:lnTo>
                      <a:pt x="231" y="176"/>
                    </a:lnTo>
                    <a:lnTo>
                      <a:pt x="234" y="176"/>
                    </a:lnTo>
                    <a:lnTo>
                      <a:pt x="234" y="176"/>
                    </a:lnTo>
                    <a:lnTo>
                      <a:pt x="234" y="173"/>
                    </a:lnTo>
                    <a:lnTo>
                      <a:pt x="234" y="173"/>
                    </a:lnTo>
                    <a:lnTo>
                      <a:pt x="234" y="173"/>
                    </a:lnTo>
                    <a:lnTo>
                      <a:pt x="234" y="173"/>
                    </a:lnTo>
                    <a:lnTo>
                      <a:pt x="231" y="171"/>
                    </a:lnTo>
                    <a:lnTo>
                      <a:pt x="231" y="171"/>
                    </a:lnTo>
                    <a:lnTo>
                      <a:pt x="231" y="171"/>
                    </a:lnTo>
                    <a:lnTo>
                      <a:pt x="231" y="171"/>
                    </a:lnTo>
                    <a:lnTo>
                      <a:pt x="231" y="171"/>
                    </a:lnTo>
                    <a:lnTo>
                      <a:pt x="229" y="171"/>
                    </a:lnTo>
                    <a:lnTo>
                      <a:pt x="229" y="171"/>
                    </a:lnTo>
                    <a:lnTo>
                      <a:pt x="229" y="171"/>
                    </a:lnTo>
                    <a:lnTo>
                      <a:pt x="231" y="171"/>
                    </a:lnTo>
                    <a:lnTo>
                      <a:pt x="231" y="171"/>
                    </a:lnTo>
                    <a:lnTo>
                      <a:pt x="234" y="171"/>
                    </a:lnTo>
                    <a:lnTo>
                      <a:pt x="234" y="173"/>
                    </a:lnTo>
                    <a:lnTo>
                      <a:pt x="234" y="173"/>
                    </a:lnTo>
                    <a:lnTo>
                      <a:pt x="234" y="173"/>
                    </a:lnTo>
                    <a:lnTo>
                      <a:pt x="234" y="171"/>
                    </a:lnTo>
                    <a:lnTo>
                      <a:pt x="234" y="171"/>
                    </a:lnTo>
                    <a:lnTo>
                      <a:pt x="234" y="168"/>
                    </a:lnTo>
                    <a:lnTo>
                      <a:pt x="234" y="168"/>
                    </a:lnTo>
                    <a:lnTo>
                      <a:pt x="234" y="168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8"/>
                    </a:lnTo>
                    <a:lnTo>
                      <a:pt x="234" y="166"/>
                    </a:lnTo>
                    <a:lnTo>
                      <a:pt x="234" y="166"/>
                    </a:lnTo>
                    <a:lnTo>
                      <a:pt x="234" y="164"/>
                    </a:lnTo>
                    <a:lnTo>
                      <a:pt x="234" y="161"/>
                    </a:lnTo>
                    <a:lnTo>
                      <a:pt x="234" y="164"/>
                    </a:lnTo>
                    <a:lnTo>
                      <a:pt x="231" y="164"/>
                    </a:lnTo>
                    <a:lnTo>
                      <a:pt x="231" y="164"/>
                    </a:lnTo>
                    <a:lnTo>
                      <a:pt x="231" y="164"/>
                    </a:lnTo>
                    <a:lnTo>
                      <a:pt x="231" y="164"/>
                    </a:lnTo>
                    <a:lnTo>
                      <a:pt x="231" y="164"/>
                    </a:lnTo>
                    <a:lnTo>
                      <a:pt x="231" y="161"/>
                    </a:lnTo>
                    <a:lnTo>
                      <a:pt x="231" y="161"/>
                    </a:lnTo>
                    <a:lnTo>
                      <a:pt x="231" y="161"/>
                    </a:lnTo>
                    <a:lnTo>
                      <a:pt x="234" y="161"/>
                    </a:lnTo>
                    <a:lnTo>
                      <a:pt x="234" y="161"/>
                    </a:lnTo>
                    <a:lnTo>
                      <a:pt x="234" y="161"/>
                    </a:lnTo>
                    <a:lnTo>
                      <a:pt x="234" y="159"/>
                    </a:lnTo>
                    <a:lnTo>
                      <a:pt x="234" y="159"/>
                    </a:lnTo>
                    <a:lnTo>
                      <a:pt x="234" y="159"/>
                    </a:lnTo>
                    <a:lnTo>
                      <a:pt x="234" y="157"/>
                    </a:lnTo>
                    <a:lnTo>
                      <a:pt x="234" y="159"/>
                    </a:lnTo>
                    <a:lnTo>
                      <a:pt x="231" y="159"/>
                    </a:lnTo>
                    <a:lnTo>
                      <a:pt x="231" y="159"/>
                    </a:lnTo>
                    <a:lnTo>
                      <a:pt x="234" y="157"/>
                    </a:lnTo>
                    <a:lnTo>
                      <a:pt x="236" y="157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4"/>
                    </a:lnTo>
                    <a:lnTo>
                      <a:pt x="236" y="152"/>
                    </a:lnTo>
                    <a:lnTo>
                      <a:pt x="234" y="152"/>
                    </a:lnTo>
                    <a:lnTo>
                      <a:pt x="234" y="152"/>
                    </a:lnTo>
                    <a:lnTo>
                      <a:pt x="234" y="152"/>
                    </a:lnTo>
                    <a:lnTo>
                      <a:pt x="236" y="152"/>
                    </a:lnTo>
                    <a:lnTo>
                      <a:pt x="236" y="152"/>
                    </a:lnTo>
                    <a:lnTo>
                      <a:pt x="236" y="152"/>
                    </a:lnTo>
                    <a:lnTo>
                      <a:pt x="236" y="152"/>
                    </a:lnTo>
                    <a:lnTo>
                      <a:pt x="239" y="152"/>
                    </a:lnTo>
                    <a:lnTo>
                      <a:pt x="239" y="152"/>
                    </a:lnTo>
                    <a:lnTo>
                      <a:pt x="239" y="152"/>
                    </a:lnTo>
                    <a:lnTo>
                      <a:pt x="241" y="152"/>
                    </a:lnTo>
                    <a:lnTo>
                      <a:pt x="241" y="150"/>
                    </a:lnTo>
                    <a:lnTo>
                      <a:pt x="241" y="150"/>
                    </a:lnTo>
                    <a:lnTo>
                      <a:pt x="239" y="150"/>
                    </a:lnTo>
                    <a:lnTo>
                      <a:pt x="239" y="150"/>
                    </a:lnTo>
                    <a:lnTo>
                      <a:pt x="239" y="150"/>
                    </a:lnTo>
                    <a:lnTo>
                      <a:pt x="241" y="150"/>
                    </a:lnTo>
                    <a:lnTo>
                      <a:pt x="241" y="150"/>
                    </a:lnTo>
                    <a:lnTo>
                      <a:pt x="241" y="150"/>
                    </a:lnTo>
                    <a:lnTo>
                      <a:pt x="243" y="150"/>
                    </a:lnTo>
                    <a:lnTo>
                      <a:pt x="243" y="150"/>
                    </a:lnTo>
                    <a:lnTo>
                      <a:pt x="243" y="150"/>
                    </a:lnTo>
                    <a:lnTo>
                      <a:pt x="243" y="150"/>
                    </a:lnTo>
                    <a:lnTo>
                      <a:pt x="243" y="147"/>
                    </a:lnTo>
                    <a:lnTo>
                      <a:pt x="243" y="150"/>
                    </a:lnTo>
                    <a:lnTo>
                      <a:pt x="246" y="150"/>
                    </a:lnTo>
                    <a:lnTo>
                      <a:pt x="246" y="150"/>
                    </a:lnTo>
                    <a:lnTo>
                      <a:pt x="246" y="150"/>
                    </a:lnTo>
                    <a:lnTo>
                      <a:pt x="246" y="147"/>
                    </a:lnTo>
                    <a:lnTo>
                      <a:pt x="246" y="147"/>
                    </a:lnTo>
                    <a:lnTo>
                      <a:pt x="243" y="147"/>
                    </a:lnTo>
                    <a:lnTo>
                      <a:pt x="243" y="147"/>
                    </a:lnTo>
                    <a:lnTo>
                      <a:pt x="243" y="145"/>
                    </a:lnTo>
                    <a:lnTo>
                      <a:pt x="241" y="145"/>
                    </a:lnTo>
                    <a:lnTo>
                      <a:pt x="241" y="142"/>
                    </a:lnTo>
                    <a:lnTo>
                      <a:pt x="243" y="145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3" y="140"/>
                    </a:lnTo>
                    <a:lnTo>
                      <a:pt x="241" y="140"/>
                    </a:lnTo>
                    <a:lnTo>
                      <a:pt x="241" y="140"/>
                    </a:lnTo>
                    <a:lnTo>
                      <a:pt x="241" y="138"/>
                    </a:lnTo>
                    <a:lnTo>
                      <a:pt x="241" y="138"/>
                    </a:lnTo>
                    <a:lnTo>
                      <a:pt x="243" y="138"/>
                    </a:lnTo>
                    <a:lnTo>
                      <a:pt x="243" y="138"/>
                    </a:lnTo>
                    <a:lnTo>
                      <a:pt x="243" y="138"/>
                    </a:lnTo>
                    <a:lnTo>
                      <a:pt x="243" y="138"/>
                    </a:lnTo>
                    <a:lnTo>
                      <a:pt x="243" y="138"/>
                    </a:lnTo>
                    <a:lnTo>
                      <a:pt x="243" y="135"/>
                    </a:lnTo>
                    <a:lnTo>
                      <a:pt x="243" y="135"/>
                    </a:lnTo>
                    <a:lnTo>
                      <a:pt x="243" y="135"/>
                    </a:lnTo>
                    <a:lnTo>
                      <a:pt x="241" y="135"/>
                    </a:lnTo>
                    <a:lnTo>
                      <a:pt x="241" y="135"/>
                    </a:lnTo>
                    <a:lnTo>
                      <a:pt x="239" y="135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3"/>
                    </a:lnTo>
                    <a:lnTo>
                      <a:pt x="239" y="131"/>
                    </a:lnTo>
                    <a:lnTo>
                      <a:pt x="239" y="131"/>
                    </a:lnTo>
                    <a:lnTo>
                      <a:pt x="239" y="131"/>
                    </a:lnTo>
                    <a:lnTo>
                      <a:pt x="239" y="131"/>
                    </a:lnTo>
                    <a:lnTo>
                      <a:pt x="239" y="131"/>
                    </a:lnTo>
                    <a:lnTo>
                      <a:pt x="241" y="133"/>
                    </a:lnTo>
                    <a:lnTo>
                      <a:pt x="241" y="131"/>
                    </a:lnTo>
                    <a:lnTo>
                      <a:pt x="241" y="131"/>
                    </a:lnTo>
                    <a:lnTo>
                      <a:pt x="241" y="131"/>
                    </a:lnTo>
                    <a:lnTo>
                      <a:pt x="243" y="131"/>
                    </a:lnTo>
                    <a:lnTo>
                      <a:pt x="243" y="131"/>
                    </a:lnTo>
                    <a:lnTo>
                      <a:pt x="243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1"/>
                    </a:lnTo>
                    <a:lnTo>
                      <a:pt x="246" y="133"/>
                    </a:lnTo>
                    <a:lnTo>
                      <a:pt x="246" y="133"/>
                    </a:lnTo>
                    <a:lnTo>
                      <a:pt x="246" y="133"/>
                    </a:lnTo>
                    <a:lnTo>
                      <a:pt x="246" y="133"/>
                    </a:lnTo>
                    <a:lnTo>
                      <a:pt x="246" y="133"/>
                    </a:lnTo>
                    <a:lnTo>
                      <a:pt x="246" y="133"/>
                    </a:lnTo>
                    <a:lnTo>
                      <a:pt x="246" y="135"/>
                    </a:lnTo>
                    <a:lnTo>
                      <a:pt x="246" y="135"/>
                    </a:lnTo>
                    <a:lnTo>
                      <a:pt x="243" y="135"/>
                    </a:lnTo>
                    <a:lnTo>
                      <a:pt x="246" y="135"/>
                    </a:lnTo>
                    <a:lnTo>
                      <a:pt x="246" y="135"/>
                    </a:lnTo>
                    <a:lnTo>
                      <a:pt x="248" y="135"/>
                    </a:lnTo>
                    <a:lnTo>
                      <a:pt x="248" y="135"/>
                    </a:lnTo>
                    <a:lnTo>
                      <a:pt x="248" y="135"/>
                    </a:lnTo>
                    <a:lnTo>
                      <a:pt x="248" y="135"/>
                    </a:lnTo>
                    <a:lnTo>
                      <a:pt x="248" y="138"/>
                    </a:lnTo>
                    <a:lnTo>
                      <a:pt x="248" y="138"/>
                    </a:lnTo>
                    <a:lnTo>
                      <a:pt x="248" y="138"/>
                    </a:lnTo>
                    <a:lnTo>
                      <a:pt x="250" y="138"/>
                    </a:lnTo>
                    <a:lnTo>
                      <a:pt x="250" y="138"/>
                    </a:lnTo>
                    <a:lnTo>
                      <a:pt x="250" y="138"/>
                    </a:lnTo>
                    <a:lnTo>
                      <a:pt x="250" y="138"/>
                    </a:lnTo>
                    <a:lnTo>
                      <a:pt x="250" y="135"/>
                    </a:lnTo>
                    <a:lnTo>
                      <a:pt x="250" y="135"/>
                    </a:lnTo>
                    <a:lnTo>
                      <a:pt x="250" y="135"/>
                    </a:lnTo>
                    <a:lnTo>
                      <a:pt x="250" y="138"/>
                    </a:lnTo>
                    <a:lnTo>
                      <a:pt x="250" y="138"/>
                    </a:lnTo>
                    <a:lnTo>
                      <a:pt x="253" y="138"/>
                    </a:lnTo>
                    <a:lnTo>
                      <a:pt x="253" y="138"/>
                    </a:lnTo>
                    <a:lnTo>
                      <a:pt x="253" y="138"/>
                    </a:lnTo>
                    <a:lnTo>
                      <a:pt x="253" y="138"/>
                    </a:lnTo>
                    <a:lnTo>
                      <a:pt x="253" y="138"/>
                    </a:lnTo>
                    <a:lnTo>
                      <a:pt x="253" y="135"/>
                    </a:lnTo>
                    <a:lnTo>
                      <a:pt x="253" y="135"/>
                    </a:lnTo>
                    <a:lnTo>
                      <a:pt x="253" y="135"/>
                    </a:lnTo>
                    <a:lnTo>
                      <a:pt x="250" y="135"/>
                    </a:lnTo>
                    <a:lnTo>
                      <a:pt x="250" y="135"/>
                    </a:lnTo>
                    <a:lnTo>
                      <a:pt x="248" y="133"/>
                    </a:lnTo>
                    <a:lnTo>
                      <a:pt x="248" y="133"/>
                    </a:lnTo>
                    <a:lnTo>
                      <a:pt x="248" y="133"/>
                    </a:lnTo>
                    <a:lnTo>
                      <a:pt x="250" y="133"/>
                    </a:lnTo>
                    <a:lnTo>
                      <a:pt x="250" y="133"/>
                    </a:lnTo>
                    <a:lnTo>
                      <a:pt x="250" y="133"/>
                    </a:lnTo>
                    <a:lnTo>
                      <a:pt x="250" y="133"/>
                    </a:lnTo>
                    <a:lnTo>
                      <a:pt x="253" y="135"/>
                    </a:lnTo>
                    <a:lnTo>
                      <a:pt x="253" y="135"/>
                    </a:lnTo>
                    <a:lnTo>
                      <a:pt x="253" y="135"/>
                    </a:lnTo>
                    <a:lnTo>
                      <a:pt x="255" y="135"/>
                    </a:lnTo>
                    <a:lnTo>
                      <a:pt x="255" y="135"/>
                    </a:lnTo>
                    <a:lnTo>
                      <a:pt x="255" y="135"/>
                    </a:lnTo>
                    <a:lnTo>
                      <a:pt x="257" y="135"/>
                    </a:lnTo>
                    <a:lnTo>
                      <a:pt x="257" y="133"/>
                    </a:lnTo>
                    <a:lnTo>
                      <a:pt x="257" y="133"/>
                    </a:lnTo>
                    <a:lnTo>
                      <a:pt x="255" y="133"/>
                    </a:lnTo>
                    <a:lnTo>
                      <a:pt x="255" y="131"/>
                    </a:lnTo>
                    <a:lnTo>
                      <a:pt x="257" y="133"/>
                    </a:lnTo>
                    <a:lnTo>
                      <a:pt x="257" y="133"/>
                    </a:lnTo>
                    <a:lnTo>
                      <a:pt x="257" y="133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57" y="131"/>
                    </a:lnTo>
                    <a:lnTo>
                      <a:pt x="260" y="131"/>
                    </a:lnTo>
                    <a:lnTo>
                      <a:pt x="257" y="133"/>
                    </a:lnTo>
                    <a:lnTo>
                      <a:pt x="260" y="133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3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1"/>
                    </a:lnTo>
                    <a:lnTo>
                      <a:pt x="260" y="133"/>
                    </a:lnTo>
                    <a:lnTo>
                      <a:pt x="260" y="133"/>
                    </a:lnTo>
                    <a:lnTo>
                      <a:pt x="262" y="133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5" y="131"/>
                    </a:lnTo>
                    <a:lnTo>
                      <a:pt x="265" y="131"/>
                    </a:lnTo>
                    <a:lnTo>
                      <a:pt x="262" y="133"/>
                    </a:lnTo>
                    <a:lnTo>
                      <a:pt x="260" y="135"/>
                    </a:lnTo>
                    <a:lnTo>
                      <a:pt x="260" y="135"/>
                    </a:lnTo>
                    <a:lnTo>
                      <a:pt x="260" y="135"/>
                    </a:lnTo>
                    <a:lnTo>
                      <a:pt x="262" y="135"/>
                    </a:lnTo>
                    <a:lnTo>
                      <a:pt x="265" y="135"/>
                    </a:lnTo>
                    <a:lnTo>
                      <a:pt x="265" y="135"/>
                    </a:lnTo>
                    <a:lnTo>
                      <a:pt x="265" y="135"/>
                    </a:lnTo>
                    <a:lnTo>
                      <a:pt x="265" y="135"/>
                    </a:lnTo>
                    <a:lnTo>
                      <a:pt x="265" y="135"/>
                    </a:lnTo>
                    <a:lnTo>
                      <a:pt x="267" y="135"/>
                    </a:lnTo>
                    <a:lnTo>
                      <a:pt x="267" y="135"/>
                    </a:lnTo>
                    <a:lnTo>
                      <a:pt x="267" y="133"/>
                    </a:lnTo>
                    <a:lnTo>
                      <a:pt x="269" y="133"/>
                    </a:lnTo>
                    <a:lnTo>
                      <a:pt x="269" y="133"/>
                    </a:lnTo>
                    <a:lnTo>
                      <a:pt x="267" y="133"/>
                    </a:lnTo>
                    <a:lnTo>
                      <a:pt x="267" y="133"/>
                    </a:lnTo>
                    <a:lnTo>
                      <a:pt x="267" y="133"/>
                    </a:lnTo>
                    <a:lnTo>
                      <a:pt x="267" y="133"/>
                    </a:lnTo>
                    <a:lnTo>
                      <a:pt x="267" y="133"/>
                    </a:lnTo>
                    <a:lnTo>
                      <a:pt x="269" y="133"/>
                    </a:lnTo>
                    <a:lnTo>
                      <a:pt x="269" y="133"/>
                    </a:lnTo>
                    <a:lnTo>
                      <a:pt x="272" y="133"/>
                    </a:lnTo>
                    <a:lnTo>
                      <a:pt x="272" y="133"/>
                    </a:lnTo>
                    <a:lnTo>
                      <a:pt x="272" y="133"/>
                    </a:lnTo>
                    <a:lnTo>
                      <a:pt x="274" y="133"/>
                    </a:lnTo>
                    <a:lnTo>
                      <a:pt x="274" y="131"/>
                    </a:lnTo>
                    <a:lnTo>
                      <a:pt x="274" y="131"/>
                    </a:lnTo>
                    <a:lnTo>
                      <a:pt x="276" y="131"/>
                    </a:lnTo>
                    <a:lnTo>
                      <a:pt x="276" y="131"/>
                    </a:lnTo>
                    <a:lnTo>
                      <a:pt x="276" y="131"/>
                    </a:lnTo>
                    <a:lnTo>
                      <a:pt x="274" y="128"/>
                    </a:lnTo>
                    <a:lnTo>
                      <a:pt x="274" y="128"/>
                    </a:lnTo>
                    <a:lnTo>
                      <a:pt x="274" y="128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4" y="126"/>
                    </a:lnTo>
                    <a:lnTo>
                      <a:pt x="276" y="126"/>
                    </a:lnTo>
                    <a:lnTo>
                      <a:pt x="276" y="123"/>
                    </a:lnTo>
                    <a:lnTo>
                      <a:pt x="276" y="121"/>
                    </a:lnTo>
                    <a:lnTo>
                      <a:pt x="276" y="121"/>
                    </a:lnTo>
                    <a:lnTo>
                      <a:pt x="276" y="121"/>
                    </a:lnTo>
                    <a:lnTo>
                      <a:pt x="274" y="121"/>
                    </a:lnTo>
                    <a:lnTo>
                      <a:pt x="274" y="121"/>
                    </a:lnTo>
                    <a:lnTo>
                      <a:pt x="274" y="121"/>
                    </a:lnTo>
                    <a:lnTo>
                      <a:pt x="274" y="119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76" y="116"/>
                    </a:lnTo>
                    <a:lnTo>
                      <a:pt x="276" y="116"/>
                    </a:lnTo>
                    <a:lnTo>
                      <a:pt x="276" y="116"/>
                    </a:lnTo>
                    <a:lnTo>
                      <a:pt x="279" y="116"/>
                    </a:lnTo>
                    <a:lnTo>
                      <a:pt x="279" y="116"/>
                    </a:lnTo>
                    <a:lnTo>
                      <a:pt x="279" y="116"/>
                    </a:lnTo>
                    <a:lnTo>
                      <a:pt x="279" y="114"/>
                    </a:lnTo>
                    <a:lnTo>
                      <a:pt x="279" y="114"/>
                    </a:lnTo>
                    <a:lnTo>
                      <a:pt x="279" y="114"/>
                    </a:lnTo>
                    <a:lnTo>
                      <a:pt x="279" y="114"/>
                    </a:lnTo>
                    <a:lnTo>
                      <a:pt x="281" y="114"/>
                    </a:lnTo>
                    <a:lnTo>
                      <a:pt x="281" y="114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1" y="116"/>
                    </a:lnTo>
                    <a:lnTo>
                      <a:pt x="283" y="116"/>
                    </a:lnTo>
                    <a:lnTo>
                      <a:pt x="283" y="116"/>
                    </a:lnTo>
                    <a:lnTo>
                      <a:pt x="283" y="116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3" y="114"/>
                    </a:lnTo>
                    <a:lnTo>
                      <a:pt x="286" y="114"/>
                    </a:lnTo>
                    <a:lnTo>
                      <a:pt x="286" y="116"/>
                    </a:lnTo>
                    <a:lnTo>
                      <a:pt x="286" y="116"/>
                    </a:lnTo>
                    <a:lnTo>
                      <a:pt x="286" y="116"/>
                    </a:lnTo>
                    <a:lnTo>
                      <a:pt x="288" y="116"/>
                    </a:lnTo>
                    <a:lnTo>
                      <a:pt x="288" y="116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88" y="114"/>
                    </a:lnTo>
                    <a:lnTo>
                      <a:pt x="291" y="114"/>
                    </a:lnTo>
                    <a:lnTo>
                      <a:pt x="291" y="114"/>
                    </a:lnTo>
                    <a:lnTo>
                      <a:pt x="288" y="112"/>
                    </a:lnTo>
                    <a:lnTo>
                      <a:pt x="288" y="112"/>
                    </a:lnTo>
                    <a:lnTo>
                      <a:pt x="288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12"/>
                    </a:lnTo>
                    <a:lnTo>
                      <a:pt x="291" y="109"/>
                    </a:lnTo>
                    <a:lnTo>
                      <a:pt x="291" y="109"/>
                    </a:lnTo>
                    <a:lnTo>
                      <a:pt x="291" y="109"/>
                    </a:lnTo>
                    <a:lnTo>
                      <a:pt x="291" y="109"/>
                    </a:lnTo>
                    <a:lnTo>
                      <a:pt x="291" y="109"/>
                    </a:lnTo>
                    <a:lnTo>
                      <a:pt x="293" y="109"/>
                    </a:lnTo>
                    <a:lnTo>
                      <a:pt x="293" y="109"/>
                    </a:lnTo>
                    <a:lnTo>
                      <a:pt x="293" y="109"/>
                    </a:lnTo>
                    <a:lnTo>
                      <a:pt x="293" y="109"/>
                    </a:lnTo>
                    <a:lnTo>
                      <a:pt x="293" y="109"/>
                    </a:lnTo>
                    <a:lnTo>
                      <a:pt x="295" y="109"/>
                    </a:lnTo>
                    <a:lnTo>
                      <a:pt x="295" y="109"/>
                    </a:lnTo>
                    <a:lnTo>
                      <a:pt x="295" y="107"/>
                    </a:lnTo>
                    <a:lnTo>
                      <a:pt x="295" y="107"/>
                    </a:lnTo>
                    <a:lnTo>
                      <a:pt x="295" y="107"/>
                    </a:lnTo>
                    <a:lnTo>
                      <a:pt x="295" y="107"/>
                    </a:lnTo>
                    <a:lnTo>
                      <a:pt x="298" y="107"/>
                    </a:lnTo>
                    <a:lnTo>
                      <a:pt x="298" y="107"/>
                    </a:lnTo>
                    <a:lnTo>
                      <a:pt x="298" y="107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295" y="105"/>
                    </a:lnTo>
                    <a:lnTo>
                      <a:pt x="295" y="105"/>
                    </a:lnTo>
                    <a:lnTo>
                      <a:pt x="295" y="105"/>
                    </a:lnTo>
                    <a:lnTo>
                      <a:pt x="295" y="102"/>
                    </a:lnTo>
                    <a:lnTo>
                      <a:pt x="298" y="102"/>
                    </a:lnTo>
                    <a:lnTo>
                      <a:pt x="298" y="102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298" y="105"/>
                    </a:lnTo>
                    <a:lnTo>
                      <a:pt x="300" y="105"/>
                    </a:lnTo>
                    <a:lnTo>
                      <a:pt x="300" y="105"/>
                    </a:lnTo>
                    <a:lnTo>
                      <a:pt x="300" y="105"/>
                    </a:lnTo>
                    <a:lnTo>
                      <a:pt x="298" y="105"/>
                    </a:lnTo>
                    <a:lnTo>
                      <a:pt x="298" y="102"/>
                    </a:lnTo>
                    <a:lnTo>
                      <a:pt x="300" y="102"/>
                    </a:lnTo>
                    <a:lnTo>
                      <a:pt x="300" y="102"/>
                    </a:lnTo>
                    <a:lnTo>
                      <a:pt x="300" y="105"/>
                    </a:lnTo>
                    <a:lnTo>
                      <a:pt x="300" y="105"/>
                    </a:lnTo>
                    <a:lnTo>
                      <a:pt x="300" y="105"/>
                    </a:lnTo>
                    <a:lnTo>
                      <a:pt x="300" y="105"/>
                    </a:lnTo>
                    <a:lnTo>
                      <a:pt x="300" y="102"/>
                    </a:lnTo>
                    <a:lnTo>
                      <a:pt x="302" y="102"/>
                    </a:lnTo>
                    <a:lnTo>
                      <a:pt x="302" y="105"/>
                    </a:lnTo>
                    <a:lnTo>
                      <a:pt x="302" y="105"/>
                    </a:lnTo>
                    <a:lnTo>
                      <a:pt x="302" y="102"/>
                    </a:lnTo>
                    <a:lnTo>
                      <a:pt x="302" y="102"/>
                    </a:lnTo>
                    <a:lnTo>
                      <a:pt x="302" y="102"/>
                    </a:lnTo>
                    <a:lnTo>
                      <a:pt x="302" y="102"/>
                    </a:lnTo>
                    <a:lnTo>
                      <a:pt x="305" y="102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5"/>
                    </a:lnTo>
                    <a:lnTo>
                      <a:pt x="305" y="107"/>
                    </a:lnTo>
                    <a:lnTo>
                      <a:pt x="305" y="107"/>
                    </a:lnTo>
                    <a:lnTo>
                      <a:pt x="305" y="107"/>
                    </a:lnTo>
                    <a:lnTo>
                      <a:pt x="305" y="107"/>
                    </a:lnTo>
                    <a:lnTo>
                      <a:pt x="305" y="107"/>
                    </a:lnTo>
                    <a:lnTo>
                      <a:pt x="307" y="107"/>
                    </a:lnTo>
                    <a:lnTo>
                      <a:pt x="307" y="105"/>
                    </a:lnTo>
                    <a:lnTo>
                      <a:pt x="305" y="102"/>
                    </a:lnTo>
                    <a:lnTo>
                      <a:pt x="305" y="102"/>
                    </a:lnTo>
                    <a:lnTo>
                      <a:pt x="302" y="100"/>
                    </a:lnTo>
                    <a:lnTo>
                      <a:pt x="302" y="100"/>
                    </a:lnTo>
                    <a:lnTo>
                      <a:pt x="300" y="100"/>
                    </a:lnTo>
                    <a:lnTo>
                      <a:pt x="300" y="97"/>
                    </a:lnTo>
                    <a:lnTo>
                      <a:pt x="300" y="97"/>
                    </a:lnTo>
                    <a:lnTo>
                      <a:pt x="300" y="97"/>
                    </a:lnTo>
                    <a:lnTo>
                      <a:pt x="298" y="95"/>
                    </a:lnTo>
                    <a:lnTo>
                      <a:pt x="298" y="95"/>
                    </a:lnTo>
                    <a:lnTo>
                      <a:pt x="295" y="95"/>
                    </a:lnTo>
                    <a:lnTo>
                      <a:pt x="295" y="95"/>
                    </a:lnTo>
                    <a:lnTo>
                      <a:pt x="295" y="95"/>
                    </a:lnTo>
                    <a:lnTo>
                      <a:pt x="293" y="97"/>
                    </a:lnTo>
                    <a:lnTo>
                      <a:pt x="291" y="97"/>
                    </a:lnTo>
                    <a:lnTo>
                      <a:pt x="288" y="97"/>
                    </a:lnTo>
                    <a:lnTo>
                      <a:pt x="288" y="97"/>
                    </a:lnTo>
                    <a:lnTo>
                      <a:pt x="286" y="97"/>
                    </a:lnTo>
                    <a:lnTo>
                      <a:pt x="283" y="97"/>
                    </a:lnTo>
                    <a:lnTo>
                      <a:pt x="283" y="97"/>
                    </a:lnTo>
                    <a:lnTo>
                      <a:pt x="283" y="100"/>
                    </a:lnTo>
                    <a:lnTo>
                      <a:pt x="283" y="100"/>
                    </a:lnTo>
                    <a:lnTo>
                      <a:pt x="283" y="100"/>
                    </a:lnTo>
                    <a:lnTo>
                      <a:pt x="281" y="100"/>
                    </a:lnTo>
                    <a:lnTo>
                      <a:pt x="281" y="100"/>
                    </a:lnTo>
                    <a:lnTo>
                      <a:pt x="281" y="100"/>
                    </a:lnTo>
                    <a:lnTo>
                      <a:pt x="281" y="97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76" y="97"/>
                    </a:lnTo>
                    <a:lnTo>
                      <a:pt x="274" y="100"/>
                    </a:lnTo>
                    <a:lnTo>
                      <a:pt x="274" y="97"/>
                    </a:lnTo>
                    <a:lnTo>
                      <a:pt x="274" y="97"/>
                    </a:lnTo>
                    <a:lnTo>
                      <a:pt x="272" y="93"/>
                    </a:lnTo>
                    <a:lnTo>
                      <a:pt x="269" y="93"/>
                    </a:lnTo>
                    <a:lnTo>
                      <a:pt x="269" y="93"/>
                    </a:lnTo>
                    <a:lnTo>
                      <a:pt x="267" y="93"/>
                    </a:lnTo>
                    <a:lnTo>
                      <a:pt x="265" y="93"/>
                    </a:lnTo>
                    <a:lnTo>
                      <a:pt x="262" y="88"/>
                    </a:lnTo>
                    <a:lnTo>
                      <a:pt x="260" y="88"/>
                    </a:lnTo>
                    <a:lnTo>
                      <a:pt x="257" y="88"/>
                    </a:lnTo>
                    <a:lnTo>
                      <a:pt x="257" y="88"/>
                    </a:lnTo>
                    <a:lnTo>
                      <a:pt x="255" y="86"/>
                    </a:lnTo>
                    <a:lnTo>
                      <a:pt x="255" y="86"/>
                    </a:lnTo>
                    <a:lnTo>
                      <a:pt x="255" y="83"/>
                    </a:lnTo>
                    <a:lnTo>
                      <a:pt x="257" y="83"/>
                    </a:lnTo>
                    <a:lnTo>
                      <a:pt x="257" y="83"/>
                    </a:lnTo>
                    <a:lnTo>
                      <a:pt x="257" y="81"/>
                    </a:lnTo>
                    <a:lnTo>
                      <a:pt x="257" y="81"/>
                    </a:lnTo>
                    <a:lnTo>
                      <a:pt x="255" y="81"/>
                    </a:lnTo>
                    <a:lnTo>
                      <a:pt x="255" y="81"/>
                    </a:lnTo>
                    <a:lnTo>
                      <a:pt x="253" y="81"/>
                    </a:lnTo>
                    <a:lnTo>
                      <a:pt x="253" y="81"/>
                    </a:lnTo>
                    <a:lnTo>
                      <a:pt x="253" y="81"/>
                    </a:lnTo>
                    <a:lnTo>
                      <a:pt x="250" y="81"/>
                    </a:lnTo>
                    <a:lnTo>
                      <a:pt x="250" y="79"/>
                    </a:lnTo>
                    <a:lnTo>
                      <a:pt x="250" y="79"/>
                    </a:lnTo>
                    <a:lnTo>
                      <a:pt x="248" y="79"/>
                    </a:lnTo>
                    <a:lnTo>
                      <a:pt x="248" y="79"/>
                    </a:lnTo>
                    <a:lnTo>
                      <a:pt x="246" y="79"/>
                    </a:lnTo>
                    <a:lnTo>
                      <a:pt x="246" y="79"/>
                    </a:lnTo>
                    <a:lnTo>
                      <a:pt x="243" y="76"/>
                    </a:lnTo>
                    <a:lnTo>
                      <a:pt x="243" y="76"/>
                    </a:lnTo>
                    <a:lnTo>
                      <a:pt x="243" y="76"/>
                    </a:lnTo>
                    <a:lnTo>
                      <a:pt x="243" y="76"/>
                    </a:lnTo>
                    <a:lnTo>
                      <a:pt x="241" y="76"/>
                    </a:lnTo>
                    <a:lnTo>
                      <a:pt x="241" y="76"/>
                    </a:lnTo>
                    <a:lnTo>
                      <a:pt x="241" y="79"/>
                    </a:lnTo>
                    <a:lnTo>
                      <a:pt x="239" y="79"/>
                    </a:lnTo>
                    <a:lnTo>
                      <a:pt x="239" y="79"/>
                    </a:lnTo>
                    <a:lnTo>
                      <a:pt x="239" y="79"/>
                    </a:lnTo>
                    <a:lnTo>
                      <a:pt x="239" y="79"/>
                    </a:lnTo>
                    <a:lnTo>
                      <a:pt x="239" y="76"/>
                    </a:lnTo>
                    <a:lnTo>
                      <a:pt x="239" y="76"/>
                    </a:lnTo>
                    <a:lnTo>
                      <a:pt x="239" y="74"/>
                    </a:lnTo>
                    <a:lnTo>
                      <a:pt x="239" y="74"/>
                    </a:lnTo>
                    <a:lnTo>
                      <a:pt x="239" y="71"/>
                    </a:lnTo>
                    <a:lnTo>
                      <a:pt x="239" y="71"/>
                    </a:lnTo>
                    <a:lnTo>
                      <a:pt x="239" y="71"/>
                    </a:lnTo>
                    <a:lnTo>
                      <a:pt x="239" y="69"/>
                    </a:lnTo>
                    <a:lnTo>
                      <a:pt x="239" y="69"/>
                    </a:lnTo>
                    <a:lnTo>
                      <a:pt x="239" y="69"/>
                    </a:lnTo>
                    <a:lnTo>
                      <a:pt x="239" y="69"/>
                    </a:lnTo>
                    <a:lnTo>
                      <a:pt x="239" y="67"/>
                    </a:lnTo>
                    <a:lnTo>
                      <a:pt x="239" y="67"/>
                    </a:lnTo>
                    <a:lnTo>
                      <a:pt x="239" y="67"/>
                    </a:lnTo>
                    <a:lnTo>
                      <a:pt x="236" y="67"/>
                    </a:lnTo>
                    <a:lnTo>
                      <a:pt x="239" y="64"/>
                    </a:lnTo>
                    <a:lnTo>
                      <a:pt x="239" y="64"/>
                    </a:lnTo>
                    <a:lnTo>
                      <a:pt x="239" y="64"/>
                    </a:lnTo>
                    <a:lnTo>
                      <a:pt x="236" y="60"/>
                    </a:lnTo>
                    <a:lnTo>
                      <a:pt x="236" y="60"/>
                    </a:lnTo>
                    <a:lnTo>
                      <a:pt x="236" y="57"/>
                    </a:lnTo>
                    <a:lnTo>
                      <a:pt x="234" y="57"/>
                    </a:lnTo>
                    <a:lnTo>
                      <a:pt x="234" y="57"/>
                    </a:lnTo>
                    <a:lnTo>
                      <a:pt x="231" y="57"/>
                    </a:lnTo>
                    <a:lnTo>
                      <a:pt x="231" y="57"/>
                    </a:lnTo>
                    <a:lnTo>
                      <a:pt x="231" y="55"/>
                    </a:lnTo>
                    <a:lnTo>
                      <a:pt x="231" y="55"/>
                    </a:lnTo>
                    <a:lnTo>
                      <a:pt x="231" y="52"/>
                    </a:lnTo>
                    <a:lnTo>
                      <a:pt x="231" y="52"/>
                    </a:lnTo>
                    <a:lnTo>
                      <a:pt x="231" y="50"/>
                    </a:lnTo>
                    <a:lnTo>
                      <a:pt x="231" y="50"/>
                    </a:lnTo>
                    <a:lnTo>
                      <a:pt x="231" y="50"/>
                    </a:lnTo>
                    <a:lnTo>
                      <a:pt x="234" y="43"/>
                    </a:lnTo>
                    <a:lnTo>
                      <a:pt x="234" y="43"/>
                    </a:lnTo>
                    <a:lnTo>
                      <a:pt x="234" y="43"/>
                    </a:lnTo>
                    <a:lnTo>
                      <a:pt x="236" y="43"/>
                    </a:lnTo>
                    <a:lnTo>
                      <a:pt x="236" y="43"/>
                    </a:lnTo>
                    <a:lnTo>
                      <a:pt x="236" y="43"/>
                    </a:lnTo>
                    <a:lnTo>
                      <a:pt x="239" y="45"/>
                    </a:lnTo>
                    <a:lnTo>
                      <a:pt x="239" y="45"/>
                    </a:lnTo>
                    <a:lnTo>
                      <a:pt x="239" y="43"/>
                    </a:lnTo>
                    <a:lnTo>
                      <a:pt x="241" y="41"/>
                    </a:lnTo>
                    <a:lnTo>
                      <a:pt x="241" y="41"/>
                    </a:lnTo>
                    <a:lnTo>
                      <a:pt x="241" y="38"/>
                    </a:lnTo>
                    <a:lnTo>
                      <a:pt x="243" y="38"/>
                    </a:lnTo>
                    <a:lnTo>
                      <a:pt x="243" y="36"/>
                    </a:lnTo>
                    <a:lnTo>
                      <a:pt x="243" y="34"/>
                    </a:lnTo>
                    <a:lnTo>
                      <a:pt x="243" y="34"/>
                    </a:lnTo>
                    <a:lnTo>
                      <a:pt x="246" y="34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43" y="31"/>
                    </a:lnTo>
                    <a:lnTo>
                      <a:pt x="243" y="31"/>
                    </a:lnTo>
                    <a:lnTo>
                      <a:pt x="241" y="31"/>
                    </a:lnTo>
                    <a:lnTo>
                      <a:pt x="243" y="31"/>
                    </a:lnTo>
                    <a:lnTo>
                      <a:pt x="241" y="29"/>
                    </a:lnTo>
                    <a:lnTo>
                      <a:pt x="239" y="29"/>
                    </a:lnTo>
                    <a:lnTo>
                      <a:pt x="239" y="29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36" y="29"/>
                    </a:lnTo>
                    <a:lnTo>
                      <a:pt x="236" y="29"/>
                    </a:lnTo>
                    <a:lnTo>
                      <a:pt x="236" y="29"/>
                    </a:lnTo>
                    <a:lnTo>
                      <a:pt x="236" y="29"/>
                    </a:lnTo>
                    <a:lnTo>
                      <a:pt x="234" y="26"/>
                    </a:lnTo>
                    <a:lnTo>
                      <a:pt x="234" y="26"/>
                    </a:lnTo>
                    <a:lnTo>
                      <a:pt x="234" y="26"/>
                    </a:lnTo>
                    <a:lnTo>
                      <a:pt x="231" y="24"/>
                    </a:lnTo>
                    <a:lnTo>
                      <a:pt x="229" y="24"/>
                    </a:lnTo>
                    <a:lnTo>
                      <a:pt x="229" y="24"/>
                    </a:lnTo>
                    <a:lnTo>
                      <a:pt x="229" y="24"/>
                    </a:lnTo>
                    <a:lnTo>
                      <a:pt x="229" y="26"/>
                    </a:lnTo>
                    <a:lnTo>
                      <a:pt x="227" y="26"/>
                    </a:lnTo>
                    <a:lnTo>
                      <a:pt x="220" y="29"/>
                    </a:lnTo>
                    <a:lnTo>
                      <a:pt x="220" y="29"/>
                    </a:lnTo>
                    <a:lnTo>
                      <a:pt x="217" y="29"/>
                    </a:lnTo>
                    <a:lnTo>
                      <a:pt x="217" y="29"/>
                    </a:lnTo>
                    <a:lnTo>
                      <a:pt x="217" y="29"/>
                    </a:lnTo>
                    <a:lnTo>
                      <a:pt x="215" y="26"/>
                    </a:lnTo>
                    <a:lnTo>
                      <a:pt x="215" y="24"/>
                    </a:lnTo>
                    <a:lnTo>
                      <a:pt x="215" y="24"/>
                    </a:lnTo>
                    <a:lnTo>
                      <a:pt x="213" y="22"/>
                    </a:lnTo>
                    <a:lnTo>
                      <a:pt x="210" y="22"/>
                    </a:lnTo>
                    <a:lnTo>
                      <a:pt x="208" y="22"/>
                    </a:lnTo>
                    <a:lnTo>
                      <a:pt x="203" y="22"/>
                    </a:lnTo>
                    <a:lnTo>
                      <a:pt x="203" y="22"/>
                    </a:lnTo>
                    <a:lnTo>
                      <a:pt x="203" y="24"/>
                    </a:lnTo>
                    <a:lnTo>
                      <a:pt x="201" y="24"/>
                    </a:lnTo>
                    <a:lnTo>
                      <a:pt x="201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196" y="24"/>
                    </a:lnTo>
                    <a:lnTo>
                      <a:pt x="196" y="24"/>
                    </a:lnTo>
                    <a:lnTo>
                      <a:pt x="196" y="24"/>
                    </a:lnTo>
                    <a:lnTo>
                      <a:pt x="196" y="26"/>
                    </a:lnTo>
                    <a:lnTo>
                      <a:pt x="196" y="24"/>
                    </a:lnTo>
                    <a:lnTo>
                      <a:pt x="191" y="22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89" y="19"/>
                    </a:lnTo>
                    <a:lnTo>
                      <a:pt x="189" y="19"/>
                    </a:lnTo>
                    <a:lnTo>
                      <a:pt x="189" y="17"/>
                    </a:lnTo>
                    <a:lnTo>
                      <a:pt x="187" y="17"/>
                    </a:lnTo>
                    <a:lnTo>
                      <a:pt x="187" y="17"/>
                    </a:lnTo>
                    <a:lnTo>
                      <a:pt x="184" y="17"/>
                    </a:lnTo>
                    <a:lnTo>
                      <a:pt x="182" y="17"/>
                    </a:lnTo>
                    <a:lnTo>
                      <a:pt x="179" y="17"/>
                    </a:lnTo>
                    <a:lnTo>
                      <a:pt x="179" y="15"/>
                    </a:lnTo>
                    <a:lnTo>
                      <a:pt x="179" y="15"/>
                    </a:lnTo>
                    <a:lnTo>
                      <a:pt x="179" y="15"/>
                    </a:lnTo>
                    <a:lnTo>
                      <a:pt x="179" y="12"/>
                    </a:lnTo>
                    <a:lnTo>
                      <a:pt x="179" y="12"/>
                    </a:lnTo>
                    <a:lnTo>
                      <a:pt x="179" y="10"/>
                    </a:lnTo>
                    <a:lnTo>
                      <a:pt x="179" y="10"/>
                    </a:lnTo>
                    <a:lnTo>
                      <a:pt x="177" y="10"/>
                    </a:lnTo>
                    <a:lnTo>
                      <a:pt x="175" y="8"/>
                    </a:lnTo>
                    <a:lnTo>
                      <a:pt x="175" y="5"/>
                    </a:lnTo>
                    <a:lnTo>
                      <a:pt x="175" y="5"/>
                    </a:lnTo>
                    <a:lnTo>
                      <a:pt x="175" y="5"/>
                    </a:lnTo>
                    <a:lnTo>
                      <a:pt x="175" y="5"/>
                    </a:lnTo>
                    <a:lnTo>
                      <a:pt x="172" y="5"/>
                    </a:lnTo>
                    <a:lnTo>
                      <a:pt x="172" y="5"/>
                    </a:lnTo>
                    <a:lnTo>
                      <a:pt x="172" y="5"/>
                    </a:lnTo>
                    <a:lnTo>
                      <a:pt x="172" y="5"/>
                    </a:lnTo>
                    <a:lnTo>
                      <a:pt x="172" y="5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3" y="5"/>
                    </a:lnTo>
                    <a:lnTo>
                      <a:pt x="163" y="5"/>
                    </a:lnTo>
                    <a:lnTo>
                      <a:pt x="163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60" y="5"/>
                    </a:lnTo>
                    <a:lnTo>
                      <a:pt x="158" y="5"/>
                    </a:lnTo>
                    <a:lnTo>
                      <a:pt x="158" y="5"/>
                    </a:lnTo>
                    <a:lnTo>
                      <a:pt x="158" y="5"/>
                    </a:lnTo>
                    <a:lnTo>
                      <a:pt x="156" y="8"/>
                    </a:lnTo>
                    <a:lnTo>
                      <a:pt x="153" y="8"/>
                    </a:lnTo>
                    <a:lnTo>
                      <a:pt x="153" y="8"/>
                    </a:lnTo>
                    <a:lnTo>
                      <a:pt x="151" y="10"/>
                    </a:lnTo>
                    <a:lnTo>
                      <a:pt x="149" y="10"/>
                    </a:lnTo>
                    <a:lnTo>
                      <a:pt x="149" y="12"/>
                    </a:lnTo>
                    <a:lnTo>
                      <a:pt x="146" y="12"/>
                    </a:lnTo>
                    <a:lnTo>
                      <a:pt x="146" y="10"/>
                    </a:lnTo>
                    <a:lnTo>
                      <a:pt x="146" y="10"/>
                    </a:lnTo>
                    <a:lnTo>
                      <a:pt x="144" y="1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5"/>
                    </a:lnTo>
                    <a:lnTo>
                      <a:pt x="142" y="15"/>
                    </a:lnTo>
                    <a:lnTo>
                      <a:pt x="142" y="15"/>
                    </a:lnTo>
                    <a:lnTo>
                      <a:pt x="142" y="22"/>
                    </a:lnTo>
                    <a:lnTo>
                      <a:pt x="142" y="24"/>
                    </a:lnTo>
                    <a:lnTo>
                      <a:pt x="142" y="24"/>
                    </a:lnTo>
                    <a:lnTo>
                      <a:pt x="139" y="26"/>
                    </a:lnTo>
                    <a:lnTo>
                      <a:pt x="139" y="26"/>
                    </a:lnTo>
                    <a:lnTo>
                      <a:pt x="137" y="29"/>
                    </a:lnTo>
                    <a:lnTo>
                      <a:pt x="137" y="29"/>
                    </a:lnTo>
                    <a:lnTo>
                      <a:pt x="137" y="31"/>
                    </a:lnTo>
                    <a:lnTo>
                      <a:pt x="134" y="31"/>
                    </a:lnTo>
                    <a:lnTo>
                      <a:pt x="134" y="31"/>
                    </a:lnTo>
                    <a:lnTo>
                      <a:pt x="132" y="31"/>
                    </a:lnTo>
                    <a:lnTo>
                      <a:pt x="132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31"/>
                    </a:lnTo>
                    <a:lnTo>
                      <a:pt x="130" y="29"/>
                    </a:lnTo>
                    <a:lnTo>
                      <a:pt x="130" y="29"/>
                    </a:lnTo>
                    <a:lnTo>
                      <a:pt x="130" y="29"/>
                    </a:lnTo>
                    <a:lnTo>
                      <a:pt x="127" y="29"/>
                    </a:lnTo>
                    <a:lnTo>
                      <a:pt x="127" y="29"/>
                    </a:lnTo>
                    <a:lnTo>
                      <a:pt x="127" y="31"/>
                    </a:lnTo>
                    <a:lnTo>
                      <a:pt x="123" y="34"/>
                    </a:lnTo>
                    <a:lnTo>
                      <a:pt x="123" y="34"/>
                    </a:lnTo>
                    <a:lnTo>
                      <a:pt x="118" y="38"/>
                    </a:lnTo>
                    <a:lnTo>
                      <a:pt x="118" y="38"/>
                    </a:lnTo>
                    <a:lnTo>
                      <a:pt x="118" y="38"/>
                    </a:lnTo>
                    <a:lnTo>
                      <a:pt x="116" y="38"/>
                    </a:lnTo>
                    <a:lnTo>
                      <a:pt x="116" y="36"/>
                    </a:lnTo>
                    <a:lnTo>
                      <a:pt x="113" y="36"/>
                    </a:lnTo>
                    <a:lnTo>
                      <a:pt x="111" y="34"/>
                    </a:lnTo>
                    <a:lnTo>
                      <a:pt x="111" y="34"/>
                    </a:lnTo>
                    <a:lnTo>
                      <a:pt x="111" y="31"/>
                    </a:lnTo>
                    <a:lnTo>
                      <a:pt x="111" y="31"/>
                    </a:lnTo>
                    <a:lnTo>
                      <a:pt x="111" y="29"/>
                    </a:lnTo>
                    <a:lnTo>
                      <a:pt x="111" y="29"/>
                    </a:lnTo>
                    <a:lnTo>
                      <a:pt x="106" y="31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104" y="34"/>
                    </a:lnTo>
                    <a:lnTo>
                      <a:pt x="101" y="34"/>
                    </a:lnTo>
                    <a:lnTo>
                      <a:pt x="101" y="34"/>
                    </a:lnTo>
                    <a:lnTo>
                      <a:pt x="101" y="36"/>
                    </a:lnTo>
                    <a:lnTo>
                      <a:pt x="99" y="38"/>
                    </a:lnTo>
                    <a:lnTo>
                      <a:pt x="99" y="41"/>
                    </a:lnTo>
                    <a:lnTo>
                      <a:pt x="99" y="41"/>
                    </a:lnTo>
                    <a:lnTo>
                      <a:pt x="99" y="43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99" y="48"/>
                    </a:lnTo>
                    <a:lnTo>
                      <a:pt x="99" y="48"/>
                    </a:lnTo>
                    <a:lnTo>
                      <a:pt x="97" y="48"/>
                    </a:lnTo>
                    <a:lnTo>
                      <a:pt x="97" y="48"/>
                    </a:lnTo>
                    <a:lnTo>
                      <a:pt x="97" y="48"/>
                    </a:lnTo>
                    <a:lnTo>
                      <a:pt x="94" y="48"/>
                    </a:lnTo>
                    <a:lnTo>
                      <a:pt x="94" y="45"/>
                    </a:lnTo>
                    <a:lnTo>
                      <a:pt x="94" y="45"/>
                    </a:lnTo>
                    <a:lnTo>
                      <a:pt x="94" y="45"/>
                    </a:lnTo>
                    <a:lnTo>
                      <a:pt x="94" y="43"/>
                    </a:lnTo>
                    <a:lnTo>
                      <a:pt x="92" y="43"/>
                    </a:lnTo>
                    <a:lnTo>
                      <a:pt x="92" y="43"/>
                    </a:lnTo>
                    <a:lnTo>
                      <a:pt x="92" y="43"/>
                    </a:lnTo>
                    <a:lnTo>
                      <a:pt x="90" y="43"/>
                    </a:lnTo>
                    <a:lnTo>
                      <a:pt x="90" y="43"/>
                    </a:lnTo>
                    <a:lnTo>
                      <a:pt x="90" y="41"/>
                    </a:lnTo>
                    <a:lnTo>
                      <a:pt x="90" y="41"/>
                    </a:lnTo>
                    <a:lnTo>
                      <a:pt x="90" y="38"/>
                    </a:lnTo>
                    <a:lnTo>
                      <a:pt x="85" y="36"/>
                    </a:lnTo>
                    <a:lnTo>
                      <a:pt x="82" y="31"/>
                    </a:lnTo>
                    <a:lnTo>
                      <a:pt x="80" y="31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8" y="36"/>
                    </a:lnTo>
                    <a:lnTo>
                      <a:pt x="75" y="36"/>
                    </a:lnTo>
                    <a:lnTo>
                      <a:pt x="75" y="38"/>
                    </a:lnTo>
                    <a:lnTo>
                      <a:pt x="75" y="41"/>
                    </a:lnTo>
                    <a:lnTo>
                      <a:pt x="75" y="41"/>
                    </a:lnTo>
                    <a:lnTo>
                      <a:pt x="75" y="41"/>
                    </a:lnTo>
                    <a:lnTo>
                      <a:pt x="73" y="43"/>
                    </a:lnTo>
                    <a:lnTo>
                      <a:pt x="73" y="43"/>
                    </a:lnTo>
                    <a:lnTo>
                      <a:pt x="73" y="43"/>
                    </a:lnTo>
                    <a:lnTo>
                      <a:pt x="71" y="43"/>
                    </a:lnTo>
                    <a:lnTo>
                      <a:pt x="71" y="41"/>
                    </a:lnTo>
                    <a:lnTo>
                      <a:pt x="68" y="38"/>
                    </a:lnTo>
                    <a:lnTo>
                      <a:pt x="68" y="38"/>
                    </a:lnTo>
                    <a:lnTo>
                      <a:pt x="68" y="36"/>
                    </a:lnTo>
                    <a:lnTo>
                      <a:pt x="68" y="36"/>
                    </a:lnTo>
                    <a:lnTo>
                      <a:pt x="68" y="36"/>
                    </a:lnTo>
                    <a:lnTo>
                      <a:pt x="68" y="34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66" y="31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1" y="36"/>
                    </a:lnTo>
                    <a:lnTo>
                      <a:pt x="61" y="38"/>
                    </a:lnTo>
                    <a:lnTo>
                      <a:pt x="59" y="38"/>
                    </a:lnTo>
                    <a:lnTo>
                      <a:pt x="59" y="38"/>
                    </a:lnTo>
                    <a:lnTo>
                      <a:pt x="56" y="41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4" y="45"/>
                    </a:lnTo>
                    <a:lnTo>
                      <a:pt x="54" y="45"/>
                    </a:lnTo>
                    <a:lnTo>
                      <a:pt x="54" y="45"/>
                    </a:lnTo>
                    <a:lnTo>
                      <a:pt x="54" y="45"/>
                    </a:lnTo>
                    <a:lnTo>
                      <a:pt x="52" y="48"/>
                    </a:lnTo>
                    <a:lnTo>
                      <a:pt x="52" y="48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49" y="50"/>
                    </a:lnTo>
                    <a:lnTo>
                      <a:pt x="49" y="50"/>
                    </a:lnTo>
                    <a:lnTo>
                      <a:pt x="49" y="52"/>
                    </a:lnTo>
                    <a:lnTo>
                      <a:pt x="49" y="52"/>
                    </a:lnTo>
                    <a:lnTo>
                      <a:pt x="47" y="52"/>
                    </a:lnTo>
                    <a:lnTo>
                      <a:pt x="47" y="52"/>
                    </a:lnTo>
                    <a:lnTo>
                      <a:pt x="45" y="50"/>
                    </a:lnTo>
                    <a:lnTo>
                      <a:pt x="42" y="50"/>
                    </a:lnTo>
                    <a:lnTo>
                      <a:pt x="42" y="50"/>
                    </a:lnTo>
                    <a:lnTo>
                      <a:pt x="42" y="50"/>
                    </a:lnTo>
                    <a:lnTo>
                      <a:pt x="40" y="45"/>
                    </a:lnTo>
                    <a:lnTo>
                      <a:pt x="40" y="45"/>
                    </a:lnTo>
                    <a:lnTo>
                      <a:pt x="40" y="43"/>
                    </a:lnTo>
                    <a:lnTo>
                      <a:pt x="38" y="43"/>
                    </a:lnTo>
                    <a:lnTo>
                      <a:pt x="38" y="43"/>
                    </a:lnTo>
                    <a:lnTo>
                      <a:pt x="35" y="41"/>
                    </a:lnTo>
                    <a:lnTo>
                      <a:pt x="33" y="41"/>
                    </a:lnTo>
                    <a:lnTo>
                      <a:pt x="30" y="38"/>
                    </a:lnTo>
                    <a:lnTo>
                      <a:pt x="30" y="38"/>
                    </a:lnTo>
                    <a:lnTo>
                      <a:pt x="28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3" y="36"/>
                    </a:lnTo>
                    <a:lnTo>
                      <a:pt x="23" y="36"/>
                    </a:lnTo>
                    <a:lnTo>
                      <a:pt x="23" y="38"/>
                    </a:lnTo>
                    <a:lnTo>
                      <a:pt x="23" y="38"/>
                    </a:lnTo>
                    <a:lnTo>
                      <a:pt x="23" y="36"/>
                    </a:lnTo>
                    <a:lnTo>
                      <a:pt x="21" y="36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9" y="34"/>
                    </a:lnTo>
                    <a:lnTo>
                      <a:pt x="19" y="34"/>
                    </a:lnTo>
                    <a:lnTo>
                      <a:pt x="16" y="34"/>
                    </a:lnTo>
                    <a:lnTo>
                      <a:pt x="16" y="34"/>
                    </a:lnTo>
                    <a:lnTo>
                      <a:pt x="16" y="36"/>
                    </a:lnTo>
                    <a:lnTo>
                      <a:pt x="16" y="38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7" y="52"/>
                    </a:lnTo>
                    <a:lnTo>
                      <a:pt x="7" y="52"/>
                    </a:lnTo>
                    <a:lnTo>
                      <a:pt x="7" y="52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0" y="55"/>
                    </a:lnTo>
                    <a:lnTo>
                      <a:pt x="2" y="55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7" y="64"/>
                    </a:lnTo>
                    <a:lnTo>
                      <a:pt x="9" y="64"/>
                    </a:lnTo>
                    <a:lnTo>
                      <a:pt x="14" y="69"/>
                    </a:lnTo>
                    <a:lnTo>
                      <a:pt x="14" y="69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6" y="74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21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9"/>
                    </a:lnTo>
                    <a:lnTo>
                      <a:pt x="21" y="81"/>
                    </a:lnTo>
                    <a:lnTo>
                      <a:pt x="23" y="81"/>
                    </a:lnTo>
                    <a:lnTo>
                      <a:pt x="26" y="81"/>
                    </a:lnTo>
                    <a:lnTo>
                      <a:pt x="28" y="86"/>
                    </a:lnTo>
                    <a:lnTo>
                      <a:pt x="28" y="88"/>
                    </a:lnTo>
                    <a:lnTo>
                      <a:pt x="28" y="93"/>
                    </a:lnTo>
                    <a:lnTo>
                      <a:pt x="28" y="93"/>
                    </a:lnTo>
                    <a:lnTo>
                      <a:pt x="28" y="95"/>
                    </a:lnTo>
                    <a:lnTo>
                      <a:pt x="28" y="95"/>
                    </a:lnTo>
                    <a:lnTo>
                      <a:pt x="28" y="95"/>
                    </a:lnTo>
                    <a:lnTo>
                      <a:pt x="28" y="95"/>
                    </a:lnTo>
                    <a:lnTo>
                      <a:pt x="28" y="95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5" y="93"/>
                    </a:lnTo>
                    <a:lnTo>
                      <a:pt x="35" y="90"/>
                    </a:lnTo>
                    <a:lnTo>
                      <a:pt x="35" y="86"/>
                    </a:lnTo>
                    <a:lnTo>
                      <a:pt x="38" y="86"/>
                    </a:lnTo>
                    <a:lnTo>
                      <a:pt x="38" y="86"/>
                    </a:lnTo>
                    <a:lnTo>
                      <a:pt x="38" y="88"/>
                    </a:lnTo>
                    <a:lnTo>
                      <a:pt x="38" y="90"/>
                    </a:lnTo>
                    <a:lnTo>
                      <a:pt x="38" y="93"/>
                    </a:lnTo>
                    <a:lnTo>
                      <a:pt x="40" y="93"/>
                    </a:lnTo>
                    <a:lnTo>
                      <a:pt x="40" y="93"/>
                    </a:lnTo>
                    <a:lnTo>
                      <a:pt x="45" y="90"/>
                    </a:lnTo>
                    <a:lnTo>
                      <a:pt x="45" y="90"/>
                    </a:lnTo>
                    <a:lnTo>
                      <a:pt x="45" y="90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7"/>
                    </a:lnTo>
                    <a:lnTo>
                      <a:pt x="45" y="97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5" y="102"/>
                    </a:lnTo>
                    <a:lnTo>
                      <a:pt x="42" y="105"/>
                    </a:lnTo>
                    <a:lnTo>
                      <a:pt x="42" y="105"/>
                    </a:lnTo>
                    <a:lnTo>
                      <a:pt x="40" y="109"/>
                    </a:lnTo>
                    <a:lnTo>
                      <a:pt x="40" y="109"/>
                    </a:lnTo>
                    <a:lnTo>
                      <a:pt x="40" y="107"/>
                    </a:lnTo>
                    <a:lnTo>
                      <a:pt x="42" y="107"/>
                    </a:lnTo>
                    <a:lnTo>
                      <a:pt x="42" y="107"/>
                    </a:lnTo>
                    <a:lnTo>
                      <a:pt x="42" y="107"/>
                    </a:lnTo>
                    <a:lnTo>
                      <a:pt x="40" y="112"/>
                    </a:lnTo>
                    <a:lnTo>
                      <a:pt x="40" y="112"/>
                    </a:lnTo>
                    <a:lnTo>
                      <a:pt x="40" y="114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38" y="116"/>
                    </a:lnTo>
                    <a:lnTo>
                      <a:pt x="38" y="116"/>
                    </a:lnTo>
                    <a:lnTo>
                      <a:pt x="38" y="119"/>
                    </a:lnTo>
                    <a:lnTo>
                      <a:pt x="38" y="119"/>
                    </a:lnTo>
                    <a:lnTo>
                      <a:pt x="38" y="119"/>
                    </a:lnTo>
                    <a:lnTo>
                      <a:pt x="40" y="119"/>
                    </a:lnTo>
                    <a:lnTo>
                      <a:pt x="40" y="119"/>
                    </a:lnTo>
                    <a:lnTo>
                      <a:pt x="40" y="119"/>
                    </a:lnTo>
                    <a:lnTo>
                      <a:pt x="40" y="119"/>
                    </a:lnTo>
                    <a:lnTo>
                      <a:pt x="42" y="121"/>
                    </a:lnTo>
                    <a:lnTo>
                      <a:pt x="42" y="121"/>
                    </a:lnTo>
                    <a:lnTo>
                      <a:pt x="40" y="121"/>
                    </a:lnTo>
                    <a:lnTo>
                      <a:pt x="40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5" y="126"/>
                    </a:lnTo>
                    <a:lnTo>
                      <a:pt x="45" y="128"/>
                    </a:lnTo>
                    <a:lnTo>
                      <a:pt x="45" y="128"/>
                    </a:lnTo>
                    <a:lnTo>
                      <a:pt x="45" y="128"/>
                    </a:lnTo>
                    <a:lnTo>
                      <a:pt x="45" y="128"/>
                    </a:lnTo>
                    <a:lnTo>
                      <a:pt x="45" y="128"/>
                    </a:lnTo>
                    <a:lnTo>
                      <a:pt x="47" y="128"/>
                    </a:lnTo>
                    <a:lnTo>
                      <a:pt x="47" y="131"/>
                    </a:lnTo>
                    <a:lnTo>
                      <a:pt x="49" y="133"/>
                    </a:lnTo>
                    <a:lnTo>
                      <a:pt x="49" y="135"/>
                    </a:lnTo>
                    <a:lnTo>
                      <a:pt x="52" y="138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6" y="140"/>
                    </a:lnTo>
                    <a:lnTo>
                      <a:pt x="56" y="140"/>
                    </a:lnTo>
                    <a:lnTo>
                      <a:pt x="56" y="142"/>
                    </a:lnTo>
                    <a:lnTo>
                      <a:pt x="56" y="142"/>
                    </a:lnTo>
                    <a:lnTo>
                      <a:pt x="59" y="142"/>
                    </a:lnTo>
                    <a:lnTo>
                      <a:pt x="59" y="142"/>
                    </a:lnTo>
                    <a:lnTo>
                      <a:pt x="59" y="142"/>
                    </a:lnTo>
                    <a:lnTo>
                      <a:pt x="59" y="142"/>
                    </a:lnTo>
                    <a:lnTo>
                      <a:pt x="59" y="142"/>
                    </a:lnTo>
                    <a:lnTo>
                      <a:pt x="61" y="142"/>
                    </a:lnTo>
                    <a:lnTo>
                      <a:pt x="64" y="142"/>
                    </a:lnTo>
                    <a:lnTo>
                      <a:pt x="66" y="145"/>
                    </a:lnTo>
                    <a:lnTo>
                      <a:pt x="66" y="145"/>
                    </a:lnTo>
                    <a:lnTo>
                      <a:pt x="66" y="145"/>
                    </a:lnTo>
                    <a:lnTo>
                      <a:pt x="68" y="145"/>
                    </a:lnTo>
                    <a:lnTo>
                      <a:pt x="68" y="145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71" y="142"/>
                    </a:lnTo>
                    <a:lnTo>
                      <a:pt x="71" y="142"/>
                    </a:lnTo>
                    <a:lnTo>
                      <a:pt x="71" y="145"/>
                    </a:lnTo>
                    <a:lnTo>
                      <a:pt x="73" y="145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3" y="147"/>
                    </a:lnTo>
                    <a:lnTo>
                      <a:pt x="78" y="147"/>
                    </a:lnTo>
                    <a:lnTo>
                      <a:pt x="78" y="147"/>
                    </a:lnTo>
                    <a:lnTo>
                      <a:pt x="80" y="150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5" y="150"/>
                    </a:lnTo>
                    <a:lnTo>
                      <a:pt x="85" y="150"/>
                    </a:lnTo>
                    <a:lnTo>
                      <a:pt x="85" y="150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7" y="147"/>
                    </a:lnTo>
                    <a:lnTo>
                      <a:pt x="87" y="147"/>
                    </a:lnTo>
                    <a:lnTo>
                      <a:pt x="87" y="145"/>
                    </a:lnTo>
                    <a:lnTo>
                      <a:pt x="87" y="145"/>
                    </a:lnTo>
                    <a:lnTo>
                      <a:pt x="87" y="145"/>
                    </a:lnTo>
                    <a:lnTo>
                      <a:pt x="87" y="142"/>
                    </a:lnTo>
                    <a:lnTo>
                      <a:pt x="87" y="142"/>
                    </a:lnTo>
                    <a:lnTo>
                      <a:pt x="87" y="140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97" y="138"/>
                    </a:lnTo>
                    <a:lnTo>
                      <a:pt x="97" y="138"/>
                    </a:lnTo>
                    <a:lnTo>
                      <a:pt x="97" y="138"/>
                    </a:lnTo>
                    <a:lnTo>
                      <a:pt x="99" y="138"/>
                    </a:lnTo>
                    <a:lnTo>
                      <a:pt x="99" y="138"/>
                    </a:lnTo>
                    <a:lnTo>
                      <a:pt x="101" y="135"/>
                    </a:lnTo>
                    <a:lnTo>
                      <a:pt x="104" y="135"/>
                    </a:lnTo>
                    <a:lnTo>
                      <a:pt x="104" y="135"/>
                    </a:lnTo>
                    <a:lnTo>
                      <a:pt x="106" y="135"/>
                    </a:lnTo>
                    <a:lnTo>
                      <a:pt x="106" y="135"/>
                    </a:lnTo>
                    <a:lnTo>
                      <a:pt x="106" y="135"/>
                    </a:lnTo>
                    <a:lnTo>
                      <a:pt x="108" y="135"/>
                    </a:lnTo>
                    <a:lnTo>
                      <a:pt x="108" y="135"/>
                    </a:lnTo>
                    <a:lnTo>
                      <a:pt x="108" y="135"/>
                    </a:lnTo>
                    <a:lnTo>
                      <a:pt x="111" y="135"/>
                    </a:lnTo>
                    <a:lnTo>
                      <a:pt x="111" y="138"/>
                    </a:lnTo>
                    <a:lnTo>
                      <a:pt x="111" y="138"/>
                    </a:lnTo>
                    <a:lnTo>
                      <a:pt x="111" y="138"/>
                    </a:lnTo>
                    <a:lnTo>
                      <a:pt x="111" y="138"/>
                    </a:lnTo>
                    <a:lnTo>
                      <a:pt x="113" y="138"/>
                    </a:lnTo>
                    <a:lnTo>
                      <a:pt x="113" y="138"/>
                    </a:lnTo>
                    <a:lnTo>
                      <a:pt x="113" y="138"/>
                    </a:lnTo>
                    <a:lnTo>
                      <a:pt x="113" y="138"/>
                    </a:lnTo>
                    <a:lnTo>
                      <a:pt x="113" y="138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16" y="142"/>
                    </a:lnTo>
                    <a:lnTo>
                      <a:pt x="118" y="142"/>
                    </a:lnTo>
                    <a:lnTo>
                      <a:pt x="118" y="142"/>
                    </a:lnTo>
                    <a:lnTo>
                      <a:pt x="118" y="142"/>
                    </a:lnTo>
                    <a:lnTo>
                      <a:pt x="118" y="142"/>
                    </a:lnTo>
                    <a:lnTo>
                      <a:pt x="118" y="145"/>
                    </a:lnTo>
                    <a:lnTo>
                      <a:pt x="120" y="145"/>
                    </a:lnTo>
                    <a:lnTo>
                      <a:pt x="120" y="145"/>
                    </a:lnTo>
                    <a:lnTo>
                      <a:pt x="120" y="145"/>
                    </a:lnTo>
                    <a:lnTo>
                      <a:pt x="123" y="145"/>
                    </a:lnTo>
                    <a:lnTo>
                      <a:pt x="123" y="145"/>
                    </a:lnTo>
                    <a:lnTo>
                      <a:pt x="123" y="147"/>
                    </a:lnTo>
                    <a:lnTo>
                      <a:pt x="125" y="147"/>
                    </a:lnTo>
                    <a:lnTo>
                      <a:pt x="125" y="150"/>
                    </a:lnTo>
                    <a:lnTo>
                      <a:pt x="127" y="150"/>
                    </a:lnTo>
                    <a:lnTo>
                      <a:pt x="130" y="152"/>
                    </a:lnTo>
                    <a:lnTo>
                      <a:pt x="132" y="152"/>
                    </a:lnTo>
                    <a:lnTo>
                      <a:pt x="132" y="152"/>
                    </a:lnTo>
                    <a:lnTo>
                      <a:pt x="132" y="154"/>
                    </a:lnTo>
                    <a:lnTo>
                      <a:pt x="127" y="159"/>
                    </a:lnTo>
                    <a:lnTo>
                      <a:pt x="127" y="159"/>
                    </a:lnTo>
                    <a:lnTo>
                      <a:pt x="125" y="159"/>
                    </a:lnTo>
                    <a:lnTo>
                      <a:pt x="123" y="159"/>
                    </a:lnTo>
                    <a:lnTo>
                      <a:pt x="123" y="159"/>
                    </a:lnTo>
                    <a:lnTo>
                      <a:pt x="120" y="161"/>
                    </a:lnTo>
                    <a:lnTo>
                      <a:pt x="120" y="161"/>
                    </a:lnTo>
                    <a:lnTo>
                      <a:pt x="118" y="161"/>
                    </a:lnTo>
                    <a:lnTo>
                      <a:pt x="118" y="164"/>
                    </a:lnTo>
                    <a:lnTo>
                      <a:pt x="120" y="164"/>
                    </a:lnTo>
                    <a:lnTo>
                      <a:pt x="123" y="166"/>
                    </a:lnTo>
                    <a:lnTo>
                      <a:pt x="130" y="166"/>
                    </a:lnTo>
                    <a:lnTo>
                      <a:pt x="130" y="166"/>
                    </a:lnTo>
                    <a:lnTo>
                      <a:pt x="132" y="166"/>
                    </a:lnTo>
                    <a:lnTo>
                      <a:pt x="132" y="168"/>
                    </a:lnTo>
                    <a:lnTo>
                      <a:pt x="134" y="168"/>
                    </a:lnTo>
                    <a:lnTo>
                      <a:pt x="134" y="168"/>
                    </a:lnTo>
                    <a:lnTo>
                      <a:pt x="134" y="168"/>
                    </a:lnTo>
                    <a:lnTo>
                      <a:pt x="134" y="171"/>
                    </a:lnTo>
                    <a:lnTo>
                      <a:pt x="134" y="171"/>
                    </a:lnTo>
                    <a:lnTo>
                      <a:pt x="134" y="171"/>
                    </a:lnTo>
                    <a:lnTo>
                      <a:pt x="134" y="171"/>
                    </a:lnTo>
                    <a:lnTo>
                      <a:pt x="134" y="173"/>
                    </a:lnTo>
                    <a:lnTo>
                      <a:pt x="134" y="173"/>
                    </a:lnTo>
                    <a:lnTo>
                      <a:pt x="134" y="173"/>
                    </a:lnTo>
                    <a:lnTo>
                      <a:pt x="134" y="173"/>
                    </a:lnTo>
                    <a:lnTo>
                      <a:pt x="134" y="173"/>
                    </a:lnTo>
                    <a:lnTo>
                      <a:pt x="134" y="176"/>
                    </a:lnTo>
                    <a:lnTo>
                      <a:pt x="134" y="176"/>
                    </a:lnTo>
                    <a:lnTo>
                      <a:pt x="134" y="178"/>
                    </a:lnTo>
                    <a:lnTo>
                      <a:pt x="137" y="176"/>
                    </a:lnTo>
                    <a:lnTo>
                      <a:pt x="139" y="176"/>
                    </a:lnTo>
                    <a:lnTo>
                      <a:pt x="142" y="176"/>
                    </a:lnTo>
                    <a:lnTo>
                      <a:pt x="146" y="178"/>
                    </a:lnTo>
                    <a:lnTo>
                      <a:pt x="146" y="178"/>
                    </a:lnTo>
                    <a:lnTo>
                      <a:pt x="146" y="180"/>
                    </a:lnTo>
                    <a:lnTo>
                      <a:pt x="146" y="180"/>
                    </a:lnTo>
                    <a:lnTo>
                      <a:pt x="146" y="183"/>
                    </a:lnTo>
                    <a:lnTo>
                      <a:pt x="149" y="183"/>
                    </a:lnTo>
                    <a:lnTo>
                      <a:pt x="149" y="183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49" y="187"/>
                    </a:lnTo>
                    <a:lnTo>
                      <a:pt x="149" y="187"/>
                    </a:lnTo>
                    <a:lnTo>
                      <a:pt x="149" y="187"/>
                    </a:lnTo>
                    <a:lnTo>
                      <a:pt x="149" y="187"/>
                    </a:lnTo>
                    <a:lnTo>
                      <a:pt x="149" y="190"/>
                    </a:lnTo>
                    <a:lnTo>
                      <a:pt x="146" y="190"/>
                    </a:lnTo>
                    <a:lnTo>
                      <a:pt x="146" y="190"/>
                    </a:lnTo>
                    <a:lnTo>
                      <a:pt x="144" y="190"/>
                    </a:lnTo>
                    <a:lnTo>
                      <a:pt x="144" y="190"/>
                    </a:lnTo>
                    <a:lnTo>
                      <a:pt x="144" y="190"/>
                    </a:lnTo>
                    <a:lnTo>
                      <a:pt x="144" y="190"/>
                    </a:lnTo>
                    <a:lnTo>
                      <a:pt x="144" y="192"/>
                    </a:lnTo>
                    <a:lnTo>
                      <a:pt x="139" y="192"/>
                    </a:lnTo>
                    <a:lnTo>
                      <a:pt x="139" y="194"/>
                    </a:lnTo>
                    <a:lnTo>
                      <a:pt x="139" y="194"/>
                    </a:lnTo>
                    <a:lnTo>
                      <a:pt x="139" y="194"/>
                    </a:lnTo>
                    <a:lnTo>
                      <a:pt x="142" y="194"/>
                    </a:lnTo>
                    <a:lnTo>
                      <a:pt x="142" y="197"/>
                    </a:lnTo>
                    <a:lnTo>
                      <a:pt x="142" y="197"/>
                    </a:lnTo>
                    <a:lnTo>
                      <a:pt x="142" y="197"/>
                    </a:lnTo>
                    <a:lnTo>
                      <a:pt x="142" y="197"/>
                    </a:lnTo>
                    <a:lnTo>
                      <a:pt x="142" y="199"/>
                    </a:lnTo>
                    <a:lnTo>
                      <a:pt x="139" y="199"/>
                    </a:lnTo>
                    <a:lnTo>
                      <a:pt x="139" y="202"/>
                    </a:lnTo>
                    <a:lnTo>
                      <a:pt x="137" y="202"/>
                    </a:lnTo>
                    <a:lnTo>
                      <a:pt x="137" y="202"/>
                    </a:lnTo>
                    <a:lnTo>
                      <a:pt x="137" y="202"/>
                    </a:lnTo>
                    <a:lnTo>
                      <a:pt x="134" y="202"/>
                    </a:lnTo>
                    <a:lnTo>
                      <a:pt x="134" y="204"/>
                    </a:lnTo>
                    <a:lnTo>
                      <a:pt x="134" y="204"/>
                    </a:lnTo>
                    <a:lnTo>
                      <a:pt x="134" y="204"/>
                    </a:lnTo>
                    <a:lnTo>
                      <a:pt x="132" y="209"/>
                    </a:lnTo>
                    <a:lnTo>
                      <a:pt x="132" y="209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127" y="209"/>
                    </a:lnTo>
                    <a:lnTo>
                      <a:pt x="127" y="211"/>
                    </a:lnTo>
                    <a:lnTo>
                      <a:pt x="127" y="211"/>
                    </a:lnTo>
                    <a:lnTo>
                      <a:pt x="125" y="209"/>
                    </a:lnTo>
                    <a:lnTo>
                      <a:pt x="123" y="209"/>
                    </a:lnTo>
                    <a:lnTo>
                      <a:pt x="120" y="206"/>
                    </a:lnTo>
                    <a:lnTo>
                      <a:pt x="120" y="206"/>
                    </a:lnTo>
                    <a:lnTo>
                      <a:pt x="120" y="206"/>
                    </a:lnTo>
                    <a:lnTo>
                      <a:pt x="120" y="206"/>
                    </a:lnTo>
                    <a:lnTo>
                      <a:pt x="118" y="206"/>
                    </a:lnTo>
                    <a:lnTo>
                      <a:pt x="118" y="206"/>
                    </a:lnTo>
                    <a:lnTo>
                      <a:pt x="118" y="206"/>
                    </a:lnTo>
                    <a:lnTo>
                      <a:pt x="116" y="206"/>
                    </a:lnTo>
                    <a:lnTo>
                      <a:pt x="113" y="206"/>
                    </a:lnTo>
                    <a:lnTo>
                      <a:pt x="111" y="204"/>
                    </a:lnTo>
                    <a:lnTo>
                      <a:pt x="111" y="204"/>
                    </a:lnTo>
                    <a:lnTo>
                      <a:pt x="111" y="204"/>
                    </a:lnTo>
                    <a:lnTo>
                      <a:pt x="108" y="206"/>
                    </a:lnTo>
                    <a:lnTo>
                      <a:pt x="106" y="206"/>
                    </a:lnTo>
                    <a:lnTo>
                      <a:pt x="106" y="206"/>
                    </a:lnTo>
                    <a:lnTo>
                      <a:pt x="106" y="206"/>
                    </a:lnTo>
                    <a:lnTo>
                      <a:pt x="106" y="206"/>
                    </a:lnTo>
                    <a:lnTo>
                      <a:pt x="106" y="206"/>
                    </a:lnTo>
                    <a:lnTo>
                      <a:pt x="104" y="206"/>
                    </a:lnTo>
                    <a:lnTo>
                      <a:pt x="104" y="206"/>
                    </a:lnTo>
                    <a:lnTo>
                      <a:pt x="101" y="206"/>
                    </a:lnTo>
                    <a:lnTo>
                      <a:pt x="99" y="206"/>
                    </a:lnTo>
                    <a:lnTo>
                      <a:pt x="99" y="206"/>
                    </a:lnTo>
                    <a:lnTo>
                      <a:pt x="99" y="206"/>
                    </a:lnTo>
                    <a:lnTo>
                      <a:pt x="99" y="206"/>
                    </a:lnTo>
                    <a:lnTo>
                      <a:pt x="99" y="211"/>
                    </a:lnTo>
                    <a:lnTo>
                      <a:pt x="101" y="211"/>
                    </a:lnTo>
                    <a:lnTo>
                      <a:pt x="101" y="211"/>
                    </a:lnTo>
                    <a:lnTo>
                      <a:pt x="104" y="213"/>
                    </a:lnTo>
                    <a:lnTo>
                      <a:pt x="104" y="213"/>
                    </a:lnTo>
                    <a:lnTo>
                      <a:pt x="104" y="213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4" y="216"/>
                    </a:lnTo>
                    <a:lnTo>
                      <a:pt x="101" y="218"/>
                    </a:lnTo>
                    <a:lnTo>
                      <a:pt x="101" y="218"/>
                    </a:lnTo>
                    <a:lnTo>
                      <a:pt x="101" y="218"/>
                    </a:lnTo>
                    <a:lnTo>
                      <a:pt x="101" y="221"/>
                    </a:lnTo>
                    <a:lnTo>
                      <a:pt x="101" y="221"/>
                    </a:lnTo>
                    <a:lnTo>
                      <a:pt x="101" y="221"/>
                    </a:lnTo>
                    <a:lnTo>
                      <a:pt x="101" y="221"/>
                    </a:lnTo>
                    <a:lnTo>
                      <a:pt x="101" y="221"/>
                    </a:lnTo>
                    <a:lnTo>
                      <a:pt x="99" y="221"/>
                    </a:lnTo>
                    <a:lnTo>
                      <a:pt x="99" y="221"/>
                    </a:lnTo>
                    <a:lnTo>
                      <a:pt x="97" y="221"/>
                    </a:lnTo>
                    <a:lnTo>
                      <a:pt x="97" y="223"/>
                    </a:lnTo>
                    <a:lnTo>
                      <a:pt x="94" y="223"/>
                    </a:lnTo>
                    <a:lnTo>
                      <a:pt x="94" y="225"/>
                    </a:lnTo>
                    <a:lnTo>
                      <a:pt x="92" y="225"/>
                    </a:lnTo>
                    <a:lnTo>
                      <a:pt x="92" y="225"/>
                    </a:lnTo>
                    <a:lnTo>
                      <a:pt x="92" y="228"/>
                    </a:lnTo>
                    <a:lnTo>
                      <a:pt x="92" y="228"/>
                    </a:lnTo>
                    <a:lnTo>
                      <a:pt x="92" y="228"/>
                    </a:lnTo>
                    <a:lnTo>
                      <a:pt x="94" y="228"/>
                    </a:lnTo>
                    <a:lnTo>
                      <a:pt x="94" y="228"/>
                    </a:lnTo>
                    <a:lnTo>
                      <a:pt x="94" y="228"/>
                    </a:lnTo>
                    <a:lnTo>
                      <a:pt x="94" y="230"/>
                    </a:lnTo>
                    <a:lnTo>
                      <a:pt x="97" y="230"/>
                    </a:lnTo>
                    <a:lnTo>
                      <a:pt x="97" y="230"/>
                    </a:lnTo>
                    <a:lnTo>
                      <a:pt x="99" y="230"/>
                    </a:lnTo>
                    <a:lnTo>
                      <a:pt x="99" y="230"/>
                    </a:lnTo>
                    <a:lnTo>
                      <a:pt x="99" y="230"/>
                    </a:lnTo>
                    <a:lnTo>
                      <a:pt x="101" y="230"/>
                    </a:lnTo>
                    <a:lnTo>
                      <a:pt x="106" y="232"/>
                    </a:lnTo>
                    <a:lnTo>
                      <a:pt x="108" y="235"/>
                    </a:lnTo>
                    <a:lnTo>
                      <a:pt x="108" y="235"/>
                    </a:lnTo>
                    <a:lnTo>
                      <a:pt x="111" y="237"/>
                    </a:lnTo>
                    <a:lnTo>
                      <a:pt x="111" y="237"/>
                    </a:lnTo>
                    <a:lnTo>
                      <a:pt x="111" y="237"/>
                    </a:lnTo>
                    <a:lnTo>
                      <a:pt x="111" y="237"/>
                    </a:lnTo>
                    <a:lnTo>
                      <a:pt x="113" y="237"/>
                    </a:lnTo>
                    <a:lnTo>
                      <a:pt x="113" y="237"/>
                    </a:lnTo>
                    <a:lnTo>
                      <a:pt x="113" y="237"/>
                    </a:lnTo>
                    <a:lnTo>
                      <a:pt x="113" y="239"/>
                    </a:lnTo>
                    <a:lnTo>
                      <a:pt x="116" y="239"/>
                    </a:lnTo>
                    <a:lnTo>
                      <a:pt x="116" y="239"/>
                    </a:lnTo>
                    <a:lnTo>
                      <a:pt x="118" y="239"/>
                    </a:lnTo>
                    <a:lnTo>
                      <a:pt x="118" y="239"/>
                    </a:lnTo>
                    <a:lnTo>
                      <a:pt x="118" y="242"/>
                    </a:lnTo>
                    <a:lnTo>
                      <a:pt x="120" y="244"/>
                    </a:lnTo>
                    <a:lnTo>
                      <a:pt x="120" y="244"/>
                    </a:lnTo>
                    <a:lnTo>
                      <a:pt x="123" y="244"/>
                    </a:lnTo>
                    <a:lnTo>
                      <a:pt x="123" y="244"/>
                    </a:lnTo>
                    <a:lnTo>
                      <a:pt x="125" y="244"/>
                    </a:lnTo>
                    <a:lnTo>
                      <a:pt x="125" y="244"/>
                    </a:lnTo>
                    <a:lnTo>
                      <a:pt x="125" y="247"/>
                    </a:lnTo>
                    <a:lnTo>
                      <a:pt x="127" y="249"/>
                    </a:lnTo>
                    <a:lnTo>
                      <a:pt x="127" y="249"/>
                    </a:lnTo>
                    <a:lnTo>
                      <a:pt x="130" y="249"/>
                    </a:lnTo>
                    <a:lnTo>
                      <a:pt x="130" y="251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37" y="254"/>
                    </a:lnTo>
                    <a:lnTo>
                      <a:pt x="137" y="254"/>
                    </a:lnTo>
                    <a:lnTo>
                      <a:pt x="137" y="254"/>
                    </a:lnTo>
                    <a:lnTo>
                      <a:pt x="139" y="256"/>
                    </a:lnTo>
                    <a:lnTo>
                      <a:pt x="142" y="256"/>
                    </a:lnTo>
                    <a:lnTo>
                      <a:pt x="142" y="256"/>
                    </a:lnTo>
                    <a:lnTo>
                      <a:pt x="144" y="256"/>
                    </a:lnTo>
                    <a:lnTo>
                      <a:pt x="146" y="256"/>
                    </a:lnTo>
                    <a:lnTo>
                      <a:pt x="146" y="256"/>
                    </a:lnTo>
                    <a:lnTo>
                      <a:pt x="146" y="258"/>
                    </a:lnTo>
                    <a:lnTo>
                      <a:pt x="149" y="258"/>
                    </a:lnTo>
                    <a:lnTo>
                      <a:pt x="149" y="258"/>
                    </a:lnTo>
                    <a:lnTo>
                      <a:pt x="151" y="258"/>
                    </a:lnTo>
                    <a:lnTo>
                      <a:pt x="151" y="258"/>
                    </a:lnTo>
                    <a:lnTo>
                      <a:pt x="153" y="258"/>
                    </a:lnTo>
                    <a:lnTo>
                      <a:pt x="156" y="261"/>
                    </a:lnTo>
                    <a:lnTo>
                      <a:pt x="156" y="261"/>
                    </a:lnTo>
                    <a:lnTo>
                      <a:pt x="156" y="261"/>
                    </a:lnTo>
                    <a:lnTo>
                      <a:pt x="156" y="258"/>
                    </a:lnTo>
                    <a:lnTo>
                      <a:pt x="158" y="261"/>
                    </a:lnTo>
                    <a:lnTo>
                      <a:pt x="158" y="263"/>
                    </a:lnTo>
                    <a:lnTo>
                      <a:pt x="160" y="263"/>
                    </a:lnTo>
                    <a:lnTo>
                      <a:pt x="160" y="263"/>
                    </a:lnTo>
                    <a:lnTo>
                      <a:pt x="160" y="263"/>
                    </a:lnTo>
                    <a:lnTo>
                      <a:pt x="160" y="265"/>
                    </a:lnTo>
                    <a:lnTo>
                      <a:pt x="160" y="265"/>
                    </a:lnTo>
                    <a:lnTo>
                      <a:pt x="158" y="265"/>
                    </a:lnTo>
                    <a:lnTo>
                      <a:pt x="158" y="265"/>
                    </a:lnTo>
                    <a:lnTo>
                      <a:pt x="158" y="265"/>
                    </a:lnTo>
                    <a:lnTo>
                      <a:pt x="156" y="268"/>
                    </a:lnTo>
                    <a:lnTo>
                      <a:pt x="156" y="270"/>
                    </a:lnTo>
                    <a:lnTo>
                      <a:pt x="156" y="273"/>
                    </a:lnTo>
                    <a:lnTo>
                      <a:pt x="156" y="275"/>
                    </a:lnTo>
                    <a:lnTo>
                      <a:pt x="158" y="275"/>
                    </a:lnTo>
                    <a:lnTo>
                      <a:pt x="158" y="277"/>
                    </a:lnTo>
                    <a:lnTo>
                      <a:pt x="160" y="277"/>
                    </a:lnTo>
                    <a:lnTo>
                      <a:pt x="160" y="280"/>
                    </a:lnTo>
                    <a:lnTo>
                      <a:pt x="160" y="280"/>
                    </a:lnTo>
                    <a:lnTo>
                      <a:pt x="160" y="280"/>
                    </a:lnTo>
                    <a:lnTo>
                      <a:pt x="160" y="282"/>
                    </a:lnTo>
                    <a:lnTo>
                      <a:pt x="163" y="282"/>
                    </a:lnTo>
                    <a:lnTo>
                      <a:pt x="163" y="282"/>
                    </a:lnTo>
                    <a:lnTo>
                      <a:pt x="163" y="284"/>
                    </a:lnTo>
                    <a:lnTo>
                      <a:pt x="163" y="284"/>
                    </a:lnTo>
                    <a:lnTo>
                      <a:pt x="165" y="284"/>
                    </a:lnTo>
                    <a:lnTo>
                      <a:pt x="165" y="284"/>
                    </a:lnTo>
                    <a:lnTo>
                      <a:pt x="165" y="284"/>
                    </a:lnTo>
                    <a:lnTo>
                      <a:pt x="168" y="284"/>
                    </a:lnTo>
                    <a:lnTo>
                      <a:pt x="168" y="284"/>
                    </a:lnTo>
                    <a:lnTo>
                      <a:pt x="168" y="284"/>
                    </a:lnTo>
                    <a:lnTo>
                      <a:pt x="168" y="284"/>
                    </a:lnTo>
                    <a:lnTo>
                      <a:pt x="168" y="287"/>
                    </a:lnTo>
                    <a:lnTo>
                      <a:pt x="168" y="287"/>
                    </a:lnTo>
                    <a:lnTo>
                      <a:pt x="168" y="289"/>
                    </a:lnTo>
                    <a:lnTo>
                      <a:pt x="168" y="289"/>
                    </a:lnTo>
                    <a:lnTo>
                      <a:pt x="170" y="289"/>
                    </a:lnTo>
                    <a:lnTo>
                      <a:pt x="170" y="289"/>
                    </a:lnTo>
                    <a:lnTo>
                      <a:pt x="170" y="289"/>
                    </a:lnTo>
                    <a:lnTo>
                      <a:pt x="170" y="289"/>
                    </a:lnTo>
                    <a:lnTo>
                      <a:pt x="170" y="289"/>
                    </a:lnTo>
                    <a:lnTo>
                      <a:pt x="172" y="289"/>
                    </a:lnTo>
                    <a:lnTo>
                      <a:pt x="172" y="289"/>
                    </a:lnTo>
                    <a:lnTo>
                      <a:pt x="172" y="287"/>
                    </a:lnTo>
                    <a:lnTo>
                      <a:pt x="172" y="287"/>
                    </a:lnTo>
                    <a:lnTo>
                      <a:pt x="172" y="287"/>
                    </a:lnTo>
                    <a:lnTo>
                      <a:pt x="175" y="287"/>
                    </a:lnTo>
                    <a:lnTo>
                      <a:pt x="175" y="287"/>
                    </a:lnTo>
                    <a:lnTo>
                      <a:pt x="177" y="289"/>
                    </a:lnTo>
                    <a:lnTo>
                      <a:pt x="177" y="289"/>
                    </a:lnTo>
                    <a:lnTo>
                      <a:pt x="177" y="289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7" y="292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6"/>
                    </a:lnTo>
                    <a:lnTo>
                      <a:pt x="182" y="296"/>
                    </a:lnTo>
                    <a:lnTo>
                      <a:pt x="182" y="296"/>
                    </a:lnTo>
                    <a:lnTo>
                      <a:pt x="182" y="299"/>
                    </a:lnTo>
                    <a:lnTo>
                      <a:pt x="182" y="299"/>
                    </a:lnTo>
                    <a:lnTo>
                      <a:pt x="182" y="299"/>
                    </a:lnTo>
                    <a:lnTo>
                      <a:pt x="184" y="299"/>
                    </a:lnTo>
                    <a:lnTo>
                      <a:pt x="184" y="301"/>
                    </a:lnTo>
                    <a:lnTo>
                      <a:pt x="182" y="303"/>
                    </a:lnTo>
                    <a:lnTo>
                      <a:pt x="184" y="306"/>
                    </a:lnTo>
                    <a:lnTo>
                      <a:pt x="184" y="308"/>
                    </a:lnTo>
                    <a:lnTo>
                      <a:pt x="187" y="310"/>
                    </a:lnTo>
                    <a:lnTo>
                      <a:pt x="189" y="313"/>
                    </a:lnTo>
                    <a:lnTo>
                      <a:pt x="189" y="313"/>
                    </a:lnTo>
                    <a:lnTo>
                      <a:pt x="189" y="315"/>
                    </a:lnTo>
                    <a:lnTo>
                      <a:pt x="189" y="315"/>
                    </a:lnTo>
                    <a:lnTo>
                      <a:pt x="189" y="315"/>
                    </a:lnTo>
                    <a:lnTo>
                      <a:pt x="194" y="318"/>
                    </a:lnTo>
                    <a:lnTo>
                      <a:pt x="194" y="318"/>
                    </a:lnTo>
                    <a:lnTo>
                      <a:pt x="196" y="320"/>
                    </a:lnTo>
                    <a:lnTo>
                      <a:pt x="198" y="325"/>
                    </a:lnTo>
                    <a:lnTo>
                      <a:pt x="201" y="325"/>
                    </a:lnTo>
                    <a:lnTo>
                      <a:pt x="201" y="325"/>
                    </a:lnTo>
                    <a:lnTo>
                      <a:pt x="205" y="332"/>
                    </a:lnTo>
                    <a:lnTo>
                      <a:pt x="213" y="339"/>
                    </a:lnTo>
                    <a:lnTo>
                      <a:pt x="215" y="339"/>
                    </a:lnTo>
                    <a:lnTo>
                      <a:pt x="215" y="339"/>
                    </a:lnTo>
                    <a:lnTo>
                      <a:pt x="217" y="339"/>
                    </a:lnTo>
                    <a:lnTo>
                      <a:pt x="217" y="339"/>
                    </a:lnTo>
                    <a:lnTo>
                      <a:pt x="217" y="336"/>
                    </a:lnTo>
                    <a:lnTo>
                      <a:pt x="217" y="336"/>
                    </a:lnTo>
                    <a:lnTo>
                      <a:pt x="217" y="336"/>
                    </a:lnTo>
                    <a:lnTo>
                      <a:pt x="217" y="336"/>
                    </a:lnTo>
                    <a:lnTo>
                      <a:pt x="220" y="336"/>
                    </a:lnTo>
                    <a:lnTo>
                      <a:pt x="220" y="336"/>
                    </a:lnTo>
                    <a:lnTo>
                      <a:pt x="220" y="339"/>
                    </a:lnTo>
                    <a:lnTo>
                      <a:pt x="220" y="339"/>
                    </a:lnTo>
                    <a:lnTo>
                      <a:pt x="220" y="339"/>
                    </a:lnTo>
                    <a:lnTo>
                      <a:pt x="220" y="339"/>
                    </a:lnTo>
                    <a:lnTo>
                      <a:pt x="220" y="341"/>
                    </a:lnTo>
                    <a:lnTo>
                      <a:pt x="220" y="341"/>
                    </a:lnTo>
                    <a:lnTo>
                      <a:pt x="220" y="341"/>
                    </a:lnTo>
                    <a:lnTo>
                      <a:pt x="220" y="341"/>
                    </a:lnTo>
                    <a:lnTo>
                      <a:pt x="220" y="344"/>
                    </a:lnTo>
                    <a:lnTo>
                      <a:pt x="222" y="346"/>
                    </a:lnTo>
                    <a:lnTo>
                      <a:pt x="224" y="348"/>
                    </a:lnTo>
                    <a:lnTo>
                      <a:pt x="224" y="348"/>
                    </a:lnTo>
                    <a:lnTo>
                      <a:pt x="224" y="348"/>
                    </a:lnTo>
                    <a:lnTo>
                      <a:pt x="224" y="351"/>
                    </a:lnTo>
                    <a:lnTo>
                      <a:pt x="224" y="351"/>
                    </a:lnTo>
                    <a:lnTo>
                      <a:pt x="224" y="351"/>
                    </a:lnTo>
                    <a:lnTo>
                      <a:pt x="224" y="353"/>
                    </a:lnTo>
                    <a:lnTo>
                      <a:pt x="224" y="353"/>
                    </a:lnTo>
                    <a:lnTo>
                      <a:pt x="224" y="353"/>
                    </a:lnTo>
                    <a:lnTo>
                      <a:pt x="227" y="353"/>
                    </a:lnTo>
                    <a:lnTo>
                      <a:pt x="227" y="353"/>
                    </a:lnTo>
                    <a:lnTo>
                      <a:pt x="227" y="353"/>
                    </a:lnTo>
                    <a:lnTo>
                      <a:pt x="229" y="353"/>
                    </a:lnTo>
                    <a:lnTo>
                      <a:pt x="229" y="355"/>
                    </a:lnTo>
                    <a:lnTo>
                      <a:pt x="231" y="353"/>
                    </a:lnTo>
                    <a:lnTo>
                      <a:pt x="231" y="353"/>
                    </a:lnTo>
                    <a:lnTo>
                      <a:pt x="231" y="355"/>
                    </a:lnTo>
                    <a:lnTo>
                      <a:pt x="231" y="370"/>
                    </a:lnTo>
                    <a:lnTo>
                      <a:pt x="231" y="372"/>
                    </a:lnTo>
                    <a:lnTo>
                      <a:pt x="234" y="372"/>
                    </a:lnTo>
                    <a:lnTo>
                      <a:pt x="234" y="374"/>
                    </a:lnTo>
                    <a:lnTo>
                      <a:pt x="234" y="374"/>
                    </a:lnTo>
                    <a:lnTo>
                      <a:pt x="236" y="374"/>
                    </a:lnTo>
                    <a:lnTo>
                      <a:pt x="236" y="374"/>
                    </a:lnTo>
                    <a:lnTo>
                      <a:pt x="239" y="374"/>
                    </a:lnTo>
                    <a:lnTo>
                      <a:pt x="239" y="377"/>
                    </a:lnTo>
                    <a:lnTo>
                      <a:pt x="236" y="379"/>
                    </a:lnTo>
                    <a:lnTo>
                      <a:pt x="239" y="379"/>
                    </a:lnTo>
                    <a:lnTo>
                      <a:pt x="239" y="381"/>
                    </a:lnTo>
                    <a:lnTo>
                      <a:pt x="239" y="384"/>
                    </a:lnTo>
                    <a:lnTo>
                      <a:pt x="241" y="384"/>
                    </a:lnTo>
                    <a:lnTo>
                      <a:pt x="241" y="384"/>
                    </a:lnTo>
                    <a:lnTo>
                      <a:pt x="241" y="384"/>
                    </a:lnTo>
                    <a:lnTo>
                      <a:pt x="241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3" y="381"/>
                    </a:lnTo>
                    <a:lnTo>
                      <a:pt x="246" y="381"/>
                    </a:lnTo>
                    <a:lnTo>
                      <a:pt x="246" y="381"/>
                    </a:lnTo>
                    <a:lnTo>
                      <a:pt x="246" y="379"/>
                    </a:lnTo>
                    <a:lnTo>
                      <a:pt x="248" y="379"/>
                    </a:lnTo>
                    <a:lnTo>
                      <a:pt x="248" y="379"/>
                    </a:lnTo>
                    <a:lnTo>
                      <a:pt x="248" y="379"/>
                    </a:lnTo>
                    <a:lnTo>
                      <a:pt x="250" y="381"/>
                    </a:lnTo>
                    <a:lnTo>
                      <a:pt x="248" y="384"/>
                    </a:lnTo>
                    <a:lnTo>
                      <a:pt x="248" y="384"/>
                    </a:lnTo>
                    <a:lnTo>
                      <a:pt x="248" y="384"/>
                    </a:lnTo>
                    <a:lnTo>
                      <a:pt x="248" y="384"/>
                    </a:lnTo>
                    <a:lnTo>
                      <a:pt x="248" y="384"/>
                    </a:lnTo>
                    <a:lnTo>
                      <a:pt x="248" y="384"/>
                    </a:lnTo>
                    <a:lnTo>
                      <a:pt x="250" y="384"/>
                    </a:lnTo>
                    <a:lnTo>
                      <a:pt x="250" y="384"/>
                    </a:lnTo>
                    <a:lnTo>
                      <a:pt x="250" y="384"/>
                    </a:lnTo>
                    <a:lnTo>
                      <a:pt x="250" y="386"/>
                    </a:lnTo>
                    <a:lnTo>
                      <a:pt x="250" y="386"/>
                    </a:lnTo>
                    <a:lnTo>
                      <a:pt x="253" y="386"/>
                    </a:lnTo>
                    <a:lnTo>
                      <a:pt x="253" y="389"/>
                    </a:lnTo>
                    <a:lnTo>
                      <a:pt x="253" y="389"/>
                    </a:lnTo>
                    <a:lnTo>
                      <a:pt x="253" y="389"/>
                    </a:lnTo>
                    <a:lnTo>
                      <a:pt x="253" y="391"/>
                    </a:lnTo>
                    <a:lnTo>
                      <a:pt x="255" y="391"/>
                    </a:lnTo>
                    <a:lnTo>
                      <a:pt x="255" y="391"/>
                    </a:lnTo>
                    <a:lnTo>
                      <a:pt x="255" y="391"/>
                    </a:lnTo>
                    <a:lnTo>
                      <a:pt x="257" y="391"/>
                    </a:lnTo>
                    <a:lnTo>
                      <a:pt x="260" y="391"/>
                    </a:lnTo>
                    <a:lnTo>
                      <a:pt x="260" y="391"/>
                    </a:lnTo>
                    <a:lnTo>
                      <a:pt x="260" y="391"/>
                    </a:lnTo>
                    <a:lnTo>
                      <a:pt x="260" y="391"/>
                    </a:lnTo>
                    <a:lnTo>
                      <a:pt x="262" y="393"/>
                    </a:lnTo>
                    <a:lnTo>
                      <a:pt x="262" y="393"/>
                    </a:lnTo>
                    <a:lnTo>
                      <a:pt x="262" y="396"/>
                    </a:lnTo>
                    <a:lnTo>
                      <a:pt x="262" y="396"/>
                    </a:lnTo>
                    <a:lnTo>
                      <a:pt x="262" y="396"/>
                    </a:lnTo>
                    <a:lnTo>
                      <a:pt x="265" y="398"/>
                    </a:lnTo>
                    <a:lnTo>
                      <a:pt x="265" y="398"/>
                    </a:lnTo>
                    <a:lnTo>
                      <a:pt x="265" y="398"/>
                    </a:lnTo>
                    <a:lnTo>
                      <a:pt x="267" y="398"/>
                    </a:lnTo>
                    <a:lnTo>
                      <a:pt x="267" y="398"/>
                    </a:lnTo>
                    <a:lnTo>
                      <a:pt x="267" y="398"/>
                    </a:lnTo>
                    <a:lnTo>
                      <a:pt x="269" y="400"/>
                    </a:lnTo>
                    <a:lnTo>
                      <a:pt x="272" y="403"/>
                    </a:lnTo>
                    <a:lnTo>
                      <a:pt x="272" y="403"/>
                    </a:lnTo>
                    <a:lnTo>
                      <a:pt x="274" y="403"/>
                    </a:lnTo>
                    <a:lnTo>
                      <a:pt x="274" y="403"/>
                    </a:lnTo>
                    <a:lnTo>
                      <a:pt x="279" y="403"/>
                    </a:lnTo>
                    <a:lnTo>
                      <a:pt x="279" y="403"/>
                    </a:lnTo>
                    <a:lnTo>
                      <a:pt x="279" y="403"/>
                    </a:lnTo>
                    <a:lnTo>
                      <a:pt x="279" y="403"/>
                    </a:lnTo>
                    <a:lnTo>
                      <a:pt x="279" y="403"/>
                    </a:lnTo>
                    <a:lnTo>
                      <a:pt x="279" y="405"/>
                    </a:lnTo>
                    <a:lnTo>
                      <a:pt x="279" y="405"/>
                    </a:lnTo>
                    <a:lnTo>
                      <a:pt x="279" y="405"/>
                    </a:lnTo>
                    <a:lnTo>
                      <a:pt x="279" y="405"/>
                    </a:lnTo>
                    <a:lnTo>
                      <a:pt x="279" y="407"/>
                    </a:lnTo>
                    <a:lnTo>
                      <a:pt x="279" y="407"/>
                    </a:lnTo>
                    <a:lnTo>
                      <a:pt x="276" y="410"/>
                    </a:lnTo>
                    <a:lnTo>
                      <a:pt x="276" y="412"/>
                    </a:lnTo>
                    <a:lnTo>
                      <a:pt x="274" y="412"/>
                    </a:lnTo>
                    <a:lnTo>
                      <a:pt x="274" y="412"/>
                    </a:lnTo>
                    <a:lnTo>
                      <a:pt x="272" y="412"/>
                    </a:lnTo>
                    <a:lnTo>
                      <a:pt x="269" y="415"/>
                    </a:lnTo>
                    <a:lnTo>
                      <a:pt x="267" y="415"/>
                    </a:lnTo>
                    <a:lnTo>
                      <a:pt x="267" y="415"/>
                    </a:lnTo>
                    <a:lnTo>
                      <a:pt x="267" y="415"/>
                    </a:lnTo>
                    <a:lnTo>
                      <a:pt x="267" y="415"/>
                    </a:lnTo>
                    <a:lnTo>
                      <a:pt x="267" y="415"/>
                    </a:lnTo>
                    <a:lnTo>
                      <a:pt x="265" y="415"/>
                    </a:lnTo>
                    <a:lnTo>
                      <a:pt x="265" y="417"/>
                    </a:lnTo>
                    <a:lnTo>
                      <a:pt x="265" y="419"/>
                    </a:lnTo>
                    <a:lnTo>
                      <a:pt x="265" y="419"/>
                    </a:lnTo>
                    <a:lnTo>
                      <a:pt x="267" y="422"/>
                    </a:lnTo>
                    <a:lnTo>
                      <a:pt x="267" y="422"/>
                    </a:lnTo>
                    <a:lnTo>
                      <a:pt x="269" y="424"/>
                    </a:lnTo>
                    <a:lnTo>
                      <a:pt x="269" y="424"/>
                    </a:lnTo>
                    <a:lnTo>
                      <a:pt x="269" y="426"/>
                    </a:lnTo>
                    <a:lnTo>
                      <a:pt x="269" y="426"/>
                    </a:lnTo>
                    <a:lnTo>
                      <a:pt x="269" y="426"/>
                    </a:lnTo>
                    <a:lnTo>
                      <a:pt x="272" y="429"/>
                    </a:lnTo>
                    <a:lnTo>
                      <a:pt x="272" y="429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79" y="434"/>
                    </a:lnTo>
                    <a:lnTo>
                      <a:pt x="281" y="434"/>
                    </a:lnTo>
                    <a:lnTo>
                      <a:pt x="281" y="436"/>
                    </a:lnTo>
                    <a:lnTo>
                      <a:pt x="281" y="436"/>
                    </a:lnTo>
                    <a:lnTo>
                      <a:pt x="281" y="434"/>
                    </a:lnTo>
                    <a:lnTo>
                      <a:pt x="281" y="436"/>
                    </a:lnTo>
                    <a:lnTo>
                      <a:pt x="281" y="436"/>
                    </a:lnTo>
                    <a:lnTo>
                      <a:pt x="281" y="438"/>
                    </a:lnTo>
                    <a:lnTo>
                      <a:pt x="281" y="438"/>
                    </a:lnTo>
                    <a:lnTo>
                      <a:pt x="283" y="438"/>
                    </a:lnTo>
                    <a:lnTo>
                      <a:pt x="286" y="438"/>
                    </a:lnTo>
                    <a:lnTo>
                      <a:pt x="286" y="438"/>
                    </a:lnTo>
                    <a:lnTo>
                      <a:pt x="286" y="438"/>
                    </a:lnTo>
                    <a:lnTo>
                      <a:pt x="286" y="438"/>
                    </a:lnTo>
                    <a:lnTo>
                      <a:pt x="286" y="441"/>
                    </a:lnTo>
                    <a:lnTo>
                      <a:pt x="286" y="443"/>
                    </a:lnTo>
                    <a:lnTo>
                      <a:pt x="288" y="443"/>
                    </a:lnTo>
                    <a:lnTo>
                      <a:pt x="291" y="445"/>
                    </a:lnTo>
                    <a:lnTo>
                      <a:pt x="291" y="445"/>
                    </a:lnTo>
                    <a:lnTo>
                      <a:pt x="291" y="445"/>
                    </a:lnTo>
                    <a:lnTo>
                      <a:pt x="291" y="448"/>
                    </a:lnTo>
                    <a:lnTo>
                      <a:pt x="291" y="450"/>
                    </a:lnTo>
                    <a:lnTo>
                      <a:pt x="291" y="450"/>
                    </a:lnTo>
                    <a:lnTo>
                      <a:pt x="291" y="450"/>
                    </a:lnTo>
                    <a:lnTo>
                      <a:pt x="291" y="450"/>
                    </a:lnTo>
                    <a:lnTo>
                      <a:pt x="291" y="450"/>
                    </a:lnTo>
                    <a:lnTo>
                      <a:pt x="288" y="450"/>
                    </a:lnTo>
                    <a:lnTo>
                      <a:pt x="288" y="450"/>
                    </a:lnTo>
                    <a:lnTo>
                      <a:pt x="288" y="452"/>
                    </a:lnTo>
                    <a:lnTo>
                      <a:pt x="288" y="452"/>
                    </a:lnTo>
                    <a:lnTo>
                      <a:pt x="288" y="455"/>
                    </a:lnTo>
                    <a:lnTo>
                      <a:pt x="288" y="455"/>
                    </a:lnTo>
                    <a:lnTo>
                      <a:pt x="286" y="455"/>
                    </a:lnTo>
                    <a:lnTo>
                      <a:pt x="286" y="455"/>
                    </a:lnTo>
                    <a:lnTo>
                      <a:pt x="286" y="457"/>
                    </a:lnTo>
                    <a:lnTo>
                      <a:pt x="288" y="457"/>
                    </a:lnTo>
                    <a:lnTo>
                      <a:pt x="286" y="457"/>
                    </a:lnTo>
                    <a:lnTo>
                      <a:pt x="286" y="457"/>
                    </a:lnTo>
                    <a:lnTo>
                      <a:pt x="286" y="460"/>
                    </a:lnTo>
                    <a:lnTo>
                      <a:pt x="283" y="457"/>
                    </a:lnTo>
                    <a:lnTo>
                      <a:pt x="283" y="457"/>
                    </a:lnTo>
                    <a:lnTo>
                      <a:pt x="283" y="460"/>
                    </a:lnTo>
                    <a:lnTo>
                      <a:pt x="281" y="460"/>
                    </a:lnTo>
                    <a:lnTo>
                      <a:pt x="281" y="460"/>
                    </a:lnTo>
                    <a:lnTo>
                      <a:pt x="279" y="460"/>
                    </a:lnTo>
                    <a:lnTo>
                      <a:pt x="279" y="460"/>
                    </a:lnTo>
                    <a:lnTo>
                      <a:pt x="279" y="462"/>
                    </a:lnTo>
                    <a:lnTo>
                      <a:pt x="279" y="462"/>
                    </a:lnTo>
                    <a:lnTo>
                      <a:pt x="281" y="462"/>
                    </a:lnTo>
                    <a:lnTo>
                      <a:pt x="281" y="464"/>
                    </a:lnTo>
                    <a:lnTo>
                      <a:pt x="281" y="464"/>
                    </a:lnTo>
                    <a:lnTo>
                      <a:pt x="281" y="464"/>
                    </a:lnTo>
                    <a:lnTo>
                      <a:pt x="286" y="467"/>
                    </a:lnTo>
                    <a:lnTo>
                      <a:pt x="286" y="467"/>
                    </a:lnTo>
                    <a:lnTo>
                      <a:pt x="286" y="467"/>
                    </a:lnTo>
                    <a:lnTo>
                      <a:pt x="283" y="469"/>
                    </a:lnTo>
                    <a:lnTo>
                      <a:pt x="283" y="471"/>
                    </a:lnTo>
                    <a:lnTo>
                      <a:pt x="281" y="471"/>
                    </a:lnTo>
                    <a:lnTo>
                      <a:pt x="281" y="471"/>
                    </a:lnTo>
                    <a:lnTo>
                      <a:pt x="283" y="474"/>
                    </a:lnTo>
                    <a:lnTo>
                      <a:pt x="283" y="474"/>
                    </a:lnTo>
                    <a:lnTo>
                      <a:pt x="281" y="474"/>
                    </a:lnTo>
                    <a:lnTo>
                      <a:pt x="283" y="476"/>
                    </a:lnTo>
                    <a:lnTo>
                      <a:pt x="283" y="476"/>
                    </a:lnTo>
                    <a:lnTo>
                      <a:pt x="283" y="476"/>
                    </a:lnTo>
                    <a:lnTo>
                      <a:pt x="283" y="476"/>
                    </a:lnTo>
                    <a:lnTo>
                      <a:pt x="283" y="478"/>
                    </a:lnTo>
                    <a:lnTo>
                      <a:pt x="283" y="478"/>
                    </a:lnTo>
                    <a:lnTo>
                      <a:pt x="283" y="483"/>
                    </a:lnTo>
                    <a:lnTo>
                      <a:pt x="283" y="483"/>
                    </a:lnTo>
                    <a:lnTo>
                      <a:pt x="283" y="486"/>
                    </a:lnTo>
                    <a:lnTo>
                      <a:pt x="283" y="486"/>
                    </a:lnTo>
                    <a:lnTo>
                      <a:pt x="283" y="486"/>
                    </a:lnTo>
                    <a:lnTo>
                      <a:pt x="281" y="488"/>
                    </a:lnTo>
                    <a:lnTo>
                      <a:pt x="281" y="488"/>
                    </a:lnTo>
                    <a:lnTo>
                      <a:pt x="281" y="488"/>
                    </a:lnTo>
                    <a:lnTo>
                      <a:pt x="281" y="488"/>
                    </a:lnTo>
                    <a:lnTo>
                      <a:pt x="281" y="490"/>
                    </a:lnTo>
                    <a:lnTo>
                      <a:pt x="281" y="490"/>
                    </a:lnTo>
                    <a:lnTo>
                      <a:pt x="279" y="493"/>
                    </a:lnTo>
                    <a:lnTo>
                      <a:pt x="279" y="493"/>
                    </a:lnTo>
                    <a:lnTo>
                      <a:pt x="279" y="493"/>
                    </a:lnTo>
                    <a:lnTo>
                      <a:pt x="279" y="493"/>
                    </a:lnTo>
                    <a:lnTo>
                      <a:pt x="276" y="490"/>
                    </a:lnTo>
                    <a:lnTo>
                      <a:pt x="276" y="493"/>
                    </a:lnTo>
                    <a:lnTo>
                      <a:pt x="276" y="493"/>
                    </a:lnTo>
                    <a:lnTo>
                      <a:pt x="276" y="493"/>
                    </a:lnTo>
                    <a:lnTo>
                      <a:pt x="276" y="493"/>
                    </a:lnTo>
                    <a:lnTo>
                      <a:pt x="276" y="493"/>
                    </a:lnTo>
                    <a:lnTo>
                      <a:pt x="274" y="495"/>
                    </a:lnTo>
                    <a:lnTo>
                      <a:pt x="274" y="497"/>
                    </a:lnTo>
                    <a:lnTo>
                      <a:pt x="274" y="497"/>
                    </a:lnTo>
                    <a:lnTo>
                      <a:pt x="274" y="497"/>
                    </a:lnTo>
                    <a:lnTo>
                      <a:pt x="274" y="500"/>
                    </a:lnTo>
                    <a:lnTo>
                      <a:pt x="276" y="500"/>
                    </a:lnTo>
                    <a:lnTo>
                      <a:pt x="276" y="500"/>
                    </a:lnTo>
                    <a:lnTo>
                      <a:pt x="274" y="502"/>
                    </a:lnTo>
                    <a:lnTo>
                      <a:pt x="274" y="507"/>
                    </a:lnTo>
                    <a:lnTo>
                      <a:pt x="274" y="509"/>
                    </a:lnTo>
                    <a:lnTo>
                      <a:pt x="274" y="509"/>
                    </a:lnTo>
                    <a:lnTo>
                      <a:pt x="274" y="509"/>
                    </a:lnTo>
                    <a:lnTo>
                      <a:pt x="274" y="509"/>
                    </a:lnTo>
                    <a:lnTo>
                      <a:pt x="274" y="512"/>
                    </a:lnTo>
                    <a:lnTo>
                      <a:pt x="274" y="512"/>
                    </a:lnTo>
                    <a:lnTo>
                      <a:pt x="274" y="514"/>
                    </a:lnTo>
                    <a:lnTo>
                      <a:pt x="274" y="514"/>
                    </a:lnTo>
                    <a:lnTo>
                      <a:pt x="276" y="514"/>
                    </a:lnTo>
                    <a:lnTo>
                      <a:pt x="279" y="514"/>
                    </a:lnTo>
                    <a:lnTo>
                      <a:pt x="279" y="514"/>
                    </a:lnTo>
                    <a:lnTo>
                      <a:pt x="279" y="516"/>
                    </a:lnTo>
                    <a:lnTo>
                      <a:pt x="279" y="516"/>
                    </a:lnTo>
                    <a:lnTo>
                      <a:pt x="279" y="516"/>
                    </a:lnTo>
                    <a:lnTo>
                      <a:pt x="279" y="516"/>
                    </a:lnTo>
                    <a:lnTo>
                      <a:pt x="279" y="519"/>
                    </a:lnTo>
                    <a:lnTo>
                      <a:pt x="279" y="519"/>
                    </a:lnTo>
                    <a:lnTo>
                      <a:pt x="279" y="519"/>
                    </a:lnTo>
                    <a:lnTo>
                      <a:pt x="279" y="521"/>
                    </a:lnTo>
                    <a:lnTo>
                      <a:pt x="279" y="521"/>
                    </a:lnTo>
                    <a:lnTo>
                      <a:pt x="279" y="521"/>
                    </a:lnTo>
                    <a:lnTo>
                      <a:pt x="279" y="523"/>
                    </a:lnTo>
                    <a:lnTo>
                      <a:pt x="279" y="523"/>
                    </a:lnTo>
                    <a:lnTo>
                      <a:pt x="279" y="526"/>
                    </a:lnTo>
                    <a:lnTo>
                      <a:pt x="279" y="526"/>
                    </a:lnTo>
                    <a:lnTo>
                      <a:pt x="279" y="526"/>
                    </a:lnTo>
                    <a:lnTo>
                      <a:pt x="281" y="528"/>
                    </a:lnTo>
                    <a:lnTo>
                      <a:pt x="281" y="528"/>
                    </a:lnTo>
                    <a:lnTo>
                      <a:pt x="281" y="528"/>
                    </a:lnTo>
                    <a:lnTo>
                      <a:pt x="281" y="531"/>
                    </a:lnTo>
                    <a:lnTo>
                      <a:pt x="283" y="531"/>
                    </a:lnTo>
                    <a:lnTo>
                      <a:pt x="288" y="540"/>
                    </a:lnTo>
                    <a:lnTo>
                      <a:pt x="288" y="542"/>
                    </a:lnTo>
                    <a:lnTo>
                      <a:pt x="288" y="547"/>
                    </a:lnTo>
                    <a:lnTo>
                      <a:pt x="288" y="549"/>
                    </a:lnTo>
                    <a:lnTo>
                      <a:pt x="286" y="552"/>
                    </a:lnTo>
                    <a:lnTo>
                      <a:pt x="286" y="554"/>
                    </a:lnTo>
                    <a:lnTo>
                      <a:pt x="281" y="566"/>
                    </a:lnTo>
                    <a:lnTo>
                      <a:pt x="281" y="568"/>
                    </a:lnTo>
                    <a:lnTo>
                      <a:pt x="281" y="568"/>
                    </a:lnTo>
                    <a:lnTo>
                      <a:pt x="281" y="568"/>
                    </a:lnTo>
                    <a:lnTo>
                      <a:pt x="281" y="568"/>
                    </a:lnTo>
                    <a:lnTo>
                      <a:pt x="281" y="568"/>
                    </a:lnTo>
                    <a:lnTo>
                      <a:pt x="281" y="568"/>
                    </a:lnTo>
                    <a:lnTo>
                      <a:pt x="281" y="571"/>
                    </a:lnTo>
                    <a:lnTo>
                      <a:pt x="281" y="571"/>
                    </a:lnTo>
                    <a:lnTo>
                      <a:pt x="281" y="571"/>
                    </a:lnTo>
                    <a:lnTo>
                      <a:pt x="281" y="573"/>
                    </a:lnTo>
                    <a:lnTo>
                      <a:pt x="281" y="573"/>
                    </a:lnTo>
                    <a:lnTo>
                      <a:pt x="281" y="576"/>
                    </a:lnTo>
                    <a:lnTo>
                      <a:pt x="281" y="576"/>
                    </a:lnTo>
                    <a:lnTo>
                      <a:pt x="283" y="578"/>
                    </a:lnTo>
                    <a:lnTo>
                      <a:pt x="283" y="578"/>
                    </a:lnTo>
                    <a:lnTo>
                      <a:pt x="283" y="580"/>
                    </a:lnTo>
                    <a:lnTo>
                      <a:pt x="283" y="583"/>
                    </a:lnTo>
                    <a:lnTo>
                      <a:pt x="283" y="583"/>
                    </a:lnTo>
                    <a:lnTo>
                      <a:pt x="286" y="590"/>
                    </a:lnTo>
                    <a:lnTo>
                      <a:pt x="286" y="590"/>
                    </a:lnTo>
                    <a:lnTo>
                      <a:pt x="286" y="592"/>
                    </a:lnTo>
                    <a:lnTo>
                      <a:pt x="286" y="592"/>
                    </a:lnTo>
                    <a:lnTo>
                      <a:pt x="286" y="594"/>
                    </a:lnTo>
                    <a:lnTo>
                      <a:pt x="286" y="594"/>
                    </a:lnTo>
                    <a:lnTo>
                      <a:pt x="286" y="594"/>
                    </a:lnTo>
                    <a:lnTo>
                      <a:pt x="286" y="594"/>
                    </a:lnTo>
                    <a:lnTo>
                      <a:pt x="286" y="594"/>
                    </a:lnTo>
                    <a:lnTo>
                      <a:pt x="286" y="597"/>
                    </a:lnTo>
                    <a:lnTo>
                      <a:pt x="283" y="602"/>
                    </a:lnTo>
                    <a:lnTo>
                      <a:pt x="283" y="602"/>
                    </a:lnTo>
                    <a:lnTo>
                      <a:pt x="283" y="604"/>
                    </a:lnTo>
                    <a:lnTo>
                      <a:pt x="283" y="604"/>
                    </a:lnTo>
                    <a:lnTo>
                      <a:pt x="281" y="604"/>
                    </a:lnTo>
                    <a:lnTo>
                      <a:pt x="279" y="606"/>
                    </a:lnTo>
                    <a:lnTo>
                      <a:pt x="279" y="609"/>
                    </a:lnTo>
                    <a:lnTo>
                      <a:pt x="276" y="609"/>
                    </a:lnTo>
                    <a:lnTo>
                      <a:pt x="276" y="606"/>
                    </a:lnTo>
                    <a:lnTo>
                      <a:pt x="274" y="604"/>
                    </a:lnTo>
                    <a:lnTo>
                      <a:pt x="274" y="604"/>
                    </a:lnTo>
                    <a:lnTo>
                      <a:pt x="272" y="604"/>
                    </a:lnTo>
                    <a:lnTo>
                      <a:pt x="269" y="604"/>
                    </a:lnTo>
                    <a:lnTo>
                      <a:pt x="267" y="606"/>
                    </a:lnTo>
                    <a:lnTo>
                      <a:pt x="265" y="606"/>
                    </a:lnTo>
                    <a:lnTo>
                      <a:pt x="262" y="609"/>
                    </a:lnTo>
                    <a:lnTo>
                      <a:pt x="262" y="609"/>
                    </a:lnTo>
                    <a:lnTo>
                      <a:pt x="262" y="609"/>
                    </a:lnTo>
                    <a:lnTo>
                      <a:pt x="260" y="611"/>
                    </a:lnTo>
                    <a:lnTo>
                      <a:pt x="257" y="613"/>
                    </a:lnTo>
                    <a:lnTo>
                      <a:pt x="255" y="616"/>
                    </a:lnTo>
                    <a:lnTo>
                      <a:pt x="253" y="618"/>
                    </a:lnTo>
                    <a:lnTo>
                      <a:pt x="253" y="618"/>
                    </a:lnTo>
                    <a:lnTo>
                      <a:pt x="250" y="618"/>
                    </a:lnTo>
                    <a:lnTo>
                      <a:pt x="246" y="618"/>
                    </a:lnTo>
                    <a:lnTo>
                      <a:pt x="246" y="618"/>
                    </a:lnTo>
                    <a:lnTo>
                      <a:pt x="243" y="618"/>
                    </a:lnTo>
                    <a:lnTo>
                      <a:pt x="243" y="618"/>
                    </a:lnTo>
                    <a:lnTo>
                      <a:pt x="243" y="620"/>
                    </a:lnTo>
                    <a:lnTo>
                      <a:pt x="241" y="620"/>
                    </a:lnTo>
                    <a:lnTo>
                      <a:pt x="241" y="623"/>
                    </a:lnTo>
                    <a:lnTo>
                      <a:pt x="239" y="623"/>
                    </a:lnTo>
                    <a:lnTo>
                      <a:pt x="236" y="623"/>
                    </a:lnTo>
                    <a:lnTo>
                      <a:pt x="236" y="623"/>
                    </a:lnTo>
                    <a:lnTo>
                      <a:pt x="234" y="623"/>
                    </a:lnTo>
                    <a:lnTo>
                      <a:pt x="231" y="623"/>
                    </a:lnTo>
                    <a:lnTo>
                      <a:pt x="229" y="623"/>
                    </a:lnTo>
                    <a:lnTo>
                      <a:pt x="229" y="623"/>
                    </a:lnTo>
                    <a:lnTo>
                      <a:pt x="227" y="623"/>
                    </a:lnTo>
                    <a:lnTo>
                      <a:pt x="227" y="623"/>
                    </a:lnTo>
                    <a:lnTo>
                      <a:pt x="227" y="623"/>
                    </a:lnTo>
                    <a:lnTo>
                      <a:pt x="227" y="623"/>
                    </a:lnTo>
                    <a:lnTo>
                      <a:pt x="227" y="623"/>
                    </a:lnTo>
                    <a:lnTo>
                      <a:pt x="224" y="623"/>
                    </a:lnTo>
                    <a:lnTo>
                      <a:pt x="224" y="623"/>
                    </a:lnTo>
                    <a:lnTo>
                      <a:pt x="224" y="625"/>
                    </a:lnTo>
                    <a:lnTo>
                      <a:pt x="227" y="628"/>
                    </a:lnTo>
                    <a:lnTo>
                      <a:pt x="227" y="628"/>
                    </a:lnTo>
                    <a:lnTo>
                      <a:pt x="227" y="630"/>
                    </a:lnTo>
                    <a:lnTo>
                      <a:pt x="227" y="630"/>
                    </a:lnTo>
                    <a:lnTo>
                      <a:pt x="227" y="630"/>
                    </a:lnTo>
                    <a:lnTo>
                      <a:pt x="227" y="632"/>
                    </a:lnTo>
                    <a:lnTo>
                      <a:pt x="227" y="632"/>
                    </a:lnTo>
                    <a:lnTo>
                      <a:pt x="224" y="632"/>
                    </a:lnTo>
                    <a:lnTo>
                      <a:pt x="224" y="632"/>
                    </a:lnTo>
                    <a:lnTo>
                      <a:pt x="224" y="635"/>
                    </a:lnTo>
                    <a:lnTo>
                      <a:pt x="224" y="635"/>
                    </a:lnTo>
                    <a:lnTo>
                      <a:pt x="227" y="637"/>
                    </a:lnTo>
                    <a:lnTo>
                      <a:pt x="227" y="639"/>
                    </a:lnTo>
                    <a:lnTo>
                      <a:pt x="227" y="639"/>
                    </a:lnTo>
                    <a:lnTo>
                      <a:pt x="227" y="639"/>
                    </a:lnTo>
                    <a:lnTo>
                      <a:pt x="224" y="639"/>
                    </a:lnTo>
                    <a:lnTo>
                      <a:pt x="224" y="639"/>
                    </a:lnTo>
                    <a:lnTo>
                      <a:pt x="224" y="637"/>
                    </a:lnTo>
                    <a:lnTo>
                      <a:pt x="222" y="637"/>
                    </a:lnTo>
                    <a:lnTo>
                      <a:pt x="222" y="637"/>
                    </a:lnTo>
                    <a:lnTo>
                      <a:pt x="222" y="637"/>
                    </a:lnTo>
                    <a:lnTo>
                      <a:pt x="220" y="639"/>
                    </a:lnTo>
                    <a:lnTo>
                      <a:pt x="217" y="639"/>
                    </a:lnTo>
                    <a:lnTo>
                      <a:pt x="217" y="637"/>
                    </a:lnTo>
                    <a:lnTo>
                      <a:pt x="217" y="637"/>
                    </a:lnTo>
                    <a:lnTo>
                      <a:pt x="217" y="637"/>
                    </a:lnTo>
                    <a:lnTo>
                      <a:pt x="215" y="637"/>
                    </a:lnTo>
                    <a:lnTo>
                      <a:pt x="213" y="635"/>
                    </a:lnTo>
                    <a:lnTo>
                      <a:pt x="210" y="635"/>
                    </a:lnTo>
                    <a:lnTo>
                      <a:pt x="208" y="635"/>
                    </a:lnTo>
                    <a:lnTo>
                      <a:pt x="205" y="635"/>
                    </a:lnTo>
                    <a:lnTo>
                      <a:pt x="203" y="635"/>
                    </a:lnTo>
                    <a:lnTo>
                      <a:pt x="203" y="635"/>
                    </a:lnTo>
                    <a:lnTo>
                      <a:pt x="203" y="637"/>
                    </a:lnTo>
                    <a:lnTo>
                      <a:pt x="203" y="637"/>
                    </a:lnTo>
                    <a:lnTo>
                      <a:pt x="201" y="639"/>
                    </a:lnTo>
                    <a:lnTo>
                      <a:pt x="201" y="639"/>
                    </a:lnTo>
                    <a:lnTo>
                      <a:pt x="201" y="639"/>
                    </a:lnTo>
                    <a:lnTo>
                      <a:pt x="198" y="639"/>
                    </a:lnTo>
                    <a:lnTo>
                      <a:pt x="196" y="639"/>
                    </a:lnTo>
                    <a:lnTo>
                      <a:pt x="196" y="639"/>
                    </a:lnTo>
                    <a:lnTo>
                      <a:pt x="194" y="639"/>
                    </a:lnTo>
                    <a:lnTo>
                      <a:pt x="194" y="639"/>
                    </a:lnTo>
                    <a:lnTo>
                      <a:pt x="194" y="642"/>
                    </a:lnTo>
                    <a:lnTo>
                      <a:pt x="194" y="642"/>
                    </a:lnTo>
                    <a:lnTo>
                      <a:pt x="194" y="644"/>
                    </a:lnTo>
                    <a:lnTo>
                      <a:pt x="194" y="644"/>
                    </a:lnTo>
                    <a:lnTo>
                      <a:pt x="194" y="644"/>
                    </a:lnTo>
                    <a:lnTo>
                      <a:pt x="194" y="644"/>
                    </a:lnTo>
                    <a:lnTo>
                      <a:pt x="196" y="644"/>
                    </a:lnTo>
                    <a:lnTo>
                      <a:pt x="196" y="647"/>
                    </a:lnTo>
                    <a:lnTo>
                      <a:pt x="196" y="647"/>
                    </a:lnTo>
                    <a:lnTo>
                      <a:pt x="196" y="647"/>
                    </a:lnTo>
                    <a:lnTo>
                      <a:pt x="196" y="649"/>
                    </a:lnTo>
                    <a:lnTo>
                      <a:pt x="198" y="651"/>
                    </a:lnTo>
                    <a:lnTo>
                      <a:pt x="198" y="651"/>
                    </a:lnTo>
                    <a:lnTo>
                      <a:pt x="196" y="654"/>
                    </a:lnTo>
                    <a:lnTo>
                      <a:pt x="196" y="654"/>
                    </a:lnTo>
                    <a:lnTo>
                      <a:pt x="196" y="658"/>
                    </a:lnTo>
                    <a:lnTo>
                      <a:pt x="196" y="658"/>
                    </a:lnTo>
                    <a:lnTo>
                      <a:pt x="196" y="661"/>
                    </a:lnTo>
                    <a:lnTo>
                      <a:pt x="198" y="661"/>
                    </a:lnTo>
                    <a:lnTo>
                      <a:pt x="198" y="661"/>
                    </a:lnTo>
                    <a:lnTo>
                      <a:pt x="198" y="661"/>
                    </a:lnTo>
                    <a:lnTo>
                      <a:pt x="198" y="661"/>
                    </a:lnTo>
                    <a:lnTo>
                      <a:pt x="198" y="663"/>
                    </a:lnTo>
                    <a:lnTo>
                      <a:pt x="201" y="663"/>
                    </a:lnTo>
                    <a:lnTo>
                      <a:pt x="203" y="665"/>
                    </a:lnTo>
                    <a:lnTo>
                      <a:pt x="203" y="665"/>
                    </a:lnTo>
                    <a:lnTo>
                      <a:pt x="205" y="668"/>
                    </a:lnTo>
                    <a:lnTo>
                      <a:pt x="205" y="668"/>
                    </a:lnTo>
                    <a:lnTo>
                      <a:pt x="208" y="670"/>
                    </a:lnTo>
                    <a:lnTo>
                      <a:pt x="208" y="670"/>
                    </a:lnTo>
                    <a:lnTo>
                      <a:pt x="208" y="673"/>
                    </a:lnTo>
                    <a:lnTo>
                      <a:pt x="210" y="670"/>
                    </a:lnTo>
                    <a:lnTo>
                      <a:pt x="210" y="670"/>
                    </a:lnTo>
                    <a:lnTo>
                      <a:pt x="210" y="670"/>
                    </a:lnTo>
                    <a:lnTo>
                      <a:pt x="213" y="670"/>
                    </a:lnTo>
                    <a:lnTo>
                      <a:pt x="213" y="673"/>
                    </a:lnTo>
                    <a:lnTo>
                      <a:pt x="213" y="675"/>
                    </a:lnTo>
                    <a:lnTo>
                      <a:pt x="213" y="675"/>
                    </a:lnTo>
                    <a:lnTo>
                      <a:pt x="213" y="675"/>
                    </a:lnTo>
                    <a:lnTo>
                      <a:pt x="213" y="675"/>
                    </a:lnTo>
                    <a:lnTo>
                      <a:pt x="213" y="675"/>
                    </a:lnTo>
                    <a:lnTo>
                      <a:pt x="210" y="677"/>
                    </a:lnTo>
                    <a:lnTo>
                      <a:pt x="210" y="677"/>
                    </a:lnTo>
                    <a:lnTo>
                      <a:pt x="210" y="677"/>
                    </a:lnTo>
                    <a:lnTo>
                      <a:pt x="210" y="677"/>
                    </a:lnTo>
                    <a:lnTo>
                      <a:pt x="210" y="677"/>
                    </a:lnTo>
                    <a:lnTo>
                      <a:pt x="210" y="677"/>
                    </a:lnTo>
                    <a:lnTo>
                      <a:pt x="210" y="680"/>
                    </a:lnTo>
                    <a:lnTo>
                      <a:pt x="213" y="682"/>
                    </a:lnTo>
                    <a:lnTo>
                      <a:pt x="213" y="687"/>
                    </a:lnTo>
                    <a:lnTo>
                      <a:pt x="213" y="687"/>
                    </a:lnTo>
                    <a:lnTo>
                      <a:pt x="210" y="684"/>
                    </a:lnTo>
                    <a:lnTo>
                      <a:pt x="208" y="684"/>
                    </a:lnTo>
                    <a:lnTo>
                      <a:pt x="205" y="684"/>
                    </a:lnTo>
                    <a:lnTo>
                      <a:pt x="205" y="684"/>
                    </a:lnTo>
                    <a:lnTo>
                      <a:pt x="203" y="682"/>
                    </a:lnTo>
                    <a:lnTo>
                      <a:pt x="203" y="682"/>
                    </a:lnTo>
                    <a:lnTo>
                      <a:pt x="203" y="682"/>
                    </a:lnTo>
                    <a:lnTo>
                      <a:pt x="201" y="680"/>
                    </a:lnTo>
                    <a:lnTo>
                      <a:pt x="201" y="682"/>
                    </a:lnTo>
                    <a:lnTo>
                      <a:pt x="201" y="682"/>
                    </a:lnTo>
                    <a:lnTo>
                      <a:pt x="198" y="682"/>
                    </a:lnTo>
                    <a:lnTo>
                      <a:pt x="198" y="684"/>
                    </a:lnTo>
                    <a:lnTo>
                      <a:pt x="198" y="684"/>
                    </a:lnTo>
                    <a:lnTo>
                      <a:pt x="196" y="682"/>
                    </a:lnTo>
                    <a:lnTo>
                      <a:pt x="196" y="682"/>
                    </a:lnTo>
                    <a:lnTo>
                      <a:pt x="196" y="682"/>
                    </a:lnTo>
                    <a:lnTo>
                      <a:pt x="196" y="680"/>
                    </a:lnTo>
                    <a:lnTo>
                      <a:pt x="194" y="680"/>
                    </a:lnTo>
                    <a:lnTo>
                      <a:pt x="194" y="677"/>
                    </a:lnTo>
                    <a:lnTo>
                      <a:pt x="191" y="675"/>
                    </a:lnTo>
                    <a:lnTo>
                      <a:pt x="191" y="673"/>
                    </a:lnTo>
                    <a:lnTo>
                      <a:pt x="189" y="673"/>
                    </a:lnTo>
                    <a:lnTo>
                      <a:pt x="189" y="675"/>
                    </a:lnTo>
                    <a:lnTo>
                      <a:pt x="187" y="675"/>
                    </a:lnTo>
                    <a:lnTo>
                      <a:pt x="187" y="675"/>
                    </a:lnTo>
                    <a:lnTo>
                      <a:pt x="187" y="675"/>
                    </a:lnTo>
                    <a:lnTo>
                      <a:pt x="184" y="675"/>
                    </a:lnTo>
                    <a:lnTo>
                      <a:pt x="184" y="675"/>
                    </a:lnTo>
                    <a:lnTo>
                      <a:pt x="179" y="677"/>
                    </a:lnTo>
                    <a:lnTo>
                      <a:pt x="177" y="677"/>
                    </a:lnTo>
                    <a:lnTo>
                      <a:pt x="177" y="677"/>
                    </a:lnTo>
                    <a:lnTo>
                      <a:pt x="175" y="677"/>
                    </a:lnTo>
                    <a:lnTo>
                      <a:pt x="172" y="677"/>
                    </a:lnTo>
                    <a:lnTo>
                      <a:pt x="172" y="677"/>
                    </a:lnTo>
                    <a:lnTo>
                      <a:pt x="172" y="677"/>
                    </a:lnTo>
                    <a:lnTo>
                      <a:pt x="170" y="680"/>
                    </a:lnTo>
                    <a:lnTo>
                      <a:pt x="168" y="682"/>
                    </a:lnTo>
                    <a:lnTo>
                      <a:pt x="168" y="682"/>
                    </a:lnTo>
                    <a:lnTo>
                      <a:pt x="168" y="682"/>
                    </a:lnTo>
                    <a:lnTo>
                      <a:pt x="165" y="682"/>
                    </a:lnTo>
                    <a:lnTo>
                      <a:pt x="165" y="680"/>
                    </a:lnTo>
                    <a:lnTo>
                      <a:pt x="163" y="680"/>
                    </a:lnTo>
                    <a:lnTo>
                      <a:pt x="158" y="680"/>
                    </a:lnTo>
                    <a:lnTo>
                      <a:pt x="156" y="680"/>
                    </a:lnTo>
                    <a:lnTo>
                      <a:pt x="156" y="677"/>
                    </a:lnTo>
                    <a:lnTo>
                      <a:pt x="156" y="677"/>
                    </a:lnTo>
                    <a:lnTo>
                      <a:pt x="156" y="677"/>
                    </a:lnTo>
                    <a:lnTo>
                      <a:pt x="153" y="677"/>
                    </a:lnTo>
                    <a:lnTo>
                      <a:pt x="153" y="677"/>
                    </a:lnTo>
                    <a:lnTo>
                      <a:pt x="153" y="680"/>
                    </a:lnTo>
                    <a:lnTo>
                      <a:pt x="153" y="680"/>
                    </a:lnTo>
                    <a:lnTo>
                      <a:pt x="153" y="680"/>
                    </a:lnTo>
                    <a:lnTo>
                      <a:pt x="151" y="680"/>
                    </a:lnTo>
                    <a:lnTo>
                      <a:pt x="153" y="682"/>
                    </a:lnTo>
                    <a:lnTo>
                      <a:pt x="153" y="684"/>
                    </a:lnTo>
                    <a:lnTo>
                      <a:pt x="156" y="687"/>
                    </a:lnTo>
                    <a:lnTo>
                      <a:pt x="156" y="689"/>
                    </a:lnTo>
                    <a:lnTo>
                      <a:pt x="153" y="691"/>
                    </a:lnTo>
                    <a:lnTo>
                      <a:pt x="149" y="694"/>
                    </a:lnTo>
                    <a:lnTo>
                      <a:pt x="149" y="694"/>
                    </a:lnTo>
                    <a:lnTo>
                      <a:pt x="146" y="694"/>
                    </a:lnTo>
                    <a:lnTo>
                      <a:pt x="146" y="699"/>
                    </a:lnTo>
                    <a:lnTo>
                      <a:pt x="144" y="699"/>
                    </a:lnTo>
                    <a:lnTo>
                      <a:pt x="142" y="701"/>
                    </a:lnTo>
                    <a:lnTo>
                      <a:pt x="139" y="701"/>
                    </a:lnTo>
                    <a:lnTo>
                      <a:pt x="137" y="701"/>
                    </a:lnTo>
                    <a:lnTo>
                      <a:pt x="137" y="699"/>
                    </a:lnTo>
                    <a:lnTo>
                      <a:pt x="132" y="699"/>
                    </a:lnTo>
                    <a:lnTo>
                      <a:pt x="130" y="699"/>
                    </a:lnTo>
                    <a:lnTo>
                      <a:pt x="130" y="699"/>
                    </a:lnTo>
                    <a:lnTo>
                      <a:pt x="127" y="701"/>
                    </a:lnTo>
                    <a:lnTo>
                      <a:pt x="127" y="701"/>
                    </a:lnTo>
                    <a:lnTo>
                      <a:pt x="127" y="701"/>
                    </a:lnTo>
                    <a:lnTo>
                      <a:pt x="125" y="706"/>
                    </a:lnTo>
                    <a:lnTo>
                      <a:pt x="125" y="706"/>
                    </a:lnTo>
                    <a:lnTo>
                      <a:pt x="123" y="706"/>
                    </a:lnTo>
                    <a:lnTo>
                      <a:pt x="123" y="706"/>
                    </a:lnTo>
                    <a:lnTo>
                      <a:pt x="123" y="706"/>
                    </a:lnTo>
                    <a:lnTo>
                      <a:pt x="123" y="706"/>
                    </a:lnTo>
                    <a:lnTo>
                      <a:pt x="123" y="708"/>
                    </a:lnTo>
                    <a:lnTo>
                      <a:pt x="123" y="708"/>
                    </a:lnTo>
                    <a:lnTo>
                      <a:pt x="125" y="708"/>
                    </a:lnTo>
                    <a:lnTo>
                      <a:pt x="125" y="706"/>
                    </a:lnTo>
                    <a:lnTo>
                      <a:pt x="125" y="706"/>
                    </a:lnTo>
                    <a:lnTo>
                      <a:pt x="127" y="706"/>
                    </a:lnTo>
                    <a:lnTo>
                      <a:pt x="127" y="706"/>
                    </a:lnTo>
                    <a:lnTo>
                      <a:pt x="127" y="706"/>
                    </a:lnTo>
                    <a:lnTo>
                      <a:pt x="127" y="706"/>
                    </a:lnTo>
                    <a:lnTo>
                      <a:pt x="127" y="706"/>
                    </a:lnTo>
                    <a:lnTo>
                      <a:pt x="127" y="708"/>
                    </a:lnTo>
                    <a:lnTo>
                      <a:pt x="125" y="708"/>
                    </a:lnTo>
                    <a:lnTo>
                      <a:pt x="125" y="708"/>
                    </a:lnTo>
                    <a:lnTo>
                      <a:pt x="125" y="708"/>
                    </a:lnTo>
                    <a:lnTo>
                      <a:pt x="125" y="708"/>
                    </a:lnTo>
                    <a:lnTo>
                      <a:pt x="127" y="710"/>
                    </a:lnTo>
                    <a:lnTo>
                      <a:pt x="127" y="710"/>
                    </a:lnTo>
                    <a:lnTo>
                      <a:pt x="127" y="713"/>
                    </a:lnTo>
                    <a:lnTo>
                      <a:pt x="127" y="713"/>
                    </a:lnTo>
                    <a:lnTo>
                      <a:pt x="127" y="713"/>
                    </a:lnTo>
                    <a:lnTo>
                      <a:pt x="127" y="713"/>
                    </a:lnTo>
                    <a:lnTo>
                      <a:pt x="127" y="713"/>
                    </a:lnTo>
                    <a:lnTo>
                      <a:pt x="130" y="713"/>
                    </a:lnTo>
                    <a:lnTo>
                      <a:pt x="130" y="713"/>
                    </a:lnTo>
                    <a:lnTo>
                      <a:pt x="130" y="715"/>
                    </a:lnTo>
                    <a:lnTo>
                      <a:pt x="130" y="715"/>
                    </a:lnTo>
                    <a:lnTo>
                      <a:pt x="130" y="717"/>
                    </a:lnTo>
                    <a:lnTo>
                      <a:pt x="132" y="717"/>
                    </a:lnTo>
                    <a:lnTo>
                      <a:pt x="132" y="717"/>
                    </a:lnTo>
                    <a:lnTo>
                      <a:pt x="132" y="717"/>
                    </a:lnTo>
                    <a:lnTo>
                      <a:pt x="132" y="720"/>
                    </a:lnTo>
                    <a:lnTo>
                      <a:pt x="132" y="720"/>
                    </a:lnTo>
                    <a:lnTo>
                      <a:pt x="132" y="720"/>
                    </a:lnTo>
                    <a:lnTo>
                      <a:pt x="132" y="720"/>
                    </a:lnTo>
                    <a:lnTo>
                      <a:pt x="132" y="720"/>
                    </a:lnTo>
                    <a:lnTo>
                      <a:pt x="134" y="720"/>
                    </a:lnTo>
                    <a:lnTo>
                      <a:pt x="134" y="717"/>
                    </a:lnTo>
                    <a:lnTo>
                      <a:pt x="134" y="717"/>
                    </a:lnTo>
                    <a:lnTo>
                      <a:pt x="134" y="717"/>
                    </a:lnTo>
                    <a:lnTo>
                      <a:pt x="134" y="717"/>
                    </a:lnTo>
                    <a:lnTo>
                      <a:pt x="134" y="717"/>
                    </a:lnTo>
                    <a:lnTo>
                      <a:pt x="134" y="717"/>
                    </a:lnTo>
                    <a:lnTo>
                      <a:pt x="137" y="715"/>
                    </a:lnTo>
                    <a:lnTo>
                      <a:pt x="137" y="715"/>
                    </a:lnTo>
                    <a:lnTo>
                      <a:pt x="139" y="715"/>
                    </a:lnTo>
                    <a:lnTo>
                      <a:pt x="142" y="717"/>
                    </a:lnTo>
                    <a:lnTo>
                      <a:pt x="142" y="717"/>
                    </a:lnTo>
                    <a:lnTo>
                      <a:pt x="144" y="720"/>
                    </a:lnTo>
                    <a:lnTo>
                      <a:pt x="144" y="722"/>
                    </a:lnTo>
                    <a:lnTo>
                      <a:pt x="146" y="722"/>
                    </a:lnTo>
                    <a:lnTo>
                      <a:pt x="149" y="722"/>
                    </a:lnTo>
                    <a:lnTo>
                      <a:pt x="149" y="722"/>
                    </a:lnTo>
                    <a:lnTo>
                      <a:pt x="151" y="722"/>
                    </a:lnTo>
                    <a:lnTo>
                      <a:pt x="151" y="722"/>
                    </a:lnTo>
                    <a:lnTo>
                      <a:pt x="153" y="725"/>
                    </a:lnTo>
                    <a:lnTo>
                      <a:pt x="156" y="727"/>
                    </a:lnTo>
                    <a:lnTo>
                      <a:pt x="156" y="729"/>
                    </a:lnTo>
                    <a:lnTo>
                      <a:pt x="158" y="729"/>
                    </a:lnTo>
                    <a:lnTo>
                      <a:pt x="158" y="732"/>
                    </a:lnTo>
                    <a:lnTo>
                      <a:pt x="158" y="734"/>
                    </a:lnTo>
                    <a:lnTo>
                      <a:pt x="158" y="734"/>
                    </a:lnTo>
                    <a:lnTo>
                      <a:pt x="156" y="732"/>
                    </a:lnTo>
                    <a:lnTo>
                      <a:pt x="156" y="732"/>
                    </a:lnTo>
                    <a:lnTo>
                      <a:pt x="156" y="729"/>
                    </a:lnTo>
                    <a:lnTo>
                      <a:pt x="153" y="732"/>
                    </a:lnTo>
                    <a:lnTo>
                      <a:pt x="151" y="734"/>
                    </a:lnTo>
                    <a:lnTo>
                      <a:pt x="151" y="734"/>
                    </a:lnTo>
                    <a:lnTo>
                      <a:pt x="151" y="734"/>
                    </a:lnTo>
                    <a:lnTo>
                      <a:pt x="149" y="736"/>
                    </a:lnTo>
                    <a:lnTo>
                      <a:pt x="146" y="734"/>
                    </a:lnTo>
                    <a:lnTo>
                      <a:pt x="144" y="739"/>
                    </a:lnTo>
                    <a:lnTo>
                      <a:pt x="144" y="741"/>
                    </a:lnTo>
                    <a:lnTo>
                      <a:pt x="144" y="751"/>
                    </a:lnTo>
                    <a:lnTo>
                      <a:pt x="144" y="753"/>
                    </a:lnTo>
                    <a:lnTo>
                      <a:pt x="142" y="760"/>
                    </a:lnTo>
                    <a:lnTo>
                      <a:pt x="142" y="762"/>
                    </a:lnTo>
                    <a:lnTo>
                      <a:pt x="142" y="770"/>
                    </a:lnTo>
                    <a:lnTo>
                      <a:pt x="142" y="774"/>
                    </a:lnTo>
                    <a:lnTo>
                      <a:pt x="142" y="777"/>
                    </a:lnTo>
                    <a:lnTo>
                      <a:pt x="142" y="781"/>
                    </a:lnTo>
                    <a:lnTo>
                      <a:pt x="142" y="784"/>
                    </a:lnTo>
                    <a:lnTo>
                      <a:pt x="142" y="786"/>
                    </a:lnTo>
                    <a:lnTo>
                      <a:pt x="139" y="788"/>
                    </a:lnTo>
                    <a:lnTo>
                      <a:pt x="139" y="791"/>
                    </a:lnTo>
                    <a:lnTo>
                      <a:pt x="142" y="791"/>
                    </a:lnTo>
                    <a:lnTo>
                      <a:pt x="142" y="793"/>
                    </a:lnTo>
                    <a:lnTo>
                      <a:pt x="144" y="791"/>
                    </a:lnTo>
                    <a:lnTo>
                      <a:pt x="146" y="791"/>
                    </a:lnTo>
                    <a:lnTo>
                      <a:pt x="146" y="791"/>
                    </a:lnTo>
                    <a:lnTo>
                      <a:pt x="146" y="793"/>
                    </a:lnTo>
                    <a:lnTo>
                      <a:pt x="149" y="793"/>
                    </a:lnTo>
                    <a:lnTo>
                      <a:pt x="149" y="793"/>
                    </a:lnTo>
                    <a:lnTo>
                      <a:pt x="146" y="793"/>
                    </a:lnTo>
                    <a:lnTo>
                      <a:pt x="146" y="793"/>
                    </a:lnTo>
                    <a:lnTo>
                      <a:pt x="146" y="793"/>
                    </a:lnTo>
                    <a:lnTo>
                      <a:pt x="144" y="793"/>
                    </a:lnTo>
                    <a:lnTo>
                      <a:pt x="144" y="793"/>
                    </a:lnTo>
                    <a:lnTo>
                      <a:pt x="144" y="796"/>
                    </a:lnTo>
                    <a:lnTo>
                      <a:pt x="144" y="796"/>
                    </a:lnTo>
                    <a:lnTo>
                      <a:pt x="144" y="796"/>
                    </a:lnTo>
                    <a:lnTo>
                      <a:pt x="146" y="796"/>
                    </a:lnTo>
                    <a:lnTo>
                      <a:pt x="149" y="796"/>
                    </a:lnTo>
                    <a:lnTo>
                      <a:pt x="149" y="796"/>
                    </a:lnTo>
                    <a:lnTo>
                      <a:pt x="149" y="796"/>
                    </a:lnTo>
                    <a:lnTo>
                      <a:pt x="149" y="796"/>
                    </a:lnTo>
                    <a:lnTo>
                      <a:pt x="149" y="796"/>
                    </a:lnTo>
                    <a:lnTo>
                      <a:pt x="146" y="796"/>
                    </a:lnTo>
                    <a:lnTo>
                      <a:pt x="144" y="796"/>
                    </a:lnTo>
                    <a:lnTo>
                      <a:pt x="144" y="796"/>
                    </a:lnTo>
                    <a:lnTo>
                      <a:pt x="142" y="796"/>
                    </a:lnTo>
                    <a:lnTo>
                      <a:pt x="142" y="796"/>
                    </a:lnTo>
                    <a:lnTo>
                      <a:pt x="144" y="798"/>
                    </a:lnTo>
                    <a:lnTo>
                      <a:pt x="144" y="798"/>
                    </a:lnTo>
                    <a:lnTo>
                      <a:pt x="144" y="798"/>
                    </a:lnTo>
                    <a:lnTo>
                      <a:pt x="142" y="798"/>
                    </a:lnTo>
                    <a:lnTo>
                      <a:pt x="142" y="798"/>
                    </a:lnTo>
                    <a:lnTo>
                      <a:pt x="142" y="798"/>
                    </a:lnTo>
                    <a:lnTo>
                      <a:pt x="139" y="800"/>
                    </a:lnTo>
                    <a:lnTo>
                      <a:pt x="137" y="800"/>
                    </a:lnTo>
                    <a:lnTo>
                      <a:pt x="137" y="800"/>
                    </a:lnTo>
                    <a:lnTo>
                      <a:pt x="137" y="800"/>
                    </a:lnTo>
                    <a:lnTo>
                      <a:pt x="137" y="800"/>
                    </a:lnTo>
                    <a:lnTo>
                      <a:pt x="137" y="800"/>
                    </a:lnTo>
                    <a:lnTo>
                      <a:pt x="139" y="803"/>
                    </a:lnTo>
                    <a:lnTo>
                      <a:pt x="142" y="803"/>
                    </a:lnTo>
                    <a:lnTo>
                      <a:pt x="142" y="803"/>
                    </a:lnTo>
                    <a:lnTo>
                      <a:pt x="142" y="803"/>
                    </a:lnTo>
                    <a:lnTo>
                      <a:pt x="144" y="803"/>
                    </a:lnTo>
                    <a:lnTo>
                      <a:pt x="144" y="803"/>
                    </a:lnTo>
                    <a:lnTo>
                      <a:pt x="153" y="800"/>
                    </a:lnTo>
                    <a:lnTo>
                      <a:pt x="156" y="800"/>
                    </a:lnTo>
                    <a:lnTo>
                      <a:pt x="158" y="798"/>
                    </a:lnTo>
                    <a:lnTo>
                      <a:pt x="160" y="796"/>
                    </a:lnTo>
                    <a:lnTo>
                      <a:pt x="160" y="793"/>
                    </a:lnTo>
                    <a:lnTo>
                      <a:pt x="163" y="793"/>
                    </a:lnTo>
                    <a:lnTo>
                      <a:pt x="165" y="793"/>
                    </a:lnTo>
                    <a:lnTo>
                      <a:pt x="168" y="791"/>
                    </a:lnTo>
                    <a:lnTo>
                      <a:pt x="168" y="791"/>
                    </a:lnTo>
                    <a:lnTo>
                      <a:pt x="170" y="788"/>
                    </a:lnTo>
                    <a:lnTo>
                      <a:pt x="172" y="781"/>
                    </a:lnTo>
                    <a:lnTo>
                      <a:pt x="172" y="781"/>
                    </a:lnTo>
                    <a:lnTo>
                      <a:pt x="172" y="781"/>
                    </a:lnTo>
                    <a:lnTo>
                      <a:pt x="172" y="779"/>
                    </a:lnTo>
                    <a:lnTo>
                      <a:pt x="172" y="779"/>
                    </a:lnTo>
                    <a:lnTo>
                      <a:pt x="175" y="779"/>
                    </a:lnTo>
                    <a:lnTo>
                      <a:pt x="175" y="779"/>
                    </a:lnTo>
                    <a:lnTo>
                      <a:pt x="175" y="779"/>
                    </a:lnTo>
                    <a:lnTo>
                      <a:pt x="175" y="779"/>
                    </a:lnTo>
                    <a:lnTo>
                      <a:pt x="177" y="777"/>
                    </a:lnTo>
                    <a:lnTo>
                      <a:pt x="179" y="774"/>
                    </a:lnTo>
                    <a:lnTo>
                      <a:pt x="179" y="774"/>
                    </a:lnTo>
                    <a:lnTo>
                      <a:pt x="191" y="770"/>
                    </a:lnTo>
                    <a:lnTo>
                      <a:pt x="196" y="767"/>
                    </a:lnTo>
                    <a:lnTo>
                      <a:pt x="205" y="762"/>
                    </a:lnTo>
                    <a:lnTo>
                      <a:pt x="213" y="762"/>
                    </a:lnTo>
                    <a:lnTo>
                      <a:pt x="213" y="760"/>
                    </a:lnTo>
                    <a:lnTo>
                      <a:pt x="215" y="760"/>
                    </a:lnTo>
                    <a:lnTo>
                      <a:pt x="215" y="760"/>
                    </a:lnTo>
                    <a:lnTo>
                      <a:pt x="215" y="760"/>
                    </a:lnTo>
                    <a:lnTo>
                      <a:pt x="213" y="758"/>
                    </a:lnTo>
                    <a:lnTo>
                      <a:pt x="213" y="758"/>
                    </a:lnTo>
                    <a:lnTo>
                      <a:pt x="213" y="758"/>
                    </a:lnTo>
                    <a:lnTo>
                      <a:pt x="215" y="755"/>
                    </a:lnTo>
                    <a:lnTo>
                      <a:pt x="215" y="755"/>
                    </a:lnTo>
                    <a:lnTo>
                      <a:pt x="215" y="753"/>
                    </a:lnTo>
                    <a:lnTo>
                      <a:pt x="215" y="753"/>
                    </a:lnTo>
                    <a:lnTo>
                      <a:pt x="215" y="751"/>
                    </a:lnTo>
                    <a:lnTo>
                      <a:pt x="208" y="744"/>
                    </a:lnTo>
                    <a:lnTo>
                      <a:pt x="208" y="744"/>
                    </a:lnTo>
                    <a:lnTo>
                      <a:pt x="208" y="741"/>
                    </a:lnTo>
                    <a:lnTo>
                      <a:pt x="208" y="741"/>
                    </a:lnTo>
                    <a:lnTo>
                      <a:pt x="198" y="732"/>
                    </a:lnTo>
                    <a:lnTo>
                      <a:pt x="196" y="729"/>
                    </a:lnTo>
                    <a:lnTo>
                      <a:pt x="194" y="727"/>
                    </a:lnTo>
                    <a:lnTo>
                      <a:pt x="196" y="727"/>
                    </a:lnTo>
                    <a:lnTo>
                      <a:pt x="196" y="729"/>
                    </a:lnTo>
                    <a:lnTo>
                      <a:pt x="198" y="729"/>
                    </a:lnTo>
                    <a:lnTo>
                      <a:pt x="201" y="729"/>
                    </a:lnTo>
                    <a:lnTo>
                      <a:pt x="203" y="732"/>
                    </a:lnTo>
                    <a:lnTo>
                      <a:pt x="208" y="739"/>
                    </a:lnTo>
                    <a:lnTo>
                      <a:pt x="217" y="746"/>
                    </a:lnTo>
                    <a:lnTo>
                      <a:pt x="222" y="748"/>
                    </a:lnTo>
                    <a:lnTo>
                      <a:pt x="224" y="751"/>
                    </a:lnTo>
                    <a:lnTo>
                      <a:pt x="224" y="751"/>
                    </a:lnTo>
                    <a:lnTo>
                      <a:pt x="227" y="751"/>
                    </a:lnTo>
                    <a:lnTo>
                      <a:pt x="227" y="751"/>
                    </a:lnTo>
                    <a:lnTo>
                      <a:pt x="229" y="751"/>
                    </a:lnTo>
                    <a:lnTo>
                      <a:pt x="229" y="751"/>
                    </a:lnTo>
                    <a:lnTo>
                      <a:pt x="229" y="751"/>
                    </a:lnTo>
                    <a:lnTo>
                      <a:pt x="229" y="751"/>
                    </a:lnTo>
                    <a:lnTo>
                      <a:pt x="231" y="751"/>
                    </a:lnTo>
                    <a:lnTo>
                      <a:pt x="231" y="748"/>
                    </a:lnTo>
                    <a:lnTo>
                      <a:pt x="234" y="748"/>
                    </a:lnTo>
                    <a:lnTo>
                      <a:pt x="234" y="746"/>
                    </a:lnTo>
                    <a:lnTo>
                      <a:pt x="234" y="744"/>
                    </a:lnTo>
                    <a:lnTo>
                      <a:pt x="234" y="741"/>
                    </a:lnTo>
                    <a:lnTo>
                      <a:pt x="234" y="741"/>
                    </a:lnTo>
                    <a:lnTo>
                      <a:pt x="234" y="741"/>
                    </a:lnTo>
                    <a:lnTo>
                      <a:pt x="231" y="741"/>
                    </a:lnTo>
                    <a:lnTo>
                      <a:pt x="231" y="739"/>
                    </a:lnTo>
                    <a:lnTo>
                      <a:pt x="231" y="739"/>
                    </a:lnTo>
                    <a:lnTo>
                      <a:pt x="229" y="736"/>
                    </a:lnTo>
                    <a:lnTo>
                      <a:pt x="229" y="734"/>
                    </a:lnTo>
                    <a:lnTo>
                      <a:pt x="224" y="732"/>
                    </a:lnTo>
                    <a:lnTo>
                      <a:pt x="224" y="729"/>
                    </a:lnTo>
                    <a:lnTo>
                      <a:pt x="222" y="729"/>
                    </a:lnTo>
                    <a:lnTo>
                      <a:pt x="220" y="727"/>
                    </a:lnTo>
                    <a:lnTo>
                      <a:pt x="220" y="727"/>
                    </a:lnTo>
                    <a:lnTo>
                      <a:pt x="220" y="725"/>
                    </a:lnTo>
                    <a:lnTo>
                      <a:pt x="220" y="725"/>
                    </a:lnTo>
                    <a:lnTo>
                      <a:pt x="220" y="725"/>
                    </a:lnTo>
                    <a:lnTo>
                      <a:pt x="217" y="722"/>
                    </a:lnTo>
                    <a:lnTo>
                      <a:pt x="215" y="722"/>
                    </a:lnTo>
                    <a:lnTo>
                      <a:pt x="215" y="720"/>
                    </a:lnTo>
                    <a:lnTo>
                      <a:pt x="213" y="720"/>
                    </a:lnTo>
                    <a:lnTo>
                      <a:pt x="213" y="720"/>
                    </a:lnTo>
                    <a:lnTo>
                      <a:pt x="213" y="717"/>
                    </a:lnTo>
                    <a:lnTo>
                      <a:pt x="213" y="717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0" y="715"/>
                    </a:lnTo>
                    <a:lnTo>
                      <a:pt x="213" y="715"/>
                    </a:lnTo>
                    <a:lnTo>
                      <a:pt x="224" y="729"/>
                    </a:lnTo>
                    <a:lnTo>
                      <a:pt x="229" y="732"/>
                    </a:lnTo>
                    <a:lnTo>
                      <a:pt x="229" y="732"/>
                    </a:lnTo>
                    <a:lnTo>
                      <a:pt x="234" y="736"/>
                    </a:lnTo>
                    <a:lnTo>
                      <a:pt x="234" y="736"/>
                    </a:lnTo>
                    <a:lnTo>
                      <a:pt x="236" y="736"/>
                    </a:lnTo>
                    <a:lnTo>
                      <a:pt x="236" y="736"/>
                    </a:lnTo>
                    <a:lnTo>
                      <a:pt x="239" y="736"/>
                    </a:lnTo>
                    <a:lnTo>
                      <a:pt x="239" y="734"/>
                    </a:lnTo>
                    <a:lnTo>
                      <a:pt x="239" y="734"/>
                    </a:lnTo>
                    <a:lnTo>
                      <a:pt x="239" y="734"/>
                    </a:lnTo>
                    <a:lnTo>
                      <a:pt x="239" y="734"/>
                    </a:lnTo>
                    <a:lnTo>
                      <a:pt x="239" y="734"/>
                    </a:lnTo>
                    <a:lnTo>
                      <a:pt x="239" y="736"/>
                    </a:lnTo>
                    <a:lnTo>
                      <a:pt x="239" y="736"/>
                    </a:lnTo>
                    <a:lnTo>
                      <a:pt x="239" y="734"/>
                    </a:lnTo>
                    <a:lnTo>
                      <a:pt x="241" y="734"/>
                    </a:lnTo>
                    <a:lnTo>
                      <a:pt x="241" y="732"/>
                    </a:lnTo>
                    <a:lnTo>
                      <a:pt x="241" y="732"/>
                    </a:lnTo>
                    <a:lnTo>
                      <a:pt x="239" y="732"/>
                    </a:lnTo>
                    <a:lnTo>
                      <a:pt x="236" y="732"/>
                    </a:lnTo>
                    <a:lnTo>
                      <a:pt x="234" y="729"/>
                    </a:lnTo>
                    <a:lnTo>
                      <a:pt x="229" y="727"/>
                    </a:lnTo>
                    <a:lnTo>
                      <a:pt x="229" y="725"/>
                    </a:lnTo>
                    <a:lnTo>
                      <a:pt x="222" y="720"/>
                    </a:lnTo>
                    <a:lnTo>
                      <a:pt x="222" y="717"/>
                    </a:lnTo>
                    <a:lnTo>
                      <a:pt x="222" y="715"/>
                    </a:lnTo>
                    <a:lnTo>
                      <a:pt x="222" y="715"/>
                    </a:lnTo>
                    <a:lnTo>
                      <a:pt x="220" y="715"/>
                    </a:lnTo>
                    <a:lnTo>
                      <a:pt x="220" y="715"/>
                    </a:lnTo>
                    <a:lnTo>
                      <a:pt x="220" y="713"/>
                    </a:lnTo>
                    <a:lnTo>
                      <a:pt x="220" y="713"/>
                    </a:lnTo>
                    <a:lnTo>
                      <a:pt x="222" y="715"/>
                    </a:lnTo>
                    <a:lnTo>
                      <a:pt x="222" y="715"/>
                    </a:lnTo>
                    <a:lnTo>
                      <a:pt x="227" y="722"/>
                    </a:lnTo>
                    <a:lnTo>
                      <a:pt x="229" y="725"/>
                    </a:lnTo>
                    <a:lnTo>
                      <a:pt x="229" y="725"/>
                    </a:lnTo>
                    <a:lnTo>
                      <a:pt x="231" y="727"/>
                    </a:lnTo>
                    <a:lnTo>
                      <a:pt x="234" y="727"/>
                    </a:lnTo>
                    <a:lnTo>
                      <a:pt x="234" y="727"/>
                    </a:lnTo>
                    <a:lnTo>
                      <a:pt x="234" y="729"/>
                    </a:lnTo>
                    <a:lnTo>
                      <a:pt x="236" y="729"/>
                    </a:lnTo>
                    <a:lnTo>
                      <a:pt x="239" y="729"/>
                    </a:lnTo>
                    <a:lnTo>
                      <a:pt x="239" y="729"/>
                    </a:lnTo>
                    <a:lnTo>
                      <a:pt x="239" y="729"/>
                    </a:lnTo>
                    <a:lnTo>
                      <a:pt x="239" y="729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7"/>
                    </a:lnTo>
                    <a:lnTo>
                      <a:pt x="239" y="725"/>
                    </a:lnTo>
                    <a:lnTo>
                      <a:pt x="239" y="725"/>
                    </a:lnTo>
                    <a:lnTo>
                      <a:pt x="239" y="725"/>
                    </a:lnTo>
                    <a:lnTo>
                      <a:pt x="241" y="725"/>
                    </a:lnTo>
                    <a:lnTo>
                      <a:pt x="241" y="725"/>
                    </a:lnTo>
                    <a:lnTo>
                      <a:pt x="241" y="722"/>
                    </a:lnTo>
                    <a:lnTo>
                      <a:pt x="241" y="722"/>
                    </a:lnTo>
                    <a:lnTo>
                      <a:pt x="241" y="722"/>
                    </a:lnTo>
                    <a:lnTo>
                      <a:pt x="241" y="725"/>
                    </a:lnTo>
                    <a:lnTo>
                      <a:pt x="241" y="725"/>
                    </a:lnTo>
                    <a:lnTo>
                      <a:pt x="241" y="725"/>
                    </a:lnTo>
                    <a:lnTo>
                      <a:pt x="241" y="725"/>
                    </a:lnTo>
                    <a:lnTo>
                      <a:pt x="243" y="725"/>
                    </a:lnTo>
                    <a:lnTo>
                      <a:pt x="246" y="722"/>
                    </a:lnTo>
                    <a:lnTo>
                      <a:pt x="246" y="720"/>
                    </a:lnTo>
                    <a:lnTo>
                      <a:pt x="246" y="720"/>
                    </a:lnTo>
                    <a:lnTo>
                      <a:pt x="246" y="720"/>
                    </a:lnTo>
                    <a:lnTo>
                      <a:pt x="246" y="720"/>
                    </a:lnTo>
                    <a:lnTo>
                      <a:pt x="246" y="717"/>
                    </a:lnTo>
                    <a:lnTo>
                      <a:pt x="243" y="717"/>
                    </a:lnTo>
                    <a:lnTo>
                      <a:pt x="243" y="717"/>
                    </a:lnTo>
                    <a:lnTo>
                      <a:pt x="243" y="717"/>
                    </a:lnTo>
                    <a:lnTo>
                      <a:pt x="243" y="717"/>
                    </a:lnTo>
                    <a:lnTo>
                      <a:pt x="243" y="717"/>
                    </a:lnTo>
                    <a:lnTo>
                      <a:pt x="243" y="717"/>
                    </a:lnTo>
                    <a:lnTo>
                      <a:pt x="241" y="717"/>
                    </a:lnTo>
                    <a:lnTo>
                      <a:pt x="241" y="717"/>
                    </a:lnTo>
                    <a:lnTo>
                      <a:pt x="229" y="713"/>
                    </a:lnTo>
                    <a:lnTo>
                      <a:pt x="227" y="710"/>
                    </a:lnTo>
                    <a:lnTo>
                      <a:pt x="227" y="710"/>
                    </a:lnTo>
                    <a:lnTo>
                      <a:pt x="227" y="710"/>
                    </a:lnTo>
                    <a:lnTo>
                      <a:pt x="229" y="710"/>
                    </a:lnTo>
                    <a:lnTo>
                      <a:pt x="229" y="710"/>
                    </a:lnTo>
                    <a:lnTo>
                      <a:pt x="231" y="710"/>
                    </a:lnTo>
                    <a:lnTo>
                      <a:pt x="236" y="713"/>
                    </a:lnTo>
                    <a:lnTo>
                      <a:pt x="241" y="713"/>
                    </a:lnTo>
                    <a:lnTo>
                      <a:pt x="243" y="713"/>
                    </a:lnTo>
                    <a:lnTo>
                      <a:pt x="243" y="713"/>
                    </a:lnTo>
                    <a:lnTo>
                      <a:pt x="246" y="713"/>
                    </a:lnTo>
                    <a:lnTo>
                      <a:pt x="246" y="710"/>
                    </a:lnTo>
                    <a:lnTo>
                      <a:pt x="246" y="706"/>
                    </a:lnTo>
                    <a:lnTo>
                      <a:pt x="246" y="706"/>
                    </a:lnTo>
                    <a:lnTo>
                      <a:pt x="243" y="706"/>
                    </a:lnTo>
                    <a:lnTo>
                      <a:pt x="243" y="703"/>
                    </a:lnTo>
                    <a:lnTo>
                      <a:pt x="243" y="703"/>
                    </a:lnTo>
                    <a:lnTo>
                      <a:pt x="243" y="703"/>
                    </a:lnTo>
                    <a:lnTo>
                      <a:pt x="241" y="703"/>
                    </a:lnTo>
                    <a:lnTo>
                      <a:pt x="241" y="703"/>
                    </a:lnTo>
                    <a:lnTo>
                      <a:pt x="241" y="703"/>
                    </a:lnTo>
                    <a:lnTo>
                      <a:pt x="241" y="706"/>
                    </a:lnTo>
                    <a:lnTo>
                      <a:pt x="239" y="706"/>
                    </a:lnTo>
                    <a:lnTo>
                      <a:pt x="239" y="703"/>
                    </a:lnTo>
                    <a:lnTo>
                      <a:pt x="239" y="703"/>
                    </a:lnTo>
                    <a:lnTo>
                      <a:pt x="239" y="703"/>
                    </a:lnTo>
                    <a:lnTo>
                      <a:pt x="239" y="703"/>
                    </a:lnTo>
                    <a:lnTo>
                      <a:pt x="239" y="703"/>
                    </a:lnTo>
                    <a:lnTo>
                      <a:pt x="236" y="703"/>
                    </a:lnTo>
                    <a:lnTo>
                      <a:pt x="236" y="703"/>
                    </a:lnTo>
                    <a:lnTo>
                      <a:pt x="236" y="706"/>
                    </a:lnTo>
                    <a:lnTo>
                      <a:pt x="234" y="703"/>
                    </a:lnTo>
                    <a:lnTo>
                      <a:pt x="234" y="703"/>
                    </a:lnTo>
                    <a:lnTo>
                      <a:pt x="234" y="701"/>
                    </a:lnTo>
                    <a:lnTo>
                      <a:pt x="234" y="701"/>
                    </a:lnTo>
                    <a:lnTo>
                      <a:pt x="234" y="703"/>
                    </a:lnTo>
                    <a:lnTo>
                      <a:pt x="236" y="703"/>
                    </a:lnTo>
                    <a:lnTo>
                      <a:pt x="234" y="703"/>
                    </a:lnTo>
                    <a:lnTo>
                      <a:pt x="236" y="703"/>
                    </a:lnTo>
                    <a:lnTo>
                      <a:pt x="236" y="703"/>
                    </a:lnTo>
                    <a:lnTo>
                      <a:pt x="236" y="703"/>
                    </a:lnTo>
                    <a:lnTo>
                      <a:pt x="236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39" y="701"/>
                    </a:lnTo>
                    <a:lnTo>
                      <a:pt x="241" y="701"/>
                    </a:lnTo>
                    <a:lnTo>
                      <a:pt x="241" y="701"/>
                    </a:lnTo>
                    <a:lnTo>
                      <a:pt x="243" y="701"/>
                    </a:lnTo>
                    <a:lnTo>
                      <a:pt x="243" y="699"/>
                    </a:lnTo>
                    <a:lnTo>
                      <a:pt x="243" y="699"/>
                    </a:lnTo>
                    <a:lnTo>
                      <a:pt x="243" y="699"/>
                    </a:lnTo>
                    <a:lnTo>
                      <a:pt x="243" y="696"/>
                    </a:lnTo>
                    <a:lnTo>
                      <a:pt x="243" y="696"/>
                    </a:lnTo>
                    <a:lnTo>
                      <a:pt x="243" y="696"/>
                    </a:lnTo>
                    <a:lnTo>
                      <a:pt x="243" y="696"/>
                    </a:lnTo>
                    <a:lnTo>
                      <a:pt x="243" y="696"/>
                    </a:lnTo>
                    <a:lnTo>
                      <a:pt x="243" y="694"/>
                    </a:lnTo>
                    <a:lnTo>
                      <a:pt x="243" y="694"/>
                    </a:lnTo>
                    <a:lnTo>
                      <a:pt x="243" y="694"/>
                    </a:lnTo>
                    <a:lnTo>
                      <a:pt x="243" y="694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3" y="691"/>
                    </a:lnTo>
                    <a:lnTo>
                      <a:pt x="246" y="691"/>
                    </a:lnTo>
                    <a:lnTo>
                      <a:pt x="246" y="691"/>
                    </a:lnTo>
                    <a:lnTo>
                      <a:pt x="246" y="691"/>
                    </a:lnTo>
                    <a:lnTo>
                      <a:pt x="246" y="694"/>
                    </a:lnTo>
                    <a:lnTo>
                      <a:pt x="246" y="694"/>
                    </a:lnTo>
                    <a:lnTo>
                      <a:pt x="248" y="694"/>
                    </a:lnTo>
                    <a:lnTo>
                      <a:pt x="248" y="694"/>
                    </a:lnTo>
                    <a:lnTo>
                      <a:pt x="250" y="694"/>
                    </a:lnTo>
                    <a:lnTo>
                      <a:pt x="250" y="694"/>
                    </a:lnTo>
                    <a:lnTo>
                      <a:pt x="250" y="694"/>
                    </a:lnTo>
                    <a:lnTo>
                      <a:pt x="253" y="696"/>
                    </a:lnTo>
                    <a:lnTo>
                      <a:pt x="253" y="699"/>
                    </a:lnTo>
                    <a:lnTo>
                      <a:pt x="253" y="699"/>
                    </a:lnTo>
                    <a:lnTo>
                      <a:pt x="253" y="699"/>
                    </a:lnTo>
                    <a:lnTo>
                      <a:pt x="253" y="701"/>
                    </a:lnTo>
                    <a:lnTo>
                      <a:pt x="253" y="701"/>
                    </a:lnTo>
                    <a:lnTo>
                      <a:pt x="255" y="701"/>
                    </a:lnTo>
                    <a:lnTo>
                      <a:pt x="255" y="701"/>
                    </a:lnTo>
                    <a:lnTo>
                      <a:pt x="255" y="701"/>
                    </a:lnTo>
                    <a:lnTo>
                      <a:pt x="255" y="701"/>
                    </a:lnTo>
                    <a:lnTo>
                      <a:pt x="255" y="703"/>
                    </a:lnTo>
                    <a:lnTo>
                      <a:pt x="255" y="703"/>
                    </a:lnTo>
                    <a:lnTo>
                      <a:pt x="255" y="703"/>
                    </a:lnTo>
                    <a:lnTo>
                      <a:pt x="255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5" y="699"/>
                    </a:lnTo>
                    <a:lnTo>
                      <a:pt x="255" y="699"/>
                    </a:lnTo>
                    <a:lnTo>
                      <a:pt x="255" y="696"/>
                    </a:lnTo>
                    <a:lnTo>
                      <a:pt x="255" y="694"/>
                    </a:lnTo>
                    <a:lnTo>
                      <a:pt x="255" y="694"/>
                    </a:lnTo>
                    <a:lnTo>
                      <a:pt x="255" y="696"/>
                    </a:lnTo>
                    <a:lnTo>
                      <a:pt x="255" y="696"/>
                    </a:lnTo>
                    <a:lnTo>
                      <a:pt x="255" y="696"/>
                    </a:lnTo>
                    <a:lnTo>
                      <a:pt x="255" y="696"/>
                    </a:lnTo>
                    <a:lnTo>
                      <a:pt x="257" y="699"/>
                    </a:lnTo>
                    <a:lnTo>
                      <a:pt x="255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696"/>
                    </a:lnTo>
                    <a:lnTo>
                      <a:pt x="257" y="696"/>
                    </a:lnTo>
                    <a:lnTo>
                      <a:pt x="257" y="696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1"/>
                    </a:lnTo>
                    <a:lnTo>
                      <a:pt x="255" y="691"/>
                    </a:lnTo>
                    <a:lnTo>
                      <a:pt x="255" y="691"/>
                    </a:lnTo>
                    <a:lnTo>
                      <a:pt x="255" y="691"/>
                    </a:lnTo>
                    <a:lnTo>
                      <a:pt x="257" y="691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4"/>
                    </a:lnTo>
                    <a:lnTo>
                      <a:pt x="257" y="696"/>
                    </a:lnTo>
                    <a:lnTo>
                      <a:pt x="257" y="699"/>
                    </a:lnTo>
                    <a:lnTo>
                      <a:pt x="257" y="699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5" y="701"/>
                    </a:lnTo>
                    <a:lnTo>
                      <a:pt x="255" y="701"/>
                    </a:lnTo>
                    <a:lnTo>
                      <a:pt x="255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7" y="701"/>
                    </a:lnTo>
                    <a:lnTo>
                      <a:pt x="257" y="703"/>
                    </a:lnTo>
                    <a:lnTo>
                      <a:pt x="257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0" y="701"/>
                    </a:lnTo>
                    <a:lnTo>
                      <a:pt x="262" y="701"/>
                    </a:lnTo>
                    <a:lnTo>
                      <a:pt x="262" y="701"/>
                    </a:lnTo>
                    <a:lnTo>
                      <a:pt x="262" y="703"/>
                    </a:lnTo>
                    <a:lnTo>
                      <a:pt x="265" y="703"/>
                    </a:lnTo>
                    <a:lnTo>
                      <a:pt x="265" y="701"/>
                    </a:lnTo>
                    <a:lnTo>
                      <a:pt x="265" y="701"/>
                    </a:lnTo>
                    <a:lnTo>
                      <a:pt x="265" y="703"/>
                    </a:lnTo>
                    <a:lnTo>
                      <a:pt x="265" y="703"/>
                    </a:lnTo>
                    <a:lnTo>
                      <a:pt x="265" y="703"/>
                    </a:lnTo>
                    <a:lnTo>
                      <a:pt x="267" y="703"/>
                    </a:lnTo>
                    <a:lnTo>
                      <a:pt x="267" y="703"/>
                    </a:lnTo>
                    <a:lnTo>
                      <a:pt x="267" y="703"/>
                    </a:lnTo>
                    <a:lnTo>
                      <a:pt x="267" y="703"/>
                    </a:lnTo>
                    <a:lnTo>
                      <a:pt x="267" y="703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7" y="706"/>
                    </a:lnTo>
                    <a:lnTo>
                      <a:pt x="269" y="708"/>
                    </a:lnTo>
                    <a:lnTo>
                      <a:pt x="269" y="708"/>
                    </a:lnTo>
                    <a:lnTo>
                      <a:pt x="272" y="706"/>
                    </a:lnTo>
                    <a:lnTo>
                      <a:pt x="274" y="703"/>
                    </a:lnTo>
                    <a:lnTo>
                      <a:pt x="274" y="703"/>
                    </a:lnTo>
                    <a:lnTo>
                      <a:pt x="274" y="703"/>
                    </a:lnTo>
                    <a:lnTo>
                      <a:pt x="276" y="703"/>
                    </a:lnTo>
                    <a:lnTo>
                      <a:pt x="279" y="703"/>
                    </a:lnTo>
                    <a:lnTo>
                      <a:pt x="279" y="703"/>
                    </a:lnTo>
                    <a:lnTo>
                      <a:pt x="283" y="701"/>
                    </a:lnTo>
                    <a:lnTo>
                      <a:pt x="283" y="701"/>
                    </a:lnTo>
                    <a:lnTo>
                      <a:pt x="283" y="699"/>
                    </a:lnTo>
                    <a:lnTo>
                      <a:pt x="286" y="699"/>
                    </a:lnTo>
                    <a:lnTo>
                      <a:pt x="286" y="699"/>
                    </a:lnTo>
                    <a:lnTo>
                      <a:pt x="286" y="696"/>
                    </a:lnTo>
                    <a:lnTo>
                      <a:pt x="286" y="696"/>
                    </a:lnTo>
                    <a:lnTo>
                      <a:pt x="288" y="696"/>
                    </a:lnTo>
                    <a:lnTo>
                      <a:pt x="291" y="696"/>
                    </a:lnTo>
                    <a:lnTo>
                      <a:pt x="291" y="696"/>
                    </a:lnTo>
                    <a:lnTo>
                      <a:pt x="295" y="694"/>
                    </a:lnTo>
                    <a:lnTo>
                      <a:pt x="295" y="694"/>
                    </a:lnTo>
                    <a:lnTo>
                      <a:pt x="298" y="691"/>
                    </a:lnTo>
                    <a:lnTo>
                      <a:pt x="300" y="691"/>
                    </a:lnTo>
                    <a:lnTo>
                      <a:pt x="302" y="689"/>
                    </a:lnTo>
                    <a:lnTo>
                      <a:pt x="302" y="689"/>
                    </a:lnTo>
                    <a:lnTo>
                      <a:pt x="305" y="689"/>
                    </a:lnTo>
                    <a:lnTo>
                      <a:pt x="305" y="689"/>
                    </a:lnTo>
                    <a:lnTo>
                      <a:pt x="307" y="689"/>
                    </a:lnTo>
                    <a:lnTo>
                      <a:pt x="307" y="691"/>
                    </a:lnTo>
                    <a:lnTo>
                      <a:pt x="310" y="691"/>
                    </a:lnTo>
                    <a:lnTo>
                      <a:pt x="310" y="687"/>
                    </a:lnTo>
                    <a:lnTo>
                      <a:pt x="312" y="684"/>
                    </a:lnTo>
                    <a:lnTo>
                      <a:pt x="312" y="682"/>
                    </a:lnTo>
                    <a:lnTo>
                      <a:pt x="312" y="682"/>
                    </a:lnTo>
                    <a:lnTo>
                      <a:pt x="312" y="682"/>
                    </a:lnTo>
                    <a:lnTo>
                      <a:pt x="314" y="680"/>
                    </a:lnTo>
                    <a:lnTo>
                      <a:pt x="314" y="680"/>
                    </a:lnTo>
                    <a:lnTo>
                      <a:pt x="314" y="680"/>
                    </a:lnTo>
                    <a:lnTo>
                      <a:pt x="317" y="677"/>
                    </a:lnTo>
                    <a:lnTo>
                      <a:pt x="321" y="677"/>
                    </a:lnTo>
                    <a:lnTo>
                      <a:pt x="324" y="677"/>
                    </a:lnTo>
                    <a:lnTo>
                      <a:pt x="324" y="680"/>
                    </a:lnTo>
                    <a:lnTo>
                      <a:pt x="324" y="680"/>
                    </a:lnTo>
                    <a:lnTo>
                      <a:pt x="326" y="677"/>
                    </a:lnTo>
                    <a:lnTo>
                      <a:pt x="326" y="677"/>
                    </a:lnTo>
                    <a:lnTo>
                      <a:pt x="326" y="677"/>
                    </a:lnTo>
                    <a:lnTo>
                      <a:pt x="326" y="677"/>
                    </a:lnTo>
                    <a:lnTo>
                      <a:pt x="328" y="675"/>
                    </a:lnTo>
                    <a:lnTo>
                      <a:pt x="328" y="673"/>
                    </a:lnTo>
                    <a:lnTo>
                      <a:pt x="328" y="673"/>
                    </a:lnTo>
                    <a:lnTo>
                      <a:pt x="328" y="673"/>
                    </a:lnTo>
                    <a:lnTo>
                      <a:pt x="331" y="673"/>
                    </a:lnTo>
                    <a:lnTo>
                      <a:pt x="331" y="673"/>
                    </a:lnTo>
                    <a:lnTo>
                      <a:pt x="331" y="673"/>
                    </a:lnTo>
                    <a:lnTo>
                      <a:pt x="333" y="673"/>
                    </a:lnTo>
                    <a:lnTo>
                      <a:pt x="333" y="670"/>
                    </a:lnTo>
                    <a:lnTo>
                      <a:pt x="333" y="668"/>
                    </a:lnTo>
                    <a:lnTo>
                      <a:pt x="336" y="668"/>
                    </a:lnTo>
                    <a:lnTo>
                      <a:pt x="336" y="668"/>
                    </a:lnTo>
                    <a:lnTo>
                      <a:pt x="336" y="665"/>
                    </a:lnTo>
                    <a:lnTo>
                      <a:pt x="338" y="665"/>
                    </a:lnTo>
                    <a:lnTo>
                      <a:pt x="338" y="665"/>
                    </a:lnTo>
                    <a:lnTo>
                      <a:pt x="338" y="665"/>
                    </a:lnTo>
                    <a:lnTo>
                      <a:pt x="340" y="665"/>
                    </a:lnTo>
                    <a:lnTo>
                      <a:pt x="340" y="665"/>
                    </a:lnTo>
                    <a:lnTo>
                      <a:pt x="343" y="665"/>
                    </a:lnTo>
                    <a:lnTo>
                      <a:pt x="343" y="663"/>
                    </a:lnTo>
                    <a:lnTo>
                      <a:pt x="343" y="665"/>
                    </a:lnTo>
                    <a:lnTo>
                      <a:pt x="345" y="665"/>
                    </a:lnTo>
                    <a:lnTo>
                      <a:pt x="345" y="665"/>
                    </a:lnTo>
                    <a:lnTo>
                      <a:pt x="345" y="665"/>
                    </a:lnTo>
                    <a:lnTo>
                      <a:pt x="347" y="665"/>
                    </a:lnTo>
                    <a:lnTo>
                      <a:pt x="347" y="665"/>
                    </a:lnTo>
                    <a:lnTo>
                      <a:pt x="347" y="663"/>
                    </a:lnTo>
                    <a:lnTo>
                      <a:pt x="347" y="661"/>
                    </a:lnTo>
                    <a:lnTo>
                      <a:pt x="350" y="661"/>
                    </a:lnTo>
                    <a:lnTo>
                      <a:pt x="350" y="658"/>
                    </a:lnTo>
                    <a:lnTo>
                      <a:pt x="350" y="658"/>
                    </a:lnTo>
                    <a:lnTo>
                      <a:pt x="352" y="658"/>
                    </a:lnTo>
                    <a:lnTo>
                      <a:pt x="352" y="656"/>
                    </a:lnTo>
                    <a:lnTo>
                      <a:pt x="354" y="656"/>
                    </a:lnTo>
                    <a:lnTo>
                      <a:pt x="354" y="656"/>
                    </a:lnTo>
                    <a:lnTo>
                      <a:pt x="354" y="656"/>
                    </a:lnTo>
                    <a:lnTo>
                      <a:pt x="357" y="658"/>
                    </a:lnTo>
                    <a:lnTo>
                      <a:pt x="359" y="658"/>
                    </a:lnTo>
                    <a:lnTo>
                      <a:pt x="359" y="658"/>
                    </a:lnTo>
                    <a:lnTo>
                      <a:pt x="359" y="658"/>
                    </a:lnTo>
                    <a:lnTo>
                      <a:pt x="362" y="656"/>
                    </a:lnTo>
                    <a:lnTo>
                      <a:pt x="362" y="656"/>
                    </a:lnTo>
                    <a:lnTo>
                      <a:pt x="362" y="656"/>
                    </a:lnTo>
                    <a:lnTo>
                      <a:pt x="362" y="654"/>
                    </a:lnTo>
                    <a:lnTo>
                      <a:pt x="362" y="649"/>
                    </a:lnTo>
                    <a:lnTo>
                      <a:pt x="362" y="647"/>
                    </a:lnTo>
                    <a:lnTo>
                      <a:pt x="362" y="647"/>
                    </a:lnTo>
                    <a:lnTo>
                      <a:pt x="362" y="647"/>
                    </a:lnTo>
                    <a:lnTo>
                      <a:pt x="364" y="647"/>
                    </a:lnTo>
                    <a:lnTo>
                      <a:pt x="362" y="644"/>
                    </a:lnTo>
                    <a:lnTo>
                      <a:pt x="362" y="644"/>
                    </a:lnTo>
                    <a:lnTo>
                      <a:pt x="364" y="644"/>
                    </a:lnTo>
                    <a:lnTo>
                      <a:pt x="364" y="642"/>
                    </a:lnTo>
                    <a:lnTo>
                      <a:pt x="362" y="642"/>
                    </a:lnTo>
                    <a:lnTo>
                      <a:pt x="362" y="642"/>
                    </a:lnTo>
                    <a:lnTo>
                      <a:pt x="362" y="642"/>
                    </a:lnTo>
                    <a:lnTo>
                      <a:pt x="364" y="642"/>
                    </a:lnTo>
                    <a:lnTo>
                      <a:pt x="364" y="642"/>
                    </a:lnTo>
                    <a:lnTo>
                      <a:pt x="364" y="642"/>
                    </a:lnTo>
                    <a:lnTo>
                      <a:pt x="364" y="644"/>
                    </a:lnTo>
                    <a:lnTo>
                      <a:pt x="366" y="644"/>
                    </a:lnTo>
                    <a:lnTo>
                      <a:pt x="366" y="644"/>
                    </a:lnTo>
                    <a:lnTo>
                      <a:pt x="366" y="644"/>
                    </a:lnTo>
                    <a:lnTo>
                      <a:pt x="369" y="644"/>
                    </a:lnTo>
                    <a:lnTo>
                      <a:pt x="369" y="644"/>
                    </a:lnTo>
                    <a:lnTo>
                      <a:pt x="369" y="644"/>
                    </a:lnTo>
                    <a:lnTo>
                      <a:pt x="369" y="642"/>
                    </a:lnTo>
                    <a:lnTo>
                      <a:pt x="369" y="642"/>
                    </a:lnTo>
                    <a:lnTo>
                      <a:pt x="369" y="642"/>
                    </a:lnTo>
                    <a:lnTo>
                      <a:pt x="371" y="642"/>
                    </a:lnTo>
                    <a:lnTo>
                      <a:pt x="371" y="642"/>
                    </a:lnTo>
                    <a:lnTo>
                      <a:pt x="371" y="639"/>
                    </a:lnTo>
                    <a:lnTo>
                      <a:pt x="371" y="639"/>
                    </a:lnTo>
                    <a:lnTo>
                      <a:pt x="371" y="639"/>
                    </a:lnTo>
                    <a:lnTo>
                      <a:pt x="371" y="637"/>
                    </a:lnTo>
                    <a:lnTo>
                      <a:pt x="373" y="637"/>
                    </a:lnTo>
                    <a:lnTo>
                      <a:pt x="373" y="637"/>
                    </a:lnTo>
                    <a:lnTo>
                      <a:pt x="373" y="637"/>
                    </a:lnTo>
                    <a:lnTo>
                      <a:pt x="373" y="635"/>
                    </a:lnTo>
                    <a:lnTo>
                      <a:pt x="371" y="632"/>
                    </a:lnTo>
                    <a:lnTo>
                      <a:pt x="371" y="632"/>
                    </a:lnTo>
                    <a:lnTo>
                      <a:pt x="371" y="632"/>
                    </a:lnTo>
                    <a:lnTo>
                      <a:pt x="371" y="630"/>
                    </a:lnTo>
                    <a:lnTo>
                      <a:pt x="371" y="630"/>
                    </a:lnTo>
                    <a:lnTo>
                      <a:pt x="371" y="630"/>
                    </a:lnTo>
                    <a:lnTo>
                      <a:pt x="371" y="628"/>
                    </a:lnTo>
                    <a:lnTo>
                      <a:pt x="371" y="628"/>
                    </a:lnTo>
                    <a:lnTo>
                      <a:pt x="371" y="630"/>
                    </a:lnTo>
                    <a:lnTo>
                      <a:pt x="369" y="630"/>
                    </a:lnTo>
                    <a:lnTo>
                      <a:pt x="369" y="630"/>
                    </a:lnTo>
                    <a:lnTo>
                      <a:pt x="369" y="630"/>
                    </a:lnTo>
                    <a:lnTo>
                      <a:pt x="366" y="628"/>
                    </a:lnTo>
                    <a:lnTo>
                      <a:pt x="369" y="628"/>
                    </a:lnTo>
                    <a:lnTo>
                      <a:pt x="369" y="628"/>
                    </a:lnTo>
                    <a:lnTo>
                      <a:pt x="371" y="625"/>
                    </a:lnTo>
                    <a:lnTo>
                      <a:pt x="371" y="625"/>
                    </a:lnTo>
                    <a:lnTo>
                      <a:pt x="371" y="623"/>
                    </a:lnTo>
                    <a:lnTo>
                      <a:pt x="371" y="620"/>
                    </a:lnTo>
                    <a:lnTo>
                      <a:pt x="371" y="620"/>
                    </a:lnTo>
                    <a:lnTo>
                      <a:pt x="371" y="618"/>
                    </a:lnTo>
                    <a:lnTo>
                      <a:pt x="371" y="618"/>
                    </a:lnTo>
                    <a:lnTo>
                      <a:pt x="371" y="618"/>
                    </a:lnTo>
                    <a:lnTo>
                      <a:pt x="371" y="616"/>
                    </a:lnTo>
                    <a:lnTo>
                      <a:pt x="371" y="616"/>
                    </a:lnTo>
                    <a:lnTo>
                      <a:pt x="369" y="616"/>
                    </a:lnTo>
                    <a:lnTo>
                      <a:pt x="371" y="613"/>
                    </a:lnTo>
                    <a:lnTo>
                      <a:pt x="371" y="616"/>
                    </a:lnTo>
                    <a:lnTo>
                      <a:pt x="371" y="618"/>
                    </a:lnTo>
                    <a:lnTo>
                      <a:pt x="373" y="620"/>
                    </a:lnTo>
                    <a:lnTo>
                      <a:pt x="371" y="620"/>
                    </a:lnTo>
                    <a:lnTo>
                      <a:pt x="373" y="623"/>
                    </a:lnTo>
                    <a:lnTo>
                      <a:pt x="373" y="625"/>
                    </a:lnTo>
                    <a:lnTo>
                      <a:pt x="373" y="628"/>
                    </a:lnTo>
                    <a:lnTo>
                      <a:pt x="373" y="628"/>
                    </a:lnTo>
                    <a:lnTo>
                      <a:pt x="373" y="628"/>
                    </a:lnTo>
                    <a:lnTo>
                      <a:pt x="373" y="628"/>
                    </a:lnTo>
                    <a:lnTo>
                      <a:pt x="373" y="628"/>
                    </a:lnTo>
                    <a:lnTo>
                      <a:pt x="373" y="628"/>
                    </a:lnTo>
                    <a:lnTo>
                      <a:pt x="376" y="628"/>
                    </a:lnTo>
                    <a:lnTo>
                      <a:pt x="376" y="628"/>
                    </a:lnTo>
                    <a:lnTo>
                      <a:pt x="376" y="628"/>
                    </a:lnTo>
                    <a:lnTo>
                      <a:pt x="376" y="628"/>
                    </a:lnTo>
                    <a:lnTo>
                      <a:pt x="376" y="628"/>
                    </a:lnTo>
                    <a:lnTo>
                      <a:pt x="376" y="625"/>
                    </a:lnTo>
                    <a:lnTo>
                      <a:pt x="376" y="625"/>
                    </a:lnTo>
                    <a:lnTo>
                      <a:pt x="376" y="625"/>
                    </a:lnTo>
                    <a:lnTo>
                      <a:pt x="376" y="625"/>
                    </a:lnTo>
                    <a:lnTo>
                      <a:pt x="376" y="623"/>
                    </a:lnTo>
                    <a:lnTo>
                      <a:pt x="376" y="623"/>
                    </a:lnTo>
                    <a:lnTo>
                      <a:pt x="373" y="623"/>
                    </a:lnTo>
                    <a:lnTo>
                      <a:pt x="373" y="620"/>
                    </a:lnTo>
                    <a:lnTo>
                      <a:pt x="373" y="618"/>
                    </a:lnTo>
                    <a:lnTo>
                      <a:pt x="371" y="618"/>
                    </a:lnTo>
                    <a:lnTo>
                      <a:pt x="371" y="616"/>
                    </a:lnTo>
                    <a:lnTo>
                      <a:pt x="371" y="616"/>
                    </a:lnTo>
                    <a:lnTo>
                      <a:pt x="373" y="613"/>
                    </a:lnTo>
                    <a:lnTo>
                      <a:pt x="373" y="613"/>
                    </a:lnTo>
                    <a:lnTo>
                      <a:pt x="373" y="613"/>
                    </a:lnTo>
                    <a:lnTo>
                      <a:pt x="371" y="613"/>
                    </a:lnTo>
                    <a:lnTo>
                      <a:pt x="371" y="613"/>
                    </a:lnTo>
                    <a:lnTo>
                      <a:pt x="371" y="613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1" y="611"/>
                    </a:lnTo>
                    <a:lnTo>
                      <a:pt x="373" y="611"/>
                    </a:lnTo>
                    <a:lnTo>
                      <a:pt x="373" y="611"/>
                    </a:lnTo>
                    <a:lnTo>
                      <a:pt x="371" y="609"/>
                    </a:lnTo>
                    <a:lnTo>
                      <a:pt x="371" y="609"/>
                    </a:lnTo>
                    <a:lnTo>
                      <a:pt x="371" y="609"/>
                    </a:lnTo>
                    <a:lnTo>
                      <a:pt x="371" y="609"/>
                    </a:lnTo>
                    <a:lnTo>
                      <a:pt x="371" y="606"/>
                    </a:lnTo>
                    <a:lnTo>
                      <a:pt x="371" y="606"/>
                    </a:lnTo>
                    <a:lnTo>
                      <a:pt x="371" y="606"/>
                    </a:lnTo>
                    <a:lnTo>
                      <a:pt x="371" y="606"/>
                    </a:lnTo>
                    <a:lnTo>
                      <a:pt x="371" y="606"/>
                    </a:lnTo>
                    <a:lnTo>
                      <a:pt x="373" y="606"/>
                    </a:lnTo>
                    <a:lnTo>
                      <a:pt x="373" y="606"/>
                    </a:lnTo>
                    <a:lnTo>
                      <a:pt x="373" y="606"/>
                    </a:lnTo>
                    <a:lnTo>
                      <a:pt x="373" y="606"/>
                    </a:lnTo>
                    <a:lnTo>
                      <a:pt x="373" y="606"/>
                    </a:lnTo>
                    <a:lnTo>
                      <a:pt x="373" y="604"/>
                    </a:lnTo>
                    <a:lnTo>
                      <a:pt x="373" y="604"/>
                    </a:lnTo>
                    <a:lnTo>
                      <a:pt x="371" y="604"/>
                    </a:lnTo>
                    <a:lnTo>
                      <a:pt x="371" y="604"/>
                    </a:lnTo>
                    <a:lnTo>
                      <a:pt x="371" y="602"/>
                    </a:lnTo>
                    <a:lnTo>
                      <a:pt x="371" y="602"/>
                    </a:lnTo>
                    <a:lnTo>
                      <a:pt x="371" y="599"/>
                    </a:lnTo>
                    <a:lnTo>
                      <a:pt x="371" y="599"/>
                    </a:lnTo>
                    <a:lnTo>
                      <a:pt x="369" y="599"/>
                    </a:lnTo>
                    <a:lnTo>
                      <a:pt x="369" y="599"/>
                    </a:lnTo>
                    <a:lnTo>
                      <a:pt x="369" y="597"/>
                    </a:lnTo>
                    <a:lnTo>
                      <a:pt x="369" y="597"/>
                    </a:lnTo>
                    <a:lnTo>
                      <a:pt x="369" y="599"/>
                    </a:lnTo>
                    <a:lnTo>
                      <a:pt x="369" y="599"/>
                    </a:lnTo>
                    <a:lnTo>
                      <a:pt x="369" y="599"/>
                    </a:lnTo>
                    <a:lnTo>
                      <a:pt x="369" y="597"/>
                    </a:lnTo>
                    <a:lnTo>
                      <a:pt x="369" y="597"/>
                    </a:lnTo>
                    <a:lnTo>
                      <a:pt x="371" y="597"/>
                    </a:lnTo>
                    <a:lnTo>
                      <a:pt x="371" y="597"/>
                    </a:lnTo>
                    <a:lnTo>
                      <a:pt x="373" y="602"/>
                    </a:lnTo>
                    <a:lnTo>
                      <a:pt x="376" y="602"/>
                    </a:lnTo>
                    <a:lnTo>
                      <a:pt x="376" y="602"/>
                    </a:lnTo>
                    <a:lnTo>
                      <a:pt x="376" y="602"/>
                    </a:lnTo>
                    <a:lnTo>
                      <a:pt x="378" y="602"/>
                    </a:lnTo>
                    <a:lnTo>
                      <a:pt x="378" y="602"/>
                    </a:lnTo>
                    <a:lnTo>
                      <a:pt x="378" y="602"/>
                    </a:lnTo>
                    <a:lnTo>
                      <a:pt x="378" y="602"/>
                    </a:lnTo>
                    <a:lnTo>
                      <a:pt x="378" y="602"/>
                    </a:lnTo>
                    <a:lnTo>
                      <a:pt x="378" y="602"/>
                    </a:lnTo>
                    <a:lnTo>
                      <a:pt x="378" y="599"/>
                    </a:lnTo>
                    <a:lnTo>
                      <a:pt x="378" y="599"/>
                    </a:lnTo>
                    <a:lnTo>
                      <a:pt x="378" y="599"/>
                    </a:lnTo>
                    <a:lnTo>
                      <a:pt x="376" y="599"/>
                    </a:lnTo>
                    <a:lnTo>
                      <a:pt x="376" y="599"/>
                    </a:lnTo>
                    <a:lnTo>
                      <a:pt x="376" y="599"/>
                    </a:lnTo>
                    <a:lnTo>
                      <a:pt x="376" y="597"/>
                    </a:lnTo>
                    <a:lnTo>
                      <a:pt x="376" y="597"/>
                    </a:lnTo>
                    <a:lnTo>
                      <a:pt x="376" y="597"/>
                    </a:lnTo>
                    <a:lnTo>
                      <a:pt x="373" y="594"/>
                    </a:lnTo>
                    <a:lnTo>
                      <a:pt x="373" y="594"/>
                    </a:lnTo>
                    <a:lnTo>
                      <a:pt x="373" y="592"/>
                    </a:lnTo>
                    <a:lnTo>
                      <a:pt x="373" y="592"/>
                    </a:lnTo>
                    <a:lnTo>
                      <a:pt x="373" y="592"/>
                    </a:lnTo>
                    <a:lnTo>
                      <a:pt x="373" y="590"/>
                    </a:lnTo>
                    <a:lnTo>
                      <a:pt x="373" y="590"/>
                    </a:lnTo>
                    <a:lnTo>
                      <a:pt x="373" y="590"/>
                    </a:lnTo>
                    <a:lnTo>
                      <a:pt x="373" y="590"/>
                    </a:lnTo>
                    <a:lnTo>
                      <a:pt x="373" y="590"/>
                    </a:lnTo>
                    <a:lnTo>
                      <a:pt x="373" y="590"/>
                    </a:lnTo>
                    <a:lnTo>
                      <a:pt x="373" y="592"/>
                    </a:lnTo>
                    <a:lnTo>
                      <a:pt x="373" y="592"/>
                    </a:lnTo>
                    <a:lnTo>
                      <a:pt x="373" y="592"/>
                    </a:lnTo>
                    <a:lnTo>
                      <a:pt x="371" y="592"/>
                    </a:lnTo>
                    <a:lnTo>
                      <a:pt x="371" y="592"/>
                    </a:lnTo>
                    <a:lnTo>
                      <a:pt x="371" y="592"/>
                    </a:lnTo>
                    <a:lnTo>
                      <a:pt x="371" y="592"/>
                    </a:lnTo>
                    <a:lnTo>
                      <a:pt x="371" y="592"/>
                    </a:lnTo>
                    <a:lnTo>
                      <a:pt x="371" y="592"/>
                    </a:lnTo>
                    <a:lnTo>
                      <a:pt x="371" y="590"/>
                    </a:lnTo>
                    <a:lnTo>
                      <a:pt x="371" y="590"/>
                    </a:lnTo>
                    <a:lnTo>
                      <a:pt x="371" y="590"/>
                    </a:lnTo>
                    <a:lnTo>
                      <a:pt x="371" y="587"/>
                    </a:lnTo>
                    <a:lnTo>
                      <a:pt x="371" y="587"/>
                    </a:lnTo>
                    <a:lnTo>
                      <a:pt x="373" y="585"/>
                    </a:lnTo>
                    <a:lnTo>
                      <a:pt x="373" y="585"/>
                    </a:lnTo>
                    <a:lnTo>
                      <a:pt x="373" y="585"/>
                    </a:lnTo>
                    <a:lnTo>
                      <a:pt x="376" y="583"/>
                    </a:lnTo>
                    <a:lnTo>
                      <a:pt x="376" y="583"/>
                    </a:lnTo>
                    <a:lnTo>
                      <a:pt x="376" y="580"/>
                    </a:lnTo>
                    <a:lnTo>
                      <a:pt x="378" y="580"/>
                    </a:lnTo>
                    <a:lnTo>
                      <a:pt x="378" y="580"/>
                    </a:lnTo>
                    <a:lnTo>
                      <a:pt x="378" y="580"/>
                    </a:lnTo>
                    <a:lnTo>
                      <a:pt x="378" y="578"/>
                    </a:lnTo>
                    <a:lnTo>
                      <a:pt x="380" y="578"/>
                    </a:lnTo>
                    <a:lnTo>
                      <a:pt x="380" y="580"/>
                    </a:lnTo>
                    <a:lnTo>
                      <a:pt x="380" y="580"/>
                    </a:lnTo>
                    <a:lnTo>
                      <a:pt x="380" y="580"/>
                    </a:lnTo>
                    <a:lnTo>
                      <a:pt x="380" y="583"/>
                    </a:lnTo>
                    <a:lnTo>
                      <a:pt x="380" y="583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78" y="587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80" y="587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0" y="585"/>
                    </a:lnTo>
                    <a:lnTo>
                      <a:pt x="383" y="585"/>
                    </a:lnTo>
                    <a:lnTo>
                      <a:pt x="383" y="585"/>
                    </a:lnTo>
                    <a:lnTo>
                      <a:pt x="383" y="587"/>
                    </a:lnTo>
                    <a:lnTo>
                      <a:pt x="383" y="587"/>
                    </a:lnTo>
                    <a:lnTo>
                      <a:pt x="383" y="587"/>
                    </a:lnTo>
                    <a:lnTo>
                      <a:pt x="383" y="587"/>
                    </a:lnTo>
                    <a:lnTo>
                      <a:pt x="383" y="587"/>
                    </a:lnTo>
                    <a:lnTo>
                      <a:pt x="383" y="590"/>
                    </a:lnTo>
                    <a:lnTo>
                      <a:pt x="383" y="590"/>
                    </a:lnTo>
                    <a:lnTo>
                      <a:pt x="383" y="590"/>
                    </a:lnTo>
                    <a:lnTo>
                      <a:pt x="383" y="590"/>
                    </a:lnTo>
                    <a:lnTo>
                      <a:pt x="383" y="592"/>
                    </a:lnTo>
                    <a:lnTo>
                      <a:pt x="385" y="592"/>
                    </a:lnTo>
                    <a:lnTo>
                      <a:pt x="385" y="590"/>
                    </a:lnTo>
                    <a:lnTo>
                      <a:pt x="385" y="587"/>
                    </a:lnTo>
                    <a:lnTo>
                      <a:pt x="385" y="587"/>
                    </a:lnTo>
                    <a:lnTo>
                      <a:pt x="385" y="587"/>
                    </a:lnTo>
                    <a:lnTo>
                      <a:pt x="385" y="587"/>
                    </a:lnTo>
                    <a:lnTo>
                      <a:pt x="385" y="587"/>
                    </a:lnTo>
                    <a:lnTo>
                      <a:pt x="385" y="587"/>
                    </a:lnTo>
                    <a:lnTo>
                      <a:pt x="385" y="587"/>
                    </a:lnTo>
                    <a:close/>
                    <a:moveTo>
                      <a:pt x="243" y="713"/>
                    </a:moveTo>
                    <a:lnTo>
                      <a:pt x="241" y="713"/>
                    </a:lnTo>
                    <a:lnTo>
                      <a:pt x="241" y="713"/>
                    </a:lnTo>
                    <a:lnTo>
                      <a:pt x="234" y="713"/>
                    </a:lnTo>
                    <a:lnTo>
                      <a:pt x="234" y="713"/>
                    </a:lnTo>
                    <a:lnTo>
                      <a:pt x="231" y="713"/>
                    </a:lnTo>
                    <a:lnTo>
                      <a:pt x="231" y="713"/>
                    </a:lnTo>
                    <a:lnTo>
                      <a:pt x="234" y="713"/>
                    </a:lnTo>
                    <a:lnTo>
                      <a:pt x="241" y="715"/>
                    </a:lnTo>
                    <a:lnTo>
                      <a:pt x="241" y="715"/>
                    </a:lnTo>
                    <a:lnTo>
                      <a:pt x="241" y="715"/>
                    </a:lnTo>
                    <a:lnTo>
                      <a:pt x="241" y="715"/>
                    </a:lnTo>
                    <a:lnTo>
                      <a:pt x="243" y="715"/>
                    </a:lnTo>
                    <a:lnTo>
                      <a:pt x="243" y="715"/>
                    </a:lnTo>
                    <a:lnTo>
                      <a:pt x="243" y="715"/>
                    </a:lnTo>
                    <a:lnTo>
                      <a:pt x="243" y="713"/>
                    </a:lnTo>
                    <a:lnTo>
                      <a:pt x="243" y="713"/>
                    </a:lnTo>
                    <a:close/>
                    <a:moveTo>
                      <a:pt x="274" y="142"/>
                    </a:moveTo>
                    <a:lnTo>
                      <a:pt x="274" y="140"/>
                    </a:lnTo>
                    <a:lnTo>
                      <a:pt x="274" y="140"/>
                    </a:lnTo>
                    <a:lnTo>
                      <a:pt x="274" y="142"/>
                    </a:lnTo>
                    <a:lnTo>
                      <a:pt x="274" y="142"/>
                    </a:lnTo>
                    <a:lnTo>
                      <a:pt x="274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4" y="142"/>
                    </a:lnTo>
                    <a:close/>
                    <a:moveTo>
                      <a:pt x="229" y="732"/>
                    </a:moveTo>
                    <a:lnTo>
                      <a:pt x="227" y="732"/>
                    </a:lnTo>
                    <a:lnTo>
                      <a:pt x="227" y="732"/>
                    </a:lnTo>
                    <a:lnTo>
                      <a:pt x="227" y="732"/>
                    </a:lnTo>
                    <a:lnTo>
                      <a:pt x="227" y="732"/>
                    </a:lnTo>
                    <a:lnTo>
                      <a:pt x="229" y="734"/>
                    </a:lnTo>
                    <a:lnTo>
                      <a:pt x="229" y="734"/>
                    </a:lnTo>
                    <a:lnTo>
                      <a:pt x="231" y="736"/>
                    </a:lnTo>
                    <a:lnTo>
                      <a:pt x="231" y="736"/>
                    </a:lnTo>
                    <a:lnTo>
                      <a:pt x="231" y="736"/>
                    </a:lnTo>
                    <a:lnTo>
                      <a:pt x="231" y="734"/>
                    </a:lnTo>
                    <a:lnTo>
                      <a:pt x="229" y="734"/>
                    </a:lnTo>
                    <a:lnTo>
                      <a:pt x="229" y="732"/>
                    </a:lnTo>
                    <a:close/>
                    <a:moveTo>
                      <a:pt x="276" y="140"/>
                    </a:moveTo>
                    <a:lnTo>
                      <a:pt x="276" y="140"/>
                    </a:lnTo>
                    <a:lnTo>
                      <a:pt x="276" y="138"/>
                    </a:lnTo>
                    <a:lnTo>
                      <a:pt x="276" y="138"/>
                    </a:lnTo>
                    <a:lnTo>
                      <a:pt x="276" y="138"/>
                    </a:lnTo>
                    <a:lnTo>
                      <a:pt x="274" y="138"/>
                    </a:lnTo>
                    <a:lnTo>
                      <a:pt x="274" y="138"/>
                    </a:lnTo>
                    <a:lnTo>
                      <a:pt x="274" y="138"/>
                    </a:lnTo>
                    <a:lnTo>
                      <a:pt x="274" y="138"/>
                    </a:lnTo>
                    <a:lnTo>
                      <a:pt x="274" y="138"/>
                    </a:lnTo>
                    <a:lnTo>
                      <a:pt x="274" y="138"/>
                    </a:lnTo>
                    <a:lnTo>
                      <a:pt x="274" y="140"/>
                    </a:lnTo>
                    <a:lnTo>
                      <a:pt x="274" y="140"/>
                    </a:lnTo>
                    <a:lnTo>
                      <a:pt x="274" y="140"/>
                    </a:lnTo>
                    <a:lnTo>
                      <a:pt x="274" y="140"/>
                    </a:lnTo>
                    <a:lnTo>
                      <a:pt x="274" y="14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6" y="140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5EE2098-5840-4D12-A83B-B798BA5753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980260" y="1194106"/>
                <a:ext cx="1315863" cy="858172"/>
              </a:xfrm>
              <a:custGeom>
                <a:avLst/>
                <a:gdLst>
                  <a:gd name="T0" fmla="*/ 785 w 897"/>
                  <a:gd name="T1" fmla="*/ 402 h 585"/>
                  <a:gd name="T2" fmla="*/ 821 w 897"/>
                  <a:gd name="T3" fmla="*/ 400 h 585"/>
                  <a:gd name="T4" fmla="*/ 873 w 897"/>
                  <a:gd name="T5" fmla="*/ 336 h 585"/>
                  <a:gd name="T6" fmla="*/ 847 w 897"/>
                  <a:gd name="T7" fmla="*/ 324 h 585"/>
                  <a:gd name="T8" fmla="*/ 823 w 897"/>
                  <a:gd name="T9" fmla="*/ 296 h 585"/>
                  <a:gd name="T10" fmla="*/ 811 w 897"/>
                  <a:gd name="T11" fmla="*/ 305 h 585"/>
                  <a:gd name="T12" fmla="*/ 788 w 897"/>
                  <a:gd name="T13" fmla="*/ 315 h 585"/>
                  <a:gd name="T14" fmla="*/ 757 w 897"/>
                  <a:gd name="T15" fmla="*/ 298 h 585"/>
                  <a:gd name="T16" fmla="*/ 778 w 897"/>
                  <a:gd name="T17" fmla="*/ 256 h 585"/>
                  <a:gd name="T18" fmla="*/ 771 w 897"/>
                  <a:gd name="T19" fmla="*/ 246 h 585"/>
                  <a:gd name="T20" fmla="*/ 757 w 897"/>
                  <a:gd name="T21" fmla="*/ 251 h 585"/>
                  <a:gd name="T22" fmla="*/ 736 w 897"/>
                  <a:gd name="T23" fmla="*/ 272 h 585"/>
                  <a:gd name="T24" fmla="*/ 700 w 897"/>
                  <a:gd name="T25" fmla="*/ 291 h 585"/>
                  <a:gd name="T26" fmla="*/ 686 w 897"/>
                  <a:gd name="T27" fmla="*/ 301 h 585"/>
                  <a:gd name="T28" fmla="*/ 681 w 897"/>
                  <a:gd name="T29" fmla="*/ 315 h 585"/>
                  <a:gd name="T30" fmla="*/ 660 w 897"/>
                  <a:gd name="T31" fmla="*/ 331 h 585"/>
                  <a:gd name="T32" fmla="*/ 658 w 897"/>
                  <a:gd name="T33" fmla="*/ 346 h 585"/>
                  <a:gd name="T34" fmla="*/ 658 w 897"/>
                  <a:gd name="T35" fmla="*/ 355 h 585"/>
                  <a:gd name="T36" fmla="*/ 629 w 897"/>
                  <a:gd name="T37" fmla="*/ 341 h 585"/>
                  <a:gd name="T38" fmla="*/ 634 w 897"/>
                  <a:gd name="T39" fmla="*/ 327 h 585"/>
                  <a:gd name="T40" fmla="*/ 632 w 897"/>
                  <a:gd name="T41" fmla="*/ 324 h 585"/>
                  <a:gd name="T42" fmla="*/ 617 w 897"/>
                  <a:gd name="T43" fmla="*/ 315 h 585"/>
                  <a:gd name="T44" fmla="*/ 549 w 897"/>
                  <a:gd name="T45" fmla="*/ 258 h 585"/>
                  <a:gd name="T46" fmla="*/ 520 w 897"/>
                  <a:gd name="T47" fmla="*/ 192 h 585"/>
                  <a:gd name="T48" fmla="*/ 442 w 897"/>
                  <a:gd name="T49" fmla="*/ 147 h 585"/>
                  <a:gd name="T50" fmla="*/ 319 w 897"/>
                  <a:gd name="T51" fmla="*/ 152 h 585"/>
                  <a:gd name="T52" fmla="*/ 251 w 897"/>
                  <a:gd name="T53" fmla="*/ 78 h 585"/>
                  <a:gd name="T54" fmla="*/ 107 w 897"/>
                  <a:gd name="T55" fmla="*/ 7 h 585"/>
                  <a:gd name="T56" fmla="*/ 0 w 897"/>
                  <a:gd name="T57" fmla="*/ 43 h 585"/>
                  <a:gd name="T58" fmla="*/ 0 w 897"/>
                  <a:gd name="T59" fmla="*/ 43 h 585"/>
                  <a:gd name="T60" fmla="*/ 55 w 897"/>
                  <a:gd name="T61" fmla="*/ 310 h 585"/>
                  <a:gd name="T62" fmla="*/ 57 w 897"/>
                  <a:gd name="T63" fmla="*/ 263 h 585"/>
                  <a:gd name="T64" fmla="*/ 102 w 897"/>
                  <a:gd name="T65" fmla="*/ 227 h 585"/>
                  <a:gd name="T66" fmla="*/ 130 w 897"/>
                  <a:gd name="T67" fmla="*/ 237 h 585"/>
                  <a:gd name="T68" fmla="*/ 149 w 897"/>
                  <a:gd name="T69" fmla="*/ 215 h 585"/>
                  <a:gd name="T70" fmla="*/ 208 w 897"/>
                  <a:gd name="T71" fmla="*/ 242 h 585"/>
                  <a:gd name="T72" fmla="*/ 222 w 897"/>
                  <a:gd name="T73" fmla="*/ 270 h 585"/>
                  <a:gd name="T74" fmla="*/ 230 w 897"/>
                  <a:gd name="T75" fmla="*/ 308 h 585"/>
                  <a:gd name="T76" fmla="*/ 284 w 897"/>
                  <a:gd name="T77" fmla="*/ 308 h 585"/>
                  <a:gd name="T78" fmla="*/ 324 w 897"/>
                  <a:gd name="T79" fmla="*/ 362 h 585"/>
                  <a:gd name="T80" fmla="*/ 383 w 897"/>
                  <a:gd name="T81" fmla="*/ 431 h 585"/>
                  <a:gd name="T82" fmla="*/ 511 w 897"/>
                  <a:gd name="T83" fmla="*/ 516 h 585"/>
                  <a:gd name="T84" fmla="*/ 551 w 897"/>
                  <a:gd name="T85" fmla="*/ 547 h 585"/>
                  <a:gd name="T86" fmla="*/ 577 w 897"/>
                  <a:gd name="T87" fmla="*/ 570 h 585"/>
                  <a:gd name="T88" fmla="*/ 606 w 897"/>
                  <a:gd name="T89" fmla="*/ 582 h 585"/>
                  <a:gd name="T90" fmla="*/ 627 w 897"/>
                  <a:gd name="T91" fmla="*/ 552 h 585"/>
                  <a:gd name="T92" fmla="*/ 636 w 897"/>
                  <a:gd name="T93" fmla="*/ 504 h 585"/>
                  <a:gd name="T94" fmla="*/ 636 w 897"/>
                  <a:gd name="T95" fmla="*/ 476 h 585"/>
                  <a:gd name="T96" fmla="*/ 625 w 897"/>
                  <a:gd name="T97" fmla="*/ 464 h 585"/>
                  <a:gd name="T98" fmla="*/ 594 w 897"/>
                  <a:gd name="T99" fmla="*/ 445 h 585"/>
                  <a:gd name="T100" fmla="*/ 641 w 897"/>
                  <a:gd name="T101" fmla="*/ 426 h 585"/>
                  <a:gd name="T102" fmla="*/ 667 w 897"/>
                  <a:gd name="T103" fmla="*/ 407 h 585"/>
                  <a:gd name="T104" fmla="*/ 672 w 897"/>
                  <a:gd name="T105" fmla="*/ 393 h 585"/>
                  <a:gd name="T106" fmla="*/ 686 w 897"/>
                  <a:gd name="T107" fmla="*/ 384 h 585"/>
                  <a:gd name="T108" fmla="*/ 698 w 897"/>
                  <a:gd name="T109" fmla="*/ 346 h 585"/>
                  <a:gd name="T110" fmla="*/ 743 w 897"/>
                  <a:gd name="T111" fmla="*/ 339 h 585"/>
                  <a:gd name="T112" fmla="*/ 771 w 897"/>
                  <a:gd name="T113" fmla="*/ 350 h 585"/>
                  <a:gd name="T114" fmla="*/ 752 w 897"/>
                  <a:gd name="T115" fmla="*/ 369 h 585"/>
                  <a:gd name="T116" fmla="*/ 800 w 897"/>
                  <a:gd name="T117" fmla="*/ 374 h 585"/>
                  <a:gd name="T118" fmla="*/ 823 w 897"/>
                  <a:gd name="T119" fmla="*/ 386 h 585"/>
                  <a:gd name="T120" fmla="*/ 842 w 897"/>
                  <a:gd name="T121" fmla="*/ 369 h 585"/>
                  <a:gd name="T122" fmla="*/ 859 w 897"/>
                  <a:gd name="T123" fmla="*/ 365 h 585"/>
                  <a:gd name="T124" fmla="*/ 875 w 897"/>
                  <a:gd name="T125" fmla="*/ 357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97" h="585">
                    <a:moveTo>
                      <a:pt x="797" y="393"/>
                    </a:moveTo>
                    <a:lnTo>
                      <a:pt x="795" y="393"/>
                    </a:lnTo>
                    <a:lnTo>
                      <a:pt x="795" y="393"/>
                    </a:lnTo>
                    <a:lnTo>
                      <a:pt x="795" y="393"/>
                    </a:lnTo>
                    <a:lnTo>
                      <a:pt x="795" y="393"/>
                    </a:lnTo>
                    <a:lnTo>
                      <a:pt x="795" y="393"/>
                    </a:lnTo>
                    <a:lnTo>
                      <a:pt x="795" y="393"/>
                    </a:lnTo>
                    <a:lnTo>
                      <a:pt x="795" y="393"/>
                    </a:lnTo>
                    <a:lnTo>
                      <a:pt x="790" y="393"/>
                    </a:lnTo>
                    <a:lnTo>
                      <a:pt x="790" y="391"/>
                    </a:lnTo>
                    <a:lnTo>
                      <a:pt x="788" y="391"/>
                    </a:lnTo>
                    <a:lnTo>
                      <a:pt x="788" y="388"/>
                    </a:lnTo>
                    <a:lnTo>
                      <a:pt x="788" y="386"/>
                    </a:lnTo>
                    <a:lnTo>
                      <a:pt x="785" y="386"/>
                    </a:lnTo>
                    <a:lnTo>
                      <a:pt x="783" y="386"/>
                    </a:lnTo>
                    <a:lnTo>
                      <a:pt x="783" y="388"/>
                    </a:lnTo>
                    <a:lnTo>
                      <a:pt x="783" y="391"/>
                    </a:lnTo>
                    <a:lnTo>
                      <a:pt x="783" y="391"/>
                    </a:lnTo>
                    <a:lnTo>
                      <a:pt x="783" y="393"/>
                    </a:lnTo>
                    <a:lnTo>
                      <a:pt x="785" y="395"/>
                    </a:lnTo>
                    <a:lnTo>
                      <a:pt x="785" y="395"/>
                    </a:lnTo>
                    <a:lnTo>
                      <a:pt x="785" y="395"/>
                    </a:lnTo>
                    <a:lnTo>
                      <a:pt x="788" y="395"/>
                    </a:lnTo>
                    <a:lnTo>
                      <a:pt x="788" y="398"/>
                    </a:lnTo>
                    <a:lnTo>
                      <a:pt x="788" y="398"/>
                    </a:lnTo>
                    <a:lnTo>
                      <a:pt x="785" y="402"/>
                    </a:lnTo>
                    <a:lnTo>
                      <a:pt x="785" y="405"/>
                    </a:lnTo>
                    <a:lnTo>
                      <a:pt x="785" y="405"/>
                    </a:lnTo>
                    <a:lnTo>
                      <a:pt x="788" y="405"/>
                    </a:lnTo>
                    <a:lnTo>
                      <a:pt x="788" y="402"/>
                    </a:lnTo>
                    <a:lnTo>
                      <a:pt x="788" y="402"/>
                    </a:lnTo>
                    <a:lnTo>
                      <a:pt x="790" y="402"/>
                    </a:lnTo>
                    <a:lnTo>
                      <a:pt x="790" y="402"/>
                    </a:lnTo>
                    <a:lnTo>
                      <a:pt x="790" y="405"/>
                    </a:lnTo>
                    <a:lnTo>
                      <a:pt x="790" y="405"/>
                    </a:lnTo>
                    <a:lnTo>
                      <a:pt x="790" y="405"/>
                    </a:lnTo>
                    <a:lnTo>
                      <a:pt x="795" y="405"/>
                    </a:lnTo>
                    <a:lnTo>
                      <a:pt x="795" y="405"/>
                    </a:lnTo>
                    <a:lnTo>
                      <a:pt x="797" y="405"/>
                    </a:lnTo>
                    <a:lnTo>
                      <a:pt x="797" y="402"/>
                    </a:lnTo>
                    <a:lnTo>
                      <a:pt x="797" y="400"/>
                    </a:lnTo>
                    <a:lnTo>
                      <a:pt x="795" y="398"/>
                    </a:lnTo>
                    <a:lnTo>
                      <a:pt x="795" y="398"/>
                    </a:lnTo>
                    <a:lnTo>
                      <a:pt x="795" y="395"/>
                    </a:lnTo>
                    <a:lnTo>
                      <a:pt x="797" y="395"/>
                    </a:lnTo>
                    <a:lnTo>
                      <a:pt x="797" y="393"/>
                    </a:lnTo>
                    <a:lnTo>
                      <a:pt x="797" y="393"/>
                    </a:lnTo>
                    <a:lnTo>
                      <a:pt x="797" y="393"/>
                    </a:lnTo>
                    <a:close/>
                    <a:moveTo>
                      <a:pt x="826" y="398"/>
                    </a:moveTo>
                    <a:lnTo>
                      <a:pt x="823" y="398"/>
                    </a:lnTo>
                    <a:lnTo>
                      <a:pt x="823" y="400"/>
                    </a:lnTo>
                    <a:lnTo>
                      <a:pt x="821" y="400"/>
                    </a:lnTo>
                    <a:lnTo>
                      <a:pt x="821" y="400"/>
                    </a:lnTo>
                    <a:lnTo>
                      <a:pt x="821" y="402"/>
                    </a:lnTo>
                    <a:lnTo>
                      <a:pt x="821" y="402"/>
                    </a:lnTo>
                    <a:lnTo>
                      <a:pt x="823" y="402"/>
                    </a:lnTo>
                    <a:lnTo>
                      <a:pt x="823" y="402"/>
                    </a:lnTo>
                    <a:lnTo>
                      <a:pt x="826" y="402"/>
                    </a:lnTo>
                    <a:lnTo>
                      <a:pt x="826" y="402"/>
                    </a:lnTo>
                    <a:lnTo>
                      <a:pt x="826" y="398"/>
                    </a:lnTo>
                    <a:lnTo>
                      <a:pt x="826" y="398"/>
                    </a:lnTo>
                    <a:lnTo>
                      <a:pt x="826" y="398"/>
                    </a:lnTo>
                    <a:close/>
                    <a:moveTo>
                      <a:pt x="897" y="339"/>
                    </a:moveTo>
                    <a:lnTo>
                      <a:pt x="897" y="339"/>
                    </a:lnTo>
                    <a:lnTo>
                      <a:pt x="897" y="339"/>
                    </a:lnTo>
                    <a:lnTo>
                      <a:pt x="897" y="339"/>
                    </a:lnTo>
                    <a:lnTo>
                      <a:pt x="892" y="339"/>
                    </a:lnTo>
                    <a:lnTo>
                      <a:pt x="892" y="339"/>
                    </a:lnTo>
                    <a:lnTo>
                      <a:pt x="892" y="336"/>
                    </a:lnTo>
                    <a:lnTo>
                      <a:pt x="889" y="336"/>
                    </a:lnTo>
                    <a:lnTo>
                      <a:pt x="887" y="339"/>
                    </a:lnTo>
                    <a:lnTo>
                      <a:pt x="885" y="341"/>
                    </a:lnTo>
                    <a:lnTo>
                      <a:pt x="882" y="341"/>
                    </a:lnTo>
                    <a:lnTo>
                      <a:pt x="882" y="339"/>
                    </a:lnTo>
                    <a:lnTo>
                      <a:pt x="882" y="336"/>
                    </a:lnTo>
                    <a:lnTo>
                      <a:pt x="880" y="336"/>
                    </a:lnTo>
                    <a:lnTo>
                      <a:pt x="875" y="336"/>
                    </a:lnTo>
                    <a:lnTo>
                      <a:pt x="873" y="336"/>
                    </a:lnTo>
                    <a:lnTo>
                      <a:pt x="871" y="336"/>
                    </a:lnTo>
                    <a:lnTo>
                      <a:pt x="868" y="334"/>
                    </a:lnTo>
                    <a:lnTo>
                      <a:pt x="866" y="331"/>
                    </a:lnTo>
                    <a:lnTo>
                      <a:pt x="866" y="331"/>
                    </a:lnTo>
                    <a:lnTo>
                      <a:pt x="863" y="331"/>
                    </a:lnTo>
                    <a:lnTo>
                      <a:pt x="863" y="329"/>
                    </a:lnTo>
                    <a:lnTo>
                      <a:pt x="863" y="329"/>
                    </a:lnTo>
                    <a:lnTo>
                      <a:pt x="863" y="327"/>
                    </a:lnTo>
                    <a:lnTo>
                      <a:pt x="863" y="327"/>
                    </a:lnTo>
                    <a:lnTo>
                      <a:pt x="863" y="327"/>
                    </a:lnTo>
                    <a:lnTo>
                      <a:pt x="863" y="327"/>
                    </a:lnTo>
                    <a:lnTo>
                      <a:pt x="859" y="327"/>
                    </a:lnTo>
                    <a:lnTo>
                      <a:pt x="859" y="327"/>
                    </a:lnTo>
                    <a:lnTo>
                      <a:pt x="856" y="327"/>
                    </a:lnTo>
                    <a:lnTo>
                      <a:pt x="856" y="324"/>
                    </a:lnTo>
                    <a:lnTo>
                      <a:pt x="854" y="322"/>
                    </a:lnTo>
                    <a:lnTo>
                      <a:pt x="854" y="324"/>
                    </a:lnTo>
                    <a:lnTo>
                      <a:pt x="854" y="324"/>
                    </a:lnTo>
                    <a:lnTo>
                      <a:pt x="854" y="327"/>
                    </a:lnTo>
                    <a:lnTo>
                      <a:pt x="852" y="327"/>
                    </a:lnTo>
                    <a:lnTo>
                      <a:pt x="852" y="327"/>
                    </a:lnTo>
                    <a:lnTo>
                      <a:pt x="847" y="327"/>
                    </a:lnTo>
                    <a:lnTo>
                      <a:pt x="847" y="327"/>
                    </a:lnTo>
                    <a:lnTo>
                      <a:pt x="847" y="327"/>
                    </a:lnTo>
                    <a:lnTo>
                      <a:pt x="847" y="324"/>
                    </a:lnTo>
                    <a:lnTo>
                      <a:pt x="847" y="324"/>
                    </a:lnTo>
                    <a:lnTo>
                      <a:pt x="847" y="320"/>
                    </a:lnTo>
                    <a:lnTo>
                      <a:pt x="847" y="317"/>
                    </a:lnTo>
                    <a:lnTo>
                      <a:pt x="847" y="317"/>
                    </a:lnTo>
                    <a:lnTo>
                      <a:pt x="847" y="315"/>
                    </a:lnTo>
                    <a:lnTo>
                      <a:pt x="845" y="315"/>
                    </a:lnTo>
                    <a:lnTo>
                      <a:pt x="842" y="315"/>
                    </a:lnTo>
                    <a:lnTo>
                      <a:pt x="842" y="315"/>
                    </a:lnTo>
                    <a:lnTo>
                      <a:pt x="840" y="315"/>
                    </a:lnTo>
                    <a:lnTo>
                      <a:pt x="840" y="317"/>
                    </a:lnTo>
                    <a:lnTo>
                      <a:pt x="837" y="317"/>
                    </a:lnTo>
                    <a:lnTo>
                      <a:pt x="837" y="315"/>
                    </a:lnTo>
                    <a:lnTo>
                      <a:pt x="837" y="315"/>
                    </a:lnTo>
                    <a:lnTo>
                      <a:pt x="833" y="315"/>
                    </a:lnTo>
                    <a:lnTo>
                      <a:pt x="830" y="315"/>
                    </a:lnTo>
                    <a:lnTo>
                      <a:pt x="830" y="313"/>
                    </a:lnTo>
                    <a:lnTo>
                      <a:pt x="830" y="308"/>
                    </a:lnTo>
                    <a:lnTo>
                      <a:pt x="830" y="305"/>
                    </a:lnTo>
                    <a:lnTo>
                      <a:pt x="830" y="303"/>
                    </a:lnTo>
                    <a:lnTo>
                      <a:pt x="826" y="296"/>
                    </a:lnTo>
                    <a:lnTo>
                      <a:pt x="823" y="296"/>
                    </a:lnTo>
                    <a:lnTo>
                      <a:pt x="823" y="296"/>
                    </a:lnTo>
                    <a:lnTo>
                      <a:pt x="823" y="296"/>
                    </a:lnTo>
                    <a:lnTo>
                      <a:pt x="823" y="298"/>
                    </a:lnTo>
                    <a:lnTo>
                      <a:pt x="823" y="298"/>
                    </a:lnTo>
                    <a:lnTo>
                      <a:pt x="823" y="298"/>
                    </a:lnTo>
                    <a:lnTo>
                      <a:pt x="823" y="296"/>
                    </a:lnTo>
                    <a:lnTo>
                      <a:pt x="821" y="296"/>
                    </a:lnTo>
                    <a:lnTo>
                      <a:pt x="821" y="296"/>
                    </a:lnTo>
                    <a:lnTo>
                      <a:pt x="821" y="298"/>
                    </a:lnTo>
                    <a:lnTo>
                      <a:pt x="821" y="298"/>
                    </a:lnTo>
                    <a:lnTo>
                      <a:pt x="821" y="298"/>
                    </a:lnTo>
                    <a:lnTo>
                      <a:pt x="821" y="298"/>
                    </a:lnTo>
                    <a:lnTo>
                      <a:pt x="821" y="294"/>
                    </a:lnTo>
                    <a:lnTo>
                      <a:pt x="821" y="291"/>
                    </a:lnTo>
                    <a:lnTo>
                      <a:pt x="821" y="291"/>
                    </a:lnTo>
                    <a:lnTo>
                      <a:pt x="821" y="289"/>
                    </a:lnTo>
                    <a:lnTo>
                      <a:pt x="819" y="289"/>
                    </a:lnTo>
                    <a:lnTo>
                      <a:pt x="819" y="291"/>
                    </a:lnTo>
                    <a:lnTo>
                      <a:pt x="819" y="291"/>
                    </a:lnTo>
                    <a:lnTo>
                      <a:pt x="816" y="294"/>
                    </a:lnTo>
                    <a:lnTo>
                      <a:pt x="816" y="294"/>
                    </a:lnTo>
                    <a:lnTo>
                      <a:pt x="816" y="294"/>
                    </a:lnTo>
                    <a:lnTo>
                      <a:pt x="816" y="294"/>
                    </a:lnTo>
                    <a:lnTo>
                      <a:pt x="816" y="294"/>
                    </a:lnTo>
                    <a:lnTo>
                      <a:pt x="819" y="296"/>
                    </a:lnTo>
                    <a:lnTo>
                      <a:pt x="819" y="298"/>
                    </a:lnTo>
                    <a:lnTo>
                      <a:pt x="819" y="298"/>
                    </a:lnTo>
                    <a:lnTo>
                      <a:pt x="819" y="301"/>
                    </a:lnTo>
                    <a:lnTo>
                      <a:pt x="816" y="305"/>
                    </a:lnTo>
                    <a:lnTo>
                      <a:pt x="814" y="308"/>
                    </a:lnTo>
                    <a:lnTo>
                      <a:pt x="814" y="308"/>
                    </a:lnTo>
                    <a:lnTo>
                      <a:pt x="811" y="305"/>
                    </a:lnTo>
                    <a:lnTo>
                      <a:pt x="809" y="303"/>
                    </a:lnTo>
                    <a:lnTo>
                      <a:pt x="807" y="303"/>
                    </a:lnTo>
                    <a:lnTo>
                      <a:pt x="807" y="305"/>
                    </a:lnTo>
                    <a:lnTo>
                      <a:pt x="807" y="317"/>
                    </a:lnTo>
                    <a:lnTo>
                      <a:pt x="807" y="320"/>
                    </a:lnTo>
                    <a:lnTo>
                      <a:pt x="807" y="320"/>
                    </a:lnTo>
                    <a:lnTo>
                      <a:pt x="802" y="317"/>
                    </a:lnTo>
                    <a:lnTo>
                      <a:pt x="802" y="320"/>
                    </a:lnTo>
                    <a:lnTo>
                      <a:pt x="800" y="320"/>
                    </a:lnTo>
                    <a:lnTo>
                      <a:pt x="800" y="320"/>
                    </a:lnTo>
                    <a:lnTo>
                      <a:pt x="800" y="320"/>
                    </a:lnTo>
                    <a:lnTo>
                      <a:pt x="800" y="317"/>
                    </a:lnTo>
                    <a:lnTo>
                      <a:pt x="797" y="315"/>
                    </a:lnTo>
                    <a:lnTo>
                      <a:pt x="797" y="315"/>
                    </a:lnTo>
                    <a:lnTo>
                      <a:pt x="797" y="315"/>
                    </a:lnTo>
                    <a:lnTo>
                      <a:pt x="795" y="315"/>
                    </a:lnTo>
                    <a:lnTo>
                      <a:pt x="795" y="317"/>
                    </a:lnTo>
                    <a:lnTo>
                      <a:pt x="795" y="317"/>
                    </a:lnTo>
                    <a:lnTo>
                      <a:pt x="795" y="320"/>
                    </a:lnTo>
                    <a:lnTo>
                      <a:pt x="795" y="320"/>
                    </a:lnTo>
                    <a:lnTo>
                      <a:pt x="795" y="320"/>
                    </a:lnTo>
                    <a:lnTo>
                      <a:pt x="792" y="317"/>
                    </a:lnTo>
                    <a:lnTo>
                      <a:pt x="792" y="317"/>
                    </a:lnTo>
                    <a:lnTo>
                      <a:pt x="790" y="317"/>
                    </a:lnTo>
                    <a:lnTo>
                      <a:pt x="788" y="315"/>
                    </a:lnTo>
                    <a:lnTo>
                      <a:pt x="788" y="315"/>
                    </a:lnTo>
                    <a:lnTo>
                      <a:pt x="788" y="315"/>
                    </a:lnTo>
                    <a:lnTo>
                      <a:pt x="783" y="315"/>
                    </a:lnTo>
                    <a:lnTo>
                      <a:pt x="783" y="315"/>
                    </a:lnTo>
                    <a:lnTo>
                      <a:pt x="781" y="315"/>
                    </a:lnTo>
                    <a:lnTo>
                      <a:pt x="781" y="313"/>
                    </a:lnTo>
                    <a:lnTo>
                      <a:pt x="778" y="313"/>
                    </a:lnTo>
                    <a:lnTo>
                      <a:pt x="778" y="313"/>
                    </a:lnTo>
                    <a:lnTo>
                      <a:pt x="778" y="310"/>
                    </a:lnTo>
                    <a:lnTo>
                      <a:pt x="776" y="310"/>
                    </a:lnTo>
                    <a:lnTo>
                      <a:pt x="776" y="310"/>
                    </a:lnTo>
                    <a:lnTo>
                      <a:pt x="774" y="310"/>
                    </a:lnTo>
                    <a:lnTo>
                      <a:pt x="774" y="310"/>
                    </a:lnTo>
                    <a:lnTo>
                      <a:pt x="774" y="310"/>
                    </a:lnTo>
                    <a:lnTo>
                      <a:pt x="774" y="310"/>
                    </a:lnTo>
                    <a:lnTo>
                      <a:pt x="774" y="305"/>
                    </a:lnTo>
                    <a:lnTo>
                      <a:pt x="774" y="303"/>
                    </a:lnTo>
                    <a:lnTo>
                      <a:pt x="774" y="303"/>
                    </a:lnTo>
                    <a:lnTo>
                      <a:pt x="769" y="296"/>
                    </a:lnTo>
                    <a:lnTo>
                      <a:pt x="769" y="296"/>
                    </a:lnTo>
                    <a:lnTo>
                      <a:pt x="769" y="296"/>
                    </a:lnTo>
                    <a:lnTo>
                      <a:pt x="766" y="296"/>
                    </a:lnTo>
                    <a:lnTo>
                      <a:pt x="759" y="298"/>
                    </a:lnTo>
                    <a:lnTo>
                      <a:pt x="757" y="301"/>
                    </a:lnTo>
                    <a:lnTo>
                      <a:pt x="757" y="301"/>
                    </a:lnTo>
                    <a:lnTo>
                      <a:pt x="757" y="301"/>
                    </a:lnTo>
                    <a:lnTo>
                      <a:pt x="757" y="298"/>
                    </a:lnTo>
                    <a:lnTo>
                      <a:pt x="755" y="296"/>
                    </a:lnTo>
                    <a:lnTo>
                      <a:pt x="755" y="296"/>
                    </a:lnTo>
                    <a:lnTo>
                      <a:pt x="752" y="294"/>
                    </a:lnTo>
                    <a:lnTo>
                      <a:pt x="750" y="294"/>
                    </a:lnTo>
                    <a:lnTo>
                      <a:pt x="750" y="294"/>
                    </a:lnTo>
                    <a:lnTo>
                      <a:pt x="750" y="294"/>
                    </a:lnTo>
                    <a:lnTo>
                      <a:pt x="750" y="294"/>
                    </a:lnTo>
                    <a:lnTo>
                      <a:pt x="743" y="294"/>
                    </a:lnTo>
                    <a:lnTo>
                      <a:pt x="743" y="291"/>
                    </a:lnTo>
                    <a:lnTo>
                      <a:pt x="740" y="289"/>
                    </a:lnTo>
                    <a:lnTo>
                      <a:pt x="743" y="286"/>
                    </a:lnTo>
                    <a:lnTo>
                      <a:pt x="750" y="282"/>
                    </a:lnTo>
                    <a:lnTo>
                      <a:pt x="752" y="279"/>
                    </a:lnTo>
                    <a:lnTo>
                      <a:pt x="755" y="279"/>
                    </a:lnTo>
                    <a:lnTo>
                      <a:pt x="757" y="279"/>
                    </a:lnTo>
                    <a:lnTo>
                      <a:pt x="757" y="277"/>
                    </a:lnTo>
                    <a:lnTo>
                      <a:pt x="759" y="272"/>
                    </a:lnTo>
                    <a:lnTo>
                      <a:pt x="762" y="270"/>
                    </a:lnTo>
                    <a:lnTo>
                      <a:pt x="766" y="265"/>
                    </a:lnTo>
                    <a:lnTo>
                      <a:pt x="769" y="265"/>
                    </a:lnTo>
                    <a:lnTo>
                      <a:pt x="774" y="265"/>
                    </a:lnTo>
                    <a:lnTo>
                      <a:pt x="776" y="263"/>
                    </a:lnTo>
                    <a:lnTo>
                      <a:pt x="776" y="263"/>
                    </a:lnTo>
                    <a:lnTo>
                      <a:pt x="776" y="258"/>
                    </a:lnTo>
                    <a:lnTo>
                      <a:pt x="778" y="256"/>
                    </a:lnTo>
                    <a:lnTo>
                      <a:pt x="778" y="256"/>
                    </a:lnTo>
                    <a:lnTo>
                      <a:pt x="783" y="256"/>
                    </a:lnTo>
                    <a:lnTo>
                      <a:pt x="783" y="256"/>
                    </a:lnTo>
                    <a:lnTo>
                      <a:pt x="792" y="249"/>
                    </a:lnTo>
                    <a:lnTo>
                      <a:pt x="795" y="249"/>
                    </a:lnTo>
                    <a:lnTo>
                      <a:pt x="797" y="246"/>
                    </a:lnTo>
                    <a:lnTo>
                      <a:pt x="800" y="244"/>
                    </a:lnTo>
                    <a:lnTo>
                      <a:pt x="797" y="244"/>
                    </a:lnTo>
                    <a:lnTo>
                      <a:pt x="797" y="244"/>
                    </a:lnTo>
                    <a:lnTo>
                      <a:pt x="790" y="239"/>
                    </a:lnTo>
                    <a:lnTo>
                      <a:pt x="788" y="237"/>
                    </a:lnTo>
                    <a:lnTo>
                      <a:pt x="785" y="237"/>
                    </a:lnTo>
                    <a:lnTo>
                      <a:pt x="783" y="239"/>
                    </a:lnTo>
                    <a:lnTo>
                      <a:pt x="783" y="242"/>
                    </a:lnTo>
                    <a:lnTo>
                      <a:pt x="781" y="242"/>
                    </a:lnTo>
                    <a:lnTo>
                      <a:pt x="778" y="244"/>
                    </a:lnTo>
                    <a:lnTo>
                      <a:pt x="778" y="244"/>
                    </a:lnTo>
                    <a:lnTo>
                      <a:pt x="776" y="244"/>
                    </a:lnTo>
                    <a:lnTo>
                      <a:pt x="776" y="244"/>
                    </a:lnTo>
                    <a:lnTo>
                      <a:pt x="776" y="244"/>
                    </a:lnTo>
                    <a:lnTo>
                      <a:pt x="774" y="244"/>
                    </a:lnTo>
                    <a:lnTo>
                      <a:pt x="774" y="244"/>
                    </a:lnTo>
                    <a:lnTo>
                      <a:pt x="771" y="244"/>
                    </a:lnTo>
                    <a:lnTo>
                      <a:pt x="771" y="244"/>
                    </a:lnTo>
                    <a:lnTo>
                      <a:pt x="771" y="244"/>
                    </a:lnTo>
                    <a:lnTo>
                      <a:pt x="771" y="246"/>
                    </a:lnTo>
                    <a:lnTo>
                      <a:pt x="771" y="246"/>
                    </a:lnTo>
                    <a:lnTo>
                      <a:pt x="771" y="246"/>
                    </a:lnTo>
                    <a:lnTo>
                      <a:pt x="769" y="246"/>
                    </a:lnTo>
                    <a:lnTo>
                      <a:pt x="769" y="249"/>
                    </a:lnTo>
                    <a:lnTo>
                      <a:pt x="769" y="249"/>
                    </a:lnTo>
                    <a:lnTo>
                      <a:pt x="769" y="249"/>
                    </a:lnTo>
                    <a:lnTo>
                      <a:pt x="766" y="251"/>
                    </a:lnTo>
                    <a:lnTo>
                      <a:pt x="766" y="251"/>
                    </a:lnTo>
                    <a:lnTo>
                      <a:pt x="766" y="253"/>
                    </a:lnTo>
                    <a:lnTo>
                      <a:pt x="766" y="253"/>
                    </a:lnTo>
                    <a:lnTo>
                      <a:pt x="766" y="256"/>
                    </a:lnTo>
                    <a:lnTo>
                      <a:pt x="764" y="256"/>
                    </a:lnTo>
                    <a:lnTo>
                      <a:pt x="764" y="256"/>
                    </a:lnTo>
                    <a:lnTo>
                      <a:pt x="764" y="258"/>
                    </a:lnTo>
                    <a:lnTo>
                      <a:pt x="762" y="256"/>
                    </a:lnTo>
                    <a:lnTo>
                      <a:pt x="762" y="256"/>
                    </a:lnTo>
                    <a:lnTo>
                      <a:pt x="762" y="256"/>
                    </a:lnTo>
                    <a:lnTo>
                      <a:pt x="762" y="256"/>
                    </a:lnTo>
                    <a:lnTo>
                      <a:pt x="759" y="256"/>
                    </a:lnTo>
                    <a:lnTo>
                      <a:pt x="759" y="256"/>
                    </a:lnTo>
                    <a:lnTo>
                      <a:pt x="759" y="256"/>
                    </a:lnTo>
                    <a:lnTo>
                      <a:pt x="759" y="253"/>
                    </a:lnTo>
                    <a:lnTo>
                      <a:pt x="759" y="253"/>
                    </a:lnTo>
                    <a:lnTo>
                      <a:pt x="759" y="253"/>
                    </a:lnTo>
                    <a:lnTo>
                      <a:pt x="759" y="253"/>
                    </a:lnTo>
                    <a:lnTo>
                      <a:pt x="759" y="253"/>
                    </a:lnTo>
                    <a:lnTo>
                      <a:pt x="757" y="251"/>
                    </a:lnTo>
                    <a:lnTo>
                      <a:pt x="757" y="251"/>
                    </a:lnTo>
                    <a:lnTo>
                      <a:pt x="757" y="251"/>
                    </a:lnTo>
                    <a:lnTo>
                      <a:pt x="757" y="251"/>
                    </a:lnTo>
                    <a:lnTo>
                      <a:pt x="755" y="253"/>
                    </a:lnTo>
                    <a:lnTo>
                      <a:pt x="752" y="253"/>
                    </a:lnTo>
                    <a:lnTo>
                      <a:pt x="750" y="256"/>
                    </a:lnTo>
                    <a:lnTo>
                      <a:pt x="750" y="256"/>
                    </a:lnTo>
                    <a:lnTo>
                      <a:pt x="750" y="258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60"/>
                    </a:lnTo>
                    <a:lnTo>
                      <a:pt x="748" y="260"/>
                    </a:lnTo>
                    <a:lnTo>
                      <a:pt x="748" y="260"/>
                    </a:lnTo>
                    <a:lnTo>
                      <a:pt x="748" y="260"/>
                    </a:lnTo>
                    <a:lnTo>
                      <a:pt x="745" y="260"/>
                    </a:lnTo>
                    <a:lnTo>
                      <a:pt x="745" y="260"/>
                    </a:lnTo>
                    <a:lnTo>
                      <a:pt x="745" y="260"/>
                    </a:lnTo>
                    <a:lnTo>
                      <a:pt x="745" y="260"/>
                    </a:lnTo>
                    <a:lnTo>
                      <a:pt x="745" y="263"/>
                    </a:lnTo>
                    <a:lnTo>
                      <a:pt x="745" y="263"/>
                    </a:lnTo>
                    <a:lnTo>
                      <a:pt x="743" y="263"/>
                    </a:lnTo>
                    <a:lnTo>
                      <a:pt x="743" y="265"/>
                    </a:lnTo>
                    <a:lnTo>
                      <a:pt x="740" y="270"/>
                    </a:lnTo>
                    <a:lnTo>
                      <a:pt x="740" y="270"/>
                    </a:lnTo>
                    <a:lnTo>
                      <a:pt x="738" y="270"/>
                    </a:lnTo>
                    <a:lnTo>
                      <a:pt x="736" y="272"/>
                    </a:lnTo>
                    <a:lnTo>
                      <a:pt x="733" y="275"/>
                    </a:lnTo>
                    <a:lnTo>
                      <a:pt x="733" y="275"/>
                    </a:lnTo>
                    <a:lnTo>
                      <a:pt x="731" y="275"/>
                    </a:lnTo>
                    <a:lnTo>
                      <a:pt x="731" y="275"/>
                    </a:lnTo>
                    <a:lnTo>
                      <a:pt x="731" y="275"/>
                    </a:lnTo>
                    <a:lnTo>
                      <a:pt x="731" y="277"/>
                    </a:lnTo>
                    <a:lnTo>
                      <a:pt x="729" y="277"/>
                    </a:lnTo>
                    <a:lnTo>
                      <a:pt x="729" y="279"/>
                    </a:lnTo>
                    <a:lnTo>
                      <a:pt x="726" y="279"/>
                    </a:lnTo>
                    <a:lnTo>
                      <a:pt x="726" y="279"/>
                    </a:lnTo>
                    <a:lnTo>
                      <a:pt x="724" y="279"/>
                    </a:lnTo>
                    <a:lnTo>
                      <a:pt x="722" y="279"/>
                    </a:lnTo>
                    <a:lnTo>
                      <a:pt x="717" y="279"/>
                    </a:lnTo>
                    <a:lnTo>
                      <a:pt x="714" y="282"/>
                    </a:lnTo>
                    <a:lnTo>
                      <a:pt x="712" y="282"/>
                    </a:lnTo>
                    <a:lnTo>
                      <a:pt x="712" y="282"/>
                    </a:lnTo>
                    <a:lnTo>
                      <a:pt x="712" y="282"/>
                    </a:lnTo>
                    <a:lnTo>
                      <a:pt x="712" y="284"/>
                    </a:lnTo>
                    <a:lnTo>
                      <a:pt x="707" y="286"/>
                    </a:lnTo>
                    <a:lnTo>
                      <a:pt x="705" y="289"/>
                    </a:lnTo>
                    <a:lnTo>
                      <a:pt x="705" y="289"/>
                    </a:lnTo>
                    <a:lnTo>
                      <a:pt x="703" y="289"/>
                    </a:lnTo>
                    <a:lnTo>
                      <a:pt x="703" y="289"/>
                    </a:lnTo>
                    <a:lnTo>
                      <a:pt x="700" y="289"/>
                    </a:lnTo>
                    <a:lnTo>
                      <a:pt x="700" y="291"/>
                    </a:lnTo>
                    <a:lnTo>
                      <a:pt x="700" y="291"/>
                    </a:lnTo>
                    <a:lnTo>
                      <a:pt x="700" y="291"/>
                    </a:lnTo>
                    <a:lnTo>
                      <a:pt x="700" y="294"/>
                    </a:lnTo>
                    <a:lnTo>
                      <a:pt x="700" y="294"/>
                    </a:lnTo>
                    <a:lnTo>
                      <a:pt x="703" y="294"/>
                    </a:lnTo>
                    <a:lnTo>
                      <a:pt x="703" y="294"/>
                    </a:lnTo>
                    <a:lnTo>
                      <a:pt x="703" y="296"/>
                    </a:lnTo>
                    <a:lnTo>
                      <a:pt x="700" y="296"/>
                    </a:lnTo>
                    <a:lnTo>
                      <a:pt x="700" y="296"/>
                    </a:lnTo>
                    <a:lnTo>
                      <a:pt x="700" y="296"/>
                    </a:lnTo>
                    <a:lnTo>
                      <a:pt x="698" y="294"/>
                    </a:lnTo>
                    <a:lnTo>
                      <a:pt x="698" y="294"/>
                    </a:lnTo>
                    <a:lnTo>
                      <a:pt x="698" y="296"/>
                    </a:lnTo>
                    <a:lnTo>
                      <a:pt x="696" y="296"/>
                    </a:lnTo>
                    <a:lnTo>
                      <a:pt x="696" y="296"/>
                    </a:lnTo>
                    <a:lnTo>
                      <a:pt x="696" y="296"/>
                    </a:lnTo>
                    <a:lnTo>
                      <a:pt x="696" y="296"/>
                    </a:lnTo>
                    <a:lnTo>
                      <a:pt x="693" y="296"/>
                    </a:lnTo>
                    <a:lnTo>
                      <a:pt x="693" y="296"/>
                    </a:lnTo>
                    <a:lnTo>
                      <a:pt x="693" y="296"/>
                    </a:lnTo>
                    <a:lnTo>
                      <a:pt x="693" y="296"/>
                    </a:lnTo>
                    <a:lnTo>
                      <a:pt x="691" y="296"/>
                    </a:lnTo>
                    <a:lnTo>
                      <a:pt x="688" y="298"/>
                    </a:lnTo>
                    <a:lnTo>
                      <a:pt x="688" y="298"/>
                    </a:lnTo>
                    <a:lnTo>
                      <a:pt x="688" y="298"/>
                    </a:lnTo>
                    <a:lnTo>
                      <a:pt x="688" y="301"/>
                    </a:lnTo>
                    <a:lnTo>
                      <a:pt x="686" y="301"/>
                    </a:lnTo>
                    <a:lnTo>
                      <a:pt x="686" y="301"/>
                    </a:lnTo>
                    <a:lnTo>
                      <a:pt x="686" y="301"/>
                    </a:lnTo>
                    <a:lnTo>
                      <a:pt x="686" y="301"/>
                    </a:lnTo>
                    <a:lnTo>
                      <a:pt x="684" y="301"/>
                    </a:lnTo>
                    <a:lnTo>
                      <a:pt x="684" y="301"/>
                    </a:lnTo>
                    <a:lnTo>
                      <a:pt x="684" y="301"/>
                    </a:lnTo>
                    <a:lnTo>
                      <a:pt x="684" y="301"/>
                    </a:lnTo>
                    <a:lnTo>
                      <a:pt x="681" y="303"/>
                    </a:lnTo>
                    <a:lnTo>
                      <a:pt x="681" y="303"/>
                    </a:lnTo>
                    <a:lnTo>
                      <a:pt x="681" y="303"/>
                    </a:lnTo>
                    <a:lnTo>
                      <a:pt x="681" y="303"/>
                    </a:lnTo>
                    <a:lnTo>
                      <a:pt x="684" y="303"/>
                    </a:lnTo>
                    <a:lnTo>
                      <a:pt x="684" y="303"/>
                    </a:lnTo>
                    <a:lnTo>
                      <a:pt x="684" y="303"/>
                    </a:lnTo>
                    <a:lnTo>
                      <a:pt x="684" y="303"/>
                    </a:lnTo>
                    <a:lnTo>
                      <a:pt x="684" y="303"/>
                    </a:lnTo>
                    <a:lnTo>
                      <a:pt x="684" y="303"/>
                    </a:lnTo>
                    <a:lnTo>
                      <a:pt x="684" y="305"/>
                    </a:lnTo>
                    <a:lnTo>
                      <a:pt x="684" y="305"/>
                    </a:lnTo>
                    <a:lnTo>
                      <a:pt x="684" y="305"/>
                    </a:lnTo>
                    <a:lnTo>
                      <a:pt x="684" y="305"/>
                    </a:lnTo>
                    <a:lnTo>
                      <a:pt x="684" y="310"/>
                    </a:lnTo>
                    <a:lnTo>
                      <a:pt x="684" y="313"/>
                    </a:lnTo>
                    <a:lnTo>
                      <a:pt x="681" y="313"/>
                    </a:lnTo>
                    <a:lnTo>
                      <a:pt x="681" y="313"/>
                    </a:lnTo>
                    <a:lnTo>
                      <a:pt x="681" y="315"/>
                    </a:lnTo>
                    <a:lnTo>
                      <a:pt x="681" y="315"/>
                    </a:lnTo>
                    <a:lnTo>
                      <a:pt x="681" y="315"/>
                    </a:lnTo>
                    <a:lnTo>
                      <a:pt x="679" y="315"/>
                    </a:lnTo>
                    <a:lnTo>
                      <a:pt x="679" y="315"/>
                    </a:lnTo>
                    <a:lnTo>
                      <a:pt x="677" y="317"/>
                    </a:lnTo>
                    <a:lnTo>
                      <a:pt x="677" y="317"/>
                    </a:lnTo>
                    <a:lnTo>
                      <a:pt x="677" y="317"/>
                    </a:lnTo>
                    <a:lnTo>
                      <a:pt x="674" y="317"/>
                    </a:lnTo>
                    <a:lnTo>
                      <a:pt x="674" y="317"/>
                    </a:lnTo>
                    <a:lnTo>
                      <a:pt x="674" y="317"/>
                    </a:lnTo>
                    <a:lnTo>
                      <a:pt x="674" y="317"/>
                    </a:lnTo>
                    <a:lnTo>
                      <a:pt x="674" y="320"/>
                    </a:lnTo>
                    <a:lnTo>
                      <a:pt x="672" y="320"/>
                    </a:lnTo>
                    <a:lnTo>
                      <a:pt x="669" y="322"/>
                    </a:lnTo>
                    <a:lnTo>
                      <a:pt x="669" y="322"/>
                    </a:lnTo>
                    <a:lnTo>
                      <a:pt x="667" y="322"/>
                    </a:lnTo>
                    <a:lnTo>
                      <a:pt x="667" y="324"/>
                    </a:lnTo>
                    <a:lnTo>
                      <a:pt x="667" y="327"/>
                    </a:lnTo>
                    <a:lnTo>
                      <a:pt x="665" y="329"/>
                    </a:lnTo>
                    <a:lnTo>
                      <a:pt x="665" y="329"/>
                    </a:lnTo>
                    <a:lnTo>
                      <a:pt x="665" y="329"/>
                    </a:lnTo>
                    <a:lnTo>
                      <a:pt x="662" y="331"/>
                    </a:lnTo>
                    <a:lnTo>
                      <a:pt x="662" y="331"/>
                    </a:lnTo>
                    <a:lnTo>
                      <a:pt x="660" y="331"/>
                    </a:lnTo>
                    <a:lnTo>
                      <a:pt x="660" y="331"/>
                    </a:lnTo>
                    <a:lnTo>
                      <a:pt x="660" y="331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58" y="334"/>
                    </a:lnTo>
                    <a:lnTo>
                      <a:pt x="658" y="334"/>
                    </a:lnTo>
                    <a:lnTo>
                      <a:pt x="658" y="334"/>
                    </a:lnTo>
                    <a:lnTo>
                      <a:pt x="658" y="334"/>
                    </a:lnTo>
                    <a:lnTo>
                      <a:pt x="658" y="334"/>
                    </a:lnTo>
                    <a:lnTo>
                      <a:pt x="658" y="334"/>
                    </a:lnTo>
                    <a:lnTo>
                      <a:pt x="658" y="336"/>
                    </a:lnTo>
                    <a:lnTo>
                      <a:pt x="658" y="336"/>
                    </a:lnTo>
                    <a:lnTo>
                      <a:pt x="658" y="336"/>
                    </a:lnTo>
                    <a:lnTo>
                      <a:pt x="658" y="336"/>
                    </a:lnTo>
                    <a:lnTo>
                      <a:pt x="658" y="336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39"/>
                    </a:lnTo>
                    <a:lnTo>
                      <a:pt x="658" y="341"/>
                    </a:lnTo>
                    <a:lnTo>
                      <a:pt x="658" y="346"/>
                    </a:lnTo>
                    <a:lnTo>
                      <a:pt x="658" y="346"/>
                    </a:lnTo>
                    <a:lnTo>
                      <a:pt x="658" y="346"/>
                    </a:lnTo>
                    <a:lnTo>
                      <a:pt x="658" y="346"/>
                    </a:lnTo>
                    <a:lnTo>
                      <a:pt x="658" y="346"/>
                    </a:lnTo>
                    <a:lnTo>
                      <a:pt x="658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48"/>
                    </a:lnTo>
                    <a:lnTo>
                      <a:pt x="660" y="350"/>
                    </a:lnTo>
                    <a:lnTo>
                      <a:pt x="660" y="350"/>
                    </a:lnTo>
                    <a:lnTo>
                      <a:pt x="660" y="350"/>
                    </a:lnTo>
                    <a:lnTo>
                      <a:pt x="660" y="350"/>
                    </a:lnTo>
                    <a:lnTo>
                      <a:pt x="660" y="350"/>
                    </a:lnTo>
                    <a:lnTo>
                      <a:pt x="660" y="350"/>
                    </a:lnTo>
                    <a:lnTo>
                      <a:pt x="660" y="353"/>
                    </a:lnTo>
                    <a:lnTo>
                      <a:pt x="660" y="353"/>
                    </a:lnTo>
                    <a:lnTo>
                      <a:pt x="660" y="353"/>
                    </a:lnTo>
                    <a:lnTo>
                      <a:pt x="660" y="353"/>
                    </a:lnTo>
                    <a:lnTo>
                      <a:pt x="660" y="355"/>
                    </a:lnTo>
                    <a:lnTo>
                      <a:pt x="660" y="355"/>
                    </a:lnTo>
                    <a:lnTo>
                      <a:pt x="660" y="355"/>
                    </a:lnTo>
                    <a:lnTo>
                      <a:pt x="660" y="355"/>
                    </a:lnTo>
                    <a:lnTo>
                      <a:pt x="658" y="355"/>
                    </a:lnTo>
                    <a:lnTo>
                      <a:pt x="658" y="355"/>
                    </a:lnTo>
                    <a:lnTo>
                      <a:pt x="658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5" y="355"/>
                    </a:lnTo>
                    <a:lnTo>
                      <a:pt x="653" y="355"/>
                    </a:lnTo>
                    <a:lnTo>
                      <a:pt x="653" y="355"/>
                    </a:lnTo>
                    <a:lnTo>
                      <a:pt x="653" y="355"/>
                    </a:lnTo>
                    <a:lnTo>
                      <a:pt x="653" y="355"/>
                    </a:lnTo>
                    <a:lnTo>
                      <a:pt x="653" y="355"/>
                    </a:lnTo>
                    <a:lnTo>
                      <a:pt x="653" y="355"/>
                    </a:lnTo>
                    <a:lnTo>
                      <a:pt x="653" y="357"/>
                    </a:lnTo>
                    <a:lnTo>
                      <a:pt x="646" y="353"/>
                    </a:lnTo>
                    <a:lnTo>
                      <a:pt x="641" y="350"/>
                    </a:lnTo>
                    <a:lnTo>
                      <a:pt x="641" y="350"/>
                    </a:lnTo>
                    <a:lnTo>
                      <a:pt x="639" y="348"/>
                    </a:lnTo>
                    <a:lnTo>
                      <a:pt x="636" y="348"/>
                    </a:lnTo>
                    <a:lnTo>
                      <a:pt x="634" y="346"/>
                    </a:lnTo>
                    <a:lnTo>
                      <a:pt x="632" y="343"/>
                    </a:lnTo>
                    <a:lnTo>
                      <a:pt x="632" y="341"/>
                    </a:lnTo>
                    <a:lnTo>
                      <a:pt x="629" y="341"/>
                    </a:lnTo>
                    <a:lnTo>
                      <a:pt x="629" y="341"/>
                    </a:lnTo>
                    <a:lnTo>
                      <a:pt x="629" y="341"/>
                    </a:lnTo>
                    <a:lnTo>
                      <a:pt x="627" y="341"/>
                    </a:lnTo>
                    <a:lnTo>
                      <a:pt x="627" y="341"/>
                    </a:lnTo>
                    <a:lnTo>
                      <a:pt x="627" y="341"/>
                    </a:lnTo>
                    <a:lnTo>
                      <a:pt x="627" y="341"/>
                    </a:lnTo>
                    <a:lnTo>
                      <a:pt x="629" y="341"/>
                    </a:lnTo>
                    <a:lnTo>
                      <a:pt x="629" y="341"/>
                    </a:lnTo>
                    <a:lnTo>
                      <a:pt x="629" y="339"/>
                    </a:lnTo>
                    <a:lnTo>
                      <a:pt x="629" y="339"/>
                    </a:lnTo>
                    <a:lnTo>
                      <a:pt x="632" y="339"/>
                    </a:lnTo>
                    <a:lnTo>
                      <a:pt x="632" y="339"/>
                    </a:lnTo>
                    <a:lnTo>
                      <a:pt x="632" y="339"/>
                    </a:lnTo>
                    <a:lnTo>
                      <a:pt x="632" y="339"/>
                    </a:lnTo>
                    <a:lnTo>
                      <a:pt x="632" y="336"/>
                    </a:lnTo>
                    <a:lnTo>
                      <a:pt x="632" y="336"/>
                    </a:lnTo>
                    <a:lnTo>
                      <a:pt x="634" y="336"/>
                    </a:lnTo>
                    <a:lnTo>
                      <a:pt x="634" y="334"/>
                    </a:lnTo>
                    <a:lnTo>
                      <a:pt x="634" y="334"/>
                    </a:lnTo>
                    <a:lnTo>
                      <a:pt x="634" y="331"/>
                    </a:lnTo>
                    <a:lnTo>
                      <a:pt x="634" y="331"/>
                    </a:lnTo>
                    <a:lnTo>
                      <a:pt x="634" y="329"/>
                    </a:lnTo>
                    <a:lnTo>
                      <a:pt x="634" y="329"/>
                    </a:lnTo>
                    <a:lnTo>
                      <a:pt x="634" y="329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7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2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4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32" y="324"/>
                    </a:lnTo>
                    <a:lnTo>
                      <a:pt x="629" y="324"/>
                    </a:lnTo>
                    <a:lnTo>
                      <a:pt x="629" y="324"/>
                    </a:lnTo>
                    <a:lnTo>
                      <a:pt x="629" y="324"/>
                    </a:lnTo>
                    <a:lnTo>
                      <a:pt x="629" y="324"/>
                    </a:lnTo>
                    <a:lnTo>
                      <a:pt x="629" y="322"/>
                    </a:lnTo>
                    <a:lnTo>
                      <a:pt x="629" y="322"/>
                    </a:lnTo>
                    <a:lnTo>
                      <a:pt x="629" y="320"/>
                    </a:lnTo>
                    <a:lnTo>
                      <a:pt x="629" y="320"/>
                    </a:lnTo>
                    <a:lnTo>
                      <a:pt x="627" y="317"/>
                    </a:lnTo>
                    <a:lnTo>
                      <a:pt x="627" y="317"/>
                    </a:lnTo>
                    <a:lnTo>
                      <a:pt x="627" y="317"/>
                    </a:lnTo>
                    <a:lnTo>
                      <a:pt x="627" y="315"/>
                    </a:lnTo>
                    <a:lnTo>
                      <a:pt x="625" y="315"/>
                    </a:lnTo>
                    <a:lnTo>
                      <a:pt x="625" y="315"/>
                    </a:lnTo>
                    <a:lnTo>
                      <a:pt x="625" y="315"/>
                    </a:lnTo>
                    <a:lnTo>
                      <a:pt x="625" y="315"/>
                    </a:lnTo>
                    <a:lnTo>
                      <a:pt x="625" y="315"/>
                    </a:lnTo>
                    <a:lnTo>
                      <a:pt x="625" y="315"/>
                    </a:lnTo>
                    <a:lnTo>
                      <a:pt x="622" y="315"/>
                    </a:lnTo>
                    <a:lnTo>
                      <a:pt x="620" y="317"/>
                    </a:lnTo>
                    <a:lnTo>
                      <a:pt x="620" y="317"/>
                    </a:lnTo>
                    <a:lnTo>
                      <a:pt x="620" y="317"/>
                    </a:lnTo>
                    <a:lnTo>
                      <a:pt x="620" y="317"/>
                    </a:lnTo>
                    <a:lnTo>
                      <a:pt x="617" y="317"/>
                    </a:lnTo>
                    <a:lnTo>
                      <a:pt x="617" y="315"/>
                    </a:lnTo>
                    <a:lnTo>
                      <a:pt x="617" y="315"/>
                    </a:lnTo>
                    <a:lnTo>
                      <a:pt x="615" y="315"/>
                    </a:lnTo>
                    <a:lnTo>
                      <a:pt x="615" y="315"/>
                    </a:lnTo>
                    <a:lnTo>
                      <a:pt x="608" y="315"/>
                    </a:lnTo>
                    <a:lnTo>
                      <a:pt x="601" y="315"/>
                    </a:lnTo>
                    <a:lnTo>
                      <a:pt x="599" y="317"/>
                    </a:lnTo>
                    <a:lnTo>
                      <a:pt x="591" y="317"/>
                    </a:lnTo>
                    <a:lnTo>
                      <a:pt x="584" y="317"/>
                    </a:lnTo>
                    <a:lnTo>
                      <a:pt x="577" y="317"/>
                    </a:lnTo>
                    <a:lnTo>
                      <a:pt x="573" y="317"/>
                    </a:lnTo>
                    <a:lnTo>
                      <a:pt x="565" y="317"/>
                    </a:lnTo>
                    <a:lnTo>
                      <a:pt x="563" y="317"/>
                    </a:lnTo>
                    <a:lnTo>
                      <a:pt x="563" y="317"/>
                    </a:lnTo>
                    <a:lnTo>
                      <a:pt x="563" y="317"/>
                    </a:lnTo>
                    <a:lnTo>
                      <a:pt x="561" y="315"/>
                    </a:lnTo>
                    <a:lnTo>
                      <a:pt x="561" y="315"/>
                    </a:lnTo>
                    <a:lnTo>
                      <a:pt x="558" y="303"/>
                    </a:lnTo>
                    <a:lnTo>
                      <a:pt x="556" y="294"/>
                    </a:lnTo>
                    <a:lnTo>
                      <a:pt x="554" y="284"/>
                    </a:lnTo>
                    <a:lnTo>
                      <a:pt x="551" y="277"/>
                    </a:lnTo>
                    <a:lnTo>
                      <a:pt x="551" y="26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2" y="258"/>
                    </a:lnTo>
                    <a:lnTo>
                      <a:pt x="537" y="258"/>
                    </a:lnTo>
                    <a:lnTo>
                      <a:pt x="530" y="258"/>
                    </a:lnTo>
                    <a:lnTo>
                      <a:pt x="525" y="258"/>
                    </a:lnTo>
                    <a:lnTo>
                      <a:pt x="525" y="258"/>
                    </a:lnTo>
                    <a:lnTo>
                      <a:pt x="525" y="258"/>
                    </a:lnTo>
                    <a:lnTo>
                      <a:pt x="525" y="258"/>
                    </a:lnTo>
                    <a:lnTo>
                      <a:pt x="523" y="258"/>
                    </a:lnTo>
                    <a:lnTo>
                      <a:pt x="525" y="244"/>
                    </a:lnTo>
                    <a:lnTo>
                      <a:pt x="525" y="232"/>
                    </a:lnTo>
                    <a:lnTo>
                      <a:pt x="525" y="230"/>
                    </a:lnTo>
                    <a:lnTo>
                      <a:pt x="525" y="230"/>
                    </a:lnTo>
                    <a:lnTo>
                      <a:pt x="525" y="230"/>
                    </a:lnTo>
                    <a:lnTo>
                      <a:pt x="525" y="230"/>
                    </a:lnTo>
                    <a:lnTo>
                      <a:pt x="525" y="227"/>
                    </a:lnTo>
                    <a:lnTo>
                      <a:pt x="525" y="227"/>
                    </a:lnTo>
                    <a:lnTo>
                      <a:pt x="528" y="227"/>
                    </a:lnTo>
                    <a:lnTo>
                      <a:pt x="528" y="225"/>
                    </a:lnTo>
                    <a:lnTo>
                      <a:pt x="528" y="223"/>
                    </a:lnTo>
                    <a:lnTo>
                      <a:pt x="528" y="206"/>
                    </a:lnTo>
                    <a:lnTo>
                      <a:pt x="530" y="187"/>
                    </a:lnTo>
                    <a:lnTo>
                      <a:pt x="520" y="192"/>
                    </a:lnTo>
                    <a:lnTo>
                      <a:pt x="513" y="197"/>
                    </a:lnTo>
                    <a:lnTo>
                      <a:pt x="513" y="197"/>
                    </a:lnTo>
                    <a:lnTo>
                      <a:pt x="513" y="197"/>
                    </a:lnTo>
                    <a:lnTo>
                      <a:pt x="509" y="189"/>
                    </a:lnTo>
                    <a:lnTo>
                      <a:pt x="506" y="180"/>
                    </a:lnTo>
                    <a:lnTo>
                      <a:pt x="504" y="175"/>
                    </a:lnTo>
                    <a:lnTo>
                      <a:pt x="499" y="166"/>
                    </a:lnTo>
                    <a:lnTo>
                      <a:pt x="497" y="166"/>
                    </a:lnTo>
                    <a:lnTo>
                      <a:pt x="497" y="163"/>
                    </a:lnTo>
                    <a:lnTo>
                      <a:pt x="490" y="161"/>
                    </a:lnTo>
                    <a:lnTo>
                      <a:pt x="485" y="156"/>
                    </a:lnTo>
                    <a:lnTo>
                      <a:pt x="483" y="154"/>
                    </a:lnTo>
                    <a:lnTo>
                      <a:pt x="480" y="152"/>
                    </a:lnTo>
                    <a:lnTo>
                      <a:pt x="476" y="144"/>
                    </a:lnTo>
                    <a:lnTo>
                      <a:pt x="468" y="137"/>
                    </a:lnTo>
                    <a:lnTo>
                      <a:pt x="468" y="137"/>
                    </a:lnTo>
                    <a:lnTo>
                      <a:pt x="468" y="135"/>
                    </a:lnTo>
                    <a:lnTo>
                      <a:pt x="466" y="135"/>
                    </a:lnTo>
                    <a:lnTo>
                      <a:pt x="466" y="135"/>
                    </a:lnTo>
                    <a:lnTo>
                      <a:pt x="464" y="135"/>
                    </a:lnTo>
                    <a:lnTo>
                      <a:pt x="464" y="135"/>
                    </a:lnTo>
                    <a:lnTo>
                      <a:pt x="459" y="140"/>
                    </a:lnTo>
                    <a:lnTo>
                      <a:pt x="454" y="142"/>
                    </a:lnTo>
                    <a:lnTo>
                      <a:pt x="450" y="144"/>
                    </a:lnTo>
                    <a:lnTo>
                      <a:pt x="442" y="147"/>
                    </a:lnTo>
                    <a:lnTo>
                      <a:pt x="442" y="147"/>
                    </a:lnTo>
                    <a:lnTo>
                      <a:pt x="442" y="149"/>
                    </a:lnTo>
                    <a:lnTo>
                      <a:pt x="438" y="147"/>
                    </a:lnTo>
                    <a:lnTo>
                      <a:pt x="431" y="147"/>
                    </a:lnTo>
                    <a:lnTo>
                      <a:pt x="424" y="147"/>
                    </a:lnTo>
                    <a:lnTo>
                      <a:pt x="416" y="147"/>
                    </a:lnTo>
                    <a:lnTo>
                      <a:pt x="409" y="144"/>
                    </a:lnTo>
                    <a:lnTo>
                      <a:pt x="402" y="144"/>
                    </a:lnTo>
                    <a:lnTo>
                      <a:pt x="393" y="144"/>
                    </a:lnTo>
                    <a:lnTo>
                      <a:pt x="386" y="142"/>
                    </a:lnTo>
                    <a:lnTo>
                      <a:pt x="379" y="142"/>
                    </a:lnTo>
                    <a:lnTo>
                      <a:pt x="374" y="142"/>
                    </a:lnTo>
                    <a:lnTo>
                      <a:pt x="369" y="144"/>
                    </a:lnTo>
                    <a:lnTo>
                      <a:pt x="364" y="144"/>
                    </a:lnTo>
                    <a:lnTo>
                      <a:pt x="357" y="144"/>
                    </a:lnTo>
                    <a:lnTo>
                      <a:pt x="353" y="147"/>
                    </a:lnTo>
                    <a:lnTo>
                      <a:pt x="348" y="147"/>
                    </a:lnTo>
                    <a:lnTo>
                      <a:pt x="343" y="147"/>
                    </a:lnTo>
                    <a:lnTo>
                      <a:pt x="338" y="149"/>
                    </a:lnTo>
                    <a:lnTo>
                      <a:pt x="336" y="149"/>
                    </a:lnTo>
                    <a:lnTo>
                      <a:pt x="334" y="149"/>
                    </a:lnTo>
                    <a:lnTo>
                      <a:pt x="331" y="149"/>
                    </a:lnTo>
                    <a:lnTo>
                      <a:pt x="327" y="152"/>
                    </a:lnTo>
                    <a:lnTo>
                      <a:pt x="327" y="152"/>
                    </a:lnTo>
                    <a:lnTo>
                      <a:pt x="324" y="152"/>
                    </a:lnTo>
                    <a:lnTo>
                      <a:pt x="322" y="152"/>
                    </a:lnTo>
                    <a:lnTo>
                      <a:pt x="319" y="152"/>
                    </a:lnTo>
                    <a:lnTo>
                      <a:pt x="315" y="154"/>
                    </a:lnTo>
                    <a:lnTo>
                      <a:pt x="315" y="154"/>
                    </a:lnTo>
                    <a:lnTo>
                      <a:pt x="315" y="152"/>
                    </a:lnTo>
                    <a:lnTo>
                      <a:pt x="315" y="152"/>
                    </a:lnTo>
                    <a:lnTo>
                      <a:pt x="310" y="147"/>
                    </a:lnTo>
                    <a:lnTo>
                      <a:pt x="308" y="144"/>
                    </a:lnTo>
                    <a:lnTo>
                      <a:pt x="303" y="140"/>
                    </a:lnTo>
                    <a:lnTo>
                      <a:pt x="301" y="137"/>
                    </a:lnTo>
                    <a:lnTo>
                      <a:pt x="298" y="135"/>
                    </a:lnTo>
                    <a:lnTo>
                      <a:pt x="296" y="130"/>
                    </a:lnTo>
                    <a:lnTo>
                      <a:pt x="291" y="128"/>
                    </a:lnTo>
                    <a:lnTo>
                      <a:pt x="289" y="123"/>
                    </a:lnTo>
                    <a:lnTo>
                      <a:pt x="286" y="121"/>
                    </a:lnTo>
                    <a:lnTo>
                      <a:pt x="282" y="116"/>
                    </a:lnTo>
                    <a:lnTo>
                      <a:pt x="279" y="114"/>
                    </a:lnTo>
                    <a:lnTo>
                      <a:pt x="277" y="109"/>
                    </a:lnTo>
                    <a:lnTo>
                      <a:pt x="270" y="104"/>
                    </a:lnTo>
                    <a:lnTo>
                      <a:pt x="267" y="97"/>
                    </a:lnTo>
                    <a:lnTo>
                      <a:pt x="267" y="97"/>
                    </a:lnTo>
                    <a:lnTo>
                      <a:pt x="267" y="92"/>
                    </a:lnTo>
                    <a:lnTo>
                      <a:pt x="265" y="90"/>
                    </a:lnTo>
                    <a:lnTo>
                      <a:pt x="265" y="90"/>
                    </a:lnTo>
                    <a:lnTo>
                      <a:pt x="265" y="88"/>
                    </a:lnTo>
                    <a:lnTo>
                      <a:pt x="260" y="85"/>
                    </a:lnTo>
                    <a:lnTo>
                      <a:pt x="256" y="83"/>
                    </a:lnTo>
                    <a:lnTo>
                      <a:pt x="251" y="78"/>
                    </a:lnTo>
                    <a:lnTo>
                      <a:pt x="241" y="73"/>
                    </a:lnTo>
                    <a:lnTo>
                      <a:pt x="234" y="66"/>
                    </a:lnTo>
                    <a:lnTo>
                      <a:pt x="225" y="62"/>
                    </a:lnTo>
                    <a:lnTo>
                      <a:pt x="213" y="55"/>
                    </a:lnTo>
                    <a:lnTo>
                      <a:pt x="204" y="47"/>
                    </a:lnTo>
                    <a:lnTo>
                      <a:pt x="192" y="40"/>
                    </a:lnTo>
                    <a:lnTo>
                      <a:pt x="182" y="33"/>
                    </a:lnTo>
                    <a:lnTo>
                      <a:pt x="173" y="26"/>
                    </a:lnTo>
                    <a:lnTo>
                      <a:pt x="163" y="21"/>
                    </a:lnTo>
                    <a:lnTo>
                      <a:pt x="161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4" y="7"/>
                    </a:lnTo>
                    <a:lnTo>
                      <a:pt x="140" y="5"/>
                    </a:lnTo>
                    <a:lnTo>
                      <a:pt x="140" y="5"/>
                    </a:lnTo>
                    <a:lnTo>
                      <a:pt x="135" y="3"/>
                    </a:lnTo>
                    <a:lnTo>
                      <a:pt x="135" y="0"/>
                    </a:lnTo>
                    <a:lnTo>
                      <a:pt x="133" y="0"/>
                    </a:lnTo>
                    <a:lnTo>
                      <a:pt x="128" y="3"/>
                    </a:lnTo>
                    <a:lnTo>
                      <a:pt x="126" y="3"/>
                    </a:lnTo>
                    <a:lnTo>
                      <a:pt x="123" y="5"/>
                    </a:lnTo>
                    <a:lnTo>
                      <a:pt x="118" y="5"/>
                    </a:lnTo>
                    <a:lnTo>
                      <a:pt x="116" y="5"/>
                    </a:lnTo>
                    <a:lnTo>
                      <a:pt x="114" y="7"/>
                    </a:lnTo>
                    <a:lnTo>
                      <a:pt x="109" y="7"/>
                    </a:lnTo>
                    <a:lnTo>
                      <a:pt x="107" y="7"/>
                    </a:lnTo>
                    <a:lnTo>
                      <a:pt x="104" y="10"/>
                    </a:lnTo>
                    <a:lnTo>
                      <a:pt x="97" y="12"/>
                    </a:lnTo>
                    <a:lnTo>
                      <a:pt x="90" y="14"/>
                    </a:lnTo>
                    <a:lnTo>
                      <a:pt x="85" y="14"/>
                    </a:lnTo>
                    <a:lnTo>
                      <a:pt x="78" y="17"/>
                    </a:lnTo>
                    <a:lnTo>
                      <a:pt x="73" y="19"/>
                    </a:lnTo>
                    <a:lnTo>
                      <a:pt x="69" y="21"/>
                    </a:lnTo>
                    <a:lnTo>
                      <a:pt x="64" y="21"/>
                    </a:lnTo>
                    <a:lnTo>
                      <a:pt x="57" y="24"/>
                    </a:lnTo>
                    <a:lnTo>
                      <a:pt x="52" y="26"/>
                    </a:lnTo>
                    <a:lnTo>
                      <a:pt x="47" y="26"/>
                    </a:lnTo>
                    <a:lnTo>
                      <a:pt x="43" y="29"/>
                    </a:lnTo>
                    <a:lnTo>
                      <a:pt x="38" y="31"/>
                    </a:lnTo>
                    <a:lnTo>
                      <a:pt x="38" y="31"/>
                    </a:lnTo>
                    <a:lnTo>
                      <a:pt x="33" y="31"/>
                    </a:lnTo>
                    <a:lnTo>
                      <a:pt x="29" y="33"/>
                    </a:lnTo>
                    <a:lnTo>
                      <a:pt x="24" y="36"/>
                    </a:lnTo>
                    <a:lnTo>
                      <a:pt x="19" y="36"/>
                    </a:lnTo>
                    <a:lnTo>
                      <a:pt x="14" y="38"/>
                    </a:lnTo>
                    <a:lnTo>
                      <a:pt x="10" y="40"/>
                    </a:lnTo>
                    <a:lnTo>
                      <a:pt x="5" y="40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59"/>
                    </a:lnTo>
                    <a:lnTo>
                      <a:pt x="0" y="76"/>
                    </a:lnTo>
                    <a:lnTo>
                      <a:pt x="0" y="92"/>
                    </a:lnTo>
                    <a:lnTo>
                      <a:pt x="0" y="109"/>
                    </a:lnTo>
                    <a:lnTo>
                      <a:pt x="0" y="126"/>
                    </a:lnTo>
                    <a:lnTo>
                      <a:pt x="0" y="142"/>
                    </a:lnTo>
                    <a:lnTo>
                      <a:pt x="0" y="159"/>
                    </a:lnTo>
                    <a:lnTo>
                      <a:pt x="0" y="175"/>
                    </a:lnTo>
                    <a:lnTo>
                      <a:pt x="0" y="192"/>
                    </a:lnTo>
                    <a:lnTo>
                      <a:pt x="0" y="208"/>
                    </a:lnTo>
                    <a:lnTo>
                      <a:pt x="0" y="225"/>
                    </a:lnTo>
                    <a:lnTo>
                      <a:pt x="0" y="242"/>
                    </a:lnTo>
                    <a:lnTo>
                      <a:pt x="0" y="258"/>
                    </a:lnTo>
                    <a:lnTo>
                      <a:pt x="0" y="275"/>
                    </a:lnTo>
                    <a:lnTo>
                      <a:pt x="0" y="289"/>
                    </a:lnTo>
                    <a:lnTo>
                      <a:pt x="0" y="305"/>
                    </a:lnTo>
                    <a:lnTo>
                      <a:pt x="7" y="305"/>
                    </a:lnTo>
                    <a:lnTo>
                      <a:pt x="17" y="305"/>
                    </a:lnTo>
                    <a:lnTo>
                      <a:pt x="29" y="308"/>
                    </a:lnTo>
                    <a:lnTo>
                      <a:pt x="31" y="308"/>
                    </a:lnTo>
                    <a:lnTo>
                      <a:pt x="43" y="308"/>
                    </a:lnTo>
                    <a:lnTo>
                      <a:pt x="47" y="308"/>
                    </a:lnTo>
                    <a:lnTo>
                      <a:pt x="52" y="310"/>
                    </a:lnTo>
                    <a:lnTo>
                      <a:pt x="55" y="310"/>
                    </a:lnTo>
                    <a:lnTo>
                      <a:pt x="57" y="308"/>
                    </a:lnTo>
                    <a:lnTo>
                      <a:pt x="57" y="305"/>
                    </a:lnTo>
                    <a:lnTo>
                      <a:pt x="59" y="303"/>
                    </a:lnTo>
                    <a:lnTo>
                      <a:pt x="59" y="303"/>
                    </a:lnTo>
                    <a:lnTo>
                      <a:pt x="62" y="303"/>
                    </a:lnTo>
                    <a:lnTo>
                      <a:pt x="62" y="303"/>
                    </a:lnTo>
                    <a:lnTo>
                      <a:pt x="62" y="303"/>
                    </a:lnTo>
                    <a:lnTo>
                      <a:pt x="59" y="301"/>
                    </a:lnTo>
                    <a:lnTo>
                      <a:pt x="57" y="301"/>
                    </a:lnTo>
                    <a:lnTo>
                      <a:pt x="57" y="301"/>
                    </a:lnTo>
                    <a:lnTo>
                      <a:pt x="55" y="298"/>
                    </a:lnTo>
                    <a:lnTo>
                      <a:pt x="55" y="298"/>
                    </a:lnTo>
                    <a:lnTo>
                      <a:pt x="55" y="296"/>
                    </a:lnTo>
                    <a:lnTo>
                      <a:pt x="55" y="294"/>
                    </a:lnTo>
                    <a:lnTo>
                      <a:pt x="55" y="291"/>
                    </a:lnTo>
                    <a:lnTo>
                      <a:pt x="52" y="289"/>
                    </a:lnTo>
                    <a:lnTo>
                      <a:pt x="52" y="286"/>
                    </a:lnTo>
                    <a:lnTo>
                      <a:pt x="52" y="284"/>
                    </a:lnTo>
                    <a:lnTo>
                      <a:pt x="50" y="282"/>
                    </a:lnTo>
                    <a:lnTo>
                      <a:pt x="50" y="282"/>
                    </a:lnTo>
                    <a:lnTo>
                      <a:pt x="52" y="279"/>
                    </a:lnTo>
                    <a:lnTo>
                      <a:pt x="52" y="275"/>
                    </a:lnTo>
                    <a:lnTo>
                      <a:pt x="50" y="270"/>
                    </a:lnTo>
                    <a:lnTo>
                      <a:pt x="50" y="268"/>
                    </a:lnTo>
                    <a:lnTo>
                      <a:pt x="52" y="265"/>
                    </a:lnTo>
                    <a:lnTo>
                      <a:pt x="57" y="263"/>
                    </a:lnTo>
                    <a:lnTo>
                      <a:pt x="59" y="260"/>
                    </a:lnTo>
                    <a:lnTo>
                      <a:pt x="62" y="258"/>
                    </a:lnTo>
                    <a:lnTo>
                      <a:pt x="62" y="258"/>
                    </a:lnTo>
                    <a:lnTo>
                      <a:pt x="64" y="253"/>
                    </a:lnTo>
                    <a:lnTo>
                      <a:pt x="69" y="249"/>
                    </a:lnTo>
                    <a:lnTo>
                      <a:pt x="73" y="246"/>
                    </a:lnTo>
                    <a:lnTo>
                      <a:pt x="78" y="246"/>
                    </a:lnTo>
                    <a:lnTo>
                      <a:pt x="85" y="249"/>
                    </a:lnTo>
                    <a:lnTo>
                      <a:pt x="88" y="246"/>
                    </a:lnTo>
                    <a:lnTo>
                      <a:pt x="90" y="246"/>
                    </a:lnTo>
                    <a:lnTo>
                      <a:pt x="92" y="246"/>
                    </a:lnTo>
                    <a:lnTo>
                      <a:pt x="95" y="246"/>
                    </a:lnTo>
                    <a:lnTo>
                      <a:pt x="97" y="246"/>
                    </a:lnTo>
                    <a:lnTo>
                      <a:pt x="97" y="244"/>
                    </a:lnTo>
                    <a:lnTo>
                      <a:pt x="97" y="244"/>
                    </a:lnTo>
                    <a:lnTo>
                      <a:pt x="97" y="244"/>
                    </a:lnTo>
                    <a:lnTo>
                      <a:pt x="97" y="242"/>
                    </a:lnTo>
                    <a:lnTo>
                      <a:pt x="97" y="242"/>
                    </a:lnTo>
                    <a:lnTo>
                      <a:pt x="99" y="242"/>
                    </a:lnTo>
                    <a:lnTo>
                      <a:pt x="99" y="239"/>
                    </a:lnTo>
                    <a:lnTo>
                      <a:pt x="102" y="234"/>
                    </a:lnTo>
                    <a:lnTo>
                      <a:pt x="102" y="232"/>
                    </a:lnTo>
                    <a:lnTo>
                      <a:pt x="102" y="232"/>
                    </a:lnTo>
                    <a:lnTo>
                      <a:pt x="99" y="230"/>
                    </a:lnTo>
                    <a:lnTo>
                      <a:pt x="99" y="227"/>
                    </a:lnTo>
                    <a:lnTo>
                      <a:pt x="102" y="227"/>
                    </a:lnTo>
                    <a:lnTo>
                      <a:pt x="102" y="227"/>
                    </a:lnTo>
                    <a:lnTo>
                      <a:pt x="104" y="225"/>
                    </a:lnTo>
                    <a:lnTo>
                      <a:pt x="104" y="225"/>
                    </a:lnTo>
                    <a:lnTo>
                      <a:pt x="104" y="223"/>
                    </a:lnTo>
                    <a:lnTo>
                      <a:pt x="107" y="223"/>
                    </a:lnTo>
                    <a:lnTo>
                      <a:pt x="107" y="223"/>
                    </a:lnTo>
                    <a:lnTo>
                      <a:pt x="109" y="223"/>
                    </a:lnTo>
                    <a:lnTo>
                      <a:pt x="109" y="223"/>
                    </a:lnTo>
                    <a:lnTo>
                      <a:pt x="109" y="225"/>
                    </a:lnTo>
                    <a:lnTo>
                      <a:pt x="111" y="225"/>
                    </a:lnTo>
                    <a:lnTo>
                      <a:pt x="111" y="225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6" y="225"/>
                    </a:lnTo>
                    <a:lnTo>
                      <a:pt x="116" y="225"/>
                    </a:lnTo>
                    <a:lnTo>
                      <a:pt x="123" y="227"/>
                    </a:lnTo>
                    <a:lnTo>
                      <a:pt x="123" y="230"/>
                    </a:lnTo>
                    <a:lnTo>
                      <a:pt x="126" y="230"/>
                    </a:lnTo>
                    <a:lnTo>
                      <a:pt x="126" y="234"/>
                    </a:lnTo>
                    <a:lnTo>
                      <a:pt x="126" y="234"/>
                    </a:lnTo>
                    <a:lnTo>
                      <a:pt x="126" y="237"/>
                    </a:lnTo>
                    <a:lnTo>
                      <a:pt x="126" y="237"/>
                    </a:lnTo>
                    <a:lnTo>
                      <a:pt x="126" y="237"/>
                    </a:lnTo>
                    <a:lnTo>
                      <a:pt x="126" y="239"/>
                    </a:lnTo>
                    <a:lnTo>
                      <a:pt x="130" y="237"/>
                    </a:lnTo>
                    <a:lnTo>
                      <a:pt x="130" y="237"/>
                    </a:lnTo>
                    <a:lnTo>
                      <a:pt x="130" y="237"/>
                    </a:lnTo>
                    <a:lnTo>
                      <a:pt x="130" y="237"/>
                    </a:lnTo>
                    <a:lnTo>
                      <a:pt x="130" y="234"/>
                    </a:lnTo>
                    <a:lnTo>
                      <a:pt x="128" y="232"/>
                    </a:lnTo>
                    <a:lnTo>
                      <a:pt x="123" y="227"/>
                    </a:lnTo>
                    <a:lnTo>
                      <a:pt x="123" y="223"/>
                    </a:lnTo>
                    <a:lnTo>
                      <a:pt x="121" y="220"/>
                    </a:lnTo>
                    <a:lnTo>
                      <a:pt x="118" y="220"/>
                    </a:lnTo>
                    <a:lnTo>
                      <a:pt x="114" y="215"/>
                    </a:lnTo>
                    <a:lnTo>
                      <a:pt x="111" y="215"/>
                    </a:lnTo>
                    <a:lnTo>
                      <a:pt x="111" y="213"/>
                    </a:lnTo>
                    <a:lnTo>
                      <a:pt x="111" y="213"/>
                    </a:lnTo>
                    <a:lnTo>
                      <a:pt x="114" y="213"/>
                    </a:lnTo>
                    <a:lnTo>
                      <a:pt x="114" y="211"/>
                    </a:lnTo>
                    <a:lnTo>
                      <a:pt x="118" y="211"/>
                    </a:lnTo>
                    <a:lnTo>
                      <a:pt x="118" y="208"/>
                    </a:lnTo>
                    <a:lnTo>
                      <a:pt x="121" y="208"/>
                    </a:lnTo>
                    <a:lnTo>
                      <a:pt x="126" y="211"/>
                    </a:lnTo>
                    <a:lnTo>
                      <a:pt x="128" y="213"/>
                    </a:lnTo>
                    <a:lnTo>
                      <a:pt x="130" y="213"/>
                    </a:lnTo>
                    <a:lnTo>
                      <a:pt x="133" y="211"/>
                    </a:lnTo>
                    <a:lnTo>
                      <a:pt x="135" y="211"/>
                    </a:lnTo>
                    <a:lnTo>
                      <a:pt x="135" y="204"/>
                    </a:lnTo>
                    <a:lnTo>
                      <a:pt x="135" y="201"/>
                    </a:lnTo>
                    <a:lnTo>
                      <a:pt x="137" y="204"/>
                    </a:lnTo>
                    <a:lnTo>
                      <a:pt x="149" y="215"/>
                    </a:lnTo>
                    <a:lnTo>
                      <a:pt x="152" y="220"/>
                    </a:lnTo>
                    <a:lnTo>
                      <a:pt x="156" y="220"/>
                    </a:lnTo>
                    <a:lnTo>
                      <a:pt x="159" y="223"/>
                    </a:lnTo>
                    <a:lnTo>
                      <a:pt x="159" y="223"/>
                    </a:lnTo>
                    <a:lnTo>
                      <a:pt x="161" y="220"/>
                    </a:lnTo>
                    <a:lnTo>
                      <a:pt x="163" y="220"/>
                    </a:lnTo>
                    <a:lnTo>
                      <a:pt x="163" y="220"/>
                    </a:lnTo>
                    <a:lnTo>
                      <a:pt x="166" y="220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70" y="227"/>
                    </a:lnTo>
                    <a:lnTo>
                      <a:pt x="170" y="232"/>
                    </a:lnTo>
                    <a:lnTo>
                      <a:pt x="170" y="234"/>
                    </a:lnTo>
                    <a:lnTo>
                      <a:pt x="173" y="234"/>
                    </a:lnTo>
                    <a:lnTo>
                      <a:pt x="175" y="234"/>
                    </a:lnTo>
                    <a:lnTo>
                      <a:pt x="175" y="234"/>
                    </a:lnTo>
                    <a:lnTo>
                      <a:pt x="178" y="237"/>
                    </a:lnTo>
                    <a:lnTo>
                      <a:pt x="180" y="237"/>
                    </a:lnTo>
                    <a:lnTo>
                      <a:pt x="182" y="239"/>
                    </a:lnTo>
                    <a:lnTo>
                      <a:pt x="194" y="237"/>
                    </a:lnTo>
                    <a:lnTo>
                      <a:pt x="199" y="237"/>
                    </a:lnTo>
                    <a:lnTo>
                      <a:pt x="201" y="237"/>
                    </a:lnTo>
                    <a:lnTo>
                      <a:pt x="204" y="237"/>
                    </a:lnTo>
                    <a:lnTo>
                      <a:pt x="204" y="239"/>
                    </a:lnTo>
                    <a:lnTo>
                      <a:pt x="206" y="242"/>
                    </a:lnTo>
                    <a:lnTo>
                      <a:pt x="208" y="242"/>
                    </a:lnTo>
                    <a:lnTo>
                      <a:pt x="211" y="244"/>
                    </a:lnTo>
                    <a:lnTo>
                      <a:pt x="211" y="244"/>
                    </a:lnTo>
                    <a:lnTo>
                      <a:pt x="211" y="244"/>
                    </a:lnTo>
                    <a:lnTo>
                      <a:pt x="211" y="246"/>
                    </a:lnTo>
                    <a:lnTo>
                      <a:pt x="211" y="246"/>
                    </a:lnTo>
                    <a:lnTo>
                      <a:pt x="211" y="246"/>
                    </a:lnTo>
                    <a:lnTo>
                      <a:pt x="208" y="249"/>
                    </a:lnTo>
                    <a:lnTo>
                      <a:pt x="208" y="251"/>
                    </a:lnTo>
                    <a:lnTo>
                      <a:pt x="208" y="256"/>
                    </a:lnTo>
                    <a:lnTo>
                      <a:pt x="211" y="258"/>
                    </a:lnTo>
                    <a:lnTo>
                      <a:pt x="206" y="258"/>
                    </a:lnTo>
                    <a:lnTo>
                      <a:pt x="206" y="258"/>
                    </a:lnTo>
                    <a:lnTo>
                      <a:pt x="206" y="258"/>
                    </a:lnTo>
                    <a:lnTo>
                      <a:pt x="206" y="258"/>
                    </a:lnTo>
                    <a:lnTo>
                      <a:pt x="206" y="260"/>
                    </a:lnTo>
                    <a:lnTo>
                      <a:pt x="206" y="260"/>
                    </a:lnTo>
                    <a:lnTo>
                      <a:pt x="206" y="260"/>
                    </a:lnTo>
                    <a:lnTo>
                      <a:pt x="206" y="263"/>
                    </a:lnTo>
                    <a:lnTo>
                      <a:pt x="208" y="263"/>
                    </a:lnTo>
                    <a:lnTo>
                      <a:pt x="215" y="263"/>
                    </a:lnTo>
                    <a:lnTo>
                      <a:pt x="215" y="265"/>
                    </a:lnTo>
                    <a:lnTo>
                      <a:pt x="218" y="268"/>
                    </a:lnTo>
                    <a:lnTo>
                      <a:pt x="218" y="268"/>
                    </a:lnTo>
                    <a:lnTo>
                      <a:pt x="218" y="268"/>
                    </a:lnTo>
                    <a:lnTo>
                      <a:pt x="220" y="270"/>
                    </a:lnTo>
                    <a:lnTo>
                      <a:pt x="222" y="270"/>
                    </a:lnTo>
                    <a:lnTo>
                      <a:pt x="222" y="272"/>
                    </a:lnTo>
                    <a:lnTo>
                      <a:pt x="222" y="272"/>
                    </a:lnTo>
                    <a:lnTo>
                      <a:pt x="222" y="275"/>
                    </a:lnTo>
                    <a:lnTo>
                      <a:pt x="222" y="275"/>
                    </a:lnTo>
                    <a:lnTo>
                      <a:pt x="222" y="275"/>
                    </a:lnTo>
                    <a:lnTo>
                      <a:pt x="220" y="275"/>
                    </a:lnTo>
                    <a:lnTo>
                      <a:pt x="218" y="272"/>
                    </a:lnTo>
                    <a:lnTo>
                      <a:pt x="218" y="272"/>
                    </a:lnTo>
                    <a:lnTo>
                      <a:pt x="215" y="272"/>
                    </a:lnTo>
                    <a:lnTo>
                      <a:pt x="213" y="272"/>
                    </a:lnTo>
                    <a:lnTo>
                      <a:pt x="213" y="275"/>
                    </a:lnTo>
                    <a:lnTo>
                      <a:pt x="213" y="277"/>
                    </a:lnTo>
                    <a:lnTo>
                      <a:pt x="215" y="282"/>
                    </a:lnTo>
                    <a:lnTo>
                      <a:pt x="218" y="286"/>
                    </a:lnTo>
                    <a:lnTo>
                      <a:pt x="218" y="286"/>
                    </a:lnTo>
                    <a:lnTo>
                      <a:pt x="218" y="289"/>
                    </a:lnTo>
                    <a:lnTo>
                      <a:pt x="215" y="289"/>
                    </a:lnTo>
                    <a:lnTo>
                      <a:pt x="215" y="289"/>
                    </a:lnTo>
                    <a:lnTo>
                      <a:pt x="213" y="291"/>
                    </a:lnTo>
                    <a:lnTo>
                      <a:pt x="213" y="291"/>
                    </a:lnTo>
                    <a:lnTo>
                      <a:pt x="213" y="298"/>
                    </a:lnTo>
                    <a:lnTo>
                      <a:pt x="213" y="298"/>
                    </a:lnTo>
                    <a:lnTo>
                      <a:pt x="215" y="301"/>
                    </a:lnTo>
                    <a:lnTo>
                      <a:pt x="220" y="303"/>
                    </a:lnTo>
                    <a:lnTo>
                      <a:pt x="225" y="305"/>
                    </a:lnTo>
                    <a:lnTo>
                      <a:pt x="230" y="308"/>
                    </a:lnTo>
                    <a:lnTo>
                      <a:pt x="232" y="313"/>
                    </a:lnTo>
                    <a:lnTo>
                      <a:pt x="232" y="313"/>
                    </a:lnTo>
                    <a:lnTo>
                      <a:pt x="234" y="313"/>
                    </a:lnTo>
                    <a:lnTo>
                      <a:pt x="237" y="313"/>
                    </a:lnTo>
                    <a:lnTo>
                      <a:pt x="244" y="310"/>
                    </a:lnTo>
                    <a:lnTo>
                      <a:pt x="256" y="310"/>
                    </a:lnTo>
                    <a:lnTo>
                      <a:pt x="258" y="310"/>
                    </a:lnTo>
                    <a:lnTo>
                      <a:pt x="260" y="315"/>
                    </a:lnTo>
                    <a:lnTo>
                      <a:pt x="260" y="313"/>
                    </a:lnTo>
                    <a:lnTo>
                      <a:pt x="263" y="313"/>
                    </a:lnTo>
                    <a:lnTo>
                      <a:pt x="263" y="313"/>
                    </a:lnTo>
                    <a:lnTo>
                      <a:pt x="263" y="310"/>
                    </a:lnTo>
                    <a:lnTo>
                      <a:pt x="263" y="313"/>
                    </a:lnTo>
                    <a:lnTo>
                      <a:pt x="263" y="313"/>
                    </a:lnTo>
                    <a:lnTo>
                      <a:pt x="263" y="313"/>
                    </a:lnTo>
                    <a:lnTo>
                      <a:pt x="267" y="313"/>
                    </a:lnTo>
                    <a:lnTo>
                      <a:pt x="267" y="313"/>
                    </a:lnTo>
                    <a:lnTo>
                      <a:pt x="272" y="317"/>
                    </a:lnTo>
                    <a:lnTo>
                      <a:pt x="275" y="317"/>
                    </a:lnTo>
                    <a:lnTo>
                      <a:pt x="277" y="317"/>
                    </a:lnTo>
                    <a:lnTo>
                      <a:pt x="279" y="315"/>
                    </a:lnTo>
                    <a:lnTo>
                      <a:pt x="279" y="315"/>
                    </a:lnTo>
                    <a:lnTo>
                      <a:pt x="282" y="313"/>
                    </a:lnTo>
                    <a:lnTo>
                      <a:pt x="282" y="313"/>
                    </a:lnTo>
                    <a:lnTo>
                      <a:pt x="282" y="310"/>
                    </a:lnTo>
                    <a:lnTo>
                      <a:pt x="284" y="308"/>
                    </a:lnTo>
                    <a:lnTo>
                      <a:pt x="284" y="308"/>
                    </a:lnTo>
                    <a:lnTo>
                      <a:pt x="286" y="308"/>
                    </a:lnTo>
                    <a:lnTo>
                      <a:pt x="291" y="308"/>
                    </a:lnTo>
                    <a:lnTo>
                      <a:pt x="296" y="310"/>
                    </a:lnTo>
                    <a:lnTo>
                      <a:pt x="308" y="320"/>
                    </a:lnTo>
                    <a:lnTo>
                      <a:pt x="310" y="320"/>
                    </a:lnTo>
                    <a:lnTo>
                      <a:pt x="312" y="327"/>
                    </a:lnTo>
                    <a:lnTo>
                      <a:pt x="312" y="327"/>
                    </a:lnTo>
                    <a:lnTo>
                      <a:pt x="312" y="329"/>
                    </a:lnTo>
                    <a:lnTo>
                      <a:pt x="315" y="334"/>
                    </a:lnTo>
                    <a:lnTo>
                      <a:pt x="315" y="336"/>
                    </a:lnTo>
                    <a:lnTo>
                      <a:pt x="312" y="336"/>
                    </a:lnTo>
                    <a:lnTo>
                      <a:pt x="315" y="336"/>
                    </a:lnTo>
                    <a:lnTo>
                      <a:pt x="315" y="343"/>
                    </a:lnTo>
                    <a:lnTo>
                      <a:pt x="317" y="346"/>
                    </a:lnTo>
                    <a:lnTo>
                      <a:pt x="317" y="348"/>
                    </a:lnTo>
                    <a:lnTo>
                      <a:pt x="317" y="348"/>
                    </a:lnTo>
                    <a:lnTo>
                      <a:pt x="319" y="350"/>
                    </a:lnTo>
                    <a:lnTo>
                      <a:pt x="319" y="350"/>
                    </a:lnTo>
                    <a:lnTo>
                      <a:pt x="322" y="355"/>
                    </a:lnTo>
                    <a:lnTo>
                      <a:pt x="322" y="357"/>
                    </a:lnTo>
                    <a:lnTo>
                      <a:pt x="324" y="360"/>
                    </a:lnTo>
                    <a:lnTo>
                      <a:pt x="324" y="360"/>
                    </a:lnTo>
                    <a:lnTo>
                      <a:pt x="324" y="362"/>
                    </a:lnTo>
                    <a:lnTo>
                      <a:pt x="324" y="362"/>
                    </a:lnTo>
                    <a:lnTo>
                      <a:pt x="324" y="362"/>
                    </a:lnTo>
                    <a:lnTo>
                      <a:pt x="327" y="362"/>
                    </a:lnTo>
                    <a:lnTo>
                      <a:pt x="329" y="365"/>
                    </a:lnTo>
                    <a:lnTo>
                      <a:pt x="331" y="367"/>
                    </a:lnTo>
                    <a:lnTo>
                      <a:pt x="334" y="367"/>
                    </a:lnTo>
                    <a:lnTo>
                      <a:pt x="334" y="369"/>
                    </a:lnTo>
                    <a:lnTo>
                      <a:pt x="334" y="372"/>
                    </a:lnTo>
                    <a:lnTo>
                      <a:pt x="334" y="374"/>
                    </a:lnTo>
                    <a:lnTo>
                      <a:pt x="336" y="374"/>
                    </a:lnTo>
                    <a:lnTo>
                      <a:pt x="336" y="376"/>
                    </a:lnTo>
                    <a:lnTo>
                      <a:pt x="336" y="379"/>
                    </a:lnTo>
                    <a:lnTo>
                      <a:pt x="336" y="379"/>
                    </a:lnTo>
                    <a:lnTo>
                      <a:pt x="336" y="384"/>
                    </a:lnTo>
                    <a:lnTo>
                      <a:pt x="338" y="384"/>
                    </a:lnTo>
                    <a:lnTo>
                      <a:pt x="336" y="386"/>
                    </a:lnTo>
                    <a:lnTo>
                      <a:pt x="336" y="386"/>
                    </a:lnTo>
                    <a:lnTo>
                      <a:pt x="336" y="388"/>
                    </a:lnTo>
                    <a:lnTo>
                      <a:pt x="336" y="391"/>
                    </a:lnTo>
                    <a:lnTo>
                      <a:pt x="338" y="393"/>
                    </a:lnTo>
                    <a:lnTo>
                      <a:pt x="338" y="395"/>
                    </a:lnTo>
                    <a:lnTo>
                      <a:pt x="341" y="400"/>
                    </a:lnTo>
                    <a:lnTo>
                      <a:pt x="343" y="400"/>
                    </a:lnTo>
                    <a:lnTo>
                      <a:pt x="345" y="405"/>
                    </a:lnTo>
                    <a:lnTo>
                      <a:pt x="353" y="407"/>
                    </a:lnTo>
                    <a:lnTo>
                      <a:pt x="360" y="414"/>
                    </a:lnTo>
                    <a:lnTo>
                      <a:pt x="367" y="419"/>
                    </a:lnTo>
                    <a:lnTo>
                      <a:pt x="383" y="431"/>
                    </a:lnTo>
                    <a:lnTo>
                      <a:pt x="393" y="438"/>
                    </a:lnTo>
                    <a:lnTo>
                      <a:pt x="395" y="440"/>
                    </a:lnTo>
                    <a:lnTo>
                      <a:pt x="400" y="447"/>
                    </a:lnTo>
                    <a:lnTo>
                      <a:pt x="405" y="452"/>
                    </a:lnTo>
                    <a:lnTo>
                      <a:pt x="409" y="455"/>
                    </a:lnTo>
                    <a:lnTo>
                      <a:pt x="416" y="462"/>
                    </a:lnTo>
                    <a:lnTo>
                      <a:pt x="426" y="466"/>
                    </a:lnTo>
                    <a:lnTo>
                      <a:pt x="426" y="466"/>
                    </a:lnTo>
                    <a:lnTo>
                      <a:pt x="428" y="469"/>
                    </a:lnTo>
                    <a:lnTo>
                      <a:pt x="431" y="466"/>
                    </a:lnTo>
                    <a:lnTo>
                      <a:pt x="433" y="466"/>
                    </a:lnTo>
                    <a:lnTo>
                      <a:pt x="435" y="464"/>
                    </a:lnTo>
                    <a:lnTo>
                      <a:pt x="438" y="466"/>
                    </a:lnTo>
                    <a:lnTo>
                      <a:pt x="438" y="469"/>
                    </a:lnTo>
                    <a:lnTo>
                      <a:pt x="440" y="471"/>
                    </a:lnTo>
                    <a:lnTo>
                      <a:pt x="452" y="481"/>
                    </a:lnTo>
                    <a:lnTo>
                      <a:pt x="459" y="485"/>
                    </a:lnTo>
                    <a:lnTo>
                      <a:pt x="466" y="488"/>
                    </a:lnTo>
                    <a:lnTo>
                      <a:pt x="471" y="490"/>
                    </a:lnTo>
                    <a:lnTo>
                      <a:pt x="478" y="497"/>
                    </a:lnTo>
                    <a:lnTo>
                      <a:pt x="483" y="502"/>
                    </a:lnTo>
                    <a:lnTo>
                      <a:pt x="490" y="507"/>
                    </a:lnTo>
                    <a:lnTo>
                      <a:pt x="494" y="509"/>
                    </a:lnTo>
                    <a:lnTo>
                      <a:pt x="504" y="514"/>
                    </a:lnTo>
                    <a:lnTo>
                      <a:pt x="506" y="516"/>
                    </a:lnTo>
                    <a:lnTo>
                      <a:pt x="511" y="516"/>
                    </a:lnTo>
                    <a:lnTo>
                      <a:pt x="511" y="516"/>
                    </a:lnTo>
                    <a:lnTo>
                      <a:pt x="513" y="514"/>
                    </a:lnTo>
                    <a:lnTo>
                      <a:pt x="516" y="511"/>
                    </a:lnTo>
                    <a:lnTo>
                      <a:pt x="518" y="511"/>
                    </a:lnTo>
                    <a:lnTo>
                      <a:pt x="523" y="516"/>
                    </a:lnTo>
                    <a:lnTo>
                      <a:pt x="525" y="516"/>
                    </a:lnTo>
                    <a:lnTo>
                      <a:pt x="528" y="516"/>
                    </a:lnTo>
                    <a:lnTo>
                      <a:pt x="530" y="518"/>
                    </a:lnTo>
                    <a:lnTo>
                      <a:pt x="535" y="521"/>
                    </a:lnTo>
                    <a:lnTo>
                      <a:pt x="535" y="521"/>
                    </a:lnTo>
                    <a:lnTo>
                      <a:pt x="537" y="523"/>
                    </a:lnTo>
                    <a:lnTo>
                      <a:pt x="539" y="526"/>
                    </a:lnTo>
                    <a:lnTo>
                      <a:pt x="544" y="528"/>
                    </a:lnTo>
                    <a:lnTo>
                      <a:pt x="547" y="528"/>
                    </a:lnTo>
                    <a:lnTo>
                      <a:pt x="551" y="528"/>
                    </a:lnTo>
                    <a:lnTo>
                      <a:pt x="554" y="528"/>
                    </a:lnTo>
                    <a:lnTo>
                      <a:pt x="554" y="530"/>
                    </a:lnTo>
                    <a:lnTo>
                      <a:pt x="556" y="530"/>
                    </a:lnTo>
                    <a:lnTo>
                      <a:pt x="556" y="530"/>
                    </a:lnTo>
                    <a:lnTo>
                      <a:pt x="556" y="530"/>
                    </a:lnTo>
                    <a:lnTo>
                      <a:pt x="556" y="533"/>
                    </a:lnTo>
                    <a:lnTo>
                      <a:pt x="558" y="535"/>
                    </a:lnTo>
                    <a:lnTo>
                      <a:pt x="556" y="537"/>
                    </a:lnTo>
                    <a:lnTo>
                      <a:pt x="554" y="542"/>
                    </a:lnTo>
                    <a:lnTo>
                      <a:pt x="551" y="544"/>
                    </a:lnTo>
                    <a:lnTo>
                      <a:pt x="551" y="547"/>
                    </a:lnTo>
                    <a:lnTo>
                      <a:pt x="551" y="552"/>
                    </a:lnTo>
                    <a:lnTo>
                      <a:pt x="551" y="556"/>
                    </a:lnTo>
                    <a:lnTo>
                      <a:pt x="549" y="559"/>
                    </a:lnTo>
                    <a:lnTo>
                      <a:pt x="549" y="561"/>
                    </a:lnTo>
                    <a:lnTo>
                      <a:pt x="551" y="563"/>
                    </a:lnTo>
                    <a:lnTo>
                      <a:pt x="551" y="566"/>
                    </a:lnTo>
                    <a:lnTo>
                      <a:pt x="551" y="566"/>
                    </a:lnTo>
                    <a:lnTo>
                      <a:pt x="551" y="566"/>
                    </a:lnTo>
                    <a:lnTo>
                      <a:pt x="551" y="568"/>
                    </a:lnTo>
                    <a:lnTo>
                      <a:pt x="551" y="568"/>
                    </a:lnTo>
                    <a:lnTo>
                      <a:pt x="549" y="570"/>
                    </a:lnTo>
                    <a:lnTo>
                      <a:pt x="549" y="570"/>
                    </a:lnTo>
                    <a:lnTo>
                      <a:pt x="551" y="573"/>
                    </a:lnTo>
                    <a:lnTo>
                      <a:pt x="551" y="573"/>
                    </a:lnTo>
                    <a:lnTo>
                      <a:pt x="554" y="573"/>
                    </a:lnTo>
                    <a:lnTo>
                      <a:pt x="554" y="573"/>
                    </a:lnTo>
                    <a:lnTo>
                      <a:pt x="558" y="573"/>
                    </a:lnTo>
                    <a:lnTo>
                      <a:pt x="558" y="573"/>
                    </a:lnTo>
                    <a:lnTo>
                      <a:pt x="561" y="573"/>
                    </a:lnTo>
                    <a:lnTo>
                      <a:pt x="561" y="573"/>
                    </a:lnTo>
                    <a:lnTo>
                      <a:pt x="561" y="573"/>
                    </a:lnTo>
                    <a:lnTo>
                      <a:pt x="563" y="573"/>
                    </a:lnTo>
                    <a:lnTo>
                      <a:pt x="568" y="573"/>
                    </a:lnTo>
                    <a:lnTo>
                      <a:pt x="575" y="570"/>
                    </a:lnTo>
                    <a:lnTo>
                      <a:pt x="577" y="570"/>
                    </a:lnTo>
                    <a:lnTo>
                      <a:pt x="577" y="570"/>
                    </a:lnTo>
                    <a:lnTo>
                      <a:pt x="580" y="573"/>
                    </a:lnTo>
                    <a:lnTo>
                      <a:pt x="580" y="573"/>
                    </a:lnTo>
                    <a:lnTo>
                      <a:pt x="582" y="573"/>
                    </a:lnTo>
                    <a:lnTo>
                      <a:pt x="582" y="578"/>
                    </a:lnTo>
                    <a:lnTo>
                      <a:pt x="582" y="578"/>
                    </a:lnTo>
                    <a:lnTo>
                      <a:pt x="584" y="578"/>
                    </a:lnTo>
                    <a:lnTo>
                      <a:pt x="587" y="580"/>
                    </a:lnTo>
                    <a:lnTo>
                      <a:pt x="587" y="580"/>
                    </a:lnTo>
                    <a:lnTo>
                      <a:pt x="587" y="582"/>
                    </a:lnTo>
                    <a:lnTo>
                      <a:pt x="587" y="582"/>
                    </a:lnTo>
                    <a:lnTo>
                      <a:pt x="589" y="585"/>
                    </a:lnTo>
                    <a:lnTo>
                      <a:pt x="589" y="585"/>
                    </a:lnTo>
                    <a:lnTo>
                      <a:pt x="591" y="585"/>
                    </a:lnTo>
                    <a:lnTo>
                      <a:pt x="594" y="582"/>
                    </a:lnTo>
                    <a:lnTo>
                      <a:pt x="594" y="582"/>
                    </a:lnTo>
                    <a:lnTo>
                      <a:pt x="596" y="582"/>
                    </a:lnTo>
                    <a:lnTo>
                      <a:pt x="596" y="582"/>
                    </a:lnTo>
                    <a:lnTo>
                      <a:pt x="599" y="582"/>
                    </a:lnTo>
                    <a:lnTo>
                      <a:pt x="599" y="580"/>
                    </a:lnTo>
                    <a:lnTo>
                      <a:pt x="601" y="580"/>
                    </a:lnTo>
                    <a:lnTo>
                      <a:pt x="601" y="578"/>
                    </a:lnTo>
                    <a:lnTo>
                      <a:pt x="603" y="578"/>
                    </a:lnTo>
                    <a:lnTo>
                      <a:pt x="603" y="578"/>
                    </a:lnTo>
                    <a:lnTo>
                      <a:pt x="606" y="582"/>
                    </a:lnTo>
                    <a:lnTo>
                      <a:pt x="606" y="582"/>
                    </a:lnTo>
                    <a:lnTo>
                      <a:pt x="606" y="582"/>
                    </a:lnTo>
                    <a:lnTo>
                      <a:pt x="606" y="580"/>
                    </a:lnTo>
                    <a:lnTo>
                      <a:pt x="606" y="580"/>
                    </a:lnTo>
                    <a:lnTo>
                      <a:pt x="608" y="580"/>
                    </a:lnTo>
                    <a:lnTo>
                      <a:pt x="608" y="580"/>
                    </a:lnTo>
                    <a:lnTo>
                      <a:pt x="608" y="580"/>
                    </a:lnTo>
                    <a:lnTo>
                      <a:pt x="608" y="580"/>
                    </a:lnTo>
                    <a:lnTo>
                      <a:pt x="610" y="580"/>
                    </a:lnTo>
                    <a:lnTo>
                      <a:pt x="610" y="580"/>
                    </a:lnTo>
                    <a:lnTo>
                      <a:pt x="610" y="580"/>
                    </a:lnTo>
                    <a:lnTo>
                      <a:pt x="613" y="580"/>
                    </a:lnTo>
                    <a:lnTo>
                      <a:pt x="615" y="580"/>
                    </a:lnTo>
                    <a:lnTo>
                      <a:pt x="615" y="582"/>
                    </a:lnTo>
                    <a:lnTo>
                      <a:pt x="615" y="582"/>
                    </a:lnTo>
                    <a:lnTo>
                      <a:pt x="617" y="582"/>
                    </a:lnTo>
                    <a:lnTo>
                      <a:pt x="617" y="585"/>
                    </a:lnTo>
                    <a:lnTo>
                      <a:pt x="617" y="582"/>
                    </a:lnTo>
                    <a:lnTo>
                      <a:pt x="617" y="580"/>
                    </a:lnTo>
                    <a:lnTo>
                      <a:pt x="620" y="580"/>
                    </a:lnTo>
                    <a:lnTo>
                      <a:pt x="620" y="578"/>
                    </a:lnTo>
                    <a:lnTo>
                      <a:pt x="620" y="573"/>
                    </a:lnTo>
                    <a:lnTo>
                      <a:pt x="617" y="568"/>
                    </a:lnTo>
                    <a:lnTo>
                      <a:pt x="617" y="566"/>
                    </a:lnTo>
                    <a:lnTo>
                      <a:pt x="620" y="561"/>
                    </a:lnTo>
                    <a:lnTo>
                      <a:pt x="622" y="559"/>
                    </a:lnTo>
                    <a:lnTo>
                      <a:pt x="625" y="554"/>
                    </a:lnTo>
                    <a:lnTo>
                      <a:pt x="627" y="552"/>
                    </a:lnTo>
                    <a:lnTo>
                      <a:pt x="632" y="547"/>
                    </a:lnTo>
                    <a:lnTo>
                      <a:pt x="632" y="544"/>
                    </a:lnTo>
                    <a:lnTo>
                      <a:pt x="634" y="537"/>
                    </a:lnTo>
                    <a:lnTo>
                      <a:pt x="636" y="535"/>
                    </a:lnTo>
                    <a:lnTo>
                      <a:pt x="636" y="535"/>
                    </a:lnTo>
                    <a:lnTo>
                      <a:pt x="639" y="535"/>
                    </a:lnTo>
                    <a:lnTo>
                      <a:pt x="641" y="535"/>
                    </a:lnTo>
                    <a:lnTo>
                      <a:pt x="641" y="535"/>
                    </a:lnTo>
                    <a:lnTo>
                      <a:pt x="641" y="535"/>
                    </a:lnTo>
                    <a:lnTo>
                      <a:pt x="641" y="533"/>
                    </a:lnTo>
                    <a:lnTo>
                      <a:pt x="641" y="533"/>
                    </a:lnTo>
                    <a:lnTo>
                      <a:pt x="643" y="530"/>
                    </a:lnTo>
                    <a:lnTo>
                      <a:pt x="643" y="530"/>
                    </a:lnTo>
                    <a:lnTo>
                      <a:pt x="643" y="530"/>
                    </a:lnTo>
                    <a:lnTo>
                      <a:pt x="643" y="530"/>
                    </a:lnTo>
                    <a:lnTo>
                      <a:pt x="643" y="530"/>
                    </a:lnTo>
                    <a:lnTo>
                      <a:pt x="643" y="530"/>
                    </a:lnTo>
                    <a:lnTo>
                      <a:pt x="646" y="526"/>
                    </a:lnTo>
                    <a:lnTo>
                      <a:pt x="646" y="523"/>
                    </a:lnTo>
                    <a:lnTo>
                      <a:pt x="648" y="518"/>
                    </a:lnTo>
                    <a:lnTo>
                      <a:pt x="646" y="516"/>
                    </a:lnTo>
                    <a:lnTo>
                      <a:pt x="646" y="514"/>
                    </a:lnTo>
                    <a:lnTo>
                      <a:pt x="641" y="511"/>
                    </a:lnTo>
                    <a:lnTo>
                      <a:pt x="639" y="509"/>
                    </a:lnTo>
                    <a:lnTo>
                      <a:pt x="639" y="509"/>
                    </a:lnTo>
                    <a:lnTo>
                      <a:pt x="636" y="504"/>
                    </a:lnTo>
                    <a:lnTo>
                      <a:pt x="634" y="502"/>
                    </a:lnTo>
                    <a:lnTo>
                      <a:pt x="634" y="502"/>
                    </a:lnTo>
                    <a:lnTo>
                      <a:pt x="634" y="502"/>
                    </a:lnTo>
                    <a:lnTo>
                      <a:pt x="634" y="499"/>
                    </a:lnTo>
                    <a:lnTo>
                      <a:pt x="634" y="497"/>
                    </a:lnTo>
                    <a:lnTo>
                      <a:pt x="632" y="495"/>
                    </a:lnTo>
                    <a:lnTo>
                      <a:pt x="632" y="495"/>
                    </a:lnTo>
                    <a:lnTo>
                      <a:pt x="632" y="492"/>
                    </a:lnTo>
                    <a:lnTo>
                      <a:pt x="632" y="490"/>
                    </a:lnTo>
                    <a:lnTo>
                      <a:pt x="632" y="488"/>
                    </a:lnTo>
                    <a:lnTo>
                      <a:pt x="629" y="485"/>
                    </a:lnTo>
                    <a:lnTo>
                      <a:pt x="629" y="485"/>
                    </a:lnTo>
                    <a:lnTo>
                      <a:pt x="632" y="483"/>
                    </a:lnTo>
                    <a:lnTo>
                      <a:pt x="632" y="483"/>
                    </a:lnTo>
                    <a:lnTo>
                      <a:pt x="632" y="483"/>
                    </a:lnTo>
                    <a:lnTo>
                      <a:pt x="632" y="481"/>
                    </a:lnTo>
                    <a:lnTo>
                      <a:pt x="632" y="481"/>
                    </a:lnTo>
                    <a:lnTo>
                      <a:pt x="632" y="481"/>
                    </a:lnTo>
                    <a:lnTo>
                      <a:pt x="632" y="481"/>
                    </a:lnTo>
                    <a:lnTo>
                      <a:pt x="632" y="478"/>
                    </a:lnTo>
                    <a:lnTo>
                      <a:pt x="632" y="478"/>
                    </a:lnTo>
                    <a:lnTo>
                      <a:pt x="634" y="478"/>
                    </a:lnTo>
                    <a:lnTo>
                      <a:pt x="634" y="478"/>
                    </a:lnTo>
                    <a:lnTo>
                      <a:pt x="636" y="478"/>
                    </a:lnTo>
                    <a:lnTo>
                      <a:pt x="636" y="476"/>
                    </a:lnTo>
                    <a:lnTo>
                      <a:pt x="636" y="476"/>
                    </a:lnTo>
                    <a:lnTo>
                      <a:pt x="636" y="473"/>
                    </a:lnTo>
                    <a:lnTo>
                      <a:pt x="636" y="473"/>
                    </a:lnTo>
                    <a:lnTo>
                      <a:pt x="636" y="471"/>
                    </a:lnTo>
                    <a:lnTo>
                      <a:pt x="636" y="471"/>
                    </a:lnTo>
                    <a:lnTo>
                      <a:pt x="636" y="469"/>
                    </a:lnTo>
                    <a:lnTo>
                      <a:pt x="634" y="466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32" y="464"/>
                    </a:lnTo>
                    <a:lnTo>
                      <a:pt x="629" y="464"/>
                    </a:lnTo>
                    <a:lnTo>
                      <a:pt x="629" y="466"/>
                    </a:lnTo>
                    <a:lnTo>
                      <a:pt x="629" y="464"/>
                    </a:lnTo>
                    <a:lnTo>
                      <a:pt x="627" y="464"/>
                    </a:lnTo>
                    <a:lnTo>
                      <a:pt x="627" y="464"/>
                    </a:lnTo>
                    <a:lnTo>
                      <a:pt x="627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5" y="464"/>
                    </a:lnTo>
                    <a:lnTo>
                      <a:pt x="620" y="466"/>
                    </a:lnTo>
                    <a:lnTo>
                      <a:pt x="620" y="466"/>
                    </a:lnTo>
                    <a:lnTo>
                      <a:pt x="613" y="464"/>
                    </a:lnTo>
                    <a:lnTo>
                      <a:pt x="610" y="464"/>
                    </a:lnTo>
                    <a:lnTo>
                      <a:pt x="610" y="464"/>
                    </a:lnTo>
                    <a:lnTo>
                      <a:pt x="610" y="464"/>
                    </a:lnTo>
                    <a:lnTo>
                      <a:pt x="610" y="462"/>
                    </a:lnTo>
                    <a:lnTo>
                      <a:pt x="610" y="457"/>
                    </a:lnTo>
                    <a:lnTo>
                      <a:pt x="610" y="457"/>
                    </a:lnTo>
                    <a:lnTo>
                      <a:pt x="610" y="457"/>
                    </a:lnTo>
                    <a:lnTo>
                      <a:pt x="610" y="455"/>
                    </a:lnTo>
                    <a:lnTo>
                      <a:pt x="610" y="455"/>
                    </a:lnTo>
                    <a:lnTo>
                      <a:pt x="610" y="455"/>
                    </a:lnTo>
                    <a:lnTo>
                      <a:pt x="610" y="455"/>
                    </a:lnTo>
                    <a:lnTo>
                      <a:pt x="608" y="455"/>
                    </a:lnTo>
                    <a:lnTo>
                      <a:pt x="608" y="455"/>
                    </a:lnTo>
                    <a:lnTo>
                      <a:pt x="608" y="455"/>
                    </a:lnTo>
                    <a:lnTo>
                      <a:pt x="606" y="452"/>
                    </a:lnTo>
                    <a:lnTo>
                      <a:pt x="603" y="452"/>
                    </a:lnTo>
                    <a:lnTo>
                      <a:pt x="596" y="450"/>
                    </a:lnTo>
                    <a:lnTo>
                      <a:pt x="594" y="450"/>
                    </a:lnTo>
                    <a:lnTo>
                      <a:pt x="594" y="450"/>
                    </a:lnTo>
                    <a:lnTo>
                      <a:pt x="594" y="447"/>
                    </a:lnTo>
                    <a:lnTo>
                      <a:pt x="594" y="445"/>
                    </a:lnTo>
                    <a:lnTo>
                      <a:pt x="594" y="445"/>
                    </a:lnTo>
                    <a:lnTo>
                      <a:pt x="594" y="445"/>
                    </a:lnTo>
                    <a:lnTo>
                      <a:pt x="594" y="445"/>
                    </a:lnTo>
                    <a:lnTo>
                      <a:pt x="596" y="445"/>
                    </a:lnTo>
                    <a:lnTo>
                      <a:pt x="596" y="445"/>
                    </a:lnTo>
                    <a:lnTo>
                      <a:pt x="596" y="445"/>
                    </a:lnTo>
                    <a:lnTo>
                      <a:pt x="596" y="443"/>
                    </a:lnTo>
                    <a:lnTo>
                      <a:pt x="596" y="440"/>
                    </a:lnTo>
                    <a:lnTo>
                      <a:pt x="596" y="438"/>
                    </a:lnTo>
                    <a:lnTo>
                      <a:pt x="599" y="436"/>
                    </a:lnTo>
                    <a:lnTo>
                      <a:pt x="599" y="431"/>
                    </a:lnTo>
                    <a:lnTo>
                      <a:pt x="599" y="431"/>
                    </a:lnTo>
                    <a:lnTo>
                      <a:pt x="599" y="431"/>
                    </a:lnTo>
                    <a:lnTo>
                      <a:pt x="601" y="431"/>
                    </a:lnTo>
                    <a:lnTo>
                      <a:pt x="601" y="431"/>
                    </a:lnTo>
                    <a:lnTo>
                      <a:pt x="601" y="431"/>
                    </a:lnTo>
                    <a:lnTo>
                      <a:pt x="601" y="431"/>
                    </a:lnTo>
                    <a:lnTo>
                      <a:pt x="601" y="431"/>
                    </a:lnTo>
                    <a:lnTo>
                      <a:pt x="601" y="431"/>
                    </a:lnTo>
                    <a:lnTo>
                      <a:pt x="601" y="428"/>
                    </a:lnTo>
                    <a:lnTo>
                      <a:pt x="603" y="426"/>
                    </a:lnTo>
                    <a:lnTo>
                      <a:pt x="606" y="426"/>
                    </a:lnTo>
                    <a:lnTo>
                      <a:pt x="613" y="421"/>
                    </a:lnTo>
                    <a:lnTo>
                      <a:pt x="613" y="421"/>
                    </a:lnTo>
                    <a:lnTo>
                      <a:pt x="615" y="421"/>
                    </a:lnTo>
                    <a:lnTo>
                      <a:pt x="634" y="426"/>
                    </a:lnTo>
                    <a:lnTo>
                      <a:pt x="641" y="426"/>
                    </a:lnTo>
                    <a:lnTo>
                      <a:pt x="646" y="428"/>
                    </a:lnTo>
                    <a:lnTo>
                      <a:pt x="648" y="428"/>
                    </a:lnTo>
                    <a:lnTo>
                      <a:pt x="651" y="428"/>
                    </a:lnTo>
                    <a:lnTo>
                      <a:pt x="655" y="428"/>
                    </a:lnTo>
                    <a:lnTo>
                      <a:pt x="655" y="426"/>
                    </a:lnTo>
                    <a:lnTo>
                      <a:pt x="655" y="426"/>
                    </a:lnTo>
                    <a:lnTo>
                      <a:pt x="655" y="426"/>
                    </a:lnTo>
                    <a:lnTo>
                      <a:pt x="655" y="426"/>
                    </a:lnTo>
                    <a:lnTo>
                      <a:pt x="655" y="424"/>
                    </a:lnTo>
                    <a:lnTo>
                      <a:pt x="658" y="424"/>
                    </a:lnTo>
                    <a:lnTo>
                      <a:pt x="660" y="421"/>
                    </a:lnTo>
                    <a:lnTo>
                      <a:pt x="660" y="421"/>
                    </a:lnTo>
                    <a:lnTo>
                      <a:pt x="660" y="419"/>
                    </a:lnTo>
                    <a:lnTo>
                      <a:pt x="660" y="407"/>
                    </a:lnTo>
                    <a:lnTo>
                      <a:pt x="660" y="407"/>
                    </a:lnTo>
                    <a:lnTo>
                      <a:pt x="662" y="407"/>
                    </a:lnTo>
                    <a:lnTo>
                      <a:pt x="662" y="407"/>
                    </a:lnTo>
                    <a:lnTo>
                      <a:pt x="665" y="405"/>
                    </a:lnTo>
                    <a:lnTo>
                      <a:pt x="665" y="405"/>
                    </a:lnTo>
                    <a:lnTo>
                      <a:pt x="667" y="407"/>
                    </a:lnTo>
                    <a:lnTo>
                      <a:pt x="667" y="410"/>
                    </a:lnTo>
                    <a:lnTo>
                      <a:pt x="667" y="407"/>
                    </a:lnTo>
                    <a:lnTo>
                      <a:pt x="667" y="407"/>
                    </a:lnTo>
                    <a:lnTo>
                      <a:pt x="667" y="407"/>
                    </a:lnTo>
                    <a:lnTo>
                      <a:pt x="667" y="407"/>
                    </a:lnTo>
                    <a:lnTo>
                      <a:pt x="667" y="407"/>
                    </a:lnTo>
                    <a:lnTo>
                      <a:pt x="667" y="405"/>
                    </a:lnTo>
                    <a:lnTo>
                      <a:pt x="669" y="405"/>
                    </a:lnTo>
                    <a:lnTo>
                      <a:pt x="669" y="405"/>
                    </a:lnTo>
                    <a:lnTo>
                      <a:pt x="669" y="405"/>
                    </a:lnTo>
                    <a:lnTo>
                      <a:pt x="669" y="402"/>
                    </a:lnTo>
                    <a:lnTo>
                      <a:pt x="669" y="400"/>
                    </a:lnTo>
                    <a:lnTo>
                      <a:pt x="667" y="400"/>
                    </a:lnTo>
                    <a:lnTo>
                      <a:pt x="667" y="398"/>
                    </a:lnTo>
                    <a:lnTo>
                      <a:pt x="667" y="398"/>
                    </a:lnTo>
                    <a:lnTo>
                      <a:pt x="669" y="398"/>
                    </a:lnTo>
                    <a:lnTo>
                      <a:pt x="669" y="400"/>
                    </a:lnTo>
                    <a:lnTo>
                      <a:pt x="672" y="405"/>
                    </a:lnTo>
                    <a:lnTo>
                      <a:pt x="672" y="405"/>
                    </a:lnTo>
                    <a:lnTo>
                      <a:pt x="674" y="405"/>
                    </a:lnTo>
                    <a:lnTo>
                      <a:pt x="674" y="402"/>
                    </a:lnTo>
                    <a:lnTo>
                      <a:pt x="669" y="398"/>
                    </a:lnTo>
                    <a:lnTo>
                      <a:pt x="669" y="395"/>
                    </a:lnTo>
                    <a:lnTo>
                      <a:pt x="669" y="395"/>
                    </a:lnTo>
                    <a:lnTo>
                      <a:pt x="669" y="393"/>
                    </a:lnTo>
                    <a:lnTo>
                      <a:pt x="669" y="393"/>
                    </a:lnTo>
                    <a:lnTo>
                      <a:pt x="667" y="393"/>
                    </a:lnTo>
                    <a:lnTo>
                      <a:pt x="667" y="393"/>
                    </a:lnTo>
                    <a:lnTo>
                      <a:pt x="669" y="391"/>
                    </a:lnTo>
                    <a:lnTo>
                      <a:pt x="669" y="391"/>
                    </a:lnTo>
                    <a:lnTo>
                      <a:pt x="672" y="393"/>
                    </a:lnTo>
                    <a:lnTo>
                      <a:pt x="672" y="393"/>
                    </a:lnTo>
                    <a:lnTo>
                      <a:pt x="674" y="393"/>
                    </a:lnTo>
                    <a:lnTo>
                      <a:pt x="674" y="391"/>
                    </a:lnTo>
                    <a:lnTo>
                      <a:pt x="679" y="393"/>
                    </a:lnTo>
                    <a:lnTo>
                      <a:pt x="679" y="393"/>
                    </a:lnTo>
                    <a:lnTo>
                      <a:pt x="679" y="391"/>
                    </a:lnTo>
                    <a:lnTo>
                      <a:pt x="679" y="391"/>
                    </a:lnTo>
                    <a:lnTo>
                      <a:pt x="679" y="388"/>
                    </a:lnTo>
                    <a:lnTo>
                      <a:pt x="679" y="388"/>
                    </a:lnTo>
                    <a:lnTo>
                      <a:pt x="677" y="386"/>
                    </a:lnTo>
                    <a:lnTo>
                      <a:pt x="665" y="388"/>
                    </a:lnTo>
                    <a:lnTo>
                      <a:pt x="665" y="388"/>
                    </a:lnTo>
                    <a:lnTo>
                      <a:pt x="662" y="388"/>
                    </a:lnTo>
                    <a:lnTo>
                      <a:pt x="660" y="386"/>
                    </a:lnTo>
                    <a:lnTo>
                      <a:pt x="658" y="386"/>
                    </a:lnTo>
                    <a:lnTo>
                      <a:pt x="660" y="384"/>
                    </a:lnTo>
                    <a:lnTo>
                      <a:pt x="662" y="384"/>
                    </a:lnTo>
                    <a:lnTo>
                      <a:pt x="665" y="384"/>
                    </a:lnTo>
                    <a:lnTo>
                      <a:pt x="667" y="384"/>
                    </a:lnTo>
                    <a:lnTo>
                      <a:pt x="669" y="384"/>
                    </a:lnTo>
                    <a:lnTo>
                      <a:pt x="669" y="384"/>
                    </a:lnTo>
                    <a:lnTo>
                      <a:pt x="672" y="381"/>
                    </a:lnTo>
                    <a:lnTo>
                      <a:pt x="674" y="381"/>
                    </a:lnTo>
                    <a:lnTo>
                      <a:pt x="681" y="381"/>
                    </a:lnTo>
                    <a:lnTo>
                      <a:pt x="684" y="381"/>
                    </a:lnTo>
                    <a:lnTo>
                      <a:pt x="684" y="381"/>
                    </a:lnTo>
                    <a:lnTo>
                      <a:pt x="686" y="384"/>
                    </a:lnTo>
                    <a:lnTo>
                      <a:pt x="691" y="384"/>
                    </a:lnTo>
                    <a:lnTo>
                      <a:pt x="693" y="384"/>
                    </a:lnTo>
                    <a:lnTo>
                      <a:pt x="696" y="384"/>
                    </a:lnTo>
                    <a:lnTo>
                      <a:pt x="696" y="381"/>
                    </a:lnTo>
                    <a:lnTo>
                      <a:pt x="691" y="379"/>
                    </a:lnTo>
                    <a:lnTo>
                      <a:pt x="691" y="376"/>
                    </a:lnTo>
                    <a:lnTo>
                      <a:pt x="693" y="376"/>
                    </a:lnTo>
                    <a:lnTo>
                      <a:pt x="696" y="376"/>
                    </a:lnTo>
                    <a:lnTo>
                      <a:pt x="696" y="376"/>
                    </a:lnTo>
                    <a:lnTo>
                      <a:pt x="698" y="374"/>
                    </a:lnTo>
                    <a:lnTo>
                      <a:pt x="696" y="372"/>
                    </a:lnTo>
                    <a:lnTo>
                      <a:pt x="696" y="369"/>
                    </a:lnTo>
                    <a:lnTo>
                      <a:pt x="696" y="367"/>
                    </a:lnTo>
                    <a:lnTo>
                      <a:pt x="693" y="367"/>
                    </a:lnTo>
                    <a:lnTo>
                      <a:pt x="693" y="362"/>
                    </a:lnTo>
                    <a:lnTo>
                      <a:pt x="693" y="362"/>
                    </a:lnTo>
                    <a:lnTo>
                      <a:pt x="691" y="360"/>
                    </a:lnTo>
                    <a:lnTo>
                      <a:pt x="691" y="357"/>
                    </a:lnTo>
                    <a:lnTo>
                      <a:pt x="693" y="357"/>
                    </a:lnTo>
                    <a:lnTo>
                      <a:pt x="696" y="355"/>
                    </a:lnTo>
                    <a:lnTo>
                      <a:pt x="698" y="355"/>
                    </a:lnTo>
                    <a:lnTo>
                      <a:pt x="698" y="355"/>
                    </a:lnTo>
                    <a:lnTo>
                      <a:pt x="696" y="350"/>
                    </a:lnTo>
                    <a:lnTo>
                      <a:pt x="698" y="348"/>
                    </a:lnTo>
                    <a:lnTo>
                      <a:pt x="698" y="346"/>
                    </a:lnTo>
                    <a:lnTo>
                      <a:pt x="698" y="346"/>
                    </a:lnTo>
                    <a:lnTo>
                      <a:pt x="700" y="343"/>
                    </a:lnTo>
                    <a:lnTo>
                      <a:pt x="700" y="343"/>
                    </a:lnTo>
                    <a:lnTo>
                      <a:pt x="700" y="341"/>
                    </a:lnTo>
                    <a:lnTo>
                      <a:pt x="703" y="341"/>
                    </a:lnTo>
                    <a:lnTo>
                      <a:pt x="703" y="341"/>
                    </a:lnTo>
                    <a:lnTo>
                      <a:pt x="705" y="341"/>
                    </a:lnTo>
                    <a:lnTo>
                      <a:pt x="705" y="343"/>
                    </a:lnTo>
                    <a:lnTo>
                      <a:pt x="705" y="343"/>
                    </a:lnTo>
                    <a:lnTo>
                      <a:pt x="707" y="343"/>
                    </a:lnTo>
                    <a:lnTo>
                      <a:pt x="707" y="343"/>
                    </a:lnTo>
                    <a:lnTo>
                      <a:pt x="710" y="348"/>
                    </a:lnTo>
                    <a:lnTo>
                      <a:pt x="712" y="348"/>
                    </a:lnTo>
                    <a:lnTo>
                      <a:pt x="712" y="348"/>
                    </a:lnTo>
                    <a:lnTo>
                      <a:pt x="712" y="350"/>
                    </a:lnTo>
                    <a:lnTo>
                      <a:pt x="714" y="350"/>
                    </a:lnTo>
                    <a:lnTo>
                      <a:pt x="714" y="353"/>
                    </a:lnTo>
                    <a:lnTo>
                      <a:pt x="714" y="353"/>
                    </a:lnTo>
                    <a:lnTo>
                      <a:pt x="717" y="353"/>
                    </a:lnTo>
                    <a:lnTo>
                      <a:pt x="719" y="353"/>
                    </a:lnTo>
                    <a:lnTo>
                      <a:pt x="719" y="353"/>
                    </a:lnTo>
                    <a:lnTo>
                      <a:pt x="722" y="348"/>
                    </a:lnTo>
                    <a:lnTo>
                      <a:pt x="722" y="348"/>
                    </a:lnTo>
                    <a:lnTo>
                      <a:pt x="724" y="348"/>
                    </a:lnTo>
                    <a:lnTo>
                      <a:pt x="733" y="343"/>
                    </a:lnTo>
                    <a:lnTo>
                      <a:pt x="738" y="341"/>
                    </a:lnTo>
                    <a:lnTo>
                      <a:pt x="743" y="339"/>
                    </a:lnTo>
                    <a:lnTo>
                      <a:pt x="748" y="336"/>
                    </a:lnTo>
                    <a:lnTo>
                      <a:pt x="750" y="334"/>
                    </a:lnTo>
                    <a:lnTo>
                      <a:pt x="752" y="324"/>
                    </a:lnTo>
                    <a:lnTo>
                      <a:pt x="755" y="324"/>
                    </a:lnTo>
                    <a:lnTo>
                      <a:pt x="757" y="327"/>
                    </a:lnTo>
                    <a:lnTo>
                      <a:pt x="757" y="327"/>
                    </a:lnTo>
                    <a:lnTo>
                      <a:pt x="757" y="327"/>
                    </a:lnTo>
                    <a:lnTo>
                      <a:pt x="757" y="329"/>
                    </a:lnTo>
                    <a:lnTo>
                      <a:pt x="759" y="329"/>
                    </a:lnTo>
                    <a:lnTo>
                      <a:pt x="759" y="329"/>
                    </a:lnTo>
                    <a:lnTo>
                      <a:pt x="769" y="341"/>
                    </a:lnTo>
                    <a:lnTo>
                      <a:pt x="769" y="341"/>
                    </a:lnTo>
                    <a:lnTo>
                      <a:pt x="769" y="343"/>
                    </a:lnTo>
                    <a:lnTo>
                      <a:pt x="769" y="341"/>
                    </a:lnTo>
                    <a:lnTo>
                      <a:pt x="766" y="341"/>
                    </a:lnTo>
                    <a:lnTo>
                      <a:pt x="766" y="341"/>
                    </a:lnTo>
                    <a:lnTo>
                      <a:pt x="766" y="341"/>
                    </a:lnTo>
                    <a:lnTo>
                      <a:pt x="766" y="343"/>
                    </a:lnTo>
                    <a:lnTo>
                      <a:pt x="766" y="343"/>
                    </a:lnTo>
                    <a:lnTo>
                      <a:pt x="771" y="346"/>
                    </a:lnTo>
                    <a:lnTo>
                      <a:pt x="774" y="346"/>
                    </a:lnTo>
                    <a:lnTo>
                      <a:pt x="774" y="348"/>
                    </a:lnTo>
                    <a:lnTo>
                      <a:pt x="774" y="348"/>
                    </a:lnTo>
                    <a:lnTo>
                      <a:pt x="774" y="348"/>
                    </a:lnTo>
                    <a:lnTo>
                      <a:pt x="771" y="350"/>
                    </a:lnTo>
                    <a:lnTo>
                      <a:pt x="771" y="350"/>
                    </a:lnTo>
                    <a:lnTo>
                      <a:pt x="771" y="350"/>
                    </a:lnTo>
                    <a:lnTo>
                      <a:pt x="771" y="350"/>
                    </a:lnTo>
                    <a:lnTo>
                      <a:pt x="771" y="350"/>
                    </a:lnTo>
                    <a:lnTo>
                      <a:pt x="769" y="350"/>
                    </a:lnTo>
                    <a:lnTo>
                      <a:pt x="769" y="350"/>
                    </a:lnTo>
                    <a:lnTo>
                      <a:pt x="769" y="353"/>
                    </a:lnTo>
                    <a:lnTo>
                      <a:pt x="764" y="355"/>
                    </a:lnTo>
                    <a:lnTo>
                      <a:pt x="764" y="357"/>
                    </a:lnTo>
                    <a:lnTo>
                      <a:pt x="762" y="357"/>
                    </a:lnTo>
                    <a:lnTo>
                      <a:pt x="762" y="357"/>
                    </a:lnTo>
                    <a:lnTo>
                      <a:pt x="762" y="357"/>
                    </a:lnTo>
                    <a:lnTo>
                      <a:pt x="759" y="357"/>
                    </a:lnTo>
                    <a:lnTo>
                      <a:pt x="759" y="360"/>
                    </a:lnTo>
                    <a:lnTo>
                      <a:pt x="759" y="362"/>
                    </a:lnTo>
                    <a:lnTo>
                      <a:pt x="757" y="362"/>
                    </a:lnTo>
                    <a:lnTo>
                      <a:pt x="757" y="362"/>
                    </a:lnTo>
                    <a:lnTo>
                      <a:pt x="755" y="362"/>
                    </a:lnTo>
                    <a:lnTo>
                      <a:pt x="752" y="365"/>
                    </a:lnTo>
                    <a:lnTo>
                      <a:pt x="752" y="365"/>
                    </a:lnTo>
                    <a:lnTo>
                      <a:pt x="752" y="367"/>
                    </a:lnTo>
                    <a:lnTo>
                      <a:pt x="752" y="367"/>
                    </a:lnTo>
                    <a:lnTo>
                      <a:pt x="752" y="367"/>
                    </a:lnTo>
                    <a:lnTo>
                      <a:pt x="752" y="369"/>
                    </a:lnTo>
                    <a:lnTo>
                      <a:pt x="752" y="367"/>
                    </a:lnTo>
                    <a:lnTo>
                      <a:pt x="752" y="369"/>
                    </a:lnTo>
                    <a:lnTo>
                      <a:pt x="752" y="369"/>
                    </a:lnTo>
                    <a:lnTo>
                      <a:pt x="752" y="369"/>
                    </a:lnTo>
                    <a:lnTo>
                      <a:pt x="752" y="372"/>
                    </a:lnTo>
                    <a:lnTo>
                      <a:pt x="755" y="372"/>
                    </a:lnTo>
                    <a:lnTo>
                      <a:pt x="757" y="374"/>
                    </a:lnTo>
                    <a:lnTo>
                      <a:pt x="757" y="372"/>
                    </a:lnTo>
                    <a:lnTo>
                      <a:pt x="759" y="372"/>
                    </a:lnTo>
                    <a:lnTo>
                      <a:pt x="759" y="372"/>
                    </a:lnTo>
                    <a:lnTo>
                      <a:pt x="759" y="374"/>
                    </a:lnTo>
                    <a:lnTo>
                      <a:pt x="762" y="374"/>
                    </a:lnTo>
                    <a:lnTo>
                      <a:pt x="762" y="379"/>
                    </a:lnTo>
                    <a:lnTo>
                      <a:pt x="764" y="381"/>
                    </a:lnTo>
                    <a:lnTo>
                      <a:pt x="766" y="384"/>
                    </a:lnTo>
                    <a:lnTo>
                      <a:pt x="769" y="384"/>
                    </a:lnTo>
                    <a:lnTo>
                      <a:pt x="769" y="384"/>
                    </a:lnTo>
                    <a:lnTo>
                      <a:pt x="778" y="381"/>
                    </a:lnTo>
                    <a:lnTo>
                      <a:pt x="783" y="381"/>
                    </a:lnTo>
                    <a:lnTo>
                      <a:pt x="783" y="381"/>
                    </a:lnTo>
                    <a:lnTo>
                      <a:pt x="785" y="379"/>
                    </a:lnTo>
                    <a:lnTo>
                      <a:pt x="788" y="379"/>
                    </a:lnTo>
                    <a:lnTo>
                      <a:pt x="795" y="379"/>
                    </a:lnTo>
                    <a:lnTo>
                      <a:pt x="795" y="379"/>
                    </a:lnTo>
                    <a:lnTo>
                      <a:pt x="797" y="376"/>
                    </a:lnTo>
                    <a:lnTo>
                      <a:pt x="797" y="376"/>
                    </a:lnTo>
                    <a:lnTo>
                      <a:pt x="797" y="374"/>
                    </a:lnTo>
                    <a:lnTo>
                      <a:pt x="800" y="374"/>
                    </a:lnTo>
                    <a:lnTo>
                      <a:pt x="800" y="374"/>
                    </a:lnTo>
                    <a:lnTo>
                      <a:pt x="800" y="376"/>
                    </a:lnTo>
                    <a:lnTo>
                      <a:pt x="800" y="376"/>
                    </a:lnTo>
                    <a:lnTo>
                      <a:pt x="802" y="376"/>
                    </a:lnTo>
                    <a:lnTo>
                      <a:pt x="802" y="376"/>
                    </a:lnTo>
                    <a:lnTo>
                      <a:pt x="804" y="376"/>
                    </a:lnTo>
                    <a:lnTo>
                      <a:pt x="804" y="376"/>
                    </a:lnTo>
                    <a:lnTo>
                      <a:pt x="807" y="379"/>
                    </a:lnTo>
                    <a:lnTo>
                      <a:pt x="809" y="379"/>
                    </a:lnTo>
                    <a:lnTo>
                      <a:pt x="809" y="379"/>
                    </a:lnTo>
                    <a:lnTo>
                      <a:pt x="809" y="381"/>
                    </a:lnTo>
                    <a:lnTo>
                      <a:pt x="811" y="381"/>
                    </a:lnTo>
                    <a:lnTo>
                      <a:pt x="811" y="381"/>
                    </a:lnTo>
                    <a:lnTo>
                      <a:pt x="811" y="384"/>
                    </a:lnTo>
                    <a:lnTo>
                      <a:pt x="816" y="384"/>
                    </a:lnTo>
                    <a:lnTo>
                      <a:pt x="816" y="384"/>
                    </a:lnTo>
                    <a:lnTo>
                      <a:pt x="816" y="381"/>
                    </a:lnTo>
                    <a:lnTo>
                      <a:pt x="816" y="381"/>
                    </a:lnTo>
                    <a:lnTo>
                      <a:pt x="816" y="379"/>
                    </a:lnTo>
                    <a:lnTo>
                      <a:pt x="819" y="379"/>
                    </a:lnTo>
                    <a:lnTo>
                      <a:pt x="819" y="379"/>
                    </a:lnTo>
                    <a:lnTo>
                      <a:pt x="821" y="381"/>
                    </a:lnTo>
                    <a:lnTo>
                      <a:pt x="821" y="384"/>
                    </a:lnTo>
                    <a:lnTo>
                      <a:pt x="821" y="386"/>
                    </a:lnTo>
                    <a:lnTo>
                      <a:pt x="821" y="386"/>
                    </a:lnTo>
                    <a:lnTo>
                      <a:pt x="821" y="386"/>
                    </a:lnTo>
                    <a:lnTo>
                      <a:pt x="823" y="386"/>
                    </a:lnTo>
                    <a:lnTo>
                      <a:pt x="826" y="386"/>
                    </a:lnTo>
                    <a:lnTo>
                      <a:pt x="826" y="384"/>
                    </a:lnTo>
                    <a:lnTo>
                      <a:pt x="826" y="384"/>
                    </a:lnTo>
                    <a:lnTo>
                      <a:pt x="828" y="381"/>
                    </a:lnTo>
                    <a:lnTo>
                      <a:pt x="828" y="379"/>
                    </a:lnTo>
                    <a:lnTo>
                      <a:pt x="830" y="379"/>
                    </a:lnTo>
                    <a:lnTo>
                      <a:pt x="833" y="379"/>
                    </a:lnTo>
                    <a:lnTo>
                      <a:pt x="835" y="379"/>
                    </a:lnTo>
                    <a:lnTo>
                      <a:pt x="835" y="379"/>
                    </a:lnTo>
                    <a:lnTo>
                      <a:pt x="835" y="379"/>
                    </a:lnTo>
                    <a:lnTo>
                      <a:pt x="837" y="379"/>
                    </a:lnTo>
                    <a:lnTo>
                      <a:pt x="837" y="381"/>
                    </a:lnTo>
                    <a:lnTo>
                      <a:pt x="837" y="381"/>
                    </a:lnTo>
                    <a:lnTo>
                      <a:pt x="840" y="381"/>
                    </a:lnTo>
                    <a:lnTo>
                      <a:pt x="840" y="379"/>
                    </a:lnTo>
                    <a:lnTo>
                      <a:pt x="840" y="379"/>
                    </a:lnTo>
                    <a:lnTo>
                      <a:pt x="837" y="379"/>
                    </a:lnTo>
                    <a:lnTo>
                      <a:pt x="837" y="379"/>
                    </a:lnTo>
                    <a:lnTo>
                      <a:pt x="837" y="376"/>
                    </a:lnTo>
                    <a:lnTo>
                      <a:pt x="835" y="376"/>
                    </a:lnTo>
                    <a:lnTo>
                      <a:pt x="835" y="376"/>
                    </a:lnTo>
                    <a:lnTo>
                      <a:pt x="835" y="376"/>
                    </a:lnTo>
                    <a:lnTo>
                      <a:pt x="835" y="374"/>
                    </a:lnTo>
                    <a:lnTo>
                      <a:pt x="840" y="372"/>
                    </a:lnTo>
                    <a:lnTo>
                      <a:pt x="842" y="372"/>
                    </a:lnTo>
                    <a:lnTo>
                      <a:pt x="842" y="369"/>
                    </a:lnTo>
                    <a:lnTo>
                      <a:pt x="842" y="367"/>
                    </a:lnTo>
                    <a:lnTo>
                      <a:pt x="842" y="367"/>
                    </a:lnTo>
                    <a:lnTo>
                      <a:pt x="847" y="365"/>
                    </a:lnTo>
                    <a:lnTo>
                      <a:pt x="847" y="365"/>
                    </a:lnTo>
                    <a:lnTo>
                      <a:pt x="849" y="365"/>
                    </a:lnTo>
                    <a:lnTo>
                      <a:pt x="849" y="365"/>
                    </a:lnTo>
                    <a:lnTo>
                      <a:pt x="852" y="365"/>
                    </a:lnTo>
                    <a:lnTo>
                      <a:pt x="852" y="365"/>
                    </a:lnTo>
                    <a:lnTo>
                      <a:pt x="852" y="365"/>
                    </a:lnTo>
                    <a:lnTo>
                      <a:pt x="852" y="367"/>
                    </a:lnTo>
                    <a:lnTo>
                      <a:pt x="852" y="367"/>
                    </a:lnTo>
                    <a:lnTo>
                      <a:pt x="849" y="367"/>
                    </a:lnTo>
                    <a:lnTo>
                      <a:pt x="849" y="367"/>
                    </a:lnTo>
                    <a:lnTo>
                      <a:pt x="849" y="367"/>
                    </a:lnTo>
                    <a:lnTo>
                      <a:pt x="849" y="367"/>
                    </a:lnTo>
                    <a:lnTo>
                      <a:pt x="849" y="367"/>
                    </a:lnTo>
                    <a:lnTo>
                      <a:pt x="852" y="367"/>
                    </a:lnTo>
                    <a:lnTo>
                      <a:pt x="852" y="367"/>
                    </a:lnTo>
                    <a:lnTo>
                      <a:pt x="856" y="369"/>
                    </a:lnTo>
                    <a:lnTo>
                      <a:pt x="856" y="369"/>
                    </a:lnTo>
                    <a:lnTo>
                      <a:pt x="859" y="369"/>
                    </a:lnTo>
                    <a:lnTo>
                      <a:pt x="859" y="369"/>
                    </a:lnTo>
                    <a:lnTo>
                      <a:pt x="859" y="367"/>
                    </a:lnTo>
                    <a:lnTo>
                      <a:pt x="861" y="365"/>
                    </a:lnTo>
                    <a:lnTo>
                      <a:pt x="861" y="365"/>
                    </a:lnTo>
                    <a:lnTo>
                      <a:pt x="859" y="365"/>
                    </a:lnTo>
                    <a:lnTo>
                      <a:pt x="859" y="365"/>
                    </a:lnTo>
                    <a:lnTo>
                      <a:pt x="859" y="365"/>
                    </a:lnTo>
                    <a:lnTo>
                      <a:pt x="856" y="362"/>
                    </a:lnTo>
                    <a:lnTo>
                      <a:pt x="856" y="362"/>
                    </a:lnTo>
                    <a:lnTo>
                      <a:pt x="856" y="362"/>
                    </a:lnTo>
                    <a:lnTo>
                      <a:pt x="856" y="360"/>
                    </a:lnTo>
                    <a:lnTo>
                      <a:pt x="856" y="360"/>
                    </a:lnTo>
                    <a:lnTo>
                      <a:pt x="856" y="357"/>
                    </a:lnTo>
                    <a:lnTo>
                      <a:pt x="856" y="357"/>
                    </a:lnTo>
                    <a:lnTo>
                      <a:pt x="856" y="357"/>
                    </a:lnTo>
                    <a:lnTo>
                      <a:pt x="856" y="357"/>
                    </a:lnTo>
                    <a:lnTo>
                      <a:pt x="856" y="355"/>
                    </a:lnTo>
                    <a:lnTo>
                      <a:pt x="859" y="355"/>
                    </a:lnTo>
                    <a:lnTo>
                      <a:pt x="859" y="355"/>
                    </a:lnTo>
                    <a:lnTo>
                      <a:pt x="861" y="357"/>
                    </a:lnTo>
                    <a:lnTo>
                      <a:pt x="863" y="360"/>
                    </a:lnTo>
                    <a:lnTo>
                      <a:pt x="863" y="360"/>
                    </a:lnTo>
                    <a:lnTo>
                      <a:pt x="868" y="362"/>
                    </a:lnTo>
                    <a:lnTo>
                      <a:pt x="871" y="362"/>
                    </a:lnTo>
                    <a:lnTo>
                      <a:pt x="871" y="360"/>
                    </a:lnTo>
                    <a:lnTo>
                      <a:pt x="871" y="360"/>
                    </a:lnTo>
                    <a:lnTo>
                      <a:pt x="873" y="360"/>
                    </a:lnTo>
                    <a:lnTo>
                      <a:pt x="873" y="357"/>
                    </a:lnTo>
                    <a:lnTo>
                      <a:pt x="873" y="357"/>
                    </a:lnTo>
                    <a:lnTo>
                      <a:pt x="873" y="357"/>
                    </a:lnTo>
                    <a:lnTo>
                      <a:pt x="875" y="357"/>
                    </a:lnTo>
                    <a:lnTo>
                      <a:pt x="878" y="357"/>
                    </a:lnTo>
                    <a:lnTo>
                      <a:pt x="878" y="353"/>
                    </a:lnTo>
                    <a:lnTo>
                      <a:pt x="878" y="350"/>
                    </a:lnTo>
                    <a:lnTo>
                      <a:pt x="880" y="350"/>
                    </a:lnTo>
                    <a:lnTo>
                      <a:pt x="885" y="348"/>
                    </a:lnTo>
                    <a:lnTo>
                      <a:pt x="889" y="346"/>
                    </a:lnTo>
                    <a:lnTo>
                      <a:pt x="894" y="343"/>
                    </a:lnTo>
                    <a:lnTo>
                      <a:pt x="897" y="343"/>
                    </a:lnTo>
                    <a:lnTo>
                      <a:pt x="897" y="341"/>
                    </a:lnTo>
                    <a:lnTo>
                      <a:pt x="897" y="339"/>
                    </a:lnTo>
                    <a:close/>
                    <a:moveTo>
                      <a:pt x="766" y="331"/>
                    </a:moveTo>
                    <a:lnTo>
                      <a:pt x="764" y="331"/>
                    </a:lnTo>
                    <a:lnTo>
                      <a:pt x="764" y="329"/>
                    </a:lnTo>
                    <a:lnTo>
                      <a:pt x="762" y="329"/>
                    </a:lnTo>
                    <a:lnTo>
                      <a:pt x="762" y="329"/>
                    </a:lnTo>
                    <a:lnTo>
                      <a:pt x="762" y="327"/>
                    </a:lnTo>
                    <a:lnTo>
                      <a:pt x="762" y="327"/>
                    </a:lnTo>
                    <a:lnTo>
                      <a:pt x="764" y="327"/>
                    </a:lnTo>
                    <a:lnTo>
                      <a:pt x="764" y="329"/>
                    </a:lnTo>
                    <a:lnTo>
                      <a:pt x="766" y="329"/>
                    </a:lnTo>
                    <a:lnTo>
                      <a:pt x="766" y="331"/>
                    </a:lnTo>
                    <a:lnTo>
                      <a:pt x="766" y="331"/>
                    </a:lnTo>
                    <a:lnTo>
                      <a:pt x="766" y="33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E9CB3071-26E4-43BE-97A3-66E93E6DD6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370" y="4359808"/>
                <a:ext cx="173101" cy="302194"/>
              </a:xfrm>
              <a:custGeom>
                <a:avLst/>
                <a:gdLst>
                  <a:gd name="T0" fmla="*/ 114 w 118"/>
                  <a:gd name="T1" fmla="*/ 123 h 206"/>
                  <a:gd name="T2" fmla="*/ 111 w 118"/>
                  <a:gd name="T3" fmla="*/ 112 h 206"/>
                  <a:gd name="T4" fmla="*/ 17 w 118"/>
                  <a:gd name="T5" fmla="*/ 12 h 206"/>
                  <a:gd name="T6" fmla="*/ 14 w 118"/>
                  <a:gd name="T7" fmla="*/ 8 h 206"/>
                  <a:gd name="T8" fmla="*/ 12 w 118"/>
                  <a:gd name="T9" fmla="*/ 8 h 206"/>
                  <a:gd name="T10" fmla="*/ 12 w 118"/>
                  <a:gd name="T11" fmla="*/ 43 h 206"/>
                  <a:gd name="T12" fmla="*/ 7 w 118"/>
                  <a:gd name="T13" fmla="*/ 38 h 206"/>
                  <a:gd name="T14" fmla="*/ 0 w 118"/>
                  <a:gd name="T15" fmla="*/ 15 h 206"/>
                  <a:gd name="T16" fmla="*/ 114 w 118"/>
                  <a:gd name="T17" fmla="*/ 123 h 206"/>
                  <a:gd name="T18" fmla="*/ 114 w 118"/>
                  <a:gd name="T19" fmla="*/ 126 h 206"/>
                  <a:gd name="T20" fmla="*/ 111 w 118"/>
                  <a:gd name="T21" fmla="*/ 123 h 206"/>
                  <a:gd name="T22" fmla="*/ 109 w 118"/>
                  <a:gd name="T23" fmla="*/ 116 h 206"/>
                  <a:gd name="T24" fmla="*/ 107 w 118"/>
                  <a:gd name="T25" fmla="*/ 112 h 206"/>
                  <a:gd name="T26" fmla="*/ 107 w 118"/>
                  <a:gd name="T27" fmla="*/ 109 h 206"/>
                  <a:gd name="T28" fmla="*/ 102 w 118"/>
                  <a:gd name="T29" fmla="*/ 105 h 206"/>
                  <a:gd name="T30" fmla="*/ 102 w 118"/>
                  <a:gd name="T31" fmla="*/ 97 h 206"/>
                  <a:gd name="T32" fmla="*/ 99 w 118"/>
                  <a:gd name="T33" fmla="*/ 97 h 206"/>
                  <a:gd name="T34" fmla="*/ 95 w 118"/>
                  <a:gd name="T35" fmla="*/ 90 h 206"/>
                  <a:gd name="T36" fmla="*/ 92 w 118"/>
                  <a:gd name="T37" fmla="*/ 88 h 206"/>
                  <a:gd name="T38" fmla="*/ 92 w 118"/>
                  <a:gd name="T39" fmla="*/ 81 h 206"/>
                  <a:gd name="T40" fmla="*/ 92 w 118"/>
                  <a:gd name="T41" fmla="*/ 76 h 206"/>
                  <a:gd name="T42" fmla="*/ 83 w 118"/>
                  <a:gd name="T43" fmla="*/ 71 h 206"/>
                  <a:gd name="T44" fmla="*/ 83 w 118"/>
                  <a:gd name="T45" fmla="*/ 69 h 206"/>
                  <a:gd name="T46" fmla="*/ 83 w 118"/>
                  <a:gd name="T47" fmla="*/ 64 h 206"/>
                  <a:gd name="T48" fmla="*/ 81 w 118"/>
                  <a:gd name="T49" fmla="*/ 60 h 206"/>
                  <a:gd name="T50" fmla="*/ 71 w 118"/>
                  <a:gd name="T51" fmla="*/ 45 h 206"/>
                  <a:gd name="T52" fmla="*/ 64 w 118"/>
                  <a:gd name="T53" fmla="*/ 43 h 206"/>
                  <a:gd name="T54" fmla="*/ 66 w 118"/>
                  <a:gd name="T55" fmla="*/ 38 h 206"/>
                  <a:gd name="T56" fmla="*/ 64 w 118"/>
                  <a:gd name="T57" fmla="*/ 36 h 206"/>
                  <a:gd name="T58" fmla="*/ 62 w 118"/>
                  <a:gd name="T59" fmla="*/ 31 h 206"/>
                  <a:gd name="T60" fmla="*/ 59 w 118"/>
                  <a:gd name="T61" fmla="*/ 29 h 206"/>
                  <a:gd name="T62" fmla="*/ 29 w 118"/>
                  <a:gd name="T63" fmla="*/ 0 h 206"/>
                  <a:gd name="T64" fmla="*/ 38 w 118"/>
                  <a:gd name="T65" fmla="*/ 10 h 206"/>
                  <a:gd name="T66" fmla="*/ 26 w 118"/>
                  <a:gd name="T67" fmla="*/ 3 h 206"/>
                  <a:gd name="T68" fmla="*/ 17 w 118"/>
                  <a:gd name="T69" fmla="*/ 5 h 206"/>
                  <a:gd name="T70" fmla="*/ 26 w 118"/>
                  <a:gd name="T71" fmla="*/ 12 h 206"/>
                  <a:gd name="T72" fmla="*/ 29 w 118"/>
                  <a:gd name="T73" fmla="*/ 12 h 206"/>
                  <a:gd name="T74" fmla="*/ 43 w 118"/>
                  <a:gd name="T75" fmla="*/ 17 h 206"/>
                  <a:gd name="T76" fmla="*/ 50 w 118"/>
                  <a:gd name="T77" fmla="*/ 19 h 206"/>
                  <a:gd name="T78" fmla="*/ 33 w 118"/>
                  <a:gd name="T79" fmla="*/ 17 h 206"/>
                  <a:gd name="T80" fmla="*/ 29 w 118"/>
                  <a:gd name="T81" fmla="*/ 19 h 206"/>
                  <a:gd name="T82" fmla="*/ 24 w 118"/>
                  <a:gd name="T83" fmla="*/ 26 h 206"/>
                  <a:gd name="T84" fmla="*/ 21 w 118"/>
                  <a:gd name="T85" fmla="*/ 43 h 206"/>
                  <a:gd name="T86" fmla="*/ 17 w 118"/>
                  <a:gd name="T87" fmla="*/ 62 h 206"/>
                  <a:gd name="T88" fmla="*/ 12 w 118"/>
                  <a:gd name="T89" fmla="*/ 74 h 206"/>
                  <a:gd name="T90" fmla="*/ 10 w 118"/>
                  <a:gd name="T91" fmla="*/ 86 h 206"/>
                  <a:gd name="T92" fmla="*/ 10 w 118"/>
                  <a:gd name="T93" fmla="*/ 95 h 206"/>
                  <a:gd name="T94" fmla="*/ 7 w 118"/>
                  <a:gd name="T95" fmla="*/ 86 h 206"/>
                  <a:gd name="T96" fmla="*/ 5 w 118"/>
                  <a:gd name="T97" fmla="*/ 81 h 206"/>
                  <a:gd name="T98" fmla="*/ 5 w 118"/>
                  <a:gd name="T99" fmla="*/ 97 h 206"/>
                  <a:gd name="T100" fmla="*/ 10 w 118"/>
                  <a:gd name="T101" fmla="*/ 116 h 206"/>
                  <a:gd name="T102" fmla="*/ 12 w 118"/>
                  <a:gd name="T103" fmla="*/ 140 h 206"/>
                  <a:gd name="T104" fmla="*/ 10 w 118"/>
                  <a:gd name="T105" fmla="*/ 140 h 206"/>
                  <a:gd name="T106" fmla="*/ 17 w 118"/>
                  <a:gd name="T107" fmla="*/ 173 h 206"/>
                  <a:gd name="T108" fmla="*/ 19 w 118"/>
                  <a:gd name="T109" fmla="*/ 183 h 206"/>
                  <a:gd name="T110" fmla="*/ 24 w 118"/>
                  <a:gd name="T111" fmla="*/ 194 h 206"/>
                  <a:gd name="T112" fmla="*/ 33 w 118"/>
                  <a:gd name="T113" fmla="*/ 202 h 206"/>
                  <a:gd name="T114" fmla="*/ 38 w 118"/>
                  <a:gd name="T115" fmla="*/ 204 h 206"/>
                  <a:gd name="T116" fmla="*/ 47 w 118"/>
                  <a:gd name="T117" fmla="*/ 204 h 206"/>
                  <a:gd name="T118" fmla="*/ 62 w 118"/>
                  <a:gd name="T119" fmla="*/ 199 h 206"/>
                  <a:gd name="T120" fmla="*/ 81 w 118"/>
                  <a:gd name="T121" fmla="*/ 192 h 206"/>
                  <a:gd name="T122" fmla="*/ 107 w 118"/>
                  <a:gd name="T123" fmla="*/ 178 h 206"/>
                  <a:gd name="T124" fmla="*/ 116 w 118"/>
                  <a:gd name="T125" fmla="*/ 15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8" h="206">
                    <a:moveTo>
                      <a:pt x="109" y="112"/>
                    </a:moveTo>
                    <a:lnTo>
                      <a:pt x="109" y="112"/>
                    </a:lnTo>
                    <a:lnTo>
                      <a:pt x="109" y="112"/>
                    </a:lnTo>
                    <a:lnTo>
                      <a:pt x="109" y="114"/>
                    </a:lnTo>
                    <a:lnTo>
                      <a:pt x="109" y="114"/>
                    </a:lnTo>
                    <a:lnTo>
                      <a:pt x="111" y="114"/>
                    </a:lnTo>
                    <a:lnTo>
                      <a:pt x="111" y="114"/>
                    </a:lnTo>
                    <a:lnTo>
                      <a:pt x="111" y="116"/>
                    </a:lnTo>
                    <a:lnTo>
                      <a:pt x="111" y="116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19"/>
                    </a:lnTo>
                    <a:lnTo>
                      <a:pt x="114" y="116"/>
                    </a:lnTo>
                    <a:lnTo>
                      <a:pt x="111" y="114"/>
                    </a:lnTo>
                    <a:lnTo>
                      <a:pt x="111" y="114"/>
                    </a:lnTo>
                    <a:lnTo>
                      <a:pt x="111" y="114"/>
                    </a:lnTo>
                    <a:lnTo>
                      <a:pt x="111" y="112"/>
                    </a:lnTo>
                    <a:lnTo>
                      <a:pt x="111" y="112"/>
                    </a:lnTo>
                    <a:lnTo>
                      <a:pt x="109" y="109"/>
                    </a:lnTo>
                    <a:lnTo>
                      <a:pt x="109" y="109"/>
                    </a:lnTo>
                    <a:lnTo>
                      <a:pt x="109" y="112"/>
                    </a:lnTo>
                    <a:lnTo>
                      <a:pt x="109" y="112"/>
                    </a:lnTo>
                    <a:lnTo>
                      <a:pt x="109" y="112"/>
                    </a:lnTo>
                    <a:close/>
                    <a:moveTo>
                      <a:pt x="12" y="10"/>
                    </a:moveTo>
                    <a:lnTo>
                      <a:pt x="14" y="12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10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0"/>
                    </a:lnTo>
                    <a:close/>
                    <a:moveTo>
                      <a:pt x="3" y="38"/>
                    </a:moveTo>
                    <a:lnTo>
                      <a:pt x="3" y="38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7" y="41"/>
                    </a:lnTo>
                    <a:lnTo>
                      <a:pt x="7" y="41"/>
                    </a:lnTo>
                    <a:lnTo>
                      <a:pt x="10" y="41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2" y="45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0" y="38"/>
                    </a:lnTo>
                    <a:lnTo>
                      <a:pt x="7" y="38"/>
                    </a:lnTo>
                    <a:lnTo>
                      <a:pt x="7" y="38"/>
                    </a:lnTo>
                    <a:lnTo>
                      <a:pt x="5" y="38"/>
                    </a:lnTo>
                    <a:lnTo>
                      <a:pt x="3" y="38"/>
                    </a:lnTo>
                    <a:close/>
                    <a:moveTo>
                      <a:pt x="5" y="17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17"/>
                    </a:lnTo>
                    <a:close/>
                    <a:moveTo>
                      <a:pt x="118" y="147"/>
                    </a:moveTo>
                    <a:lnTo>
                      <a:pt x="118" y="145"/>
                    </a:lnTo>
                    <a:lnTo>
                      <a:pt x="118" y="145"/>
                    </a:lnTo>
                    <a:lnTo>
                      <a:pt x="118" y="133"/>
                    </a:lnTo>
                    <a:lnTo>
                      <a:pt x="116" y="128"/>
                    </a:lnTo>
                    <a:lnTo>
                      <a:pt x="116" y="126"/>
                    </a:lnTo>
                    <a:lnTo>
                      <a:pt x="116" y="126"/>
                    </a:lnTo>
                    <a:lnTo>
                      <a:pt x="116" y="126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8"/>
                    </a:lnTo>
                    <a:lnTo>
                      <a:pt x="114" y="128"/>
                    </a:lnTo>
                    <a:lnTo>
                      <a:pt x="114" y="128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1" y="126"/>
                    </a:lnTo>
                    <a:lnTo>
                      <a:pt x="111" y="126"/>
                    </a:lnTo>
                    <a:lnTo>
                      <a:pt x="111" y="126"/>
                    </a:lnTo>
                    <a:lnTo>
                      <a:pt x="111" y="126"/>
                    </a:lnTo>
                    <a:lnTo>
                      <a:pt x="111" y="126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3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11" y="116"/>
                    </a:lnTo>
                    <a:lnTo>
                      <a:pt x="111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6"/>
                    </a:lnTo>
                    <a:lnTo>
                      <a:pt x="109" y="114"/>
                    </a:lnTo>
                    <a:lnTo>
                      <a:pt x="109" y="114"/>
                    </a:lnTo>
                    <a:lnTo>
                      <a:pt x="109" y="114"/>
                    </a:lnTo>
                    <a:lnTo>
                      <a:pt x="107" y="114"/>
                    </a:lnTo>
                    <a:lnTo>
                      <a:pt x="107" y="114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4" y="112"/>
                    </a:lnTo>
                    <a:lnTo>
                      <a:pt x="104" y="112"/>
                    </a:lnTo>
                    <a:lnTo>
                      <a:pt x="104" y="112"/>
                    </a:lnTo>
                    <a:lnTo>
                      <a:pt x="104" y="112"/>
                    </a:lnTo>
                    <a:lnTo>
                      <a:pt x="102" y="112"/>
                    </a:lnTo>
                    <a:lnTo>
                      <a:pt x="104" y="109"/>
                    </a:lnTo>
                    <a:lnTo>
                      <a:pt x="104" y="109"/>
                    </a:lnTo>
                    <a:lnTo>
                      <a:pt x="104" y="109"/>
                    </a:lnTo>
                    <a:lnTo>
                      <a:pt x="104" y="109"/>
                    </a:lnTo>
                    <a:lnTo>
                      <a:pt x="104" y="109"/>
                    </a:lnTo>
                    <a:lnTo>
                      <a:pt x="104" y="109"/>
                    </a:lnTo>
                    <a:lnTo>
                      <a:pt x="107" y="109"/>
                    </a:lnTo>
                    <a:lnTo>
                      <a:pt x="107" y="112"/>
                    </a:lnTo>
                    <a:lnTo>
                      <a:pt x="107" y="112"/>
                    </a:lnTo>
                    <a:lnTo>
                      <a:pt x="109" y="112"/>
                    </a:lnTo>
                    <a:lnTo>
                      <a:pt x="109" y="112"/>
                    </a:lnTo>
                    <a:lnTo>
                      <a:pt x="109" y="112"/>
                    </a:lnTo>
                    <a:lnTo>
                      <a:pt x="109" y="109"/>
                    </a:lnTo>
                    <a:lnTo>
                      <a:pt x="107" y="107"/>
                    </a:lnTo>
                    <a:lnTo>
                      <a:pt x="107" y="107"/>
                    </a:lnTo>
                    <a:lnTo>
                      <a:pt x="104" y="107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2" y="105"/>
                    </a:lnTo>
                    <a:lnTo>
                      <a:pt x="102" y="105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2"/>
                    </a:lnTo>
                    <a:lnTo>
                      <a:pt x="102" y="100"/>
                    </a:lnTo>
                    <a:lnTo>
                      <a:pt x="102" y="100"/>
                    </a:lnTo>
                    <a:lnTo>
                      <a:pt x="102" y="100"/>
                    </a:lnTo>
                    <a:lnTo>
                      <a:pt x="102" y="100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9" y="95"/>
                    </a:lnTo>
                    <a:lnTo>
                      <a:pt x="99" y="95"/>
                    </a:lnTo>
                    <a:lnTo>
                      <a:pt x="99" y="97"/>
                    </a:lnTo>
                    <a:lnTo>
                      <a:pt x="99" y="97"/>
                    </a:lnTo>
                    <a:lnTo>
                      <a:pt x="97" y="95"/>
                    </a:lnTo>
                    <a:lnTo>
                      <a:pt x="97" y="95"/>
                    </a:lnTo>
                    <a:lnTo>
                      <a:pt x="97" y="95"/>
                    </a:lnTo>
                    <a:lnTo>
                      <a:pt x="97" y="93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5" y="90"/>
                    </a:lnTo>
                    <a:lnTo>
                      <a:pt x="95" y="90"/>
                    </a:lnTo>
                    <a:lnTo>
                      <a:pt x="95" y="93"/>
                    </a:lnTo>
                    <a:lnTo>
                      <a:pt x="95" y="93"/>
                    </a:lnTo>
                    <a:lnTo>
                      <a:pt x="95" y="93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90"/>
                    </a:lnTo>
                    <a:lnTo>
                      <a:pt x="92" y="88"/>
                    </a:lnTo>
                    <a:lnTo>
                      <a:pt x="92" y="88"/>
                    </a:lnTo>
                    <a:lnTo>
                      <a:pt x="92" y="88"/>
                    </a:lnTo>
                    <a:lnTo>
                      <a:pt x="92" y="88"/>
                    </a:lnTo>
                    <a:lnTo>
                      <a:pt x="92" y="86"/>
                    </a:lnTo>
                    <a:lnTo>
                      <a:pt x="92" y="86"/>
                    </a:lnTo>
                    <a:lnTo>
                      <a:pt x="92" y="88"/>
                    </a:lnTo>
                    <a:lnTo>
                      <a:pt x="95" y="88"/>
                    </a:lnTo>
                    <a:lnTo>
                      <a:pt x="95" y="90"/>
                    </a:lnTo>
                    <a:lnTo>
                      <a:pt x="95" y="90"/>
                    </a:lnTo>
                    <a:lnTo>
                      <a:pt x="95" y="90"/>
                    </a:lnTo>
                    <a:lnTo>
                      <a:pt x="95" y="88"/>
                    </a:lnTo>
                    <a:lnTo>
                      <a:pt x="92" y="83"/>
                    </a:lnTo>
                    <a:lnTo>
                      <a:pt x="92" y="83"/>
                    </a:lnTo>
                    <a:lnTo>
                      <a:pt x="92" y="83"/>
                    </a:lnTo>
                    <a:lnTo>
                      <a:pt x="92" y="83"/>
                    </a:lnTo>
                    <a:lnTo>
                      <a:pt x="92" y="83"/>
                    </a:lnTo>
                    <a:lnTo>
                      <a:pt x="92" y="81"/>
                    </a:lnTo>
                    <a:lnTo>
                      <a:pt x="92" y="79"/>
                    </a:lnTo>
                    <a:lnTo>
                      <a:pt x="92" y="79"/>
                    </a:lnTo>
                    <a:lnTo>
                      <a:pt x="92" y="79"/>
                    </a:lnTo>
                    <a:lnTo>
                      <a:pt x="90" y="79"/>
                    </a:lnTo>
                    <a:lnTo>
                      <a:pt x="90" y="79"/>
                    </a:lnTo>
                    <a:lnTo>
                      <a:pt x="90" y="79"/>
                    </a:lnTo>
                    <a:lnTo>
                      <a:pt x="90" y="79"/>
                    </a:lnTo>
                    <a:lnTo>
                      <a:pt x="90" y="76"/>
                    </a:lnTo>
                    <a:lnTo>
                      <a:pt x="90" y="76"/>
                    </a:lnTo>
                    <a:lnTo>
                      <a:pt x="90" y="76"/>
                    </a:lnTo>
                    <a:lnTo>
                      <a:pt x="92" y="76"/>
                    </a:lnTo>
                    <a:lnTo>
                      <a:pt x="92" y="79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0" y="74"/>
                    </a:lnTo>
                    <a:lnTo>
                      <a:pt x="90" y="71"/>
                    </a:lnTo>
                    <a:lnTo>
                      <a:pt x="90" y="71"/>
                    </a:lnTo>
                    <a:lnTo>
                      <a:pt x="90" y="69"/>
                    </a:lnTo>
                    <a:lnTo>
                      <a:pt x="90" y="69"/>
                    </a:lnTo>
                    <a:lnTo>
                      <a:pt x="90" y="69"/>
                    </a:lnTo>
                    <a:lnTo>
                      <a:pt x="88" y="69"/>
                    </a:lnTo>
                    <a:lnTo>
                      <a:pt x="88" y="6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83" y="71"/>
                    </a:lnTo>
                    <a:lnTo>
                      <a:pt x="83" y="71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78" y="71"/>
                    </a:lnTo>
                    <a:lnTo>
                      <a:pt x="78" y="69"/>
                    </a:lnTo>
                    <a:lnTo>
                      <a:pt x="78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9"/>
                    </a:lnTo>
                    <a:lnTo>
                      <a:pt x="83" y="69"/>
                    </a:lnTo>
                    <a:lnTo>
                      <a:pt x="85" y="69"/>
                    </a:lnTo>
                    <a:lnTo>
                      <a:pt x="85" y="67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4"/>
                    </a:lnTo>
                    <a:lnTo>
                      <a:pt x="83" y="62"/>
                    </a:lnTo>
                    <a:lnTo>
                      <a:pt x="83" y="62"/>
                    </a:lnTo>
                    <a:lnTo>
                      <a:pt x="83" y="60"/>
                    </a:lnTo>
                    <a:lnTo>
                      <a:pt x="83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60"/>
                    </a:lnTo>
                    <a:lnTo>
                      <a:pt x="81" y="57"/>
                    </a:lnTo>
                    <a:lnTo>
                      <a:pt x="81" y="55"/>
                    </a:lnTo>
                    <a:lnTo>
                      <a:pt x="78" y="55"/>
                    </a:lnTo>
                    <a:lnTo>
                      <a:pt x="78" y="55"/>
                    </a:lnTo>
                    <a:lnTo>
                      <a:pt x="78" y="55"/>
                    </a:lnTo>
                    <a:lnTo>
                      <a:pt x="78" y="55"/>
                    </a:lnTo>
                    <a:lnTo>
                      <a:pt x="76" y="52"/>
                    </a:lnTo>
                    <a:lnTo>
                      <a:pt x="76" y="52"/>
                    </a:lnTo>
                    <a:lnTo>
                      <a:pt x="76" y="50"/>
                    </a:lnTo>
                    <a:lnTo>
                      <a:pt x="73" y="50"/>
                    </a:lnTo>
                    <a:lnTo>
                      <a:pt x="73" y="48"/>
                    </a:lnTo>
                    <a:lnTo>
                      <a:pt x="71" y="45"/>
                    </a:lnTo>
                    <a:lnTo>
                      <a:pt x="71" y="45"/>
                    </a:lnTo>
                    <a:lnTo>
                      <a:pt x="71" y="45"/>
                    </a:lnTo>
                    <a:lnTo>
                      <a:pt x="69" y="48"/>
                    </a:lnTo>
                    <a:lnTo>
                      <a:pt x="69" y="48"/>
                    </a:lnTo>
                    <a:lnTo>
                      <a:pt x="69" y="48"/>
                    </a:lnTo>
                    <a:lnTo>
                      <a:pt x="66" y="48"/>
                    </a:lnTo>
                    <a:lnTo>
                      <a:pt x="66" y="48"/>
                    </a:lnTo>
                    <a:lnTo>
                      <a:pt x="69" y="45"/>
                    </a:lnTo>
                    <a:lnTo>
                      <a:pt x="69" y="45"/>
                    </a:lnTo>
                    <a:lnTo>
                      <a:pt x="69" y="45"/>
                    </a:lnTo>
                    <a:lnTo>
                      <a:pt x="69" y="45"/>
                    </a:lnTo>
                    <a:lnTo>
                      <a:pt x="69" y="45"/>
                    </a:lnTo>
                    <a:lnTo>
                      <a:pt x="66" y="43"/>
                    </a:lnTo>
                    <a:lnTo>
                      <a:pt x="66" y="43"/>
                    </a:lnTo>
                    <a:lnTo>
                      <a:pt x="64" y="43"/>
                    </a:lnTo>
                    <a:lnTo>
                      <a:pt x="66" y="43"/>
                    </a:lnTo>
                    <a:lnTo>
                      <a:pt x="66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9" y="43"/>
                    </a:lnTo>
                    <a:lnTo>
                      <a:pt x="66" y="41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4" y="38"/>
                    </a:lnTo>
                    <a:lnTo>
                      <a:pt x="64" y="38"/>
                    </a:lnTo>
                    <a:lnTo>
                      <a:pt x="64" y="38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4" y="34"/>
                    </a:lnTo>
                    <a:lnTo>
                      <a:pt x="64" y="31"/>
                    </a:lnTo>
                    <a:lnTo>
                      <a:pt x="62" y="29"/>
                    </a:lnTo>
                    <a:lnTo>
                      <a:pt x="62" y="29"/>
                    </a:lnTo>
                    <a:lnTo>
                      <a:pt x="62" y="29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62" y="29"/>
                    </a:lnTo>
                    <a:lnTo>
                      <a:pt x="59" y="29"/>
                    </a:lnTo>
                    <a:lnTo>
                      <a:pt x="59" y="26"/>
                    </a:lnTo>
                    <a:lnTo>
                      <a:pt x="59" y="26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43" y="15"/>
                    </a:lnTo>
                    <a:lnTo>
                      <a:pt x="43" y="12"/>
                    </a:lnTo>
                    <a:lnTo>
                      <a:pt x="40" y="12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3" y="5"/>
                    </a:lnTo>
                    <a:lnTo>
                      <a:pt x="36" y="8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3" y="15"/>
                    </a:lnTo>
                    <a:lnTo>
                      <a:pt x="43" y="15"/>
                    </a:lnTo>
                    <a:lnTo>
                      <a:pt x="38" y="12"/>
                    </a:lnTo>
                    <a:lnTo>
                      <a:pt x="38" y="10"/>
                    </a:lnTo>
                    <a:lnTo>
                      <a:pt x="33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21" y="10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31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0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36" y="12"/>
                    </a:lnTo>
                    <a:lnTo>
                      <a:pt x="38" y="17"/>
                    </a:lnTo>
                    <a:lnTo>
                      <a:pt x="38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7" y="17"/>
                    </a:lnTo>
                    <a:lnTo>
                      <a:pt x="47" y="17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0" y="19"/>
                    </a:lnTo>
                    <a:lnTo>
                      <a:pt x="45" y="19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38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1" y="17"/>
                    </a:lnTo>
                    <a:lnTo>
                      <a:pt x="29" y="15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21" y="12"/>
                    </a:lnTo>
                    <a:lnTo>
                      <a:pt x="24" y="15"/>
                    </a:lnTo>
                    <a:lnTo>
                      <a:pt x="26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4" y="22"/>
                    </a:lnTo>
                    <a:lnTo>
                      <a:pt x="24" y="22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6" y="31"/>
                    </a:lnTo>
                    <a:lnTo>
                      <a:pt x="26" y="34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24" y="38"/>
                    </a:lnTo>
                    <a:lnTo>
                      <a:pt x="24" y="41"/>
                    </a:lnTo>
                    <a:lnTo>
                      <a:pt x="21" y="41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7" y="48"/>
                    </a:lnTo>
                    <a:lnTo>
                      <a:pt x="17" y="48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4" y="50"/>
                    </a:lnTo>
                    <a:lnTo>
                      <a:pt x="17" y="50"/>
                    </a:lnTo>
                    <a:lnTo>
                      <a:pt x="17" y="50"/>
                    </a:lnTo>
                    <a:lnTo>
                      <a:pt x="17" y="55"/>
                    </a:lnTo>
                    <a:lnTo>
                      <a:pt x="14" y="55"/>
                    </a:lnTo>
                    <a:lnTo>
                      <a:pt x="17" y="57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4" y="64"/>
                    </a:lnTo>
                    <a:lnTo>
                      <a:pt x="14" y="67"/>
                    </a:lnTo>
                    <a:lnTo>
                      <a:pt x="14" y="67"/>
                    </a:lnTo>
                    <a:lnTo>
                      <a:pt x="14" y="67"/>
                    </a:lnTo>
                    <a:lnTo>
                      <a:pt x="14" y="67"/>
                    </a:lnTo>
                    <a:lnTo>
                      <a:pt x="12" y="69"/>
                    </a:lnTo>
                    <a:lnTo>
                      <a:pt x="12" y="69"/>
                    </a:lnTo>
                    <a:lnTo>
                      <a:pt x="12" y="71"/>
                    </a:lnTo>
                    <a:lnTo>
                      <a:pt x="12" y="71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2" y="79"/>
                    </a:lnTo>
                    <a:lnTo>
                      <a:pt x="10" y="81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3"/>
                    </a:lnTo>
                    <a:lnTo>
                      <a:pt x="10" y="93"/>
                    </a:lnTo>
                    <a:lnTo>
                      <a:pt x="10" y="93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0" y="97"/>
                    </a:lnTo>
                    <a:lnTo>
                      <a:pt x="10" y="97"/>
                    </a:lnTo>
                    <a:lnTo>
                      <a:pt x="7" y="97"/>
                    </a:lnTo>
                    <a:lnTo>
                      <a:pt x="5" y="95"/>
                    </a:lnTo>
                    <a:lnTo>
                      <a:pt x="7" y="93"/>
                    </a:lnTo>
                    <a:lnTo>
                      <a:pt x="5" y="93"/>
                    </a:lnTo>
                    <a:lnTo>
                      <a:pt x="5" y="93"/>
                    </a:lnTo>
                    <a:lnTo>
                      <a:pt x="5" y="90"/>
                    </a:lnTo>
                    <a:lnTo>
                      <a:pt x="5" y="90"/>
                    </a:lnTo>
                    <a:lnTo>
                      <a:pt x="5" y="88"/>
                    </a:lnTo>
                    <a:lnTo>
                      <a:pt x="5" y="88"/>
                    </a:lnTo>
                    <a:lnTo>
                      <a:pt x="5" y="86"/>
                    </a:lnTo>
                    <a:lnTo>
                      <a:pt x="5" y="86"/>
                    </a:lnTo>
                    <a:lnTo>
                      <a:pt x="7" y="86"/>
                    </a:lnTo>
                    <a:lnTo>
                      <a:pt x="7" y="86"/>
                    </a:lnTo>
                    <a:lnTo>
                      <a:pt x="7" y="86"/>
                    </a:lnTo>
                    <a:lnTo>
                      <a:pt x="7" y="86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5" y="81"/>
                    </a:lnTo>
                    <a:lnTo>
                      <a:pt x="7" y="81"/>
                    </a:lnTo>
                    <a:lnTo>
                      <a:pt x="7" y="79"/>
                    </a:lnTo>
                    <a:lnTo>
                      <a:pt x="7" y="79"/>
                    </a:lnTo>
                    <a:lnTo>
                      <a:pt x="7" y="81"/>
                    </a:lnTo>
                    <a:lnTo>
                      <a:pt x="5" y="81"/>
                    </a:lnTo>
                    <a:lnTo>
                      <a:pt x="5" y="83"/>
                    </a:lnTo>
                    <a:lnTo>
                      <a:pt x="5" y="83"/>
                    </a:lnTo>
                    <a:lnTo>
                      <a:pt x="5" y="86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5" y="90"/>
                    </a:lnTo>
                    <a:lnTo>
                      <a:pt x="5" y="90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3" y="93"/>
                    </a:lnTo>
                    <a:lnTo>
                      <a:pt x="5" y="97"/>
                    </a:lnTo>
                    <a:lnTo>
                      <a:pt x="5" y="100"/>
                    </a:lnTo>
                    <a:lnTo>
                      <a:pt x="7" y="102"/>
                    </a:lnTo>
                    <a:lnTo>
                      <a:pt x="7" y="105"/>
                    </a:lnTo>
                    <a:lnTo>
                      <a:pt x="7" y="105"/>
                    </a:lnTo>
                    <a:lnTo>
                      <a:pt x="7" y="109"/>
                    </a:lnTo>
                    <a:lnTo>
                      <a:pt x="7" y="112"/>
                    </a:lnTo>
                    <a:lnTo>
                      <a:pt x="7" y="112"/>
                    </a:lnTo>
                    <a:lnTo>
                      <a:pt x="7" y="114"/>
                    </a:lnTo>
                    <a:lnTo>
                      <a:pt x="10" y="114"/>
                    </a:lnTo>
                    <a:lnTo>
                      <a:pt x="10" y="114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10" y="116"/>
                    </a:lnTo>
                    <a:lnTo>
                      <a:pt x="10" y="116"/>
                    </a:lnTo>
                    <a:lnTo>
                      <a:pt x="7" y="116"/>
                    </a:lnTo>
                    <a:lnTo>
                      <a:pt x="7" y="116"/>
                    </a:lnTo>
                    <a:lnTo>
                      <a:pt x="7" y="116"/>
                    </a:lnTo>
                    <a:lnTo>
                      <a:pt x="7" y="119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2" y="142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10" y="138"/>
                    </a:lnTo>
                    <a:lnTo>
                      <a:pt x="10" y="140"/>
                    </a:lnTo>
                    <a:lnTo>
                      <a:pt x="12" y="150"/>
                    </a:lnTo>
                    <a:lnTo>
                      <a:pt x="12" y="150"/>
                    </a:lnTo>
                    <a:lnTo>
                      <a:pt x="12" y="150"/>
                    </a:lnTo>
                    <a:lnTo>
                      <a:pt x="12" y="150"/>
                    </a:lnTo>
                    <a:lnTo>
                      <a:pt x="12" y="152"/>
                    </a:lnTo>
                    <a:lnTo>
                      <a:pt x="12" y="152"/>
                    </a:lnTo>
                    <a:lnTo>
                      <a:pt x="12" y="154"/>
                    </a:lnTo>
                    <a:lnTo>
                      <a:pt x="12" y="154"/>
                    </a:lnTo>
                    <a:lnTo>
                      <a:pt x="12" y="159"/>
                    </a:lnTo>
                    <a:lnTo>
                      <a:pt x="17" y="171"/>
                    </a:lnTo>
                    <a:lnTo>
                      <a:pt x="17" y="173"/>
                    </a:lnTo>
                    <a:lnTo>
                      <a:pt x="17" y="173"/>
                    </a:lnTo>
                    <a:lnTo>
                      <a:pt x="19" y="176"/>
                    </a:lnTo>
                    <a:lnTo>
                      <a:pt x="19" y="176"/>
                    </a:lnTo>
                    <a:lnTo>
                      <a:pt x="19" y="176"/>
                    </a:lnTo>
                    <a:lnTo>
                      <a:pt x="17" y="176"/>
                    </a:lnTo>
                    <a:lnTo>
                      <a:pt x="17" y="176"/>
                    </a:lnTo>
                    <a:lnTo>
                      <a:pt x="17" y="178"/>
                    </a:lnTo>
                    <a:lnTo>
                      <a:pt x="17" y="178"/>
                    </a:lnTo>
                    <a:lnTo>
                      <a:pt x="17" y="178"/>
                    </a:lnTo>
                    <a:lnTo>
                      <a:pt x="19" y="178"/>
                    </a:lnTo>
                    <a:lnTo>
                      <a:pt x="19" y="178"/>
                    </a:lnTo>
                    <a:lnTo>
                      <a:pt x="19" y="178"/>
                    </a:lnTo>
                    <a:lnTo>
                      <a:pt x="19" y="180"/>
                    </a:lnTo>
                    <a:lnTo>
                      <a:pt x="19" y="183"/>
                    </a:lnTo>
                    <a:lnTo>
                      <a:pt x="21" y="185"/>
                    </a:lnTo>
                    <a:lnTo>
                      <a:pt x="21" y="185"/>
                    </a:lnTo>
                    <a:lnTo>
                      <a:pt x="21" y="187"/>
                    </a:lnTo>
                    <a:lnTo>
                      <a:pt x="21" y="187"/>
                    </a:lnTo>
                    <a:lnTo>
                      <a:pt x="21" y="187"/>
                    </a:lnTo>
                    <a:lnTo>
                      <a:pt x="21" y="187"/>
                    </a:lnTo>
                    <a:lnTo>
                      <a:pt x="21" y="187"/>
                    </a:lnTo>
                    <a:lnTo>
                      <a:pt x="21" y="187"/>
                    </a:lnTo>
                    <a:lnTo>
                      <a:pt x="24" y="192"/>
                    </a:lnTo>
                    <a:lnTo>
                      <a:pt x="24" y="192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9" y="199"/>
                    </a:lnTo>
                    <a:lnTo>
                      <a:pt x="31" y="199"/>
                    </a:lnTo>
                    <a:lnTo>
                      <a:pt x="31" y="199"/>
                    </a:lnTo>
                    <a:lnTo>
                      <a:pt x="31" y="199"/>
                    </a:lnTo>
                    <a:lnTo>
                      <a:pt x="31" y="199"/>
                    </a:lnTo>
                    <a:lnTo>
                      <a:pt x="31" y="199"/>
                    </a:lnTo>
                    <a:lnTo>
                      <a:pt x="33" y="202"/>
                    </a:lnTo>
                    <a:lnTo>
                      <a:pt x="33" y="202"/>
                    </a:lnTo>
                    <a:lnTo>
                      <a:pt x="33" y="202"/>
                    </a:lnTo>
                    <a:lnTo>
                      <a:pt x="36" y="202"/>
                    </a:lnTo>
                    <a:lnTo>
                      <a:pt x="36" y="202"/>
                    </a:lnTo>
                    <a:lnTo>
                      <a:pt x="36" y="202"/>
                    </a:lnTo>
                    <a:lnTo>
                      <a:pt x="36" y="202"/>
                    </a:lnTo>
                    <a:lnTo>
                      <a:pt x="36" y="202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40" y="204"/>
                    </a:lnTo>
                    <a:lnTo>
                      <a:pt x="40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5" y="204"/>
                    </a:lnTo>
                    <a:lnTo>
                      <a:pt x="47" y="204"/>
                    </a:lnTo>
                    <a:lnTo>
                      <a:pt x="47" y="204"/>
                    </a:lnTo>
                    <a:lnTo>
                      <a:pt x="47" y="204"/>
                    </a:lnTo>
                    <a:lnTo>
                      <a:pt x="50" y="206"/>
                    </a:lnTo>
                    <a:lnTo>
                      <a:pt x="50" y="206"/>
                    </a:lnTo>
                    <a:lnTo>
                      <a:pt x="50" y="206"/>
                    </a:lnTo>
                    <a:lnTo>
                      <a:pt x="50" y="206"/>
                    </a:lnTo>
                    <a:lnTo>
                      <a:pt x="52" y="204"/>
                    </a:lnTo>
                    <a:lnTo>
                      <a:pt x="52" y="204"/>
                    </a:lnTo>
                    <a:lnTo>
                      <a:pt x="55" y="204"/>
                    </a:lnTo>
                    <a:lnTo>
                      <a:pt x="55" y="204"/>
                    </a:lnTo>
                    <a:lnTo>
                      <a:pt x="55" y="204"/>
                    </a:lnTo>
                    <a:lnTo>
                      <a:pt x="57" y="204"/>
                    </a:lnTo>
                    <a:lnTo>
                      <a:pt x="57" y="202"/>
                    </a:lnTo>
                    <a:lnTo>
                      <a:pt x="59" y="202"/>
                    </a:lnTo>
                    <a:lnTo>
                      <a:pt x="62" y="199"/>
                    </a:lnTo>
                    <a:lnTo>
                      <a:pt x="62" y="199"/>
                    </a:lnTo>
                    <a:lnTo>
                      <a:pt x="64" y="199"/>
                    </a:lnTo>
                    <a:lnTo>
                      <a:pt x="64" y="199"/>
                    </a:lnTo>
                    <a:lnTo>
                      <a:pt x="66" y="199"/>
                    </a:lnTo>
                    <a:lnTo>
                      <a:pt x="66" y="197"/>
                    </a:lnTo>
                    <a:lnTo>
                      <a:pt x="69" y="197"/>
                    </a:lnTo>
                    <a:lnTo>
                      <a:pt x="71" y="197"/>
                    </a:lnTo>
                    <a:lnTo>
                      <a:pt x="78" y="194"/>
                    </a:lnTo>
                    <a:lnTo>
                      <a:pt x="78" y="194"/>
                    </a:lnTo>
                    <a:lnTo>
                      <a:pt x="81" y="194"/>
                    </a:lnTo>
                    <a:lnTo>
                      <a:pt x="81" y="194"/>
                    </a:lnTo>
                    <a:lnTo>
                      <a:pt x="81" y="194"/>
                    </a:lnTo>
                    <a:lnTo>
                      <a:pt x="81" y="194"/>
                    </a:lnTo>
                    <a:lnTo>
                      <a:pt x="81" y="192"/>
                    </a:lnTo>
                    <a:lnTo>
                      <a:pt x="81" y="192"/>
                    </a:lnTo>
                    <a:lnTo>
                      <a:pt x="81" y="192"/>
                    </a:lnTo>
                    <a:lnTo>
                      <a:pt x="83" y="192"/>
                    </a:lnTo>
                    <a:lnTo>
                      <a:pt x="83" y="192"/>
                    </a:lnTo>
                    <a:lnTo>
                      <a:pt x="83" y="192"/>
                    </a:lnTo>
                    <a:lnTo>
                      <a:pt x="83" y="192"/>
                    </a:lnTo>
                    <a:lnTo>
                      <a:pt x="83" y="192"/>
                    </a:lnTo>
                    <a:lnTo>
                      <a:pt x="83" y="192"/>
                    </a:lnTo>
                    <a:lnTo>
                      <a:pt x="88" y="190"/>
                    </a:lnTo>
                    <a:lnTo>
                      <a:pt x="90" y="190"/>
                    </a:lnTo>
                    <a:lnTo>
                      <a:pt x="99" y="183"/>
                    </a:lnTo>
                    <a:lnTo>
                      <a:pt x="102" y="180"/>
                    </a:lnTo>
                    <a:lnTo>
                      <a:pt x="102" y="180"/>
                    </a:lnTo>
                    <a:lnTo>
                      <a:pt x="107" y="178"/>
                    </a:lnTo>
                    <a:lnTo>
                      <a:pt x="107" y="178"/>
                    </a:lnTo>
                    <a:lnTo>
                      <a:pt x="111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1" y="166"/>
                    </a:lnTo>
                    <a:lnTo>
                      <a:pt x="111" y="166"/>
                    </a:lnTo>
                    <a:lnTo>
                      <a:pt x="114" y="166"/>
                    </a:lnTo>
                    <a:lnTo>
                      <a:pt x="114" y="164"/>
                    </a:lnTo>
                    <a:lnTo>
                      <a:pt x="114" y="164"/>
                    </a:lnTo>
                    <a:lnTo>
                      <a:pt x="114" y="164"/>
                    </a:lnTo>
                    <a:lnTo>
                      <a:pt x="116" y="161"/>
                    </a:lnTo>
                    <a:lnTo>
                      <a:pt x="116" y="161"/>
                    </a:lnTo>
                    <a:lnTo>
                      <a:pt x="116" y="159"/>
                    </a:lnTo>
                    <a:lnTo>
                      <a:pt x="116" y="159"/>
                    </a:lnTo>
                    <a:lnTo>
                      <a:pt x="118" y="150"/>
                    </a:lnTo>
                    <a:lnTo>
                      <a:pt x="118" y="147"/>
                    </a:lnTo>
                    <a:lnTo>
                      <a:pt x="118" y="147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DE49011B-A312-4D2E-BFE9-E6C43401D2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87594" y="1912917"/>
                <a:ext cx="557445" cy="510502"/>
              </a:xfrm>
              <a:custGeom>
                <a:avLst/>
                <a:gdLst>
                  <a:gd name="T0" fmla="*/ 78 w 380"/>
                  <a:gd name="T1" fmla="*/ 253 h 348"/>
                  <a:gd name="T2" fmla="*/ 82 w 380"/>
                  <a:gd name="T3" fmla="*/ 234 h 348"/>
                  <a:gd name="T4" fmla="*/ 7 w 380"/>
                  <a:gd name="T5" fmla="*/ 43 h 348"/>
                  <a:gd name="T6" fmla="*/ 75 w 380"/>
                  <a:gd name="T7" fmla="*/ 263 h 348"/>
                  <a:gd name="T8" fmla="*/ 42 w 380"/>
                  <a:gd name="T9" fmla="*/ 256 h 348"/>
                  <a:gd name="T10" fmla="*/ 85 w 380"/>
                  <a:gd name="T11" fmla="*/ 57 h 348"/>
                  <a:gd name="T12" fmla="*/ 89 w 380"/>
                  <a:gd name="T13" fmla="*/ 59 h 348"/>
                  <a:gd name="T14" fmla="*/ 101 w 380"/>
                  <a:gd name="T15" fmla="*/ 76 h 348"/>
                  <a:gd name="T16" fmla="*/ 92 w 380"/>
                  <a:gd name="T17" fmla="*/ 57 h 348"/>
                  <a:gd name="T18" fmla="*/ 85 w 380"/>
                  <a:gd name="T19" fmla="*/ 199 h 348"/>
                  <a:gd name="T20" fmla="*/ 89 w 380"/>
                  <a:gd name="T21" fmla="*/ 244 h 348"/>
                  <a:gd name="T22" fmla="*/ 82 w 380"/>
                  <a:gd name="T23" fmla="*/ 230 h 348"/>
                  <a:gd name="T24" fmla="*/ 75 w 380"/>
                  <a:gd name="T25" fmla="*/ 230 h 348"/>
                  <a:gd name="T26" fmla="*/ 208 w 380"/>
                  <a:gd name="T27" fmla="*/ 248 h 348"/>
                  <a:gd name="T28" fmla="*/ 189 w 380"/>
                  <a:gd name="T29" fmla="*/ 260 h 348"/>
                  <a:gd name="T30" fmla="*/ 170 w 380"/>
                  <a:gd name="T31" fmla="*/ 239 h 348"/>
                  <a:gd name="T32" fmla="*/ 179 w 380"/>
                  <a:gd name="T33" fmla="*/ 244 h 348"/>
                  <a:gd name="T34" fmla="*/ 167 w 380"/>
                  <a:gd name="T35" fmla="*/ 253 h 348"/>
                  <a:gd name="T36" fmla="*/ 196 w 380"/>
                  <a:gd name="T37" fmla="*/ 246 h 348"/>
                  <a:gd name="T38" fmla="*/ 92 w 380"/>
                  <a:gd name="T39" fmla="*/ 144 h 348"/>
                  <a:gd name="T40" fmla="*/ 153 w 380"/>
                  <a:gd name="T41" fmla="*/ 270 h 348"/>
                  <a:gd name="T42" fmla="*/ 253 w 380"/>
                  <a:gd name="T43" fmla="*/ 102 h 348"/>
                  <a:gd name="T44" fmla="*/ 170 w 380"/>
                  <a:gd name="T45" fmla="*/ 21 h 348"/>
                  <a:gd name="T46" fmla="*/ 106 w 380"/>
                  <a:gd name="T47" fmla="*/ 62 h 348"/>
                  <a:gd name="T48" fmla="*/ 113 w 380"/>
                  <a:gd name="T49" fmla="*/ 88 h 348"/>
                  <a:gd name="T50" fmla="*/ 108 w 380"/>
                  <a:gd name="T51" fmla="*/ 97 h 348"/>
                  <a:gd name="T52" fmla="*/ 118 w 380"/>
                  <a:gd name="T53" fmla="*/ 109 h 348"/>
                  <a:gd name="T54" fmla="*/ 115 w 380"/>
                  <a:gd name="T55" fmla="*/ 111 h 348"/>
                  <a:gd name="T56" fmla="*/ 99 w 380"/>
                  <a:gd name="T57" fmla="*/ 107 h 348"/>
                  <a:gd name="T58" fmla="*/ 92 w 380"/>
                  <a:gd name="T59" fmla="*/ 107 h 348"/>
                  <a:gd name="T60" fmla="*/ 87 w 380"/>
                  <a:gd name="T61" fmla="*/ 109 h 348"/>
                  <a:gd name="T62" fmla="*/ 80 w 380"/>
                  <a:gd name="T63" fmla="*/ 125 h 348"/>
                  <a:gd name="T64" fmla="*/ 97 w 380"/>
                  <a:gd name="T65" fmla="*/ 125 h 348"/>
                  <a:gd name="T66" fmla="*/ 99 w 380"/>
                  <a:gd name="T67" fmla="*/ 144 h 348"/>
                  <a:gd name="T68" fmla="*/ 108 w 380"/>
                  <a:gd name="T69" fmla="*/ 168 h 348"/>
                  <a:gd name="T70" fmla="*/ 111 w 380"/>
                  <a:gd name="T71" fmla="*/ 182 h 348"/>
                  <a:gd name="T72" fmla="*/ 94 w 380"/>
                  <a:gd name="T73" fmla="*/ 213 h 348"/>
                  <a:gd name="T74" fmla="*/ 92 w 380"/>
                  <a:gd name="T75" fmla="*/ 232 h 348"/>
                  <a:gd name="T76" fmla="*/ 92 w 380"/>
                  <a:gd name="T77" fmla="*/ 237 h 348"/>
                  <a:gd name="T78" fmla="*/ 101 w 380"/>
                  <a:gd name="T79" fmla="*/ 241 h 348"/>
                  <a:gd name="T80" fmla="*/ 104 w 380"/>
                  <a:gd name="T81" fmla="*/ 258 h 348"/>
                  <a:gd name="T82" fmla="*/ 87 w 380"/>
                  <a:gd name="T83" fmla="*/ 251 h 348"/>
                  <a:gd name="T84" fmla="*/ 101 w 380"/>
                  <a:gd name="T85" fmla="*/ 265 h 348"/>
                  <a:gd name="T86" fmla="*/ 108 w 380"/>
                  <a:gd name="T87" fmla="*/ 272 h 348"/>
                  <a:gd name="T88" fmla="*/ 125 w 380"/>
                  <a:gd name="T89" fmla="*/ 260 h 348"/>
                  <a:gd name="T90" fmla="*/ 134 w 380"/>
                  <a:gd name="T91" fmla="*/ 258 h 348"/>
                  <a:gd name="T92" fmla="*/ 149 w 380"/>
                  <a:gd name="T93" fmla="*/ 256 h 348"/>
                  <a:gd name="T94" fmla="*/ 153 w 380"/>
                  <a:gd name="T95" fmla="*/ 256 h 348"/>
                  <a:gd name="T96" fmla="*/ 163 w 380"/>
                  <a:gd name="T97" fmla="*/ 237 h 348"/>
                  <a:gd name="T98" fmla="*/ 186 w 380"/>
                  <a:gd name="T99" fmla="*/ 241 h 348"/>
                  <a:gd name="T100" fmla="*/ 203 w 380"/>
                  <a:gd name="T101" fmla="*/ 232 h 348"/>
                  <a:gd name="T102" fmla="*/ 212 w 380"/>
                  <a:gd name="T103" fmla="*/ 227 h 348"/>
                  <a:gd name="T104" fmla="*/ 236 w 380"/>
                  <a:gd name="T105" fmla="*/ 225 h 348"/>
                  <a:gd name="T106" fmla="*/ 253 w 380"/>
                  <a:gd name="T107" fmla="*/ 196 h 348"/>
                  <a:gd name="T108" fmla="*/ 75 w 380"/>
                  <a:gd name="T109" fmla="*/ 263 h 348"/>
                  <a:gd name="T110" fmla="*/ 104 w 380"/>
                  <a:gd name="T111" fmla="*/ 289 h 348"/>
                  <a:gd name="T112" fmla="*/ 89 w 380"/>
                  <a:gd name="T113" fmla="*/ 272 h 348"/>
                  <a:gd name="T114" fmla="*/ 82 w 380"/>
                  <a:gd name="T115" fmla="*/ 277 h 348"/>
                  <a:gd name="T116" fmla="*/ 89 w 380"/>
                  <a:gd name="T117" fmla="*/ 331 h 348"/>
                  <a:gd name="T118" fmla="*/ 101 w 380"/>
                  <a:gd name="T119" fmla="*/ 286 h 348"/>
                  <a:gd name="T120" fmla="*/ 115 w 380"/>
                  <a:gd name="T121" fmla="*/ 279 h 348"/>
                  <a:gd name="T122" fmla="*/ 127 w 380"/>
                  <a:gd name="T123" fmla="*/ 277 h 348"/>
                  <a:gd name="T124" fmla="*/ 108 w 380"/>
                  <a:gd name="T125" fmla="*/ 27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0" h="348">
                    <a:moveTo>
                      <a:pt x="4" y="50"/>
                    </a:moveTo>
                    <a:lnTo>
                      <a:pt x="4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2" y="52"/>
                    </a:lnTo>
                    <a:lnTo>
                      <a:pt x="4" y="52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4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7" y="52"/>
                    </a:lnTo>
                    <a:lnTo>
                      <a:pt x="7" y="52"/>
                    </a:lnTo>
                    <a:lnTo>
                      <a:pt x="7" y="52"/>
                    </a:lnTo>
                    <a:lnTo>
                      <a:pt x="4" y="50"/>
                    </a:lnTo>
                    <a:close/>
                    <a:moveTo>
                      <a:pt x="75" y="244"/>
                    </a:moveTo>
                    <a:lnTo>
                      <a:pt x="75" y="244"/>
                    </a:lnTo>
                    <a:lnTo>
                      <a:pt x="75" y="244"/>
                    </a:lnTo>
                    <a:lnTo>
                      <a:pt x="75" y="244"/>
                    </a:lnTo>
                    <a:lnTo>
                      <a:pt x="75" y="244"/>
                    </a:lnTo>
                    <a:lnTo>
                      <a:pt x="78" y="244"/>
                    </a:lnTo>
                    <a:lnTo>
                      <a:pt x="78" y="244"/>
                    </a:lnTo>
                    <a:lnTo>
                      <a:pt x="78" y="241"/>
                    </a:lnTo>
                    <a:lnTo>
                      <a:pt x="78" y="241"/>
                    </a:lnTo>
                    <a:lnTo>
                      <a:pt x="78" y="239"/>
                    </a:lnTo>
                    <a:lnTo>
                      <a:pt x="75" y="239"/>
                    </a:lnTo>
                    <a:lnTo>
                      <a:pt x="75" y="239"/>
                    </a:lnTo>
                    <a:lnTo>
                      <a:pt x="75" y="241"/>
                    </a:lnTo>
                    <a:lnTo>
                      <a:pt x="75" y="241"/>
                    </a:lnTo>
                    <a:lnTo>
                      <a:pt x="75" y="241"/>
                    </a:lnTo>
                    <a:lnTo>
                      <a:pt x="75" y="241"/>
                    </a:lnTo>
                    <a:lnTo>
                      <a:pt x="73" y="241"/>
                    </a:lnTo>
                    <a:lnTo>
                      <a:pt x="73" y="241"/>
                    </a:lnTo>
                    <a:lnTo>
                      <a:pt x="73" y="244"/>
                    </a:lnTo>
                    <a:lnTo>
                      <a:pt x="73" y="244"/>
                    </a:lnTo>
                    <a:lnTo>
                      <a:pt x="73" y="244"/>
                    </a:lnTo>
                    <a:lnTo>
                      <a:pt x="73" y="244"/>
                    </a:lnTo>
                    <a:lnTo>
                      <a:pt x="75" y="244"/>
                    </a:lnTo>
                    <a:close/>
                    <a:moveTo>
                      <a:pt x="78" y="251"/>
                    </a:moveTo>
                    <a:lnTo>
                      <a:pt x="78" y="253"/>
                    </a:lnTo>
                    <a:lnTo>
                      <a:pt x="78" y="253"/>
                    </a:lnTo>
                    <a:lnTo>
                      <a:pt x="78" y="253"/>
                    </a:lnTo>
                    <a:lnTo>
                      <a:pt x="78" y="253"/>
                    </a:lnTo>
                    <a:lnTo>
                      <a:pt x="80" y="253"/>
                    </a:lnTo>
                    <a:lnTo>
                      <a:pt x="80" y="253"/>
                    </a:lnTo>
                    <a:lnTo>
                      <a:pt x="80" y="253"/>
                    </a:lnTo>
                    <a:lnTo>
                      <a:pt x="80" y="253"/>
                    </a:lnTo>
                    <a:lnTo>
                      <a:pt x="80" y="253"/>
                    </a:lnTo>
                    <a:lnTo>
                      <a:pt x="82" y="253"/>
                    </a:lnTo>
                    <a:lnTo>
                      <a:pt x="82" y="253"/>
                    </a:lnTo>
                    <a:lnTo>
                      <a:pt x="82" y="253"/>
                    </a:lnTo>
                    <a:lnTo>
                      <a:pt x="82" y="253"/>
                    </a:lnTo>
                    <a:lnTo>
                      <a:pt x="82" y="251"/>
                    </a:lnTo>
                    <a:lnTo>
                      <a:pt x="82" y="251"/>
                    </a:lnTo>
                    <a:lnTo>
                      <a:pt x="82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75" y="251"/>
                    </a:lnTo>
                    <a:lnTo>
                      <a:pt x="75" y="251"/>
                    </a:lnTo>
                    <a:lnTo>
                      <a:pt x="78" y="251"/>
                    </a:lnTo>
                    <a:close/>
                    <a:moveTo>
                      <a:pt x="82" y="232"/>
                    </a:moveTo>
                    <a:lnTo>
                      <a:pt x="82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2" y="234"/>
                    </a:lnTo>
                    <a:lnTo>
                      <a:pt x="82" y="234"/>
                    </a:lnTo>
                    <a:lnTo>
                      <a:pt x="82" y="234"/>
                    </a:lnTo>
                    <a:lnTo>
                      <a:pt x="82" y="234"/>
                    </a:lnTo>
                    <a:lnTo>
                      <a:pt x="82" y="232"/>
                    </a:lnTo>
                    <a:close/>
                    <a:moveTo>
                      <a:pt x="78" y="244"/>
                    </a:moveTo>
                    <a:lnTo>
                      <a:pt x="78" y="244"/>
                    </a:lnTo>
                    <a:lnTo>
                      <a:pt x="78" y="244"/>
                    </a:lnTo>
                    <a:lnTo>
                      <a:pt x="75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8" y="246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78" y="246"/>
                    </a:lnTo>
                    <a:lnTo>
                      <a:pt x="78" y="246"/>
                    </a:lnTo>
                    <a:lnTo>
                      <a:pt x="80" y="246"/>
                    </a:lnTo>
                    <a:lnTo>
                      <a:pt x="80" y="246"/>
                    </a:lnTo>
                    <a:lnTo>
                      <a:pt x="80" y="246"/>
                    </a:lnTo>
                    <a:lnTo>
                      <a:pt x="80" y="246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80" y="244"/>
                    </a:lnTo>
                    <a:lnTo>
                      <a:pt x="78" y="244"/>
                    </a:lnTo>
                    <a:lnTo>
                      <a:pt x="78" y="244"/>
                    </a:lnTo>
                    <a:lnTo>
                      <a:pt x="78" y="244"/>
                    </a:lnTo>
                    <a:lnTo>
                      <a:pt x="78" y="244"/>
                    </a:lnTo>
                    <a:close/>
                    <a:moveTo>
                      <a:pt x="4" y="40"/>
                    </a:moveTo>
                    <a:lnTo>
                      <a:pt x="2" y="43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2" y="45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4" y="43"/>
                    </a:lnTo>
                    <a:lnTo>
                      <a:pt x="4" y="43"/>
                    </a:lnTo>
                    <a:lnTo>
                      <a:pt x="4" y="43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4" y="40"/>
                    </a:lnTo>
                    <a:close/>
                    <a:moveTo>
                      <a:pt x="82" y="248"/>
                    </a:moveTo>
                    <a:lnTo>
                      <a:pt x="82" y="248"/>
                    </a:lnTo>
                    <a:lnTo>
                      <a:pt x="80" y="248"/>
                    </a:lnTo>
                    <a:lnTo>
                      <a:pt x="80" y="248"/>
                    </a:lnTo>
                    <a:lnTo>
                      <a:pt x="80" y="248"/>
                    </a:lnTo>
                    <a:lnTo>
                      <a:pt x="80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80" y="248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48"/>
                    </a:lnTo>
                    <a:lnTo>
                      <a:pt x="82" y="248"/>
                    </a:lnTo>
                    <a:lnTo>
                      <a:pt x="82" y="248"/>
                    </a:lnTo>
                    <a:close/>
                    <a:moveTo>
                      <a:pt x="73" y="248"/>
                    </a:moveTo>
                    <a:lnTo>
                      <a:pt x="73" y="248"/>
                    </a:lnTo>
                    <a:lnTo>
                      <a:pt x="73" y="248"/>
                    </a:lnTo>
                    <a:lnTo>
                      <a:pt x="73" y="248"/>
                    </a:lnTo>
                    <a:lnTo>
                      <a:pt x="70" y="248"/>
                    </a:lnTo>
                    <a:lnTo>
                      <a:pt x="68" y="248"/>
                    </a:lnTo>
                    <a:lnTo>
                      <a:pt x="68" y="248"/>
                    </a:lnTo>
                    <a:lnTo>
                      <a:pt x="68" y="248"/>
                    </a:lnTo>
                    <a:lnTo>
                      <a:pt x="68" y="251"/>
                    </a:lnTo>
                    <a:lnTo>
                      <a:pt x="66" y="251"/>
                    </a:lnTo>
                    <a:lnTo>
                      <a:pt x="66" y="251"/>
                    </a:lnTo>
                    <a:lnTo>
                      <a:pt x="66" y="251"/>
                    </a:lnTo>
                    <a:lnTo>
                      <a:pt x="68" y="253"/>
                    </a:lnTo>
                    <a:lnTo>
                      <a:pt x="68" y="253"/>
                    </a:lnTo>
                    <a:lnTo>
                      <a:pt x="68" y="253"/>
                    </a:lnTo>
                    <a:lnTo>
                      <a:pt x="68" y="253"/>
                    </a:lnTo>
                    <a:lnTo>
                      <a:pt x="68" y="253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3" y="251"/>
                    </a:lnTo>
                    <a:lnTo>
                      <a:pt x="73" y="251"/>
                    </a:lnTo>
                    <a:lnTo>
                      <a:pt x="73" y="251"/>
                    </a:lnTo>
                    <a:lnTo>
                      <a:pt x="73" y="251"/>
                    </a:lnTo>
                    <a:lnTo>
                      <a:pt x="73" y="248"/>
                    </a:lnTo>
                    <a:lnTo>
                      <a:pt x="73" y="248"/>
                    </a:lnTo>
                    <a:close/>
                    <a:moveTo>
                      <a:pt x="75" y="263"/>
                    </a:move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0"/>
                    </a:lnTo>
                    <a:lnTo>
                      <a:pt x="75" y="260"/>
                    </a:lnTo>
                    <a:lnTo>
                      <a:pt x="73" y="258"/>
                    </a:lnTo>
                    <a:lnTo>
                      <a:pt x="73" y="258"/>
                    </a:lnTo>
                    <a:lnTo>
                      <a:pt x="73" y="260"/>
                    </a:lnTo>
                    <a:lnTo>
                      <a:pt x="73" y="263"/>
                    </a:lnTo>
                    <a:lnTo>
                      <a:pt x="73" y="263"/>
                    </a:lnTo>
                    <a:lnTo>
                      <a:pt x="75" y="263"/>
                    </a:lnTo>
                    <a:close/>
                    <a:moveTo>
                      <a:pt x="73" y="253"/>
                    </a:moveTo>
                    <a:lnTo>
                      <a:pt x="73" y="253"/>
                    </a:lnTo>
                    <a:lnTo>
                      <a:pt x="70" y="253"/>
                    </a:lnTo>
                    <a:lnTo>
                      <a:pt x="70" y="253"/>
                    </a:lnTo>
                    <a:lnTo>
                      <a:pt x="70" y="253"/>
                    </a:lnTo>
                    <a:lnTo>
                      <a:pt x="70" y="253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70" y="256"/>
                    </a:lnTo>
                    <a:lnTo>
                      <a:pt x="70" y="256"/>
                    </a:lnTo>
                    <a:lnTo>
                      <a:pt x="70" y="258"/>
                    </a:lnTo>
                    <a:lnTo>
                      <a:pt x="70" y="258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73" y="256"/>
                    </a:lnTo>
                    <a:lnTo>
                      <a:pt x="73" y="256"/>
                    </a:lnTo>
                    <a:lnTo>
                      <a:pt x="73" y="256"/>
                    </a:lnTo>
                    <a:lnTo>
                      <a:pt x="73" y="253"/>
                    </a:lnTo>
                    <a:lnTo>
                      <a:pt x="73" y="253"/>
                    </a:lnTo>
                    <a:close/>
                    <a:moveTo>
                      <a:pt x="26" y="293"/>
                    </a:moveTo>
                    <a:lnTo>
                      <a:pt x="26" y="29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6" y="296"/>
                    </a:lnTo>
                    <a:lnTo>
                      <a:pt x="28" y="296"/>
                    </a:lnTo>
                    <a:lnTo>
                      <a:pt x="28" y="296"/>
                    </a:lnTo>
                    <a:lnTo>
                      <a:pt x="28" y="296"/>
                    </a:lnTo>
                    <a:lnTo>
                      <a:pt x="28" y="296"/>
                    </a:lnTo>
                    <a:lnTo>
                      <a:pt x="28" y="296"/>
                    </a:lnTo>
                    <a:lnTo>
                      <a:pt x="26" y="293"/>
                    </a:lnTo>
                    <a:close/>
                    <a:moveTo>
                      <a:pt x="44" y="256"/>
                    </a:moveTo>
                    <a:lnTo>
                      <a:pt x="42" y="256"/>
                    </a:lnTo>
                    <a:lnTo>
                      <a:pt x="42" y="256"/>
                    </a:lnTo>
                    <a:lnTo>
                      <a:pt x="42" y="253"/>
                    </a:lnTo>
                    <a:lnTo>
                      <a:pt x="42" y="256"/>
                    </a:lnTo>
                    <a:lnTo>
                      <a:pt x="42" y="256"/>
                    </a:lnTo>
                    <a:lnTo>
                      <a:pt x="42" y="256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40" y="258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4" y="256"/>
                    </a:lnTo>
                    <a:lnTo>
                      <a:pt x="44" y="256"/>
                    </a:lnTo>
                    <a:lnTo>
                      <a:pt x="44" y="256"/>
                    </a:lnTo>
                    <a:lnTo>
                      <a:pt x="44" y="256"/>
                    </a:lnTo>
                    <a:lnTo>
                      <a:pt x="44" y="256"/>
                    </a:lnTo>
                    <a:lnTo>
                      <a:pt x="44" y="256"/>
                    </a:lnTo>
                    <a:close/>
                    <a:moveTo>
                      <a:pt x="56" y="62"/>
                    </a:moveTo>
                    <a:lnTo>
                      <a:pt x="56" y="62"/>
                    </a:lnTo>
                    <a:lnTo>
                      <a:pt x="56" y="62"/>
                    </a:lnTo>
                    <a:lnTo>
                      <a:pt x="56" y="64"/>
                    </a:lnTo>
                    <a:lnTo>
                      <a:pt x="56" y="64"/>
                    </a:lnTo>
                    <a:lnTo>
                      <a:pt x="56" y="64"/>
                    </a:lnTo>
                    <a:lnTo>
                      <a:pt x="56" y="64"/>
                    </a:lnTo>
                    <a:lnTo>
                      <a:pt x="56" y="62"/>
                    </a:lnTo>
                    <a:lnTo>
                      <a:pt x="56" y="62"/>
                    </a:lnTo>
                    <a:lnTo>
                      <a:pt x="56" y="62"/>
                    </a:lnTo>
                    <a:close/>
                    <a:moveTo>
                      <a:pt x="85" y="57"/>
                    </a:moveTo>
                    <a:lnTo>
                      <a:pt x="85" y="57"/>
                    </a:lnTo>
                    <a:lnTo>
                      <a:pt x="85" y="57"/>
                    </a:lnTo>
                    <a:lnTo>
                      <a:pt x="87" y="57"/>
                    </a:lnTo>
                    <a:lnTo>
                      <a:pt x="89" y="57"/>
                    </a:lnTo>
                    <a:lnTo>
                      <a:pt x="89" y="54"/>
                    </a:lnTo>
                    <a:lnTo>
                      <a:pt x="89" y="54"/>
                    </a:lnTo>
                    <a:lnTo>
                      <a:pt x="89" y="54"/>
                    </a:lnTo>
                    <a:lnTo>
                      <a:pt x="89" y="54"/>
                    </a:lnTo>
                    <a:lnTo>
                      <a:pt x="87" y="54"/>
                    </a:lnTo>
                    <a:lnTo>
                      <a:pt x="87" y="52"/>
                    </a:lnTo>
                    <a:lnTo>
                      <a:pt x="87" y="52"/>
                    </a:lnTo>
                    <a:lnTo>
                      <a:pt x="85" y="52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7"/>
                    </a:lnTo>
                    <a:lnTo>
                      <a:pt x="85" y="57"/>
                    </a:lnTo>
                    <a:lnTo>
                      <a:pt x="85" y="57"/>
                    </a:lnTo>
                    <a:close/>
                    <a:moveTo>
                      <a:pt x="85" y="241"/>
                    </a:moveTo>
                    <a:lnTo>
                      <a:pt x="85" y="241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41"/>
                    </a:lnTo>
                    <a:lnTo>
                      <a:pt x="85" y="241"/>
                    </a:lnTo>
                    <a:lnTo>
                      <a:pt x="85" y="241"/>
                    </a:lnTo>
                    <a:close/>
                    <a:moveTo>
                      <a:pt x="97" y="88"/>
                    </a:moveTo>
                    <a:lnTo>
                      <a:pt x="97" y="88"/>
                    </a:lnTo>
                    <a:lnTo>
                      <a:pt x="94" y="90"/>
                    </a:lnTo>
                    <a:lnTo>
                      <a:pt x="94" y="90"/>
                    </a:lnTo>
                    <a:lnTo>
                      <a:pt x="94" y="90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7" y="92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9" y="88"/>
                    </a:lnTo>
                    <a:lnTo>
                      <a:pt x="99" y="88"/>
                    </a:lnTo>
                    <a:lnTo>
                      <a:pt x="97" y="88"/>
                    </a:lnTo>
                    <a:close/>
                    <a:moveTo>
                      <a:pt x="89" y="59"/>
                    </a:moveTo>
                    <a:lnTo>
                      <a:pt x="89" y="59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9" y="57"/>
                    </a:lnTo>
                    <a:lnTo>
                      <a:pt x="87" y="59"/>
                    </a:lnTo>
                    <a:lnTo>
                      <a:pt x="87" y="59"/>
                    </a:lnTo>
                    <a:lnTo>
                      <a:pt x="87" y="59"/>
                    </a:lnTo>
                    <a:lnTo>
                      <a:pt x="87" y="62"/>
                    </a:lnTo>
                    <a:lnTo>
                      <a:pt x="92" y="64"/>
                    </a:lnTo>
                    <a:lnTo>
                      <a:pt x="92" y="64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89" y="59"/>
                    </a:lnTo>
                    <a:lnTo>
                      <a:pt x="89" y="59"/>
                    </a:lnTo>
                    <a:lnTo>
                      <a:pt x="89" y="59"/>
                    </a:lnTo>
                    <a:close/>
                    <a:moveTo>
                      <a:pt x="104" y="73"/>
                    </a:moveTo>
                    <a:lnTo>
                      <a:pt x="101" y="73"/>
                    </a:lnTo>
                    <a:lnTo>
                      <a:pt x="101" y="73"/>
                    </a:lnTo>
                    <a:lnTo>
                      <a:pt x="101" y="73"/>
                    </a:lnTo>
                    <a:lnTo>
                      <a:pt x="101" y="73"/>
                    </a:lnTo>
                    <a:lnTo>
                      <a:pt x="101" y="73"/>
                    </a:lnTo>
                    <a:lnTo>
                      <a:pt x="101" y="73"/>
                    </a:lnTo>
                    <a:lnTo>
                      <a:pt x="101" y="71"/>
                    </a:lnTo>
                    <a:lnTo>
                      <a:pt x="101" y="71"/>
                    </a:lnTo>
                    <a:lnTo>
                      <a:pt x="99" y="71"/>
                    </a:lnTo>
                    <a:lnTo>
                      <a:pt x="99" y="71"/>
                    </a:lnTo>
                    <a:lnTo>
                      <a:pt x="99" y="71"/>
                    </a:lnTo>
                    <a:lnTo>
                      <a:pt x="99" y="73"/>
                    </a:lnTo>
                    <a:lnTo>
                      <a:pt x="97" y="73"/>
                    </a:lnTo>
                    <a:lnTo>
                      <a:pt x="97" y="73"/>
                    </a:lnTo>
                    <a:lnTo>
                      <a:pt x="94" y="73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92" y="78"/>
                    </a:lnTo>
                    <a:lnTo>
                      <a:pt x="92" y="78"/>
                    </a:lnTo>
                    <a:lnTo>
                      <a:pt x="92" y="78"/>
                    </a:lnTo>
                    <a:lnTo>
                      <a:pt x="92" y="78"/>
                    </a:lnTo>
                    <a:lnTo>
                      <a:pt x="92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4" y="78"/>
                    </a:lnTo>
                    <a:lnTo>
                      <a:pt x="97" y="78"/>
                    </a:lnTo>
                    <a:lnTo>
                      <a:pt x="99" y="78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1" y="76"/>
                    </a:lnTo>
                    <a:lnTo>
                      <a:pt x="101" y="76"/>
                    </a:lnTo>
                    <a:lnTo>
                      <a:pt x="101" y="76"/>
                    </a:lnTo>
                    <a:lnTo>
                      <a:pt x="101" y="76"/>
                    </a:lnTo>
                    <a:lnTo>
                      <a:pt x="101" y="76"/>
                    </a:lnTo>
                    <a:lnTo>
                      <a:pt x="104" y="73"/>
                    </a:lnTo>
                    <a:lnTo>
                      <a:pt x="104" y="73"/>
                    </a:lnTo>
                    <a:lnTo>
                      <a:pt x="104" y="73"/>
                    </a:lnTo>
                    <a:lnTo>
                      <a:pt x="104" y="73"/>
                    </a:lnTo>
                    <a:close/>
                    <a:moveTo>
                      <a:pt x="92" y="59"/>
                    </a:moveTo>
                    <a:lnTo>
                      <a:pt x="94" y="62"/>
                    </a:lnTo>
                    <a:lnTo>
                      <a:pt x="94" y="64"/>
                    </a:lnTo>
                    <a:lnTo>
                      <a:pt x="94" y="64"/>
                    </a:lnTo>
                    <a:lnTo>
                      <a:pt x="94" y="64"/>
                    </a:lnTo>
                    <a:lnTo>
                      <a:pt x="94" y="64"/>
                    </a:lnTo>
                    <a:lnTo>
                      <a:pt x="94" y="64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4" y="66"/>
                    </a:lnTo>
                    <a:lnTo>
                      <a:pt x="97" y="66"/>
                    </a:lnTo>
                    <a:lnTo>
                      <a:pt x="97" y="66"/>
                    </a:lnTo>
                    <a:lnTo>
                      <a:pt x="97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99" y="66"/>
                    </a:lnTo>
                    <a:lnTo>
                      <a:pt x="99" y="66"/>
                    </a:lnTo>
                    <a:lnTo>
                      <a:pt x="99" y="66"/>
                    </a:lnTo>
                    <a:lnTo>
                      <a:pt x="99" y="66"/>
                    </a:lnTo>
                    <a:lnTo>
                      <a:pt x="101" y="66"/>
                    </a:lnTo>
                    <a:lnTo>
                      <a:pt x="101" y="64"/>
                    </a:lnTo>
                    <a:lnTo>
                      <a:pt x="101" y="64"/>
                    </a:lnTo>
                    <a:lnTo>
                      <a:pt x="101" y="64"/>
                    </a:lnTo>
                    <a:lnTo>
                      <a:pt x="101" y="64"/>
                    </a:lnTo>
                    <a:lnTo>
                      <a:pt x="101" y="64"/>
                    </a:lnTo>
                    <a:lnTo>
                      <a:pt x="101" y="62"/>
                    </a:lnTo>
                    <a:lnTo>
                      <a:pt x="99" y="59"/>
                    </a:lnTo>
                    <a:lnTo>
                      <a:pt x="99" y="59"/>
                    </a:lnTo>
                    <a:lnTo>
                      <a:pt x="99" y="59"/>
                    </a:lnTo>
                    <a:lnTo>
                      <a:pt x="99" y="59"/>
                    </a:lnTo>
                    <a:lnTo>
                      <a:pt x="99" y="57"/>
                    </a:lnTo>
                    <a:lnTo>
                      <a:pt x="99" y="57"/>
                    </a:lnTo>
                    <a:lnTo>
                      <a:pt x="99" y="57"/>
                    </a:lnTo>
                    <a:lnTo>
                      <a:pt x="99" y="54"/>
                    </a:lnTo>
                    <a:lnTo>
                      <a:pt x="97" y="54"/>
                    </a:lnTo>
                    <a:lnTo>
                      <a:pt x="97" y="54"/>
                    </a:lnTo>
                    <a:lnTo>
                      <a:pt x="97" y="52"/>
                    </a:lnTo>
                    <a:lnTo>
                      <a:pt x="94" y="52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4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92" y="59"/>
                    </a:lnTo>
                    <a:lnTo>
                      <a:pt x="92" y="59"/>
                    </a:lnTo>
                    <a:close/>
                    <a:moveTo>
                      <a:pt x="101" y="92"/>
                    </a:moveTo>
                    <a:lnTo>
                      <a:pt x="101" y="92"/>
                    </a:lnTo>
                    <a:lnTo>
                      <a:pt x="101" y="92"/>
                    </a:lnTo>
                    <a:lnTo>
                      <a:pt x="104" y="90"/>
                    </a:lnTo>
                    <a:lnTo>
                      <a:pt x="106" y="90"/>
                    </a:lnTo>
                    <a:lnTo>
                      <a:pt x="104" y="90"/>
                    </a:lnTo>
                    <a:lnTo>
                      <a:pt x="104" y="90"/>
                    </a:lnTo>
                    <a:lnTo>
                      <a:pt x="104" y="90"/>
                    </a:lnTo>
                    <a:lnTo>
                      <a:pt x="104" y="90"/>
                    </a:lnTo>
                    <a:lnTo>
                      <a:pt x="104" y="88"/>
                    </a:lnTo>
                    <a:lnTo>
                      <a:pt x="104" y="88"/>
                    </a:lnTo>
                    <a:lnTo>
                      <a:pt x="104" y="88"/>
                    </a:lnTo>
                    <a:lnTo>
                      <a:pt x="104" y="88"/>
                    </a:lnTo>
                    <a:lnTo>
                      <a:pt x="101" y="88"/>
                    </a:lnTo>
                    <a:lnTo>
                      <a:pt x="101" y="88"/>
                    </a:lnTo>
                    <a:lnTo>
                      <a:pt x="101" y="88"/>
                    </a:lnTo>
                    <a:lnTo>
                      <a:pt x="101" y="88"/>
                    </a:lnTo>
                    <a:lnTo>
                      <a:pt x="101" y="90"/>
                    </a:lnTo>
                    <a:lnTo>
                      <a:pt x="101" y="90"/>
                    </a:lnTo>
                    <a:lnTo>
                      <a:pt x="101" y="90"/>
                    </a:lnTo>
                    <a:lnTo>
                      <a:pt x="101" y="92"/>
                    </a:lnTo>
                    <a:lnTo>
                      <a:pt x="101" y="92"/>
                    </a:lnTo>
                    <a:lnTo>
                      <a:pt x="101" y="92"/>
                    </a:lnTo>
                    <a:lnTo>
                      <a:pt x="101" y="92"/>
                    </a:lnTo>
                    <a:close/>
                    <a:moveTo>
                      <a:pt x="78" y="279"/>
                    </a:moveTo>
                    <a:lnTo>
                      <a:pt x="78" y="279"/>
                    </a:lnTo>
                    <a:lnTo>
                      <a:pt x="75" y="279"/>
                    </a:lnTo>
                    <a:lnTo>
                      <a:pt x="75" y="279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75" y="282"/>
                    </a:lnTo>
                    <a:lnTo>
                      <a:pt x="75" y="282"/>
                    </a:lnTo>
                    <a:lnTo>
                      <a:pt x="75" y="279"/>
                    </a:lnTo>
                    <a:lnTo>
                      <a:pt x="75" y="279"/>
                    </a:lnTo>
                    <a:lnTo>
                      <a:pt x="75" y="282"/>
                    </a:lnTo>
                    <a:lnTo>
                      <a:pt x="75" y="282"/>
                    </a:lnTo>
                    <a:lnTo>
                      <a:pt x="75" y="282"/>
                    </a:lnTo>
                    <a:lnTo>
                      <a:pt x="78" y="282"/>
                    </a:lnTo>
                    <a:lnTo>
                      <a:pt x="78" y="279"/>
                    </a:lnTo>
                    <a:lnTo>
                      <a:pt x="78" y="279"/>
                    </a:lnTo>
                    <a:lnTo>
                      <a:pt x="78" y="279"/>
                    </a:lnTo>
                    <a:close/>
                    <a:moveTo>
                      <a:pt x="85" y="199"/>
                    </a:moveTo>
                    <a:lnTo>
                      <a:pt x="85" y="199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87" y="196"/>
                    </a:lnTo>
                    <a:lnTo>
                      <a:pt x="89" y="196"/>
                    </a:lnTo>
                    <a:lnTo>
                      <a:pt x="89" y="196"/>
                    </a:lnTo>
                    <a:lnTo>
                      <a:pt x="89" y="196"/>
                    </a:lnTo>
                    <a:lnTo>
                      <a:pt x="89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7" y="196"/>
                    </a:lnTo>
                    <a:lnTo>
                      <a:pt x="85" y="199"/>
                    </a:lnTo>
                    <a:lnTo>
                      <a:pt x="85" y="199"/>
                    </a:lnTo>
                    <a:close/>
                    <a:moveTo>
                      <a:pt x="87" y="244"/>
                    </a:moveTo>
                    <a:lnTo>
                      <a:pt x="87" y="244"/>
                    </a:lnTo>
                    <a:lnTo>
                      <a:pt x="87" y="244"/>
                    </a:lnTo>
                    <a:lnTo>
                      <a:pt x="87" y="244"/>
                    </a:lnTo>
                    <a:lnTo>
                      <a:pt x="87" y="244"/>
                    </a:lnTo>
                    <a:lnTo>
                      <a:pt x="85" y="244"/>
                    </a:lnTo>
                    <a:lnTo>
                      <a:pt x="85" y="244"/>
                    </a:lnTo>
                    <a:lnTo>
                      <a:pt x="85" y="244"/>
                    </a:lnTo>
                    <a:lnTo>
                      <a:pt x="85" y="244"/>
                    </a:lnTo>
                    <a:lnTo>
                      <a:pt x="85" y="246"/>
                    </a:lnTo>
                    <a:lnTo>
                      <a:pt x="87" y="244"/>
                    </a:lnTo>
                    <a:lnTo>
                      <a:pt x="87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6"/>
                    </a:lnTo>
                    <a:lnTo>
                      <a:pt x="89" y="246"/>
                    </a:lnTo>
                    <a:lnTo>
                      <a:pt x="89" y="246"/>
                    </a:lnTo>
                    <a:lnTo>
                      <a:pt x="89" y="246"/>
                    </a:lnTo>
                    <a:lnTo>
                      <a:pt x="89" y="246"/>
                    </a:lnTo>
                    <a:lnTo>
                      <a:pt x="92" y="246"/>
                    </a:lnTo>
                    <a:lnTo>
                      <a:pt x="92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4"/>
                    </a:lnTo>
                    <a:lnTo>
                      <a:pt x="89" y="241"/>
                    </a:lnTo>
                    <a:lnTo>
                      <a:pt x="89" y="241"/>
                    </a:lnTo>
                    <a:lnTo>
                      <a:pt x="89" y="241"/>
                    </a:lnTo>
                    <a:lnTo>
                      <a:pt x="89" y="241"/>
                    </a:lnTo>
                    <a:lnTo>
                      <a:pt x="89" y="241"/>
                    </a:lnTo>
                    <a:lnTo>
                      <a:pt x="87" y="241"/>
                    </a:lnTo>
                    <a:lnTo>
                      <a:pt x="87" y="241"/>
                    </a:lnTo>
                    <a:lnTo>
                      <a:pt x="87" y="241"/>
                    </a:lnTo>
                    <a:lnTo>
                      <a:pt x="87" y="241"/>
                    </a:lnTo>
                    <a:lnTo>
                      <a:pt x="87" y="241"/>
                    </a:lnTo>
                    <a:lnTo>
                      <a:pt x="87" y="244"/>
                    </a:lnTo>
                    <a:close/>
                    <a:moveTo>
                      <a:pt x="78" y="92"/>
                    </a:moveTo>
                    <a:lnTo>
                      <a:pt x="78" y="92"/>
                    </a:lnTo>
                    <a:lnTo>
                      <a:pt x="78" y="92"/>
                    </a:lnTo>
                    <a:lnTo>
                      <a:pt x="78" y="92"/>
                    </a:lnTo>
                    <a:lnTo>
                      <a:pt x="80" y="92"/>
                    </a:lnTo>
                    <a:lnTo>
                      <a:pt x="80" y="92"/>
                    </a:lnTo>
                    <a:lnTo>
                      <a:pt x="80" y="92"/>
                    </a:lnTo>
                    <a:lnTo>
                      <a:pt x="80" y="92"/>
                    </a:lnTo>
                    <a:lnTo>
                      <a:pt x="80" y="92"/>
                    </a:lnTo>
                    <a:lnTo>
                      <a:pt x="80" y="90"/>
                    </a:lnTo>
                    <a:lnTo>
                      <a:pt x="80" y="90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92"/>
                    </a:lnTo>
                    <a:lnTo>
                      <a:pt x="78" y="92"/>
                    </a:lnTo>
                    <a:lnTo>
                      <a:pt x="78" y="92"/>
                    </a:lnTo>
                    <a:lnTo>
                      <a:pt x="78" y="92"/>
                    </a:lnTo>
                    <a:close/>
                    <a:moveTo>
                      <a:pt x="85" y="230"/>
                    </a:move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2" y="230"/>
                    </a:lnTo>
                    <a:lnTo>
                      <a:pt x="82" y="230"/>
                    </a:lnTo>
                    <a:lnTo>
                      <a:pt x="82" y="230"/>
                    </a:lnTo>
                    <a:lnTo>
                      <a:pt x="82" y="230"/>
                    </a:lnTo>
                    <a:lnTo>
                      <a:pt x="80" y="230"/>
                    </a:lnTo>
                    <a:lnTo>
                      <a:pt x="80" y="230"/>
                    </a:lnTo>
                    <a:lnTo>
                      <a:pt x="82" y="230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4"/>
                    </a:lnTo>
                    <a:lnTo>
                      <a:pt x="85" y="234"/>
                    </a:lnTo>
                    <a:lnTo>
                      <a:pt x="87" y="234"/>
                    </a:lnTo>
                    <a:lnTo>
                      <a:pt x="87" y="234"/>
                    </a:lnTo>
                    <a:lnTo>
                      <a:pt x="87" y="232"/>
                    </a:lnTo>
                    <a:lnTo>
                      <a:pt x="87" y="232"/>
                    </a:lnTo>
                    <a:lnTo>
                      <a:pt x="87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0"/>
                    </a:lnTo>
                    <a:lnTo>
                      <a:pt x="85" y="230"/>
                    </a:lnTo>
                    <a:lnTo>
                      <a:pt x="85" y="230"/>
                    </a:lnTo>
                    <a:close/>
                    <a:moveTo>
                      <a:pt x="75" y="232"/>
                    </a:moveTo>
                    <a:lnTo>
                      <a:pt x="75" y="232"/>
                    </a:lnTo>
                    <a:lnTo>
                      <a:pt x="75" y="232"/>
                    </a:lnTo>
                    <a:lnTo>
                      <a:pt x="78" y="232"/>
                    </a:lnTo>
                    <a:lnTo>
                      <a:pt x="78" y="232"/>
                    </a:lnTo>
                    <a:lnTo>
                      <a:pt x="78" y="232"/>
                    </a:lnTo>
                    <a:lnTo>
                      <a:pt x="78" y="232"/>
                    </a:lnTo>
                    <a:lnTo>
                      <a:pt x="80" y="230"/>
                    </a:lnTo>
                    <a:lnTo>
                      <a:pt x="80" y="230"/>
                    </a:lnTo>
                    <a:lnTo>
                      <a:pt x="80" y="230"/>
                    </a:lnTo>
                    <a:lnTo>
                      <a:pt x="80" y="230"/>
                    </a:lnTo>
                    <a:lnTo>
                      <a:pt x="80" y="227"/>
                    </a:lnTo>
                    <a:lnTo>
                      <a:pt x="80" y="227"/>
                    </a:lnTo>
                    <a:lnTo>
                      <a:pt x="80" y="227"/>
                    </a:lnTo>
                    <a:lnTo>
                      <a:pt x="80" y="227"/>
                    </a:lnTo>
                    <a:lnTo>
                      <a:pt x="80" y="225"/>
                    </a:lnTo>
                    <a:lnTo>
                      <a:pt x="80" y="227"/>
                    </a:lnTo>
                    <a:lnTo>
                      <a:pt x="78" y="227"/>
                    </a:lnTo>
                    <a:lnTo>
                      <a:pt x="78" y="227"/>
                    </a:lnTo>
                    <a:lnTo>
                      <a:pt x="78" y="227"/>
                    </a:lnTo>
                    <a:lnTo>
                      <a:pt x="78" y="227"/>
                    </a:lnTo>
                    <a:lnTo>
                      <a:pt x="78" y="230"/>
                    </a:lnTo>
                    <a:lnTo>
                      <a:pt x="75" y="230"/>
                    </a:lnTo>
                    <a:lnTo>
                      <a:pt x="75" y="230"/>
                    </a:lnTo>
                    <a:lnTo>
                      <a:pt x="75" y="232"/>
                    </a:lnTo>
                    <a:lnTo>
                      <a:pt x="75" y="232"/>
                    </a:lnTo>
                    <a:lnTo>
                      <a:pt x="75" y="232"/>
                    </a:lnTo>
                    <a:close/>
                    <a:moveTo>
                      <a:pt x="217" y="241"/>
                    </a:moveTo>
                    <a:lnTo>
                      <a:pt x="215" y="244"/>
                    </a:lnTo>
                    <a:lnTo>
                      <a:pt x="215" y="244"/>
                    </a:lnTo>
                    <a:lnTo>
                      <a:pt x="215" y="241"/>
                    </a:lnTo>
                    <a:lnTo>
                      <a:pt x="215" y="239"/>
                    </a:lnTo>
                    <a:lnTo>
                      <a:pt x="215" y="239"/>
                    </a:lnTo>
                    <a:lnTo>
                      <a:pt x="215" y="239"/>
                    </a:lnTo>
                    <a:lnTo>
                      <a:pt x="215" y="239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15" y="234"/>
                    </a:lnTo>
                    <a:lnTo>
                      <a:pt x="215" y="234"/>
                    </a:lnTo>
                    <a:lnTo>
                      <a:pt x="215" y="234"/>
                    </a:lnTo>
                    <a:lnTo>
                      <a:pt x="215" y="232"/>
                    </a:lnTo>
                    <a:lnTo>
                      <a:pt x="212" y="234"/>
                    </a:lnTo>
                    <a:lnTo>
                      <a:pt x="212" y="234"/>
                    </a:lnTo>
                    <a:lnTo>
                      <a:pt x="212" y="237"/>
                    </a:lnTo>
                    <a:lnTo>
                      <a:pt x="210" y="239"/>
                    </a:lnTo>
                    <a:lnTo>
                      <a:pt x="210" y="239"/>
                    </a:lnTo>
                    <a:lnTo>
                      <a:pt x="210" y="239"/>
                    </a:lnTo>
                    <a:lnTo>
                      <a:pt x="210" y="239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08" y="241"/>
                    </a:lnTo>
                    <a:lnTo>
                      <a:pt x="208" y="241"/>
                    </a:lnTo>
                    <a:lnTo>
                      <a:pt x="208" y="241"/>
                    </a:lnTo>
                    <a:lnTo>
                      <a:pt x="205" y="241"/>
                    </a:lnTo>
                    <a:lnTo>
                      <a:pt x="205" y="241"/>
                    </a:lnTo>
                    <a:lnTo>
                      <a:pt x="203" y="241"/>
                    </a:lnTo>
                    <a:lnTo>
                      <a:pt x="203" y="244"/>
                    </a:lnTo>
                    <a:lnTo>
                      <a:pt x="203" y="244"/>
                    </a:lnTo>
                    <a:lnTo>
                      <a:pt x="203" y="244"/>
                    </a:lnTo>
                    <a:lnTo>
                      <a:pt x="203" y="246"/>
                    </a:lnTo>
                    <a:lnTo>
                      <a:pt x="205" y="246"/>
                    </a:lnTo>
                    <a:lnTo>
                      <a:pt x="205" y="248"/>
                    </a:lnTo>
                    <a:lnTo>
                      <a:pt x="205" y="246"/>
                    </a:lnTo>
                    <a:lnTo>
                      <a:pt x="208" y="246"/>
                    </a:lnTo>
                    <a:lnTo>
                      <a:pt x="208" y="246"/>
                    </a:lnTo>
                    <a:lnTo>
                      <a:pt x="208" y="246"/>
                    </a:lnTo>
                    <a:lnTo>
                      <a:pt x="208" y="246"/>
                    </a:lnTo>
                    <a:lnTo>
                      <a:pt x="208" y="248"/>
                    </a:lnTo>
                    <a:lnTo>
                      <a:pt x="208" y="248"/>
                    </a:lnTo>
                    <a:lnTo>
                      <a:pt x="208" y="248"/>
                    </a:lnTo>
                    <a:lnTo>
                      <a:pt x="205" y="248"/>
                    </a:lnTo>
                    <a:lnTo>
                      <a:pt x="205" y="251"/>
                    </a:lnTo>
                    <a:lnTo>
                      <a:pt x="208" y="251"/>
                    </a:lnTo>
                    <a:lnTo>
                      <a:pt x="208" y="251"/>
                    </a:lnTo>
                    <a:lnTo>
                      <a:pt x="208" y="251"/>
                    </a:lnTo>
                    <a:lnTo>
                      <a:pt x="208" y="251"/>
                    </a:lnTo>
                    <a:lnTo>
                      <a:pt x="208" y="251"/>
                    </a:lnTo>
                    <a:lnTo>
                      <a:pt x="208" y="253"/>
                    </a:lnTo>
                    <a:lnTo>
                      <a:pt x="210" y="253"/>
                    </a:lnTo>
                    <a:lnTo>
                      <a:pt x="208" y="253"/>
                    </a:lnTo>
                    <a:lnTo>
                      <a:pt x="208" y="253"/>
                    </a:lnTo>
                    <a:lnTo>
                      <a:pt x="212" y="253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2" y="248"/>
                    </a:lnTo>
                    <a:lnTo>
                      <a:pt x="212" y="248"/>
                    </a:lnTo>
                    <a:lnTo>
                      <a:pt x="212" y="248"/>
                    </a:lnTo>
                    <a:lnTo>
                      <a:pt x="215" y="248"/>
                    </a:lnTo>
                    <a:lnTo>
                      <a:pt x="215" y="248"/>
                    </a:lnTo>
                    <a:lnTo>
                      <a:pt x="215" y="248"/>
                    </a:lnTo>
                    <a:lnTo>
                      <a:pt x="217" y="248"/>
                    </a:lnTo>
                    <a:lnTo>
                      <a:pt x="215" y="248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7" y="246"/>
                    </a:lnTo>
                    <a:lnTo>
                      <a:pt x="217" y="244"/>
                    </a:lnTo>
                    <a:lnTo>
                      <a:pt x="217" y="244"/>
                    </a:lnTo>
                    <a:lnTo>
                      <a:pt x="217" y="241"/>
                    </a:lnTo>
                    <a:lnTo>
                      <a:pt x="217" y="241"/>
                    </a:lnTo>
                    <a:close/>
                    <a:moveTo>
                      <a:pt x="191" y="258"/>
                    </a:moveTo>
                    <a:lnTo>
                      <a:pt x="191" y="258"/>
                    </a:lnTo>
                    <a:lnTo>
                      <a:pt x="191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58"/>
                    </a:lnTo>
                    <a:lnTo>
                      <a:pt x="189" y="260"/>
                    </a:lnTo>
                    <a:lnTo>
                      <a:pt x="189" y="260"/>
                    </a:lnTo>
                    <a:lnTo>
                      <a:pt x="189" y="260"/>
                    </a:lnTo>
                    <a:lnTo>
                      <a:pt x="189" y="260"/>
                    </a:lnTo>
                    <a:lnTo>
                      <a:pt x="191" y="260"/>
                    </a:lnTo>
                    <a:lnTo>
                      <a:pt x="191" y="260"/>
                    </a:lnTo>
                    <a:lnTo>
                      <a:pt x="191" y="260"/>
                    </a:lnTo>
                    <a:lnTo>
                      <a:pt x="191" y="260"/>
                    </a:lnTo>
                    <a:lnTo>
                      <a:pt x="191" y="260"/>
                    </a:lnTo>
                    <a:lnTo>
                      <a:pt x="191" y="260"/>
                    </a:lnTo>
                    <a:lnTo>
                      <a:pt x="193" y="258"/>
                    </a:lnTo>
                    <a:lnTo>
                      <a:pt x="193" y="258"/>
                    </a:lnTo>
                    <a:lnTo>
                      <a:pt x="193" y="258"/>
                    </a:lnTo>
                    <a:lnTo>
                      <a:pt x="191" y="258"/>
                    </a:lnTo>
                    <a:close/>
                    <a:moveTo>
                      <a:pt x="189" y="248"/>
                    </a:moveTo>
                    <a:lnTo>
                      <a:pt x="189" y="248"/>
                    </a:lnTo>
                    <a:lnTo>
                      <a:pt x="189" y="248"/>
                    </a:lnTo>
                    <a:lnTo>
                      <a:pt x="191" y="246"/>
                    </a:lnTo>
                    <a:lnTo>
                      <a:pt x="191" y="246"/>
                    </a:lnTo>
                    <a:lnTo>
                      <a:pt x="191" y="246"/>
                    </a:lnTo>
                    <a:lnTo>
                      <a:pt x="191" y="246"/>
                    </a:lnTo>
                    <a:lnTo>
                      <a:pt x="189" y="246"/>
                    </a:lnTo>
                    <a:lnTo>
                      <a:pt x="189" y="246"/>
                    </a:lnTo>
                    <a:lnTo>
                      <a:pt x="189" y="246"/>
                    </a:lnTo>
                    <a:lnTo>
                      <a:pt x="189" y="246"/>
                    </a:lnTo>
                    <a:lnTo>
                      <a:pt x="189" y="246"/>
                    </a:lnTo>
                    <a:lnTo>
                      <a:pt x="189" y="248"/>
                    </a:lnTo>
                    <a:lnTo>
                      <a:pt x="189" y="248"/>
                    </a:lnTo>
                    <a:lnTo>
                      <a:pt x="189" y="248"/>
                    </a:lnTo>
                    <a:lnTo>
                      <a:pt x="189" y="248"/>
                    </a:lnTo>
                    <a:close/>
                    <a:moveTo>
                      <a:pt x="179" y="246"/>
                    </a:moveTo>
                    <a:lnTo>
                      <a:pt x="179" y="246"/>
                    </a:lnTo>
                    <a:lnTo>
                      <a:pt x="177" y="246"/>
                    </a:lnTo>
                    <a:lnTo>
                      <a:pt x="177" y="246"/>
                    </a:lnTo>
                    <a:lnTo>
                      <a:pt x="175" y="248"/>
                    </a:lnTo>
                    <a:lnTo>
                      <a:pt x="175" y="246"/>
                    </a:lnTo>
                    <a:lnTo>
                      <a:pt x="175" y="246"/>
                    </a:lnTo>
                    <a:lnTo>
                      <a:pt x="172" y="246"/>
                    </a:lnTo>
                    <a:lnTo>
                      <a:pt x="172" y="246"/>
                    </a:lnTo>
                    <a:lnTo>
                      <a:pt x="172" y="244"/>
                    </a:lnTo>
                    <a:lnTo>
                      <a:pt x="172" y="244"/>
                    </a:lnTo>
                    <a:lnTo>
                      <a:pt x="172" y="241"/>
                    </a:lnTo>
                    <a:lnTo>
                      <a:pt x="175" y="241"/>
                    </a:lnTo>
                    <a:lnTo>
                      <a:pt x="175" y="241"/>
                    </a:lnTo>
                    <a:lnTo>
                      <a:pt x="175" y="239"/>
                    </a:lnTo>
                    <a:lnTo>
                      <a:pt x="172" y="239"/>
                    </a:lnTo>
                    <a:lnTo>
                      <a:pt x="172" y="239"/>
                    </a:lnTo>
                    <a:lnTo>
                      <a:pt x="172" y="239"/>
                    </a:lnTo>
                    <a:lnTo>
                      <a:pt x="170" y="239"/>
                    </a:lnTo>
                    <a:lnTo>
                      <a:pt x="170" y="241"/>
                    </a:lnTo>
                    <a:lnTo>
                      <a:pt x="170" y="241"/>
                    </a:lnTo>
                    <a:lnTo>
                      <a:pt x="170" y="241"/>
                    </a:lnTo>
                    <a:lnTo>
                      <a:pt x="170" y="241"/>
                    </a:lnTo>
                    <a:lnTo>
                      <a:pt x="170" y="241"/>
                    </a:lnTo>
                    <a:lnTo>
                      <a:pt x="167" y="244"/>
                    </a:lnTo>
                    <a:lnTo>
                      <a:pt x="167" y="244"/>
                    </a:lnTo>
                    <a:lnTo>
                      <a:pt x="167" y="246"/>
                    </a:lnTo>
                    <a:lnTo>
                      <a:pt x="170" y="251"/>
                    </a:lnTo>
                    <a:lnTo>
                      <a:pt x="170" y="251"/>
                    </a:lnTo>
                    <a:lnTo>
                      <a:pt x="170" y="251"/>
                    </a:lnTo>
                    <a:lnTo>
                      <a:pt x="170" y="253"/>
                    </a:lnTo>
                    <a:lnTo>
                      <a:pt x="170" y="253"/>
                    </a:lnTo>
                    <a:lnTo>
                      <a:pt x="170" y="253"/>
                    </a:lnTo>
                    <a:lnTo>
                      <a:pt x="172" y="253"/>
                    </a:lnTo>
                    <a:lnTo>
                      <a:pt x="172" y="253"/>
                    </a:lnTo>
                    <a:lnTo>
                      <a:pt x="172" y="253"/>
                    </a:lnTo>
                    <a:lnTo>
                      <a:pt x="172" y="251"/>
                    </a:lnTo>
                    <a:lnTo>
                      <a:pt x="172" y="251"/>
                    </a:lnTo>
                    <a:lnTo>
                      <a:pt x="175" y="251"/>
                    </a:lnTo>
                    <a:lnTo>
                      <a:pt x="175" y="251"/>
                    </a:lnTo>
                    <a:lnTo>
                      <a:pt x="175" y="253"/>
                    </a:lnTo>
                    <a:lnTo>
                      <a:pt x="177" y="253"/>
                    </a:lnTo>
                    <a:lnTo>
                      <a:pt x="177" y="253"/>
                    </a:lnTo>
                    <a:lnTo>
                      <a:pt x="177" y="253"/>
                    </a:lnTo>
                    <a:lnTo>
                      <a:pt x="179" y="253"/>
                    </a:lnTo>
                    <a:lnTo>
                      <a:pt x="179" y="256"/>
                    </a:lnTo>
                    <a:lnTo>
                      <a:pt x="179" y="253"/>
                    </a:lnTo>
                    <a:lnTo>
                      <a:pt x="179" y="253"/>
                    </a:lnTo>
                    <a:lnTo>
                      <a:pt x="179" y="253"/>
                    </a:lnTo>
                    <a:lnTo>
                      <a:pt x="179" y="253"/>
                    </a:lnTo>
                    <a:lnTo>
                      <a:pt x="182" y="251"/>
                    </a:lnTo>
                    <a:lnTo>
                      <a:pt x="182" y="251"/>
                    </a:lnTo>
                    <a:lnTo>
                      <a:pt x="179" y="251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82" y="246"/>
                    </a:lnTo>
                    <a:lnTo>
                      <a:pt x="179" y="246"/>
                    </a:lnTo>
                    <a:close/>
                    <a:moveTo>
                      <a:pt x="182" y="246"/>
                    </a:moveTo>
                    <a:lnTo>
                      <a:pt x="182" y="244"/>
                    </a:lnTo>
                    <a:lnTo>
                      <a:pt x="179" y="244"/>
                    </a:lnTo>
                    <a:lnTo>
                      <a:pt x="179" y="244"/>
                    </a:lnTo>
                    <a:lnTo>
                      <a:pt x="179" y="244"/>
                    </a:lnTo>
                    <a:lnTo>
                      <a:pt x="179" y="241"/>
                    </a:lnTo>
                    <a:lnTo>
                      <a:pt x="179" y="241"/>
                    </a:lnTo>
                    <a:lnTo>
                      <a:pt x="179" y="241"/>
                    </a:lnTo>
                    <a:lnTo>
                      <a:pt x="179" y="244"/>
                    </a:lnTo>
                    <a:lnTo>
                      <a:pt x="179" y="244"/>
                    </a:lnTo>
                    <a:lnTo>
                      <a:pt x="177" y="244"/>
                    </a:lnTo>
                    <a:lnTo>
                      <a:pt x="177" y="244"/>
                    </a:lnTo>
                    <a:lnTo>
                      <a:pt x="177" y="241"/>
                    </a:lnTo>
                    <a:lnTo>
                      <a:pt x="179" y="241"/>
                    </a:lnTo>
                    <a:lnTo>
                      <a:pt x="177" y="241"/>
                    </a:lnTo>
                    <a:lnTo>
                      <a:pt x="177" y="241"/>
                    </a:lnTo>
                    <a:lnTo>
                      <a:pt x="177" y="241"/>
                    </a:lnTo>
                    <a:lnTo>
                      <a:pt x="177" y="241"/>
                    </a:lnTo>
                    <a:lnTo>
                      <a:pt x="175" y="244"/>
                    </a:lnTo>
                    <a:lnTo>
                      <a:pt x="175" y="244"/>
                    </a:lnTo>
                    <a:lnTo>
                      <a:pt x="175" y="246"/>
                    </a:lnTo>
                    <a:lnTo>
                      <a:pt x="177" y="246"/>
                    </a:lnTo>
                    <a:lnTo>
                      <a:pt x="177" y="246"/>
                    </a:lnTo>
                    <a:lnTo>
                      <a:pt x="179" y="246"/>
                    </a:lnTo>
                    <a:lnTo>
                      <a:pt x="182" y="246"/>
                    </a:lnTo>
                    <a:lnTo>
                      <a:pt x="182" y="246"/>
                    </a:lnTo>
                    <a:lnTo>
                      <a:pt x="182" y="246"/>
                    </a:lnTo>
                    <a:lnTo>
                      <a:pt x="182" y="246"/>
                    </a:lnTo>
                    <a:close/>
                    <a:moveTo>
                      <a:pt x="165" y="267"/>
                    </a:moveTo>
                    <a:lnTo>
                      <a:pt x="165" y="267"/>
                    </a:lnTo>
                    <a:lnTo>
                      <a:pt x="165" y="265"/>
                    </a:lnTo>
                    <a:lnTo>
                      <a:pt x="165" y="265"/>
                    </a:lnTo>
                    <a:lnTo>
                      <a:pt x="165" y="265"/>
                    </a:lnTo>
                    <a:lnTo>
                      <a:pt x="165" y="263"/>
                    </a:lnTo>
                    <a:lnTo>
                      <a:pt x="163" y="263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63" y="267"/>
                    </a:lnTo>
                    <a:lnTo>
                      <a:pt x="163" y="267"/>
                    </a:lnTo>
                    <a:lnTo>
                      <a:pt x="165" y="267"/>
                    </a:lnTo>
                    <a:lnTo>
                      <a:pt x="165" y="267"/>
                    </a:lnTo>
                    <a:lnTo>
                      <a:pt x="165" y="267"/>
                    </a:lnTo>
                    <a:lnTo>
                      <a:pt x="165" y="267"/>
                    </a:lnTo>
                    <a:lnTo>
                      <a:pt x="165" y="267"/>
                    </a:lnTo>
                    <a:lnTo>
                      <a:pt x="165" y="267"/>
                    </a:lnTo>
                    <a:lnTo>
                      <a:pt x="167" y="267"/>
                    </a:lnTo>
                    <a:lnTo>
                      <a:pt x="165" y="267"/>
                    </a:lnTo>
                    <a:lnTo>
                      <a:pt x="165" y="267"/>
                    </a:lnTo>
                    <a:close/>
                    <a:moveTo>
                      <a:pt x="167" y="258"/>
                    </a:moveTo>
                    <a:lnTo>
                      <a:pt x="167" y="256"/>
                    </a:lnTo>
                    <a:lnTo>
                      <a:pt x="165" y="256"/>
                    </a:lnTo>
                    <a:lnTo>
                      <a:pt x="165" y="256"/>
                    </a:lnTo>
                    <a:lnTo>
                      <a:pt x="167" y="256"/>
                    </a:lnTo>
                    <a:lnTo>
                      <a:pt x="167" y="253"/>
                    </a:lnTo>
                    <a:lnTo>
                      <a:pt x="167" y="253"/>
                    </a:lnTo>
                    <a:lnTo>
                      <a:pt x="165" y="253"/>
                    </a:lnTo>
                    <a:lnTo>
                      <a:pt x="165" y="253"/>
                    </a:lnTo>
                    <a:lnTo>
                      <a:pt x="165" y="253"/>
                    </a:lnTo>
                    <a:lnTo>
                      <a:pt x="165" y="253"/>
                    </a:lnTo>
                    <a:lnTo>
                      <a:pt x="165" y="256"/>
                    </a:lnTo>
                    <a:lnTo>
                      <a:pt x="165" y="256"/>
                    </a:lnTo>
                    <a:lnTo>
                      <a:pt x="165" y="256"/>
                    </a:lnTo>
                    <a:lnTo>
                      <a:pt x="163" y="258"/>
                    </a:lnTo>
                    <a:lnTo>
                      <a:pt x="163" y="258"/>
                    </a:lnTo>
                    <a:lnTo>
                      <a:pt x="163" y="258"/>
                    </a:lnTo>
                    <a:lnTo>
                      <a:pt x="163" y="260"/>
                    </a:lnTo>
                    <a:lnTo>
                      <a:pt x="165" y="263"/>
                    </a:lnTo>
                    <a:lnTo>
                      <a:pt x="165" y="263"/>
                    </a:lnTo>
                    <a:lnTo>
                      <a:pt x="167" y="263"/>
                    </a:lnTo>
                    <a:lnTo>
                      <a:pt x="167" y="260"/>
                    </a:lnTo>
                    <a:lnTo>
                      <a:pt x="167" y="260"/>
                    </a:lnTo>
                    <a:lnTo>
                      <a:pt x="167" y="260"/>
                    </a:lnTo>
                    <a:lnTo>
                      <a:pt x="167" y="258"/>
                    </a:lnTo>
                    <a:lnTo>
                      <a:pt x="167" y="258"/>
                    </a:lnTo>
                    <a:close/>
                    <a:moveTo>
                      <a:pt x="380" y="90"/>
                    </a:moveTo>
                    <a:lnTo>
                      <a:pt x="378" y="90"/>
                    </a:lnTo>
                    <a:lnTo>
                      <a:pt x="380" y="90"/>
                    </a:lnTo>
                    <a:lnTo>
                      <a:pt x="380" y="90"/>
                    </a:lnTo>
                    <a:lnTo>
                      <a:pt x="380" y="90"/>
                    </a:lnTo>
                    <a:close/>
                    <a:moveTo>
                      <a:pt x="328" y="71"/>
                    </a:moveTo>
                    <a:lnTo>
                      <a:pt x="328" y="71"/>
                    </a:lnTo>
                    <a:lnTo>
                      <a:pt x="326" y="71"/>
                    </a:lnTo>
                    <a:lnTo>
                      <a:pt x="324" y="71"/>
                    </a:lnTo>
                    <a:lnTo>
                      <a:pt x="324" y="73"/>
                    </a:lnTo>
                    <a:lnTo>
                      <a:pt x="324" y="73"/>
                    </a:lnTo>
                    <a:lnTo>
                      <a:pt x="326" y="76"/>
                    </a:lnTo>
                    <a:lnTo>
                      <a:pt x="326" y="76"/>
                    </a:lnTo>
                    <a:lnTo>
                      <a:pt x="328" y="76"/>
                    </a:lnTo>
                    <a:lnTo>
                      <a:pt x="328" y="76"/>
                    </a:lnTo>
                    <a:lnTo>
                      <a:pt x="328" y="76"/>
                    </a:lnTo>
                    <a:lnTo>
                      <a:pt x="331" y="73"/>
                    </a:lnTo>
                    <a:lnTo>
                      <a:pt x="331" y="71"/>
                    </a:lnTo>
                    <a:lnTo>
                      <a:pt x="328" y="71"/>
                    </a:lnTo>
                    <a:lnTo>
                      <a:pt x="328" y="71"/>
                    </a:lnTo>
                    <a:close/>
                    <a:moveTo>
                      <a:pt x="201" y="246"/>
                    </a:moveTo>
                    <a:lnTo>
                      <a:pt x="201" y="246"/>
                    </a:lnTo>
                    <a:lnTo>
                      <a:pt x="198" y="246"/>
                    </a:lnTo>
                    <a:lnTo>
                      <a:pt x="198" y="246"/>
                    </a:lnTo>
                    <a:lnTo>
                      <a:pt x="198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3" y="246"/>
                    </a:lnTo>
                    <a:lnTo>
                      <a:pt x="193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6" y="248"/>
                    </a:lnTo>
                    <a:lnTo>
                      <a:pt x="196" y="248"/>
                    </a:lnTo>
                    <a:lnTo>
                      <a:pt x="196" y="248"/>
                    </a:lnTo>
                    <a:lnTo>
                      <a:pt x="198" y="248"/>
                    </a:lnTo>
                    <a:lnTo>
                      <a:pt x="198" y="248"/>
                    </a:lnTo>
                    <a:lnTo>
                      <a:pt x="198" y="248"/>
                    </a:lnTo>
                    <a:lnTo>
                      <a:pt x="198" y="248"/>
                    </a:lnTo>
                    <a:lnTo>
                      <a:pt x="198" y="251"/>
                    </a:lnTo>
                    <a:lnTo>
                      <a:pt x="198" y="251"/>
                    </a:lnTo>
                    <a:lnTo>
                      <a:pt x="198" y="251"/>
                    </a:lnTo>
                    <a:lnTo>
                      <a:pt x="201" y="248"/>
                    </a:lnTo>
                    <a:lnTo>
                      <a:pt x="201" y="248"/>
                    </a:lnTo>
                    <a:lnTo>
                      <a:pt x="201" y="248"/>
                    </a:lnTo>
                    <a:lnTo>
                      <a:pt x="198" y="248"/>
                    </a:lnTo>
                    <a:lnTo>
                      <a:pt x="198" y="248"/>
                    </a:lnTo>
                    <a:lnTo>
                      <a:pt x="198" y="248"/>
                    </a:lnTo>
                    <a:lnTo>
                      <a:pt x="201" y="248"/>
                    </a:lnTo>
                    <a:lnTo>
                      <a:pt x="201" y="248"/>
                    </a:lnTo>
                    <a:lnTo>
                      <a:pt x="201" y="248"/>
                    </a:lnTo>
                    <a:lnTo>
                      <a:pt x="201" y="248"/>
                    </a:lnTo>
                    <a:lnTo>
                      <a:pt x="201" y="246"/>
                    </a:lnTo>
                    <a:close/>
                    <a:moveTo>
                      <a:pt x="92" y="133"/>
                    </a:moveTo>
                    <a:lnTo>
                      <a:pt x="92" y="133"/>
                    </a:lnTo>
                    <a:lnTo>
                      <a:pt x="92" y="133"/>
                    </a:lnTo>
                    <a:lnTo>
                      <a:pt x="89" y="133"/>
                    </a:lnTo>
                    <a:lnTo>
                      <a:pt x="89" y="133"/>
                    </a:lnTo>
                    <a:lnTo>
                      <a:pt x="89" y="133"/>
                    </a:lnTo>
                    <a:lnTo>
                      <a:pt x="89" y="135"/>
                    </a:lnTo>
                    <a:lnTo>
                      <a:pt x="89" y="137"/>
                    </a:lnTo>
                    <a:lnTo>
                      <a:pt x="89" y="140"/>
                    </a:lnTo>
                    <a:lnTo>
                      <a:pt x="89" y="140"/>
                    </a:lnTo>
                    <a:lnTo>
                      <a:pt x="89" y="140"/>
                    </a:lnTo>
                    <a:lnTo>
                      <a:pt x="89" y="142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2"/>
                    </a:lnTo>
                    <a:lnTo>
                      <a:pt x="89" y="142"/>
                    </a:lnTo>
                    <a:lnTo>
                      <a:pt x="92" y="142"/>
                    </a:lnTo>
                    <a:lnTo>
                      <a:pt x="92" y="142"/>
                    </a:lnTo>
                    <a:lnTo>
                      <a:pt x="92" y="142"/>
                    </a:lnTo>
                    <a:lnTo>
                      <a:pt x="92" y="144"/>
                    </a:lnTo>
                    <a:lnTo>
                      <a:pt x="92" y="144"/>
                    </a:lnTo>
                    <a:lnTo>
                      <a:pt x="92" y="144"/>
                    </a:lnTo>
                    <a:lnTo>
                      <a:pt x="92" y="144"/>
                    </a:lnTo>
                    <a:lnTo>
                      <a:pt x="94" y="144"/>
                    </a:lnTo>
                    <a:lnTo>
                      <a:pt x="94" y="144"/>
                    </a:lnTo>
                    <a:lnTo>
                      <a:pt x="94" y="144"/>
                    </a:lnTo>
                    <a:lnTo>
                      <a:pt x="94" y="142"/>
                    </a:lnTo>
                    <a:lnTo>
                      <a:pt x="94" y="142"/>
                    </a:lnTo>
                    <a:lnTo>
                      <a:pt x="94" y="142"/>
                    </a:lnTo>
                    <a:lnTo>
                      <a:pt x="94" y="140"/>
                    </a:lnTo>
                    <a:lnTo>
                      <a:pt x="94" y="14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94" y="140"/>
                    </a:lnTo>
                    <a:lnTo>
                      <a:pt x="94" y="137"/>
                    </a:lnTo>
                    <a:lnTo>
                      <a:pt x="92" y="137"/>
                    </a:lnTo>
                    <a:lnTo>
                      <a:pt x="92" y="137"/>
                    </a:lnTo>
                    <a:lnTo>
                      <a:pt x="92" y="137"/>
                    </a:lnTo>
                    <a:lnTo>
                      <a:pt x="92" y="137"/>
                    </a:lnTo>
                    <a:lnTo>
                      <a:pt x="92" y="135"/>
                    </a:lnTo>
                    <a:lnTo>
                      <a:pt x="92" y="135"/>
                    </a:lnTo>
                    <a:lnTo>
                      <a:pt x="92" y="133"/>
                    </a:lnTo>
                    <a:lnTo>
                      <a:pt x="92" y="133"/>
                    </a:lnTo>
                    <a:close/>
                    <a:moveTo>
                      <a:pt x="151" y="270"/>
                    </a:moveTo>
                    <a:lnTo>
                      <a:pt x="151" y="270"/>
                    </a:lnTo>
                    <a:lnTo>
                      <a:pt x="151" y="270"/>
                    </a:lnTo>
                    <a:lnTo>
                      <a:pt x="151" y="270"/>
                    </a:lnTo>
                    <a:lnTo>
                      <a:pt x="151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67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0"/>
                    </a:lnTo>
                    <a:lnTo>
                      <a:pt x="149" y="272"/>
                    </a:lnTo>
                    <a:lnTo>
                      <a:pt x="151" y="272"/>
                    </a:lnTo>
                    <a:lnTo>
                      <a:pt x="151" y="272"/>
                    </a:lnTo>
                    <a:lnTo>
                      <a:pt x="151" y="272"/>
                    </a:lnTo>
                    <a:lnTo>
                      <a:pt x="151" y="272"/>
                    </a:lnTo>
                    <a:lnTo>
                      <a:pt x="151" y="272"/>
                    </a:lnTo>
                    <a:lnTo>
                      <a:pt x="153" y="272"/>
                    </a:lnTo>
                    <a:lnTo>
                      <a:pt x="153" y="272"/>
                    </a:lnTo>
                    <a:lnTo>
                      <a:pt x="153" y="270"/>
                    </a:lnTo>
                    <a:lnTo>
                      <a:pt x="153" y="270"/>
                    </a:lnTo>
                    <a:lnTo>
                      <a:pt x="151" y="270"/>
                    </a:lnTo>
                    <a:close/>
                    <a:moveTo>
                      <a:pt x="260" y="168"/>
                    </a:moveTo>
                    <a:lnTo>
                      <a:pt x="260" y="166"/>
                    </a:lnTo>
                    <a:lnTo>
                      <a:pt x="257" y="166"/>
                    </a:lnTo>
                    <a:lnTo>
                      <a:pt x="257" y="168"/>
                    </a:lnTo>
                    <a:lnTo>
                      <a:pt x="255" y="170"/>
                    </a:lnTo>
                    <a:lnTo>
                      <a:pt x="253" y="170"/>
                    </a:lnTo>
                    <a:lnTo>
                      <a:pt x="253" y="170"/>
                    </a:lnTo>
                    <a:lnTo>
                      <a:pt x="250" y="170"/>
                    </a:lnTo>
                    <a:lnTo>
                      <a:pt x="250" y="170"/>
                    </a:lnTo>
                    <a:lnTo>
                      <a:pt x="250" y="168"/>
                    </a:lnTo>
                    <a:lnTo>
                      <a:pt x="250" y="168"/>
                    </a:lnTo>
                    <a:lnTo>
                      <a:pt x="250" y="168"/>
                    </a:lnTo>
                    <a:lnTo>
                      <a:pt x="250" y="166"/>
                    </a:lnTo>
                    <a:lnTo>
                      <a:pt x="250" y="166"/>
                    </a:lnTo>
                    <a:lnTo>
                      <a:pt x="253" y="166"/>
                    </a:lnTo>
                    <a:lnTo>
                      <a:pt x="253" y="166"/>
                    </a:lnTo>
                    <a:lnTo>
                      <a:pt x="253" y="166"/>
                    </a:lnTo>
                    <a:lnTo>
                      <a:pt x="250" y="163"/>
                    </a:lnTo>
                    <a:lnTo>
                      <a:pt x="250" y="163"/>
                    </a:lnTo>
                    <a:lnTo>
                      <a:pt x="250" y="161"/>
                    </a:lnTo>
                    <a:lnTo>
                      <a:pt x="250" y="161"/>
                    </a:lnTo>
                    <a:lnTo>
                      <a:pt x="250" y="161"/>
                    </a:lnTo>
                    <a:lnTo>
                      <a:pt x="250" y="159"/>
                    </a:lnTo>
                    <a:lnTo>
                      <a:pt x="250" y="159"/>
                    </a:lnTo>
                    <a:lnTo>
                      <a:pt x="250" y="151"/>
                    </a:lnTo>
                    <a:lnTo>
                      <a:pt x="250" y="149"/>
                    </a:lnTo>
                    <a:lnTo>
                      <a:pt x="250" y="149"/>
                    </a:lnTo>
                    <a:lnTo>
                      <a:pt x="253" y="147"/>
                    </a:lnTo>
                    <a:lnTo>
                      <a:pt x="253" y="144"/>
                    </a:lnTo>
                    <a:lnTo>
                      <a:pt x="253" y="140"/>
                    </a:lnTo>
                    <a:lnTo>
                      <a:pt x="253" y="137"/>
                    </a:lnTo>
                    <a:lnTo>
                      <a:pt x="253" y="135"/>
                    </a:lnTo>
                    <a:lnTo>
                      <a:pt x="253" y="133"/>
                    </a:lnTo>
                    <a:lnTo>
                      <a:pt x="253" y="130"/>
                    </a:lnTo>
                    <a:lnTo>
                      <a:pt x="253" y="128"/>
                    </a:lnTo>
                    <a:lnTo>
                      <a:pt x="253" y="125"/>
                    </a:lnTo>
                    <a:lnTo>
                      <a:pt x="255" y="123"/>
                    </a:lnTo>
                    <a:lnTo>
                      <a:pt x="255" y="121"/>
                    </a:lnTo>
                    <a:lnTo>
                      <a:pt x="253" y="116"/>
                    </a:lnTo>
                    <a:lnTo>
                      <a:pt x="253" y="114"/>
                    </a:lnTo>
                    <a:lnTo>
                      <a:pt x="253" y="107"/>
                    </a:lnTo>
                    <a:lnTo>
                      <a:pt x="250" y="104"/>
                    </a:lnTo>
                    <a:lnTo>
                      <a:pt x="250" y="104"/>
                    </a:lnTo>
                    <a:lnTo>
                      <a:pt x="250" y="104"/>
                    </a:lnTo>
                    <a:lnTo>
                      <a:pt x="253" y="104"/>
                    </a:lnTo>
                    <a:lnTo>
                      <a:pt x="253" y="102"/>
                    </a:lnTo>
                    <a:lnTo>
                      <a:pt x="253" y="102"/>
                    </a:lnTo>
                    <a:lnTo>
                      <a:pt x="250" y="97"/>
                    </a:lnTo>
                    <a:lnTo>
                      <a:pt x="248" y="95"/>
                    </a:lnTo>
                    <a:lnTo>
                      <a:pt x="248" y="90"/>
                    </a:lnTo>
                    <a:lnTo>
                      <a:pt x="248" y="88"/>
                    </a:lnTo>
                    <a:lnTo>
                      <a:pt x="243" y="85"/>
                    </a:lnTo>
                    <a:lnTo>
                      <a:pt x="243" y="85"/>
                    </a:lnTo>
                    <a:lnTo>
                      <a:pt x="243" y="83"/>
                    </a:lnTo>
                    <a:lnTo>
                      <a:pt x="243" y="83"/>
                    </a:lnTo>
                    <a:lnTo>
                      <a:pt x="241" y="80"/>
                    </a:lnTo>
                    <a:lnTo>
                      <a:pt x="238" y="76"/>
                    </a:lnTo>
                    <a:lnTo>
                      <a:pt x="238" y="76"/>
                    </a:lnTo>
                    <a:lnTo>
                      <a:pt x="238" y="73"/>
                    </a:lnTo>
                    <a:lnTo>
                      <a:pt x="236" y="73"/>
                    </a:lnTo>
                    <a:lnTo>
                      <a:pt x="236" y="69"/>
                    </a:lnTo>
                    <a:lnTo>
                      <a:pt x="236" y="66"/>
                    </a:lnTo>
                    <a:lnTo>
                      <a:pt x="234" y="66"/>
                    </a:lnTo>
                    <a:lnTo>
                      <a:pt x="234" y="64"/>
                    </a:lnTo>
                    <a:lnTo>
                      <a:pt x="234" y="64"/>
                    </a:lnTo>
                    <a:lnTo>
                      <a:pt x="234" y="62"/>
                    </a:lnTo>
                    <a:lnTo>
                      <a:pt x="229" y="59"/>
                    </a:lnTo>
                    <a:lnTo>
                      <a:pt x="229" y="59"/>
                    </a:lnTo>
                    <a:lnTo>
                      <a:pt x="227" y="54"/>
                    </a:lnTo>
                    <a:lnTo>
                      <a:pt x="222" y="50"/>
                    </a:lnTo>
                    <a:lnTo>
                      <a:pt x="212" y="36"/>
                    </a:lnTo>
                    <a:lnTo>
                      <a:pt x="212" y="33"/>
                    </a:lnTo>
                    <a:lnTo>
                      <a:pt x="210" y="33"/>
                    </a:lnTo>
                    <a:lnTo>
                      <a:pt x="210" y="31"/>
                    </a:lnTo>
                    <a:lnTo>
                      <a:pt x="208" y="21"/>
                    </a:lnTo>
                    <a:lnTo>
                      <a:pt x="203" y="12"/>
                    </a:lnTo>
                    <a:lnTo>
                      <a:pt x="201" y="9"/>
                    </a:lnTo>
                    <a:lnTo>
                      <a:pt x="201" y="7"/>
                    </a:lnTo>
                    <a:lnTo>
                      <a:pt x="198" y="2"/>
                    </a:lnTo>
                    <a:lnTo>
                      <a:pt x="196" y="0"/>
                    </a:lnTo>
                    <a:lnTo>
                      <a:pt x="193" y="0"/>
                    </a:lnTo>
                    <a:lnTo>
                      <a:pt x="191" y="2"/>
                    </a:lnTo>
                    <a:lnTo>
                      <a:pt x="191" y="2"/>
                    </a:lnTo>
                    <a:lnTo>
                      <a:pt x="191" y="5"/>
                    </a:lnTo>
                    <a:lnTo>
                      <a:pt x="191" y="7"/>
                    </a:lnTo>
                    <a:lnTo>
                      <a:pt x="191" y="9"/>
                    </a:lnTo>
                    <a:lnTo>
                      <a:pt x="191" y="9"/>
                    </a:lnTo>
                    <a:lnTo>
                      <a:pt x="191" y="12"/>
                    </a:lnTo>
                    <a:lnTo>
                      <a:pt x="189" y="14"/>
                    </a:lnTo>
                    <a:lnTo>
                      <a:pt x="186" y="17"/>
                    </a:lnTo>
                    <a:lnTo>
                      <a:pt x="182" y="19"/>
                    </a:lnTo>
                    <a:lnTo>
                      <a:pt x="179" y="21"/>
                    </a:lnTo>
                    <a:lnTo>
                      <a:pt x="175" y="21"/>
                    </a:lnTo>
                    <a:lnTo>
                      <a:pt x="170" y="21"/>
                    </a:lnTo>
                    <a:lnTo>
                      <a:pt x="167" y="21"/>
                    </a:lnTo>
                    <a:lnTo>
                      <a:pt x="165" y="21"/>
                    </a:lnTo>
                    <a:lnTo>
                      <a:pt x="165" y="21"/>
                    </a:lnTo>
                    <a:lnTo>
                      <a:pt x="165" y="19"/>
                    </a:lnTo>
                    <a:lnTo>
                      <a:pt x="165" y="19"/>
                    </a:lnTo>
                    <a:lnTo>
                      <a:pt x="153" y="19"/>
                    </a:lnTo>
                    <a:lnTo>
                      <a:pt x="151" y="21"/>
                    </a:lnTo>
                    <a:lnTo>
                      <a:pt x="149" y="21"/>
                    </a:lnTo>
                    <a:lnTo>
                      <a:pt x="144" y="19"/>
                    </a:lnTo>
                    <a:lnTo>
                      <a:pt x="139" y="19"/>
                    </a:lnTo>
                    <a:lnTo>
                      <a:pt x="137" y="19"/>
                    </a:lnTo>
                    <a:lnTo>
                      <a:pt x="132" y="21"/>
                    </a:lnTo>
                    <a:lnTo>
                      <a:pt x="130" y="21"/>
                    </a:lnTo>
                    <a:lnTo>
                      <a:pt x="127" y="24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3" y="28"/>
                    </a:lnTo>
                    <a:lnTo>
                      <a:pt x="123" y="28"/>
                    </a:lnTo>
                    <a:lnTo>
                      <a:pt x="120" y="31"/>
                    </a:lnTo>
                    <a:lnTo>
                      <a:pt x="120" y="33"/>
                    </a:lnTo>
                    <a:lnTo>
                      <a:pt x="118" y="33"/>
                    </a:lnTo>
                    <a:lnTo>
                      <a:pt x="118" y="36"/>
                    </a:lnTo>
                    <a:lnTo>
                      <a:pt x="113" y="43"/>
                    </a:lnTo>
                    <a:lnTo>
                      <a:pt x="111" y="43"/>
                    </a:lnTo>
                    <a:lnTo>
                      <a:pt x="108" y="45"/>
                    </a:lnTo>
                    <a:lnTo>
                      <a:pt x="108" y="45"/>
                    </a:lnTo>
                    <a:lnTo>
                      <a:pt x="108" y="45"/>
                    </a:lnTo>
                    <a:lnTo>
                      <a:pt x="106" y="47"/>
                    </a:lnTo>
                    <a:lnTo>
                      <a:pt x="108" y="52"/>
                    </a:lnTo>
                    <a:lnTo>
                      <a:pt x="108" y="52"/>
                    </a:lnTo>
                    <a:lnTo>
                      <a:pt x="108" y="52"/>
                    </a:lnTo>
                    <a:lnTo>
                      <a:pt x="108" y="52"/>
                    </a:lnTo>
                    <a:lnTo>
                      <a:pt x="108" y="52"/>
                    </a:lnTo>
                    <a:lnTo>
                      <a:pt x="108" y="52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7"/>
                    </a:lnTo>
                    <a:lnTo>
                      <a:pt x="108" y="57"/>
                    </a:lnTo>
                    <a:lnTo>
                      <a:pt x="108" y="59"/>
                    </a:lnTo>
                    <a:lnTo>
                      <a:pt x="108" y="62"/>
                    </a:lnTo>
                    <a:lnTo>
                      <a:pt x="111" y="64"/>
                    </a:lnTo>
                    <a:lnTo>
                      <a:pt x="113" y="64"/>
                    </a:lnTo>
                    <a:lnTo>
                      <a:pt x="111" y="64"/>
                    </a:lnTo>
                    <a:lnTo>
                      <a:pt x="108" y="64"/>
                    </a:lnTo>
                    <a:lnTo>
                      <a:pt x="106" y="62"/>
                    </a:lnTo>
                    <a:lnTo>
                      <a:pt x="106" y="62"/>
                    </a:lnTo>
                    <a:lnTo>
                      <a:pt x="108" y="59"/>
                    </a:lnTo>
                    <a:lnTo>
                      <a:pt x="108" y="59"/>
                    </a:lnTo>
                    <a:lnTo>
                      <a:pt x="108" y="57"/>
                    </a:lnTo>
                    <a:lnTo>
                      <a:pt x="106" y="57"/>
                    </a:lnTo>
                    <a:lnTo>
                      <a:pt x="106" y="57"/>
                    </a:lnTo>
                    <a:lnTo>
                      <a:pt x="106" y="57"/>
                    </a:lnTo>
                    <a:lnTo>
                      <a:pt x="106" y="57"/>
                    </a:lnTo>
                    <a:lnTo>
                      <a:pt x="104" y="57"/>
                    </a:lnTo>
                    <a:lnTo>
                      <a:pt x="101" y="57"/>
                    </a:lnTo>
                    <a:lnTo>
                      <a:pt x="101" y="57"/>
                    </a:lnTo>
                    <a:lnTo>
                      <a:pt x="101" y="57"/>
                    </a:lnTo>
                    <a:lnTo>
                      <a:pt x="101" y="62"/>
                    </a:lnTo>
                    <a:lnTo>
                      <a:pt x="101" y="64"/>
                    </a:lnTo>
                    <a:lnTo>
                      <a:pt x="101" y="66"/>
                    </a:lnTo>
                    <a:lnTo>
                      <a:pt x="101" y="66"/>
                    </a:lnTo>
                    <a:lnTo>
                      <a:pt x="101" y="66"/>
                    </a:lnTo>
                    <a:lnTo>
                      <a:pt x="104" y="69"/>
                    </a:lnTo>
                    <a:lnTo>
                      <a:pt x="104" y="69"/>
                    </a:lnTo>
                    <a:lnTo>
                      <a:pt x="104" y="69"/>
                    </a:lnTo>
                    <a:lnTo>
                      <a:pt x="104" y="71"/>
                    </a:lnTo>
                    <a:lnTo>
                      <a:pt x="104" y="71"/>
                    </a:lnTo>
                    <a:lnTo>
                      <a:pt x="104" y="73"/>
                    </a:lnTo>
                    <a:lnTo>
                      <a:pt x="104" y="73"/>
                    </a:lnTo>
                    <a:lnTo>
                      <a:pt x="106" y="73"/>
                    </a:lnTo>
                    <a:lnTo>
                      <a:pt x="106" y="73"/>
                    </a:lnTo>
                    <a:lnTo>
                      <a:pt x="106" y="73"/>
                    </a:lnTo>
                    <a:lnTo>
                      <a:pt x="106" y="73"/>
                    </a:lnTo>
                    <a:lnTo>
                      <a:pt x="106" y="73"/>
                    </a:lnTo>
                    <a:lnTo>
                      <a:pt x="104" y="73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6" y="78"/>
                    </a:lnTo>
                    <a:lnTo>
                      <a:pt x="106" y="78"/>
                    </a:lnTo>
                    <a:lnTo>
                      <a:pt x="106" y="80"/>
                    </a:lnTo>
                    <a:lnTo>
                      <a:pt x="104" y="80"/>
                    </a:lnTo>
                    <a:lnTo>
                      <a:pt x="106" y="83"/>
                    </a:lnTo>
                    <a:lnTo>
                      <a:pt x="108" y="80"/>
                    </a:lnTo>
                    <a:lnTo>
                      <a:pt x="111" y="80"/>
                    </a:lnTo>
                    <a:lnTo>
                      <a:pt x="111" y="80"/>
                    </a:lnTo>
                    <a:lnTo>
                      <a:pt x="108" y="83"/>
                    </a:lnTo>
                    <a:lnTo>
                      <a:pt x="108" y="83"/>
                    </a:lnTo>
                    <a:lnTo>
                      <a:pt x="108" y="85"/>
                    </a:lnTo>
                    <a:lnTo>
                      <a:pt x="111" y="85"/>
                    </a:lnTo>
                    <a:lnTo>
                      <a:pt x="113" y="88"/>
                    </a:lnTo>
                    <a:lnTo>
                      <a:pt x="113" y="88"/>
                    </a:lnTo>
                    <a:lnTo>
                      <a:pt x="113" y="88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8" y="88"/>
                    </a:lnTo>
                    <a:lnTo>
                      <a:pt x="118" y="88"/>
                    </a:lnTo>
                    <a:lnTo>
                      <a:pt x="118" y="88"/>
                    </a:lnTo>
                    <a:lnTo>
                      <a:pt x="118" y="90"/>
                    </a:lnTo>
                    <a:lnTo>
                      <a:pt x="118" y="90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90"/>
                    </a:lnTo>
                    <a:lnTo>
                      <a:pt x="113" y="90"/>
                    </a:lnTo>
                    <a:lnTo>
                      <a:pt x="113" y="92"/>
                    </a:lnTo>
                    <a:lnTo>
                      <a:pt x="113" y="92"/>
                    </a:lnTo>
                    <a:lnTo>
                      <a:pt x="113" y="92"/>
                    </a:lnTo>
                    <a:lnTo>
                      <a:pt x="113" y="90"/>
                    </a:lnTo>
                    <a:lnTo>
                      <a:pt x="113" y="90"/>
                    </a:lnTo>
                    <a:lnTo>
                      <a:pt x="113" y="90"/>
                    </a:lnTo>
                    <a:lnTo>
                      <a:pt x="111" y="90"/>
                    </a:lnTo>
                    <a:lnTo>
                      <a:pt x="111" y="90"/>
                    </a:lnTo>
                    <a:lnTo>
                      <a:pt x="111" y="90"/>
                    </a:lnTo>
                    <a:lnTo>
                      <a:pt x="111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8" y="90"/>
                    </a:lnTo>
                    <a:lnTo>
                      <a:pt x="108" y="92"/>
                    </a:lnTo>
                    <a:lnTo>
                      <a:pt x="108" y="92"/>
                    </a:lnTo>
                    <a:lnTo>
                      <a:pt x="108" y="92"/>
                    </a:lnTo>
                    <a:lnTo>
                      <a:pt x="111" y="92"/>
                    </a:lnTo>
                    <a:lnTo>
                      <a:pt x="111" y="92"/>
                    </a:lnTo>
                    <a:lnTo>
                      <a:pt x="108" y="92"/>
                    </a:lnTo>
                    <a:lnTo>
                      <a:pt x="108" y="95"/>
                    </a:lnTo>
                    <a:lnTo>
                      <a:pt x="108" y="95"/>
                    </a:lnTo>
                    <a:lnTo>
                      <a:pt x="108" y="95"/>
                    </a:lnTo>
                    <a:lnTo>
                      <a:pt x="108" y="95"/>
                    </a:lnTo>
                    <a:lnTo>
                      <a:pt x="108" y="95"/>
                    </a:lnTo>
                    <a:lnTo>
                      <a:pt x="108" y="97"/>
                    </a:lnTo>
                    <a:lnTo>
                      <a:pt x="108" y="95"/>
                    </a:lnTo>
                    <a:lnTo>
                      <a:pt x="108" y="97"/>
                    </a:lnTo>
                    <a:lnTo>
                      <a:pt x="108" y="97"/>
                    </a:lnTo>
                    <a:lnTo>
                      <a:pt x="108" y="97"/>
                    </a:lnTo>
                    <a:lnTo>
                      <a:pt x="108" y="97"/>
                    </a:lnTo>
                    <a:lnTo>
                      <a:pt x="108" y="97"/>
                    </a:lnTo>
                    <a:lnTo>
                      <a:pt x="111" y="97"/>
                    </a:lnTo>
                    <a:lnTo>
                      <a:pt x="111" y="97"/>
                    </a:lnTo>
                    <a:lnTo>
                      <a:pt x="113" y="95"/>
                    </a:lnTo>
                    <a:lnTo>
                      <a:pt x="113" y="95"/>
                    </a:lnTo>
                    <a:lnTo>
                      <a:pt x="115" y="95"/>
                    </a:lnTo>
                    <a:lnTo>
                      <a:pt x="115" y="95"/>
                    </a:lnTo>
                    <a:lnTo>
                      <a:pt x="115" y="95"/>
                    </a:lnTo>
                    <a:lnTo>
                      <a:pt x="115" y="95"/>
                    </a:lnTo>
                    <a:lnTo>
                      <a:pt x="115" y="97"/>
                    </a:lnTo>
                    <a:lnTo>
                      <a:pt x="118" y="95"/>
                    </a:lnTo>
                    <a:lnTo>
                      <a:pt x="118" y="95"/>
                    </a:lnTo>
                    <a:lnTo>
                      <a:pt x="118" y="95"/>
                    </a:lnTo>
                    <a:lnTo>
                      <a:pt x="118" y="97"/>
                    </a:lnTo>
                    <a:lnTo>
                      <a:pt x="118" y="97"/>
                    </a:lnTo>
                    <a:lnTo>
                      <a:pt x="115" y="97"/>
                    </a:lnTo>
                    <a:lnTo>
                      <a:pt x="115" y="97"/>
                    </a:lnTo>
                    <a:lnTo>
                      <a:pt x="113" y="97"/>
                    </a:lnTo>
                    <a:lnTo>
                      <a:pt x="113" y="97"/>
                    </a:lnTo>
                    <a:lnTo>
                      <a:pt x="113" y="99"/>
                    </a:lnTo>
                    <a:lnTo>
                      <a:pt x="111" y="99"/>
                    </a:lnTo>
                    <a:lnTo>
                      <a:pt x="113" y="102"/>
                    </a:lnTo>
                    <a:lnTo>
                      <a:pt x="111" y="102"/>
                    </a:lnTo>
                    <a:lnTo>
                      <a:pt x="113" y="102"/>
                    </a:lnTo>
                    <a:lnTo>
                      <a:pt x="113" y="104"/>
                    </a:lnTo>
                    <a:lnTo>
                      <a:pt x="115" y="104"/>
                    </a:lnTo>
                    <a:lnTo>
                      <a:pt x="115" y="104"/>
                    </a:lnTo>
                    <a:lnTo>
                      <a:pt x="115" y="104"/>
                    </a:lnTo>
                    <a:lnTo>
                      <a:pt x="118" y="104"/>
                    </a:lnTo>
                    <a:lnTo>
                      <a:pt x="118" y="104"/>
                    </a:lnTo>
                    <a:lnTo>
                      <a:pt x="118" y="102"/>
                    </a:lnTo>
                    <a:lnTo>
                      <a:pt x="118" y="102"/>
                    </a:lnTo>
                    <a:lnTo>
                      <a:pt x="118" y="99"/>
                    </a:lnTo>
                    <a:lnTo>
                      <a:pt x="118" y="99"/>
                    </a:lnTo>
                    <a:lnTo>
                      <a:pt x="120" y="99"/>
                    </a:lnTo>
                    <a:lnTo>
                      <a:pt x="118" y="102"/>
                    </a:lnTo>
                    <a:lnTo>
                      <a:pt x="120" y="104"/>
                    </a:lnTo>
                    <a:lnTo>
                      <a:pt x="120" y="104"/>
                    </a:lnTo>
                    <a:lnTo>
                      <a:pt x="120" y="107"/>
                    </a:lnTo>
                    <a:lnTo>
                      <a:pt x="120" y="104"/>
                    </a:lnTo>
                    <a:lnTo>
                      <a:pt x="120" y="104"/>
                    </a:lnTo>
                    <a:lnTo>
                      <a:pt x="118" y="104"/>
                    </a:lnTo>
                    <a:lnTo>
                      <a:pt x="118" y="104"/>
                    </a:lnTo>
                    <a:lnTo>
                      <a:pt x="118" y="104"/>
                    </a:lnTo>
                    <a:lnTo>
                      <a:pt x="118" y="107"/>
                    </a:lnTo>
                    <a:lnTo>
                      <a:pt x="118" y="107"/>
                    </a:lnTo>
                    <a:lnTo>
                      <a:pt x="115" y="107"/>
                    </a:lnTo>
                    <a:lnTo>
                      <a:pt x="115" y="109"/>
                    </a:lnTo>
                    <a:lnTo>
                      <a:pt x="118" y="109"/>
                    </a:lnTo>
                    <a:lnTo>
                      <a:pt x="120" y="111"/>
                    </a:lnTo>
                    <a:lnTo>
                      <a:pt x="123" y="111"/>
                    </a:lnTo>
                    <a:lnTo>
                      <a:pt x="123" y="111"/>
                    </a:lnTo>
                    <a:lnTo>
                      <a:pt x="123" y="111"/>
                    </a:lnTo>
                    <a:lnTo>
                      <a:pt x="123" y="109"/>
                    </a:lnTo>
                    <a:lnTo>
                      <a:pt x="125" y="107"/>
                    </a:lnTo>
                    <a:lnTo>
                      <a:pt x="127" y="107"/>
                    </a:lnTo>
                    <a:lnTo>
                      <a:pt x="127" y="107"/>
                    </a:lnTo>
                    <a:lnTo>
                      <a:pt x="127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09"/>
                    </a:lnTo>
                    <a:lnTo>
                      <a:pt x="125" y="111"/>
                    </a:lnTo>
                    <a:lnTo>
                      <a:pt x="125" y="111"/>
                    </a:lnTo>
                    <a:lnTo>
                      <a:pt x="123" y="111"/>
                    </a:lnTo>
                    <a:lnTo>
                      <a:pt x="123" y="114"/>
                    </a:lnTo>
                    <a:lnTo>
                      <a:pt x="120" y="114"/>
                    </a:lnTo>
                    <a:lnTo>
                      <a:pt x="118" y="114"/>
                    </a:lnTo>
                    <a:lnTo>
                      <a:pt x="118" y="116"/>
                    </a:lnTo>
                    <a:lnTo>
                      <a:pt x="118" y="116"/>
                    </a:lnTo>
                    <a:lnTo>
                      <a:pt x="120" y="118"/>
                    </a:lnTo>
                    <a:lnTo>
                      <a:pt x="118" y="118"/>
                    </a:lnTo>
                    <a:lnTo>
                      <a:pt x="118" y="118"/>
                    </a:lnTo>
                    <a:lnTo>
                      <a:pt x="118" y="118"/>
                    </a:lnTo>
                    <a:lnTo>
                      <a:pt x="118" y="121"/>
                    </a:lnTo>
                    <a:lnTo>
                      <a:pt x="118" y="121"/>
                    </a:lnTo>
                    <a:lnTo>
                      <a:pt x="118" y="123"/>
                    </a:lnTo>
                    <a:lnTo>
                      <a:pt x="115" y="123"/>
                    </a:lnTo>
                    <a:lnTo>
                      <a:pt x="115" y="121"/>
                    </a:lnTo>
                    <a:lnTo>
                      <a:pt x="115" y="121"/>
                    </a:lnTo>
                    <a:lnTo>
                      <a:pt x="115" y="121"/>
                    </a:lnTo>
                    <a:lnTo>
                      <a:pt x="118" y="121"/>
                    </a:lnTo>
                    <a:lnTo>
                      <a:pt x="118" y="121"/>
                    </a:lnTo>
                    <a:lnTo>
                      <a:pt x="115" y="118"/>
                    </a:lnTo>
                    <a:lnTo>
                      <a:pt x="115" y="118"/>
                    </a:lnTo>
                    <a:lnTo>
                      <a:pt x="115" y="116"/>
                    </a:lnTo>
                    <a:lnTo>
                      <a:pt x="115" y="116"/>
                    </a:lnTo>
                    <a:lnTo>
                      <a:pt x="115" y="116"/>
                    </a:lnTo>
                    <a:lnTo>
                      <a:pt x="115" y="116"/>
                    </a:lnTo>
                    <a:lnTo>
                      <a:pt x="115" y="114"/>
                    </a:lnTo>
                    <a:lnTo>
                      <a:pt x="115" y="111"/>
                    </a:lnTo>
                    <a:lnTo>
                      <a:pt x="115" y="111"/>
                    </a:lnTo>
                    <a:lnTo>
                      <a:pt x="115" y="111"/>
                    </a:lnTo>
                    <a:lnTo>
                      <a:pt x="113" y="114"/>
                    </a:lnTo>
                    <a:lnTo>
                      <a:pt x="113" y="114"/>
                    </a:lnTo>
                    <a:lnTo>
                      <a:pt x="113" y="111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3" y="107"/>
                    </a:lnTo>
                    <a:lnTo>
                      <a:pt x="111" y="107"/>
                    </a:lnTo>
                    <a:lnTo>
                      <a:pt x="111" y="107"/>
                    </a:lnTo>
                    <a:lnTo>
                      <a:pt x="108" y="107"/>
                    </a:lnTo>
                    <a:lnTo>
                      <a:pt x="108" y="107"/>
                    </a:lnTo>
                    <a:lnTo>
                      <a:pt x="108" y="107"/>
                    </a:lnTo>
                    <a:lnTo>
                      <a:pt x="106" y="109"/>
                    </a:lnTo>
                    <a:lnTo>
                      <a:pt x="106" y="109"/>
                    </a:lnTo>
                    <a:lnTo>
                      <a:pt x="106" y="109"/>
                    </a:lnTo>
                    <a:lnTo>
                      <a:pt x="106" y="111"/>
                    </a:lnTo>
                    <a:lnTo>
                      <a:pt x="106" y="111"/>
                    </a:lnTo>
                    <a:lnTo>
                      <a:pt x="106" y="111"/>
                    </a:lnTo>
                    <a:lnTo>
                      <a:pt x="106" y="111"/>
                    </a:lnTo>
                    <a:lnTo>
                      <a:pt x="106" y="111"/>
                    </a:lnTo>
                    <a:lnTo>
                      <a:pt x="106" y="111"/>
                    </a:lnTo>
                    <a:lnTo>
                      <a:pt x="106" y="109"/>
                    </a:lnTo>
                    <a:lnTo>
                      <a:pt x="106" y="109"/>
                    </a:lnTo>
                    <a:lnTo>
                      <a:pt x="106" y="109"/>
                    </a:lnTo>
                    <a:lnTo>
                      <a:pt x="106" y="107"/>
                    </a:lnTo>
                    <a:lnTo>
                      <a:pt x="106" y="107"/>
                    </a:lnTo>
                    <a:lnTo>
                      <a:pt x="104" y="107"/>
                    </a:lnTo>
                    <a:lnTo>
                      <a:pt x="104" y="107"/>
                    </a:lnTo>
                    <a:lnTo>
                      <a:pt x="104" y="104"/>
                    </a:lnTo>
                    <a:lnTo>
                      <a:pt x="101" y="104"/>
                    </a:lnTo>
                    <a:lnTo>
                      <a:pt x="101" y="104"/>
                    </a:lnTo>
                    <a:lnTo>
                      <a:pt x="101" y="104"/>
                    </a:lnTo>
                    <a:lnTo>
                      <a:pt x="99" y="102"/>
                    </a:lnTo>
                    <a:lnTo>
                      <a:pt x="99" y="102"/>
                    </a:lnTo>
                    <a:lnTo>
                      <a:pt x="99" y="104"/>
                    </a:lnTo>
                    <a:lnTo>
                      <a:pt x="99" y="104"/>
                    </a:lnTo>
                    <a:lnTo>
                      <a:pt x="101" y="107"/>
                    </a:lnTo>
                    <a:lnTo>
                      <a:pt x="101" y="107"/>
                    </a:lnTo>
                    <a:lnTo>
                      <a:pt x="101" y="107"/>
                    </a:lnTo>
                    <a:lnTo>
                      <a:pt x="104" y="107"/>
                    </a:lnTo>
                    <a:lnTo>
                      <a:pt x="101" y="109"/>
                    </a:lnTo>
                    <a:lnTo>
                      <a:pt x="101" y="109"/>
                    </a:lnTo>
                    <a:lnTo>
                      <a:pt x="101" y="109"/>
                    </a:lnTo>
                    <a:lnTo>
                      <a:pt x="101" y="109"/>
                    </a:lnTo>
                    <a:lnTo>
                      <a:pt x="101" y="107"/>
                    </a:lnTo>
                    <a:lnTo>
                      <a:pt x="99" y="107"/>
                    </a:lnTo>
                    <a:lnTo>
                      <a:pt x="99" y="107"/>
                    </a:lnTo>
                    <a:lnTo>
                      <a:pt x="99" y="107"/>
                    </a:lnTo>
                    <a:lnTo>
                      <a:pt x="99" y="107"/>
                    </a:lnTo>
                    <a:lnTo>
                      <a:pt x="99" y="107"/>
                    </a:lnTo>
                    <a:lnTo>
                      <a:pt x="101" y="109"/>
                    </a:lnTo>
                    <a:lnTo>
                      <a:pt x="101" y="111"/>
                    </a:lnTo>
                    <a:lnTo>
                      <a:pt x="104" y="111"/>
                    </a:lnTo>
                    <a:lnTo>
                      <a:pt x="104" y="114"/>
                    </a:lnTo>
                    <a:lnTo>
                      <a:pt x="104" y="114"/>
                    </a:lnTo>
                    <a:lnTo>
                      <a:pt x="101" y="114"/>
                    </a:lnTo>
                    <a:lnTo>
                      <a:pt x="101" y="114"/>
                    </a:lnTo>
                    <a:lnTo>
                      <a:pt x="101" y="111"/>
                    </a:lnTo>
                    <a:lnTo>
                      <a:pt x="101" y="111"/>
                    </a:lnTo>
                    <a:lnTo>
                      <a:pt x="101" y="111"/>
                    </a:lnTo>
                    <a:lnTo>
                      <a:pt x="99" y="109"/>
                    </a:lnTo>
                    <a:lnTo>
                      <a:pt x="99" y="109"/>
                    </a:lnTo>
                    <a:lnTo>
                      <a:pt x="99" y="111"/>
                    </a:lnTo>
                    <a:lnTo>
                      <a:pt x="99" y="114"/>
                    </a:lnTo>
                    <a:lnTo>
                      <a:pt x="99" y="116"/>
                    </a:lnTo>
                    <a:lnTo>
                      <a:pt x="99" y="116"/>
                    </a:lnTo>
                    <a:lnTo>
                      <a:pt x="97" y="116"/>
                    </a:lnTo>
                    <a:lnTo>
                      <a:pt x="97" y="116"/>
                    </a:lnTo>
                    <a:lnTo>
                      <a:pt x="97" y="116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09"/>
                    </a:lnTo>
                    <a:lnTo>
                      <a:pt x="97" y="109"/>
                    </a:lnTo>
                    <a:lnTo>
                      <a:pt x="97" y="109"/>
                    </a:lnTo>
                    <a:lnTo>
                      <a:pt x="97" y="109"/>
                    </a:lnTo>
                    <a:lnTo>
                      <a:pt x="97" y="109"/>
                    </a:lnTo>
                    <a:lnTo>
                      <a:pt x="94" y="109"/>
                    </a:lnTo>
                    <a:lnTo>
                      <a:pt x="97" y="109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4" y="107"/>
                    </a:lnTo>
                    <a:lnTo>
                      <a:pt x="92" y="107"/>
                    </a:lnTo>
                    <a:lnTo>
                      <a:pt x="92" y="107"/>
                    </a:lnTo>
                    <a:lnTo>
                      <a:pt x="94" y="107"/>
                    </a:lnTo>
                    <a:lnTo>
                      <a:pt x="94" y="107"/>
                    </a:lnTo>
                    <a:lnTo>
                      <a:pt x="92" y="107"/>
                    </a:lnTo>
                    <a:lnTo>
                      <a:pt x="92" y="107"/>
                    </a:lnTo>
                    <a:lnTo>
                      <a:pt x="92" y="107"/>
                    </a:lnTo>
                    <a:lnTo>
                      <a:pt x="92" y="107"/>
                    </a:lnTo>
                    <a:lnTo>
                      <a:pt x="89" y="107"/>
                    </a:lnTo>
                    <a:lnTo>
                      <a:pt x="89" y="107"/>
                    </a:lnTo>
                    <a:lnTo>
                      <a:pt x="92" y="107"/>
                    </a:lnTo>
                    <a:lnTo>
                      <a:pt x="92" y="107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92" y="111"/>
                    </a:lnTo>
                    <a:lnTo>
                      <a:pt x="94" y="111"/>
                    </a:lnTo>
                    <a:lnTo>
                      <a:pt x="94" y="111"/>
                    </a:lnTo>
                    <a:lnTo>
                      <a:pt x="94" y="111"/>
                    </a:lnTo>
                    <a:lnTo>
                      <a:pt x="94" y="114"/>
                    </a:lnTo>
                    <a:lnTo>
                      <a:pt x="94" y="114"/>
                    </a:lnTo>
                    <a:lnTo>
                      <a:pt x="92" y="114"/>
                    </a:lnTo>
                    <a:lnTo>
                      <a:pt x="92" y="114"/>
                    </a:lnTo>
                    <a:lnTo>
                      <a:pt x="94" y="116"/>
                    </a:lnTo>
                    <a:lnTo>
                      <a:pt x="94" y="116"/>
                    </a:lnTo>
                    <a:lnTo>
                      <a:pt x="94" y="116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89" y="116"/>
                    </a:lnTo>
                    <a:lnTo>
                      <a:pt x="89" y="116"/>
                    </a:lnTo>
                    <a:lnTo>
                      <a:pt x="89" y="118"/>
                    </a:lnTo>
                    <a:lnTo>
                      <a:pt x="92" y="121"/>
                    </a:lnTo>
                    <a:lnTo>
                      <a:pt x="89" y="118"/>
                    </a:lnTo>
                    <a:lnTo>
                      <a:pt x="89" y="118"/>
                    </a:lnTo>
                    <a:lnTo>
                      <a:pt x="87" y="121"/>
                    </a:lnTo>
                    <a:lnTo>
                      <a:pt x="87" y="121"/>
                    </a:lnTo>
                    <a:lnTo>
                      <a:pt x="87" y="121"/>
                    </a:lnTo>
                    <a:lnTo>
                      <a:pt x="87" y="118"/>
                    </a:lnTo>
                    <a:lnTo>
                      <a:pt x="87" y="118"/>
                    </a:lnTo>
                    <a:lnTo>
                      <a:pt x="87" y="118"/>
                    </a:lnTo>
                    <a:lnTo>
                      <a:pt x="89" y="118"/>
                    </a:lnTo>
                    <a:lnTo>
                      <a:pt x="89" y="118"/>
                    </a:lnTo>
                    <a:lnTo>
                      <a:pt x="89" y="118"/>
                    </a:lnTo>
                    <a:lnTo>
                      <a:pt x="89" y="116"/>
                    </a:lnTo>
                    <a:lnTo>
                      <a:pt x="89" y="116"/>
                    </a:lnTo>
                    <a:lnTo>
                      <a:pt x="89" y="116"/>
                    </a:lnTo>
                    <a:lnTo>
                      <a:pt x="89" y="114"/>
                    </a:lnTo>
                    <a:lnTo>
                      <a:pt x="89" y="114"/>
                    </a:lnTo>
                    <a:lnTo>
                      <a:pt x="89" y="111"/>
                    </a:lnTo>
                    <a:lnTo>
                      <a:pt x="89" y="111"/>
                    </a:lnTo>
                    <a:lnTo>
                      <a:pt x="89" y="109"/>
                    </a:lnTo>
                    <a:lnTo>
                      <a:pt x="89" y="109"/>
                    </a:lnTo>
                    <a:lnTo>
                      <a:pt x="87" y="109"/>
                    </a:lnTo>
                    <a:lnTo>
                      <a:pt x="87" y="111"/>
                    </a:lnTo>
                    <a:lnTo>
                      <a:pt x="87" y="111"/>
                    </a:lnTo>
                    <a:lnTo>
                      <a:pt x="87" y="114"/>
                    </a:lnTo>
                    <a:lnTo>
                      <a:pt x="87" y="114"/>
                    </a:lnTo>
                    <a:lnTo>
                      <a:pt x="87" y="114"/>
                    </a:lnTo>
                    <a:lnTo>
                      <a:pt x="85" y="114"/>
                    </a:lnTo>
                    <a:lnTo>
                      <a:pt x="85" y="114"/>
                    </a:lnTo>
                    <a:lnTo>
                      <a:pt x="85" y="114"/>
                    </a:lnTo>
                    <a:lnTo>
                      <a:pt x="85" y="114"/>
                    </a:lnTo>
                    <a:lnTo>
                      <a:pt x="82" y="114"/>
                    </a:lnTo>
                    <a:lnTo>
                      <a:pt x="82" y="114"/>
                    </a:lnTo>
                    <a:lnTo>
                      <a:pt x="82" y="114"/>
                    </a:lnTo>
                    <a:lnTo>
                      <a:pt x="85" y="116"/>
                    </a:lnTo>
                    <a:lnTo>
                      <a:pt x="82" y="116"/>
                    </a:lnTo>
                    <a:lnTo>
                      <a:pt x="82" y="118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82" y="118"/>
                    </a:lnTo>
                    <a:lnTo>
                      <a:pt x="82" y="121"/>
                    </a:lnTo>
                    <a:lnTo>
                      <a:pt x="85" y="121"/>
                    </a:lnTo>
                    <a:lnTo>
                      <a:pt x="82" y="121"/>
                    </a:lnTo>
                    <a:lnTo>
                      <a:pt x="82" y="121"/>
                    </a:lnTo>
                    <a:lnTo>
                      <a:pt x="82" y="121"/>
                    </a:lnTo>
                    <a:lnTo>
                      <a:pt x="82" y="121"/>
                    </a:lnTo>
                    <a:lnTo>
                      <a:pt x="82" y="121"/>
                    </a:lnTo>
                    <a:lnTo>
                      <a:pt x="82" y="118"/>
                    </a:lnTo>
                    <a:lnTo>
                      <a:pt x="82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21"/>
                    </a:lnTo>
                    <a:lnTo>
                      <a:pt x="80" y="121"/>
                    </a:lnTo>
                    <a:lnTo>
                      <a:pt x="80" y="121"/>
                    </a:lnTo>
                    <a:lnTo>
                      <a:pt x="80" y="123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80" y="123"/>
                    </a:lnTo>
                    <a:lnTo>
                      <a:pt x="80" y="121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85" y="123"/>
                    </a:lnTo>
                    <a:lnTo>
                      <a:pt x="85" y="125"/>
                    </a:lnTo>
                    <a:lnTo>
                      <a:pt x="82" y="12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5" y="128"/>
                    </a:lnTo>
                    <a:lnTo>
                      <a:pt x="85" y="125"/>
                    </a:lnTo>
                    <a:lnTo>
                      <a:pt x="87" y="125"/>
                    </a:lnTo>
                    <a:lnTo>
                      <a:pt x="87" y="125"/>
                    </a:lnTo>
                    <a:lnTo>
                      <a:pt x="87" y="128"/>
                    </a:lnTo>
                    <a:lnTo>
                      <a:pt x="89" y="130"/>
                    </a:lnTo>
                    <a:lnTo>
                      <a:pt x="87" y="133"/>
                    </a:lnTo>
                    <a:lnTo>
                      <a:pt x="87" y="133"/>
                    </a:lnTo>
                    <a:lnTo>
                      <a:pt x="87" y="133"/>
                    </a:lnTo>
                    <a:lnTo>
                      <a:pt x="87" y="133"/>
                    </a:lnTo>
                    <a:lnTo>
                      <a:pt x="87" y="133"/>
                    </a:lnTo>
                    <a:lnTo>
                      <a:pt x="89" y="133"/>
                    </a:lnTo>
                    <a:lnTo>
                      <a:pt x="89" y="133"/>
                    </a:lnTo>
                    <a:lnTo>
                      <a:pt x="89" y="133"/>
                    </a:lnTo>
                    <a:lnTo>
                      <a:pt x="89" y="133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9" y="128"/>
                    </a:lnTo>
                    <a:lnTo>
                      <a:pt x="89" y="128"/>
                    </a:lnTo>
                    <a:lnTo>
                      <a:pt x="89" y="125"/>
                    </a:lnTo>
                    <a:lnTo>
                      <a:pt x="89" y="125"/>
                    </a:lnTo>
                    <a:lnTo>
                      <a:pt x="89" y="125"/>
                    </a:lnTo>
                    <a:lnTo>
                      <a:pt x="89" y="123"/>
                    </a:lnTo>
                    <a:lnTo>
                      <a:pt x="89" y="123"/>
                    </a:lnTo>
                    <a:lnTo>
                      <a:pt x="92" y="123"/>
                    </a:lnTo>
                    <a:lnTo>
                      <a:pt x="92" y="123"/>
                    </a:lnTo>
                    <a:lnTo>
                      <a:pt x="92" y="125"/>
                    </a:lnTo>
                    <a:lnTo>
                      <a:pt x="92" y="125"/>
                    </a:lnTo>
                    <a:lnTo>
                      <a:pt x="92" y="128"/>
                    </a:lnTo>
                    <a:lnTo>
                      <a:pt x="92" y="130"/>
                    </a:lnTo>
                    <a:lnTo>
                      <a:pt x="92" y="130"/>
                    </a:lnTo>
                    <a:lnTo>
                      <a:pt x="94" y="130"/>
                    </a:lnTo>
                    <a:lnTo>
                      <a:pt x="94" y="133"/>
                    </a:lnTo>
                    <a:lnTo>
                      <a:pt x="94" y="130"/>
                    </a:lnTo>
                    <a:lnTo>
                      <a:pt x="97" y="130"/>
                    </a:lnTo>
                    <a:lnTo>
                      <a:pt x="97" y="128"/>
                    </a:lnTo>
                    <a:lnTo>
                      <a:pt x="97" y="128"/>
                    </a:lnTo>
                    <a:lnTo>
                      <a:pt x="97" y="125"/>
                    </a:lnTo>
                    <a:lnTo>
                      <a:pt x="97" y="125"/>
                    </a:lnTo>
                    <a:lnTo>
                      <a:pt x="97" y="125"/>
                    </a:lnTo>
                    <a:lnTo>
                      <a:pt x="97" y="125"/>
                    </a:lnTo>
                    <a:lnTo>
                      <a:pt x="97" y="123"/>
                    </a:lnTo>
                    <a:lnTo>
                      <a:pt x="97" y="123"/>
                    </a:lnTo>
                    <a:lnTo>
                      <a:pt x="97" y="123"/>
                    </a:lnTo>
                    <a:lnTo>
                      <a:pt x="99" y="123"/>
                    </a:lnTo>
                    <a:lnTo>
                      <a:pt x="99" y="123"/>
                    </a:lnTo>
                    <a:lnTo>
                      <a:pt x="99" y="125"/>
                    </a:lnTo>
                    <a:lnTo>
                      <a:pt x="97" y="125"/>
                    </a:lnTo>
                    <a:lnTo>
                      <a:pt x="97" y="125"/>
                    </a:lnTo>
                    <a:lnTo>
                      <a:pt x="97" y="128"/>
                    </a:lnTo>
                    <a:lnTo>
                      <a:pt x="99" y="128"/>
                    </a:lnTo>
                    <a:lnTo>
                      <a:pt x="99" y="128"/>
                    </a:lnTo>
                    <a:lnTo>
                      <a:pt x="99" y="128"/>
                    </a:lnTo>
                    <a:lnTo>
                      <a:pt x="99" y="130"/>
                    </a:lnTo>
                    <a:lnTo>
                      <a:pt x="99" y="130"/>
                    </a:lnTo>
                    <a:lnTo>
                      <a:pt x="99" y="130"/>
                    </a:lnTo>
                    <a:lnTo>
                      <a:pt x="99" y="130"/>
                    </a:lnTo>
                    <a:lnTo>
                      <a:pt x="99" y="130"/>
                    </a:lnTo>
                    <a:lnTo>
                      <a:pt x="99" y="133"/>
                    </a:lnTo>
                    <a:lnTo>
                      <a:pt x="99" y="133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7"/>
                    </a:lnTo>
                    <a:lnTo>
                      <a:pt x="97" y="137"/>
                    </a:lnTo>
                    <a:lnTo>
                      <a:pt x="99" y="137"/>
                    </a:lnTo>
                    <a:lnTo>
                      <a:pt x="99" y="137"/>
                    </a:lnTo>
                    <a:lnTo>
                      <a:pt x="99" y="137"/>
                    </a:lnTo>
                    <a:lnTo>
                      <a:pt x="99" y="137"/>
                    </a:lnTo>
                    <a:lnTo>
                      <a:pt x="99" y="137"/>
                    </a:lnTo>
                    <a:lnTo>
                      <a:pt x="99" y="140"/>
                    </a:lnTo>
                    <a:lnTo>
                      <a:pt x="99" y="140"/>
                    </a:lnTo>
                    <a:lnTo>
                      <a:pt x="99" y="142"/>
                    </a:lnTo>
                    <a:lnTo>
                      <a:pt x="99" y="142"/>
                    </a:lnTo>
                    <a:lnTo>
                      <a:pt x="99" y="142"/>
                    </a:lnTo>
                    <a:lnTo>
                      <a:pt x="99" y="142"/>
                    </a:lnTo>
                    <a:lnTo>
                      <a:pt x="101" y="142"/>
                    </a:lnTo>
                    <a:lnTo>
                      <a:pt x="101" y="140"/>
                    </a:lnTo>
                    <a:lnTo>
                      <a:pt x="106" y="140"/>
                    </a:lnTo>
                    <a:lnTo>
                      <a:pt x="104" y="142"/>
                    </a:lnTo>
                    <a:lnTo>
                      <a:pt x="101" y="142"/>
                    </a:lnTo>
                    <a:lnTo>
                      <a:pt x="101" y="142"/>
                    </a:lnTo>
                    <a:lnTo>
                      <a:pt x="99" y="144"/>
                    </a:lnTo>
                    <a:lnTo>
                      <a:pt x="99" y="144"/>
                    </a:lnTo>
                    <a:lnTo>
                      <a:pt x="99" y="144"/>
                    </a:lnTo>
                    <a:lnTo>
                      <a:pt x="99" y="144"/>
                    </a:lnTo>
                    <a:lnTo>
                      <a:pt x="99" y="147"/>
                    </a:lnTo>
                    <a:lnTo>
                      <a:pt x="99" y="147"/>
                    </a:lnTo>
                    <a:lnTo>
                      <a:pt x="99" y="147"/>
                    </a:lnTo>
                    <a:lnTo>
                      <a:pt x="101" y="147"/>
                    </a:lnTo>
                    <a:lnTo>
                      <a:pt x="101" y="147"/>
                    </a:lnTo>
                    <a:lnTo>
                      <a:pt x="104" y="147"/>
                    </a:lnTo>
                    <a:lnTo>
                      <a:pt x="104" y="149"/>
                    </a:lnTo>
                    <a:lnTo>
                      <a:pt x="104" y="149"/>
                    </a:lnTo>
                    <a:lnTo>
                      <a:pt x="101" y="149"/>
                    </a:lnTo>
                    <a:lnTo>
                      <a:pt x="99" y="151"/>
                    </a:lnTo>
                    <a:lnTo>
                      <a:pt x="101" y="151"/>
                    </a:lnTo>
                    <a:lnTo>
                      <a:pt x="101" y="151"/>
                    </a:lnTo>
                    <a:lnTo>
                      <a:pt x="104" y="151"/>
                    </a:lnTo>
                    <a:lnTo>
                      <a:pt x="101" y="151"/>
                    </a:lnTo>
                    <a:lnTo>
                      <a:pt x="101" y="154"/>
                    </a:lnTo>
                    <a:lnTo>
                      <a:pt x="101" y="156"/>
                    </a:lnTo>
                    <a:lnTo>
                      <a:pt x="101" y="159"/>
                    </a:lnTo>
                    <a:lnTo>
                      <a:pt x="101" y="159"/>
                    </a:lnTo>
                    <a:lnTo>
                      <a:pt x="101" y="159"/>
                    </a:lnTo>
                    <a:lnTo>
                      <a:pt x="101" y="159"/>
                    </a:lnTo>
                    <a:lnTo>
                      <a:pt x="101" y="159"/>
                    </a:lnTo>
                    <a:lnTo>
                      <a:pt x="104" y="159"/>
                    </a:lnTo>
                    <a:lnTo>
                      <a:pt x="104" y="159"/>
                    </a:lnTo>
                    <a:lnTo>
                      <a:pt x="104" y="161"/>
                    </a:lnTo>
                    <a:lnTo>
                      <a:pt x="101" y="159"/>
                    </a:lnTo>
                    <a:lnTo>
                      <a:pt x="101" y="161"/>
                    </a:lnTo>
                    <a:lnTo>
                      <a:pt x="99" y="161"/>
                    </a:lnTo>
                    <a:lnTo>
                      <a:pt x="99" y="163"/>
                    </a:lnTo>
                    <a:lnTo>
                      <a:pt x="99" y="163"/>
                    </a:lnTo>
                    <a:lnTo>
                      <a:pt x="99" y="163"/>
                    </a:lnTo>
                    <a:lnTo>
                      <a:pt x="99" y="161"/>
                    </a:lnTo>
                    <a:lnTo>
                      <a:pt x="101" y="161"/>
                    </a:lnTo>
                    <a:lnTo>
                      <a:pt x="101" y="161"/>
                    </a:lnTo>
                    <a:lnTo>
                      <a:pt x="101" y="163"/>
                    </a:lnTo>
                    <a:lnTo>
                      <a:pt x="101" y="163"/>
                    </a:lnTo>
                    <a:lnTo>
                      <a:pt x="101" y="163"/>
                    </a:lnTo>
                    <a:lnTo>
                      <a:pt x="104" y="163"/>
                    </a:lnTo>
                    <a:lnTo>
                      <a:pt x="104" y="166"/>
                    </a:lnTo>
                    <a:lnTo>
                      <a:pt x="106" y="166"/>
                    </a:lnTo>
                    <a:lnTo>
                      <a:pt x="106" y="166"/>
                    </a:lnTo>
                    <a:lnTo>
                      <a:pt x="106" y="166"/>
                    </a:lnTo>
                    <a:lnTo>
                      <a:pt x="106" y="166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8" y="168"/>
                    </a:lnTo>
                    <a:lnTo>
                      <a:pt x="108" y="170"/>
                    </a:lnTo>
                    <a:lnTo>
                      <a:pt x="108" y="170"/>
                    </a:lnTo>
                    <a:lnTo>
                      <a:pt x="108" y="170"/>
                    </a:lnTo>
                    <a:lnTo>
                      <a:pt x="108" y="170"/>
                    </a:lnTo>
                    <a:lnTo>
                      <a:pt x="111" y="170"/>
                    </a:lnTo>
                    <a:lnTo>
                      <a:pt x="111" y="170"/>
                    </a:lnTo>
                    <a:lnTo>
                      <a:pt x="113" y="170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5" y="168"/>
                    </a:lnTo>
                    <a:lnTo>
                      <a:pt x="118" y="168"/>
                    </a:lnTo>
                    <a:lnTo>
                      <a:pt x="118" y="168"/>
                    </a:lnTo>
                    <a:lnTo>
                      <a:pt x="118" y="168"/>
                    </a:lnTo>
                    <a:lnTo>
                      <a:pt x="115" y="170"/>
                    </a:lnTo>
                    <a:lnTo>
                      <a:pt x="113" y="170"/>
                    </a:lnTo>
                    <a:lnTo>
                      <a:pt x="111" y="173"/>
                    </a:lnTo>
                    <a:lnTo>
                      <a:pt x="111" y="170"/>
                    </a:lnTo>
                    <a:lnTo>
                      <a:pt x="111" y="173"/>
                    </a:lnTo>
                    <a:lnTo>
                      <a:pt x="106" y="173"/>
                    </a:lnTo>
                    <a:lnTo>
                      <a:pt x="104" y="173"/>
                    </a:lnTo>
                    <a:lnTo>
                      <a:pt x="99" y="173"/>
                    </a:lnTo>
                    <a:lnTo>
                      <a:pt x="99" y="175"/>
                    </a:lnTo>
                    <a:lnTo>
                      <a:pt x="101" y="175"/>
                    </a:lnTo>
                    <a:lnTo>
                      <a:pt x="104" y="175"/>
                    </a:lnTo>
                    <a:lnTo>
                      <a:pt x="104" y="175"/>
                    </a:lnTo>
                    <a:lnTo>
                      <a:pt x="104" y="178"/>
                    </a:lnTo>
                    <a:lnTo>
                      <a:pt x="104" y="178"/>
                    </a:lnTo>
                    <a:lnTo>
                      <a:pt x="106" y="178"/>
                    </a:lnTo>
                    <a:lnTo>
                      <a:pt x="111" y="178"/>
                    </a:lnTo>
                    <a:lnTo>
                      <a:pt x="111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78"/>
                    </a:lnTo>
                    <a:lnTo>
                      <a:pt x="115" y="180"/>
                    </a:lnTo>
                    <a:lnTo>
                      <a:pt x="115" y="180"/>
                    </a:lnTo>
                    <a:lnTo>
                      <a:pt x="113" y="180"/>
                    </a:lnTo>
                    <a:lnTo>
                      <a:pt x="113" y="180"/>
                    </a:lnTo>
                    <a:lnTo>
                      <a:pt x="111" y="180"/>
                    </a:lnTo>
                    <a:lnTo>
                      <a:pt x="111" y="180"/>
                    </a:lnTo>
                    <a:lnTo>
                      <a:pt x="111" y="180"/>
                    </a:lnTo>
                    <a:lnTo>
                      <a:pt x="108" y="180"/>
                    </a:lnTo>
                    <a:lnTo>
                      <a:pt x="108" y="182"/>
                    </a:lnTo>
                    <a:lnTo>
                      <a:pt x="111" y="182"/>
                    </a:lnTo>
                    <a:lnTo>
                      <a:pt x="111" y="182"/>
                    </a:lnTo>
                    <a:lnTo>
                      <a:pt x="111" y="182"/>
                    </a:lnTo>
                    <a:lnTo>
                      <a:pt x="113" y="185"/>
                    </a:lnTo>
                    <a:lnTo>
                      <a:pt x="113" y="185"/>
                    </a:lnTo>
                    <a:lnTo>
                      <a:pt x="113" y="185"/>
                    </a:lnTo>
                    <a:lnTo>
                      <a:pt x="113" y="185"/>
                    </a:lnTo>
                    <a:lnTo>
                      <a:pt x="113" y="187"/>
                    </a:lnTo>
                    <a:lnTo>
                      <a:pt x="113" y="187"/>
                    </a:lnTo>
                    <a:lnTo>
                      <a:pt x="113" y="185"/>
                    </a:lnTo>
                    <a:lnTo>
                      <a:pt x="113" y="185"/>
                    </a:lnTo>
                    <a:lnTo>
                      <a:pt x="111" y="185"/>
                    </a:lnTo>
                    <a:lnTo>
                      <a:pt x="108" y="185"/>
                    </a:lnTo>
                    <a:lnTo>
                      <a:pt x="106" y="185"/>
                    </a:lnTo>
                    <a:lnTo>
                      <a:pt x="106" y="185"/>
                    </a:lnTo>
                    <a:lnTo>
                      <a:pt x="106" y="185"/>
                    </a:lnTo>
                    <a:lnTo>
                      <a:pt x="106" y="185"/>
                    </a:lnTo>
                    <a:lnTo>
                      <a:pt x="106" y="187"/>
                    </a:lnTo>
                    <a:lnTo>
                      <a:pt x="104" y="189"/>
                    </a:lnTo>
                    <a:lnTo>
                      <a:pt x="101" y="192"/>
                    </a:lnTo>
                    <a:lnTo>
                      <a:pt x="101" y="192"/>
                    </a:lnTo>
                    <a:lnTo>
                      <a:pt x="99" y="192"/>
                    </a:lnTo>
                    <a:lnTo>
                      <a:pt x="99" y="194"/>
                    </a:lnTo>
                    <a:lnTo>
                      <a:pt x="97" y="194"/>
                    </a:lnTo>
                    <a:lnTo>
                      <a:pt x="97" y="194"/>
                    </a:lnTo>
                    <a:lnTo>
                      <a:pt x="97" y="196"/>
                    </a:lnTo>
                    <a:lnTo>
                      <a:pt x="99" y="199"/>
                    </a:lnTo>
                    <a:lnTo>
                      <a:pt x="106" y="196"/>
                    </a:lnTo>
                    <a:lnTo>
                      <a:pt x="108" y="196"/>
                    </a:lnTo>
                    <a:lnTo>
                      <a:pt x="108" y="199"/>
                    </a:lnTo>
                    <a:lnTo>
                      <a:pt x="108" y="201"/>
                    </a:lnTo>
                    <a:lnTo>
                      <a:pt x="108" y="201"/>
                    </a:lnTo>
                    <a:lnTo>
                      <a:pt x="106" y="199"/>
                    </a:lnTo>
                    <a:lnTo>
                      <a:pt x="106" y="199"/>
                    </a:lnTo>
                    <a:lnTo>
                      <a:pt x="106" y="199"/>
                    </a:lnTo>
                    <a:lnTo>
                      <a:pt x="104" y="199"/>
                    </a:lnTo>
                    <a:lnTo>
                      <a:pt x="104" y="201"/>
                    </a:lnTo>
                    <a:lnTo>
                      <a:pt x="101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97" y="204"/>
                    </a:lnTo>
                    <a:lnTo>
                      <a:pt x="97" y="206"/>
                    </a:lnTo>
                    <a:lnTo>
                      <a:pt x="94" y="208"/>
                    </a:lnTo>
                    <a:lnTo>
                      <a:pt x="94" y="211"/>
                    </a:lnTo>
                    <a:lnTo>
                      <a:pt x="94" y="211"/>
                    </a:lnTo>
                    <a:lnTo>
                      <a:pt x="97" y="213"/>
                    </a:lnTo>
                    <a:lnTo>
                      <a:pt x="97" y="213"/>
                    </a:lnTo>
                    <a:lnTo>
                      <a:pt x="97" y="213"/>
                    </a:lnTo>
                    <a:lnTo>
                      <a:pt x="94" y="213"/>
                    </a:lnTo>
                    <a:lnTo>
                      <a:pt x="94" y="213"/>
                    </a:lnTo>
                    <a:lnTo>
                      <a:pt x="94" y="211"/>
                    </a:lnTo>
                    <a:lnTo>
                      <a:pt x="92" y="213"/>
                    </a:lnTo>
                    <a:lnTo>
                      <a:pt x="92" y="215"/>
                    </a:lnTo>
                    <a:lnTo>
                      <a:pt x="92" y="215"/>
                    </a:lnTo>
                    <a:lnTo>
                      <a:pt x="92" y="215"/>
                    </a:lnTo>
                    <a:lnTo>
                      <a:pt x="92" y="215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18"/>
                    </a:lnTo>
                    <a:lnTo>
                      <a:pt x="92" y="220"/>
                    </a:lnTo>
                    <a:lnTo>
                      <a:pt x="92" y="220"/>
                    </a:lnTo>
                    <a:lnTo>
                      <a:pt x="92" y="220"/>
                    </a:lnTo>
                    <a:lnTo>
                      <a:pt x="89" y="220"/>
                    </a:lnTo>
                    <a:lnTo>
                      <a:pt x="89" y="220"/>
                    </a:lnTo>
                    <a:lnTo>
                      <a:pt x="89" y="220"/>
                    </a:lnTo>
                    <a:lnTo>
                      <a:pt x="89" y="220"/>
                    </a:lnTo>
                    <a:lnTo>
                      <a:pt x="92" y="220"/>
                    </a:lnTo>
                    <a:lnTo>
                      <a:pt x="92" y="220"/>
                    </a:lnTo>
                    <a:lnTo>
                      <a:pt x="92" y="220"/>
                    </a:lnTo>
                    <a:lnTo>
                      <a:pt x="92" y="222"/>
                    </a:lnTo>
                    <a:lnTo>
                      <a:pt x="92" y="222"/>
                    </a:lnTo>
                    <a:lnTo>
                      <a:pt x="92" y="222"/>
                    </a:lnTo>
                    <a:lnTo>
                      <a:pt x="92" y="222"/>
                    </a:lnTo>
                    <a:lnTo>
                      <a:pt x="92" y="222"/>
                    </a:lnTo>
                    <a:lnTo>
                      <a:pt x="92" y="222"/>
                    </a:lnTo>
                    <a:lnTo>
                      <a:pt x="92" y="225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97" y="230"/>
                    </a:lnTo>
                    <a:lnTo>
                      <a:pt x="97" y="230"/>
                    </a:lnTo>
                    <a:lnTo>
                      <a:pt x="97" y="230"/>
                    </a:lnTo>
                    <a:lnTo>
                      <a:pt x="97" y="232"/>
                    </a:lnTo>
                    <a:lnTo>
                      <a:pt x="94" y="234"/>
                    </a:lnTo>
                    <a:lnTo>
                      <a:pt x="94" y="234"/>
                    </a:lnTo>
                    <a:lnTo>
                      <a:pt x="94" y="232"/>
                    </a:lnTo>
                    <a:lnTo>
                      <a:pt x="94" y="232"/>
                    </a:lnTo>
                    <a:lnTo>
                      <a:pt x="94" y="232"/>
                    </a:lnTo>
                    <a:lnTo>
                      <a:pt x="94" y="232"/>
                    </a:lnTo>
                    <a:lnTo>
                      <a:pt x="92" y="232"/>
                    </a:lnTo>
                    <a:lnTo>
                      <a:pt x="92" y="232"/>
                    </a:lnTo>
                    <a:lnTo>
                      <a:pt x="92" y="230"/>
                    </a:lnTo>
                    <a:lnTo>
                      <a:pt x="92" y="230"/>
                    </a:lnTo>
                    <a:lnTo>
                      <a:pt x="92" y="230"/>
                    </a:lnTo>
                    <a:lnTo>
                      <a:pt x="92" y="230"/>
                    </a:lnTo>
                    <a:lnTo>
                      <a:pt x="92" y="230"/>
                    </a:lnTo>
                    <a:lnTo>
                      <a:pt x="92" y="230"/>
                    </a:lnTo>
                    <a:lnTo>
                      <a:pt x="89" y="230"/>
                    </a:lnTo>
                    <a:lnTo>
                      <a:pt x="89" y="230"/>
                    </a:lnTo>
                    <a:lnTo>
                      <a:pt x="89" y="227"/>
                    </a:lnTo>
                    <a:lnTo>
                      <a:pt x="92" y="227"/>
                    </a:lnTo>
                    <a:lnTo>
                      <a:pt x="92" y="227"/>
                    </a:lnTo>
                    <a:lnTo>
                      <a:pt x="92" y="225"/>
                    </a:lnTo>
                    <a:lnTo>
                      <a:pt x="89" y="225"/>
                    </a:lnTo>
                    <a:lnTo>
                      <a:pt x="89" y="227"/>
                    </a:lnTo>
                    <a:lnTo>
                      <a:pt x="89" y="227"/>
                    </a:lnTo>
                    <a:lnTo>
                      <a:pt x="89" y="227"/>
                    </a:lnTo>
                    <a:lnTo>
                      <a:pt x="89" y="227"/>
                    </a:lnTo>
                    <a:lnTo>
                      <a:pt x="87" y="227"/>
                    </a:lnTo>
                    <a:lnTo>
                      <a:pt x="87" y="227"/>
                    </a:lnTo>
                    <a:lnTo>
                      <a:pt x="85" y="227"/>
                    </a:lnTo>
                    <a:lnTo>
                      <a:pt x="87" y="227"/>
                    </a:lnTo>
                    <a:lnTo>
                      <a:pt x="87" y="230"/>
                    </a:lnTo>
                    <a:lnTo>
                      <a:pt x="87" y="232"/>
                    </a:lnTo>
                    <a:lnTo>
                      <a:pt x="87" y="232"/>
                    </a:lnTo>
                    <a:lnTo>
                      <a:pt x="89" y="232"/>
                    </a:lnTo>
                    <a:lnTo>
                      <a:pt x="89" y="232"/>
                    </a:lnTo>
                    <a:lnTo>
                      <a:pt x="89" y="230"/>
                    </a:lnTo>
                    <a:lnTo>
                      <a:pt x="89" y="230"/>
                    </a:lnTo>
                    <a:lnTo>
                      <a:pt x="89" y="230"/>
                    </a:lnTo>
                    <a:lnTo>
                      <a:pt x="92" y="232"/>
                    </a:lnTo>
                    <a:lnTo>
                      <a:pt x="92" y="234"/>
                    </a:lnTo>
                    <a:lnTo>
                      <a:pt x="92" y="237"/>
                    </a:lnTo>
                    <a:lnTo>
                      <a:pt x="92" y="237"/>
                    </a:lnTo>
                    <a:lnTo>
                      <a:pt x="89" y="237"/>
                    </a:lnTo>
                    <a:lnTo>
                      <a:pt x="89" y="237"/>
                    </a:lnTo>
                    <a:lnTo>
                      <a:pt x="89" y="237"/>
                    </a:lnTo>
                    <a:lnTo>
                      <a:pt x="89" y="237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89" y="239"/>
                    </a:lnTo>
                    <a:lnTo>
                      <a:pt x="92" y="239"/>
                    </a:lnTo>
                    <a:lnTo>
                      <a:pt x="92" y="239"/>
                    </a:lnTo>
                    <a:lnTo>
                      <a:pt x="92" y="239"/>
                    </a:lnTo>
                    <a:lnTo>
                      <a:pt x="92" y="237"/>
                    </a:lnTo>
                    <a:lnTo>
                      <a:pt x="92" y="237"/>
                    </a:lnTo>
                    <a:lnTo>
                      <a:pt x="92" y="237"/>
                    </a:lnTo>
                    <a:lnTo>
                      <a:pt x="92" y="237"/>
                    </a:lnTo>
                    <a:lnTo>
                      <a:pt x="94" y="237"/>
                    </a:lnTo>
                    <a:lnTo>
                      <a:pt x="94" y="237"/>
                    </a:lnTo>
                    <a:lnTo>
                      <a:pt x="94" y="237"/>
                    </a:lnTo>
                    <a:lnTo>
                      <a:pt x="94" y="237"/>
                    </a:lnTo>
                    <a:lnTo>
                      <a:pt x="94" y="237"/>
                    </a:lnTo>
                    <a:lnTo>
                      <a:pt x="94" y="237"/>
                    </a:lnTo>
                    <a:lnTo>
                      <a:pt x="94" y="239"/>
                    </a:lnTo>
                    <a:lnTo>
                      <a:pt x="94" y="239"/>
                    </a:lnTo>
                    <a:lnTo>
                      <a:pt x="94" y="241"/>
                    </a:lnTo>
                    <a:lnTo>
                      <a:pt x="94" y="241"/>
                    </a:lnTo>
                    <a:lnTo>
                      <a:pt x="94" y="241"/>
                    </a:lnTo>
                    <a:lnTo>
                      <a:pt x="94" y="244"/>
                    </a:lnTo>
                    <a:lnTo>
                      <a:pt x="94" y="244"/>
                    </a:lnTo>
                    <a:lnTo>
                      <a:pt x="94" y="244"/>
                    </a:lnTo>
                    <a:lnTo>
                      <a:pt x="94" y="244"/>
                    </a:lnTo>
                    <a:lnTo>
                      <a:pt x="94" y="246"/>
                    </a:lnTo>
                    <a:lnTo>
                      <a:pt x="94" y="246"/>
                    </a:lnTo>
                    <a:lnTo>
                      <a:pt x="94" y="246"/>
                    </a:lnTo>
                    <a:lnTo>
                      <a:pt x="92" y="246"/>
                    </a:lnTo>
                    <a:lnTo>
                      <a:pt x="92" y="248"/>
                    </a:lnTo>
                    <a:lnTo>
                      <a:pt x="92" y="248"/>
                    </a:lnTo>
                    <a:lnTo>
                      <a:pt x="92" y="248"/>
                    </a:lnTo>
                    <a:lnTo>
                      <a:pt x="94" y="248"/>
                    </a:lnTo>
                    <a:lnTo>
                      <a:pt x="94" y="248"/>
                    </a:lnTo>
                    <a:lnTo>
                      <a:pt x="94" y="248"/>
                    </a:lnTo>
                    <a:lnTo>
                      <a:pt x="94" y="248"/>
                    </a:lnTo>
                    <a:lnTo>
                      <a:pt x="97" y="248"/>
                    </a:lnTo>
                    <a:lnTo>
                      <a:pt x="97" y="248"/>
                    </a:lnTo>
                    <a:lnTo>
                      <a:pt x="97" y="246"/>
                    </a:lnTo>
                    <a:lnTo>
                      <a:pt x="99" y="246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99" y="248"/>
                    </a:lnTo>
                    <a:lnTo>
                      <a:pt x="101" y="246"/>
                    </a:lnTo>
                    <a:lnTo>
                      <a:pt x="101" y="244"/>
                    </a:lnTo>
                    <a:lnTo>
                      <a:pt x="101" y="244"/>
                    </a:lnTo>
                    <a:lnTo>
                      <a:pt x="101" y="244"/>
                    </a:lnTo>
                    <a:lnTo>
                      <a:pt x="101" y="244"/>
                    </a:lnTo>
                    <a:lnTo>
                      <a:pt x="101" y="244"/>
                    </a:lnTo>
                    <a:lnTo>
                      <a:pt x="101" y="241"/>
                    </a:lnTo>
                    <a:lnTo>
                      <a:pt x="101" y="241"/>
                    </a:lnTo>
                    <a:lnTo>
                      <a:pt x="104" y="241"/>
                    </a:lnTo>
                    <a:lnTo>
                      <a:pt x="104" y="244"/>
                    </a:lnTo>
                    <a:lnTo>
                      <a:pt x="104" y="244"/>
                    </a:lnTo>
                    <a:lnTo>
                      <a:pt x="104" y="244"/>
                    </a:lnTo>
                    <a:lnTo>
                      <a:pt x="104" y="244"/>
                    </a:lnTo>
                    <a:lnTo>
                      <a:pt x="104" y="244"/>
                    </a:lnTo>
                    <a:lnTo>
                      <a:pt x="104" y="246"/>
                    </a:lnTo>
                    <a:lnTo>
                      <a:pt x="104" y="246"/>
                    </a:lnTo>
                    <a:lnTo>
                      <a:pt x="104" y="246"/>
                    </a:lnTo>
                    <a:lnTo>
                      <a:pt x="104" y="246"/>
                    </a:lnTo>
                    <a:lnTo>
                      <a:pt x="106" y="246"/>
                    </a:lnTo>
                    <a:lnTo>
                      <a:pt x="106" y="246"/>
                    </a:lnTo>
                    <a:lnTo>
                      <a:pt x="108" y="248"/>
                    </a:lnTo>
                    <a:lnTo>
                      <a:pt x="106" y="248"/>
                    </a:lnTo>
                    <a:lnTo>
                      <a:pt x="106" y="248"/>
                    </a:lnTo>
                    <a:lnTo>
                      <a:pt x="106" y="248"/>
                    </a:lnTo>
                    <a:lnTo>
                      <a:pt x="106" y="248"/>
                    </a:lnTo>
                    <a:lnTo>
                      <a:pt x="104" y="248"/>
                    </a:lnTo>
                    <a:lnTo>
                      <a:pt x="101" y="248"/>
                    </a:lnTo>
                    <a:lnTo>
                      <a:pt x="101" y="248"/>
                    </a:lnTo>
                    <a:lnTo>
                      <a:pt x="101" y="248"/>
                    </a:lnTo>
                    <a:lnTo>
                      <a:pt x="101" y="251"/>
                    </a:lnTo>
                    <a:lnTo>
                      <a:pt x="101" y="251"/>
                    </a:lnTo>
                    <a:lnTo>
                      <a:pt x="101" y="251"/>
                    </a:lnTo>
                    <a:lnTo>
                      <a:pt x="101" y="251"/>
                    </a:lnTo>
                    <a:lnTo>
                      <a:pt x="99" y="251"/>
                    </a:lnTo>
                    <a:lnTo>
                      <a:pt x="99" y="251"/>
                    </a:lnTo>
                    <a:lnTo>
                      <a:pt x="99" y="251"/>
                    </a:lnTo>
                    <a:lnTo>
                      <a:pt x="97" y="248"/>
                    </a:lnTo>
                    <a:lnTo>
                      <a:pt x="94" y="251"/>
                    </a:lnTo>
                    <a:lnTo>
                      <a:pt x="94" y="251"/>
                    </a:lnTo>
                    <a:lnTo>
                      <a:pt x="92" y="251"/>
                    </a:lnTo>
                    <a:lnTo>
                      <a:pt x="92" y="251"/>
                    </a:lnTo>
                    <a:lnTo>
                      <a:pt x="92" y="251"/>
                    </a:lnTo>
                    <a:lnTo>
                      <a:pt x="92" y="253"/>
                    </a:lnTo>
                    <a:lnTo>
                      <a:pt x="94" y="251"/>
                    </a:lnTo>
                    <a:lnTo>
                      <a:pt x="94" y="253"/>
                    </a:lnTo>
                    <a:lnTo>
                      <a:pt x="97" y="253"/>
                    </a:lnTo>
                    <a:lnTo>
                      <a:pt x="99" y="253"/>
                    </a:lnTo>
                    <a:lnTo>
                      <a:pt x="99" y="253"/>
                    </a:lnTo>
                    <a:lnTo>
                      <a:pt x="101" y="256"/>
                    </a:lnTo>
                    <a:lnTo>
                      <a:pt x="101" y="256"/>
                    </a:lnTo>
                    <a:lnTo>
                      <a:pt x="101" y="256"/>
                    </a:lnTo>
                    <a:lnTo>
                      <a:pt x="104" y="258"/>
                    </a:lnTo>
                    <a:lnTo>
                      <a:pt x="104" y="258"/>
                    </a:lnTo>
                    <a:lnTo>
                      <a:pt x="106" y="258"/>
                    </a:lnTo>
                    <a:lnTo>
                      <a:pt x="104" y="258"/>
                    </a:lnTo>
                    <a:lnTo>
                      <a:pt x="104" y="258"/>
                    </a:lnTo>
                    <a:lnTo>
                      <a:pt x="101" y="258"/>
                    </a:lnTo>
                    <a:lnTo>
                      <a:pt x="101" y="258"/>
                    </a:lnTo>
                    <a:lnTo>
                      <a:pt x="99" y="258"/>
                    </a:lnTo>
                    <a:lnTo>
                      <a:pt x="101" y="258"/>
                    </a:lnTo>
                    <a:lnTo>
                      <a:pt x="101" y="258"/>
                    </a:lnTo>
                    <a:lnTo>
                      <a:pt x="99" y="258"/>
                    </a:lnTo>
                    <a:lnTo>
                      <a:pt x="99" y="258"/>
                    </a:lnTo>
                    <a:lnTo>
                      <a:pt x="99" y="258"/>
                    </a:lnTo>
                    <a:lnTo>
                      <a:pt x="99" y="258"/>
                    </a:lnTo>
                    <a:lnTo>
                      <a:pt x="97" y="258"/>
                    </a:lnTo>
                    <a:lnTo>
                      <a:pt x="97" y="256"/>
                    </a:lnTo>
                    <a:lnTo>
                      <a:pt x="97" y="256"/>
                    </a:lnTo>
                    <a:lnTo>
                      <a:pt x="97" y="256"/>
                    </a:lnTo>
                    <a:lnTo>
                      <a:pt x="97" y="256"/>
                    </a:lnTo>
                    <a:lnTo>
                      <a:pt x="97" y="256"/>
                    </a:lnTo>
                    <a:lnTo>
                      <a:pt x="97" y="253"/>
                    </a:lnTo>
                    <a:lnTo>
                      <a:pt x="97" y="253"/>
                    </a:lnTo>
                    <a:lnTo>
                      <a:pt x="94" y="253"/>
                    </a:lnTo>
                    <a:lnTo>
                      <a:pt x="92" y="253"/>
                    </a:lnTo>
                    <a:lnTo>
                      <a:pt x="92" y="256"/>
                    </a:lnTo>
                    <a:lnTo>
                      <a:pt x="92" y="256"/>
                    </a:lnTo>
                    <a:lnTo>
                      <a:pt x="92" y="258"/>
                    </a:lnTo>
                    <a:lnTo>
                      <a:pt x="92" y="258"/>
                    </a:lnTo>
                    <a:lnTo>
                      <a:pt x="94" y="258"/>
                    </a:lnTo>
                    <a:lnTo>
                      <a:pt x="94" y="258"/>
                    </a:lnTo>
                    <a:lnTo>
                      <a:pt x="94" y="258"/>
                    </a:lnTo>
                    <a:lnTo>
                      <a:pt x="94" y="258"/>
                    </a:lnTo>
                    <a:lnTo>
                      <a:pt x="94" y="260"/>
                    </a:lnTo>
                    <a:lnTo>
                      <a:pt x="94" y="260"/>
                    </a:lnTo>
                    <a:lnTo>
                      <a:pt x="97" y="260"/>
                    </a:lnTo>
                    <a:lnTo>
                      <a:pt x="97" y="260"/>
                    </a:lnTo>
                    <a:lnTo>
                      <a:pt x="97" y="260"/>
                    </a:lnTo>
                    <a:lnTo>
                      <a:pt x="97" y="263"/>
                    </a:lnTo>
                    <a:lnTo>
                      <a:pt x="97" y="263"/>
                    </a:lnTo>
                    <a:lnTo>
                      <a:pt x="94" y="260"/>
                    </a:lnTo>
                    <a:lnTo>
                      <a:pt x="92" y="260"/>
                    </a:lnTo>
                    <a:lnTo>
                      <a:pt x="92" y="260"/>
                    </a:lnTo>
                    <a:lnTo>
                      <a:pt x="92" y="258"/>
                    </a:lnTo>
                    <a:lnTo>
                      <a:pt x="89" y="256"/>
                    </a:lnTo>
                    <a:lnTo>
                      <a:pt x="89" y="256"/>
                    </a:lnTo>
                    <a:lnTo>
                      <a:pt x="92" y="256"/>
                    </a:lnTo>
                    <a:lnTo>
                      <a:pt x="92" y="253"/>
                    </a:lnTo>
                    <a:lnTo>
                      <a:pt x="89" y="251"/>
                    </a:lnTo>
                    <a:lnTo>
                      <a:pt x="89" y="251"/>
                    </a:lnTo>
                    <a:lnTo>
                      <a:pt x="89" y="251"/>
                    </a:lnTo>
                    <a:lnTo>
                      <a:pt x="89" y="251"/>
                    </a:lnTo>
                    <a:lnTo>
                      <a:pt x="87" y="251"/>
                    </a:lnTo>
                    <a:lnTo>
                      <a:pt x="87" y="251"/>
                    </a:lnTo>
                    <a:lnTo>
                      <a:pt x="87" y="251"/>
                    </a:lnTo>
                    <a:lnTo>
                      <a:pt x="87" y="253"/>
                    </a:lnTo>
                    <a:lnTo>
                      <a:pt x="87" y="253"/>
                    </a:lnTo>
                    <a:lnTo>
                      <a:pt x="87" y="253"/>
                    </a:lnTo>
                    <a:lnTo>
                      <a:pt x="87" y="256"/>
                    </a:lnTo>
                    <a:lnTo>
                      <a:pt x="87" y="258"/>
                    </a:lnTo>
                    <a:lnTo>
                      <a:pt x="87" y="258"/>
                    </a:lnTo>
                    <a:lnTo>
                      <a:pt x="89" y="260"/>
                    </a:lnTo>
                    <a:lnTo>
                      <a:pt x="89" y="260"/>
                    </a:lnTo>
                    <a:lnTo>
                      <a:pt x="89" y="260"/>
                    </a:lnTo>
                    <a:lnTo>
                      <a:pt x="89" y="260"/>
                    </a:lnTo>
                    <a:lnTo>
                      <a:pt x="89" y="260"/>
                    </a:lnTo>
                    <a:lnTo>
                      <a:pt x="87" y="260"/>
                    </a:lnTo>
                    <a:lnTo>
                      <a:pt x="87" y="260"/>
                    </a:lnTo>
                    <a:lnTo>
                      <a:pt x="87" y="260"/>
                    </a:lnTo>
                    <a:lnTo>
                      <a:pt x="87" y="260"/>
                    </a:lnTo>
                    <a:lnTo>
                      <a:pt x="87" y="260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92" y="263"/>
                    </a:lnTo>
                    <a:lnTo>
                      <a:pt x="92" y="263"/>
                    </a:lnTo>
                    <a:lnTo>
                      <a:pt x="92" y="263"/>
                    </a:lnTo>
                    <a:lnTo>
                      <a:pt x="92" y="263"/>
                    </a:lnTo>
                    <a:lnTo>
                      <a:pt x="92" y="263"/>
                    </a:lnTo>
                    <a:lnTo>
                      <a:pt x="92" y="265"/>
                    </a:lnTo>
                    <a:lnTo>
                      <a:pt x="94" y="265"/>
                    </a:lnTo>
                    <a:lnTo>
                      <a:pt x="94" y="265"/>
                    </a:lnTo>
                    <a:lnTo>
                      <a:pt x="97" y="265"/>
                    </a:lnTo>
                    <a:lnTo>
                      <a:pt x="97" y="265"/>
                    </a:lnTo>
                    <a:lnTo>
                      <a:pt x="97" y="265"/>
                    </a:lnTo>
                    <a:lnTo>
                      <a:pt x="97" y="265"/>
                    </a:lnTo>
                    <a:lnTo>
                      <a:pt x="97" y="263"/>
                    </a:lnTo>
                    <a:lnTo>
                      <a:pt x="97" y="263"/>
                    </a:lnTo>
                    <a:lnTo>
                      <a:pt x="97" y="263"/>
                    </a:lnTo>
                    <a:lnTo>
                      <a:pt x="99" y="263"/>
                    </a:lnTo>
                    <a:lnTo>
                      <a:pt x="99" y="263"/>
                    </a:lnTo>
                    <a:lnTo>
                      <a:pt x="99" y="263"/>
                    </a:lnTo>
                    <a:lnTo>
                      <a:pt x="99" y="263"/>
                    </a:lnTo>
                    <a:lnTo>
                      <a:pt x="99" y="263"/>
                    </a:lnTo>
                    <a:lnTo>
                      <a:pt x="101" y="263"/>
                    </a:lnTo>
                    <a:lnTo>
                      <a:pt x="101" y="263"/>
                    </a:lnTo>
                    <a:lnTo>
                      <a:pt x="101" y="263"/>
                    </a:lnTo>
                    <a:lnTo>
                      <a:pt x="101" y="265"/>
                    </a:lnTo>
                    <a:lnTo>
                      <a:pt x="99" y="265"/>
                    </a:lnTo>
                    <a:lnTo>
                      <a:pt x="99" y="265"/>
                    </a:lnTo>
                    <a:lnTo>
                      <a:pt x="101" y="265"/>
                    </a:lnTo>
                    <a:lnTo>
                      <a:pt x="101" y="265"/>
                    </a:lnTo>
                    <a:lnTo>
                      <a:pt x="101" y="265"/>
                    </a:lnTo>
                    <a:lnTo>
                      <a:pt x="99" y="265"/>
                    </a:lnTo>
                    <a:lnTo>
                      <a:pt x="99" y="267"/>
                    </a:lnTo>
                    <a:lnTo>
                      <a:pt x="97" y="267"/>
                    </a:lnTo>
                    <a:lnTo>
                      <a:pt x="97" y="270"/>
                    </a:lnTo>
                    <a:lnTo>
                      <a:pt x="99" y="267"/>
                    </a:lnTo>
                    <a:lnTo>
                      <a:pt x="99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97" y="272"/>
                    </a:lnTo>
                    <a:lnTo>
                      <a:pt x="99" y="272"/>
                    </a:lnTo>
                    <a:lnTo>
                      <a:pt x="99" y="272"/>
                    </a:lnTo>
                    <a:lnTo>
                      <a:pt x="99" y="272"/>
                    </a:lnTo>
                    <a:lnTo>
                      <a:pt x="99" y="272"/>
                    </a:lnTo>
                    <a:lnTo>
                      <a:pt x="99" y="272"/>
                    </a:lnTo>
                    <a:lnTo>
                      <a:pt x="99" y="272"/>
                    </a:lnTo>
                    <a:lnTo>
                      <a:pt x="99" y="275"/>
                    </a:lnTo>
                    <a:lnTo>
                      <a:pt x="99" y="275"/>
                    </a:lnTo>
                    <a:lnTo>
                      <a:pt x="99" y="275"/>
                    </a:lnTo>
                    <a:lnTo>
                      <a:pt x="99" y="275"/>
                    </a:lnTo>
                    <a:lnTo>
                      <a:pt x="99" y="275"/>
                    </a:lnTo>
                    <a:lnTo>
                      <a:pt x="99" y="275"/>
                    </a:lnTo>
                    <a:lnTo>
                      <a:pt x="97" y="277"/>
                    </a:lnTo>
                    <a:lnTo>
                      <a:pt x="97" y="277"/>
                    </a:lnTo>
                    <a:lnTo>
                      <a:pt x="99" y="277"/>
                    </a:lnTo>
                    <a:lnTo>
                      <a:pt x="99" y="277"/>
                    </a:lnTo>
                    <a:lnTo>
                      <a:pt x="101" y="277"/>
                    </a:lnTo>
                    <a:lnTo>
                      <a:pt x="101" y="277"/>
                    </a:lnTo>
                    <a:lnTo>
                      <a:pt x="99" y="279"/>
                    </a:lnTo>
                    <a:lnTo>
                      <a:pt x="99" y="279"/>
                    </a:lnTo>
                    <a:lnTo>
                      <a:pt x="101" y="279"/>
                    </a:lnTo>
                    <a:lnTo>
                      <a:pt x="104" y="279"/>
                    </a:lnTo>
                    <a:lnTo>
                      <a:pt x="104" y="279"/>
                    </a:lnTo>
                    <a:lnTo>
                      <a:pt x="104" y="279"/>
                    </a:lnTo>
                    <a:lnTo>
                      <a:pt x="104" y="279"/>
                    </a:lnTo>
                    <a:lnTo>
                      <a:pt x="106" y="275"/>
                    </a:lnTo>
                    <a:lnTo>
                      <a:pt x="106" y="275"/>
                    </a:lnTo>
                    <a:lnTo>
                      <a:pt x="106" y="272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11" y="270"/>
                    </a:lnTo>
                    <a:lnTo>
                      <a:pt x="111" y="272"/>
                    </a:lnTo>
                    <a:lnTo>
                      <a:pt x="111" y="272"/>
                    </a:lnTo>
                    <a:lnTo>
                      <a:pt x="111" y="272"/>
                    </a:lnTo>
                    <a:lnTo>
                      <a:pt x="111" y="270"/>
                    </a:lnTo>
                    <a:lnTo>
                      <a:pt x="111" y="270"/>
                    </a:lnTo>
                    <a:lnTo>
                      <a:pt x="111" y="270"/>
                    </a:lnTo>
                    <a:lnTo>
                      <a:pt x="111" y="270"/>
                    </a:lnTo>
                    <a:lnTo>
                      <a:pt x="111" y="270"/>
                    </a:lnTo>
                    <a:lnTo>
                      <a:pt x="113" y="267"/>
                    </a:lnTo>
                    <a:lnTo>
                      <a:pt x="111" y="267"/>
                    </a:lnTo>
                    <a:lnTo>
                      <a:pt x="111" y="265"/>
                    </a:lnTo>
                    <a:lnTo>
                      <a:pt x="113" y="265"/>
                    </a:lnTo>
                    <a:lnTo>
                      <a:pt x="113" y="265"/>
                    </a:lnTo>
                    <a:lnTo>
                      <a:pt x="113" y="265"/>
                    </a:lnTo>
                    <a:lnTo>
                      <a:pt x="113" y="263"/>
                    </a:lnTo>
                    <a:lnTo>
                      <a:pt x="113" y="263"/>
                    </a:lnTo>
                    <a:lnTo>
                      <a:pt x="113" y="263"/>
                    </a:lnTo>
                    <a:lnTo>
                      <a:pt x="113" y="260"/>
                    </a:lnTo>
                    <a:lnTo>
                      <a:pt x="113" y="260"/>
                    </a:lnTo>
                    <a:lnTo>
                      <a:pt x="115" y="263"/>
                    </a:lnTo>
                    <a:lnTo>
                      <a:pt x="115" y="263"/>
                    </a:lnTo>
                    <a:lnTo>
                      <a:pt x="115" y="263"/>
                    </a:lnTo>
                    <a:lnTo>
                      <a:pt x="115" y="265"/>
                    </a:lnTo>
                    <a:lnTo>
                      <a:pt x="115" y="265"/>
                    </a:lnTo>
                    <a:lnTo>
                      <a:pt x="115" y="270"/>
                    </a:lnTo>
                    <a:lnTo>
                      <a:pt x="115" y="270"/>
                    </a:lnTo>
                    <a:lnTo>
                      <a:pt x="115" y="270"/>
                    </a:lnTo>
                    <a:lnTo>
                      <a:pt x="118" y="270"/>
                    </a:lnTo>
                    <a:lnTo>
                      <a:pt x="118" y="272"/>
                    </a:lnTo>
                    <a:lnTo>
                      <a:pt x="120" y="272"/>
                    </a:lnTo>
                    <a:lnTo>
                      <a:pt x="120" y="272"/>
                    </a:lnTo>
                    <a:lnTo>
                      <a:pt x="120" y="270"/>
                    </a:lnTo>
                    <a:lnTo>
                      <a:pt x="120" y="270"/>
                    </a:lnTo>
                    <a:lnTo>
                      <a:pt x="120" y="270"/>
                    </a:lnTo>
                    <a:lnTo>
                      <a:pt x="120" y="270"/>
                    </a:lnTo>
                    <a:lnTo>
                      <a:pt x="123" y="270"/>
                    </a:lnTo>
                    <a:lnTo>
                      <a:pt x="123" y="267"/>
                    </a:lnTo>
                    <a:lnTo>
                      <a:pt x="125" y="265"/>
                    </a:lnTo>
                    <a:lnTo>
                      <a:pt x="125" y="263"/>
                    </a:lnTo>
                    <a:lnTo>
                      <a:pt x="125" y="263"/>
                    </a:lnTo>
                    <a:lnTo>
                      <a:pt x="125" y="263"/>
                    </a:lnTo>
                    <a:lnTo>
                      <a:pt x="125" y="263"/>
                    </a:lnTo>
                    <a:lnTo>
                      <a:pt x="125" y="260"/>
                    </a:lnTo>
                    <a:lnTo>
                      <a:pt x="125" y="260"/>
                    </a:lnTo>
                    <a:lnTo>
                      <a:pt x="125" y="260"/>
                    </a:lnTo>
                    <a:lnTo>
                      <a:pt x="125" y="260"/>
                    </a:lnTo>
                    <a:lnTo>
                      <a:pt x="127" y="260"/>
                    </a:lnTo>
                    <a:lnTo>
                      <a:pt x="127" y="258"/>
                    </a:lnTo>
                    <a:lnTo>
                      <a:pt x="127" y="258"/>
                    </a:lnTo>
                    <a:lnTo>
                      <a:pt x="130" y="258"/>
                    </a:lnTo>
                    <a:lnTo>
                      <a:pt x="130" y="256"/>
                    </a:lnTo>
                    <a:lnTo>
                      <a:pt x="132" y="256"/>
                    </a:lnTo>
                    <a:lnTo>
                      <a:pt x="132" y="256"/>
                    </a:lnTo>
                    <a:lnTo>
                      <a:pt x="132" y="256"/>
                    </a:lnTo>
                    <a:lnTo>
                      <a:pt x="134" y="256"/>
                    </a:lnTo>
                    <a:lnTo>
                      <a:pt x="134" y="256"/>
                    </a:lnTo>
                    <a:lnTo>
                      <a:pt x="134" y="256"/>
                    </a:lnTo>
                    <a:lnTo>
                      <a:pt x="137" y="253"/>
                    </a:lnTo>
                    <a:lnTo>
                      <a:pt x="137" y="251"/>
                    </a:lnTo>
                    <a:lnTo>
                      <a:pt x="137" y="251"/>
                    </a:lnTo>
                    <a:lnTo>
                      <a:pt x="139" y="253"/>
                    </a:lnTo>
                    <a:lnTo>
                      <a:pt x="139" y="253"/>
                    </a:lnTo>
                    <a:lnTo>
                      <a:pt x="141" y="253"/>
                    </a:lnTo>
                    <a:lnTo>
                      <a:pt x="141" y="251"/>
                    </a:lnTo>
                    <a:lnTo>
                      <a:pt x="141" y="253"/>
                    </a:lnTo>
                    <a:lnTo>
                      <a:pt x="144" y="253"/>
                    </a:lnTo>
                    <a:lnTo>
                      <a:pt x="144" y="253"/>
                    </a:lnTo>
                    <a:lnTo>
                      <a:pt x="144" y="256"/>
                    </a:lnTo>
                    <a:lnTo>
                      <a:pt x="141" y="256"/>
                    </a:lnTo>
                    <a:lnTo>
                      <a:pt x="141" y="258"/>
                    </a:lnTo>
                    <a:lnTo>
                      <a:pt x="141" y="258"/>
                    </a:lnTo>
                    <a:lnTo>
                      <a:pt x="141" y="258"/>
                    </a:lnTo>
                    <a:lnTo>
                      <a:pt x="139" y="256"/>
                    </a:lnTo>
                    <a:lnTo>
                      <a:pt x="139" y="256"/>
                    </a:lnTo>
                    <a:lnTo>
                      <a:pt x="139" y="256"/>
                    </a:lnTo>
                    <a:lnTo>
                      <a:pt x="139" y="256"/>
                    </a:lnTo>
                    <a:lnTo>
                      <a:pt x="139" y="253"/>
                    </a:lnTo>
                    <a:lnTo>
                      <a:pt x="139" y="253"/>
                    </a:lnTo>
                    <a:lnTo>
                      <a:pt x="137" y="256"/>
                    </a:lnTo>
                    <a:lnTo>
                      <a:pt x="137" y="256"/>
                    </a:lnTo>
                    <a:lnTo>
                      <a:pt x="137" y="258"/>
                    </a:lnTo>
                    <a:lnTo>
                      <a:pt x="137" y="258"/>
                    </a:lnTo>
                    <a:lnTo>
                      <a:pt x="139" y="258"/>
                    </a:lnTo>
                    <a:lnTo>
                      <a:pt x="139" y="258"/>
                    </a:lnTo>
                    <a:lnTo>
                      <a:pt x="139" y="260"/>
                    </a:lnTo>
                    <a:lnTo>
                      <a:pt x="137" y="263"/>
                    </a:lnTo>
                    <a:lnTo>
                      <a:pt x="137" y="263"/>
                    </a:lnTo>
                    <a:lnTo>
                      <a:pt x="134" y="263"/>
                    </a:lnTo>
                    <a:lnTo>
                      <a:pt x="137" y="260"/>
                    </a:lnTo>
                    <a:lnTo>
                      <a:pt x="137" y="260"/>
                    </a:lnTo>
                    <a:lnTo>
                      <a:pt x="137" y="258"/>
                    </a:lnTo>
                    <a:lnTo>
                      <a:pt x="134" y="258"/>
                    </a:lnTo>
                    <a:lnTo>
                      <a:pt x="134" y="258"/>
                    </a:lnTo>
                    <a:lnTo>
                      <a:pt x="134" y="260"/>
                    </a:lnTo>
                    <a:lnTo>
                      <a:pt x="132" y="263"/>
                    </a:lnTo>
                    <a:lnTo>
                      <a:pt x="132" y="263"/>
                    </a:lnTo>
                    <a:lnTo>
                      <a:pt x="132" y="263"/>
                    </a:lnTo>
                    <a:lnTo>
                      <a:pt x="132" y="263"/>
                    </a:lnTo>
                    <a:lnTo>
                      <a:pt x="132" y="265"/>
                    </a:lnTo>
                    <a:lnTo>
                      <a:pt x="132" y="265"/>
                    </a:lnTo>
                    <a:lnTo>
                      <a:pt x="132" y="265"/>
                    </a:lnTo>
                    <a:lnTo>
                      <a:pt x="134" y="265"/>
                    </a:lnTo>
                    <a:lnTo>
                      <a:pt x="134" y="265"/>
                    </a:lnTo>
                    <a:lnTo>
                      <a:pt x="134" y="265"/>
                    </a:lnTo>
                    <a:lnTo>
                      <a:pt x="134" y="265"/>
                    </a:lnTo>
                    <a:lnTo>
                      <a:pt x="137" y="265"/>
                    </a:lnTo>
                    <a:lnTo>
                      <a:pt x="137" y="265"/>
                    </a:lnTo>
                    <a:lnTo>
                      <a:pt x="139" y="265"/>
                    </a:lnTo>
                    <a:lnTo>
                      <a:pt x="139" y="267"/>
                    </a:lnTo>
                    <a:lnTo>
                      <a:pt x="141" y="270"/>
                    </a:lnTo>
                    <a:lnTo>
                      <a:pt x="144" y="270"/>
                    </a:lnTo>
                    <a:lnTo>
                      <a:pt x="141" y="270"/>
                    </a:lnTo>
                    <a:lnTo>
                      <a:pt x="141" y="267"/>
                    </a:lnTo>
                    <a:lnTo>
                      <a:pt x="144" y="267"/>
                    </a:lnTo>
                    <a:lnTo>
                      <a:pt x="144" y="267"/>
                    </a:lnTo>
                    <a:lnTo>
                      <a:pt x="146" y="267"/>
                    </a:lnTo>
                    <a:lnTo>
                      <a:pt x="149" y="265"/>
                    </a:lnTo>
                    <a:lnTo>
                      <a:pt x="146" y="263"/>
                    </a:lnTo>
                    <a:lnTo>
                      <a:pt x="144" y="265"/>
                    </a:lnTo>
                    <a:lnTo>
                      <a:pt x="144" y="263"/>
                    </a:lnTo>
                    <a:lnTo>
                      <a:pt x="144" y="263"/>
                    </a:lnTo>
                    <a:lnTo>
                      <a:pt x="144" y="263"/>
                    </a:lnTo>
                    <a:lnTo>
                      <a:pt x="144" y="263"/>
                    </a:lnTo>
                    <a:lnTo>
                      <a:pt x="144" y="260"/>
                    </a:lnTo>
                    <a:lnTo>
                      <a:pt x="144" y="260"/>
                    </a:lnTo>
                    <a:lnTo>
                      <a:pt x="144" y="260"/>
                    </a:lnTo>
                    <a:lnTo>
                      <a:pt x="146" y="260"/>
                    </a:lnTo>
                    <a:lnTo>
                      <a:pt x="146" y="260"/>
                    </a:lnTo>
                    <a:lnTo>
                      <a:pt x="149" y="263"/>
                    </a:lnTo>
                    <a:lnTo>
                      <a:pt x="149" y="263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0"/>
                    </a:lnTo>
                    <a:lnTo>
                      <a:pt x="151" y="260"/>
                    </a:lnTo>
                    <a:lnTo>
                      <a:pt x="151" y="258"/>
                    </a:lnTo>
                    <a:lnTo>
                      <a:pt x="149" y="258"/>
                    </a:lnTo>
                    <a:lnTo>
                      <a:pt x="149" y="258"/>
                    </a:lnTo>
                    <a:lnTo>
                      <a:pt x="151" y="258"/>
                    </a:lnTo>
                    <a:lnTo>
                      <a:pt x="151" y="258"/>
                    </a:lnTo>
                    <a:lnTo>
                      <a:pt x="149" y="256"/>
                    </a:lnTo>
                    <a:lnTo>
                      <a:pt x="149" y="256"/>
                    </a:lnTo>
                    <a:lnTo>
                      <a:pt x="146" y="253"/>
                    </a:lnTo>
                    <a:lnTo>
                      <a:pt x="146" y="251"/>
                    </a:lnTo>
                    <a:lnTo>
                      <a:pt x="146" y="251"/>
                    </a:lnTo>
                    <a:lnTo>
                      <a:pt x="146" y="251"/>
                    </a:lnTo>
                    <a:lnTo>
                      <a:pt x="146" y="251"/>
                    </a:lnTo>
                    <a:lnTo>
                      <a:pt x="146" y="251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4" y="248"/>
                    </a:lnTo>
                    <a:lnTo>
                      <a:pt x="144" y="248"/>
                    </a:lnTo>
                    <a:lnTo>
                      <a:pt x="146" y="248"/>
                    </a:lnTo>
                    <a:lnTo>
                      <a:pt x="146" y="248"/>
                    </a:lnTo>
                    <a:lnTo>
                      <a:pt x="146" y="248"/>
                    </a:lnTo>
                    <a:lnTo>
                      <a:pt x="144" y="246"/>
                    </a:lnTo>
                    <a:lnTo>
                      <a:pt x="144" y="246"/>
                    </a:lnTo>
                    <a:lnTo>
                      <a:pt x="144" y="246"/>
                    </a:lnTo>
                    <a:lnTo>
                      <a:pt x="146" y="246"/>
                    </a:lnTo>
                    <a:lnTo>
                      <a:pt x="149" y="246"/>
                    </a:lnTo>
                    <a:lnTo>
                      <a:pt x="151" y="246"/>
                    </a:lnTo>
                    <a:lnTo>
                      <a:pt x="151" y="246"/>
                    </a:lnTo>
                    <a:lnTo>
                      <a:pt x="151" y="246"/>
                    </a:lnTo>
                    <a:lnTo>
                      <a:pt x="151" y="244"/>
                    </a:lnTo>
                    <a:lnTo>
                      <a:pt x="151" y="241"/>
                    </a:lnTo>
                    <a:lnTo>
                      <a:pt x="151" y="241"/>
                    </a:lnTo>
                    <a:lnTo>
                      <a:pt x="151" y="241"/>
                    </a:lnTo>
                    <a:lnTo>
                      <a:pt x="151" y="241"/>
                    </a:lnTo>
                    <a:lnTo>
                      <a:pt x="153" y="241"/>
                    </a:lnTo>
                    <a:lnTo>
                      <a:pt x="153" y="244"/>
                    </a:lnTo>
                    <a:lnTo>
                      <a:pt x="153" y="244"/>
                    </a:lnTo>
                    <a:lnTo>
                      <a:pt x="153" y="244"/>
                    </a:lnTo>
                    <a:lnTo>
                      <a:pt x="153" y="244"/>
                    </a:lnTo>
                    <a:lnTo>
                      <a:pt x="153" y="244"/>
                    </a:lnTo>
                    <a:lnTo>
                      <a:pt x="153" y="246"/>
                    </a:lnTo>
                    <a:lnTo>
                      <a:pt x="153" y="246"/>
                    </a:lnTo>
                    <a:lnTo>
                      <a:pt x="153" y="246"/>
                    </a:lnTo>
                    <a:lnTo>
                      <a:pt x="153" y="248"/>
                    </a:lnTo>
                    <a:lnTo>
                      <a:pt x="153" y="248"/>
                    </a:lnTo>
                    <a:lnTo>
                      <a:pt x="153" y="248"/>
                    </a:lnTo>
                    <a:lnTo>
                      <a:pt x="153" y="248"/>
                    </a:lnTo>
                    <a:lnTo>
                      <a:pt x="153" y="248"/>
                    </a:lnTo>
                    <a:lnTo>
                      <a:pt x="156" y="248"/>
                    </a:lnTo>
                    <a:lnTo>
                      <a:pt x="156" y="251"/>
                    </a:lnTo>
                    <a:lnTo>
                      <a:pt x="156" y="251"/>
                    </a:lnTo>
                    <a:lnTo>
                      <a:pt x="156" y="253"/>
                    </a:lnTo>
                    <a:lnTo>
                      <a:pt x="153" y="253"/>
                    </a:lnTo>
                    <a:lnTo>
                      <a:pt x="153" y="256"/>
                    </a:lnTo>
                    <a:lnTo>
                      <a:pt x="153" y="256"/>
                    </a:lnTo>
                    <a:lnTo>
                      <a:pt x="156" y="258"/>
                    </a:lnTo>
                    <a:lnTo>
                      <a:pt x="156" y="258"/>
                    </a:lnTo>
                    <a:lnTo>
                      <a:pt x="158" y="258"/>
                    </a:lnTo>
                    <a:lnTo>
                      <a:pt x="158" y="258"/>
                    </a:lnTo>
                    <a:lnTo>
                      <a:pt x="158" y="260"/>
                    </a:lnTo>
                    <a:lnTo>
                      <a:pt x="158" y="258"/>
                    </a:lnTo>
                    <a:lnTo>
                      <a:pt x="158" y="256"/>
                    </a:lnTo>
                    <a:lnTo>
                      <a:pt x="158" y="256"/>
                    </a:lnTo>
                    <a:lnTo>
                      <a:pt x="158" y="253"/>
                    </a:lnTo>
                    <a:lnTo>
                      <a:pt x="158" y="253"/>
                    </a:lnTo>
                    <a:lnTo>
                      <a:pt x="158" y="253"/>
                    </a:lnTo>
                    <a:lnTo>
                      <a:pt x="158" y="253"/>
                    </a:lnTo>
                    <a:lnTo>
                      <a:pt x="158" y="253"/>
                    </a:lnTo>
                    <a:lnTo>
                      <a:pt x="158" y="253"/>
                    </a:lnTo>
                    <a:lnTo>
                      <a:pt x="160" y="253"/>
                    </a:lnTo>
                    <a:lnTo>
                      <a:pt x="163" y="253"/>
                    </a:lnTo>
                    <a:lnTo>
                      <a:pt x="163" y="253"/>
                    </a:lnTo>
                    <a:lnTo>
                      <a:pt x="165" y="251"/>
                    </a:lnTo>
                    <a:lnTo>
                      <a:pt x="165" y="248"/>
                    </a:lnTo>
                    <a:lnTo>
                      <a:pt x="165" y="246"/>
                    </a:lnTo>
                    <a:lnTo>
                      <a:pt x="165" y="246"/>
                    </a:lnTo>
                    <a:lnTo>
                      <a:pt x="165" y="244"/>
                    </a:lnTo>
                    <a:lnTo>
                      <a:pt x="165" y="246"/>
                    </a:lnTo>
                    <a:lnTo>
                      <a:pt x="163" y="246"/>
                    </a:lnTo>
                    <a:lnTo>
                      <a:pt x="163" y="246"/>
                    </a:lnTo>
                    <a:lnTo>
                      <a:pt x="160" y="246"/>
                    </a:lnTo>
                    <a:lnTo>
                      <a:pt x="160" y="246"/>
                    </a:lnTo>
                    <a:lnTo>
                      <a:pt x="158" y="246"/>
                    </a:lnTo>
                    <a:lnTo>
                      <a:pt x="158" y="246"/>
                    </a:lnTo>
                    <a:lnTo>
                      <a:pt x="158" y="246"/>
                    </a:lnTo>
                    <a:lnTo>
                      <a:pt x="158" y="246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1"/>
                    </a:lnTo>
                    <a:lnTo>
                      <a:pt x="156" y="241"/>
                    </a:lnTo>
                    <a:lnTo>
                      <a:pt x="156" y="239"/>
                    </a:lnTo>
                    <a:lnTo>
                      <a:pt x="156" y="239"/>
                    </a:lnTo>
                    <a:lnTo>
                      <a:pt x="156" y="239"/>
                    </a:lnTo>
                    <a:lnTo>
                      <a:pt x="158" y="241"/>
                    </a:lnTo>
                    <a:lnTo>
                      <a:pt x="158" y="241"/>
                    </a:lnTo>
                    <a:lnTo>
                      <a:pt x="160" y="241"/>
                    </a:lnTo>
                    <a:lnTo>
                      <a:pt x="160" y="239"/>
                    </a:lnTo>
                    <a:lnTo>
                      <a:pt x="163" y="239"/>
                    </a:lnTo>
                    <a:lnTo>
                      <a:pt x="163" y="239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3" y="237"/>
                    </a:lnTo>
                    <a:lnTo>
                      <a:pt x="165" y="237"/>
                    </a:lnTo>
                    <a:lnTo>
                      <a:pt x="167" y="237"/>
                    </a:lnTo>
                    <a:lnTo>
                      <a:pt x="167" y="239"/>
                    </a:lnTo>
                    <a:lnTo>
                      <a:pt x="167" y="239"/>
                    </a:lnTo>
                    <a:lnTo>
                      <a:pt x="167" y="239"/>
                    </a:lnTo>
                    <a:lnTo>
                      <a:pt x="167" y="239"/>
                    </a:lnTo>
                    <a:lnTo>
                      <a:pt x="170" y="239"/>
                    </a:lnTo>
                    <a:lnTo>
                      <a:pt x="170" y="239"/>
                    </a:lnTo>
                    <a:lnTo>
                      <a:pt x="170" y="239"/>
                    </a:lnTo>
                    <a:lnTo>
                      <a:pt x="172" y="239"/>
                    </a:lnTo>
                    <a:lnTo>
                      <a:pt x="172" y="237"/>
                    </a:lnTo>
                    <a:lnTo>
                      <a:pt x="172" y="237"/>
                    </a:lnTo>
                    <a:lnTo>
                      <a:pt x="172" y="234"/>
                    </a:lnTo>
                    <a:lnTo>
                      <a:pt x="175" y="234"/>
                    </a:lnTo>
                    <a:lnTo>
                      <a:pt x="175" y="234"/>
                    </a:lnTo>
                    <a:lnTo>
                      <a:pt x="175" y="237"/>
                    </a:lnTo>
                    <a:lnTo>
                      <a:pt x="177" y="237"/>
                    </a:lnTo>
                    <a:lnTo>
                      <a:pt x="177" y="237"/>
                    </a:lnTo>
                    <a:lnTo>
                      <a:pt x="179" y="234"/>
                    </a:lnTo>
                    <a:lnTo>
                      <a:pt x="177" y="232"/>
                    </a:lnTo>
                    <a:lnTo>
                      <a:pt x="179" y="232"/>
                    </a:lnTo>
                    <a:lnTo>
                      <a:pt x="179" y="232"/>
                    </a:lnTo>
                    <a:lnTo>
                      <a:pt x="179" y="232"/>
                    </a:lnTo>
                    <a:lnTo>
                      <a:pt x="182" y="230"/>
                    </a:lnTo>
                    <a:lnTo>
                      <a:pt x="182" y="230"/>
                    </a:lnTo>
                    <a:lnTo>
                      <a:pt x="182" y="232"/>
                    </a:lnTo>
                    <a:lnTo>
                      <a:pt x="179" y="232"/>
                    </a:lnTo>
                    <a:lnTo>
                      <a:pt x="179" y="232"/>
                    </a:lnTo>
                    <a:lnTo>
                      <a:pt x="179" y="232"/>
                    </a:lnTo>
                    <a:lnTo>
                      <a:pt x="179" y="237"/>
                    </a:lnTo>
                    <a:lnTo>
                      <a:pt x="179" y="239"/>
                    </a:lnTo>
                    <a:lnTo>
                      <a:pt x="179" y="239"/>
                    </a:lnTo>
                    <a:lnTo>
                      <a:pt x="179" y="239"/>
                    </a:lnTo>
                    <a:lnTo>
                      <a:pt x="179" y="239"/>
                    </a:lnTo>
                    <a:lnTo>
                      <a:pt x="182" y="239"/>
                    </a:lnTo>
                    <a:lnTo>
                      <a:pt x="182" y="239"/>
                    </a:lnTo>
                    <a:lnTo>
                      <a:pt x="182" y="239"/>
                    </a:lnTo>
                    <a:lnTo>
                      <a:pt x="184" y="239"/>
                    </a:lnTo>
                    <a:lnTo>
                      <a:pt x="184" y="239"/>
                    </a:lnTo>
                    <a:lnTo>
                      <a:pt x="184" y="241"/>
                    </a:lnTo>
                    <a:lnTo>
                      <a:pt x="184" y="241"/>
                    </a:lnTo>
                    <a:lnTo>
                      <a:pt x="184" y="241"/>
                    </a:lnTo>
                    <a:lnTo>
                      <a:pt x="184" y="241"/>
                    </a:lnTo>
                    <a:lnTo>
                      <a:pt x="186" y="241"/>
                    </a:lnTo>
                    <a:lnTo>
                      <a:pt x="189" y="241"/>
                    </a:lnTo>
                    <a:lnTo>
                      <a:pt x="189" y="241"/>
                    </a:lnTo>
                    <a:lnTo>
                      <a:pt x="189" y="239"/>
                    </a:lnTo>
                    <a:lnTo>
                      <a:pt x="189" y="239"/>
                    </a:lnTo>
                    <a:lnTo>
                      <a:pt x="189" y="239"/>
                    </a:lnTo>
                    <a:lnTo>
                      <a:pt x="191" y="239"/>
                    </a:lnTo>
                    <a:lnTo>
                      <a:pt x="191" y="239"/>
                    </a:lnTo>
                    <a:lnTo>
                      <a:pt x="191" y="241"/>
                    </a:lnTo>
                    <a:lnTo>
                      <a:pt x="193" y="241"/>
                    </a:lnTo>
                    <a:lnTo>
                      <a:pt x="193" y="239"/>
                    </a:lnTo>
                    <a:lnTo>
                      <a:pt x="196" y="239"/>
                    </a:lnTo>
                    <a:lnTo>
                      <a:pt x="196" y="241"/>
                    </a:lnTo>
                    <a:lnTo>
                      <a:pt x="193" y="241"/>
                    </a:lnTo>
                    <a:lnTo>
                      <a:pt x="193" y="241"/>
                    </a:lnTo>
                    <a:lnTo>
                      <a:pt x="193" y="241"/>
                    </a:lnTo>
                    <a:lnTo>
                      <a:pt x="196" y="244"/>
                    </a:lnTo>
                    <a:lnTo>
                      <a:pt x="196" y="244"/>
                    </a:lnTo>
                    <a:lnTo>
                      <a:pt x="198" y="244"/>
                    </a:lnTo>
                    <a:lnTo>
                      <a:pt x="198" y="244"/>
                    </a:lnTo>
                    <a:lnTo>
                      <a:pt x="198" y="244"/>
                    </a:lnTo>
                    <a:lnTo>
                      <a:pt x="198" y="244"/>
                    </a:lnTo>
                    <a:lnTo>
                      <a:pt x="198" y="246"/>
                    </a:lnTo>
                    <a:lnTo>
                      <a:pt x="198" y="246"/>
                    </a:lnTo>
                    <a:lnTo>
                      <a:pt x="201" y="246"/>
                    </a:lnTo>
                    <a:lnTo>
                      <a:pt x="201" y="244"/>
                    </a:lnTo>
                    <a:lnTo>
                      <a:pt x="203" y="241"/>
                    </a:lnTo>
                    <a:lnTo>
                      <a:pt x="201" y="241"/>
                    </a:lnTo>
                    <a:lnTo>
                      <a:pt x="201" y="241"/>
                    </a:lnTo>
                    <a:lnTo>
                      <a:pt x="201" y="241"/>
                    </a:lnTo>
                    <a:lnTo>
                      <a:pt x="201" y="244"/>
                    </a:lnTo>
                    <a:lnTo>
                      <a:pt x="201" y="241"/>
                    </a:lnTo>
                    <a:lnTo>
                      <a:pt x="201" y="239"/>
                    </a:lnTo>
                    <a:lnTo>
                      <a:pt x="201" y="239"/>
                    </a:lnTo>
                    <a:lnTo>
                      <a:pt x="201" y="237"/>
                    </a:lnTo>
                    <a:lnTo>
                      <a:pt x="201" y="237"/>
                    </a:lnTo>
                    <a:lnTo>
                      <a:pt x="201" y="237"/>
                    </a:lnTo>
                    <a:lnTo>
                      <a:pt x="198" y="237"/>
                    </a:lnTo>
                    <a:lnTo>
                      <a:pt x="198" y="237"/>
                    </a:lnTo>
                    <a:lnTo>
                      <a:pt x="201" y="237"/>
                    </a:lnTo>
                    <a:lnTo>
                      <a:pt x="201" y="237"/>
                    </a:lnTo>
                    <a:lnTo>
                      <a:pt x="201" y="237"/>
                    </a:lnTo>
                    <a:lnTo>
                      <a:pt x="203" y="237"/>
                    </a:lnTo>
                    <a:lnTo>
                      <a:pt x="203" y="234"/>
                    </a:lnTo>
                    <a:lnTo>
                      <a:pt x="203" y="234"/>
                    </a:lnTo>
                    <a:lnTo>
                      <a:pt x="203" y="234"/>
                    </a:lnTo>
                    <a:lnTo>
                      <a:pt x="203" y="232"/>
                    </a:lnTo>
                    <a:lnTo>
                      <a:pt x="203" y="232"/>
                    </a:lnTo>
                    <a:lnTo>
                      <a:pt x="203" y="232"/>
                    </a:lnTo>
                    <a:lnTo>
                      <a:pt x="196" y="234"/>
                    </a:lnTo>
                    <a:lnTo>
                      <a:pt x="196" y="234"/>
                    </a:lnTo>
                    <a:lnTo>
                      <a:pt x="198" y="234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201" y="232"/>
                    </a:lnTo>
                    <a:lnTo>
                      <a:pt x="201" y="230"/>
                    </a:lnTo>
                    <a:lnTo>
                      <a:pt x="203" y="230"/>
                    </a:lnTo>
                    <a:lnTo>
                      <a:pt x="201" y="230"/>
                    </a:lnTo>
                    <a:lnTo>
                      <a:pt x="201" y="230"/>
                    </a:lnTo>
                    <a:lnTo>
                      <a:pt x="203" y="230"/>
                    </a:lnTo>
                    <a:lnTo>
                      <a:pt x="203" y="230"/>
                    </a:lnTo>
                    <a:lnTo>
                      <a:pt x="205" y="230"/>
                    </a:lnTo>
                    <a:lnTo>
                      <a:pt x="208" y="230"/>
                    </a:lnTo>
                    <a:lnTo>
                      <a:pt x="208" y="230"/>
                    </a:lnTo>
                    <a:lnTo>
                      <a:pt x="208" y="230"/>
                    </a:lnTo>
                    <a:lnTo>
                      <a:pt x="208" y="232"/>
                    </a:lnTo>
                    <a:lnTo>
                      <a:pt x="208" y="232"/>
                    </a:lnTo>
                    <a:lnTo>
                      <a:pt x="208" y="232"/>
                    </a:lnTo>
                    <a:lnTo>
                      <a:pt x="210" y="232"/>
                    </a:lnTo>
                    <a:lnTo>
                      <a:pt x="210" y="232"/>
                    </a:lnTo>
                    <a:lnTo>
                      <a:pt x="210" y="232"/>
                    </a:lnTo>
                    <a:lnTo>
                      <a:pt x="212" y="232"/>
                    </a:lnTo>
                    <a:lnTo>
                      <a:pt x="210" y="232"/>
                    </a:lnTo>
                    <a:lnTo>
                      <a:pt x="210" y="232"/>
                    </a:lnTo>
                    <a:lnTo>
                      <a:pt x="210" y="232"/>
                    </a:lnTo>
                    <a:lnTo>
                      <a:pt x="210" y="230"/>
                    </a:lnTo>
                    <a:lnTo>
                      <a:pt x="210" y="230"/>
                    </a:lnTo>
                    <a:lnTo>
                      <a:pt x="210" y="227"/>
                    </a:lnTo>
                    <a:lnTo>
                      <a:pt x="208" y="227"/>
                    </a:lnTo>
                    <a:lnTo>
                      <a:pt x="208" y="227"/>
                    </a:lnTo>
                    <a:lnTo>
                      <a:pt x="208" y="225"/>
                    </a:lnTo>
                    <a:lnTo>
                      <a:pt x="208" y="225"/>
                    </a:lnTo>
                    <a:lnTo>
                      <a:pt x="208" y="222"/>
                    </a:lnTo>
                    <a:lnTo>
                      <a:pt x="208" y="222"/>
                    </a:lnTo>
                    <a:lnTo>
                      <a:pt x="208" y="222"/>
                    </a:lnTo>
                    <a:lnTo>
                      <a:pt x="210" y="222"/>
                    </a:lnTo>
                    <a:lnTo>
                      <a:pt x="210" y="222"/>
                    </a:lnTo>
                    <a:lnTo>
                      <a:pt x="210" y="225"/>
                    </a:lnTo>
                    <a:lnTo>
                      <a:pt x="210" y="225"/>
                    </a:lnTo>
                    <a:lnTo>
                      <a:pt x="210" y="227"/>
                    </a:lnTo>
                    <a:lnTo>
                      <a:pt x="210" y="225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15" y="227"/>
                    </a:lnTo>
                    <a:lnTo>
                      <a:pt x="215" y="230"/>
                    </a:lnTo>
                    <a:lnTo>
                      <a:pt x="215" y="230"/>
                    </a:lnTo>
                    <a:lnTo>
                      <a:pt x="215" y="230"/>
                    </a:lnTo>
                    <a:lnTo>
                      <a:pt x="215" y="230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7" y="227"/>
                    </a:lnTo>
                    <a:lnTo>
                      <a:pt x="219" y="230"/>
                    </a:lnTo>
                    <a:lnTo>
                      <a:pt x="219" y="230"/>
                    </a:lnTo>
                    <a:lnTo>
                      <a:pt x="222" y="230"/>
                    </a:lnTo>
                    <a:lnTo>
                      <a:pt x="224" y="230"/>
                    </a:lnTo>
                    <a:lnTo>
                      <a:pt x="224" y="230"/>
                    </a:lnTo>
                    <a:lnTo>
                      <a:pt x="224" y="227"/>
                    </a:lnTo>
                    <a:lnTo>
                      <a:pt x="224" y="227"/>
                    </a:lnTo>
                    <a:lnTo>
                      <a:pt x="224" y="230"/>
                    </a:lnTo>
                    <a:lnTo>
                      <a:pt x="224" y="230"/>
                    </a:lnTo>
                    <a:lnTo>
                      <a:pt x="224" y="230"/>
                    </a:lnTo>
                    <a:lnTo>
                      <a:pt x="227" y="227"/>
                    </a:lnTo>
                    <a:lnTo>
                      <a:pt x="227" y="227"/>
                    </a:lnTo>
                    <a:lnTo>
                      <a:pt x="227" y="227"/>
                    </a:lnTo>
                    <a:lnTo>
                      <a:pt x="227" y="227"/>
                    </a:lnTo>
                    <a:lnTo>
                      <a:pt x="227" y="230"/>
                    </a:lnTo>
                    <a:lnTo>
                      <a:pt x="227" y="230"/>
                    </a:lnTo>
                    <a:lnTo>
                      <a:pt x="227" y="232"/>
                    </a:lnTo>
                    <a:lnTo>
                      <a:pt x="227" y="232"/>
                    </a:lnTo>
                    <a:lnTo>
                      <a:pt x="229" y="232"/>
                    </a:lnTo>
                    <a:lnTo>
                      <a:pt x="229" y="232"/>
                    </a:lnTo>
                    <a:lnTo>
                      <a:pt x="229" y="232"/>
                    </a:lnTo>
                    <a:lnTo>
                      <a:pt x="229" y="232"/>
                    </a:lnTo>
                    <a:lnTo>
                      <a:pt x="229" y="232"/>
                    </a:lnTo>
                    <a:lnTo>
                      <a:pt x="229" y="232"/>
                    </a:lnTo>
                    <a:lnTo>
                      <a:pt x="229" y="230"/>
                    </a:lnTo>
                    <a:lnTo>
                      <a:pt x="229" y="232"/>
                    </a:lnTo>
                    <a:lnTo>
                      <a:pt x="231" y="232"/>
                    </a:lnTo>
                    <a:lnTo>
                      <a:pt x="231" y="232"/>
                    </a:lnTo>
                    <a:lnTo>
                      <a:pt x="231" y="230"/>
                    </a:lnTo>
                    <a:lnTo>
                      <a:pt x="231" y="230"/>
                    </a:lnTo>
                    <a:lnTo>
                      <a:pt x="234" y="227"/>
                    </a:lnTo>
                    <a:lnTo>
                      <a:pt x="234" y="227"/>
                    </a:lnTo>
                    <a:lnTo>
                      <a:pt x="234" y="230"/>
                    </a:lnTo>
                    <a:lnTo>
                      <a:pt x="234" y="230"/>
                    </a:lnTo>
                    <a:lnTo>
                      <a:pt x="236" y="230"/>
                    </a:lnTo>
                    <a:lnTo>
                      <a:pt x="236" y="227"/>
                    </a:lnTo>
                    <a:lnTo>
                      <a:pt x="236" y="227"/>
                    </a:lnTo>
                    <a:lnTo>
                      <a:pt x="236" y="227"/>
                    </a:lnTo>
                    <a:lnTo>
                      <a:pt x="236" y="225"/>
                    </a:lnTo>
                    <a:lnTo>
                      <a:pt x="236" y="225"/>
                    </a:lnTo>
                    <a:lnTo>
                      <a:pt x="236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41" y="225"/>
                    </a:lnTo>
                    <a:lnTo>
                      <a:pt x="241" y="225"/>
                    </a:lnTo>
                    <a:lnTo>
                      <a:pt x="241" y="222"/>
                    </a:lnTo>
                    <a:lnTo>
                      <a:pt x="241" y="222"/>
                    </a:lnTo>
                    <a:lnTo>
                      <a:pt x="243" y="220"/>
                    </a:lnTo>
                    <a:lnTo>
                      <a:pt x="243" y="220"/>
                    </a:lnTo>
                    <a:lnTo>
                      <a:pt x="243" y="220"/>
                    </a:lnTo>
                    <a:lnTo>
                      <a:pt x="243" y="218"/>
                    </a:lnTo>
                    <a:lnTo>
                      <a:pt x="243" y="218"/>
                    </a:lnTo>
                    <a:lnTo>
                      <a:pt x="243" y="218"/>
                    </a:lnTo>
                    <a:lnTo>
                      <a:pt x="243" y="215"/>
                    </a:lnTo>
                    <a:lnTo>
                      <a:pt x="243" y="215"/>
                    </a:lnTo>
                    <a:lnTo>
                      <a:pt x="246" y="215"/>
                    </a:lnTo>
                    <a:lnTo>
                      <a:pt x="246" y="213"/>
                    </a:lnTo>
                    <a:lnTo>
                      <a:pt x="248" y="213"/>
                    </a:lnTo>
                    <a:lnTo>
                      <a:pt x="248" y="213"/>
                    </a:lnTo>
                    <a:lnTo>
                      <a:pt x="248" y="211"/>
                    </a:lnTo>
                    <a:lnTo>
                      <a:pt x="248" y="211"/>
                    </a:lnTo>
                    <a:lnTo>
                      <a:pt x="248" y="211"/>
                    </a:lnTo>
                    <a:lnTo>
                      <a:pt x="248" y="211"/>
                    </a:lnTo>
                    <a:lnTo>
                      <a:pt x="248" y="208"/>
                    </a:lnTo>
                    <a:lnTo>
                      <a:pt x="248" y="208"/>
                    </a:lnTo>
                    <a:lnTo>
                      <a:pt x="248" y="206"/>
                    </a:lnTo>
                    <a:lnTo>
                      <a:pt x="248" y="206"/>
                    </a:lnTo>
                    <a:lnTo>
                      <a:pt x="248" y="206"/>
                    </a:lnTo>
                    <a:lnTo>
                      <a:pt x="250" y="206"/>
                    </a:lnTo>
                    <a:lnTo>
                      <a:pt x="250" y="206"/>
                    </a:lnTo>
                    <a:lnTo>
                      <a:pt x="250" y="206"/>
                    </a:lnTo>
                    <a:lnTo>
                      <a:pt x="250" y="204"/>
                    </a:lnTo>
                    <a:lnTo>
                      <a:pt x="250" y="204"/>
                    </a:lnTo>
                    <a:lnTo>
                      <a:pt x="250" y="204"/>
                    </a:lnTo>
                    <a:lnTo>
                      <a:pt x="248" y="204"/>
                    </a:lnTo>
                    <a:lnTo>
                      <a:pt x="248" y="201"/>
                    </a:lnTo>
                    <a:lnTo>
                      <a:pt x="250" y="201"/>
                    </a:lnTo>
                    <a:lnTo>
                      <a:pt x="250" y="204"/>
                    </a:lnTo>
                    <a:lnTo>
                      <a:pt x="250" y="204"/>
                    </a:lnTo>
                    <a:lnTo>
                      <a:pt x="250" y="206"/>
                    </a:lnTo>
                    <a:lnTo>
                      <a:pt x="253" y="204"/>
                    </a:lnTo>
                    <a:lnTo>
                      <a:pt x="253" y="204"/>
                    </a:lnTo>
                    <a:lnTo>
                      <a:pt x="253" y="204"/>
                    </a:lnTo>
                    <a:lnTo>
                      <a:pt x="253" y="199"/>
                    </a:lnTo>
                    <a:lnTo>
                      <a:pt x="253" y="199"/>
                    </a:lnTo>
                    <a:lnTo>
                      <a:pt x="255" y="196"/>
                    </a:lnTo>
                    <a:lnTo>
                      <a:pt x="253" y="196"/>
                    </a:lnTo>
                    <a:lnTo>
                      <a:pt x="253" y="196"/>
                    </a:lnTo>
                    <a:lnTo>
                      <a:pt x="253" y="194"/>
                    </a:lnTo>
                    <a:lnTo>
                      <a:pt x="253" y="194"/>
                    </a:lnTo>
                    <a:lnTo>
                      <a:pt x="255" y="192"/>
                    </a:lnTo>
                    <a:lnTo>
                      <a:pt x="255" y="187"/>
                    </a:lnTo>
                    <a:lnTo>
                      <a:pt x="255" y="185"/>
                    </a:lnTo>
                    <a:lnTo>
                      <a:pt x="257" y="182"/>
                    </a:lnTo>
                    <a:lnTo>
                      <a:pt x="257" y="178"/>
                    </a:lnTo>
                    <a:lnTo>
                      <a:pt x="257" y="175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60" y="168"/>
                    </a:lnTo>
                    <a:lnTo>
                      <a:pt x="260" y="168"/>
                    </a:lnTo>
                    <a:close/>
                    <a:moveTo>
                      <a:pt x="219" y="232"/>
                    </a:moveTo>
                    <a:lnTo>
                      <a:pt x="219" y="232"/>
                    </a:lnTo>
                    <a:lnTo>
                      <a:pt x="219" y="232"/>
                    </a:lnTo>
                    <a:lnTo>
                      <a:pt x="219" y="232"/>
                    </a:lnTo>
                    <a:lnTo>
                      <a:pt x="219" y="232"/>
                    </a:lnTo>
                    <a:lnTo>
                      <a:pt x="219" y="232"/>
                    </a:lnTo>
                    <a:lnTo>
                      <a:pt x="219" y="234"/>
                    </a:lnTo>
                    <a:lnTo>
                      <a:pt x="219" y="234"/>
                    </a:lnTo>
                    <a:lnTo>
                      <a:pt x="219" y="234"/>
                    </a:lnTo>
                    <a:lnTo>
                      <a:pt x="219" y="234"/>
                    </a:lnTo>
                    <a:lnTo>
                      <a:pt x="219" y="237"/>
                    </a:lnTo>
                    <a:lnTo>
                      <a:pt x="219" y="237"/>
                    </a:lnTo>
                    <a:lnTo>
                      <a:pt x="222" y="234"/>
                    </a:lnTo>
                    <a:lnTo>
                      <a:pt x="222" y="234"/>
                    </a:lnTo>
                    <a:lnTo>
                      <a:pt x="222" y="232"/>
                    </a:lnTo>
                    <a:lnTo>
                      <a:pt x="222" y="232"/>
                    </a:lnTo>
                    <a:lnTo>
                      <a:pt x="219" y="232"/>
                    </a:lnTo>
                    <a:close/>
                    <a:moveTo>
                      <a:pt x="78" y="260"/>
                    </a:moveTo>
                    <a:lnTo>
                      <a:pt x="78" y="260"/>
                    </a:lnTo>
                    <a:lnTo>
                      <a:pt x="78" y="260"/>
                    </a:lnTo>
                    <a:lnTo>
                      <a:pt x="78" y="260"/>
                    </a:lnTo>
                    <a:lnTo>
                      <a:pt x="78" y="260"/>
                    </a:lnTo>
                    <a:lnTo>
                      <a:pt x="78" y="260"/>
                    </a:lnTo>
                    <a:lnTo>
                      <a:pt x="75" y="258"/>
                    </a:lnTo>
                    <a:lnTo>
                      <a:pt x="75" y="260"/>
                    </a:lnTo>
                    <a:lnTo>
                      <a:pt x="75" y="260"/>
                    </a:lnTo>
                    <a:lnTo>
                      <a:pt x="78" y="260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3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5" y="265"/>
                    </a:lnTo>
                    <a:lnTo>
                      <a:pt x="78" y="265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8" y="260"/>
                    </a:lnTo>
                    <a:close/>
                    <a:moveTo>
                      <a:pt x="141" y="298"/>
                    </a:moveTo>
                    <a:lnTo>
                      <a:pt x="141" y="298"/>
                    </a:lnTo>
                    <a:lnTo>
                      <a:pt x="141" y="296"/>
                    </a:lnTo>
                    <a:lnTo>
                      <a:pt x="139" y="296"/>
                    </a:lnTo>
                    <a:lnTo>
                      <a:pt x="141" y="296"/>
                    </a:lnTo>
                    <a:lnTo>
                      <a:pt x="141" y="293"/>
                    </a:lnTo>
                    <a:lnTo>
                      <a:pt x="139" y="293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6"/>
                    </a:lnTo>
                    <a:lnTo>
                      <a:pt x="139" y="298"/>
                    </a:lnTo>
                    <a:lnTo>
                      <a:pt x="141" y="298"/>
                    </a:lnTo>
                    <a:lnTo>
                      <a:pt x="141" y="298"/>
                    </a:lnTo>
                    <a:lnTo>
                      <a:pt x="141" y="298"/>
                    </a:lnTo>
                    <a:lnTo>
                      <a:pt x="141" y="298"/>
                    </a:lnTo>
                    <a:lnTo>
                      <a:pt x="141" y="298"/>
                    </a:lnTo>
                    <a:lnTo>
                      <a:pt x="141" y="298"/>
                    </a:lnTo>
                    <a:close/>
                    <a:moveTo>
                      <a:pt x="101" y="286"/>
                    </a:moveTo>
                    <a:lnTo>
                      <a:pt x="99" y="289"/>
                    </a:lnTo>
                    <a:lnTo>
                      <a:pt x="99" y="289"/>
                    </a:lnTo>
                    <a:lnTo>
                      <a:pt x="99" y="289"/>
                    </a:lnTo>
                    <a:lnTo>
                      <a:pt x="99" y="291"/>
                    </a:lnTo>
                    <a:lnTo>
                      <a:pt x="101" y="291"/>
                    </a:lnTo>
                    <a:lnTo>
                      <a:pt x="101" y="291"/>
                    </a:lnTo>
                    <a:lnTo>
                      <a:pt x="101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4" y="289"/>
                    </a:lnTo>
                    <a:lnTo>
                      <a:pt x="101" y="289"/>
                    </a:lnTo>
                    <a:lnTo>
                      <a:pt x="101" y="286"/>
                    </a:lnTo>
                    <a:lnTo>
                      <a:pt x="101" y="286"/>
                    </a:lnTo>
                    <a:close/>
                    <a:moveTo>
                      <a:pt x="106" y="289"/>
                    </a:moveTo>
                    <a:lnTo>
                      <a:pt x="106" y="291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108" y="291"/>
                    </a:lnTo>
                    <a:lnTo>
                      <a:pt x="108" y="291"/>
                    </a:lnTo>
                    <a:lnTo>
                      <a:pt x="108" y="289"/>
                    </a:lnTo>
                    <a:lnTo>
                      <a:pt x="108" y="289"/>
                    </a:lnTo>
                    <a:lnTo>
                      <a:pt x="108" y="289"/>
                    </a:lnTo>
                    <a:lnTo>
                      <a:pt x="108" y="289"/>
                    </a:lnTo>
                    <a:lnTo>
                      <a:pt x="108" y="289"/>
                    </a:lnTo>
                    <a:lnTo>
                      <a:pt x="108" y="289"/>
                    </a:lnTo>
                    <a:lnTo>
                      <a:pt x="106" y="289"/>
                    </a:lnTo>
                    <a:lnTo>
                      <a:pt x="108" y="286"/>
                    </a:lnTo>
                    <a:lnTo>
                      <a:pt x="108" y="286"/>
                    </a:lnTo>
                    <a:lnTo>
                      <a:pt x="108" y="286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9"/>
                    </a:lnTo>
                    <a:lnTo>
                      <a:pt x="106" y="289"/>
                    </a:lnTo>
                    <a:close/>
                    <a:moveTo>
                      <a:pt x="82" y="277"/>
                    </a:moveTo>
                    <a:lnTo>
                      <a:pt x="89" y="272"/>
                    </a:lnTo>
                    <a:lnTo>
                      <a:pt x="89" y="272"/>
                    </a:lnTo>
                    <a:lnTo>
                      <a:pt x="89" y="272"/>
                    </a:lnTo>
                    <a:lnTo>
                      <a:pt x="89" y="272"/>
                    </a:lnTo>
                    <a:lnTo>
                      <a:pt x="89" y="272"/>
                    </a:lnTo>
                    <a:lnTo>
                      <a:pt x="89" y="272"/>
                    </a:lnTo>
                    <a:lnTo>
                      <a:pt x="89" y="272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2" y="270"/>
                    </a:lnTo>
                    <a:lnTo>
                      <a:pt x="92" y="267"/>
                    </a:lnTo>
                    <a:lnTo>
                      <a:pt x="92" y="267"/>
                    </a:lnTo>
                    <a:lnTo>
                      <a:pt x="92" y="265"/>
                    </a:lnTo>
                    <a:lnTo>
                      <a:pt x="92" y="265"/>
                    </a:lnTo>
                    <a:lnTo>
                      <a:pt x="89" y="265"/>
                    </a:lnTo>
                    <a:lnTo>
                      <a:pt x="89" y="265"/>
                    </a:lnTo>
                    <a:lnTo>
                      <a:pt x="89" y="265"/>
                    </a:lnTo>
                    <a:lnTo>
                      <a:pt x="89" y="265"/>
                    </a:lnTo>
                    <a:lnTo>
                      <a:pt x="89" y="263"/>
                    </a:lnTo>
                    <a:lnTo>
                      <a:pt x="89" y="263"/>
                    </a:lnTo>
                    <a:lnTo>
                      <a:pt x="87" y="263"/>
                    </a:lnTo>
                    <a:lnTo>
                      <a:pt x="87" y="263"/>
                    </a:lnTo>
                    <a:lnTo>
                      <a:pt x="87" y="263"/>
                    </a:lnTo>
                    <a:lnTo>
                      <a:pt x="85" y="263"/>
                    </a:lnTo>
                    <a:lnTo>
                      <a:pt x="85" y="263"/>
                    </a:lnTo>
                    <a:lnTo>
                      <a:pt x="87" y="263"/>
                    </a:lnTo>
                    <a:lnTo>
                      <a:pt x="87" y="265"/>
                    </a:lnTo>
                    <a:lnTo>
                      <a:pt x="87" y="265"/>
                    </a:lnTo>
                    <a:lnTo>
                      <a:pt x="85" y="265"/>
                    </a:lnTo>
                    <a:lnTo>
                      <a:pt x="85" y="265"/>
                    </a:lnTo>
                    <a:lnTo>
                      <a:pt x="85" y="265"/>
                    </a:lnTo>
                    <a:lnTo>
                      <a:pt x="85" y="265"/>
                    </a:lnTo>
                    <a:lnTo>
                      <a:pt x="85" y="267"/>
                    </a:lnTo>
                    <a:lnTo>
                      <a:pt x="82" y="267"/>
                    </a:lnTo>
                    <a:lnTo>
                      <a:pt x="82" y="267"/>
                    </a:lnTo>
                    <a:lnTo>
                      <a:pt x="82" y="267"/>
                    </a:lnTo>
                    <a:lnTo>
                      <a:pt x="82" y="267"/>
                    </a:lnTo>
                    <a:lnTo>
                      <a:pt x="82" y="270"/>
                    </a:lnTo>
                    <a:lnTo>
                      <a:pt x="80" y="270"/>
                    </a:lnTo>
                    <a:lnTo>
                      <a:pt x="78" y="270"/>
                    </a:lnTo>
                    <a:lnTo>
                      <a:pt x="78" y="272"/>
                    </a:lnTo>
                    <a:lnTo>
                      <a:pt x="80" y="275"/>
                    </a:lnTo>
                    <a:lnTo>
                      <a:pt x="80" y="272"/>
                    </a:lnTo>
                    <a:lnTo>
                      <a:pt x="80" y="275"/>
                    </a:lnTo>
                    <a:lnTo>
                      <a:pt x="80" y="275"/>
                    </a:lnTo>
                    <a:lnTo>
                      <a:pt x="80" y="275"/>
                    </a:lnTo>
                    <a:lnTo>
                      <a:pt x="80" y="275"/>
                    </a:lnTo>
                    <a:lnTo>
                      <a:pt x="80" y="275"/>
                    </a:lnTo>
                    <a:lnTo>
                      <a:pt x="80" y="277"/>
                    </a:lnTo>
                    <a:lnTo>
                      <a:pt x="80" y="277"/>
                    </a:lnTo>
                    <a:lnTo>
                      <a:pt x="82" y="277"/>
                    </a:lnTo>
                    <a:lnTo>
                      <a:pt x="82" y="277"/>
                    </a:lnTo>
                    <a:close/>
                    <a:moveTo>
                      <a:pt x="115" y="272"/>
                    </a:moveTo>
                    <a:lnTo>
                      <a:pt x="115" y="270"/>
                    </a:lnTo>
                    <a:lnTo>
                      <a:pt x="115" y="270"/>
                    </a:lnTo>
                    <a:lnTo>
                      <a:pt x="115" y="270"/>
                    </a:lnTo>
                    <a:lnTo>
                      <a:pt x="113" y="272"/>
                    </a:lnTo>
                    <a:lnTo>
                      <a:pt x="113" y="272"/>
                    </a:lnTo>
                    <a:lnTo>
                      <a:pt x="113" y="272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5"/>
                    </a:lnTo>
                    <a:lnTo>
                      <a:pt x="113" y="275"/>
                    </a:lnTo>
                    <a:lnTo>
                      <a:pt x="115" y="275"/>
                    </a:lnTo>
                    <a:lnTo>
                      <a:pt x="115" y="275"/>
                    </a:lnTo>
                    <a:lnTo>
                      <a:pt x="115" y="275"/>
                    </a:lnTo>
                    <a:lnTo>
                      <a:pt x="118" y="275"/>
                    </a:lnTo>
                    <a:lnTo>
                      <a:pt x="118" y="275"/>
                    </a:lnTo>
                    <a:lnTo>
                      <a:pt x="118" y="272"/>
                    </a:lnTo>
                    <a:lnTo>
                      <a:pt x="118" y="272"/>
                    </a:lnTo>
                    <a:lnTo>
                      <a:pt x="118" y="272"/>
                    </a:lnTo>
                    <a:lnTo>
                      <a:pt x="115" y="272"/>
                    </a:lnTo>
                    <a:lnTo>
                      <a:pt x="115" y="272"/>
                    </a:lnTo>
                    <a:lnTo>
                      <a:pt x="115" y="272"/>
                    </a:lnTo>
                    <a:lnTo>
                      <a:pt x="115" y="272"/>
                    </a:lnTo>
                    <a:close/>
                    <a:moveTo>
                      <a:pt x="123" y="331"/>
                    </a:moveTo>
                    <a:lnTo>
                      <a:pt x="123" y="331"/>
                    </a:lnTo>
                    <a:lnTo>
                      <a:pt x="120" y="331"/>
                    </a:lnTo>
                    <a:lnTo>
                      <a:pt x="120" y="331"/>
                    </a:lnTo>
                    <a:lnTo>
                      <a:pt x="120" y="329"/>
                    </a:lnTo>
                    <a:lnTo>
                      <a:pt x="120" y="329"/>
                    </a:lnTo>
                    <a:lnTo>
                      <a:pt x="118" y="327"/>
                    </a:lnTo>
                    <a:lnTo>
                      <a:pt x="115" y="327"/>
                    </a:lnTo>
                    <a:lnTo>
                      <a:pt x="115" y="327"/>
                    </a:lnTo>
                    <a:lnTo>
                      <a:pt x="113" y="327"/>
                    </a:lnTo>
                    <a:lnTo>
                      <a:pt x="111" y="327"/>
                    </a:lnTo>
                    <a:lnTo>
                      <a:pt x="108" y="327"/>
                    </a:lnTo>
                    <a:lnTo>
                      <a:pt x="106" y="327"/>
                    </a:lnTo>
                    <a:lnTo>
                      <a:pt x="104" y="329"/>
                    </a:lnTo>
                    <a:lnTo>
                      <a:pt x="99" y="329"/>
                    </a:lnTo>
                    <a:lnTo>
                      <a:pt x="97" y="329"/>
                    </a:lnTo>
                    <a:lnTo>
                      <a:pt x="92" y="331"/>
                    </a:lnTo>
                    <a:lnTo>
                      <a:pt x="89" y="331"/>
                    </a:lnTo>
                    <a:lnTo>
                      <a:pt x="87" y="334"/>
                    </a:lnTo>
                    <a:lnTo>
                      <a:pt x="87" y="334"/>
                    </a:lnTo>
                    <a:lnTo>
                      <a:pt x="85" y="336"/>
                    </a:lnTo>
                    <a:lnTo>
                      <a:pt x="82" y="338"/>
                    </a:lnTo>
                    <a:lnTo>
                      <a:pt x="82" y="338"/>
                    </a:lnTo>
                    <a:lnTo>
                      <a:pt x="82" y="341"/>
                    </a:lnTo>
                    <a:lnTo>
                      <a:pt x="80" y="343"/>
                    </a:lnTo>
                    <a:lnTo>
                      <a:pt x="82" y="343"/>
                    </a:lnTo>
                    <a:lnTo>
                      <a:pt x="82" y="346"/>
                    </a:lnTo>
                    <a:lnTo>
                      <a:pt x="85" y="346"/>
                    </a:lnTo>
                    <a:lnTo>
                      <a:pt x="85" y="348"/>
                    </a:lnTo>
                    <a:lnTo>
                      <a:pt x="87" y="348"/>
                    </a:lnTo>
                    <a:lnTo>
                      <a:pt x="87" y="348"/>
                    </a:lnTo>
                    <a:lnTo>
                      <a:pt x="89" y="348"/>
                    </a:lnTo>
                    <a:lnTo>
                      <a:pt x="89" y="346"/>
                    </a:lnTo>
                    <a:lnTo>
                      <a:pt x="94" y="346"/>
                    </a:lnTo>
                    <a:lnTo>
                      <a:pt x="97" y="346"/>
                    </a:lnTo>
                    <a:lnTo>
                      <a:pt x="99" y="346"/>
                    </a:lnTo>
                    <a:lnTo>
                      <a:pt x="101" y="346"/>
                    </a:lnTo>
                    <a:lnTo>
                      <a:pt x="104" y="346"/>
                    </a:lnTo>
                    <a:lnTo>
                      <a:pt x="106" y="346"/>
                    </a:lnTo>
                    <a:lnTo>
                      <a:pt x="111" y="343"/>
                    </a:lnTo>
                    <a:lnTo>
                      <a:pt x="113" y="341"/>
                    </a:lnTo>
                    <a:lnTo>
                      <a:pt x="115" y="343"/>
                    </a:lnTo>
                    <a:lnTo>
                      <a:pt x="115" y="341"/>
                    </a:lnTo>
                    <a:lnTo>
                      <a:pt x="115" y="341"/>
                    </a:lnTo>
                    <a:lnTo>
                      <a:pt x="118" y="341"/>
                    </a:lnTo>
                    <a:lnTo>
                      <a:pt x="118" y="341"/>
                    </a:lnTo>
                    <a:lnTo>
                      <a:pt x="118" y="338"/>
                    </a:lnTo>
                    <a:lnTo>
                      <a:pt x="118" y="338"/>
                    </a:lnTo>
                    <a:lnTo>
                      <a:pt x="120" y="336"/>
                    </a:lnTo>
                    <a:lnTo>
                      <a:pt x="120" y="336"/>
                    </a:lnTo>
                    <a:lnTo>
                      <a:pt x="120" y="336"/>
                    </a:lnTo>
                    <a:lnTo>
                      <a:pt x="123" y="334"/>
                    </a:lnTo>
                    <a:lnTo>
                      <a:pt x="123" y="334"/>
                    </a:lnTo>
                    <a:lnTo>
                      <a:pt x="123" y="334"/>
                    </a:lnTo>
                    <a:lnTo>
                      <a:pt x="120" y="334"/>
                    </a:lnTo>
                    <a:lnTo>
                      <a:pt x="120" y="334"/>
                    </a:lnTo>
                    <a:lnTo>
                      <a:pt x="123" y="331"/>
                    </a:lnTo>
                    <a:lnTo>
                      <a:pt x="123" y="331"/>
                    </a:lnTo>
                    <a:lnTo>
                      <a:pt x="123" y="331"/>
                    </a:lnTo>
                    <a:lnTo>
                      <a:pt x="123" y="331"/>
                    </a:lnTo>
                    <a:lnTo>
                      <a:pt x="123" y="331"/>
                    </a:lnTo>
                    <a:close/>
                    <a:moveTo>
                      <a:pt x="101" y="286"/>
                    </a:moveTo>
                    <a:lnTo>
                      <a:pt x="101" y="286"/>
                    </a:lnTo>
                    <a:lnTo>
                      <a:pt x="101" y="286"/>
                    </a:lnTo>
                    <a:lnTo>
                      <a:pt x="101" y="286"/>
                    </a:lnTo>
                    <a:lnTo>
                      <a:pt x="101" y="286"/>
                    </a:lnTo>
                    <a:lnTo>
                      <a:pt x="101" y="286"/>
                    </a:lnTo>
                    <a:lnTo>
                      <a:pt x="101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6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4"/>
                    </a:lnTo>
                    <a:lnTo>
                      <a:pt x="101" y="286"/>
                    </a:lnTo>
                    <a:close/>
                    <a:moveTo>
                      <a:pt x="118" y="277"/>
                    </a:moveTo>
                    <a:lnTo>
                      <a:pt x="118" y="277"/>
                    </a:lnTo>
                    <a:lnTo>
                      <a:pt x="118" y="277"/>
                    </a:lnTo>
                    <a:lnTo>
                      <a:pt x="118" y="277"/>
                    </a:lnTo>
                    <a:lnTo>
                      <a:pt x="118" y="277"/>
                    </a:lnTo>
                    <a:lnTo>
                      <a:pt x="115" y="277"/>
                    </a:lnTo>
                    <a:lnTo>
                      <a:pt x="115" y="277"/>
                    </a:lnTo>
                    <a:lnTo>
                      <a:pt x="115" y="277"/>
                    </a:lnTo>
                    <a:lnTo>
                      <a:pt x="115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7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5" y="279"/>
                    </a:lnTo>
                    <a:lnTo>
                      <a:pt x="115" y="277"/>
                    </a:lnTo>
                    <a:lnTo>
                      <a:pt x="115" y="277"/>
                    </a:lnTo>
                    <a:lnTo>
                      <a:pt x="115" y="279"/>
                    </a:lnTo>
                    <a:lnTo>
                      <a:pt x="115" y="279"/>
                    </a:lnTo>
                    <a:lnTo>
                      <a:pt x="115" y="279"/>
                    </a:lnTo>
                    <a:lnTo>
                      <a:pt x="115" y="279"/>
                    </a:lnTo>
                    <a:lnTo>
                      <a:pt x="118" y="279"/>
                    </a:lnTo>
                    <a:lnTo>
                      <a:pt x="118" y="279"/>
                    </a:lnTo>
                    <a:lnTo>
                      <a:pt x="118" y="279"/>
                    </a:lnTo>
                    <a:lnTo>
                      <a:pt x="118" y="279"/>
                    </a:lnTo>
                    <a:lnTo>
                      <a:pt x="118" y="279"/>
                    </a:lnTo>
                    <a:lnTo>
                      <a:pt x="118" y="279"/>
                    </a:lnTo>
                    <a:lnTo>
                      <a:pt x="118" y="277"/>
                    </a:lnTo>
                    <a:lnTo>
                      <a:pt x="118" y="277"/>
                    </a:lnTo>
                    <a:lnTo>
                      <a:pt x="120" y="277"/>
                    </a:lnTo>
                    <a:lnTo>
                      <a:pt x="120" y="277"/>
                    </a:lnTo>
                    <a:lnTo>
                      <a:pt x="118" y="277"/>
                    </a:lnTo>
                    <a:lnTo>
                      <a:pt x="118" y="277"/>
                    </a:lnTo>
                    <a:close/>
                    <a:moveTo>
                      <a:pt x="130" y="277"/>
                    </a:moveTo>
                    <a:lnTo>
                      <a:pt x="130" y="277"/>
                    </a:lnTo>
                    <a:lnTo>
                      <a:pt x="130" y="277"/>
                    </a:lnTo>
                    <a:lnTo>
                      <a:pt x="130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27" y="275"/>
                    </a:lnTo>
                    <a:lnTo>
                      <a:pt x="127" y="275"/>
                    </a:lnTo>
                    <a:lnTo>
                      <a:pt x="127" y="275"/>
                    </a:lnTo>
                    <a:lnTo>
                      <a:pt x="127" y="275"/>
                    </a:lnTo>
                    <a:lnTo>
                      <a:pt x="127" y="275"/>
                    </a:lnTo>
                    <a:lnTo>
                      <a:pt x="125" y="275"/>
                    </a:lnTo>
                    <a:lnTo>
                      <a:pt x="125" y="275"/>
                    </a:lnTo>
                    <a:lnTo>
                      <a:pt x="125" y="277"/>
                    </a:lnTo>
                    <a:lnTo>
                      <a:pt x="125" y="277"/>
                    </a:lnTo>
                    <a:lnTo>
                      <a:pt x="125" y="277"/>
                    </a:lnTo>
                    <a:lnTo>
                      <a:pt x="125" y="277"/>
                    </a:lnTo>
                    <a:lnTo>
                      <a:pt x="125" y="277"/>
                    </a:lnTo>
                    <a:lnTo>
                      <a:pt x="125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25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27" y="279"/>
                    </a:lnTo>
                    <a:lnTo>
                      <a:pt x="127" y="279"/>
                    </a:lnTo>
                    <a:lnTo>
                      <a:pt x="127" y="279"/>
                    </a:lnTo>
                    <a:lnTo>
                      <a:pt x="127" y="277"/>
                    </a:lnTo>
                    <a:lnTo>
                      <a:pt x="130" y="277"/>
                    </a:lnTo>
                    <a:lnTo>
                      <a:pt x="127" y="277"/>
                    </a:lnTo>
                    <a:lnTo>
                      <a:pt x="127" y="277"/>
                    </a:lnTo>
                    <a:lnTo>
                      <a:pt x="130" y="277"/>
                    </a:lnTo>
                    <a:lnTo>
                      <a:pt x="130" y="277"/>
                    </a:lnTo>
                    <a:lnTo>
                      <a:pt x="130" y="277"/>
                    </a:lnTo>
                    <a:lnTo>
                      <a:pt x="130" y="277"/>
                    </a:lnTo>
                    <a:lnTo>
                      <a:pt x="130" y="277"/>
                    </a:lnTo>
                    <a:lnTo>
                      <a:pt x="130" y="277"/>
                    </a:lnTo>
                    <a:close/>
                    <a:moveTo>
                      <a:pt x="137" y="267"/>
                    </a:moveTo>
                    <a:lnTo>
                      <a:pt x="134" y="267"/>
                    </a:lnTo>
                    <a:lnTo>
                      <a:pt x="134" y="267"/>
                    </a:lnTo>
                    <a:lnTo>
                      <a:pt x="132" y="267"/>
                    </a:lnTo>
                    <a:lnTo>
                      <a:pt x="132" y="267"/>
                    </a:lnTo>
                    <a:lnTo>
                      <a:pt x="130" y="270"/>
                    </a:lnTo>
                    <a:lnTo>
                      <a:pt x="132" y="270"/>
                    </a:lnTo>
                    <a:lnTo>
                      <a:pt x="132" y="270"/>
                    </a:lnTo>
                    <a:lnTo>
                      <a:pt x="132" y="270"/>
                    </a:lnTo>
                    <a:lnTo>
                      <a:pt x="132" y="270"/>
                    </a:lnTo>
                    <a:lnTo>
                      <a:pt x="132" y="270"/>
                    </a:lnTo>
                    <a:lnTo>
                      <a:pt x="132" y="272"/>
                    </a:lnTo>
                    <a:lnTo>
                      <a:pt x="132" y="272"/>
                    </a:lnTo>
                    <a:lnTo>
                      <a:pt x="134" y="272"/>
                    </a:lnTo>
                    <a:lnTo>
                      <a:pt x="137" y="272"/>
                    </a:lnTo>
                    <a:lnTo>
                      <a:pt x="137" y="272"/>
                    </a:lnTo>
                    <a:lnTo>
                      <a:pt x="137" y="270"/>
                    </a:lnTo>
                    <a:lnTo>
                      <a:pt x="137" y="270"/>
                    </a:lnTo>
                    <a:lnTo>
                      <a:pt x="137" y="267"/>
                    </a:lnTo>
                    <a:lnTo>
                      <a:pt x="137" y="267"/>
                    </a:lnTo>
                    <a:close/>
                    <a:moveTo>
                      <a:pt x="111" y="277"/>
                    </a:moveTo>
                    <a:lnTo>
                      <a:pt x="111" y="277"/>
                    </a:lnTo>
                    <a:lnTo>
                      <a:pt x="111" y="277"/>
                    </a:lnTo>
                    <a:lnTo>
                      <a:pt x="111" y="275"/>
                    </a:lnTo>
                    <a:lnTo>
                      <a:pt x="111" y="275"/>
                    </a:lnTo>
                    <a:lnTo>
                      <a:pt x="111" y="275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8" y="272"/>
                    </a:lnTo>
                    <a:lnTo>
                      <a:pt x="106" y="275"/>
                    </a:lnTo>
                    <a:lnTo>
                      <a:pt x="106" y="275"/>
                    </a:lnTo>
                    <a:lnTo>
                      <a:pt x="106" y="275"/>
                    </a:lnTo>
                    <a:lnTo>
                      <a:pt x="106" y="277"/>
                    </a:lnTo>
                    <a:lnTo>
                      <a:pt x="106" y="277"/>
                    </a:lnTo>
                    <a:lnTo>
                      <a:pt x="106" y="277"/>
                    </a:lnTo>
                    <a:lnTo>
                      <a:pt x="106" y="277"/>
                    </a:lnTo>
                    <a:lnTo>
                      <a:pt x="108" y="277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08" y="279"/>
                    </a:lnTo>
                    <a:lnTo>
                      <a:pt x="111" y="279"/>
                    </a:lnTo>
                    <a:lnTo>
                      <a:pt x="111" y="279"/>
                    </a:lnTo>
                    <a:lnTo>
                      <a:pt x="111" y="279"/>
                    </a:lnTo>
                    <a:lnTo>
                      <a:pt x="111" y="279"/>
                    </a:lnTo>
                    <a:lnTo>
                      <a:pt x="111" y="279"/>
                    </a:lnTo>
                    <a:lnTo>
                      <a:pt x="111" y="279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3" y="279"/>
                    </a:lnTo>
                    <a:lnTo>
                      <a:pt x="111" y="277"/>
                    </a:lnTo>
                    <a:lnTo>
                      <a:pt x="111" y="277"/>
                    </a:lnTo>
                    <a:close/>
                    <a:moveTo>
                      <a:pt x="118" y="286"/>
                    </a:moveTo>
                    <a:lnTo>
                      <a:pt x="118" y="286"/>
                    </a:lnTo>
                    <a:lnTo>
                      <a:pt x="118" y="286"/>
                    </a:lnTo>
                    <a:lnTo>
                      <a:pt x="118" y="286"/>
                    </a:lnTo>
                    <a:lnTo>
                      <a:pt x="118" y="286"/>
                    </a:lnTo>
                    <a:lnTo>
                      <a:pt x="118" y="289"/>
                    </a:lnTo>
                    <a:lnTo>
                      <a:pt x="118" y="289"/>
                    </a:lnTo>
                    <a:lnTo>
                      <a:pt x="118" y="289"/>
                    </a:lnTo>
                    <a:lnTo>
                      <a:pt x="118" y="289"/>
                    </a:lnTo>
                    <a:lnTo>
                      <a:pt x="118" y="289"/>
                    </a:lnTo>
                    <a:lnTo>
                      <a:pt x="118" y="289"/>
                    </a:lnTo>
                    <a:lnTo>
                      <a:pt x="120" y="289"/>
                    </a:lnTo>
                    <a:lnTo>
                      <a:pt x="120" y="289"/>
                    </a:lnTo>
                    <a:lnTo>
                      <a:pt x="120" y="289"/>
                    </a:lnTo>
                    <a:lnTo>
                      <a:pt x="120" y="289"/>
                    </a:lnTo>
                    <a:lnTo>
                      <a:pt x="120" y="286"/>
                    </a:lnTo>
                    <a:lnTo>
                      <a:pt x="120" y="286"/>
                    </a:lnTo>
                    <a:lnTo>
                      <a:pt x="120" y="286"/>
                    </a:lnTo>
                    <a:lnTo>
                      <a:pt x="120" y="286"/>
                    </a:lnTo>
                    <a:lnTo>
                      <a:pt x="118" y="284"/>
                    </a:lnTo>
                    <a:lnTo>
                      <a:pt x="118" y="286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05F330F1-C5F7-4459-815E-8102E7726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872" y="5002337"/>
                <a:ext cx="27872" cy="14670"/>
              </a:xfrm>
              <a:custGeom>
                <a:avLst/>
                <a:gdLst>
                  <a:gd name="T0" fmla="*/ 19 w 19"/>
                  <a:gd name="T1" fmla="*/ 5 h 10"/>
                  <a:gd name="T2" fmla="*/ 19 w 19"/>
                  <a:gd name="T3" fmla="*/ 5 h 10"/>
                  <a:gd name="T4" fmla="*/ 17 w 19"/>
                  <a:gd name="T5" fmla="*/ 5 h 10"/>
                  <a:gd name="T6" fmla="*/ 17 w 19"/>
                  <a:gd name="T7" fmla="*/ 3 h 10"/>
                  <a:gd name="T8" fmla="*/ 12 w 19"/>
                  <a:gd name="T9" fmla="*/ 0 h 10"/>
                  <a:gd name="T10" fmla="*/ 10 w 19"/>
                  <a:gd name="T11" fmla="*/ 0 h 10"/>
                  <a:gd name="T12" fmla="*/ 10 w 19"/>
                  <a:gd name="T13" fmla="*/ 0 h 10"/>
                  <a:gd name="T14" fmla="*/ 7 w 19"/>
                  <a:gd name="T15" fmla="*/ 0 h 10"/>
                  <a:gd name="T16" fmla="*/ 7 w 19"/>
                  <a:gd name="T17" fmla="*/ 3 h 10"/>
                  <a:gd name="T18" fmla="*/ 5 w 19"/>
                  <a:gd name="T19" fmla="*/ 3 h 10"/>
                  <a:gd name="T20" fmla="*/ 5 w 19"/>
                  <a:gd name="T21" fmla="*/ 3 h 10"/>
                  <a:gd name="T22" fmla="*/ 5 w 19"/>
                  <a:gd name="T23" fmla="*/ 3 h 10"/>
                  <a:gd name="T24" fmla="*/ 2 w 19"/>
                  <a:gd name="T25" fmla="*/ 3 h 10"/>
                  <a:gd name="T26" fmla="*/ 2 w 19"/>
                  <a:gd name="T27" fmla="*/ 3 h 10"/>
                  <a:gd name="T28" fmla="*/ 2 w 19"/>
                  <a:gd name="T29" fmla="*/ 3 h 10"/>
                  <a:gd name="T30" fmla="*/ 2 w 19"/>
                  <a:gd name="T31" fmla="*/ 5 h 10"/>
                  <a:gd name="T32" fmla="*/ 0 w 19"/>
                  <a:gd name="T33" fmla="*/ 7 h 10"/>
                  <a:gd name="T34" fmla="*/ 0 w 19"/>
                  <a:gd name="T35" fmla="*/ 7 h 10"/>
                  <a:gd name="T36" fmla="*/ 0 w 19"/>
                  <a:gd name="T37" fmla="*/ 7 h 10"/>
                  <a:gd name="T38" fmla="*/ 2 w 19"/>
                  <a:gd name="T39" fmla="*/ 7 h 10"/>
                  <a:gd name="T40" fmla="*/ 5 w 19"/>
                  <a:gd name="T41" fmla="*/ 7 h 10"/>
                  <a:gd name="T42" fmla="*/ 5 w 19"/>
                  <a:gd name="T43" fmla="*/ 7 h 10"/>
                  <a:gd name="T44" fmla="*/ 7 w 19"/>
                  <a:gd name="T45" fmla="*/ 10 h 10"/>
                  <a:gd name="T46" fmla="*/ 7 w 19"/>
                  <a:gd name="T47" fmla="*/ 10 h 10"/>
                  <a:gd name="T48" fmla="*/ 7 w 19"/>
                  <a:gd name="T49" fmla="*/ 10 h 10"/>
                  <a:gd name="T50" fmla="*/ 7 w 19"/>
                  <a:gd name="T51" fmla="*/ 10 h 10"/>
                  <a:gd name="T52" fmla="*/ 10 w 19"/>
                  <a:gd name="T53" fmla="*/ 10 h 10"/>
                  <a:gd name="T54" fmla="*/ 10 w 19"/>
                  <a:gd name="T55" fmla="*/ 10 h 10"/>
                  <a:gd name="T56" fmla="*/ 12 w 19"/>
                  <a:gd name="T57" fmla="*/ 10 h 10"/>
                  <a:gd name="T58" fmla="*/ 12 w 19"/>
                  <a:gd name="T59" fmla="*/ 10 h 10"/>
                  <a:gd name="T60" fmla="*/ 12 w 19"/>
                  <a:gd name="T61" fmla="*/ 10 h 10"/>
                  <a:gd name="T62" fmla="*/ 12 w 19"/>
                  <a:gd name="T63" fmla="*/ 10 h 10"/>
                  <a:gd name="T64" fmla="*/ 14 w 19"/>
                  <a:gd name="T65" fmla="*/ 7 h 10"/>
                  <a:gd name="T66" fmla="*/ 14 w 19"/>
                  <a:gd name="T67" fmla="*/ 7 h 10"/>
                  <a:gd name="T68" fmla="*/ 17 w 19"/>
                  <a:gd name="T69" fmla="*/ 7 h 10"/>
                  <a:gd name="T70" fmla="*/ 17 w 19"/>
                  <a:gd name="T71" fmla="*/ 7 h 10"/>
                  <a:gd name="T72" fmla="*/ 19 w 19"/>
                  <a:gd name="T73" fmla="*/ 7 h 10"/>
                  <a:gd name="T74" fmla="*/ 19 w 19"/>
                  <a:gd name="T75" fmla="*/ 5 h 10"/>
                  <a:gd name="T76" fmla="*/ 19 w 19"/>
                  <a:gd name="T77" fmla="*/ 5 h 10"/>
                  <a:gd name="T78" fmla="*/ 19 w 19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10">
                    <a:moveTo>
                      <a:pt x="19" y="5"/>
                    </a:moveTo>
                    <a:lnTo>
                      <a:pt x="19" y="5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9" y="5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E27A7669-2FA1-455E-B730-7FAE90B259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54581" y="1488966"/>
                <a:ext cx="1092885" cy="756952"/>
              </a:xfrm>
              <a:custGeom>
                <a:avLst/>
                <a:gdLst>
                  <a:gd name="T0" fmla="*/ 670 w 745"/>
                  <a:gd name="T1" fmla="*/ 301 h 516"/>
                  <a:gd name="T2" fmla="*/ 528 w 745"/>
                  <a:gd name="T3" fmla="*/ 199 h 516"/>
                  <a:gd name="T4" fmla="*/ 506 w 745"/>
                  <a:gd name="T5" fmla="*/ 149 h 516"/>
                  <a:gd name="T6" fmla="*/ 459 w 745"/>
                  <a:gd name="T7" fmla="*/ 116 h 516"/>
                  <a:gd name="T8" fmla="*/ 402 w 745"/>
                  <a:gd name="T9" fmla="*/ 88 h 516"/>
                  <a:gd name="T10" fmla="*/ 393 w 745"/>
                  <a:gd name="T11" fmla="*/ 59 h 516"/>
                  <a:gd name="T12" fmla="*/ 362 w 745"/>
                  <a:gd name="T13" fmla="*/ 33 h 516"/>
                  <a:gd name="T14" fmla="*/ 301 w 745"/>
                  <a:gd name="T15" fmla="*/ 10 h 516"/>
                  <a:gd name="T16" fmla="*/ 301 w 745"/>
                  <a:gd name="T17" fmla="*/ 24 h 516"/>
                  <a:gd name="T18" fmla="*/ 282 w 745"/>
                  <a:gd name="T19" fmla="*/ 45 h 516"/>
                  <a:gd name="T20" fmla="*/ 242 w 745"/>
                  <a:gd name="T21" fmla="*/ 97 h 516"/>
                  <a:gd name="T22" fmla="*/ 159 w 745"/>
                  <a:gd name="T23" fmla="*/ 107 h 516"/>
                  <a:gd name="T24" fmla="*/ 74 w 745"/>
                  <a:gd name="T25" fmla="*/ 36 h 516"/>
                  <a:gd name="T26" fmla="*/ 7 w 745"/>
                  <a:gd name="T27" fmla="*/ 81 h 516"/>
                  <a:gd name="T28" fmla="*/ 17 w 745"/>
                  <a:gd name="T29" fmla="*/ 100 h 516"/>
                  <a:gd name="T30" fmla="*/ 22 w 745"/>
                  <a:gd name="T31" fmla="*/ 107 h 516"/>
                  <a:gd name="T32" fmla="*/ 26 w 745"/>
                  <a:gd name="T33" fmla="*/ 59 h 516"/>
                  <a:gd name="T34" fmla="*/ 78 w 745"/>
                  <a:gd name="T35" fmla="*/ 64 h 516"/>
                  <a:gd name="T36" fmla="*/ 104 w 745"/>
                  <a:gd name="T37" fmla="*/ 104 h 516"/>
                  <a:gd name="T38" fmla="*/ 123 w 745"/>
                  <a:gd name="T39" fmla="*/ 130 h 516"/>
                  <a:gd name="T40" fmla="*/ 97 w 745"/>
                  <a:gd name="T41" fmla="*/ 135 h 516"/>
                  <a:gd name="T42" fmla="*/ 90 w 745"/>
                  <a:gd name="T43" fmla="*/ 147 h 516"/>
                  <a:gd name="T44" fmla="*/ 67 w 745"/>
                  <a:gd name="T45" fmla="*/ 147 h 516"/>
                  <a:gd name="T46" fmla="*/ 59 w 745"/>
                  <a:gd name="T47" fmla="*/ 140 h 516"/>
                  <a:gd name="T48" fmla="*/ 45 w 745"/>
                  <a:gd name="T49" fmla="*/ 140 h 516"/>
                  <a:gd name="T50" fmla="*/ 29 w 745"/>
                  <a:gd name="T51" fmla="*/ 126 h 516"/>
                  <a:gd name="T52" fmla="*/ 22 w 745"/>
                  <a:gd name="T53" fmla="*/ 154 h 516"/>
                  <a:gd name="T54" fmla="*/ 33 w 745"/>
                  <a:gd name="T55" fmla="*/ 213 h 516"/>
                  <a:gd name="T56" fmla="*/ 36 w 745"/>
                  <a:gd name="T57" fmla="*/ 197 h 516"/>
                  <a:gd name="T58" fmla="*/ 59 w 745"/>
                  <a:gd name="T59" fmla="*/ 197 h 516"/>
                  <a:gd name="T60" fmla="*/ 52 w 745"/>
                  <a:gd name="T61" fmla="*/ 218 h 516"/>
                  <a:gd name="T62" fmla="*/ 67 w 745"/>
                  <a:gd name="T63" fmla="*/ 225 h 516"/>
                  <a:gd name="T64" fmla="*/ 55 w 745"/>
                  <a:gd name="T65" fmla="*/ 227 h 516"/>
                  <a:gd name="T66" fmla="*/ 38 w 745"/>
                  <a:gd name="T67" fmla="*/ 242 h 516"/>
                  <a:gd name="T68" fmla="*/ 48 w 745"/>
                  <a:gd name="T69" fmla="*/ 239 h 516"/>
                  <a:gd name="T70" fmla="*/ 62 w 745"/>
                  <a:gd name="T71" fmla="*/ 242 h 516"/>
                  <a:gd name="T72" fmla="*/ 67 w 745"/>
                  <a:gd name="T73" fmla="*/ 251 h 516"/>
                  <a:gd name="T74" fmla="*/ 76 w 745"/>
                  <a:gd name="T75" fmla="*/ 263 h 516"/>
                  <a:gd name="T76" fmla="*/ 74 w 745"/>
                  <a:gd name="T77" fmla="*/ 296 h 516"/>
                  <a:gd name="T78" fmla="*/ 97 w 745"/>
                  <a:gd name="T79" fmla="*/ 372 h 516"/>
                  <a:gd name="T80" fmla="*/ 126 w 745"/>
                  <a:gd name="T81" fmla="*/ 348 h 516"/>
                  <a:gd name="T82" fmla="*/ 178 w 745"/>
                  <a:gd name="T83" fmla="*/ 322 h 516"/>
                  <a:gd name="T84" fmla="*/ 218 w 745"/>
                  <a:gd name="T85" fmla="*/ 315 h 516"/>
                  <a:gd name="T86" fmla="*/ 253 w 745"/>
                  <a:gd name="T87" fmla="*/ 317 h 516"/>
                  <a:gd name="T88" fmla="*/ 282 w 745"/>
                  <a:gd name="T89" fmla="*/ 339 h 516"/>
                  <a:gd name="T90" fmla="*/ 317 w 745"/>
                  <a:gd name="T91" fmla="*/ 353 h 516"/>
                  <a:gd name="T92" fmla="*/ 346 w 745"/>
                  <a:gd name="T93" fmla="*/ 355 h 516"/>
                  <a:gd name="T94" fmla="*/ 369 w 745"/>
                  <a:gd name="T95" fmla="*/ 381 h 516"/>
                  <a:gd name="T96" fmla="*/ 412 w 745"/>
                  <a:gd name="T97" fmla="*/ 417 h 516"/>
                  <a:gd name="T98" fmla="*/ 457 w 745"/>
                  <a:gd name="T99" fmla="*/ 440 h 516"/>
                  <a:gd name="T100" fmla="*/ 457 w 745"/>
                  <a:gd name="T101" fmla="*/ 462 h 516"/>
                  <a:gd name="T102" fmla="*/ 466 w 745"/>
                  <a:gd name="T103" fmla="*/ 483 h 516"/>
                  <a:gd name="T104" fmla="*/ 509 w 745"/>
                  <a:gd name="T105" fmla="*/ 504 h 516"/>
                  <a:gd name="T106" fmla="*/ 544 w 745"/>
                  <a:gd name="T107" fmla="*/ 504 h 516"/>
                  <a:gd name="T108" fmla="*/ 558 w 745"/>
                  <a:gd name="T109" fmla="*/ 474 h 516"/>
                  <a:gd name="T110" fmla="*/ 613 w 745"/>
                  <a:gd name="T111" fmla="*/ 450 h 516"/>
                  <a:gd name="T112" fmla="*/ 646 w 745"/>
                  <a:gd name="T113" fmla="*/ 403 h 516"/>
                  <a:gd name="T114" fmla="*/ 698 w 745"/>
                  <a:gd name="T115" fmla="*/ 360 h 516"/>
                  <a:gd name="T116" fmla="*/ 731 w 745"/>
                  <a:gd name="T117" fmla="*/ 372 h 516"/>
                  <a:gd name="T118" fmla="*/ 33 w 745"/>
                  <a:gd name="T119" fmla="*/ 272 h 516"/>
                  <a:gd name="T120" fmla="*/ 55 w 745"/>
                  <a:gd name="T121" fmla="*/ 227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45" h="516">
                    <a:moveTo>
                      <a:pt x="743" y="332"/>
                    </a:moveTo>
                    <a:lnTo>
                      <a:pt x="743" y="329"/>
                    </a:lnTo>
                    <a:lnTo>
                      <a:pt x="743" y="329"/>
                    </a:lnTo>
                    <a:lnTo>
                      <a:pt x="743" y="329"/>
                    </a:lnTo>
                    <a:lnTo>
                      <a:pt x="741" y="329"/>
                    </a:lnTo>
                    <a:lnTo>
                      <a:pt x="741" y="327"/>
                    </a:lnTo>
                    <a:lnTo>
                      <a:pt x="738" y="327"/>
                    </a:lnTo>
                    <a:lnTo>
                      <a:pt x="734" y="327"/>
                    </a:lnTo>
                    <a:lnTo>
                      <a:pt x="731" y="327"/>
                    </a:lnTo>
                    <a:lnTo>
                      <a:pt x="726" y="325"/>
                    </a:lnTo>
                    <a:lnTo>
                      <a:pt x="724" y="322"/>
                    </a:lnTo>
                    <a:lnTo>
                      <a:pt x="722" y="320"/>
                    </a:lnTo>
                    <a:lnTo>
                      <a:pt x="722" y="320"/>
                    </a:lnTo>
                    <a:lnTo>
                      <a:pt x="717" y="317"/>
                    </a:lnTo>
                    <a:lnTo>
                      <a:pt x="715" y="315"/>
                    </a:lnTo>
                    <a:lnTo>
                      <a:pt x="712" y="315"/>
                    </a:lnTo>
                    <a:lnTo>
                      <a:pt x="710" y="315"/>
                    </a:lnTo>
                    <a:lnTo>
                      <a:pt x="705" y="310"/>
                    </a:lnTo>
                    <a:lnTo>
                      <a:pt x="703" y="310"/>
                    </a:lnTo>
                    <a:lnTo>
                      <a:pt x="700" y="313"/>
                    </a:lnTo>
                    <a:lnTo>
                      <a:pt x="698" y="315"/>
                    </a:lnTo>
                    <a:lnTo>
                      <a:pt x="698" y="315"/>
                    </a:lnTo>
                    <a:lnTo>
                      <a:pt x="693" y="315"/>
                    </a:lnTo>
                    <a:lnTo>
                      <a:pt x="691" y="313"/>
                    </a:lnTo>
                    <a:lnTo>
                      <a:pt x="681" y="308"/>
                    </a:lnTo>
                    <a:lnTo>
                      <a:pt x="677" y="306"/>
                    </a:lnTo>
                    <a:lnTo>
                      <a:pt x="670" y="301"/>
                    </a:lnTo>
                    <a:lnTo>
                      <a:pt x="665" y="296"/>
                    </a:lnTo>
                    <a:lnTo>
                      <a:pt x="658" y="289"/>
                    </a:lnTo>
                    <a:lnTo>
                      <a:pt x="653" y="287"/>
                    </a:lnTo>
                    <a:lnTo>
                      <a:pt x="646" y="284"/>
                    </a:lnTo>
                    <a:lnTo>
                      <a:pt x="639" y="280"/>
                    </a:lnTo>
                    <a:lnTo>
                      <a:pt x="627" y="270"/>
                    </a:lnTo>
                    <a:lnTo>
                      <a:pt x="625" y="268"/>
                    </a:lnTo>
                    <a:lnTo>
                      <a:pt x="625" y="265"/>
                    </a:lnTo>
                    <a:lnTo>
                      <a:pt x="622" y="263"/>
                    </a:lnTo>
                    <a:lnTo>
                      <a:pt x="620" y="265"/>
                    </a:lnTo>
                    <a:lnTo>
                      <a:pt x="618" y="265"/>
                    </a:lnTo>
                    <a:lnTo>
                      <a:pt x="615" y="268"/>
                    </a:lnTo>
                    <a:lnTo>
                      <a:pt x="613" y="265"/>
                    </a:lnTo>
                    <a:lnTo>
                      <a:pt x="613" y="265"/>
                    </a:lnTo>
                    <a:lnTo>
                      <a:pt x="603" y="261"/>
                    </a:lnTo>
                    <a:lnTo>
                      <a:pt x="596" y="254"/>
                    </a:lnTo>
                    <a:lnTo>
                      <a:pt x="592" y="251"/>
                    </a:lnTo>
                    <a:lnTo>
                      <a:pt x="587" y="246"/>
                    </a:lnTo>
                    <a:lnTo>
                      <a:pt x="582" y="239"/>
                    </a:lnTo>
                    <a:lnTo>
                      <a:pt x="580" y="237"/>
                    </a:lnTo>
                    <a:lnTo>
                      <a:pt x="570" y="230"/>
                    </a:lnTo>
                    <a:lnTo>
                      <a:pt x="554" y="218"/>
                    </a:lnTo>
                    <a:lnTo>
                      <a:pt x="547" y="213"/>
                    </a:lnTo>
                    <a:lnTo>
                      <a:pt x="540" y="206"/>
                    </a:lnTo>
                    <a:lnTo>
                      <a:pt x="532" y="204"/>
                    </a:lnTo>
                    <a:lnTo>
                      <a:pt x="530" y="199"/>
                    </a:lnTo>
                    <a:lnTo>
                      <a:pt x="528" y="199"/>
                    </a:lnTo>
                    <a:lnTo>
                      <a:pt x="525" y="194"/>
                    </a:lnTo>
                    <a:lnTo>
                      <a:pt x="525" y="192"/>
                    </a:lnTo>
                    <a:lnTo>
                      <a:pt x="523" y="190"/>
                    </a:lnTo>
                    <a:lnTo>
                      <a:pt x="523" y="187"/>
                    </a:lnTo>
                    <a:lnTo>
                      <a:pt x="523" y="185"/>
                    </a:lnTo>
                    <a:lnTo>
                      <a:pt x="523" y="185"/>
                    </a:lnTo>
                    <a:lnTo>
                      <a:pt x="525" y="183"/>
                    </a:lnTo>
                    <a:lnTo>
                      <a:pt x="523" y="183"/>
                    </a:lnTo>
                    <a:lnTo>
                      <a:pt x="523" y="178"/>
                    </a:lnTo>
                    <a:lnTo>
                      <a:pt x="523" y="178"/>
                    </a:lnTo>
                    <a:lnTo>
                      <a:pt x="523" y="175"/>
                    </a:lnTo>
                    <a:lnTo>
                      <a:pt x="523" y="173"/>
                    </a:lnTo>
                    <a:lnTo>
                      <a:pt x="521" y="173"/>
                    </a:lnTo>
                    <a:lnTo>
                      <a:pt x="521" y="171"/>
                    </a:lnTo>
                    <a:lnTo>
                      <a:pt x="521" y="168"/>
                    </a:lnTo>
                    <a:lnTo>
                      <a:pt x="521" y="166"/>
                    </a:lnTo>
                    <a:lnTo>
                      <a:pt x="518" y="166"/>
                    </a:lnTo>
                    <a:lnTo>
                      <a:pt x="516" y="164"/>
                    </a:lnTo>
                    <a:lnTo>
                      <a:pt x="514" y="161"/>
                    </a:lnTo>
                    <a:lnTo>
                      <a:pt x="511" y="161"/>
                    </a:lnTo>
                    <a:lnTo>
                      <a:pt x="511" y="161"/>
                    </a:lnTo>
                    <a:lnTo>
                      <a:pt x="511" y="161"/>
                    </a:lnTo>
                    <a:lnTo>
                      <a:pt x="511" y="159"/>
                    </a:lnTo>
                    <a:lnTo>
                      <a:pt x="511" y="159"/>
                    </a:lnTo>
                    <a:lnTo>
                      <a:pt x="509" y="156"/>
                    </a:lnTo>
                    <a:lnTo>
                      <a:pt x="509" y="154"/>
                    </a:lnTo>
                    <a:lnTo>
                      <a:pt x="506" y="149"/>
                    </a:lnTo>
                    <a:lnTo>
                      <a:pt x="506" y="149"/>
                    </a:lnTo>
                    <a:lnTo>
                      <a:pt x="504" y="147"/>
                    </a:lnTo>
                    <a:lnTo>
                      <a:pt x="504" y="147"/>
                    </a:lnTo>
                    <a:lnTo>
                      <a:pt x="504" y="145"/>
                    </a:lnTo>
                    <a:lnTo>
                      <a:pt x="502" y="142"/>
                    </a:lnTo>
                    <a:lnTo>
                      <a:pt x="502" y="135"/>
                    </a:lnTo>
                    <a:lnTo>
                      <a:pt x="499" y="135"/>
                    </a:lnTo>
                    <a:lnTo>
                      <a:pt x="502" y="135"/>
                    </a:lnTo>
                    <a:lnTo>
                      <a:pt x="502" y="133"/>
                    </a:lnTo>
                    <a:lnTo>
                      <a:pt x="499" y="128"/>
                    </a:lnTo>
                    <a:lnTo>
                      <a:pt x="499" y="126"/>
                    </a:lnTo>
                    <a:lnTo>
                      <a:pt x="499" y="126"/>
                    </a:lnTo>
                    <a:lnTo>
                      <a:pt x="497" y="119"/>
                    </a:lnTo>
                    <a:lnTo>
                      <a:pt x="495" y="119"/>
                    </a:lnTo>
                    <a:lnTo>
                      <a:pt x="483" y="109"/>
                    </a:lnTo>
                    <a:lnTo>
                      <a:pt x="478" y="107"/>
                    </a:lnTo>
                    <a:lnTo>
                      <a:pt x="473" y="107"/>
                    </a:lnTo>
                    <a:lnTo>
                      <a:pt x="471" y="107"/>
                    </a:lnTo>
                    <a:lnTo>
                      <a:pt x="471" y="107"/>
                    </a:lnTo>
                    <a:lnTo>
                      <a:pt x="469" y="109"/>
                    </a:lnTo>
                    <a:lnTo>
                      <a:pt x="469" y="112"/>
                    </a:lnTo>
                    <a:lnTo>
                      <a:pt x="469" y="112"/>
                    </a:lnTo>
                    <a:lnTo>
                      <a:pt x="466" y="114"/>
                    </a:lnTo>
                    <a:lnTo>
                      <a:pt x="466" y="114"/>
                    </a:lnTo>
                    <a:lnTo>
                      <a:pt x="464" y="116"/>
                    </a:lnTo>
                    <a:lnTo>
                      <a:pt x="462" y="116"/>
                    </a:lnTo>
                    <a:lnTo>
                      <a:pt x="459" y="116"/>
                    </a:lnTo>
                    <a:lnTo>
                      <a:pt x="454" y="112"/>
                    </a:lnTo>
                    <a:lnTo>
                      <a:pt x="454" y="112"/>
                    </a:lnTo>
                    <a:lnTo>
                      <a:pt x="450" y="112"/>
                    </a:lnTo>
                    <a:lnTo>
                      <a:pt x="450" y="112"/>
                    </a:lnTo>
                    <a:lnTo>
                      <a:pt x="450" y="112"/>
                    </a:lnTo>
                    <a:lnTo>
                      <a:pt x="450" y="109"/>
                    </a:lnTo>
                    <a:lnTo>
                      <a:pt x="450" y="112"/>
                    </a:lnTo>
                    <a:lnTo>
                      <a:pt x="450" y="112"/>
                    </a:lnTo>
                    <a:lnTo>
                      <a:pt x="447" y="112"/>
                    </a:lnTo>
                    <a:lnTo>
                      <a:pt x="447" y="114"/>
                    </a:lnTo>
                    <a:lnTo>
                      <a:pt x="445" y="109"/>
                    </a:lnTo>
                    <a:lnTo>
                      <a:pt x="443" y="109"/>
                    </a:lnTo>
                    <a:lnTo>
                      <a:pt x="431" y="109"/>
                    </a:lnTo>
                    <a:lnTo>
                      <a:pt x="424" y="112"/>
                    </a:lnTo>
                    <a:lnTo>
                      <a:pt x="421" y="112"/>
                    </a:lnTo>
                    <a:lnTo>
                      <a:pt x="419" y="112"/>
                    </a:lnTo>
                    <a:lnTo>
                      <a:pt x="419" y="112"/>
                    </a:lnTo>
                    <a:lnTo>
                      <a:pt x="417" y="107"/>
                    </a:lnTo>
                    <a:lnTo>
                      <a:pt x="412" y="104"/>
                    </a:lnTo>
                    <a:lnTo>
                      <a:pt x="407" y="102"/>
                    </a:lnTo>
                    <a:lnTo>
                      <a:pt x="402" y="100"/>
                    </a:lnTo>
                    <a:lnTo>
                      <a:pt x="400" y="97"/>
                    </a:lnTo>
                    <a:lnTo>
                      <a:pt x="400" y="97"/>
                    </a:lnTo>
                    <a:lnTo>
                      <a:pt x="400" y="90"/>
                    </a:lnTo>
                    <a:lnTo>
                      <a:pt x="400" y="90"/>
                    </a:lnTo>
                    <a:lnTo>
                      <a:pt x="402" y="88"/>
                    </a:lnTo>
                    <a:lnTo>
                      <a:pt x="402" y="88"/>
                    </a:lnTo>
                    <a:lnTo>
                      <a:pt x="405" y="88"/>
                    </a:lnTo>
                    <a:lnTo>
                      <a:pt x="405" y="85"/>
                    </a:lnTo>
                    <a:lnTo>
                      <a:pt x="405" y="85"/>
                    </a:lnTo>
                    <a:lnTo>
                      <a:pt x="402" y="81"/>
                    </a:lnTo>
                    <a:lnTo>
                      <a:pt x="400" y="76"/>
                    </a:lnTo>
                    <a:lnTo>
                      <a:pt x="400" y="74"/>
                    </a:lnTo>
                    <a:lnTo>
                      <a:pt x="400" y="71"/>
                    </a:lnTo>
                    <a:lnTo>
                      <a:pt x="402" y="71"/>
                    </a:lnTo>
                    <a:lnTo>
                      <a:pt x="405" y="71"/>
                    </a:lnTo>
                    <a:lnTo>
                      <a:pt x="405" y="71"/>
                    </a:lnTo>
                    <a:lnTo>
                      <a:pt x="407" y="74"/>
                    </a:lnTo>
                    <a:lnTo>
                      <a:pt x="409" y="74"/>
                    </a:lnTo>
                    <a:lnTo>
                      <a:pt x="409" y="74"/>
                    </a:lnTo>
                    <a:lnTo>
                      <a:pt x="409" y="74"/>
                    </a:lnTo>
                    <a:lnTo>
                      <a:pt x="409" y="71"/>
                    </a:lnTo>
                    <a:lnTo>
                      <a:pt x="409" y="71"/>
                    </a:lnTo>
                    <a:lnTo>
                      <a:pt x="409" y="69"/>
                    </a:lnTo>
                    <a:lnTo>
                      <a:pt x="407" y="69"/>
                    </a:lnTo>
                    <a:lnTo>
                      <a:pt x="405" y="67"/>
                    </a:lnTo>
                    <a:lnTo>
                      <a:pt x="405" y="67"/>
                    </a:lnTo>
                    <a:lnTo>
                      <a:pt x="405" y="67"/>
                    </a:lnTo>
                    <a:lnTo>
                      <a:pt x="402" y="64"/>
                    </a:lnTo>
                    <a:lnTo>
                      <a:pt x="402" y="62"/>
                    </a:lnTo>
                    <a:lnTo>
                      <a:pt x="395" y="62"/>
                    </a:lnTo>
                    <a:lnTo>
                      <a:pt x="393" y="62"/>
                    </a:lnTo>
                    <a:lnTo>
                      <a:pt x="393" y="59"/>
                    </a:lnTo>
                    <a:lnTo>
                      <a:pt x="393" y="59"/>
                    </a:lnTo>
                    <a:lnTo>
                      <a:pt x="393" y="59"/>
                    </a:lnTo>
                    <a:lnTo>
                      <a:pt x="393" y="57"/>
                    </a:lnTo>
                    <a:lnTo>
                      <a:pt x="393" y="57"/>
                    </a:lnTo>
                    <a:lnTo>
                      <a:pt x="393" y="57"/>
                    </a:lnTo>
                    <a:lnTo>
                      <a:pt x="393" y="57"/>
                    </a:lnTo>
                    <a:lnTo>
                      <a:pt x="398" y="57"/>
                    </a:lnTo>
                    <a:lnTo>
                      <a:pt x="395" y="55"/>
                    </a:lnTo>
                    <a:lnTo>
                      <a:pt x="395" y="50"/>
                    </a:lnTo>
                    <a:lnTo>
                      <a:pt x="395" y="48"/>
                    </a:lnTo>
                    <a:lnTo>
                      <a:pt x="398" y="45"/>
                    </a:lnTo>
                    <a:lnTo>
                      <a:pt x="398" y="45"/>
                    </a:lnTo>
                    <a:lnTo>
                      <a:pt x="398" y="45"/>
                    </a:lnTo>
                    <a:lnTo>
                      <a:pt x="398" y="43"/>
                    </a:lnTo>
                    <a:lnTo>
                      <a:pt x="398" y="43"/>
                    </a:lnTo>
                    <a:lnTo>
                      <a:pt x="398" y="43"/>
                    </a:lnTo>
                    <a:lnTo>
                      <a:pt x="395" y="41"/>
                    </a:lnTo>
                    <a:lnTo>
                      <a:pt x="393" y="41"/>
                    </a:lnTo>
                    <a:lnTo>
                      <a:pt x="391" y="38"/>
                    </a:lnTo>
                    <a:lnTo>
                      <a:pt x="391" y="36"/>
                    </a:lnTo>
                    <a:lnTo>
                      <a:pt x="388" y="36"/>
                    </a:lnTo>
                    <a:lnTo>
                      <a:pt x="386" y="36"/>
                    </a:lnTo>
                    <a:lnTo>
                      <a:pt x="381" y="36"/>
                    </a:lnTo>
                    <a:lnTo>
                      <a:pt x="369" y="38"/>
                    </a:lnTo>
                    <a:lnTo>
                      <a:pt x="367" y="36"/>
                    </a:lnTo>
                    <a:lnTo>
                      <a:pt x="365" y="36"/>
                    </a:lnTo>
                    <a:lnTo>
                      <a:pt x="362" y="33"/>
                    </a:lnTo>
                    <a:lnTo>
                      <a:pt x="362" y="33"/>
                    </a:lnTo>
                    <a:lnTo>
                      <a:pt x="360" y="33"/>
                    </a:lnTo>
                    <a:lnTo>
                      <a:pt x="357" y="33"/>
                    </a:lnTo>
                    <a:lnTo>
                      <a:pt x="357" y="31"/>
                    </a:lnTo>
                    <a:lnTo>
                      <a:pt x="357" y="26"/>
                    </a:lnTo>
                    <a:lnTo>
                      <a:pt x="355" y="24"/>
                    </a:lnTo>
                    <a:lnTo>
                      <a:pt x="355" y="24"/>
                    </a:lnTo>
                    <a:lnTo>
                      <a:pt x="353" y="19"/>
                    </a:lnTo>
                    <a:lnTo>
                      <a:pt x="350" y="19"/>
                    </a:lnTo>
                    <a:lnTo>
                      <a:pt x="350" y="19"/>
                    </a:lnTo>
                    <a:lnTo>
                      <a:pt x="348" y="19"/>
                    </a:lnTo>
                    <a:lnTo>
                      <a:pt x="346" y="22"/>
                    </a:lnTo>
                    <a:lnTo>
                      <a:pt x="346" y="22"/>
                    </a:lnTo>
                    <a:lnTo>
                      <a:pt x="343" y="19"/>
                    </a:lnTo>
                    <a:lnTo>
                      <a:pt x="339" y="19"/>
                    </a:lnTo>
                    <a:lnTo>
                      <a:pt x="336" y="14"/>
                    </a:lnTo>
                    <a:lnTo>
                      <a:pt x="324" y="3"/>
                    </a:lnTo>
                    <a:lnTo>
                      <a:pt x="322" y="0"/>
                    </a:lnTo>
                    <a:lnTo>
                      <a:pt x="322" y="3"/>
                    </a:lnTo>
                    <a:lnTo>
                      <a:pt x="322" y="10"/>
                    </a:lnTo>
                    <a:lnTo>
                      <a:pt x="320" y="10"/>
                    </a:lnTo>
                    <a:lnTo>
                      <a:pt x="317" y="12"/>
                    </a:lnTo>
                    <a:lnTo>
                      <a:pt x="315" y="12"/>
                    </a:lnTo>
                    <a:lnTo>
                      <a:pt x="313" y="10"/>
                    </a:lnTo>
                    <a:lnTo>
                      <a:pt x="308" y="7"/>
                    </a:lnTo>
                    <a:lnTo>
                      <a:pt x="305" y="7"/>
                    </a:lnTo>
                    <a:lnTo>
                      <a:pt x="305" y="10"/>
                    </a:lnTo>
                    <a:lnTo>
                      <a:pt x="301" y="10"/>
                    </a:lnTo>
                    <a:lnTo>
                      <a:pt x="301" y="12"/>
                    </a:lnTo>
                    <a:lnTo>
                      <a:pt x="298" y="12"/>
                    </a:lnTo>
                    <a:lnTo>
                      <a:pt x="298" y="12"/>
                    </a:lnTo>
                    <a:lnTo>
                      <a:pt x="298" y="14"/>
                    </a:lnTo>
                    <a:lnTo>
                      <a:pt x="301" y="14"/>
                    </a:lnTo>
                    <a:lnTo>
                      <a:pt x="305" y="19"/>
                    </a:lnTo>
                    <a:lnTo>
                      <a:pt x="308" y="19"/>
                    </a:lnTo>
                    <a:lnTo>
                      <a:pt x="310" y="22"/>
                    </a:lnTo>
                    <a:lnTo>
                      <a:pt x="310" y="26"/>
                    </a:lnTo>
                    <a:lnTo>
                      <a:pt x="315" y="31"/>
                    </a:lnTo>
                    <a:lnTo>
                      <a:pt x="317" y="33"/>
                    </a:lnTo>
                    <a:lnTo>
                      <a:pt x="317" y="36"/>
                    </a:lnTo>
                    <a:lnTo>
                      <a:pt x="317" y="36"/>
                    </a:lnTo>
                    <a:lnTo>
                      <a:pt x="317" y="36"/>
                    </a:lnTo>
                    <a:lnTo>
                      <a:pt x="317" y="36"/>
                    </a:lnTo>
                    <a:lnTo>
                      <a:pt x="313" y="38"/>
                    </a:lnTo>
                    <a:lnTo>
                      <a:pt x="313" y="36"/>
                    </a:lnTo>
                    <a:lnTo>
                      <a:pt x="313" y="36"/>
                    </a:lnTo>
                    <a:lnTo>
                      <a:pt x="313" y="36"/>
                    </a:lnTo>
                    <a:lnTo>
                      <a:pt x="313" y="33"/>
                    </a:lnTo>
                    <a:lnTo>
                      <a:pt x="313" y="33"/>
                    </a:lnTo>
                    <a:lnTo>
                      <a:pt x="313" y="29"/>
                    </a:lnTo>
                    <a:lnTo>
                      <a:pt x="310" y="29"/>
                    </a:lnTo>
                    <a:lnTo>
                      <a:pt x="310" y="26"/>
                    </a:lnTo>
                    <a:lnTo>
                      <a:pt x="303" y="24"/>
                    </a:lnTo>
                    <a:lnTo>
                      <a:pt x="303" y="24"/>
                    </a:lnTo>
                    <a:lnTo>
                      <a:pt x="301" y="24"/>
                    </a:lnTo>
                    <a:lnTo>
                      <a:pt x="301" y="24"/>
                    </a:lnTo>
                    <a:lnTo>
                      <a:pt x="298" y="24"/>
                    </a:lnTo>
                    <a:lnTo>
                      <a:pt x="298" y="24"/>
                    </a:lnTo>
                    <a:lnTo>
                      <a:pt x="296" y="24"/>
                    </a:lnTo>
                    <a:lnTo>
                      <a:pt x="296" y="22"/>
                    </a:lnTo>
                    <a:lnTo>
                      <a:pt x="296" y="22"/>
                    </a:lnTo>
                    <a:lnTo>
                      <a:pt x="294" y="22"/>
                    </a:lnTo>
                    <a:lnTo>
                      <a:pt x="294" y="22"/>
                    </a:lnTo>
                    <a:lnTo>
                      <a:pt x="291" y="22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289" y="26"/>
                    </a:lnTo>
                    <a:lnTo>
                      <a:pt x="289" y="26"/>
                    </a:lnTo>
                    <a:lnTo>
                      <a:pt x="286" y="26"/>
                    </a:lnTo>
                    <a:lnTo>
                      <a:pt x="286" y="29"/>
                    </a:lnTo>
                    <a:lnTo>
                      <a:pt x="289" y="31"/>
                    </a:lnTo>
                    <a:lnTo>
                      <a:pt x="289" y="31"/>
                    </a:lnTo>
                    <a:lnTo>
                      <a:pt x="289" y="33"/>
                    </a:lnTo>
                    <a:lnTo>
                      <a:pt x="286" y="38"/>
                    </a:lnTo>
                    <a:lnTo>
                      <a:pt x="286" y="41"/>
                    </a:lnTo>
                    <a:lnTo>
                      <a:pt x="284" y="41"/>
                    </a:lnTo>
                    <a:lnTo>
                      <a:pt x="284" y="41"/>
                    </a:lnTo>
                    <a:lnTo>
                      <a:pt x="284" y="43"/>
                    </a:lnTo>
                    <a:lnTo>
                      <a:pt x="284" y="43"/>
                    </a:lnTo>
                    <a:lnTo>
                      <a:pt x="284" y="43"/>
                    </a:lnTo>
                    <a:lnTo>
                      <a:pt x="284" y="45"/>
                    </a:lnTo>
                    <a:lnTo>
                      <a:pt x="282" y="45"/>
                    </a:lnTo>
                    <a:lnTo>
                      <a:pt x="279" y="45"/>
                    </a:lnTo>
                    <a:lnTo>
                      <a:pt x="277" y="45"/>
                    </a:lnTo>
                    <a:lnTo>
                      <a:pt x="275" y="45"/>
                    </a:lnTo>
                    <a:lnTo>
                      <a:pt x="272" y="48"/>
                    </a:lnTo>
                    <a:lnTo>
                      <a:pt x="265" y="45"/>
                    </a:lnTo>
                    <a:lnTo>
                      <a:pt x="260" y="45"/>
                    </a:lnTo>
                    <a:lnTo>
                      <a:pt x="256" y="48"/>
                    </a:lnTo>
                    <a:lnTo>
                      <a:pt x="251" y="52"/>
                    </a:lnTo>
                    <a:lnTo>
                      <a:pt x="249" y="57"/>
                    </a:lnTo>
                    <a:lnTo>
                      <a:pt x="249" y="57"/>
                    </a:lnTo>
                    <a:lnTo>
                      <a:pt x="246" y="59"/>
                    </a:lnTo>
                    <a:lnTo>
                      <a:pt x="244" y="62"/>
                    </a:lnTo>
                    <a:lnTo>
                      <a:pt x="239" y="64"/>
                    </a:lnTo>
                    <a:lnTo>
                      <a:pt x="237" y="67"/>
                    </a:lnTo>
                    <a:lnTo>
                      <a:pt x="237" y="69"/>
                    </a:lnTo>
                    <a:lnTo>
                      <a:pt x="239" y="74"/>
                    </a:lnTo>
                    <a:lnTo>
                      <a:pt x="239" y="78"/>
                    </a:lnTo>
                    <a:lnTo>
                      <a:pt x="237" y="81"/>
                    </a:lnTo>
                    <a:lnTo>
                      <a:pt x="237" y="81"/>
                    </a:lnTo>
                    <a:lnTo>
                      <a:pt x="239" y="83"/>
                    </a:lnTo>
                    <a:lnTo>
                      <a:pt x="239" y="85"/>
                    </a:lnTo>
                    <a:lnTo>
                      <a:pt x="239" y="88"/>
                    </a:lnTo>
                    <a:lnTo>
                      <a:pt x="242" y="90"/>
                    </a:lnTo>
                    <a:lnTo>
                      <a:pt x="242" y="93"/>
                    </a:lnTo>
                    <a:lnTo>
                      <a:pt x="242" y="95"/>
                    </a:lnTo>
                    <a:lnTo>
                      <a:pt x="242" y="97"/>
                    </a:lnTo>
                    <a:lnTo>
                      <a:pt x="242" y="97"/>
                    </a:lnTo>
                    <a:lnTo>
                      <a:pt x="244" y="100"/>
                    </a:lnTo>
                    <a:lnTo>
                      <a:pt x="244" y="100"/>
                    </a:lnTo>
                    <a:lnTo>
                      <a:pt x="246" y="100"/>
                    </a:lnTo>
                    <a:lnTo>
                      <a:pt x="249" y="102"/>
                    </a:lnTo>
                    <a:lnTo>
                      <a:pt x="249" y="102"/>
                    </a:lnTo>
                    <a:lnTo>
                      <a:pt x="249" y="102"/>
                    </a:lnTo>
                    <a:lnTo>
                      <a:pt x="246" y="102"/>
                    </a:lnTo>
                    <a:lnTo>
                      <a:pt x="246" y="102"/>
                    </a:lnTo>
                    <a:lnTo>
                      <a:pt x="244" y="104"/>
                    </a:lnTo>
                    <a:lnTo>
                      <a:pt x="244" y="107"/>
                    </a:lnTo>
                    <a:lnTo>
                      <a:pt x="242" y="109"/>
                    </a:lnTo>
                    <a:lnTo>
                      <a:pt x="239" y="109"/>
                    </a:lnTo>
                    <a:lnTo>
                      <a:pt x="234" y="107"/>
                    </a:lnTo>
                    <a:lnTo>
                      <a:pt x="230" y="107"/>
                    </a:lnTo>
                    <a:lnTo>
                      <a:pt x="218" y="107"/>
                    </a:lnTo>
                    <a:lnTo>
                      <a:pt x="216" y="107"/>
                    </a:lnTo>
                    <a:lnTo>
                      <a:pt x="204" y="104"/>
                    </a:lnTo>
                    <a:lnTo>
                      <a:pt x="194" y="104"/>
                    </a:lnTo>
                    <a:lnTo>
                      <a:pt x="187" y="104"/>
                    </a:lnTo>
                    <a:lnTo>
                      <a:pt x="182" y="104"/>
                    </a:lnTo>
                    <a:lnTo>
                      <a:pt x="180" y="104"/>
                    </a:lnTo>
                    <a:lnTo>
                      <a:pt x="175" y="107"/>
                    </a:lnTo>
                    <a:lnTo>
                      <a:pt x="171" y="107"/>
                    </a:lnTo>
                    <a:lnTo>
                      <a:pt x="168" y="109"/>
                    </a:lnTo>
                    <a:lnTo>
                      <a:pt x="161" y="109"/>
                    </a:lnTo>
                    <a:lnTo>
                      <a:pt x="161" y="109"/>
                    </a:lnTo>
                    <a:lnTo>
                      <a:pt x="159" y="107"/>
                    </a:lnTo>
                    <a:lnTo>
                      <a:pt x="156" y="107"/>
                    </a:lnTo>
                    <a:lnTo>
                      <a:pt x="156" y="104"/>
                    </a:lnTo>
                    <a:lnTo>
                      <a:pt x="154" y="102"/>
                    </a:lnTo>
                    <a:lnTo>
                      <a:pt x="154" y="100"/>
                    </a:lnTo>
                    <a:lnTo>
                      <a:pt x="154" y="100"/>
                    </a:lnTo>
                    <a:lnTo>
                      <a:pt x="149" y="97"/>
                    </a:lnTo>
                    <a:lnTo>
                      <a:pt x="149" y="95"/>
                    </a:lnTo>
                    <a:lnTo>
                      <a:pt x="147" y="95"/>
                    </a:lnTo>
                    <a:lnTo>
                      <a:pt x="145" y="88"/>
                    </a:lnTo>
                    <a:lnTo>
                      <a:pt x="140" y="83"/>
                    </a:lnTo>
                    <a:lnTo>
                      <a:pt x="137" y="78"/>
                    </a:lnTo>
                    <a:lnTo>
                      <a:pt x="133" y="71"/>
                    </a:lnTo>
                    <a:lnTo>
                      <a:pt x="133" y="71"/>
                    </a:lnTo>
                    <a:lnTo>
                      <a:pt x="133" y="69"/>
                    </a:lnTo>
                    <a:lnTo>
                      <a:pt x="133" y="67"/>
                    </a:lnTo>
                    <a:lnTo>
                      <a:pt x="133" y="67"/>
                    </a:lnTo>
                    <a:lnTo>
                      <a:pt x="133" y="64"/>
                    </a:lnTo>
                    <a:lnTo>
                      <a:pt x="130" y="64"/>
                    </a:lnTo>
                    <a:lnTo>
                      <a:pt x="130" y="62"/>
                    </a:lnTo>
                    <a:lnTo>
                      <a:pt x="121" y="55"/>
                    </a:lnTo>
                    <a:lnTo>
                      <a:pt x="116" y="50"/>
                    </a:lnTo>
                    <a:lnTo>
                      <a:pt x="109" y="45"/>
                    </a:lnTo>
                    <a:lnTo>
                      <a:pt x="102" y="41"/>
                    </a:lnTo>
                    <a:lnTo>
                      <a:pt x="93" y="36"/>
                    </a:lnTo>
                    <a:lnTo>
                      <a:pt x="90" y="33"/>
                    </a:lnTo>
                    <a:lnTo>
                      <a:pt x="85" y="33"/>
                    </a:lnTo>
                    <a:lnTo>
                      <a:pt x="74" y="36"/>
                    </a:lnTo>
                    <a:lnTo>
                      <a:pt x="64" y="36"/>
                    </a:lnTo>
                    <a:lnTo>
                      <a:pt x="55" y="38"/>
                    </a:lnTo>
                    <a:lnTo>
                      <a:pt x="52" y="38"/>
                    </a:lnTo>
                    <a:lnTo>
                      <a:pt x="41" y="43"/>
                    </a:lnTo>
                    <a:lnTo>
                      <a:pt x="38" y="45"/>
                    </a:lnTo>
                    <a:lnTo>
                      <a:pt x="29" y="48"/>
                    </a:lnTo>
                    <a:lnTo>
                      <a:pt x="19" y="57"/>
                    </a:lnTo>
                    <a:lnTo>
                      <a:pt x="19" y="57"/>
                    </a:lnTo>
                    <a:lnTo>
                      <a:pt x="17" y="57"/>
                    </a:lnTo>
                    <a:lnTo>
                      <a:pt x="12" y="64"/>
                    </a:lnTo>
                    <a:lnTo>
                      <a:pt x="3" y="7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3" y="76"/>
                    </a:lnTo>
                    <a:lnTo>
                      <a:pt x="3" y="76"/>
                    </a:lnTo>
                    <a:lnTo>
                      <a:pt x="3" y="76"/>
                    </a:lnTo>
                    <a:lnTo>
                      <a:pt x="5" y="78"/>
                    </a:lnTo>
                    <a:lnTo>
                      <a:pt x="5" y="78"/>
                    </a:lnTo>
                    <a:lnTo>
                      <a:pt x="5" y="78"/>
                    </a:lnTo>
                    <a:lnTo>
                      <a:pt x="5" y="78"/>
                    </a:lnTo>
                    <a:lnTo>
                      <a:pt x="5" y="78"/>
                    </a:lnTo>
                    <a:lnTo>
                      <a:pt x="7" y="78"/>
                    </a:lnTo>
                    <a:lnTo>
                      <a:pt x="7" y="78"/>
                    </a:lnTo>
                    <a:lnTo>
                      <a:pt x="7" y="78"/>
                    </a:lnTo>
                    <a:lnTo>
                      <a:pt x="7" y="81"/>
                    </a:lnTo>
                    <a:lnTo>
                      <a:pt x="7" y="81"/>
                    </a:lnTo>
                    <a:lnTo>
                      <a:pt x="7" y="81"/>
                    </a:lnTo>
                    <a:lnTo>
                      <a:pt x="10" y="81"/>
                    </a:lnTo>
                    <a:lnTo>
                      <a:pt x="10" y="81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3"/>
                    </a:lnTo>
                    <a:lnTo>
                      <a:pt x="10" y="85"/>
                    </a:lnTo>
                    <a:lnTo>
                      <a:pt x="10" y="85"/>
                    </a:lnTo>
                    <a:lnTo>
                      <a:pt x="10" y="88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7" y="90"/>
                    </a:lnTo>
                    <a:lnTo>
                      <a:pt x="7" y="93"/>
                    </a:lnTo>
                    <a:lnTo>
                      <a:pt x="10" y="93"/>
                    </a:lnTo>
                    <a:lnTo>
                      <a:pt x="10" y="93"/>
                    </a:lnTo>
                    <a:lnTo>
                      <a:pt x="12" y="95"/>
                    </a:lnTo>
                    <a:lnTo>
                      <a:pt x="12" y="95"/>
                    </a:lnTo>
                    <a:lnTo>
                      <a:pt x="14" y="95"/>
                    </a:lnTo>
                    <a:lnTo>
                      <a:pt x="14" y="95"/>
                    </a:lnTo>
                    <a:lnTo>
                      <a:pt x="14" y="97"/>
                    </a:lnTo>
                    <a:lnTo>
                      <a:pt x="14" y="97"/>
                    </a:lnTo>
                    <a:lnTo>
                      <a:pt x="14" y="97"/>
                    </a:lnTo>
                    <a:lnTo>
                      <a:pt x="14" y="100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19" y="102"/>
                    </a:lnTo>
                    <a:lnTo>
                      <a:pt x="19" y="104"/>
                    </a:lnTo>
                    <a:lnTo>
                      <a:pt x="19" y="104"/>
                    </a:lnTo>
                    <a:lnTo>
                      <a:pt x="22" y="109"/>
                    </a:lnTo>
                    <a:lnTo>
                      <a:pt x="22" y="109"/>
                    </a:lnTo>
                    <a:lnTo>
                      <a:pt x="22" y="112"/>
                    </a:lnTo>
                    <a:lnTo>
                      <a:pt x="22" y="112"/>
                    </a:lnTo>
                    <a:lnTo>
                      <a:pt x="22" y="112"/>
                    </a:lnTo>
                    <a:lnTo>
                      <a:pt x="22" y="112"/>
                    </a:lnTo>
                    <a:lnTo>
                      <a:pt x="22" y="114"/>
                    </a:lnTo>
                    <a:lnTo>
                      <a:pt x="22" y="114"/>
                    </a:lnTo>
                    <a:lnTo>
                      <a:pt x="22" y="116"/>
                    </a:lnTo>
                    <a:lnTo>
                      <a:pt x="22" y="116"/>
                    </a:lnTo>
                    <a:lnTo>
                      <a:pt x="22" y="119"/>
                    </a:lnTo>
                    <a:lnTo>
                      <a:pt x="22" y="121"/>
                    </a:lnTo>
                    <a:lnTo>
                      <a:pt x="22" y="121"/>
                    </a:lnTo>
                    <a:lnTo>
                      <a:pt x="22" y="121"/>
                    </a:lnTo>
                    <a:lnTo>
                      <a:pt x="24" y="123"/>
                    </a:lnTo>
                    <a:lnTo>
                      <a:pt x="24" y="123"/>
                    </a:lnTo>
                    <a:lnTo>
                      <a:pt x="24" y="123"/>
                    </a:lnTo>
                    <a:lnTo>
                      <a:pt x="24" y="121"/>
                    </a:lnTo>
                    <a:lnTo>
                      <a:pt x="26" y="119"/>
                    </a:lnTo>
                    <a:lnTo>
                      <a:pt x="26" y="119"/>
                    </a:lnTo>
                    <a:lnTo>
                      <a:pt x="26" y="116"/>
                    </a:lnTo>
                    <a:lnTo>
                      <a:pt x="22" y="112"/>
                    </a:lnTo>
                    <a:lnTo>
                      <a:pt x="22" y="109"/>
                    </a:lnTo>
                    <a:lnTo>
                      <a:pt x="22" y="107"/>
                    </a:lnTo>
                    <a:lnTo>
                      <a:pt x="22" y="102"/>
                    </a:lnTo>
                    <a:lnTo>
                      <a:pt x="22" y="102"/>
                    </a:lnTo>
                    <a:lnTo>
                      <a:pt x="22" y="100"/>
                    </a:lnTo>
                    <a:lnTo>
                      <a:pt x="22" y="100"/>
                    </a:lnTo>
                    <a:lnTo>
                      <a:pt x="22" y="97"/>
                    </a:lnTo>
                    <a:lnTo>
                      <a:pt x="22" y="97"/>
                    </a:lnTo>
                    <a:lnTo>
                      <a:pt x="24" y="88"/>
                    </a:lnTo>
                    <a:lnTo>
                      <a:pt x="26" y="85"/>
                    </a:lnTo>
                    <a:lnTo>
                      <a:pt x="26" y="85"/>
                    </a:lnTo>
                    <a:lnTo>
                      <a:pt x="24" y="83"/>
                    </a:lnTo>
                    <a:lnTo>
                      <a:pt x="24" y="83"/>
                    </a:lnTo>
                    <a:lnTo>
                      <a:pt x="24" y="83"/>
                    </a:lnTo>
                    <a:lnTo>
                      <a:pt x="26" y="81"/>
                    </a:lnTo>
                    <a:lnTo>
                      <a:pt x="26" y="81"/>
                    </a:lnTo>
                    <a:lnTo>
                      <a:pt x="26" y="78"/>
                    </a:lnTo>
                    <a:lnTo>
                      <a:pt x="24" y="78"/>
                    </a:lnTo>
                    <a:lnTo>
                      <a:pt x="22" y="78"/>
                    </a:lnTo>
                    <a:lnTo>
                      <a:pt x="22" y="78"/>
                    </a:lnTo>
                    <a:lnTo>
                      <a:pt x="19" y="81"/>
                    </a:lnTo>
                    <a:lnTo>
                      <a:pt x="19" y="81"/>
                    </a:lnTo>
                    <a:lnTo>
                      <a:pt x="19" y="81"/>
                    </a:lnTo>
                    <a:lnTo>
                      <a:pt x="19" y="78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22" y="74"/>
                    </a:lnTo>
                    <a:lnTo>
                      <a:pt x="26" y="59"/>
                    </a:lnTo>
                    <a:lnTo>
                      <a:pt x="29" y="57"/>
                    </a:lnTo>
                    <a:lnTo>
                      <a:pt x="33" y="55"/>
                    </a:lnTo>
                    <a:lnTo>
                      <a:pt x="36" y="52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43" y="52"/>
                    </a:lnTo>
                    <a:lnTo>
                      <a:pt x="45" y="52"/>
                    </a:lnTo>
                    <a:lnTo>
                      <a:pt x="48" y="52"/>
                    </a:lnTo>
                    <a:lnTo>
                      <a:pt x="50" y="50"/>
                    </a:lnTo>
                    <a:lnTo>
                      <a:pt x="67" y="48"/>
                    </a:lnTo>
                    <a:lnTo>
                      <a:pt x="69" y="48"/>
                    </a:lnTo>
                    <a:lnTo>
                      <a:pt x="71" y="48"/>
                    </a:lnTo>
                    <a:lnTo>
                      <a:pt x="74" y="48"/>
                    </a:lnTo>
                    <a:lnTo>
                      <a:pt x="76" y="50"/>
                    </a:lnTo>
                    <a:lnTo>
                      <a:pt x="78" y="52"/>
                    </a:lnTo>
                    <a:lnTo>
                      <a:pt x="78" y="52"/>
                    </a:lnTo>
                    <a:lnTo>
                      <a:pt x="78" y="55"/>
                    </a:lnTo>
                    <a:lnTo>
                      <a:pt x="78" y="55"/>
                    </a:lnTo>
                    <a:lnTo>
                      <a:pt x="78" y="57"/>
                    </a:lnTo>
                    <a:lnTo>
                      <a:pt x="78" y="5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62"/>
                    </a:lnTo>
                    <a:lnTo>
                      <a:pt x="78" y="62"/>
                    </a:lnTo>
                    <a:lnTo>
                      <a:pt x="78" y="62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78" y="67"/>
                    </a:lnTo>
                    <a:lnTo>
                      <a:pt x="81" y="67"/>
                    </a:lnTo>
                    <a:lnTo>
                      <a:pt x="83" y="71"/>
                    </a:lnTo>
                    <a:lnTo>
                      <a:pt x="83" y="74"/>
                    </a:lnTo>
                    <a:lnTo>
                      <a:pt x="83" y="76"/>
                    </a:lnTo>
                    <a:lnTo>
                      <a:pt x="83" y="78"/>
                    </a:lnTo>
                    <a:lnTo>
                      <a:pt x="83" y="85"/>
                    </a:lnTo>
                    <a:lnTo>
                      <a:pt x="85" y="88"/>
                    </a:lnTo>
                    <a:lnTo>
                      <a:pt x="85" y="90"/>
                    </a:lnTo>
                    <a:lnTo>
                      <a:pt x="85" y="93"/>
                    </a:lnTo>
                    <a:lnTo>
                      <a:pt x="85" y="93"/>
                    </a:lnTo>
                    <a:lnTo>
                      <a:pt x="88" y="95"/>
                    </a:lnTo>
                    <a:lnTo>
                      <a:pt x="88" y="95"/>
                    </a:lnTo>
                    <a:lnTo>
                      <a:pt x="90" y="95"/>
                    </a:lnTo>
                    <a:lnTo>
                      <a:pt x="90" y="95"/>
                    </a:lnTo>
                    <a:lnTo>
                      <a:pt x="93" y="97"/>
                    </a:lnTo>
                    <a:lnTo>
                      <a:pt x="93" y="97"/>
                    </a:lnTo>
                    <a:lnTo>
                      <a:pt x="93" y="100"/>
                    </a:lnTo>
                    <a:lnTo>
                      <a:pt x="95" y="100"/>
                    </a:lnTo>
                    <a:lnTo>
                      <a:pt x="97" y="100"/>
                    </a:lnTo>
                    <a:lnTo>
                      <a:pt x="97" y="102"/>
                    </a:lnTo>
                    <a:lnTo>
                      <a:pt x="100" y="104"/>
                    </a:lnTo>
                    <a:lnTo>
                      <a:pt x="104" y="104"/>
                    </a:lnTo>
                    <a:lnTo>
                      <a:pt x="114" y="114"/>
                    </a:lnTo>
                    <a:lnTo>
                      <a:pt x="116" y="116"/>
                    </a:lnTo>
                    <a:lnTo>
                      <a:pt x="116" y="119"/>
                    </a:lnTo>
                    <a:lnTo>
                      <a:pt x="116" y="119"/>
                    </a:lnTo>
                    <a:lnTo>
                      <a:pt x="119" y="119"/>
                    </a:lnTo>
                    <a:lnTo>
                      <a:pt x="121" y="119"/>
                    </a:lnTo>
                    <a:lnTo>
                      <a:pt x="121" y="121"/>
                    </a:lnTo>
                    <a:lnTo>
                      <a:pt x="121" y="119"/>
                    </a:lnTo>
                    <a:lnTo>
                      <a:pt x="121" y="121"/>
                    </a:lnTo>
                    <a:lnTo>
                      <a:pt x="121" y="121"/>
                    </a:lnTo>
                    <a:lnTo>
                      <a:pt x="121" y="121"/>
                    </a:lnTo>
                    <a:lnTo>
                      <a:pt x="121" y="121"/>
                    </a:lnTo>
                    <a:lnTo>
                      <a:pt x="121" y="121"/>
                    </a:lnTo>
                    <a:lnTo>
                      <a:pt x="121" y="123"/>
                    </a:lnTo>
                    <a:lnTo>
                      <a:pt x="121" y="123"/>
                    </a:lnTo>
                    <a:lnTo>
                      <a:pt x="123" y="123"/>
                    </a:lnTo>
                    <a:lnTo>
                      <a:pt x="123" y="123"/>
                    </a:lnTo>
                    <a:lnTo>
                      <a:pt x="121" y="123"/>
                    </a:lnTo>
                    <a:lnTo>
                      <a:pt x="119" y="121"/>
                    </a:lnTo>
                    <a:lnTo>
                      <a:pt x="119" y="121"/>
                    </a:lnTo>
                    <a:lnTo>
                      <a:pt x="119" y="123"/>
                    </a:lnTo>
                    <a:lnTo>
                      <a:pt x="119" y="123"/>
                    </a:lnTo>
                    <a:lnTo>
                      <a:pt x="121" y="126"/>
                    </a:lnTo>
                    <a:lnTo>
                      <a:pt x="121" y="128"/>
                    </a:lnTo>
                    <a:lnTo>
                      <a:pt x="123" y="128"/>
                    </a:lnTo>
                    <a:lnTo>
                      <a:pt x="123" y="128"/>
                    </a:lnTo>
                    <a:lnTo>
                      <a:pt x="123" y="130"/>
                    </a:lnTo>
                    <a:lnTo>
                      <a:pt x="121" y="130"/>
                    </a:lnTo>
                    <a:lnTo>
                      <a:pt x="121" y="135"/>
                    </a:lnTo>
                    <a:lnTo>
                      <a:pt x="119" y="135"/>
                    </a:lnTo>
                    <a:lnTo>
                      <a:pt x="116" y="135"/>
                    </a:lnTo>
                    <a:lnTo>
                      <a:pt x="116" y="138"/>
                    </a:lnTo>
                    <a:lnTo>
                      <a:pt x="116" y="138"/>
                    </a:lnTo>
                    <a:lnTo>
                      <a:pt x="114" y="138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7" y="138"/>
                    </a:lnTo>
                    <a:lnTo>
                      <a:pt x="107" y="138"/>
                    </a:lnTo>
                    <a:lnTo>
                      <a:pt x="107" y="135"/>
                    </a:lnTo>
                    <a:lnTo>
                      <a:pt x="107" y="135"/>
                    </a:lnTo>
                    <a:lnTo>
                      <a:pt x="104" y="135"/>
                    </a:lnTo>
                    <a:lnTo>
                      <a:pt x="102" y="133"/>
                    </a:lnTo>
                    <a:lnTo>
                      <a:pt x="100" y="133"/>
                    </a:lnTo>
                    <a:lnTo>
                      <a:pt x="100" y="133"/>
                    </a:lnTo>
                    <a:lnTo>
                      <a:pt x="97" y="133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5" y="135"/>
                    </a:lnTo>
                    <a:lnTo>
                      <a:pt x="95" y="135"/>
                    </a:lnTo>
                    <a:lnTo>
                      <a:pt x="95" y="135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5"/>
                    </a:lnTo>
                    <a:lnTo>
                      <a:pt x="97" y="138"/>
                    </a:lnTo>
                    <a:lnTo>
                      <a:pt x="97" y="138"/>
                    </a:lnTo>
                    <a:lnTo>
                      <a:pt x="97" y="138"/>
                    </a:lnTo>
                    <a:lnTo>
                      <a:pt x="97" y="138"/>
                    </a:lnTo>
                    <a:lnTo>
                      <a:pt x="97" y="140"/>
                    </a:lnTo>
                    <a:lnTo>
                      <a:pt x="97" y="140"/>
                    </a:lnTo>
                    <a:lnTo>
                      <a:pt x="100" y="142"/>
                    </a:lnTo>
                    <a:lnTo>
                      <a:pt x="100" y="145"/>
                    </a:lnTo>
                    <a:lnTo>
                      <a:pt x="100" y="145"/>
                    </a:lnTo>
                    <a:lnTo>
                      <a:pt x="100" y="147"/>
                    </a:lnTo>
                    <a:lnTo>
                      <a:pt x="100" y="147"/>
                    </a:lnTo>
                    <a:lnTo>
                      <a:pt x="104" y="147"/>
                    </a:lnTo>
                    <a:lnTo>
                      <a:pt x="104" y="147"/>
                    </a:lnTo>
                    <a:lnTo>
                      <a:pt x="102" y="147"/>
                    </a:lnTo>
                    <a:lnTo>
                      <a:pt x="102" y="149"/>
                    </a:lnTo>
                    <a:lnTo>
                      <a:pt x="102" y="149"/>
                    </a:lnTo>
                    <a:lnTo>
                      <a:pt x="104" y="149"/>
                    </a:lnTo>
                    <a:lnTo>
                      <a:pt x="95" y="149"/>
                    </a:lnTo>
                    <a:lnTo>
                      <a:pt x="95" y="149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5"/>
                    </a:lnTo>
                    <a:lnTo>
                      <a:pt x="95" y="145"/>
                    </a:lnTo>
                    <a:lnTo>
                      <a:pt x="93" y="145"/>
                    </a:lnTo>
                    <a:lnTo>
                      <a:pt x="90" y="147"/>
                    </a:lnTo>
                    <a:lnTo>
                      <a:pt x="88" y="147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8" y="147"/>
                    </a:lnTo>
                    <a:lnTo>
                      <a:pt x="88" y="147"/>
                    </a:lnTo>
                    <a:lnTo>
                      <a:pt x="88" y="147"/>
                    </a:lnTo>
                    <a:lnTo>
                      <a:pt x="88" y="149"/>
                    </a:lnTo>
                    <a:lnTo>
                      <a:pt x="88" y="149"/>
                    </a:lnTo>
                    <a:lnTo>
                      <a:pt x="85" y="149"/>
                    </a:lnTo>
                    <a:lnTo>
                      <a:pt x="85" y="149"/>
                    </a:lnTo>
                    <a:lnTo>
                      <a:pt x="83" y="149"/>
                    </a:lnTo>
                    <a:lnTo>
                      <a:pt x="83" y="149"/>
                    </a:lnTo>
                    <a:lnTo>
                      <a:pt x="81" y="149"/>
                    </a:lnTo>
                    <a:lnTo>
                      <a:pt x="81" y="149"/>
                    </a:lnTo>
                    <a:lnTo>
                      <a:pt x="78" y="149"/>
                    </a:lnTo>
                    <a:lnTo>
                      <a:pt x="78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74" y="152"/>
                    </a:lnTo>
                    <a:lnTo>
                      <a:pt x="71" y="152"/>
                    </a:lnTo>
                    <a:lnTo>
                      <a:pt x="69" y="152"/>
                    </a:lnTo>
                    <a:lnTo>
                      <a:pt x="67" y="152"/>
                    </a:lnTo>
                    <a:lnTo>
                      <a:pt x="67" y="149"/>
                    </a:lnTo>
                    <a:lnTo>
                      <a:pt x="69" y="149"/>
                    </a:lnTo>
                    <a:lnTo>
                      <a:pt x="69" y="149"/>
                    </a:lnTo>
                    <a:lnTo>
                      <a:pt x="69" y="147"/>
                    </a:lnTo>
                    <a:lnTo>
                      <a:pt x="67" y="147"/>
                    </a:lnTo>
                    <a:lnTo>
                      <a:pt x="67" y="147"/>
                    </a:lnTo>
                    <a:lnTo>
                      <a:pt x="67" y="147"/>
                    </a:lnTo>
                    <a:lnTo>
                      <a:pt x="67" y="145"/>
                    </a:lnTo>
                    <a:lnTo>
                      <a:pt x="64" y="142"/>
                    </a:lnTo>
                    <a:lnTo>
                      <a:pt x="64" y="142"/>
                    </a:lnTo>
                    <a:lnTo>
                      <a:pt x="64" y="142"/>
                    </a:lnTo>
                    <a:lnTo>
                      <a:pt x="64" y="140"/>
                    </a:lnTo>
                    <a:lnTo>
                      <a:pt x="67" y="140"/>
                    </a:lnTo>
                    <a:lnTo>
                      <a:pt x="64" y="140"/>
                    </a:lnTo>
                    <a:lnTo>
                      <a:pt x="64" y="140"/>
                    </a:lnTo>
                    <a:lnTo>
                      <a:pt x="64" y="138"/>
                    </a:lnTo>
                    <a:lnTo>
                      <a:pt x="64" y="138"/>
                    </a:lnTo>
                    <a:lnTo>
                      <a:pt x="64" y="138"/>
                    </a:lnTo>
                    <a:lnTo>
                      <a:pt x="64" y="138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2" y="135"/>
                    </a:lnTo>
                    <a:lnTo>
                      <a:pt x="62" y="135"/>
                    </a:lnTo>
                    <a:lnTo>
                      <a:pt x="62" y="135"/>
                    </a:lnTo>
                    <a:lnTo>
                      <a:pt x="62" y="135"/>
                    </a:lnTo>
                    <a:lnTo>
                      <a:pt x="59" y="138"/>
                    </a:lnTo>
                    <a:lnTo>
                      <a:pt x="59" y="138"/>
                    </a:lnTo>
                    <a:lnTo>
                      <a:pt x="59" y="140"/>
                    </a:lnTo>
                    <a:lnTo>
                      <a:pt x="59" y="142"/>
                    </a:lnTo>
                    <a:lnTo>
                      <a:pt x="59" y="142"/>
                    </a:lnTo>
                    <a:lnTo>
                      <a:pt x="57" y="145"/>
                    </a:lnTo>
                    <a:lnTo>
                      <a:pt x="57" y="145"/>
                    </a:lnTo>
                    <a:lnTo>
                      <a:pt x="55" y="145"/>
                    </a:lnTo>
                    <a:lnTo>
                      <a:pt x="55" y="145"/>
                    </a:lnTo>
                    <a:lnTo>
                      <a:pt x="55" y="145"/>
                    </a:lnTo>
                    <a:lnTo>
                      <a:pt x="55" y="145"/>
                    </a:lnTo>
                    <a:lnTo>
                      <a:pt x="52" y="145"/>
                    </a:lnTo>
                    <a:lnTo>
                      <a:pt x="52" y="145"/>
                    </a:lnTo>
                    <a:lnTo>
                      <a:pt x="52" y="142"/>
                    </a:lnTo>
                    <a:lnTo>
                      <a:pt x="50" y="142"/>
                    </a:lnTo>
                    <a:lnTo>
                      <a:pt x="50" y="140"/>
                    </a:lnTo>
                    <a:lnTo>
                      <a:pt x="50" y="140"/>
                    </a:lnTo>
                    <a:lnTo>
                      <a:pt x="50" y="140"/>
                    </a:lnTo>
                    <a:lnTo>
                      <a:pt x="50" y="138"/>
                    </a:lnTo>
                    <a:lnTo>
                      <a:pt x="50" y="138"/>
                    </a:lnTo>
                    <a:lnTo>
                      <a:pt x="50" y="138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8" y="142"/>
                    </a:lnTo>
                    <a:lnTo>
                      <a:pt x="48" y="142"/>
                    </a:lnTo>
                    <a:lnTo>
                      <a:pt x="48" y="142"/>
                    </a:lnTo>
                    <a:lnTo>
                      <a:pt x="43" y="142"/>
                    </a:lnTo>
                    <a:lnTo>
                      <a:pt x="43" y="142"/>
                    </a:lnTo>
                    <a:lnTo>
                      <a:pt x="43" y="142"/>
                    </a:lnTo>
                    <a:lnTo>
                      <a:pt x="45" y="140"/>
                    </a:lnTo>
                    <a:lnTo>
                      <a:pt x="43" y="140"/>
                    </a:lnTo>
                    <a:lnTo>
                      <a:pt x="41" y="142"/>
                    </a:lnTo>
                    <a:lnTo>
                      <a:pt x="41" y="142"/>
                    </a:lnTo>
                    <a:lnTo>
                      <a:pt x="38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0"/>
                    </a:lnTo>
                    <a:lnTo>
                      <a:pt x="36" y="140"/>
                    </a:lnTo>
                    <a:lnTo>
                      <a:pt x="36" y="140"/>
                    </a:lnTo>
                    <a:lnTo>
                      <a:pt x="33" y="140"/>
                    </a:lnTo>
                    <a:lnTo>
                      <a:pt x="33" y="138"/>
                    </a:lnTo>
                    <a:lnTo>
                      <a:pt x="33" y="138"/>
                    </a:lnTo>
                    <a:lnTo>
                      <a:pt x="36" y="138"/>
                    </a:lnTo>
                    <a:lnTo>
                      <a:pt x="36" y="138"/>
                    </a:lnTo>
                    <a:lnTo>
                      <a:pt x="36" y="135"/>
                    </a:lnTo>
                    <a:lnTo>
                      <a:pt x="36" y="135"/>
                    </a:lnTo>
                    <a:lnTo>
                      <a:pt x="36" y="135"/>
                    </a:lnTo>
                    <a:lnTo>
                      <a:pt x="33" y="135"/>
                    </a:lnTo>
                    <a:lnTo>
                      <a:pt x="33" y="135"/>
                    </a:lnTo>
                    <a:lnTo>
                      <a:pt x="33" y="135"/>
                    </a:lnTo>
                    <a:lnTo>
                      <a:pt x="31" y="133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29" y="128"/>
                    </a:lnTo>
                    <a:lnTo>
                      <a:pt x="29" y="126"/>
                    </a:lnTo>
                    <a:lnTo>
                      <a:pt x="29" y="126"/>
                    </a:lnTo>
                    <a:lnTo>
                      <a:pt x="29" y="123"/>
                    </a:lnTo>
                    <a:lnTo>
                      <a:pt x="29" y="123"/>
                    </a:lnTo>
                    <a:lnTo>
                      <a:pt x="29" y="123"/>
                    </a:lnTo>
                    <a:lnTo>
                      <a:pt x="29" y="121"/>
                    </a:lnTo>
                    <a:lnTo>
                      <a:pt x="26" y="121"/>
                    </a:lnTo>
                    <a:lnTo>
                      <a:pt x="26" y="121"/>
                    </a:lnTo>
                    <a:lnTo>
                      <a:pt x="26" y="123"/>
                    </a:lnTo>
                    <a:lnTo>
                      <a:pt x="26" y="128"/>
                    </a:lnTo>
                    <a:lnTo>
                      <a:pt x="26" y="130"/>
                    </a:lnTo>
                    <a:lnTo>
                      <a:pt x="24" y="135"/>
                    </a:lnTo>
                    <a:lnTo>
                      <a:pt x="24" y="142"/>
                    </a:lnTo>
                    <a:lnTo>
                      <a:pt x="24" y="142"/>
                    </a:lnTo>
                    <a:lnTo>
                      <a:pt x="24" y="142"/>
                    </a:lnTo>
                    <a:lnTo>
                      <a:pt x="24" y="142"/>
                    </a:lnTo>
                    <a:lnTo>
                      <a:pt x="24" y="145"/>
                    </a:lnTo>
                    <a:lnTo>
                      <a:pt x="24" y="145"/>
                    </a:lnTo>
                    <a:lnTo>
                      <a:pt x="22" y="145"/>
                    </a:lnTo>
                    <a:lnTo>
                      <a:pt x="22" y="145"/>
                    </a:lnTo>
                    <a:lnTo>
                      <a:pt x="22" y="145"/>
                    </a:lnTo>
                    <a:lnTo>
                      <a:pt x="22" y="145"/>
                    </a:lnTo>
                    <a:lnTo>
                      <a:pt x="22" y="147"/>
                    </a:lnTo>
                    <a:lnTo>
                      <a:pt x="22" y="147"/>
                    </a:lnTo>
                    <a:lnTo>
                      <a:pt x="22" y="147"/>
                    </a:lnTo>
                    <a:lnTo>
                      <a:pt x="24" y="147"/>
                    </a:lnTo>
                    <a:lnTo>
                      <a:pt x="24" y="147"/>
                    </a:lnTo>
                    <a:lnTo>
                      <a:pt x="24" y="149"/>
                    </a:lnTo>
                    <a:lnTo>
                      <a:pt x="22" y="154"/>
                    </a:lnTo>
                    <a:lnTo>
                      <a:pt x="19" y="159"/>
                    </a:lnTo>
                    <a:lnTo>
                      <a:pt x="17" y="159"/>
                    </a:lnTo>
                    <a:lnTo>
                      <a:pt x="17" y="161"/>
                    </a:lnTo>
                    <a:lnTo>
                      <a:pt x="14" y="173"/>
                    </a:lnTo>
                    <a:lnTo>
                      <a:pt x="14" y="178"/>
                    </a:lnTo>
                    <a:lnTo>
                      <a:pt x="14" y="180"/>
                    </a:lnTo>
                    <a:lnTo>
                      <a:pt x="17" y="180"/>
                    </a:lnTo>
                    <a:lnTo>
                      <a:pt x="17" y="180"/>
                    </a:lnTo>
                    <a:lnTo>
                      <a:pt x="17" y="183"/>
                    </a:lnTo>
                    <a:lnTo>
                      <a:pt x="17" y="183"/>
                    </a:lnTo>
                    <a:lnTo>
                      <a:pt x="19" y="185"/>
                    </a:lnTo>
                    <a:lnTo>
                      <a:pt x="17" y="187"/>
                    </a:lnTo>
                    <a:lnTo>
                      <a:pt x="17" y="187"/>
                    </a:lnTo>
                    <a:lnTo>
                      <a:pt x="17" y="190"/>
                    </a:lnTo>
                    <a:lnTo>
                      <a:pt x="17" y="192"/>
                    </a:lnTo>
                    <a:lnTo>
                      <a:pt x="17" y="194"/>
                    </a:lnTo>
                    <a:lnTo>
                      <a:pt x="19" y="194"/>
                    </a:lnTo>
                    <a:lnTo>
                      <a:pt x="24" y="199"/>
                    </a:lnTo>
                    <a:lnTo>
                      <a:pt x="24" y="199"/>
                    </a:lnTo>
                    <a:lnTo>
                      <a:pt x="24" y="201"/>
                    </a:lnTo>
                    <a:lnTo>
                      <a:pt x="26" y="204"/>
                    </a:lnTo>
                    <a:lnTo>
                      <a:pt x="26" y="204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31" y="211"/>
                    </a:lnTo>
                    <a:lnTo>
                      <a:pt x="31" y="211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1" y="211"/>
                    </a:lnTo>
                    <a:lnTo>
                      <a:pt x="31" y="211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1" y="209"/>
                    </a:lnTo>
                    <a:lnTo>
                      <a:pt x="29" y="206"/>
                    </a:lnTo>
                    <a:lnTo>
                      <a:pt x="29" y="204"/>
                    </a:lnTo>
                    <a:lnTo>
                      <a:pt x="26" y="204"/>
                    </a:lnTo>
                    <a:lnTo>
                      <a:pt x="26" y="201"/>
                    </a:lnTo>
                    <a:lnTo>
                      <a:pt x="26" y="199"/>
                    </a:lnTo>
                    <a:lnTo>
                      <a:pt x="26" y="197"/>
                    </a:lnTo>
                    <a:lnTo>
                      <a:pt x="26" y="197"/>
                    </a:lnTo>
                    <a:lnTo>
                      <a:pt x="24" y="194"/>
                    </a:lnTo>
                    <a:lnTo>
                      <a:pt x="24" y="194"/>
                    </a:lnTo>
                    <a:lnTo>
                      <a:pt x="26" y="194"/>
                    </a:lnTo>
                    <a:lnTo>
                      <a:pt x="26" y="194"/>
                    </a:lnTo>
                    <a:lnTo>
                      <a:pt x="26" y="197"/>
                    </a:lnTo>
                    <a:lnTo>
                      <a:pt x="29" y="197"/>
                    </a:lnTo>
                    <a:lnTo>
                      <a:pt x="31" y="197"/>
                    </a:lnTo>
                    <a:lnTo>
                      <a:pt x="36" y="197"/>
                    </a:lnTo>
                    <a:lnTo>
                      <a:pt x="33" y="197"/>
                    </a:lnTo>
                    <a:lnTo>
                      <a:pt x="33" y="197"/>
                    </a:lnTo>
                    <a:lnTo>
                      <a:pt x="33" y="197"/>
                    </a:lnTo>
                    <a:lnTo>
                      <a:pt x="33" y="197"/>
                    </a:lnTo>
                    <a:lnTo>
                      <a:pt x="36" y="197"/>
                    </a:lnTo>
                    <a:lnTo>
                      <a:pt x="38" y="197"/>
                    </a:lnTo>
                    <a:lnTo>
                      <a:pt x="38" y="197"/>
                    </a:lnTo>
                    <a:lnTo>
                      <a:pt x="41" y="194"/>
                    </a:lnTo>
                    <a:lnTo>
                      <a:pt x="43" y="199"/>
                    </a:lnTo>
                    <a:lnTo>
                      <a:pt x="43" y="199"/>
                    </a:lnTo>
                    <a:lnTo>
                      <a:pt x="43" y="199"/>
                    </a:lnTo>
                    <a:lnTo>
                      <a:pt x="45" y="199"/>
                    </a:lnTo>
                    <a:lnTo>
                      <a:pt x="45" y="199"/>
                    </a:lnTo>
                    <a:lnTo>
                      <a:pt x="45" y="199"/>
                    </a:lnTo>
                    <a:lnTo>
                      <a:pt x="45" y="199"/>
                    </a:lnTo>
                    <a:lnTo>
                      <a:pt x="48" y="199"/>
                    </a:lnTo>
                    <a:lnTo>
                      <a:pt x="48" y="199"/>
                    </a:lnTo>
                    <a:lnTo>
                      <a:pt x="50" y="197"/>
                    </a:lnTo>
                    <a:lnTo>
                      <a:pt x="50" y="194"/>
                    </a:lnTo>
                    <a:lnTo>
                      <a:pt x="52" y="194"/>
                    </a:lnTo>
                    <a:lnTo>
                      <a:pt x="52" y="194"/>
                    </a:lnTo>
                    <a:lnTo>
                      <a:pt x="52" y="194"/>
                    </a:lnTo>
                    <a:lnTo>
                      <a:pt x="55" y="197"/>
                    </a:lnTo>
                    <a:lnTo>
                      <a:pt x="55" y="197"/>
                    </a:lnTo>
                    <a:lnTo>
                      <a:pt x="57" y="197"/>
                    </a:lnTo>
                    <a:lnTo>
                      <a:pt x="57" y="197"/>
                    </a:lnTo>
                    <a:lnTo>
                      <a:pt x="59" y="197"/>
                    </a:lnTo>
                    <a:lnTo>
                      <a:pt x="59" y="199"/>
                    </a:lnTo>
                    <a:lnTo>
                      <a:pt x="59" y="197"/>
                    </a:lnTo>
                    <a:lnTo>
                      <a:pt x="59" y="197"/>
                    </a:lnTo>
                    <a:lnTo>
                      <a:pt x="59" y="197"/>
                    </a:lnTo>
                    <a:lnTo>
                      <a:pt x="59" y="197"/>
                    </a:lnTo>
                    <a:lnTo>
                      <a:pt x="59" y="199"/>
                    </a:lnTo>
                    <a:lnTo>
                      <a:pt x="59" y="199"/>
                    </a:lnTo>
                    <a:lnTo>
                      <a:pt x="59" y="201"/>
                    </a:lnTo>
                    <a:lnTo>
                      <a:pt x="57" y="201"/>
                    </a:lnTo>
                    <a:lnTo>
                      <a:pt x="57" y="201"/>
                    </a:lnTo>
                    <a:lnTo>
                      <a:pt x="59" y="201"/>
                    </a:lnTo>
                    <a:lnTo>
                      <a:pt x="59" y="201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5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5" y="206"/>
                    </a:lnTo>
                    <a:lnTo>
                      <a:pt x="52" y="211"/>
                    </a:lnTo>
                    <a:lnTo>
                      <a:pt x="50" y="211"/>
                    </a:lnTo>
                    <a:lnTo>
                      <a:pt x="50" y="211"/>
                    </a:lnTo>
                    <a:lnTo>
                      <a:pt x="50" y="211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2" y="216"/>
                    </a:lnTo>
                    <a:lnTo>
                      <a:pt x="52" y="218"/>
                    </a:lnTo>
                    <a:lnTo>
                      <a:pt x="55" y="220"/>
                    </a:lnTo>
                    <a:lnTo>
                      <a:pt x="55" y="220"/>
                    </a:lnTo>
                    <a:lnTo>
                      <a:pt x="52" y="218"/>
                    </a:lnTo>
                    <a:lnTo>
                      <a:pt x="52" y="216"/>
                    </a:lnTo>
                    <a:lnTo>
                      <a:pt x="52" y="218"/>
                    </a:lnTo>
                    <a:lnTo>
                      <a:pt x="55" y="218"/>
                    </a:lnTo>
                    <a:lnTo>
                      <a:pt x="55" y="218"/>
                    </a:lnTo>
                    <a:lnTo>
                      <a:pt x="55" y="216"/>
                    </a:lnTo>
                    <a:lnTo>
                      <a:pt x="55" y="216"/>
                    </a:lnTo>
                    <a:lnTo>
                      <a:pt x="55" y="216"/>
                    </a:lnTo>
                    <a:lnTo>
                      <a:pt x="57" y="218"/>
                    </a:lnTo>
                    <a:lnTo>
                      <a:pt x="59" y="220"/>
                    </a:lnTo>
                    <a:lnTo>
                      <a:pt x="59" y="220"/>
                    </a:lnTo>
                    <a:lnTo>
                      <a:pt x="59" y="220"/>
                    </a:lnTo>
                    <a:lnTo>
                      <a:pt x="59" y="218"/>
                    </a:lnTo>
                    <a:lnTo>
                      <a:pt x="59" y="218"/>
                    </a:lnTo>
                    <a:lnTo>
                      <a:pt x="59" y="218"/>
                    </a:lnTo>
                    <a:lnTo>
                      <a:pt x="59" y="218"/>
                    </a:lnTo>
                    <a:lnTo>
                      <a:pt x="59" y="220"/>
                    </a:lnTo>
                    <a:lnTo>
                      <a:pt x="59" y="220"/>
                    </a:lnTo>
                    <a:lnTo>
                      <a:pt x="59" y="220"/>
                    </a:lnTo>
                    <a:lnTo>
                      <a:pt x="62" y="220"/>
                    </a:lnTo>
                    <a:lnTo>
                      <a:pt x="64" y="220"/>
                    </a:lnTo>
                    <a:lnTo>
                      <a:pt x="64" y="223"/>
                    </a:lnTo>
                    <a:lnTo>
                      <a:pt x="64" y="223"/>
                    </a:lnTo>
                    <a:lnTo>
                      <a:pt x="64" y="223"/>
                    </a:lnTo>
                    <a:lnTo>
                      <a:pt x="64" y="225"/>
                    </a:lnTo>
                    <a:lnTo>
                      <a:pt x="64" y="225"/>
                    </a:lnTo>
                    <a:lnTo>
                      <a:pt x="64" y="225"/>
                    </a:lnTo>
                    <a:lnTo>
                      <a:pt x="67" y="225"/>
                    </a:lnTo>
                    <a:lnTo>
                      <a:pt x="67" y="227"/>
                    </a:lnTo>
                    <a:lnTo>
                      <a:pt x="69" y="227"/>
                    </a:lnTo>
                    <a:lnTo>
                      <a:pt x="69" y="227"/>
                    </a:lnTo>
                    <a:lnTo>
                      <a:pt x="69" y="227"/>
                    </a:lnTo>
                    <a:lnTo>
                      <a:pt x="69" y="230"/>
                    </a:lnTo>
                    <a:lnTo>
                      <a:pt x="69" y="227"/>
                    </a:lnTo>
                    <a:lnTo>
                      <a:pt x="67" y="227"/>
                    </a:lnTo>
                    <a:lnTo>
                      <a:pt x="67" y="227"/>
                    </a:lnTo>
                    <a:lnTo>
                      <a:pt x="64" y="227"/>
                    </a:lnTo>
                    <a:lnTo>
                      <a:pt x="64" y="230"/>
                    </a:lnTo>
                    <a:lnTo>
                      <a:pt x="62" y="230"/>
                    </a:lnTo>
                    <a:lnTo>
                      <a:pt x="62" y="230"/>
                    </a:lnTo>
                    <a:lnTo>
                      <a:pt x="62" y="227"/>
                    </a:lnTo>
                    <a:lnTo>
                      <a:pt x="59" y="227"/>
                    </a:lnTo>
                    <a:lnTo>
                      <a:pt x="59" y="230"/>
                    </a:lnTo>
                    <a:lnTo>
                      <a:pt x="59" y="230"/>
                    </a:lnTo>
                    <a:lnTo>
                      <a:pt x="59" y="230"/>
                    </a:lnTo>
                    <a:lnTo>
                      <a:pt x="62" y="230"/>
                    </a:lnTo>
                    <a:lnTo>
                      <a:pt x="62" y="230"/>
                    </a:lnTo>
                    <a:lnTo>
                      <a:pt x="59" y="232"/>
                    </a:lnTo>
                    <a:lnTo>
                      <a:pt x="59" y="232"/>
                    </a:lnTo>
                    <a:lnTo>
                      <a:pt x="59" y="230"/>
                    </a:lnTo>
                    <a:lnTo>
                      <a:pt x="57" y="230"/>
                    </a:lnTo>
                    <a:lnTo>
                      <a:pt x="57" y="230"/>
                    </a:lnTo>
                    <a:lnTo>
                      <a:pt x="55" y="230"/>
                    </a:lnTo>
                    <a:lnTo>
                      <a:pt x="55" y="230"/>
                    </a:lnTo>
                    <a:lnTo>
                      <a:pt x="55" y="227"/>
                    </a:lnTo>
                    <a:lnTo>
                      <a:pt x="55" y="227"/>
                    </a:lnTo>
                    <a:lnTo>
                      <a:pt x="52" y="227"/>
                    </a:lnTo>
                    <a:lnTo>
                      <a:pt x="50" y="227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41" y="225"/>
                    </a:lnTo>
                    <a:lnTo>
                      <a:pt x="43" y="225"/>
                    </a:lnTo>
                    <a:lnTo>
                      <a:pt x="43" y="225"/>
                    </a:lnTo>
                    <a:lnTo>
                      <a:pt x="43" y="223"/>
                    </a:lnTo>
                    <a:lnTo>
                      <a:pt x="43" y="223"/>
                    </a:lnTo>
                    <a:lnTo>
                      <a:pt x="45" y="220"/>
                    </a:lnTo>
                    <a:lnTo>
                      <a:pt x="45" y="218"/>
                    </a:lnTo>
                    <a:lnTo>
                      <a:pt x="48" y="218"/>
                    </a:lnTo>
                    <a:lnTo>
                      <a:pt x="45" y="218"/>
                    </a:lnTo>
                    <a:lnTo>
                      <a:pt x="43" y="220"/>
                    </a:lnTo>
                    <a:lnTo>
                      <a:pt x="41" y="223"/>
                    </a:lnTo>
                    <a:lnTo>
                      <a:pt x="41" y="227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36" y="235"/>
                    </a:lnTo>
                    <a:lnTo>
                      <a:pt x="36" y="235"/>
                    </a:lnTo>
                    <a:lnTo>
                      <a:pt x="36" y="237"/>
                    </a:lnTo>
                    <a:lnTo>
                      <a:pt x="36" y="237"/>
                    </a:lnTo>
                    <a:lnTo>
                      <a:pt x="38" y="242"/>
                    </a:lnTo>
                    <a:lnTo>
                      <a:pt x="38" y="242"/>
                    </a:lnTo>
                    <a:lnTo>
                      <a:pt x="38" y="251"/>
                    </a:lnTo>
                    <a:lnTo>
                      <a:pt x="41" y="251"/>
                    </a:lnTo>
                    <a:lnTo>
                      <a:pt x="41" y="251"/>
                    </a:lnTo>
                    <a:lnTo>
                      <a:pt x="41" y="249"/>
                    </a:lnTo>
                    <a:lnTo>
                      <a:pt x="41" y="246"/>
                    </a:lnTo>
                    <a:lnTo>
                      <a:pt x="38" y="244"/>
                    </a:lnTo>
                    <a:lnTo>
                      <a:pt x="41" y="244"/>
                    </a:lnTo>
                    <a:lnTo>
                      <a:pt x="41" y="242"/>
                    </a:lnTo>
                    <a:lnTo>
                      <a:pt x="41" y="242"/>
                    </a:lnTo>
                    <a:lnTo>
                      <a:pt x="41" y="242"/>
                    </a:lnTo>
                    <a:lnTo>
                      <a:pt x="38" y="239"/>
                    </a:lnTo>
                    <a:lnTo>
                      <a:pt x="38" y="239"/>
                    </a:lnTo>
                    <a:lnTo>
                      <a:pt x="43" y="239"/>
                    </a:lnTo>
                    <a:lnTo>
                      <a:pt x="43" y="239"/>
                    </a:lnTo>
                    <a:lnTo>
                      <a:pt x="43" y="239"/>
                    </a:lnTo>
                    <a:lnTo>
                      <a:pt x="45" y="239"/>
                    </a:lnTo>
                    <a:lnTo>
                      <a:pt x="45" y="239"/>
                    </a:lnTo>
                    <a:lnTo>
                      <a:pt x="45" y="239"/>
                    </a:lnTo>
                    <a:lnTo>
                      <a:pt x="45" y="239"/>
                    </a:lnTo>
                    <a:lnTo>
                      <a:pt x="45" y="239"/>
                    </a:lnTo>
                    <a:lnTo>
                      <a:pt x="45" y="239"/>
                    </a:lnTo>
                    <a:lnTo>
                      <a:pt x="45" y="242"/>
                    </a:lnTo>
                    <a:lnTo>
                      <a:pt x="48" y="242"/>
                    </a:lnTo>
                    <a:lnTo>
                      <a:pt x="48" y="239"/>
                    </a:lnTo>
                    <a:lnTo>
                      <a:pt x="48" y="239"/>
                    </a:lnTo>
                    <a:lnTo>
                      <a:pt x="48" y="239"/>
                    </a:lnTo>
                    <a:lnTo>
                      <a:pt x="50" y="242"/>
                    </a:lnTo>
                    <a:lnTo>
                      <a:pt x="50" y="242"/>
                    </a:lnTo>
                    <a:lnTo>
                      <a:pt x="50" y="242"/>
                    </a:lnTo>
                    <a:lnTo>
                      <a:pt x="50" y="239"/>
                    </a:lnTo>
                    <a:lnTo>
                      <a:pt x="50" y="239"/>
                    </a:lnTo>
                    <a:lnTo>
                      <a:pt x="50" y="239"/>
                    </a:lnTo>
                    <a:lnTo>
                      <a:pt x="50" y="239"/>
                    </a:lnTo>
                    <a:lnTo>
                      <a:pt x="52" y="239"/>
                    </a:lnTo>
                    <a:lnTo>
                      <a:pt x="50" y="242"/>
                    </a:lnTo>
                    <a:lnTo>
                      <a:pt x="50" y="242"/>
                    </a:lnTo>
                    <a:lnTo>
                      <a:pt x="52" y="242"/>
                    </a:lnTo>
                    <a:lnTo>
                      <a:pt x="52" y="242"/>
                    </a:lnTo>
                    <a:lnTo>
                      <a:pt x="52" y="242"/>
                    </a:lnTo>
                    <a:lnTo>
                      <a:pt x="52" y="239"/>
                    </a:lnTo>
                    <a:lnTo>
                      <a:pt x="55" y="239"/>
                    </a:lnTo>
                    <a:lnTo>
                      <a:pt x="55" y="242"/>
                    </a:lnTo>
                    <a:lnTo>
                      <a:pt x="55" y="242"/>
                    </a:lnTo>
                    <a:lnTo>
                      <a:pt x="55" y="242"/>
                    </a:lnTo>
                    <a:lnTo>
                      <a:pt x="57" y="242"/>
                    </a:lnTo>
                    <a:lnTo>
                      <a:pt x="57" y="239"/>
                    </a:lnTo>
                    <a:lnTo>
                      <a:pt x="59" y="242"/>
                    </a:lnTo>
                    <a:lnTo>
                      <a:pt x="59" y="239"/>
                    </a:lnTo>
                    <a:lnTo>
                      <a:pt x="59" y="239"/>
                    </a:lnTo>
                    <a:lnTo>
                      <a:pt x="59" y="239"/>
                    </a:lnTo>
                    <a:lnTo>
                      <a:pt x="59" y="242"/>
                    </a:lnTo>
                    <a:lnTo>
                      <a:pt x="59" y="242"/>
                    </a:lnTo>
                    <a:lnTo>
                      <a:pt x="62" y="242"/>
                    </a:lnTo>
                    <a:lnTo>
                      <a:pt x="59" y="242"/>
                    </a:lnTo>
                    <a:lnTo>
                      <a:pt x="59" y="244"/>
                    </a:lnTo>
                    <a:lnTo>
                      <a:pt x="62" y="242"/>
                    </a:lnTo>
                    <a:lnTo>
                      <a:pt x="59" y="246"/>
                    </a:lnTo>
                    <a:lnTo>
                      <a:pt x="59" y="249"/>
                    </a:lnTo>
                    <a:lnTo>
                      <a:pt x="59" y="249"/>
                    </a:lnTo>
                    <a:lnTo>
                      <a:pt x="59" y="249"/>
                    </a:lnTo>
                    <a:lnTo>
                      <a:pt x="62" y="246"/>
                    </a:lnTo>
                    <a:lnTo>
                      <a:pt x="62" y="246"/>
                    </a:lnTo>
                    <a:lnTo>
                      <a:pt x="62" y="246"/>
                    </a:lnTo>
                    <a:lnTo>
                      <a:pt x="62" y="249"/>
                    </a:lnTo>
                    <a:lnTo>
                      <a:pt x="62" y="249"/>
                    </a:lnTo>
                    <a:lnTo>
                      <a:pt x="62" y="249"/>
                    </a:lnTo>
                    <a:lnTo>
                      <a:pt x="64" y="251"/>
                    </a:lnTo>
                    <a:lnTo>
                      <a:pt x="64" y="251"/>
                    </a:lnTo>
                    <a:lnTo>
                      <a:pt x="64" y="254"/>
                    </a:lnTo>
                    <a:lnTo>
                      <a:pt x="64" y="254"/>
                    </a:lnTo>
                    <a:lnTo>
                      <a:pt x="64" y="254"/>
                    </a:lnTo>
                    <a:lnTo>
                      <a:pt x="67" y="256"/>
                    </a:lnTo>
                    <a:lnTo>
                      <a:pt x="67" y="258"/>
                    </a:lnTo>
                    <a:lnTo>
                      <a:pt x="67" y="249"/>
                    </a:lnTo>
                    <a:lnTo>
                      <a:pt x="64" y="249"/>
                    </a:lnTo>
                    <a:lnTo>
                      <a:pt x="67" y="249"/>
                    </a:lnTo>
                    <a:lnTo>
                      <a:pt x="67" y="246"/>
                    </a:lnTo>
                    <a:lnTo>
                      <a:pt x="69" y="246"/>
                    </a:lnTo>
                    <a:lnTo>
                      <a:pt x="67" y="249"/>
                    </a:lnTo>
                    <a:lnTo>
                      <a:pt x="67" y="251"/>
                    </a:lnTo>
                    <a:lnTo>
                      <a:pt x="69" y="251"/>
                    </a:lnTo>
                    <a:lnTo>
                      <a:pt x="67" y="251"/>
                    </a:lnTo>
                    <a:lnTo>
                      <a:pt x="67" y="254"/>
                    </a:lnTo>
                    <a:lnTo>
                      <a:pt x="67" y="254"/>
                    </a:lnTo>
                    <a:lnTo>
                      <a:pt x="67" y="254"/>
                    </a:lnTo>
                    <a:lnTo>
                      <a:pt x="67" y="256"/>
                    </a:lnTo>
                    <a:lnTo>
                      <a:pt x="67" y="258"/>
                    </a:lnTo>
                    <a:lnTo>
                      <a:pt x="69" y="258"/>
                    </a:lnTo>
                    <a:lnTo>
                      <a:pt x="69" y="258"/>
                    </a:lnTo>
                    <a:lnTo>
                      <a:pt x="69" y="258"/>
                    </a:lnTo>
                    <a:lnTo>
                      <a:pt x="69" y="258"/>
                    </a:lnTo>
                    <a:lnTo>
                      <a:pt x="69" y="256"/>
                    </a:lnTo>
                    <a:lnTo>
                      <a:pt x="67" y="256"/>
                    </a:lnTo>
                    <a:lnTo>
                      <a:pt x="69" y="256"/>
                    </a:lnTo>
                    <a:lnTo>
                      <a:pt x="69" y="256"/>
                    </a:lnTo>
                    <a:lnTo>
                      <a:pt x="69" y="258"/>
                    </a:lnTo>
                    <a:lnTo>
                      <a:pt x="69" y="261"/>
                    </a:lnTo>
                    <a:lnTo>
                      <a:pt x="71" y="261"/>
                    </a:lnTo>
                    <a:lnTo>
                      <a:pt x="71" y="261"/>
                    </a:lnTo>
                    <a:lnTo>
                      <a:pt x="71" y="261"/>
                    </a:lnTo>
                    <a:lnTo>
                      <a:pt x="71" y="261"/>
                    </a:lnTo>
                    <a:lnTo>
                      <a:pt x="71" y="261"/>
                    </a:lnTo>
                    <a:lnTo>
                      <a:pt x="74" y="261"/>
                    </a:lnTo>
                    <a:lnTo>
                      <a:pt x="76" y="261"/>
                    </a:lnTo>
                    <a:lnTo>
                      <a:pt x="76" y="261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6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81" y="268"/>
                    </a:lnTo>
                    <a:lnTo>
                      <a:pt x="81" y="268"/>
                    </a:lnTo>
                    <a:lnTo>
                      <a:pt x="81" y="268"/>
                    </a:lnTo>
                    <a:lnTo>
                      <a:pt x="81" y="268"/>
                    </a:lnTo>
                    <a:lnTo>
                      <a:pt x="81" y="270"/>
                    </a:lnTo>
                    <a:lnTo>
                      <a:pt x="81" y="270"/>
                    </a:lnTo>
                    <a:lnTo>
                      <a:pt x="81" y="272"/>
                    </a:lnTo>
                    <a:lnTo>
                      <a:pt x="81" y="272"/>
                    </a:lnTo>
                    <a:lnTo>
                      <a:pt x="81" y="275"/>
                    </a:lnTo>
                    <a:lnTo>
                      <a:pt x="78" y="275"/>
                    </a:lnTo>
                    <a:lnTo>
                      <a:pt x="78" y="277"/>
                    </a:lnTo>
                    <a:lnTo>
                      <a:pt x="78" y="277"/>
                    </a:lnTo>
                    <a:lnTo>
                      <a:pt x="78" y="280"/>
                    </a:lnTo>
                    <a:lnTo>
                      <a:pt x="76" y="284"/>
                    </a:lnTo>
                    <a:lnTo>
                      <a:pt x="74" y="287"/>
                    </a:lnTo>
                    <a:lnTo>
                      <a:pt x="74" y="289"/>
                    </a:lnTo>
                    <a:lnTo>
                      <a:pt x="74" y="294"/>
                    </a:lnTo>
                    <a:lnTo>
                      <a:pt x="74" y="296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74" y="303"/>
                    </a:lnTo>
                    <a:lnTo>
                      <a:pt x="76" y="303"/>
                    </a:lnTo>
                    <a:lnTo>
                      <a:pt x="76" y="303"/>
                    </a:lnTo>
                    <a:lnTo>
                      <a:pt x="76" y="303"/>
                    </a:lnTo>
                    <a:lnTo>
                      <a:pt x="76" y="310"/>
                    </a:lnTo>
                    <a:lnTo>
                      <a:pt x="76" y="313"/>
                    </a:lnTo>
                    <a:lnTo>
                      <a:pt x="76" y="315"/>
                    </a:lnTo>
                    <a:lnTo>
                      <a:pt x="76" y="315"/>
                    </a:lnTo>
                    <a:lnTo>
                      <a:pt x="74" y="320"/>
                    </a:lnTo>
                    <a:lnTo>
                      <a:pt x="74" y="325"/>
                    </a:lnTo>
                    <a:lnTo>
                      <a:pt x="74" y="327"/>
                    </a:lnTo>
                    <a:lnTo>
                      <a:pt x="74" y="327"/>
                    </a:lnTo>
                    <a:lnTo>
                      <a:pt x="74" y="346"/>
                    </a:lnTo>
                    <a:lnTo>
                      <a:pt x="76" y="355"/>
                    </a:lnTo>
                    <a:lnTo>
                      <a:pt x="76" y="358"/>
                    </a:lnTo>
                    <a:lnTo>
                      <a:pt x="76" y="360"/>
                    </a:lnTo>
                    <a:lnTo>
                      <a:pt x="76" y="362"/>
                    </a:lnTo>
                    <a:lnTo>
                      <a:pt x="78" y="365"/>
                    </a:lnTo>
                    <a:lnTo>
                      <a:pt x="78" y="372"/>
                    </a:lnTo>
                    <a:lnTo>
                      <a:pt x="78" y="372"/>
                    </a:lnTo>
                    <a:lnTo>
                      <a:pt x="93" y="374"/>
                    </a:lnTo>
                    <a:lnTo>
                      <a:pt x="93" y="374"/>
                    </a:lnTo>
                    <a:lnTo>
                      <a:pt x="95" y="374"/>
                    </a:lnTo>
                    <a:lnTo>
                      <a:pt x="95" y="372"/>
                    </a:lnTo>
                    <a:lnTo>
                      <a:pt x="97" y="372"/>
                    </a:lnTo>
                    <a:lnTo>
                      <a:pt x="97" y="372"/>
                    </a:lnTo>
                    <a:lnTo>
                      <a:pt x="100" y="372"/>
                    </a:lnTo>
                    <a:lnTo>
                      <a:pt x="100" y="372"/>
                    </a:lnTo>
                    <a:lnTo>
                      <a:pt x="102" y="372"/>
                    </a:lnTo>
                    <a:lnTo>
                      <a:pt x="111" y="367"/>
                    </a:lnTo>
                    <a:lnTo>
                      <a:pt x="111" y="367"/>
                    </a:lnTo>
                    <a:lnTo>
                      <a:pt x="114" y="367"/>
                    </a:lnTo>
                    <a:lnTo>
                      <a:pt x="116" y="367"/>
                    </a:lnTo>
                    <a:lnTo>
                      <a:pt x="116" y="367"/>
                    </a:lnTo>
                    <a:lnTo>
                      <a:pt x="119" y="365"/>
                    </a:lnTo>
                    <a:lnTo>
                      <a:pt x="119" y="365"/>
                    </a:lnTo>
                    <a:lnTo>
                      <a:pt x="121" y="365"/>
                    </a:lnTo>
                    <a:lnTo>
                      <a:pt x="123" y="362"/>
                    </a:lnTo>
                    <a:lnTo>
                      <a:pt x="123" y="362"/>
                    </a:lnTo>
                    <a:lnTo>
                      <a:pt x="123" y="360"/>
                    </a:lnTo>
                    <a:lnTo>
                      <a:pt x="123" y="360"/>
                    </a:lnTo>
                    <a:lnTo>
                      <a:pt x="126" y="358"/>
                    </a:lnTo>
                    <a:lnTo>
                      <a:pt x="126" y="358"/>
                    </a:lnTo>
                    <a:lnTo>
                      <a:pt x="126" y="355"/>
                    </a:lnTo>
                    <a:lnTo>
                      <a:pt x="126" y="355"/>
                    </a:lnTo>
                    <a:lnTo>
                      <a:pt x="126" y="355"/>
                    </a:lnTo>
                    <a:lnTo>
                      <a:pt x="123" y="355"/>
                    </a:lnTo>
                    <a:lnTo>
                      <a:pt x="123" y="353"/>
                    </a:lnTo>
                    <a:lnTo>
                      <a:pt x="123" y="353"/>
                    </a:lnTo>
                    <a:lnTo>
                      <a:pt x="126" y="351"/>
                    </a:lnTo>
                    <a:lnTo>
                      <a:pt x="126" y="348"/>
                    </a:lnTo>
                    <a:lnTo>
                      <a:pt x="126" y="348"/>
                    </a:lnTo>
                    <a:lnTo>
                      <a:pt x="126" y="348"/>
                    </a:lnTo>
                    <a:lnTo>
                      <a:pt x="128" y="346"/>
                    </a:lnTo>
                    <a:lnTo>
                      <a:pt x="135" y="341"/>
                    </a:lnTo>
                    <a:lnTo>
                      <a:pt x="137" y="336"/>
                    </a:lnTo>
                    <a:lnTo>
                      <a:pt x="137" y="336"/>
                    </a:lnTo>
                    <a:lnTo>
                      <a:pt x="137" y="336"/>
                    </a:lnTo>
                    <a:lnTo>
                      <a:pt x="140" y="336"/>
                    </a:lnTo>
                    <a:lnTo>
                      <a:pt x="140" y="334"/>
                    </a:lnTo>
                    <a:lnTo>
                      <a:pt x="140" y="334"/>
                    </a:lnTo>
                    <a:lnTo>
                      <a:pt x="140" y="334"/>
                    </a:lnTo>
                    <a:lnTo>
                      <a:pt x="142" y="334"/>
                    </a:lnTo>
                    <a:lnTo>
                      <a:pt x="142" y="332"/>
                    </a:lnTo>
                    <a:lnTo>
                      <a:pt x="142" y="332"/>
                    </a:lnTo>
                    <a:lnTo>
                      <a:pt x="147" y="332"/>
                    </a:lnTo>
                    <a:lnTo>
                      <a:pt x="147" y="332"/>
                    </a:lnTo>
                    <a:lnTo>
                      <a:pt x="147" y="332"/>
                    </a:lnTo>
                    <a:lnTo>
                      <a:pt x="149" y="329"/>
                    </a:lnTo>
                    <a:lnTo>
                      <a:pt x="152" y="329"/>
                    </a:lnTo>
                    <a:lnTo>
                      <a:pt x="152" y="329"/>
                    </a:lnTo>
                    <a:lnTo>
                      <a:pt x="152" y="329"/>
                    </a:lnTo>
                    <a:lnTo>
                      <a:pt x="154" y="327"/>
                    </a:lnTo>
                    <a:lnTo>
                      <a:pt x="156" y="325"/>
                    </a:lnTo>
                    <a:lnTo>
                      <a:pt x="159" y="325"/>
                    </a:lnTo>
                    <a:lnTo>
                      <a:pt x="161" y="325"/>
                    </a:lnTo>
                    <a:lnTo>
                      <a:pt x="173" y="322"/>
                    </a:lnTo>
                    <a:lnTo>
                      <a:pt x="173" y="322"/>
                    </a:lnTo>
                    <a:lnTo>
                      <a:pt x="178" y="322"/>
                    </a:lnTo>
                    <a:lnTo>
                      <a:pt x="180" y="325"/>
                    </a:lnTo>
                    <a:lnTo>
                      <a:pt x="180" y="325"/>
                    </a:lnTo>
                    <a:lnTo>
                      <a:pt x="182" y="325"/>
                    </a:lnTo>
                    <a:lnTo>
                      <a:pt x="182" y="325"/>
                    </a:lnTo>
                    <a:lnTo>
                      <a:pt x="185" y="325"/>
                    </a:lnTo>
                    <a:lnTo>
                      <a:pt x="185" y="325"/>
                    </a:lnTo>
                    <a:lnTo>
                      <a:pt x="187" y="325"/>
                    </a:lnTo>
                    <a:lnTo>
                      <a:pt x="194" y="325"/>
                    </a:lnTo>
                    <a:lnTo>
                      <a:pt x="197" y="325"/>
                    </a:lnTo>
                    <a:lnTo>
                      <a:pt x="197" y="325"/>
                    </a:lnTo>
                    <a:lnTo>
                      <a:pt x="197" y="325"/>
                    </a:lnTo>
                    <a:lnTo>
                      <a:pt x="199" y="325"/>
                    </a:lnTo>
                    <a:lnTo>
                      <a:pt x="204" y="325"/>
                    </a:lnTo>
                    <a:lnTo>
                      <a:pt x="204" y="325"/>
                    </a:lnTo>
                    <a:lnTo>
                      <a:pt x="204" y="322"/>
                    </a:lnTo>
                    <a:lnTo>
                      <a:pt x="204" y="322"/>
                    </a:lnTo>
                    <a:lnTo>
                      <a:pt x="204" y="320"/>
                    </a:lnTo>
                    <a:lnTo>
                      <a:pt x="204" y="317"/>
                    </a:lnTo>
                    <a:lnTo>
                      <a:pt x="204" y="317"/>
                    </a:lnTo>
                    <a:lnTo>
                      <a:pt x="206" y="315"/>
                    </a:lnTo>
                    <a:lnTo>
                      <a:pt x="208" y="313"/>
                    </a:lnTo>
                    <a:lnTo>
                      <a:pt x="211" y="313"/>
                    </a:lnTo>
                    <a:lnTo>
                      <a:pt x="216" y="313"/>
                    </a:lnTo>
                    <a:lnTo>
                      <a:pt x="216" y="313"/>
                    </a:lnTo>
                    <a:lnTo>
                      <a:pt x="216" y="313"/>
                    </a:lnTo>
                    <a:lnTo>
                      <a:pt x="218" y="313"/>
                    </a:lnTo>
                    <a:lnTo>
                      <a:pt x="218" y="315"/>
                    </a:lnTo>
                    <a:lnTo>
                      <a:pt x="218" y="315"/>
                    </a:lnTo>
                    <a:lnTo>
                      <a:pt x="223" y="313"/>
                    </a:lnTo>
                    <a:lnTo>
                      <a:pt x="225" y="313"/>
                    </a:lnTo>
                    <a:lnTo>
                      <a:pt x="225" y="313"/>
                    </a:lnTo>
                    <a:lnTo>
                      <a:pt x="227" y="313"/>
                    </a:lnTo>
                    <a:lnTo>
                      <a:pt x="230" y="315"/>
                    </a:lnTo>
                    <a:lnTo>
                      <a:pt x="230" y="315"/>
                    </a:lnTo>
                    <a:lnTo>
                      <a:pt x="239" y="315"/>
                    </a:lnTo>
                    <a:lnTo>
                      <a:pt x="242" y="317"/>
                    </a:lnTo>
                    <a:lnTo>
                      <a:pt x="242" y="317"/>
                    </a:lnTo>
                    <a:lnTo>
                      <a:pt x="242" y="317"/>
                    </a:lnTo>
                    <a:lnTo>
                      <a:pt x="244" y="315"/>
                    </a:lnTo>
                    <a:lnTo>
                      <a:pt x="244" y="315"/>
                    </a:lnTo>
                    <a:lnTo>
                      <a:pt x="246" y="315"/>
                    </a:lnTo>
                    <a:lnTo>
                      <a:pt x="246" y="313"/>
                    </a:lnTo>
                    <a:lnTo>
                      <a:pt x="246" y="313"/>
                    </a:lnTo>
                    <a:lnTo>
                      <a:pt x="246" y="313"/>
                    </a:lnTo>
                    <a:lnTo>
                      <a:pt x="249" y="310"/>
                    </a:lnTo>
                    <a:lnTo>
                      <a:pt x="249" y="310"/>
                    </a:lnTo>
                    <a:lnTo>
                      <a:pt x="249" y="310"/>
                    </a:lnTo>
                    <a:lnTo>
                      <a:pt x="251" y="313"/>
                    </a:lnTo>
                    <a:lnTo>
                      <a:pt x="251" y="313"/>
                    </a:lnTo>
                    <a:lnTo>
                      <a:pt x="251" y="313"/>
                    </a:lnTo>
                    <a:lnTo>
                      <a:pt x="251" y="313"/>
                    </a:lnTo>
                    <a:lnTo>
                      <a:pt x="251" y="313"/>
                    </a:lnTo>
                    <a:lnTo>
                      <a:pt x="253" y="315"/>
                    </a:lnTo>
                    <a:lnTo>
                      <a:pt x="253" y="317"/>
                    </a:lnTo>
                    <a:lnTo>
                      <a:pt x="253" y="320"/>
                    </a:lnTo>
                    <a:lnTo>
                      <a:pt x="256" y="320"/>
                    </a:lnTo>
                    <a:lnTo>
                      <a:pt x="256" y="322"/>
                    </a:lnTo>
                    <a:lnTo>
                      <a:pt x="258" y="325"/>
                    </a:lnTo>
                    <a:lnTo>
                      <a:pt x="258" y="325"/>
                    </a:lnTo>
                    <a:lnTo>
                      <a:pt x="258" y="327"/>
                    </a:lnTo>
                    <a:lnTo>
                      <a:pt x="256" y="329"/>
                    </a:lnTo>
                    <a:lnTo>
                      <a:pt x="258" y="332"/>
                    </a:lnTo>
                    <a:lnTo>
                      <a:pt x="265" y="334"/>
                    </a:lnTo>
                    <a:lnTo>
                      <a:pt x="268" y="334"/>
                    </a:lnTo>
                    <a:lnTo>
                      <a:pt x="268" y="334"/>
                    </a:lnTo>
                    <a:lnTo>
                      <a:pt x="268" y="334"/>
                    </a:lnTo>
                    <a:lnTo>
                      <a:pt x="270" y="334"/>
                    </a:lnTo>
                    <a:lnTo>
                      <a:pt x="272" y="334"/>
                    </a:lnTo>
                    <a:lnTo>
                      <a:pt x="275" y="334"/>
                    </a:lnTo>
                    <a:lnTo>
                      <a:pt x="275" y="334"/>
                    </a:lnTo>
                    <a:lnTo>
                      <a:pt x="277" y="334"/>
                    </a:lnTo>
                    <a:lnTo>
                      <a:pt x="277" y="336"/>
                    </a:lnTo>
                    <a:lnTo>
                      <a:pt x="277" y="336"/>
                    </a:lnTo>
                    <a:lnTo>
                      <a:pt x="277" y="336"/>
                    </a:lnTo>
                    <a:lnTo>
                      <a:pt x="277" y="336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79" y="339"/>
                    </a:lnTo>
                    <a:lnTo>
                      <a:pt x="282" y="339"/>
                    </a:lnTo>
                    <a:lnTo>
                      <a:pt x="282" y="339"/>
                    </a:lnTo>
                    <a:lnTo>
                      <a:pt x="282" y="339"/>
                    </a:lnTo>
                    <a:lnTo>
                      <a:pt x="284" y="339"/>
                    </a:lnTo>
                    <a:lnTo>
                      <a:pt x="284" y="339"/>
                    </a:lnTo>
                    <a:lnTo>
                      <a:pt x="286" y="339"/>
                    </a:lnTo>
                    <a:lnTo>
                      <a:pt x="294" y="343"/>
                    </a:lnTo>
                    <a:lnTo>
                      <a:pt x="298" y="343"/>
                    </a:lnTo>
                    <a:lnTo>
                      <a:pt x="298" y="343"/>
                    </a:lnTo>
                    <a:lnTo>
                      <a:pt x="301" y="343"/>
                    </a:lnTo>
                    <a:lnTo>
                      <a:pt x="301" y="343"/>
                    </a:lnTo>
                    <a:lnTo>
                      <a:pt x="301" y="343"/>
                    </a:lnTo>
                    <a:lnTo>
                      <a:pt x="301" y="346"/>
                    </a:lnTo>
                    <a:lnTo>
                      <a:pt x="301" y="346"/>
                    </a:lnTo>
                    <a:lnTo>
                      <a:pt x="301" y="346"/>
                    </a:lnTo>
                    <a:lnTo>
                      <a:pt x="303" y="348"/>
                    </a:lnTo>
                    <a:lnTo>
                      <a:pt x="303" y="348"/>
                    </a:lnTo>
                    <a:lnTo>
                      <a:pt x="303" y="348"/>
                    </a:lnTo>
                    <a:lnTo>
                      <a:pt x="303" y="351"/>
                    </a:lnTo>
                    <a:lnTo>
                      <a:pt x="303" y="351"/>
                    </a:lnTo>
                    <a:lnTo>
                      <a:pt x="303" y="351"/>
                    </a:lnTo>
                    <a:lnTo>
                      <a:pt x="305" y="353"/>
                    </a:lnTo>
                    <a:lnTo>
                      <a:pt x="308" y="353"/>
                    </a:lnTo>
                    <a:lnTo>
                      <a:pt x="310" y="353"/>
                    </a:lnTo>
                    <a:lnTo>
                      <a:pt x="310" y="353"/>
                    </a:lnTo>
                    <a:lnTo>
                      <a:pt x="313" y="353"/>
                    </a:lnTo>
                    <a:lnTo>
                      <a:pt x="317" y="353"/>
                    </a:lnTo>
                    <a:lnTo>
                      <a:pt x="317" y="353"/>
                    </a:lnTo>
                    <a:lnTo>
                      <a:pt x="317" y="353"/>
                    </a:lnTo>
                    <a:lnTo>
                      <a:pt x="317" y="351"/>
                    </a:lnTo>
                    <a:lnTo>
                      <a:pt x="320" y="351"/>
                    </a:lnTo>
                    <a:lnTo>
                      <a:pt x="320" y="348"/>
                    </a:lnTo>
                    <a:lnTo>
                      <a:pt x="320" y="348"/>
                    </a:lnTo>
                    <a:lnTo>
                      <a:pt x="322" y="351"/>
                    </a:lnTo>
                    <a:lnTo>
                      <a:pt x="324" y="353"/>
                    </a:lnTo>
                    <a:lnTo>
                      <a:pt x="327" y="353"/>
                    </a:lnTo>
                    <a:lnTo>
                      <a:pt x="327" y="353"/>
                    </a:lnTo>
                    <a:lnTo>
                      <a:pt x="329" y="353"/>
                    </a:lnTo>
                    <a:lnTo>
                      <a:pt x="329" y="353"/>
                    </a:lnTo>
                    <a:lnTo>
                      <a:pt x="329" y="353"/>
                    </a:lnTo>
                    <a:lnTo>
                      <a:pt x="329" y="353"/>
                    </a:lnTo>
                    <a:lnTo>
                      <a:pt x="331" y="353"/>
                    </a:lnTo>
                    <a:lnTo>
                      <a:pt x="331" y="353"/>
                    </a:lnTo>
                    <a:lnTo>
                      <a:pt x="331" y="353"/>
                    </a:lnTo>
                    <a:lnTo>
                      <a:pt x="334" y="353"/>
                    </a:lnTo>
                    <a:lnTo>
                      <a:pt x="334" y="351"/>
                    </a:lnTo>
                    <a:lnTo>
                      <a:pt x="334" y="351"/>
                    </a:lnTo>
                    <a:lnTo>
                      <a:pt x="334" y="351"/>
                    </a:lnTo>
                    <a:lnTo>
                      <a:pt x="336" y="351"/>
                    </a:lnTo>
                    <a:lnTo>
                      <a:pt x="341" y="353"/>
                    </a:lnTo>
                    <a:lnTo>
                      <a:pt x="343" y="353"/>
                    </a:lnTo>
                    <a:lnTo>
                      <a:pt x="343" y="353"/>
                    </a:lnTo>
                    <a:lnTo>
                      <a:pt x="346" y="355"/>
                    </a:lnTo>
                    <a:lnTo>
                      <a:pt x="346" y="355"/>
                    </a:lnTo>
                    <a:lnTo>
                      <a:pt x="346" y="355"/>
                    </a:lnTo>
                    <a:lnTo>
                      <a:pt x="348" y="355"/>
                    </a:lnTo>
                    <a:lnTo>
                      <a:pt x="355" y="362"/>
                    </a:lnTo>
                    <a:lnTo>
                      <a:pt x="357" y="362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62" y="362"/>
                    </a:lnTo>
                    <a:lnTo>
                      <a:pt x="362" y="362"/>
                    </a:lnTo>
                    <a:lnTo>
                      <a:pt x="362" y="365"/>
                    </a:lnTo>
                    <a:lnTo>
                      <a:pt x="362" y="365"/>
                    </a:lnTo>
                    <a:lnTo>
                      <a:pt x="362" y="367"/>
                    </a:lnTo>
                    <a:lnTo>
                      <a:pt x="362" y="367"/>
                    </a:lnTo>
                    <a:lnTo>
                      <a:pt x="362" y="367"/>
                    </a:lnTo>
                    <a:lnTo>
                      <a:pt x="362" y="367"/>
                    </a:lnTo>
                    <a:lnTo>
                      <a:pt x="362" y="369"/>
                    </a:lnTo>
                    <a:lnTo>
                      <a:pt x="362" y="369"/>
                    </a:lnTo>
                    <a:lnTo>
                      <a:pt x="365" y="374"/>
                    </a:lnTo>
                    <a:lnTo>
                      <a:pt x="365" y="374"/>
                    </a:lnTo>
                    <a:lnTo>
                      <a:pt x="367" y="379"/>
                    </a:lnTo>
                    <a:lnTo>
                      <a:pt x="369" y="379"/>
                    </a:lnTo>
                    <a:lnTo>
                      <a:pt x="369" y="379"/>
                    </a:lnTo>
                    <a:lnTo>
                      <a:pt x="369" y="379"/>
                    </a:lnTo>
                    <a:lnTo>
                      <a:pt x="369" y="379"/>
                    </a:lnTo>
                    <a:lnTo>
                      <a:pt x="369" y="381"/>
                    </a:lnTo>
                    <a:lnTo>
                      <a:pt x="369" y="381"/>
                    </a:lnTo>
                    <a:lnTo>
                      <a:pt x="369" y="381"/>
                    </a:lnTo>
                    <a:lnTo>
                      <a:pt x="369" y="381"/>
                    </a:lnTo>
                    <a:lnTo>
                      <a:pt x="369" y="381"/>
                    </a:lnTo>
                    <a:lnTo>
                      <a:pt x="369" y="381"/>
                    </a:lnTo>
                    <a:lnTo>
                      <a:pt x="369" y="384"/>
                    </a:lnTo>
                    <a:lnTo>
                      <a:pt x="372" y="384"/>
                    </a:lnTo>
                    <a:lnTo>
                      <a:pt x="372" y="384"/>
                    </a:lnTo>
                    <a:lnTo>
                      <a:pt x="372" y="381"/>
                    </a:lnTo>
                    <a:lnTo>
                      <a:pt x="374" y="381"/>
                    </a:lnTo>
                    <a:lnTo>
                      <a:pt x="374" y="384"/>
                    </a:lnTo>
                    <a:lnTo>
                      <a:pt x="374" y="384"/>
                    </a:lnTo>
                    <a:lnTo>
                      <a:pt x="374" y="386"/>
                    </a:lnTo>
                    <a:lnTo>
                      <a:pt x="376" y="386"/>
                    </a:lnTo>
                    <a:lnTo>
                      <a:pt x="376" y="386"/>
                    </a:lnTo>
                    <a:lnTo>
                      <a:pt x="376" y="386"/>
                    </a:lnTo>
                    <a:lnTo>
                      <a:pt x="376" y="386"/>
                    </a:lnTo>
                    <a:lnTo>
                      <a:pt x="376" y="386"/>
                    </a:lnTo>
                    <a:lnTo>
                      <a:pt x="379" y="386"/>
                    </a:lnTo>
                    <a:lnTo>
                      <a:pt x="379" y="386"/>
                    </a:lnTo>
                    <a:lnTo>
                      <a:pt x="386" y="388"/>
                    </a:lnTo>
                    <a:lnTo>
                      <a:pt x="391" y="391"/>
                    </a:lnTo>
                    <a:lnTo>
                      <a:pt x="391" y="393"/>
                    </a:lnTo>
                    <a:lnTo>
                      <a:pt x="395" y="393"/>
                    </a:lnTo>
                    <a:lnTo>
                      <a:pt x="398" y="393"/>
                    </a:lnTo>
                    <a:lnTo>
                      <a:pt x="400" y="396"/>
                    </a:lnTo>
                    <a:lnTo>
                      <a:pt x="400" y="400"/>
                    </a:lnTo>
                    <a:lnTo>
                      <a:pt x="405" y="403"/>
                    </a:lnTo>
                    <a:lnTo>
                      <a:pt x="409" y="410"/>
                    </a:lnTo>
                    <a:lnTo>
                      <a:pt x="409" y="412"/>
                    </a:lnTo>
                    <a:lnTo>
                      <a:pt x="412" y="417"/>
                    </a:lnTo>
                    <a:lnTo>
                      <a:pt x="412" y="417"/>
                    </a:lnTo>
                    <a:lnTo>
                      <a:pt x="414" y="419"/>
                    </a:lnTo>
                    <a:lnTo>
                      <a:pt x="424" y="419"/>
                    </a:lnTo>
                    <a:lnTo>
                      <a:pt x="431" y="419"/>
                    </a:lnTo>
                    <a:lnTo>
                      <a:pt x="440" y="419"/>
                    </a:lnTo>
                    <a:lnTo>
                      <a:pt x="447" y="419"/>
                    </a:lnTo>
                    <a:lnTo>
                      <a:pt x="452" y="419"/>
                    </a:lnTo>
                    <a:lnTo>
                      <a:pt x="454" y="419"/>
                    </a:lnTo>
                    <a:lnTo>
                      <a:pt x="457" y="419"/>
                    </a:lnTo>
                    <a:lnTo>
                      <a:pt x="459" y="422"/>
                    </a:lnTo>
                    <a:lnTo>
                      <a:pt x="459" y="422"/>
                    </a:lnTo>
                    <a:lnTo>
                      <a:pt x="459" y="424"/>
                    </a:lnTo>
                    <a:lnTo>
                      <a:pt x="459" y="424"/>
                    </a:lnTo>
                    <a:lnTo>
                      <a:pt x="459" y="424"/>
                    </a:lnTo>
                    <a:lnTo>
                      <a:pt x="459" y="426"/>
                    </a:lnTo>
                    <a:lnTo>
                      <a:pt x="459" y="426"/>
                    </a:lnTo>
                    <a:lnTo>
                      <a:pt x="457" y="426"/>
                    </a:lnTo>
                    <a:lnTo>
                      <a:pt x="457" y="426"/>
                    </a:lnTo>
                    <a:lnTo>
                      <a:pt x="457" y="429"/>
                    </a:lnTo>
                    <a:lnTo>
                      <a:pt x="459" y="429"/>
                    </a:lnTo>
                    <a:lnTo>
                      <a:pt x="457" y="433"/>
                    </a:lnTo>
                    <a:lnTo>
                      <a:pt x="457" y="438"/>
                    </a:lnTo>
                    <a:lnTo>
                      <a:pt x="457" y="438"/>
                    </a:lnTo>
                    <a:lnTo>
                      <a:pt x="457" y="438"/>
                    </a:lnTo>
                    <a:lnTo>
                      <a:pt x="457" y="440"/>
                    </a:lnTo>
                    <a:lnTo>
                      <a:pt x="457" y="440"/>
                    </a:lnTo>
                    <a:lnTo>
                      <a:pt x="457" y="440"/>
                    </a:lnTo>
                    <a:lnTo>
                      <a:pt x="457" y="440"/>
                    </a:lnTo>
                    <a:lnTo>
                      <a:pt x="459" y="440"/>
                    </a:lnTo>
                    <a:lnTo>
                      <a:pt x="459" y="440"/>
                    </a:lnTo>
                    <a:lnTo>
                      <a:pt x="459" y="443"/>
                    </a:lnTo>
                    <a:lnTo>
                      <a:pt x="459" y="443"/>
                    </a:lnTo>
                    <a:lnTo>
                      <a:pt x="459" y="443"/>
                    </a:lnTo>
                    <a:lnTo>
                      <a:pt x="459" y="445"/>
                    </a:lnTo>
                    <a:lnTo>
                      <a:pt x="459" y="445"/>
                    </a:lnTo>
                    <a:lnTo>
                      <a:pt x="462" y="450"/>
                    </a:lnTo>
                    <a:lnTo>
                      <a:pt x="462" y="452"/>
                    </a:lnTo>
                    <a:lnTo>
                      <a:pt x="462" y="452"/>
                    </a:lnTo>
                    <a:lnTo>
                      <a:pt x="462" y="452"/>
                    </a:lnTo>
                    <a:lnTo>
                      <a:pt x="459" y="452"/>
                    </a:lnTo>
                    <a:lnTo>
                      <a:pt x="459" y="455"/>
                    </a:lnTo>
                    <a:lnTo>
                      <a:pt x="459" y="455"/>
                    </a:lnTo>
                    <a:lnTo>
                      <a:pt x="459" y="455"/>
                    </a:lnTo>
                    <a:lnTo>
                      <a:pt x="459" y="455"/>
                    </a:lnTo>
                    <a:lnTo>
                      <a:pt x="459" y="457"/>
                    </a:lnTo>
                    <a:lnTo>
                      <a:pt x="459" y="457"/>
                    </a:lnTo>
                    <a:lnTo>
                      <a:pt x="459" y="457"/>
                    </a:lnTo>
                    <a:lnTo>
                      <a:pt x="459" y="457"/>
                    </a:lnTo>
                    <a:lnTo>
                      <a:pt x="457" y="457"/>
                    </a:lnTo>
                    <a:lnTo>
                      <a:pt x="459" y="459"/>
                    </a:lnTo>
                    <a:lnTo>
                      <a:pt x="459" y="459"/>
                    </a:lnTo>
                    <a:lnTo>
                      <a:pt x="457" y="459"/>
                    </a:lnTo>
                    <a:lnTo>
                      <a:pt x="457" y="462"/>
                    </a:lnTo>
                    <a:lnTo>
                      <a:pt x="457" y="462"/>
                    </a:lnTo>
                    <a:lnTo>
                      <a:pt x="457" y="462"/>
                    </a:lnTo>
                    <a:lnTo>
                      <a:pt x="457" y="462"/>
                    </a:lnTo>
                    <a:lnTo>
                      <a:pt x="459" y="464"/>
                    </a:lnTo>
                    <a:lnTo>
                      <a:pt x="459" y="464"/>
                    </a:lnTo>
                    <a:lnTo>
                      <a:pt x="462" y="464"/>
                    </a:lnTo>
                    <a:lnTo>
                      <a:pt x="462" y="467"/>
                    </a:lnTo>
                    <a:lnTo>
                      <a:pt x="462" y="467"/>
                    </a:lnTo>
                    <a:lnTo>
                      <a:pt x="462" y="469"/>
                    </a:lnTo>
                    <a:lnTo>
                      <a:pt x="462" y="471"/>
                    </a:lnTo>
                    <a:lnTo>
                      <a:pt x="462" y="471"/>
                    </a:lnTo>
                    <a:lnTo>
                      <a:pt x="462" y="474"/>
                    </a:lnTo>
                    <a:lnTo>
                      <a:pt x="462" y="474"/>
                    </a:lnTo>
                    <a:lnTo>
                      <a:pt x="462" y="474"/>
                    </a:lnTo>
                    <a:lnTo>
                      <a:pt x="462" y="476"/>
                    </a:lnTo>
                    <a:lnTo>
                      <a:pt x="462" y="476"/>
                    </a:lnTo>
                    <a:lnTo>
                      <a:pt x="462" y="476"/>
                    </a:lnTo>
                    <a:lnTo>
                      <a:pt x="462" y="478"/>
                    </a:lnTo>
                    <a:lnTo>
                      <a:pt x="462" y="478"/>
                    </a:lnTo>
                    <a:lnTo>
                      <a:pt x="462" y="478"/>
                    </a:lnTo>
                    <a:lnTo>
                      <a:pt x="462" y="481"/>
                    </a:lnTo>
                    <a:lnTo>
                      <a:pt x="462" y="481"/>
                    </a:lnTo>
                    <a:lnTo>
                      <a:pt x="462" y="483"/>
                    </a:lnTo>
                    <a:lnTo>
                      <a:pt x="464" y="485"/>
                    </a:lnTo>
                    <a:lnTo>
                      <a:pt x="464" y="485"/>
                    </a:lnTo>
                    <a:lnTo>
                      <a:pt x="466" y="483"/>
                    </a:lnTo>
                    <a:lnTo>
                      <a:pt x="466" y="483"/>
                    </a:lnTo>
                    <a:lnTo>
                      <a:pt x="466" y="483"/>
                    </a:lnTo>
                    <a:lnTo>
                      <a:pt x="469" y="485"/>
                    </a:lnTo>
                    <a:lnTo>
                      <a:pt x="469" y="485"/>
                    </a:lnTo>
                    <a:lnTo>
                      <a:pt x="466" y="485"/>
                    </a:lnTo>
                    <a:lnTo>
                      <a:pt x="469" y="485"/>
                    </a:lnTo>
                    <a:lnTo>
                      <a:pt x="469" y="485"/>
                    </a:lnTo>
                    <a:lnTo>
                      <a:pt x="469" y="485"/>
                    </a:lnTo>
                    <a:lnTo>
                      <a:pt x="469" y="488"/>
                    </a:lnTo>
                    <a:lnTo>
                      <a:pt x="469" y="488"/>
                    </a:lnTo>
                    <a:lnTo>
                      <a:pt x="469" y="488"/>
                    </a:lnTo>
                    <a:lnTo>
                      <a:pt x="469" y="488"/>
                    </a:lnTo>
                    <a:lnTo>
                      <a:pt x="469" y="488"/>
                    </a:lnTo>
                    <a:lnTo>
                      <a:pt x="469" y="488"/>
                    </a:lnTo>
                    <a:lnTo>
                      <a:pt x="471" y="490"/>
                    </a:lnTo>
                    <a:lnTo>
                      <a:pt x="471" y="490"/>
                    </a:lnTo>
                    <a:lnTo>
                      <a:pt x="471" y="490"/>
                    </a:lnTo>
                    <a:lnTo>
                      <a:pt x="471" y="490"/>
                    </a:lnTo>
                    <a:lnTo>
                      <a:pt x="476" y="493"/>
                    </a:lnTo>
                    <a:lnTo>
                      <a:pt x="478" y="495"/>
                    </a:lnTo>
                    <a:lnTo>
                      <a:pt x="480" y="497"/>
                    </a:lnTo>
                    <a:lnTo>
                      <a:pt x="488" y="497"/>
                    </a:lnTo>
                    <a:lnTo>
                      <a:pt x="490" y="497"/>
                    </a:lnTo>
                    <a:lnTo>
                      <a:pt x="497" y="495"/>
                    </a:lnTo>
                    <a:lnTo>
                      <a:pt x="499" y="495"/>
                    </a:lnTo>
                    <a:lnTo>
                      <a:pt x="502" y="497"/>
                    </a:lnTo>
                    <a:lnTo>
                      <a:pt x="504" y="497"/>
                    </a:lnTo>
                    <a:lnTo>
                      <a:pt x="509" y="502"/>
                    </a:lnTo>
                    <a:lnTo>
                      <a:pt x="509" y="504"/>
                    </a:lnTo>
                    <a:lnTo>
                      <a:pt x="514" y="504"/>
                    </a:lnTo>
                    <a:lnTo>
                      <a:pt x="514" y="504"/>
                    </a:lnTo>
                    <a:lnTo>
                      <a:pt x="514" y="507"/>
                    </a:lnTo>
                    <a:lnTo>
                      <a:pt x="514" y="507"/>
                    </a:lnTo>
                    <a:lnTo>
                      <a:pt x="514" y="509"/>
                    </a:lnTo>
                    <a:lnTo>
                      <a:pt x="514" y="511"/>
                    </a:lnTo>
                    <a:lnTo>
                      <a:pt x="516" y="511"/>
                    </a:lnTo>
                    <a:lnTo>
                      <a:pt x="516" y="514"/>
                    </a:lnTo>
                    <a:lnTo>
                      <a:pt x="516" y="516"/>
                    </a:lnTo>
                    <a:lnTo>
                      <a:pt x="518" y="514"/>
                    </a:lnTo>
                    <a:lnTo>
                      <a:pt x="523" y="507"/>
                    </a:lnTo>
                    <a:lnTo>
                      <a:pt x="523" y="507"/>
                    </a:lnTo>
                    <a:lnTo>
                      <a:pt x="525" y="507"/>
                    </a:lnTo>
                    <a:lnTo>
                      <a:pt x="528" y="509"/>
                    </a:lnTo>
                    <a:lnTo>
                      <a:pt x="530" y="509"/>
                    </a:lnTo>
                    <a:lnTo>
                      <a:pt x="530" y="509"/>
                    </a:lnTo>
                    <a:lnTo>
                      <a:pt x="530" y="509"/>
                    </a:lnTo>
                    <a:lnTo>
                      <a:pt x="530" y="509"/>
                    </a:lnTo>
                    <a:lnTo>
                      <a:pt x="532" y="509"/>
                    </a:lnTo>
                    <a:lnTo>
                      <a:pt x="532" y="509"/>
                    </a:lnTo>
                    <a:lnTo>
                      <a:pt x="535" y="509"/>
                    </a:lnTo>
                    <a:lnTo>
                      <a:pt x="537" y="509"/>
                    </a:lnTo>
                    <a:lnTo>
                      <a:pt x="540" y="507"/>
                    </a:lnTo>
                    <a:lnTo>
                      <a:pt x="540" y="507"/>
                    </a:lnTo>
                    <a:lnTo>
                      <a:pt x="540" y="507"/>
                    </a:lnTo>
                    <a:lnTo>
                      <a:pt x="542" y="504"/>
                    </a:lnTo>
                    <a:lnTo>
                      <a:pt x="544" y="504"/>
                    </a:lnTo>
                    <a:lnTo>
                      <a:pt x="544" y="502"/>
                    </a:lnTo>
                    <a:lnTo>
                      <a:pt x="549" y="500"/>
                    </a:lnTo>
                    <a:lnTo>
                      <a:pt x="554" y="497"/>
                    </a:lnTo>
                    <a:lnTo>
                      <a:pt x="554" y="497"/>
                    </a:lnTo>
                    <a:lnTo>
                      <a:pt x="556" y="497"/>
                    </a:lnTo>
                    <a:lnTo>
                      <a:pt x="556" y="497"/>
                    </a:lnTo>
                    <a:lnTo>
                      <a:pt x="558" y="497"/>
                    </a:lnTo>
                    <a:lnTo>
                      <a:pt x="558" y="495"/>
                    </a:lnTo>
                    <a:lnTo>
                      <a:pt x="558" y="493"/>
                    </a:lnTo>
                    <a:lnTo>
                      <a:pt x="558" y="490"/>
                    </a:lnTo>
                    <a:lnTo>
                      <a:pt x="558" y="490"/>
                    </a:lnTo>
                    <a:lnTo>
                      <a:pt x="558" y="490"/>
                    </a:lnTo>
                    <a:lnTo>
                      <a:pt x="558" y="488"/>
                    </a:lnTo>
                    <a:lnTo>
                      <a:pt x="558" y="485"/>
                    </a:lnTo>
                    <a:lnTo>
                      <a:pt x="558" y="485"/>
                    </a:lnTo>
                    <a:lnTo>
                      <a:pt x="558" y="483"/>
                    </a:lnTo>
                    <a:lnTo>
                      <a:pt x="563" y="481"/>
                    </a:lnTo>
                    <a:lnTo>
                      <a:pt x="566" y="481"/>
                    </a:lnTo>
                    <a:lnTo>
                      <a:pt x="566" y="481"/>
                    </a:lnTo>
                    <a:lnTo>
                      <a:pt x="566" y="478"/>
                    </a:lnTo>
                    <a:lnTo>
                      <a:pt x="566" y="478"/>
                    </a:lnTo>
                    <a:lnTo>
                      <a:pt x="563" y="478"/>
                    </a:lnTo>
                    <a:lnTo>
                      <a:pt x="563" y="478"/>
                    </a:lnTo>
                    <a:lnTo>
                      <a:pt x="563" y="478"/>
                    </a:lnTo>
                    <a:lnTo>
                      <a:pt x="558" y="476"/>
                    </a:lnTo>
                    <a:lnTo>
                      <a:pt x="558" y="474"/>
                    </a:lnTo>
                    <a:lnTo>
                      <a:pt x="558" y="474"/>
                    </a:lnTo>
                    <a:lnTo>
                      <a:pt x="558" y="471"/>
                    </a:lnTo>
                    <a:lnTo>
                      <a:pt x="558" y="471"/>
                    </a:lnTo>
                    <a:lnTo>
                      <a:pt x="558" y="471"/>
                    </a:lnTo>
                    <a:lnTo>
                      <a:pt x="558" y="469"/>
                    </a:lnTo>
                    <a:lnTo>
                      <a:pt x="561" y="469"/>
                    </a:lnTo>
                    <a:lnTo>
                      <a:pt x="573" y="469"/>
                    </a:lnTo>
                    <a:lnTo>
                      <a:pt x="575" y="469"/>
                    </a:lnTo>
                    <a:lnTo>
                      <a:pt x="580" y="467"/>
                    </a:lnTo>
                    <a:lnTo>
                      <a:pt x="582" y="467"/>
                    </a:lnTo>
                    <a:lnTo>
                      <a:pt x="582" y="464"/>
                    </a:lnTo>
                    <a:lnTo>
                      <a:pt x="582" y="464"/>
                    </a:lnTo>
                    <a:lnTo>
                      <a:pt x="585" y="462"/>
                    </a:lnTo>
                    <a:lnTo>
                      <a:pt x="585" y="462"/>
                    </a:lnTo>
                    <a:lnTo>
                      <a:pt x="592" y="462"/>
                    </a:lnTo>
                    <a:lnTo>
                      <a:pt x="594" y="462"/>
                    </a:lnTo>
                    <a:lnTo>
                      <a:pt x="599" y="459"/>
                    </a:lnTo>
                    <a:lnTo>
                      <a:pt x="601" y="459"/>
                    </a:lnTo>
                    <a:lnTo>
                      <a:pt x="601" y="457"/>
                    </a:lnTo>
                    <a:lnTo>
                      <a:pt x="601" y="457"/>
                    </a:lnTo>
                    <a:lnTo>
                      <a:pt x="603" y="459"/>
                    </a:lnTo>
                    <a:lnTo>
                      <a:pt x="608" y="459"/>
                    </a:lnTo>
                    <a:lnTo>
                      <a:pt x="608" y="459"/>
                    </a:lnTo>
                    <a:lnTo>
                      <a:pt x="608" y="457"/>
                    </a:lnTo>
                    <a:lnTo>
                      <a:pt x="608" y="455"/>
                    </a:lnTo>
                    <a:lnTo>
                      <a:pt x="608" y="455"/>
                    </a:lnTo>
                    <a:lnTo>
                      <a:pt x="608" y="452"/>
                    </a:lnTo>
                    <a:lnTo>
                      <a:pt x="613" y="450"/>
                    </a:lnTo>
                    <a:lnTo>
                      <a:pt x="615" y="450"/>
                    </a:lnTo>
                    <a:lnTo>
                      <a:pt x="615" y="450"/>
                    </a:lnTo>
                    <a:lnTo>
                      <a:pt x="618" y="450"/>
                    </a:lnTo>
                    <a:lnTo>
                      <a:pt x="620" y="450"/>
                    </a:lnTo>
                    <a:lnTo>
                      <a:pt x="620" y="450"/>
                    </a:lnTo>
                    <a:lnTo>
                      <a:pt x="620" y="450"/>
                    </a:lnTo>
                    <a:lnTo>
                      <a:pt x="622" y="448"/>
                    </a:lnTo>
                    <a:lnTo>
                      <a:pt x="622" y="448"/>
                    </a:lnTo>
                    <a:lnTo>
                      <a:pt x="622" y="445"/>
                    </a:lnTo>
                    <a:lnTo>
                      <a:pt x="625" y="445"/>
                    </a:lnTo>
                    <a:lnTo>
                      <a:pt x="627" y="445"/>
                    </a:lnTo>
                    <a:lnTo>
                      <a:pt x="629" y="443"/>
                    </a:lnTo>
                    <a:lnTo>
                      <a:pt x="632" y="443"/>
                    </a:lnTo>
                    <a:lnTo>
                      <a:pt x="632" y="440"/>
                    </a:lnTo>
                    <a:lnTo>
                      <a:pt x="637" y="436"/>
                    </a:lnTo>
                    <a:lnTo>
                      <a:pt x="637" y="433"/>
                    </a:lnTo>
                    <a:lnTo>
                      <a:pt x="637" y="431"/>
                    </a:lnTo>
                    <a:lnTo>
                      <a:pt x="639" y="429"/>
                    </a:lnTo>
                    <a:lnTo>
                      <a:pt x="639" y="426"/>
                    </a:lnTo>
                    <a:lnTo>
                      <a:pt x="637" y="424"/>
                    </a:lnTo>
                    <a:lnTo>
                      <a:pt x="637" y="422"/>
                    </a:lnTo>
                    <a:lnTo>
                      <a:pt x="637" y="422"/>
                    </a:lnTo>
                    <a:lnTo>
                      <a:pt x="637" y="419"/>
                    </a:lnTo>
                    <a:lnTo>
                      <a:pt x="637" y="417"/>
                    </a:lnTo>
                    <a:lnTo>
                      <a:pt x="639" y="414"/>
                    </a:lnTo>
                    <a:lnTo>
                      <a:pt x="644" y="405"/>
                    </a:lnTo>
                    <a:lnTo>
                      <a:pt x="646" y="403"/>
                    </a:lnTo>
                    <a:lnTo>
                      <a:pt x="646" y="400"/>
                    </a:lnTo>
                    <a:lnTo>
                      <a:pt x="646" y="398"/>
                    </a:lnTo>
                    <a:lnTo>
                      <a:pt x="646" y="391"/>
                    </a:lnTo>
                    <a:lnTo>
                      <a:pt x="646" y="388"/>
                    </a:lnTo>
                    <a:lnTo>
                      <a:pt x="646" y="388"/>
                    </a:lnTo>
                    <a:lnTo>
                      <a:pt x="648" y="386"/>
                    </a:lnTo>
                    <a:lnTo>
                      <a:pt x="658" y="381"/>
                    </a:lnTo>
                    <a:lnTo>
                      <a:pt x="663" y="379"/>
                    </a:lnTo>
                    <a:lnTo>
                      <a:pt x="684" y="379"/>
                    </a:lnTo>
                    <a:lnTo>
                      <a:pt x="684" y="379"/>
                    </a:lnTo>
                    <a:lnTo>
                      <a:pt x="686" y="379"/>
                    </a:lnTo>
                    <a:lnTo>
                      <a:pt x="689" y="374"/>
                    </a:lnTo>
                    <a:lnTo>
                      <a:pt x="691" y="374"/>
                    </a:lnTo>
                    <a:lnTo>
                      <a:pt x="691" y="372"/>
                    </a:lnTo>
                    <a:lnTo>
                      <a:pt x="691" y="372"/>
                    </a:lnTo>
                    <a:lnTo>
                      <a:pt x="691" y="369"/>
                    </a:lnTo>
                    <a:lnTo>
                      <a:pt x="691" y="367"/>
                    </a:lnTo>
                    <a:lnTo>
                      <a:pt x="691" y="365"/>
                    </a:lnTo>
                    <a:lnTo>
                      <a:pt x="691" y="365"/>
                    </a:lnTo>
                    <a:lnTo>
                      <a:pt x="693" y="362"/>
                    </a:lnTo>
                    <a:lnTo>
                      <a:pt x="693" y="362"/>
                    </a:lnTo>
                    <a:lnTo>
                      <a:pt x="693" y="362"/>
                    </a:lnTo>
                    <a:lnTo>
                      <a:pt x="693" y="362"/>
                    </a:lnTo>
                    <a:lnTo>
                      <a:pt x="693" y="360"/>
                    </a:lnTo>
                    <a:lnTo>
                      <a:pt x="693" y="360"/>
                    </a:lnTo>
                    <a:lnTo>
                      <a:pt x="696" y="360"/>
                    </a:lnTo>
                    <a:lnTo>
                      <a:pt x="698" y="360"/>
                    </a:lnTo>
                    <a:lnTo>
                      <a:pt x="698" y="360"/>
                    </a:lnTo>
                    <a:lnTo>
                      <a:pt x="698" y="358"/>
                    </a:lnTo>
                    <a:lnTo>
                      <a:pt x="698" y="358"/>
                    </a:lnTo>
                    <a:lnTo>
                      <a:pt x="698" y="358"/>
                    </a:lnTo>
                    <a:lnTo>
                      <a:pt x="700" y="358"/>
                    </a:lnTo>
                    <a:lnTo>
                      <a:pt x="700" y="358"/>
                    </a:lnTo>
                    <a:lnTo>
                      <a:pt x="700" y="360"/>
                    </a:lnTo>
                    <a:lnTo>
                      <a:pt x="703" y="360"/>
                    </a:lnTo>
                    <a:lnTo>
                      <a:pt x="703" y="362"/>
                    </a:lnTo>
                    <a:lnTo>
                      <a:pt x="703" y="362"/>
                    </a:lnTo>
                    <a:lnTo>
                      <a:pt x="715" y="367"/>
                    </a:lnTo>
                    <a:lnTo>
                      <a:pt x="717" y="367"/>
                    </a:lnTo>
                    <a:lnTo>
                      <a:pt x="717" y="369"/>
                    </a:lnTo>
                    <a:lnTo>
                      <a:pt x="717" y="369"/>
                    </a:lnTo>
                    <a:lnTo>
                      <a:pt x="719" y="369"/>
                    </a:lnTo>
                    <a:lnTo>
                      <a:pt x="719" y="372"/>
                    </a:lnTo>
                    <a:lnTo>
                      <a:pt x="722" y="369"/>
                    </a:lnTo>
                    <a:lnTo>
                      <a:pt x="722" y="372"/>
                    </a:lnTo>
                    <a:lnTo>
                      <a:pt x="722" y="372"/>
                    </a:lnTo>
                    <a:lnTo>
                      <a:pt x="724" y="372"/>
                    </a:lnTo>
                    <a:lnTo>
                      <a:pt x="724" y="372"/>
                    </a:lnTo>
                    <a:lnTo>
                      <a:pt x="724" y="372"/>
                    </a:lnTo>
                    <a:lnTo>
                      <a:pt x="724" y="372"/>
                    </a:lnTo>
                    <a:lnTo>
                      <a:pt x="726" y="374"/>
                    </a:lnTo>
                    <a:lnTo>
                      <a:pt x="726" y="374"/>
                    </a:lnTo>
                    <a:lnTo>
                      <a:pt x="731" y="372"/>
                    </a:lnTo>
                    <a:lnTo>
                      <a:pt x="731" y="372"/>
                    </a:lnTo>
                    <a:lnTo>
                      <a:pt x="734" y="372"/>
                    </a:lnTo>
                    <a:lnTo>
                      <a:pt x="734" y="374"/>
                    </a:lnTo>
                    <a:lnTo>
                      <a:pt x="734" y="374"/>
                    </a:lnTo>
                    <a:lnTo>
                      <a:pt x="736" y="374"/>
                    </a:lnTo>
                    <a:lnTo>
                      <a:pt x="736" y="374"/>
                    </a:lnTo>
                    <a:lnTo>
                      <a:pt x="736" y="372"/>
                    </a:lnTo>
                    <a:lnTo>
                      <a:pt x="736" y="372"/>
                    </a:lnTo>
                    <a:lnTo>
                      <a:pt x="738" y="372"/>
                    </a:lnTo>
                    <a:lnTo>
                      <a:pt x="736" y="369"/>
                    </a:lnTo>
                    <a:lnTo>
                      <a:pt x="736" y="369"/>
                    </a:lnTo>
                    <a:lnTo>
                      <a:pt x="738" y="367"/>
                    </a:lnTo>
                    <a:lnTo>
                      <a:pt x="738" y="367"/>
                    </a:lnTo>
                    <a:lnTo>
                      <a:pt x="738" y="365"/>
                    </a:lnTo>
                    <a:lnTo>
                      <a:pt x="738" y="365"/>
                    </a:lnTo>
                    <a:lnTo>
                      <a:pt x="738" y="365"/>
                    </a:lnTo>
                    <a:lnTo>
                      <a:pt x="738" y="362"/>
                    </a:lnTo>
                    <a:lnTo>
                      <a:pt x="736" y="360"/>
                    </a:lnTo>
                    <a:lnTo>
                      <a:pt x="736" y="358"/>
                    </a:lnTo>
                    <a:lnTo>
                      <a:pt x="738" y="355"/>
                    </a:lnTo>
                    <a:lnTo>
                      <a:pt x="738" y="351"/>
                    </a:lnTo>
                    <a:lnTo>
                      <a:pt x="738" y="346"/>
                    </a:lnTo>
                    <a:lnTo>
                      <a:pt x="738" y="343"/>
                    </a:lnTo>
                    <a:lnTo>
                      <a:pt x="741" y="341"/>
                    </a:lnTo>
                    <a:lnTo>
                      <a:pt x="743" y="336"/>
                    </a:lnTo>
                    <a:lnTo>
                      <a:pt x="745" y="334"/>
                    </a:lnTo>
                    <a:lnTo>
                      <a:pt x="743" y="332"/>
                    </a:lnTo>
                    <a:close/>
                    <a:moveTo>
                      <a:pt x="33" y="272"/>
                    </a:moveTo>
                    <a:lnTo>
                      <a:pt x="33" y="265"/>
                    </a:lnTo>
                    <a:lnTo>
                      <a:pt x="33" y="261"/>
                    </a:lnTo>
                    <a:lnTo>
                      <a:pt x="33" y="258"/>
                    </a:lnTo>
                    <a:lnTo>
                      <a:pt x="36" y="258"/>
                    </a:lnTo>
                    <a:lnTo>
                      <a:pt x="36" y="256"/>
                    </a:lnTo>
                    <a:lnTo>
                      <a:pt x="36" y="256"/>
                    </a:lnTo>
                    <a:lnTo>
                      <a:pt x="36" y="256"/>
                    </a:lnTo>
                    <a:lnTo>
                      <a:pt x="33" y="256"/>
                    </a:lnTo>
                    <a:lnTo>
                      <a:pt x="33" y="258"/>
                    </a:lnTo>
                    <a:lnTo>
                      <a:pt x="31" y="258"/>
                    </a:lnTo>
                    <a:lnTo>
                      <a:pt x="31" y="261"/>
                    </a:lnTo>
                    <a:lnTo>
                      <a:pt x="31" y="263"/>
                    </a:lnTo>
                    <a:lnTo>
                      <a:pt x="33" y="265"/>
                    </a:lnTo>
                    <a:lnTo>
                      <a:pt x="33" y="268"/>
                    </a:lnTo>
                    <a:lnTo>
                      <a:pt x="33" y="268"/>
                    </a:lnTo>
                    <a:lnTo>
                      <a:pt x="33" y="270"/>
                    </a:lnTo>
                    <a:lnTo>
                      <a:pt x="33" y="270"/>
                    </a:lnTo>
                    <a:lnTo>
                      <a:pt x="33" y="272"/>
                    </a:lnTo>
                    <a:lnTo>
                      <a:pt x="36" y="277"/>
                    </a:lnTo>
                    <a:lnTo>
                      <a:pt x="36" y="280"/>
                    </a:lnTo>
                    <a:lnTo>
                      <a:pt x="36" y="280"/>
                    </a:lnTo>
                    <a:lnTo>
                      <a:pt x="36" y="280"/>
                    </a:lnTo>
                    <a:lnTo>
                      <a:pt x="36" y="280"/>
                    </a:lnTo>
                    <a:lnTo>
                      <a:pt x="36" y="277"/>
                    </a:lnTo>
                    <a:lnTo>
                      <a:pt x="33" y="272"/>
                    </a:lnTo>
                    <a:close/>
                    <a:moveTo>
                      <a:pt x="55" y="225"/>
                    </a:moveTo>
                    <a:lnTo>
                      <a:pt x="55" y="227"/>
                    </a:lnTo>
                    <a:lnTo>
                      <a:pt x="57" y="230"/>
                    </a:lnTo>
                    <a:lnTo>
                      <a:pt x="57" y="230"/>
                    </a:lnTo>
                    <a:lnTo>
                      <a:pt x="57" y="227"/>
                    </a:lnTo>
                    <a:lnTo>
                      <a:pt x="59" y="227"/>
                    </a:lnTo>
                    <a:lnTo>
                      <a:pt x="59" y="227"/>
                    </a:lnTo>
                    <a:lnTo>
                      <a:pt x="57" y="225"/>
                    </a:lnTo>
                    <a:lnTo>
                      <a:pt x="57" y="225"/>
                    </a:lnTo>
                    <a:lnTo>
                      <a:pt x="57" y="223"/>
                    </a:lnTo>
                    <a:lnTo>
                      <a:pt x="57" y="223"/>
                    </a:lnTo>
                    <a:lnTo>
                      <a:pt x="57" y="223"/>
                    </a:lnTo>
                    <a:lnTo>
                      <a:pt x="57" y="223"/>
                    </a:lnTo>
                    <a:lnTo>
                      <a:pt x="57" y="223"/>
                    </a:lnTo>
                    <a:lnTo>
                      <a:pt x="55" y="223"/>
                    </a:lnTo>
                    <a:lnTo>
                      <a:pt x="55" y="223"/>
                    </a:lnTo>
                    <a:lnTo>
                      <a:pt x="55" y="225"/>
                    </a:lnTo>
                    <a:lnTo>
                      <a:pt x="55" y="225"/>
                    </a:lnTo>
                    <a:lnTo>
                      <a:pt x="55" y="225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909290D5-3281-42BD-956D-5ED39D91AC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94242" y="3520707"/>
                <a:ext cx="639595" cy="1163300"/>
              </a:xfrm>
              <a:custGeom>
                <a:avLst/>
                <a:gdLst>
                  <a:gd name="T0" fmla="*/ 109 w 436"/>
                  <a:gd name="T1" fmla="*/ 710 h 793"/>
                  <a:gd name="T2" fmla="*/ 57 w 436"/>
                  <a:gd name="T3" fmla="*/ 667 h 793"/>
                  <a:gd name="T4" fmla="*/ 50 w 436"/>
                  <a:gd name="T5" fmla="*/ 679 h 793"/>
                  <a:gd name="T6" fmla="*/ 121 w 436"/>
                  <a:gd name="T7" fmla="*/ 748 h 793"/>
                  <a:gd name="T8" fmla="*/ 121 w 436"/>
                  <a:gd name="T9" fmla="*/ 584 h 793"/>
                  <a:gd name="T10" fmla="*/ 272 w 436"/>
                  <a:gd name="T11" fmla="*/ 471 h 793"/>
                  <a:gd name="T12" fmla="*/ 260 w 436"/>
                  <a:gd name="T13" fmla="*/ 459 h 793"/>
                  <a:gd name="T14" fmla="*/ 398 w 436"/>
                  <a:gd name="T15" fmla="*/ 225 h 793"/>
                  <a:gd name="T16" fmla="*/ 372 w 436"/>
                  <a:gd name="T17" fmla="*/ 151 h 793"/>
                  <a:gd name="T18" fmla="*/ 320 w 436"/>
                  <a:gd name="T19" fmla="*/ 111 h 793"/>
                  <a:gd name="T20" fmla="*/ 287 w 436"/>
                  <a:gd name="T21" fmla="*/ 137 h 793"/>
                  <a:gd name="T22" fmla="*/ 223 w 436"/>
                  <a:gd name="T23" fmla="*/ 142 h 793"/>
                  <a:gd name="T24" fmla="*/ 194 w 436"/>
                  <a:gd name="T25" fmla="*/ 161 h 793"/>
                  <a:gd name="T26" fmla="*/ 199 w 436"/>
                  <a:gd name="T27" fmla="*/ 118 h 793"/>
                  <a:gd name="T28" fmla="*/ 201 w 436"/>
                  <a:gd name="T29" fmla="*/ 61 h 793"/>
                  <a:gd name="T30" fmla="*/ 164 w 436"/>
                  <a:gd name="T31" fmla="*/ 47 h 793"/>
                  <a:gd name="T32" fmla="*/ 147 w 436"/>
                  <a:gd name="T33" fmla="*/ 7 h 793"/>
                  <a:gd name="T34" fmla="*/ 114 w 436"/>
                  <a:gd name="T35" fmla="*/ 14 h 793"/>
                  <a:gd name="T36" fmla="*/ 62 w 436"/>
                  <a:gd name="T37" fmla="*/ 40 h 793"/>
                  <a:gd name="T38" fmla="*/ 24 w 436"/>
                  <a:gd name="T39" fmla="*/ 61 h 793"/>
                  <a:gd name="T40" fmla="*/ 3 w 436"/>
                  <a:gd name="T41" fmla="*/ 104 h 793"/>
                  <a:gd name="T42" fmla="*/ 22 w 436"/>
                  <a:gd name="T43" fmla="*/ 137 h 793"/>
                  <a:gd name="T44" fmla="*/ 55 w 436"/>
                  <a:gd name="T45" fmla="*/ 187 h 793"/>
                  <a:gd name="T46" fmla="*/ 76 w 436"/>
                  <a:gd name="T47" fmla="*/ 222 h 793"/>
                  <a:gd name="T48" fmla="*/ 64 w 436"/>
                  <a:gd name="T49" fmla="*/ 272 h 793"/>
                  <a:gd name="T50" fmla="*/ 45 w 436"/>
                  <a:gd name="T51" fmla="*/ 298 h 793"/>
                  <a:gd name="T52" fmla="*/ 90 w 436"/>
                  <a:gd name="T53" fmla="*/ 357 h 793"/>
                  <a:gd name="T54" fmla="*/ 97 w 436"/>
                  <a:gd name="T55" fmla="*/ 414 h 793"/>
                  <a:gd name="T56" fmla="*/ 114 w 436"/>
                  <a:gd name="T57" fmla="*/ 452 h 793"/>
                  <a:gd name="T58" fmla="*/ 90 w 436"/>
                  <a:gd name="T59" fmla="*/ 511 h 793"/>
                  <a:gd name="T60" fmla="*/ 71 w 436"/>
                  <a:gd name="T61" fmla="*/ 556 h 793"/>
                  <a:gd name="T62" fmla="*/ 62 w 436"/>
                  <a:gd name="T63" fmla="*/ 577 h 793"/>
                  <a:gd name="T64" fmla="*/ 52 w 436"/>
                  <a:gd name="T65" fmla="*/ 608 h 793"/>
                  <a:gd name="T66" fmla="*/ 45 w 436"/>
                  <a:gd name="T67" fmla="*/ 641 h 793"/>
                  <a:gd name="T68" fmla="*/ 67 w 436"/>
                  <a:gd name="T69" fmla="*/ 651 h 793"/>
                  <a:gd name="T70" fmla="*/ 85 w 436"/>
                  <a:gd name="T71" fmla="*/ 672 h 793"/>
                  <a:gd name="T72" fmla="*/ 107 w 436"/>
                  <a:gd name="T73" fmla="*/ 703 h 793"/>
                  <a:gd name="T74" fmla="*/ 123 w 436"/>
                  <a:gd name="T75" fmla="*/ 724 h 793"/>
                  <a:gd name="T76" fmla="*/ 147 w 436"/>
                  <a:gd name="T77" fmla="*/ 748 h 793"/>
                  <a:gd name="T78" fmla="*/ 182 w 436"/>
                  <a:gd name="T79" fmla="*/ 755 h 793"/>
                  <a:gd name="T80" fmla="*/ 194 w 436"/>
                  <a:gd name="T81" fmla="*/ 788 h 793"/>
                  <a:gd name="T82" fmla="*/ 239 w 436"/>
                  <a:gd name="T83" fmla="*/ 776 h 793"/>
                  <a:gd name="T84" fmla="*/ 171 w 436"/>
                  <a:gd name="T85" fmla="*/ 712 h 793"/>
                  <a:gd name="T86" fmla="*/ 152 w 436"/>
                  <a:gd name="T87" fmla="*/ 679 h 793"/>
                  <a:gd name="T88" fmla="*/ 147 w 436"/>
                  <a:gd name="T89" fmla="*/ 648 h 793"/>
                  <a:gd name="T90" fmla="*/ 121 w 436"/>
                  <a:gd name="T91" fmla="*/ 601 h 793"/>
                  <a:gd name="T92" fmla="*/ 95 w 436"/>
                  <a:gd name="T93" fmla="*/ 570 h 793"/>
                  <a:gd name="T94" fmla="*/ 100 w 436"/>
                  <a:gd name="T95" fmla="*/ 535 h 793"/>
                  <a:gd name="T96" fmla="*/ 119 w 436"/>
                  <a:gd name="T97" fmla="*/ 490 h 793"/>
                  <a:gd name="T98" fmla="*/ 137 w 436"/>
                  <a:gd name="T99" fmla="*/ 419 h 793"/>
                  <a:gd name="T100" fmla="*/ 171 w 436"/>
                  <a:gd name="T101" fmla="*/ 371 h 793"/>
                  <a:gd name="T102" fmla="*/ 185 w 436"/>
                  <a:gd name="T103" fmla="*/ 404 h 793"/>
                  <a:gd name="T104" fmla="*/ 213 w 436"/>
                  <a:gd name="T105" fmla="*/ 426 h 793"/>
                  <a:gd name="T106" fmla="*/ 246 w 436"/>
                  <a:gd name="T107" fmla="*/ 433 h 793"/>
                  <a:gd name="T108" fmla="*/ 253 w 436"/>
                  <a:gd name="T109" fmla="*/ 435 h 793"/>
                  <a:gd name="T110" fmla="*/ 272 w 436"/>
                  <a:gd name="T111" fmla="*/ 454 h 793"/>
                  <a:gd name="T112" fmla="*/ 279 w 436"/>
                  <a:gd name="T113" fmla="*/ 430 h 793"/>
                  <a:gd name="T114" fmla="*/ 260 w 436"/>
                  <a:gd name="T115" fmla="*/ 376 h 793"/>
                  <a:gd name="T116" fmla="*/ 317 w 436"/>
                  <a:gd name="T117" fmla="*/ 331 h 793"/>
                  <a:gd name="T118" fmla="*/ 355 w 436"/>
                  <a:gd name="T119" fmla="*/ 331 h 793"/>
                  <a:gd name="T120" fmla="*/ 395 w 436"/>
                  <a:gd name="T121" fmla="*/ 329 h 793"/>
                  <a:gd name="T122" fmla="*/ 428 w 436"/>
                  <a:gd name="T123" fmla="*/ 303 h 793"/>
                  <a:gd name="T124" fmla="*/ 142 w 436"/>
                  <a:gd name="T125" fmla="*/ 58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6" h="793">
                    <a:moveTo>
                      <a:pt x="93" y="686"/>
                    </a:moveTo>
                    <a:lnTo>
                      <a:pt x="90" y="686"/>
                    </a:lnTo>
                    <a:lnTo>
                      <a:pt x="88" y="686"/>
                    </a:lnTo>
                    <a:lnTo>
                      <a:pt x="90" y="688"/>
                    </a:lnTo>
                    <a:lnTo>
                      <a:pt x="90" y="688"/>
                    </a:lnTo>
                    <a:lnTo>
                      <a:pt x="90" y="688"/>
                    </a:lnTo>
                    <a:lnTo>
                      <a:pt x="90" y="688"/>
                    </a:lnTo>
                    <a:lnTo>
                      <a:pt x="90" y="688"/>
                    </a:lnTo>
                    <a:lnTo>
                      <a:pt x="93" y="691"/>
                    </a:lnTo>
                    <a:lnTo>
                      <a:pt x="93" y="691"/>
                    </a:lnTo>
                    <a:lnTo>
                      <a:pt x="93" y="691"/>
                    </a:lnTo>
                    <a:lnTo>
                      <a:pt x="93" y="691"/>
                    </a:lnTo>
                    <a:lnTo>
                      <a:pt x="93" y="688"/>
                    </a:lnTo>
                    <a:lnTo>
                      <a:pt x="93" y="688"/>
                    </a:lnTo>
                    <a:lnTo>
                      <a:pt x="93" y="688"/>
                    </a:lnTo>
                    <a:lnTo>
                      <a:pt x="93" y="686"/>
                    </a:lnTo>
                    <a:lnTo>
                      <a:pt x="93" y="686"/>
                    </a:lnTo>
                    <a:close/>
                    <a:moveTo>
                      <a:pt x="100" y="743"/>
                    </a:moveTo>
                    <a:lnTo>
                      <a:pt x="97" y="743"/>
                    </a:lnTo>
                    <a:lnTo>
                      <a:pt x="97" y="743"/>
                    </a:lnTo>
                    <a:lnTo>
                      <a:pt x="97" y="743"/>
                    </a:lnTo>
                    <a:lnTo>
                      <a:pt x="97" y="745"/>
                    </a:lnTo>
                    <a:lnTo>
                      <a:pt x="95" y="745"/>
                    </a:lnTo>
                    <a:lnTo>
                      <a:pt x="95" y="745"/>
                    </a:lnTo>
                    <a:lnTo>
                      <a:pt x="95" y="745"/>
                    </a:lnTo>
                    <a:lnTo>
                      <a:pt x="97" y="745"/>
                    </a:lnTo>
                    <a:lnTo>
                      <a:pt x="97" y="745"/>
                    </a:lnTo>
                    <a:lnTo>
                      <a:pt x="100" y="745"/>
                    </a:lnTo>
                    <a:lnTo>
                      <a:pt x="100" y="745"/>
                    </a:lnTo>
                    <a:lnTo>
                      <a:pt x="100" y="743"/>
                    </a:lnTo>
                    <a:lnTo>
                      <a:pt x="100" y="743"/>
                    </a:lnTo>
                    <a:lnTo>
                      <a:pt x="100" y="743"/>
                    </a:lnTo>
                    <a:close/>
                    <a:moveTo>
                      <a:pt x="26" y="594"/>
                    </a:moveTo>
                    <a:lnTo>
                      <a:pt x="26" y="594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9" y="596"/>
                    </a:lnTo>
                    <a:lnTo>
                      <a:pt x="29" y="596"/>
                    </a:lnTo>
                    <a:lnTo>
                      <a:pt x="29" y="594"/>
                    </a:lnTo>
                    <a:lnTo>
                      <a:pt x="26" y="594"/>
                    </a:lnTo>
                    <a:close/>
                    <a:moveTo>
                      <a:pt x="109" y="707"/>
                    </a:moveTo>
                    <a:lnTo>
                      <a:pt x="107" y="707"/>
                    </a:lnTo>
                    <a:lnTo>
                      <a:pt x="107" y="707"/>
                    </a:lnTo>
                    <a:lnTo>
                      <a:pt x="107" y="707"/>
                    </a:lnTo>
                    <a:lnTo>
                      <a:pt x="107" y="710"/>
                    </a:lnTo>
                    <a:lnTo>
                      <a:pt x="107" y="712"/>
                    </a:lnTo>
                    <a:lnTo>
                      <a:pt x="107" y="710"/>
                    </a:lnTo>
                    <a:lnTo>
                      <a:pt x="109" y="710"/>
                    </a:lnTo>
                    <a:lnTo>
                      <a:pt x="109" y="710"/>
                    </a:lnTo>
                    <a:lnTo>
                      <a:pt x="109" y="710"/>
                    </a:lnTo>
                    <a:lnTo>
                      <a:pt x="109" y="710"/>
                    </a:lnTo>
                    <a:lnTo>
                      <a:pt x="111" y="710"/>
                    </a:lnTo>
                    <a:lnTo>
                      <a:pt x="109" y="707"/>
                    </a:lnTo>
                    <a:lnTo>
                      <a:pt x="109" y="707"/>
                    </a:lnTo>
                    <a:close/>
                    <a:moveTo>
                      <a:pt x="90" y="693"/>
                    </a:moveTo>
                    <a:lnTo>
                      <a:pt x="90" y="691"/>
                    </a:lnTo>
                    <a:lnTo>
                      <a:pt x="90" y="688"/>
                    </a:lnTo>
                    <a:lnTo>
                      <a:pt x="90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88"/>
                    </a:lnTo>
                    <a:lnTo>
                      <a:pt x="88" y="691"/>
                    </a:lnTo>
                    <a:lnTo>
                      <a:pt x="88" y="691"/>
                    </a:lnTo>
                    <a:lnTo>
                      <a:pt x="90" y="695"/>
                    </a:lnTo>
                    <a:lnTo>
                      <a:pt x="90" y="695"/>
                    </a:lnTo>
                    <a:lnTo>
                      <a:pt x="93" y="698"/>
                    </a:lnTo>
                    <a:lnTo>
                      <a:pt x="93" y="695"/>
                    </a:lnTo>
                    <a:lnTo>
                      <a:pt x="93" y="695"/>
                    </a:lnTo>
                    <a:lnTo>
                      <a:pt x="90" y="693"/>
                    </a:lnTo>
                    <a:close/>
                    <a:moveTo>
                      <a:pt x="29" y="591"/>
                    </a:moveTo>
                    <a:lnTo>
                      <a:pt x="29" y="591"/>
                    </a:lnTo>
                    <a:lnTo>
                      <a:pt x="26" y="591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6" y="594"/>
                    </a:lnTo>
                    <a:lnTo>
                      <a:pt x="29" y="594"/>
                    </a:lnTo>
                    <a:lnTo>
                      <a:pt x="29" y="594"/>
                    </a:lnTo>
                    <a:lnTo>
                      <a:pt x="29" y="594"/>
                    </a:lnTo>
                    <a:lnTo>
                      <a:pt x="29" y="594"/>
                    </a:lnTo>
                    <a:lnTo>
                      <a:pt x="29" y="591"/>
                    </a:lnTo>
                    <a:lnTo>
                      <a:pt x="29" y="591"/>
                    </a:lnTo>
                    <a:lnTo>
                      <a:pt x="29" y="591"/>
                    </a:lnTo>
                    <a:close/>
                    <a:moveTo>
                      <a:pt x="57" y="674"/>
                    </a:moveTo>
                    <a:lnTo>
                      <a:pt x="57" y="674"/>
                    </a:lnTo>
                    <a:lnTo>
                      <a:pt x="57" y="674"/>
                    </a:lnTo>
                    <a:lnTo>
                      <a:pt x="57" y="674"/>
                    </a:lnTo>
                    <a:lnTo>
                      <a:pt x="55" y="674"/>
                    </a:lnTo>
                    <a:lnTo>
                      <a:pt x="55" y="672"/>
                    </a:lnTo>
                    <a:lnTo>
                      <a:pt x="55" y="672"/>
                    </a:lnTo>
                    <a:lnTo>
                      <a:pt x="55" y="669"/>
                    </a:lnTo>
                    <a:lnTo>
                      <a:pt x="55" y="669"/>
                    </a:lnTo>
                    <a:lnTo>
                      <a:pt x="55" y="669"/>
                    </a:lnTo>
                    <a:lnTo>
                      <a:pt x="57" y="669"/>
                    </a:lnTo>
                    <a:lnTo>
                      <a:pt x="57" y="669"/>
                    </a:lnTo>
                    <a:lnTo>
                      <a:pt x="57" y="669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57" y="665"/>
                    </a:lnTo>
                    <a:lnTo>
                      <a:pt x="57" y="665"/>
                    </a:lnTo>
                    <a:lnTo>
                      <a:pt x="57" y="665"/>
                    </a:lnTo>
                    <a:lnTo>
                      <a:pt x="57" y="662"/>
                    </a:lnTo>
                    <a:lnTo>
                      <a:pt x="55" y="665"/>
                    </a:lnTo>
                    <a:lnTo>
                      <a:pt x="55" y="665"/>
                    </a:lnTo>
                    <a:lnTo>
                      <a:pt x="55" y="665"/>
                    </a:lnTo>
                    <a:lnTo>
                      <a:pt x="55" y="662"/>
                    </a:lnTo>
                    <a:lnTo>
                      <a:pt x="52" y="662"/>
                    </a:lnTo>
                    <a:lnTo>
                      <a:pt x="52" y="662"/>
                    </a:lnTo>
                    <a:lnTo>
                      <a:pt x="52" y="662"/>
                    </a:lnTo>
                    <a:lnTo>
                      <a:pt x="52" y="660"/>
                    </a:lnTo>
                    <a:lnTo>
                      <a:pt x="52" y="660"/>
                    </a:lnTo>
                    <a:lnTo>
                      <a:pt x="50" y="660"/>
                    </a:lnTo>
                    <a:lnTo>
                      <a:pt x="50" y="660"/>
                    </a:lnTo>
                    <a:lnTo>
                      <a:pt x="50" y="660"/>
                    </a:lnTo>
                    <a:lnTo>
                      <a:pt x="50" y="660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0" y="660"/>
                    </a:lnTo>
                    <a:lnTo>
                      <a:pt x="50" y="662"/>
                    </a:lnTo>
                    <a:lnTo>
                      <a:pt x="50" y="662"/>
                    </a:lnTo>
                    <a:lnTo>
                      <a:pt x="50" y="662"/>
                    </a:lnTo>
                    <a:lnTo>
                      <a:pt x="48" y="665"/>
                    </a:lnTo>
                    <a:lnTo>
                      <a:pt x="48" y="665"/>
                    </a:lnTo>
                    <a:lnTo>
                      <a:pt x="48" y="665"/>
                    </a:lnTo>
                    <a:lnTo>
                      <a:pt x="48" y="667"/>
                    </a:lnTo>
                    <a:lnTo>
                      <a:pt x="50" y="667"/>
                    </a:lnTo>
                    <a:lnTo>
                      <a:pt x="50" y="669"/>
                    </a:lnTo>
                    <a:lnTo>
                      <a:pt x="48" y="669"/>
                    </a:lnTo>
                    <a:lnTo>
                      <a:pt x="48" y="669"/>
                    </a:lnTo>
                    <a:lnTo>
                      <a:pt x="48" y="669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48" y="672"/>
                    </a:lnTo>
                    <a:lnTo>
                      <a:pt x="50" y="674"/>
                    </a:lnTo>
                    <a:lnTo>
                      <a:pt x="50" y="674"/>
                    </a:lnTo>
                    <a:lnTo>
                      <a:pt x="50" y="674"/>
                    </a:lnTo>
                    <a:lnTo>
                      <a:pt x="48" y="674"/>
                    </a:lnTo>
                    <a:lnTo>
                      <a:pt x="48" y="674"/>
                    </a:lnTo>
                    <a:lnTo>
                      <a:pt x="48" y="674"/>
                    </a:lnTo>
                    <a:lnTo>
                      <a:pt x="48" y="677"/>
                    </a:lnTo>
                    <a:lnTo>
                      <a:pt x="48" y="677"/>
                    </a:lnTo>
                    <a:lnTo>
                      <a:pt x="50" y="677"/>
                    </a:lnTo>
                    <a:lnTo>
                      <a:pt x="50" y="679"/>
                    </a:lnTo>
                    <a:lnTo>
                      <a:pt x="50" y="681"/>
                    </a:lnTo>
                    <a:lnTo>
                      <a:pt x="50" y="681"/>
                    </a:lnTo>
                    <a:lnTo>
                      <a:pt x="50" y="681"/>
                    </a:lnTo>
                    <a:lnTo>
                      <a:pt x="52" y="679"/>
                    </a:lnTo>
                    <a:lnTo>
                      <a:pt x="52" y="679"/>
                    </a:lnTo>
                    <a:lnTo>
                      <a:pt x="52" y="677"/>
                    </a:lnTo>
                    <a:lnTo>
                      <a:pt x="52" y="677"/>
                    </a:lnTo>
                    <a:lnTo>
                      <a:pt x="55" y="679"/>
                    </a:lnTo>
                    <a:lnTo>
                      <a:pt x="55" y="677"/>
                    </a:lnTo>
                    <a:lnTo>
                      <a:pt x="55" y="677"/>
                    </a:lnTo>
                    <a:lnTo>
                      <a:pt x="57" y="674"/>
                    </a:lnTo>
                    <a:lnTo>
                      <a:pt x="57" y="674"/>
                    </a:lnTo>
                    <a:lnTo>
                      <a:pt x="57" y="674"/>
                    </a:lnTo>
                    <a:lnTo>
                      <a:pt x="57" y="674"/>
                    </a:lnTo>
                    <a:close/>
                    <a:moveTo>
                      <a:pt x="67" y="660"/>
                    </a:moveTo>
                    <a:lnTo>
                      <a:pt x="67" y="658"/>
                    </a:lnTo>
                    <a:lnTo>
                      <a:pt x="67" y="658"/>
                    </a:lnTo>
                    <a:lnTo>
                      <a:pt x="67" y="660"/>
                    </a:lnTo>
                    <a:lnTo>
                      <a:pt x="67" y="660"/>
                    </a:lnTo>
                    <a:lnTo>
                      <a:pt x="64" y="660"/>
                    </a:lnTo>
                    <a:lnTo>
                      <a:pt x="67" y="662"/>
                    </a:lnTo>
                    <a:lnTo>
                      <a:pt x="64" y="662"/>
                    </a:lnTo>
                    <a:lnTo>
                      <a:pt x="64" y="662"/>
                    </a:lnTo>
                    <a:lnTo>
                      <a:pt x="64" y="662"/>
                    </a:lnTo>
                    <a:lnTo>
                      <a:pt x="64" y="662"/>
                    </a:lnTo>
                    <a:lnTo>
                      <a:pt x="67" y="665"/>
                    </a:lnTo>
                    <a:lnTo>
                      <a:pt x="67" y="662"/>
                    </a:lnTo>
                    <a:lnTo>
                      <a:pt x="67" y="660"/>
                    </a:lnTo>
                    <a:lnTo>
                      <a:pt x="67" y="660"/>
                    </a:lnTo>
                    <a:lnTo>
                      <a:pt x="67" y="660"/>
                    </a:lnTo>
                    <a:close/>
                    <a:moveTo>
                      <a:pt x="123" y="740"/>
                    </a:moveTo>
                    <a:lnTo>
                      <a:pt x="123" y="738"/>
                    </a:lnTo>
                    <a:lnTo>
                      <a:pt x="121" y="736"/>
                    </a:lnTo>
                    <a:lnTo>
                      <a:pt x="121" y="736"/>
                    </a:lnTo>
                    <a:lnTo>
                      <a:pt x="121" y="738"/>
                    </a:lnTo>
                    <a:lnTo>
                      <a:pt x="121" y="738"/>
                    </a:lnTo>
                    <a:lnTo>
                      <a:pt x="121" y="738"/>
                    </a:lnTo>
                    <a:lnTo>
                      <a:pt x="121" y="738"/>
                    </a:lnTo>
                    <a:lnTo>
                      <a:pt x="119" y="738"/>
                    </a:lnTo>
                    <a:lnTo>
                      <a:pt x="119" y="738"/>
                    </a:lnTo>
                    <a:lnTo>
                      <a:pt x="119" y="740"/>
                    </a:lnTo>
                    <a:lnTo>
                      <a:pt x="119" y="740"/>
                    </a:lnTo>
                    <a:lnTo>
                      <a:pt x="119" y="740"/>
                    </a:lnTo>
                    <a:lnTo>
                      <a:pt x="119" y="743"/>
                    </a:lnTo>
                    <a:lnTo>
                      <a:pt x="119" y="743"/>
                    </a:lnTo>
                    <a:lnTo>
                      <a:pt x="119" y="743"/>
                    </a:lnTo>
                    <a:lnTo>
                      <a:pt x="119" y="745"/>
                    </a:lnTo>
                    <a:lnTo>
                      <a:pt x="121" y="748"/>
                    </a:lnTo>
                    <a:lnTo>
                      <a:pt x="121" y="748"/>
                    </a:lnTo>
                    <a:lnTo>
                      <a:pt x="121" y="748"/>
                    </a:lnTo>
                    <a:lnTo>
                      <a:pt x="121" y="748"/>
                    </a:lnTo>
                    <a:lnTo>
                      <a:pt x="121" y="748"/>
                    </a:lnTo>
                    <a:lnTo>
                      <a:pt x="121" y="748"/>
                    </a:lnTo>
                    <a:lnTo>
                      <a:pt x="121" y="745"/>
                    </a:lnTo>
                    <a:lnTo>
                      <a:pt x="123" y="745"/>
                    </a:lnTo>
                    <a:lnTo>
                      <a:pt x="123" y="745"/>
                    </a:lnTo>
                    <a:lnTo>
                      <a:pt x="123" y="745"/>
                    </a:lnTo>
                    <a:lnTo>
                      <a:pt x="123" y="745"/>
                    </a:lnTo>
                    <a:lnTo>
                      <a:pt x="123" y="745"/>
                    </a:lnTo>
                    <a:lnTo>
                      <a:pt x="123" y="743"/>
                    </a:lnTo>
                    <a:lnTo>
                      <a:pt x="123" y="740"/>
                    </a:lnTo>
                    <a:close/>
                    <a:moveTo>
                      <a:pt x="67" y="665"/>
                    </a:moveTo>
                    <a:lnTo>
                      <a:pt x="64" y="665"/>
                    </a:lnTo>
                    <a:lnTo>
                      <a:pt x="62" y="662"/>
                    </a:lnTo>
                    <a:lnTo>
                      <a:pt x="62" y="662"/>
                    </a:lnTo>
                    <a:lnTo>
                      <a:pt x="62" y="662"/>
                    </a:lnTo>
                    <a:lnTo>
                      <a:pt x="62" y="662"/>
                    </a:lnTo>
                    <a:lnTo>
                      <a:pt x="62" y="662"/>
                    </a:lnTo>
                    <a:lnTo>
                      <a:pt x="62" y="662"/>
                    </a:lnTo>
                    <a:lnTo>
                      <a:pt x="62" y="665"/>
                    </a:lnTo>
                    <a:lnTo>
                      <a:pt x="62" y="665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7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69"/>
                    </a:lnTo>
                    <a:lnTo>
                      <a:pt x="64" y="672"/>
                    </a:lnTo>
                    <a:lnTo>
                      <a:pt x="64" y="672"/>
                    </a:lnTo>
                    <a:lnTo>
                      <a:pt x="64" y="674"/>
                    </a:lnTo>
                    <a:lnTo>
                      <a:pt x="67" y="674"/>
                    </a:lnTo>
                    <a:lnTo>
                      <a:pt x="67" y="672"/>
                    </a:lnTo>
                    <a:lnTo>
                      <a:pt x="67" y="667"/>
                    </a:lnTo>
                    <a:lnTo>
                      <a:pt x="67" y="665"/>
                    </a:lnTo>
                    <a:close/>
                    <a:moveTo>
                      <a:pt x="123" y="589"/>
                    </a:moveTo>
                    <a:lnTo>
                      <a:pt x="123" y="589"/>
                    </a:lnTo>
                    <a:lnTo>
                      <a:pt x="123" y="587"/>
                    </a:lnTo>
                    <a:lnTo>
                      <a:pt x="121" y="589"/>
                    </a:lnTo>
                    <a:lnTo>
                      <a:pt x="123" y="589"/>
                    </a:lnTo>
                    <a:close/>
                    <a:moveTo>
                      <a:pt x="123" y="584"/>
                    </a:moveTo>
                    <a:lnTo>
                      <a:pt x="123" y="584"/>
                    </a:lnTo>
                    <a:lnTo>
                      <a:pt x="123" y="584"/>
                    </a:lnTo>
                    <a:lnTo>
                      <a:pt x="123" y="584"/>
                    </a:lnTo>
                    <a:lnTo>
                      <a:pt x="121" y="584"/>
                    </a:lnTo>
                    <a:lnTo>
                      <a:pt x="121" y="584"/>
                    </a:lnTo>
                    <a:lnTo>
                      <a:pt x="121" y="584"/>
                    </a:lnTo>
                    <a:lnTo>
                      <a:pt x="121" y="584"/>
                    </a:lnTo>
                    <a:lnTo>
                      <a:pt x="123" y="584"/>
                    </a:lnTo>
                    <a:close/>
                    <a:moveTo>
                      <a:pt x="48" y="613"/>
                    </a:moveTo>
                    <a:lnTo>
                      <a:pt x="48" y="615"/>
                    </a:lnTo>
                    <a:lnTo>
                      <a:pt x="48" y="615"/>
                    </a:lnTo>
                    <a:lnTo>
                      <a:pt x="50" y="615"/>
                    </a:lnTo>
                    <a:lnTo>
                      <a:pt x="50" y="613"/>
                    </a:lnTo>
                    <a:lnTo>
                      <a:pt x="50" y="613"/>
                    </a:lnTo>
                    <a:lnTo>
                      <a:pt x="50" y="613"/>
                    </a:lnTo>
                    <a:lnTo>
                      <a:pt x="50" y="610"/>
                    </a:lnTo>
                    <a:lnTo>
                      <a:pt x="50" y="610"/>
                    </a:lnTo>
                    <a:lnTo>
                      <a:pt x="50" y="608"/>
                    </a:lnTo>
                    <a:lnTo>
                      <a:pt x="50" y="608"/>
                    </a:lnTo>
                    <a:lnTo>
                      <a:pt x="50" y="608"/>
                    </a:lnTo>
                    <a:lnTo>
                      <a:pt x="48" y="608"/>
                    </a:lnTo>
                    <a:lnTo>
                      <a:pt x="48" y="608"/>
                    </a:lnTo>
                    <a:lnTo>
                      <a:pt x="48" y="608"/>
                    </a:lnTo>
                    <a:lnTo>
                      <a:pt x="48" y="608"/>
                    </a:lnTo>
                    <a:lnTo>
                      <a:pt x="48" y="608"/>
                    </a:lnTo>
                    <a:lnTo>
                      <a:pt x="48" y="613"/>
                    </a:lnTo>
                    <a:lnTo>
                      <a:pt x="48" y="613"/>
                    </a:lnTo>
                    <a:close/>
                    <a:moveTo>
                      <a:pt x="48" y="620"/>
                    </a:moveTo>
                    <a:lnTo>
                      <a:pt x="48" y="622"/>
                    </a:lnTo>
                    <a:lnTo>
                      <a:pt x="48" y="622"/>
                    </a:lnTo>
                    <a:lnTo>
                      <a:pt x="48" y="622"/>
                    </a:lnTo>
                    <a:lnTo>
                      <a:pt x="50" y="620"/>
                    </a:lnTo>
                    <a:lnTo>
                      <a:pt x="50" y="617"/>
                    </a:lnTo>
                    <a:lnTo>
                      <a:pt x="50" y="617"/>
                    </a:lnTo>
                    <a:lnTo>
                      <a:pt x="50" y="617"/>
                    </a:lnTo>
                    <a:lnTo>
                      <a:pt x="50" y="615"/>
                    </a:lnTo>
                    <a:lnTo>
                      <a:pt x="50" y="615"/>
                    </a:lnTo>
                    <a:lnTo>
                      <a:pt x="48" y="615"/>
                    </a:lnTo>
                    <a:lnTo>
                      <a:pt x="48" y="617"/>
                    </a:lnTo>
                    <a:lnTo>
                      <a:pt x="48" y="617"/>
                    </a:lnTo>
                    <a:lnTo>
                      <a:pt x="48" y="620"/>
                    </a:lnTo>
                    <a:lnTo>
                      <a:pt x="48" y="620"/>
                    </a:lnTo>
                    <a:close/>
                    <a:moveTo>
                      <a:pt x="55" y="577"/>
                    </a:moveTo>
                    <a:lnTo>
                      <a:pt x="55" y="577"/>
                    </a:lnTo>
                    <a:lnTo>
                      <a:pt x="55" y="577"/>
                    </a:lnTo>
                    <a:lnTo>
                      <a:pt x="55" y="580"/>
                    </a:lnTo>
                    <a:lnTo>
                      <a:pt x="57" y="577"/>
                    </a:lnTo>
                    <a:lnTo>
                      <a:pt x="57" y="577"/>
                    </a:lnTo>
                    <a:lnTo>
                      <a:pt x="55" y="575"/>
                    </a:lnTo>
                    <a:lnTo>
                      <a:pt x="55" y="575"/>
                    </a:lnTo>
                    <a:lnTo>
                      <a:pt x="55" y="577"/>
                    </a:lnTo>
                    <a:close/>
                    <a:moveTo>
                      <a:pt x="275" y="475"/>
                    </a:moveTo>
                    <a:lnTo>
                      <a:pt x="275" y="473"/>
                    </a:lnTo>
                    <a:lnTo>
                      <a:pt x="275" y="473"/>
                    </a:lnTo>
                    <a:lnTo>
                      <a:pt x="272" y="473"/>
                    </a:lnTo>
                    <a:lnTo>
                      <a:pt x="272" y="473"/>
                    </a:lnTo>
                    <a:lnTo>
                      <a:pt x="272" y="471"/>
                    </a:lnTo>
                    <a:lnTo>
                      <a:pt x="272" y="471"/>
                    </a:lnTo>
                    <a:lnTo>
                      <a:pt x="272" y="471"/>
                    </a:lnTo>
                    <a:lnTo>
                      <a:pt x="272" y="471"/>
                    </a:lnTo>
                    <a:lnTo>
                      <a:pt x="272" y="471"/>
                    </a:lnTo>
                    <a:lnTo>
                      <a:pt x="272" y="475"/>
                    </a:lnTo>
                    <a:lnTo>
                      <a:pt x="272" y="475"/>
                    </a:lnTo>
                    <a:lnTo>
                      <a:pt x="272" y="475"/>
                    </a:lnTo>
                    <a:lnTo>
                      <a:pt x="272" y="478"/>
                    </a:lnTo>
                    <a:lnTo>
                      <a:pt x="272" y="478"/>
                    </a:lnTo>
                    <a:lnTo>
                      <a:pt x="272" y="478"/>
                    </a:lnTo>
                    <a:lnTo>
                      <a:pt x="272" y="478"/>
                    </a:lnTo>
                    <a:lnTo>
                      <a:pt x="272" y="478"/>
                    </a:lnTo>
                    <a:lnTo>
                      <a:pt x="272" y="478"/>
                    </a:lnTo>
                    <a:lnTo>
                      <a:pt x="272" y="480"/>
                    </a:lnTo>
                    <a:lnTo>
                      <a:pt x="275" y="480"/>
                    </a:lnTo>
                    <a:lnTo>
                      <a:pt x="275" y="480"/>
                    </a:lnTo>
                    <a:lnTo>
                      <a:pt x="275" y="480"/>
                    </a:lnTo>
                    <a:lnTo>
                      <a:pt x="275" y="480"/>
                    </a:lnTo>
                    <a:lnTo>
                      <a:pt x="275" y="480"/>
                    </a:lnTo>
                    <a:lnTo>
                      <a:pt x="275" y="478"/>
                    </a:lnTo>
                    <a:lnTo>
                      <a:pt x="275" y="478"/>
                    </a:lnTo>
                    <a:lnTo>
                      <a:pt x="275" y="478"/>
                    </a:lnTo>
                    <a:lnTo>
                      <a:pt x="275" y="478"/>
                    </a:lnTo>
                    <a:lnTo>
                      <a:pt x="275" y="475"/>
                    </a:lnTo>
                    <a:close/>
                    <a:moveTo>
                      <a:pt x="265" y="456"/>
                    </a:moveTo>
                    <a:lnTo>
                      <a:pt x="265" y="456"/>
                    </a:lnTo>
                    <a:lnTo>
                      <a:pt x="265" y="454"/>
                    </a:lnTo>
                    <a:lnTo>
                      <a:pt x="265" y="454"/>
                    </a:lnTo>
                    <a:lnTo>
                      <a:pt x="263" y="454"/>
                    </a:lnTo>
                    <a:lnTo>
                      <a:pt x="263" y="454"/>
                    </a:lnTo>
                    <a:lnTo>
                      <a:pt x="263" y="452"/>
                    </a:lnTo>
                    <a:lnTo>
                      <a:pt x="263" y="452"/>
                    </a:lnTo>
                    <a:lnTo>
                      <a:pt x="260" y="452"/>
                    </a:lnTo>
                    <a:lnTo>
                      <a:pt x="260" y="449"/>
                    </a:lnTo>
                    <a:lnTo>
                      <a:pt x="258" y="449"/>
                    </a:lnTo>
                    <a:lnTo>
                      <a:pt x="258" y="449"/>
                    </a:lnTo>
                    <a:lnTo>
                      <a:pt x="256" y="449"/>
                    </a:lnTo>
                    <a:lnTo>
                      <a:pt x="258" y="449"/>
                    </a:lnTo>
                    <a:lnTo>
                      <a:pt x="258" y="449"/>
                    </a:lnTo>
                    <a:lnTo>
                      <a:pt x="258" y="449"/>
                    </a:lnTo>
                    <a:lnTo>
                      <a:pt x="258" y="449"/>
                    </a:lnTo>
                    <a:lnTo>
                      <a:pt x="258" y="449"/>
                    </a:lnTo>
                    <a:lnTo>
                      <a:pt x="258" y="454"/>
                    </a:lnTo>
                    <a:lnTo>
                      <a:pt x="258" y="454"/>
                    </a:lnTo>
                    <a:lnTo>
                      <a:pt x="258" y="459"/>
                    </a:lnTo>
                    <a:lnTo>
                      <a:pt x="258" y="459"/>
                    </a:lnTo>
                    <a:lnTo>
                      <a:pt x="258" y="459"/>
                    </a:lnTo>
                    <a:lnTo>
                      <a:pt x="258" y="459"/>
                    </a:lnTo>
                    <a:lnTo>
                      <a:pt x="260" y="459"/>
                    </a:lnTo>
                    <a:lnTo>
                      <a:pt x="260" y="459"/>
                    </a:lnTo>
                    <a:lnTo>
                      <a:pt x="260" y="459"/>
                    </a:lnTo>
                    <a:lnTo>
                      <a:pt x="260" y="459"/>
                    </a:lnTo>
                    <a:lnTo>
                      <a:pt x="260" y="459"/>
                    </a:lnTo>
                    <a:lnTo>
                      <a:pt x="260" y="459"/>
                    </a:lnTo>
                    <a:lnTo>
                      <a:pt x="263" y="459"/>
                    </a:lnTo>
                    <a:lnTo>
                      <a:pt x="263" y="459"/>
                    </a:lnTo>
                    <a:lnTo>
                      <a:pt x="263" y="459"/>
                    </a:lnTo>
                    <a:lnTo>
                      <a:pt x="263" y="459"/>
                    </a:lnTo>
                    <a:lnTo>
                      <a:pt x="263" y="459"/>
                    </a:lnTo>
                    <a:lnTo>
                      <a:pt x="263" y="456"/>
                    </a:lnTo>
                    <a:lnTo>
                      <a:pt x="265" y="459"/>
                    </a:lnTo>
                    <a:lnTo>
                      <a:pt x="265" y="459"/>
                    </a:lnTo>
                    <a:lnTo>
                      <a:pt x="268" y="459"/>
                    </a:lnTo>
                    <a:lnTo>
                      <a:pt x="268" y="459"/>
                    </a:lnTo>
                    <a:lnTo>
                      <a:pt x="265" y="456"/>
                    </a:lnTo>
                    <a:lnTo>
                      <a:pt x="265" y="456"/>
                    </a:lnTo>
                    <a:close/>
                    <a:moveTo>
                      <a:pt x="433" y="260"/>
                    </a:moveTo>
                    <a:lnTo>
                      <a:pt x="433" y="258"/>
                    </a:lnTo>
                    <a:lnTo>
                      <a:pt x="431" y="255"/>
                    </a:lnTo>
                    <a:lnTo>
                      <a:pt x="428" y="255"/>
                    </a:lnTo>
                    <a:lnTo>
                      <a:pt x="426" y="255"/>
                    </a:lnTo>
                    <a:lnTo>
                      <a:pt x="424" y="255"/>
                    </a:lnTo>
                    <a:lnTo>
                      <a:pt x="424" y="255"/>
                    </a:lnTo>
                    <a:lnTo>
                      <a:pt x="424" y="255"/>
                    </a:lnTo>
                    <a:lnTo>
                      <a:pt x="424" y="255"/>
                    </a:lnTo>
                    <a:lnTo>
                      <a:pt x="421" y="253"/>
                    </a:lnTo>
                    <a:lnTo>
                      <a:pt x="419" y="248"/>
                    </a:lnTo>
                    <a:lnTo>
                      <a:pt x="419" y="248"/>
                    </a:lnTo>
                    <a:lnTo>
                      <a:pt x="419" y="246"/>
                    </a:lnTo>
                    <a:lnTo>
                      <a:pt x="421" y="243"/>
                    </a:lnTo>
                    <a:lnTo>
                      <a:pt x="421" y="243"/>
                    </a:lnTo>
                    <a:lnTo>
                      <a:pt x="421" y="243"/>
                    </a:lnTo>
                    <a:lnTo>
                      <a:pt x="424" y="243"/>
                    </a:lnTo>
                    <a:lnTo>
                      <a:pt x="424" y="243"/>
                    </a:lnTo>
                    <a:lnTo>
                      <a:pt x="424" y="243"/>
                    </a:lnTo>
                    <a:lnTo>
                      <a:pt x="421" y="241"/>
                    </a:lnTo>
                    <a:lnTo>
                      <a:pt x="421" y="241"/>
                    </a:lnTo>
                    <a:lnTo>
                      <a:pt x="417" y="241"/>
                    </a:lnTo>
                    <a:lnTo>
                      <a:pt x="414" y="241"/>
                    </a:lnTo>
                    <a:lnTo>
                      <a:pt x="412" y="241"/>
                    </a:lnTo>
                    <a:lnTo>
                      <a:pt x="407" y="239"/>
                    </a:lnTo>
                    <a:lnTo>
                      <a:pt x="405" y="236"/>
                    </a:lnTo>
                    <a:lnTo>
                      <a:pt x="402" y="236"/>
                    </a:lnTo>
                    <a:lnTo>
                      <a:pt x="402" y="234"/>
                    </a:lnTo>
                    <a:lnTo>
                      <a:pt x="402" y="234"/>
                    </a:lnTo>
                    <a:lnTo>
                      <a:pt x="402" y="232"/>
                    </a:lnTo>
                    <a:lnTo>
                      <a:pt x="402" y="229"/>
                    </a:lnTo>
                    <a:lnTo>
                      <a:pt x="402" y="229"/>
                    </a:lnTo>
                    <a:lnTo>
                      <a:pt x="402" y="227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398" y="225"/>
                    </a:lnTo>
                    <a:lnTo>
                      <a:pt x="398" y="225"/>
                    </a:lnTo>
                    <a:lnTo>
                      <a:pt x="395" y="225"/>
                    </a:lnTo>
                    <a:lnTo>
                      <a:pt x="395" y="225"/>
                    </a:lnTo>
                    <a:lnTo>
                      <a:pt x="395" y="222"/>
                    </a:lnTo>
                    <a:lnTo>
                      <a:pt x="395" y="222"/>
                    </a:lnTo>
                    <a:lnTo>
                      <a:pt x="395" y="220"/>
                    </a:lnTo>
                    <a:lnTo>
                      <a:pt x="395" y="220"/>
                    </a:lnTo>
                    <a:lnTo>
                      <a:pt x="393" y="220"/>
                    </a:lnTo>
                    <a:lnTo>
                      <a:pt x="393" y="217"/>
                    </a:lnTo>
                    <a:lnTo>
                      <a:pt x="393" y="217"/>
                    </a:lnTo>
                    <a:lnTo>
                      <a:pt x="388" y="215"/>
                    </a:lnTo>
                    <a:lnTo>
                      <a:pt x="388" y="215"/>
                    </a:lnTo>
                    <a:lnTo>
                      <a:pt x="388" y="215"/>
                    </a:lnTo>
                    <a:lnTo>
                      <a:pt x="388" y="213"/>
                    </a:lnTo>
                    <a:lnTo>
                      <a:pt x="388" y="213"/>
                    </a:lnTo>
                    <a:lnTo>
                      <a:pt x="388" y="210"/>
                    </a:lnTo>
                    <a:lnTo>
                      <a:pt x="388" y="208"/>
                    </a:lnTo>
                    <a:lnTo>
                      <a:pt x="388" y="206"/>
                    </a:lnTo>
                    <a:lnTo>
                      <a:pt x="388" y="206"/>
                    </a:lnTo>
                    <a:lnTo>
                      <a:pt x="388" y="203"/>
                    </a:lnTo>
                    <a:lnTo>
                      <a:pt x="388" y="199"/>
                    </a:lnTo>
                    <a:lnTo>
                      <a:pt x="388" y="199"/>
                    </a:lnTo>
                    <a:lnTo>
                      <a:pt x="388" y="199"/>
                    </a:lnTo>
                    <a:lnTo>
                      <a:pt x="388" y="199"/>
                    </a:lnTo>
                    <a:lnTo>
                      <a:pt x="388" y="196"/>
                    </a:lnTo>
                    <a:lnTo>
                      <a:pt x="388" y="196"/>
                    </a:lnTo>
                    <a:lnTo>
                      <a:pt x="388" y="196"/>
                    </a:lnTo>
                    <a:lnTo>
                      <a:pt x="388" y="196"/>
                    </a:lnTo>
                    <a:lnTo>
                      <a:pt x="388" y="194"/>
                    </a:lnTo>
                    <a:lnTo>
                      <a:pt x="388" y="194"/>
                    </a:lnTo>
                    <a:lnTo>
                      <a:pt x="388" y="191"/>
                    </a:lnTo>
                    <a:lnTo>
                      <a:pt x="386" y="189"/>
                    </a:lnTo>
                    <a:lnTo>
                      <a:pt x="388" y="187"/>
                    </a:lnTo>
                    <a:lnTo>
                      <a:pt x="391" y="180"/>
                    </a:lnTo>
                    <a:lnTo>
                      <a:pt x="391" y="177"/>
                    </a:lnTo>
                    <a:lnTo>
                      <a:pt x="391" y="175"/>
                    </a:lnTo>
                    <a:lnTo>
                      <a:pt x="391" y="172"/>
                    </a:lnTo>
                    <a:lnTo>
                      <a:pt x="391" y="170"/>
                    </a:lnTo>
                    <a:lnTo>
                      <a:pt x="391" y="168"/>
                    </a:lnTo>
                    <a:lnTo>
                      <a:pt x="391" y="168"/>
                    </a:lnTo>
                    <a:lnTo>
                      <a:pt x="391" y="165"/>
                    </a:lnTo>
                    <a:lnTo>
                      <a:pt x="391" y="165"/>
                    </a:lnTo>
                    <a:lnTo>
                      <a:pt x="388" y="165"/>
                    </a:lnTo>
                    <a:lnTo>
                      <a:pt x="388" y="165"/>
                    </a:lnTo>
                    <a:lnTo>
                      <a:pt x="388" y="163"/>
                    </a:lnTo>
                    <a:lnTo>
                      <a:pt x="388" y="163"/>
                    </a:lnTo>
                    <a:lnTo>
                      <a:pt x="386" y="163"/>
                    </a:lnTo>
                    <a:lnTo>
                      <a:pt x="386" y="161"/>
                    </a:lnTo>
                    <a:lnTo>
                      <a:pt x="386" y="161"/>
                    </a:lnTo>
                    <a:lnTo>
                      <a:pt x="383" y="158"/>
                    </a:lnTo>
                    <a:lnTo>
                      <a:pt x="381" y="158"/>
                    </a:lnTo>
                    <a:lnTo>
                      <a:pt x="374" y="154"/>
                    </a:lnTo>
                    <a:lnTo>
                      <a:pt x="372" y="151"/>
                    </a:lnTo>
                    <a:lnTo>
                      <a:pt x="369" y="151"/>
                    </a:lnTo>
                    <a:lnTo>
                      <a:pt x="369" y="149"/>
                    </a:lnTo>
                    <a:lnTo>
                      <a:pt x="369" y="149"/>
                    </a:lnTo>
                    <a:lnTo>
                      <a:pt x="369" y="149"/>
                    </a:lnTo>
                    <a:lnTo>
                      <a:pt x="369" y="149"/>
                    </a:lnTo>
                    <a:lnTo>
                      <a:pt x="369" y="146"/>
                    </a:lnTo>
                    <a:lnTo>
                      <a:pt x="367" y="144"/>
                    </a:lnTo>
                    <a:lnTo>
                      <a:pt x="367" y="144"/>
                    </a:lnTo>
                    <a:lnTo>
                      <a:pt x="362" y="142"/>
                    </a:lnTo>
                    <a:lnTo>
                      <a:pt x="362" y="142"/>
                    </a:lnTo>
                    <a:lnTo>
                      <a:pt x="362" y="142"/>
                    </a:lnTo>
                    <a:lnTo>
                      <a:pt x="362" y="142"/>
                    </a:lnTo>
                    <a:lnTo>
                      <a:pt x="362" y="139"/>
                    </a:lnTo>
                    <a:lnTo>
                      <a:pt x="362" y="139"/>
                    </a:lnTo>
                    <a:lnTo>
                      <a:pt x="360" y="135"/>
                    </a:lnTo>
                    <a:lnTo>
                      <a:pt x="360" y="132"/>
                    </a:lnTo>
                    <a:lnTo>
                      <a:pt x="357" y="132"/>
                    </a:lnTo>
                    <a:lnTo>
                      <a:pt x="355" y="130"/>
                    </a:lnTo>
                    <a:lnTo>
                      <a:pt x="355" y="130"/>
                    </a:lnTo>
                    <a:lnTo>
                      <a:pt x="355" y="128"/>
                    </a:lnTo>
                    <a:lnTo>
                      <a:pt x="353" y="123"/>
                    </a:lnTo>
                    <a:lnTo>
                      <a:pt x="350" y="118"/>
                    </a:lnTo>
                    <a:lnTo>
                      <a:pt x="348" y="116"/>
                    </a:lnTo>
                    <a:lnTo>
                      <a:pt x="348" y="116"/>
                    </a:lnTo>
                    <a:lnTo>
                      <a:pt x="346" y="116"/>
                    </a:lnTo>
                    <a:lnTo>
                      <a:pt x="346" y="116"/>
                    </a:lnTo>
                    <a:lnTo>
                      <a:pt x="343" y="116"/>
                    </a:lnTo>
                    <a:lnTo>
                      <a:pt x="343" y="118"/>
                    </a:lnTo>
                    <a:lnTo>
                      <a:pt x="343" y="118"/>
                    </a:lnTo>
                    <a:lnTo>
                      <a:pt x="343" y="118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39" y="116"/>
                    </a:lnTo>
                    <a:lnTo>
                      <a:pt x="339" y="116"/>
                    </a:lnTo>
                    <a:lnTo>
                      <a:pt x="339" y="116"/>
                    </a:lnTo>
                    <a:lnTo>
                      <a:pt x="336" y="116"/>
                    </a:lnTo>
                    <a:lnTo>
                      <a:pt x="336" y="116"/>
                    </a:lnTo>
                    <a:lnTo>
                      <a:pt x="334" y="116"/>
                    </a:lnTo>
                    <a:lnTo>
                      <a:pt x="331" y="116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7" y="111"/>
                    </a:lnTo>
                    <a:lnTo>
                      <a:pt x="324" y="111"/>
                    </a:lnTo>
                    <a:lnTo>
                      <a:pt x="324" y="111"/>
                    </a:lnTo>
                    <a:lnTo>
                      <a:pt x="322" y="111"/>
                    </a:lnTo>
                    <a:lnTo>
                      <a:pt x="322" y="111"/>
                    </a:lnTo>
                    <a:lnTo>
                      <a:pt x="320" y="111"/>
                    </a:lnTo>
                    <a:lnTo>
                      <a:pt x="320" y="111"/>
                    </a:lnTo>
                    <a:lnTo>
                      <a:pt x="320" y="111"/>
                    </a:lnTo>
                    <a:lnTo>
                      <a:pt x="317" y="111"/>
                    </a:lnTo>
                    <a:lnTo>
                      <a:pt x="317" y="111"/>
                    </a:lnTo>
                    <a:lnTo>
                      <a:pt x="313" y="111"/>
                    </a:lnTo>
                    <a:lnTo>
                      <a:pt x="310" y="111"/>
                    </a:lnTo>
                    <a:lnTo>
                      <a:pt x="310" y="111"/>
                    </a:lnTo>
                    <a:lnTo>
                      <a:pt x="308" y="113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10" y="118"/>
                    </a:lnTo>
                    <a:lnTo>
                      <a:pt x="313" y="118"/>
                    </a:lnTo>
                    <a:lnTo>
                      <a:pt x="310" y="118"/>
                    </a:lnTo>
                    <a:lnTo>
                      <a:pt x="310" y="118"/>
                    </a:lnTo>
                    <a:lnTo>
                      <a:pt x="310" y="118"/>
                    </a:lnTo>
                    <a:lnTo>
                      <a:pt x="308" y="118"/>
                    </a:lnTo>
                    <a:lnTo>
                      <a:pt x="308" y="120"/>
                    </a:lnTo>
                    <a:lnTo>
                      <a:pt x="305" y="120"/>
                    </a:lnTo>
                    <a:lnTo>
                      <a:pt x="305" y="120"/>
                    </a:lnTo>
                    <a:lnTo>
                      <a:pt x="305" y="120"/>
                    </a:lnTo>
                    <a:lnTo>
                      <a:pt x="303" y="120"/>
                    </a:lnTo>
                    <a:lnTo>
                      <a:pt x="303" y="123"/>
                    </a:lnTo>
                    <a:lnTo>
                      <a:pt x="303" y="123"/>
                    </a:lnTo>
                    <a:lnTo>
                      <a:pt x="303" y="125"/>
                    </a:lnTo>
                    <a:lnTo>
                      <a:pt x="303" y="125"/>
                    </a:lnTo>
                    <a:lnTo>
                      <a:pt x="301" y="125"/>
                    </a:lnTo>
                    <a:lnTo>
                      <a:pt x="301" y="128"/>
                    </a:lnTo>
                    <a:lnTo>
                      <a:pt x="301" y="128"/>
                    </a:lnTo>
                    <a:lnTo>
                      <a:pt x="301" y="128"/>
                    </a:lnTo>
                    <a:lnTo>
                      <a:pt x="301" y="128"/>
                    </a:lnTo>
                    <a:lnTo>
                      <a:pt x="301" y="125"/>
                    </a:lnTo>
                    <a:lnTo>
                      <a:pt x="301" y="125"/>
                    </a:lnTo>
                    <a:lnTo>
                      <a:pt x="301" y="128"/>
                    </a:lnTo>
                    <a:lnTo>
                      <a:pt x="301" y="128"/>
                    </a:lnTo>
                    <a:lnTo>
                      <a:pt x="301" y="128"/>
                    </a:lnTo>
                    <a:lnTo>
                      <a:pt x="298" y="128"/>
                    </a:lnTo>
                    <a:lnTo>
                      <a:pt x="298" y="130"/>
                    </a:lnTo>
                    <a:lnTo>
                      <a:pt x="301" y="132"/>
                    </a:lnTo>
                    <a:lnTo>
                      <a:pt x="298" y="132"/>
                    </a:lnTo>
                    <a:lnTo>
                      <a:pt x="298" y="132"/>
                    </a:lnTo>
                    <a:lnTo>
                      <a:pt x="298" y="135"/>
                    </a:lnTo>
                    <a:lnTo>
                      <a:pt x="298" y="135"/>
                    </a:lnTo>
                    <a:lnTo>
                      <a:pt x="296" y="135"/>
                    </a:lnTo>
                    <a:lnTo>
                      <a:pt x="296" y="135"/>
                    </a:lnTo>
                    <a:lnTo>
                      <a:pt x="294" y="135"/>
                    </a:lnTo>
                    <a:lnTo>
                      <a:pt x="294" y="132"/>
                    </a:lnTo>
                    <a:lnTo>
                      <a:pt x="294" y="135"/>
                    </a:lnTo>
                    <a:lnTo>
                      <a:pt x="289" y="135"/>
                    </a:lnTo>
                    <a:lnTo>
                      <a:pt x="287" y="137"/>
                    </a:lnTo>
                    <a:lnTo>
                      <a:pt x="287" y="137"/>
                    </a:lnTo>
                    <a:lnTo>
                      <a:pt x="284" y="139"/>
                    </a:lnTo>
                    <a:lnTo>
                      <a:pt x="282" y="139"/>
                    </a:lnTo>
                    <a:lnTo>
                      <a:pt x="282" y="139"/>
                    </a:lnTo>
                    <a:lnTo>
                      <a:pt x="279" y="142"/>
                    </a:lnTo>
                    <a:lnTo>
                      <a:pt x="279" y="142"/>
                    </a:lnTo>
                    <a:lnTo>
                      <a:pt x="279" y="142"/>
                    </a:lnTo>
                    <a:lnTo>
                      <a:pt x="279" y="144"/>
                    </a:lnTo>
                    <a:lnTo>
                      <a:pt x="279" y="144"/>
                    </a:lnTo>
                    <a:lnTo>
                      <a:pt x="279" y="144"/>
                    </a:lnTo>
                    <a:lnTo>
                      <a:pt x="277" y="144"/>
                    </a:lnTo>
                    <a:lnTo>
                      <a:pt x="275" y="144"/>
                    </a:lnTo>
                    <a:lnTo>
                      <a:pt x="275" y="142"/>
                    </a:lnTo>
                    <a:lnTo>
                      <a:pt x="275" y="142"/>
                    </a:lnTo>
                    <a:lnTo>
                      <a:pt x="275" y="139"/>
                    </a:lnTo>
                    <a:lnTo>
                      <a:pt x="275" y="137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68" y="135"/>
                    </a:lnTo>
                    <a:lnTo>
                      <a:pt x="265" y="135"/>
                    </a:lnTo>
                    <a:lnTo>
                      <a:pt x="263" y="132"/>
                    </a:lnTo>
                    <a:lnTo>
                      <a:pt x="263" y="132"/>
                    </a:lnTo>
                    <a:lnTo>
                      <a:pt x="260" y="132"/>
                    </a:lnTo>
                    <a:lnTo>
                      <a:pt x="260" y="132"/>
                    </a:lnTo>
                    <a:lnTo>
                      <a:pt x="258" y="130"/>
                    </a:lnTo>
                    <a:lnTo>
                      <a:pt x="256" y="128"/>
                    </a:lnTo>
                    <a:lnTo>
                      <a:pt x="256" y="128"/>
                    </a:lnTo>
                    <a:lnTo>
                      <a:pt x="256" y="128"/>
                    </a:lnTo>
                    <a:lnTo>
                      <a:pt x="253" y="125"/>
                    </a:lnTo>
                    <a:lnTo>
                      <a:pt x="253" y="125"/>
                    </a:lnTo>
                    <a:lnTo>
                      <a:pt x="253" y="123"/>
                    </a:lnTo>
                    <a:lnTo>
                      <a:pt x="253" y="123"/>
                    </a:lnTo>
                    <a:lnTo>
                      <a:pt x="251" y="123"/>
                    </a:lnTo>
                    <a:lnTo>
                      <a:pt x="249" y="123"/>
                    </a:lnTo>
                    <a:lnTo>
                      <a:pt x="249" y="123"/>
                    </a:lnTo>
                    <a:lnTo>
                      <a:pt x="246" y="123"/>
                    </a:lnTo>
                    <a:lnTo>
                      <a:pt x="246" y="123"/>
                    </a:lnTo>
                    <a:lnTo>
                      <a:pt x="239" y="132"/>
                    </a:lnTo>
                    <a:lnTo>
                      <a:pt x="237" y="132"/>
                    </a:lnTo>
                    <a:lnTo>
                      <a:pt x="234" y="132"/>
                    </a:lnTo>
                    <a:lnTo>
                      <a:pt x="234" y="130"/>
                    </a:lnTo>
                    <a:lnTo>
                      <a:pt x="232" y="130"/>
                    </a:lnTo>
                    <a:lnTo>
                      <a:pt x="232" y="130"/>
                    </a:lnTo>
                    <a:lnTo>
                      <a:pt x="232" y="130"/>
                    </a:lnTo>
                    <a:lnTo>
                      <a:pt x="232" y="132"/>
                    </a:lnTo>
                    <a:lnTo>
                      <a:pt x="230" y="135"/>
                    </a:lnTo>
                    <a:lnTo>
                      <a:pt x="230" y="137"/>
                    </a:lnTo>
                    <a:lnTo>
                      <a:pt x="230" y="139"/>
                    </a:lnTo>
                    <a:lnTo>
                      <a:pt x="225" y="139"/>
                    </a:lnTo>
                    <a:lnTo>
                      <a:pt x="223" y="139"/>
                    </a:lnTo>
                    <a:lnTo>
                      <a:pt x="223" y="142"/>
                    </a:lnTo>
                    <a:lnTo>
                      <a:pt x="223" y="142"/>
                    </a:lnTo>
                    <a:lnTo>
                      <a:pt x="220" y="142"/>
                    </a:lnTo>
                    <a:lnTo>
                      <a:pt x="220" y="142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20" y="144"/>
                    </a:lnTo>
                    <a:lnTo>
                      <a:pt x="220" y="144"/>
                    </a:lnTo>
                    <a:lnTo>
                      <a:pt x="220" y="144"/>
                    </a:lnTo>
                    <a:lnTo>
                      <a:pt x="220" y="146"/>
                    </a:lnTo>
                    <a:lnTo>
                      <a:pt x="220" y="146"/>
                    </a:lnTo>
                    <a:lnTo>
                      <a:pt x="218" y="146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6" y="146"/>
                    </a:lnTo>
                    <a:lnTo>
                      <a:pt x="216" y="149"/>
                    </a:lnTo>
                    <a:lnTo>
                      <a:pt x="216" y="149"/>
                    </a:lnTo>
                    <a:lnTo>
                      <a:pt x="213" y="149"/>
                    </a:lnTo>
                    <a:lnTo>
                      <a:pt x="213" y="149"/>
                    </a:lnTo>
                    <a:lnTo>
                      <a:pt x="213" y="149"/>
                    </a:lnTo>
                    <a:lnTo>
                      <a:pt x="211" y="149"/>
                    </a:lnTo>
                    <a:lnTo>
                      <a:pt x="211" y="149"/>
                    </a:lnTo>
                    <a:lnTo>
                      <a:pt x="211" y="149"/>
                    </a:lnTo>
                    <a:lnTo>
                      <a:pt x="213" y="149"/>
                    </a:lnTo>
                    <a:lnTo>
                      <a:pt x="213" y="149"/>
                    </a:lnTo>
                    <a:lnTo>
                      <a:pt x="213" y="149"/>
                    </a:lnTo>
                    <a:lnTo>
                      <a:pt x="213" y="151"/>
                    </a:lnTo>
                    <a:lnTo>
                      <a:pt x="211" y="151"/>
                    </a:lnTo>
                    <a:lnTo>
                      <a:pt x="211" y="151"/>
                    </a:lnTo>
                    <a:lnTo>
                      <a:pt x="211" y="151"/>
                    </a:lnTo>
                    <a:lnTo>
                      <a:pt x="211" y="151"/>
                    </a:lnTo>
                    <a:lnTo>
                      <a:pt x="204" y="156"/>
                    </a:lnTo>
                    <a:lnTo>
                      <a:pt x="204" y="158"/>
                    </a:lnTo>
                    <a:lnTo>
                      <a:pt x="201" y="161"/>
                    </a:lnTo>
                    <a:lnTo>
                      <a:pt x="201" y="161"/>
                    </a:lnTo>
                    <a:lnTo>
                      <a:pt x="201" y="161"/>
                    </a:lnTo>
                    <a:lnTo>
                      <a:pt x="201" y="161"/>
                    </a:lnTo>
                    <a:lnTo>
                      <a:pt x="199" y="161"/>
                    </a:lnTo>
                    <a:lnTo>
                      <a:pt x="199" y="161"/>
                    </a:lnTo>
                    <a:lnTo>
                      <a:pt x="199" y="161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197" y="163"/>
                    </a:lnTo>
                    <a:lnTo>
                      <a:pt x="197" y="163"/>
                    </a:lnTo>
                    <a:lnTo>
                      <a:pt x="194" y="161"/>
                    </a:lnTo>
                    <a:lnTo>
                      <a:pt x="194" y="161"/>
                    </a:lnTo>
                    <a:lnTo>
                      <a:pt x="192" y="161"/>
                    </a:lnTo>
                    <a:lnTo>
                      <a:pt x="192" y="161"/>
                    </a:lnTo>
                    <a:lnTo>
                      <a:pt x="192" y="158"/>
                    </a:lnTo>
                    <a:lnTo>
                      <a:pt x="190" y="158"/>
                    </a:lnTo>
                    <a:lnTo>
                      <a:pt x="187" y="158"/>
                    </a:lnTo>
                    <a:lnTo>
                      <a:pt x="187" y="158"/>
                    </a:lnTo>
                    <a:lnTo>
                      <a:pt x="185" y="158"/>
                    </a:lnTo>
                    <a:lnTo>
                      <a:pt x="185" y="156"/>
                    </a:lnTo>
                    <a:lnTo>
                      <a:pt x="185" y="156"/>
                    </a:lnTo>
                    <a:lnTo>
                      <a:pt x="187" y="154"/>
                    </a:lnTo>
                    <a:lnTo>
                      <a:pt x="190" y="151"/>
                    </a:lnTo>
                    <a:lnTo>
                      <a:pt x="190" y="149"/>
                    </a:lnTo>
                    <a:lnTo>
                      <a:pt x="190" y="149"/>
                    </a:lnTo>
                    <a:lnTo>
                      <a:pt x="190" y="149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6"/>
                    </a:lnTo>
                    <a:lnTo>
                      <a:pt x="190" y="144"/>
                    </a:lnTo>
                    <a:lnTo>
                      <a:pt x="190" y="144"/>
                    </a:lnTo>
                    <a:lnTo>
                      <a:pt x="190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2"/>
                    </a:lnTo>
                    <a:lnTo>
                      <a:pt x="192" y="139"/>
                    </a:lnTo>
                    <a:lnTo>
                      <a:pt x="192" y="139"/>
                    </a:lnTo>
                    <a:lnTo>
                      <a:pt x="194" y="139"/>
                    </a:lnTo>
                    <a:lnTo>
                      <a:pt x="194" y="137"/>
                    </a:lnTo>
                    <a:lnTo>
                      <a:pt x="197" y="137"/>
                    </a:lnTo>
                    <a:lnTo>
                      <a:pt x="197" y="135"/>
                    </a:lnTo>
                    <a:lnTo>
                      <a:pt x="197" y="132"/>
                    </a:lnTo>
                    <a:lnTo>
                      <a:pt x="197" y="132"/>
                    </a:lnTo>
                    <a:lnTo>
                      <a:pt x="199" y="132"/>
                    </a:lnTo>
                    <a:lnTo>
                      <a:pt x="199" y="132"/>
                    </a:lnTo>
                    <a:lnTo>
                      <a:pt x="199" y="130"/>
                    </a:lnTo>
                    <a:lnTo>
                      <a:pt x="199" y="128"/>
                    </a:lnTo>
                    <a:lnTo>
                      <a:pt x="199" y="128"/>
                    </a:lnTo>
                    <a:lnTo>
                      <a:pt x="199" y="125"/>
                    </a:lnTo>
                    <a:lnTo>
                      <a:pt x="199" y="125"/>
                    </a:lnTo>
                    <a:lnTo>
                      <a:pt x="199" y="123"/>
                    </a:lnTo>
                    <a:lnTo>
                      <a:pt x="199" y="123"/>
                    </a:lnTo>
                    <a:lnTo>
                      <a:pt x="199" y="123"/>
                    </a:lnTo>
                    <a:lnTo>
                      <a:pt x="199" y="123"/>
                    </a:lnTo>
                    <a:lnTo>
                      <a:pt x="199" y="123"/>
                    </a:lnTo>
                    <a:lnTo>
                      <a:pt x="199" y="120"/>
                    </a:lnTo>
                    <a:lnTo>
                      <a:pt x="199" y="120"/>
                    </a:lnTo>
                    <a:lnTo>
                      <a:pt x="199" y="118"/>
                    </a:lnTo>
                    <a:lnTo>
                      <a:pt x="199" y="118"/>
                    </a:lnTo>
                    <a:lnTo>
                      <a:pt x="199" y="118"/>
                    </a:lnTo>
                    <a:lnTo>
                      <a:pt x="199" y="116"/>
                    </a:lnTo>
                    <a:lnTo>
                      <a:pt x="199" y="116"/>
                    </a:lnTo>
                    <a:lnTo>
                      <a:pt x="199" y="116"/>
                    </a:lnTo>
                    <a:lnTo>
                      <a:pt x="197" y="113"/>
                    </a:lnTo>
                    <a:lnTo>
                      <a:pt x="194" y="113"/>
                    </a:lnTo>
                    <a:lnTo>
                      <a:pt x="194" y="113"/>
                    </a:lnTo>
                    <a:lnTo>
                      <a:pt x="194" y="111"/>
                    </a:lnTo>
                    <a:lnTo>
                      <a:pt x="192" y="111"/>
                    </a:lnTo>
                    <a:lnTo>
                      <a:pt x="194" y="109"/>
                    </a:lnTo>
                    <a:lnTo>
                      <a:pt x="194" y="109"/>
                    </a:lnTo>
                    <a:lnTo>
                      <a:pt x="194" y="106"/>
                    </a:lnTo>
                    <a:lnTo>
                      <a:pt x="194" y="106"/>
                    </a:lnTo>
                    <a:lnTo>
                      <a:pt x="194" y="106"/>
                    </a:lnTo>
                    <a:lnTo>
                      <a:pt x="199" y="104"/>
                    </a:lnTo>
                    <a:lnTo>
                      <a:pt x="199" y="104"/>
                    </a:lnTo>
                    <a:lnTo>
                      <a:pt x="199" y="104"/>
                    </a:lnTo>
                    <a:lnTo>
                      <a:pt x="199" y="101"/>
                    </a:lnTo>
                    <a:lnTo>
                      <a:pt x="199" y="101"/>
                    </a:lnTo>
                    <a:lnTo>
                      <a:pt x="199" y="101"/>
                    </a:lnTo>
                    <a:lnTo>
                      <a:pt x="201" y="101"/>
                    </a:lnTo>
                    <a:lnTo>
                      <a:pt x="201" y="99"/>
                    </a:lnTo>
                    <a:lnTo>
                      <a:pt x="204" y="99"/>
                    </a:lnTo>
                    <a:lnTo>
                      <a:pt x="204" y="97"/>
                    </a:lnTo>
                    <a:lnTo>
                      <a:pt x="204" y="97"/>
                    </a:lnTo>
                    <a:lnTo>
                      <a:pt x="204" y="97"/>
                    </a:lnTo>
                    <a:lnTo>
                      <a:pt x="201" y="94"/>
                    </a:lnTo>
                    <a:lnTo>
                      <a:pt x="201" y="94"/>
                    </a:lnTo>
                    <a:lnTo>
                      <a:pt x="201" y="92"/>
                    </a:lnTo>
                    <a:lnTo>
                      <a:pt x="204" y="92"/>
                    </a:lnTo>
                    <a:lnTo>
                      <a:pt x="204" y="90"/>
                    </a:lnTo>
                    <a:lnTo>
                      <a:pt x="204" y="87"/>
                    </a:lnTo>
                    <a:lnTo>
                      <a:pt x="204" y="85"/>
                    </a:lnTo>
                    <a:lnTo>
                      <a:pt x="204" y="85"/>
                    </a:lnTo>
                    <a:lnTo>
                      <a:pt x="204" y="83"/>
                    </a:lnTo>
                    <a:lnTo>
                      <a:pt x="206" y="83"/>
                    </a:lnTo>
                    <a:lnTo>
                      <a:pt x="206" y="80"/>
                    </a:lnTo>
                    <a:lnTo>
                      <a:pt x="206" y="80"/>
                    </a:lnTo>
                    <a:lnTo>
                      <a:pt x="208" y="78"/>
                    </a:lnTo>
                    <a:lnTo>
                      <a:pt x="208" y="75"/>
                    </a:lnTo>
                    <a:lnTo>
                      <a:pt x="206" y="75"/>
                    </a:lnTo>
                    <a:lnTo>
                      <a:pt x="204" y="73"/>
                    </a:lnTo>
                    <a:lnTo>
                      <a:pt x="204" y="73"/>
                    </a:lnTo>
                    <a:lnTo>
                      <a:pt x="204" y="71"/>
                    </a:lnTo>
                    <a:lnTo>
                      <a:pt x="204" y="71"/>
                    </a:lnTo>
                    <a:lnTo>
                      <a:pt x="204" y="66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61"/>
                    </a:lnTo>
                    <a:lnTo>
                      <a:pt x="201" y="59"/>
                    </a:lnTo>
                    <a:lnTo>
                      <a:pt x="201" y="59"/>
                    </a:lnTo>
                    <a:lnTo>
                      <a:pt x="201" y="57"/>
                    </a:lnTo>
                    <a:lnTo>
                      <a:pt x="201" y="54"/>
                    </a:lnTo>
                    <a:lnTo>
                      <a:pt x="201" y="54"/>
                    </a:lnTo>
                    <a:lnTo>
                      <a:pt x="204" y="54"/>
                    </a:lnTo>
                    <a:lnTo>
                      <a:pt x="204" y="52"/>
                    </a:lnTo>
                    <a:lnTo>
                      <a:pt x="204" y="49"/>
                    </a:lnTo>
                    <a:lnTo>
                      <a:pt x="204" y="4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01" y="47"/>
                    </a:lnTo>
                    <a:lnTo>
                      <a:pt x="201" y="47"/>
                    </a:lnTo>
                    <a:lnTo>
                      <a:pt x="201" y="47"/>
                    </a:lnTo>
                    <a:lnTo>
                      <a:pt x="201" y="47"/>
                    </a:lnTo>
                    <a:lnTo>
                      <a:pt x="199" y="47"/>
                    </a:lnTo>
                    <a:lnTo>
                      <a:pt x="197" y="47"/>
                    </a:lnTo>
                    <a:lnTo>
                      <a:pt x="197" y="47"/>
                    </a:lnTo>
                    <a:lnTo>
                      <a:pt x="194" y="47"/>
                    </a:lnTo>
                    <a:lnTo>
                      <a:pt x="192" y="45"/>
                    </a:lnTo>
                    <a:lnTo>
                      <a:pt x="192" y="45"/>
                    </a:lnTo>
                    <a:lnTo>
                      <a:pt x="190" y="45"/>
                    </a:lnTo>
                    <a:lnTo>
                      <a:pt x="185" y="45"/>
                    </a:lnTo>
                    <a:lnTo>
                      <a:pt x="185" y="45"/>
                    </a:lnTo>
                    <a:lnTo>
                      <a:pt x="185" y="45"/>
                    </a:lnTo>
                    <a:lnTo>
                      <a:pt x="185" y="45"/>
                    </a:lnTo>
                    <a:lnTo>
                      <a:pt x="185" y="47"/>
                    </a:lnTo>
                    <a:lnTo>
                      <a:pt x="182" y="47"/>
                    </a:lnTo>
                    <a:lnTo>
                      <a:pt x="180" y="49"/>
                    </a:lnTo>
                    <a:lnTo>
                      <a:pt x="178" y="52"/>
                    </a:lnTo>
                    <a:lnTo>
                      <a:pt x="178" y="52"/>
                    </a:lnTo>
                    <a:lnTo>
                      <a:pt x="178" y="52"/>
                    </a:lnTo>
                    <a:lnTo>
                      <a:pt x="178" y="52"/>
                    </a:lnTo>
                    <a:lnTo>
                      <a:pt x="178" y="52"/>
                    </a:lnTo>
                    <a:lnTo>
                      <a:pt x="175" y="52"/>
                    </a:lnTo>
                    <a:lnTo>
                      <a:pt x="173" y="49"/>
                    </a:lnTo>
                    <a:lnTo>
                      <a:pt x="171" y="49"/>
                    </a:lnTo>
                    <a:lnTo>
                      <a:pt x="171" y="49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6" y="52"/>
                    </a:lnTo>
                    <a:lnTo>
                      <a:pt x="164" y="52"/>
                    </a:lnTo>
                    <a:lnTo>
                      <a:pt x="164" y="49"/>
                    </a:lnTo>
                    <a:lnTo>
                      <a:pt x="164" y="49"/>
                    </a:lnTo>
                    <a:lnTo>
                      <a:pt x="164" y="49"/>
                    </a:lnTo>
                    <a:lnTo>
                      <a:pt x="164" y="47"/>
                    </a:lnTo>
                    <a:lnTo>
                      <a:pt x="164" y="47"/>
                    </a:lnTo>
                    <a:lnTo>
                      <a:pt x="161" y="47"/>
                    </a:lnTo>
                    <a:lnTo>
                      <a:pt x="161" y="45"/>
                    </a:lnTo>
                    <a:lnTo>
                      <a:pt x="161" y="45"/>
                    </a:lnTo>
                    <a:lnTo>
                      <a:pt x="161" y="42"/>
                    </a:lnTo>
                    <a:lnTo>
                      <a:pt x="161" y="42"/>
                    </a:lnTo>
                    <a:lnTo>
                      <a:pt x="161" y="40"/>
                    </a:lnTo>
                    <a:lnTo>
                      <a:pt x="159" y="40"/>
                    </a:lnTo>
                    <a:lnTo>
                      <a:pt x="159" y="40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61" y="35"/>
                    </a:lnTo>
                    <a:lnTo>
                      <a:pt x="161" y="35"/>
                    </a:lnTo>
                    <a:lnTo>
                      <a:pt x="161" y="33"/>
                    </a:lnTo>
                    <a:lnTo>
                      <a:pt x="161" y="33"/>
                    </a:lnTo>
                    <a:lnTo>
                      <a:pt x="161" y="33"/>
                    </a:lnTo>
                    <a:lnTo>
                      <a:pt x="164" y="30"/>
                    </a:lnTo>
                    <a:lnTo>
                      <a:pt x="164" y="30"/>
                    </a:lnTo>
                    <a:lnTo>
                      <a:pt x="164" y="30"/>
                    </a:lnTo>
                    <a:lnTo>
                      <a:pt x="164" y="30"/>
                    </a:lnTo>
                    <a:lnTo>
                      <a:pt x="164" y="28"/>
                    </a:lnTo>
                    <a:lnTo>
                      <a:pt x="166" y="23"/>
                    </a:lnTo>
                    <a:lnTo>
                      <a:pt x="166" y="23"/>
                    </a:lnTo>
                    <a:lnTo>
                      <a:pt x="168" y="21"/>
                    </a:lnTo>
                    <a:lnTo>
                      <a:pt x="168" y="19"/>
                    </a:lnTo>
                    <a:lnTo>
                      <a:pt x="168" y="16"/>
                    </a:lnTo>
                    <a:lnTo>
                      <a:pt x="168" y="14"/>
                    </a:lnTo>
                    <a:lnTo>
                      <a:pt x="168" y="14"/>
                    </a:lnTo>
                    <a:lnTo>
                      <a:pt x="166" y="16"/>
                    </a:lnTo>
                    <a:lnTo>
                      <a:pt x="166" y="16"/>
                    </a:lnTo>
                    <a:lnTo>
                      <a:pt x="166" y="16"/>
                    </a:lnTo>
                    <a:lnTo>
                      <a:pt x="166" y="14"/>
                    </a:lnTo>
                    <a:lnTo>
                      <a:pt x="164" y="14"/>
                    </a:lnTo>
                    <a:lnTo>
                      <a:pt x="164" y="14"/>
                    </a:lnTo>
                    <a:lnTo>
                      <a:pt x="164" y="14"/>
                    </a:lnTo>
                    <a:lnTo>
                      <a:pt x="164" y="14"/>
                    </a:lnTo>
                    <a:lnTo>
                      <a:pt x="164" y="14"/>
                    </a:lnTo>
                    <a:lnTo>
                      <a:pt x="164" y="12"/>
                    </a:lnTo>
                    <a:lnTo>
                      <a:pt x="161" y="12"/>
                    </a:lnTo>
                    <a:lnTo>
                      <a:pt x="161" y="9"/>
                    </a:lnTo>
                    <a:lnTo>
                      <a:pt x="159" y="4"/>
                    </a:lnTo>
                    <a:lnTo>
                      <a:pt x="156" y="2"/>
                    </a:lnTo>
                    <a:lnTo>
                      <a:pt x="154" y="2"/>
                    </a:lnTo>
                    <a:lnTo>
                      <a:pt x="154" y="2"/>
                    </a:lnTo>
                    <a:lnTo>
                      <a:pt x="152" y="2"/>
                    </a:lnTo>
                    <a:lnTo>
                      <a:pt x="149" y="4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47" y="9"/>
                    </a:lnTo>
                    <a:lnTo>
                      <a:pt x="147" y="12"/>
                    </a:lnTo>
                    <a:lnTo>
                      <a:pt x="147" y="12"/>
                    </a:lnTo>
                    <a:lnTo>
                      <a:pt x="145" y="9"/>
                    </a:lnTo>
                    <a:lnTo>
                      <a:pt x="145" y="9"/>
                    </a:lnTo>
                    <a:lnTo>
                      <a:pt x="145" y="9"/>
                    </a:lnTo>
                    <a:lnTo>
                      <a:pt x="145" y="7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0" y="2"/>
                    </a:lnTo>
                    <a:lnTo>
                      <a:pt x="140" y="2"/>
                    </a:lnTo>
                    <a:lnTo>
                      <a:pt x="140" y="2"/>
                    </a:lnTo>
                    <a:lnTo>
                      <a:pt x="140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3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2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6" y="7"/>
                    </a:lnTo>
                    <a:lnTo>
                      <a:pt x="126" y="7"/>
                    </a:lnTo>
                    <a:lnTo>
                      <a:pt x="123" y="7"/>
                    </a:lnTo>
                    <a:lnTo>
                      <a:pt x="121" y="7"/>
                    </a:lnTo>
                    <a:lnTo>
                      <a:pt x="121" y="7"/>
                    </a:lnTo>
                    <a:lnTo>
                      <a:pt x="121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6" y="7"/>
                    </a:lnTo>
                    <a:lnTo>
                      <a:pt x="114" y="4"/>
                    </a:lnTo>
                    <a:lnTo>
                      <a:pt x="111" y="2"/>
                    </a:lnTo>
                    <a:lnTo>
                      <a:pt x="109" y="2"/>
                    </a:lnTo>
                    <a:lnTo>
                      <a:pt x="109" y="2"/>
                    </a:lnTo>
                    <a:lnTo>
                      <a:pt x="109" y="4"/>
                    </a:lnTo>
                    <a:lnTo>
                      <a:pt x="111" y="7"/>
                    </a:lnTo>
                    <a:lnTo>
                      <a:pt x="111" y="7"/>
                    </a:lnTo>
                    <a:lnTo>
                      <a:pt x="111" y="9"/>
                    </a:lnTo>
                    <a:lnTo>
                      <a:pt x="114" y="12"/>
                    </a:lnTo>
                    <a:lnTo>
                      <a:pt x="114" y="14"/>
                    </a:lnTo>
                    <a:lnTo>
                      <a:pt x="114" y="14"/>
                    </a:lnTo>
                    <a:lnTo>
                      <a:pt x="114" y="16"/>
                    </a:lnTo>
                    <a:lnTo>
                      <a:pt x="114" y="16"/>
                    </a:lnTo>
                    <a:lnTo>
                      <a:pt x="114" y="16"/>
                    </a:lnTo>
                    <a:lnTo>
                      <a:pt x="111" y="16"/>
                    </a:lnTo>
                    <a:lnTo>
                      <a:pt x="111" y="16"/>
                    </a:lnTo>
                    <a:lnTo>
                      <a:pt x="109" y="19"/>
                    </a:lnTo>
                    <a:lnTo>
                      <a:pt x="104" y="21"/>
                    </a:lnTo>
                    <a:lnTo>
                      <a:pt x="102" y="21"/>
                    </a:lnTo>
                    <a:lnTo>
                      <a:pt x="102" y="21"/>
                    </a:lnTo>
                    <a:lnTo>
                      <a:pt x="100" y="19"/>
                    </a:lnTo>
                    <a:lnTo>
                      <a:pt x="97" y="19"/>
                    </a:lnTo>
                    <a:lnTo>
                      <a:pt x="95" y="16"/>
                    </a:lnTo>
                    <a:lnTo>
                      <a:pt x="95" y="16"/>
                    </a:lnTo>
                    <a:lnTo>
                      <a:pt x="93" y="16"/>
                    </a:lnTo>
                    <a:lnTo>
                      <a:pt x="90" y="19"/>
                    </a:lnTo>
                    <a:lnTo>
                      <a:pt x="88" y="19"/>
                    </a:lnTo>
                    <a:lnTo>
                      <a:pt x="88" y="21"/>
                    </a:lnTo>
                    <a:lnTo>
                      <a:pt x="88" y="26"/>
                    </a:lnTo>
                    <a:lnTo>
                      <a:pt x="88" y="26"/>
                    </a:lnTo>
                    <a:lnTo>
                      <a:pt x="88" y="28"/>
                    </a:lnTo>
                    <a:lnTo>
                      <a:pt x="88" y="28"/>
                    </a:lnTo>
                    <a:lnTo>
                      <a:pt x="88" y="28"/>
                    </a:lnTo>
                    <a:lnTo>
                      <a:pt x="88" y="28"/>
                    </a:lnTo>
                    <a:lnTo>
                      <a:pt x="85" y="28"/>
                    </a:lnTo>
                    <a:lnTo>
                      <a:pt x="85" y="28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3"/>
                    </a:lnTo>
                    <a:lnTo>
                      <a:pt x="85" y="33"/>
                    </a:lnTo>
                    <a:lnTo>
                      <a:pt x="85" y="35"/>
                    </a:lnTo>
                    <a:lnTo>
                      <a:pt x="85" y="35"/>
                    </a:lnTo>
                    <a:lnTo>
                      <a:pt x="83" y="38"/>
                    </a:lnTo>
                    <a:lnTo>
                      <a:pt x="81" y="38"/>
                    </a:lnTo>
                    <a:lnTo>
                      <a:pt x="81" y="38"/>
                    </a:lnTo>
                    <a:lnTo>
                      <a:pt x="78" y="38"/>
                    </a:lnTo>
                    <a:lnTo>
                      <a:pt x="78" y="35"/>
                    </a:lnTo>
                    <a:lnTo>
                      <a:pt x="78" y="35"/>
                    </a:lnTo>
                    <a:lnTo>
                      <a:pt x="76" y="35"/>
                    </a:lnTo>
                    <a:lnTo>
                      <a:pt x="74" y="38"/>
                    </a:lnTo>
                    <a:lnTo>
                      <a:pt x="71" y="38"/>
                    </a:lnTo>
                    <a:lnTo>
                      <a:pt x="69" y="38"/>
                    </a:lnTo>
                    <a:lnTo>
                      <a:pt x="67" y="38"/>
                    </a:lnTo>
                    <a:lnTo>
                      <a:pt x="67" y="40"/>
                    </a:lnTo>
                    <a:lnTo>
                      <a:pt x="67" y="40"/>
                    </a:lnTo>
                    <a:lnTo>
                      <a:pt x="64" y="40"/>
                    </a:lnTo>
                    <a:lnTo>
                      <a:pt x="64" y="40"/>
                    </a:lnTo>
                    <a:lnTo>
                      <a:pt x="62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62" y="40"/>
                    </a:lnTo>
                    <a:lnTo>
                      <a:pt x="59" y="40"/>
                    </a:lnTo>
                    <a:lnTo>
                      <a:pt x="59" y="40"/>
                    </a:lnTo>
                    <a:lnTo>
                      <a:pt x="59" y="40"/>
                    </a:lnTo>
                    <a:lnTo>
                      <a:pt x="59" y="40"/>
                    </a:lnTo>
                    <a:lnTo>
                      <a:pt x="57" y="42"/>
                    </a:lnTo>
                    <a:lnTo>
                      <a:pt x="55" y="42"/>
                    </a:lnTo>
                    <a:lnTo>
                      <a:pt x="52" y="40"/>
                    </a:lnTo>
                    <a:lnTo>
                      <a:pt x="50" y="40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45" y="40"/>
                    </a:lnTo>
                    <a:lnTo>
                      <a:pt x="45" y="40"/>
                    </a:lnTo>
                    <a:lnTo>
                      <a:pt x="45" y="40"/>
                    </a:lnTo>
                    <a:lnTo>
                      <a:pt x="43" y="38"/>
                    </a:lnTo>
                    <a:lnTo>
                      <a:pt x="41" y="38"/>
                    </a:lnTo>
                    <a:lnTo>
                      <a:pt x="41" y="35"/>
                    </a:lnTo>
                    <a:lnTo>
                      <a:pt x="38" y="38"/>
                    </a:lnTo>
                    <a:lnTo>
                      <a:pt x="38" y="35"/>
                    </a:lnTo>
                    <a:lnTo>
                      <a:pt x="38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6" y="42"/>
                    </a:lnTo>
                    <a:lnTo>
                      <a:pt x="36" y="42"/>
                    </a:lnTo>
                    <a:lnTo>
                      <a:pt x="36" y="45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1" y="45"/>
                    </a:lnTo>
                    <a:lnTo>
                      <a:pt x="31" y="47"/>
                    </a:lnTo>
                    <a:lnTo>
                      <a:pt x="29" y="47"/>
                    </a:lnTo>
                    <a:lnTo>
                      <a:pt x="26" y="47"/>
                    </a:lnTo>
                    <a:lnTo>
                      <a:pt x="26" y="47"/>
                    </a:lnTo>
                    <a:lnTo>
                      <a:pt x="26" y="49"/>
                    </a:lnTo>
                    <a:lnTo>
                      <a:pt x="26" y="49"/>
                    </a:lnTo>
                    <a:lnTo>
                      <a:pt x="26" y="49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26" y="54"/>
                    </a:lnTo>
                    <a:lnTo>
                      <a:pt x="24" y="54"/>
                    </a:lnTo>
                    <a:lnTo>
                      <a:pt x="22" y="57"/>
                    </a:lnTo>
                    <a:lnTo>
                      <a:pt x="22" y="57"/>
                    </a:lnTo>
                    <a:lnTo>
                      <a:pt x="22" y="59"/>
                    </a:lnTo>
                    <a:lnTo>
                      <a:pt x="22" y="59"/>
                    </a:lnTo>
                    <a:lnTo>
                      <a:pt x="24" y="61"/>
                    </a:lnTo>
                    <a:lnTo>
                      <a:pt x="24" y="61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22" y="64"/>
                    </a:lnTo>
                    <a:lnTo>
                      <a:pt x="22" y="64"/>
                    </a:lnTo>
                    <a:lnTo>
                      <a:pt x="22" y="64"/>
                    </a:lnTo>
                    <a:lnTo>
                      <a:pt x="22" y="66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24" y="68"/>
                    </a:lnTo>
                    <a:lnTo>
                      <a:pt x="24" y="68"/>
                    </a:lnTo>
                    <a:lnTo>
                      <a:pt x="24" y="73"/>
                    </a:lnTo>
                    <a:lnTo>
                      <a:pt x="24" y="73"/>
                    </a:lnTo>
                    <a:lnTo>
                      <a:pt x="24" y="75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17" y="85"/>
                    </a:lnTo>
                    <a:lnTo>
                      <a:pt x="17" y="85"/>
                    </a:lnTo>
                    <a:lnTo>
                      <a:pt x="19" y="85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19" y="90"/>
                    </a:lnTo>
                    <a:lnTo>
                      <a:pt x="19" y="90"/>
                    </a:lnTo>
                    <a:lnTo>
                      <a:pt x="19" y="92"/>
                    </a:lnTo>
                    <a:lnTo>
                      <a:pt x="19" y="92"/>
                    </a:lnTo>
                    <a:lnTo>
                      <a:pt x="22" y="94"/>
                    </a:lnTo>
                    <a:lnTo>
                      <a:pt x="22" y="94"/>
                    </a:lnTo>
                    <a:lnTo>
                      <a:pt x="22" y="97"/>
                    </a:lnTo>
                    <a:lnTo>
                      <a:pt x="22" y="99"/>
                    </a:lnTo>
                    <a:lnTo>
                      <a:pt x="22" y="101"/>
                    </a:lnTo>
                    <a:lnTo>
                      <a:pt x="22" y="104"/>
                    </a:lnTo>
                    <a:lnTo>
                      <a:pt x="22" y="104"/>
                    </a:lnTo>
                    <a:lnTo>
                      <a:pt x="22" y="104"/>
                    </a:lnTo>
                    <a:lnTo>
                      <a:pt x="17" y="104"/>
                    </a:lnTo>
                    <a:lnTo>
                      <a:pt x="15" y="104"/>
                    </a:lnTo>
                    <a:lnTo>
                      <a:pt x="15" y="104"/>
                    </a:lnTo>
                    <a:lnTo>
                      <a:pt x="10" y="106"/>
                    </a:lnTo>
                    <a:lnTo>
                      <a:pt x="7" y="106"/>
                    </a:lnTo>
                    <a:lnTo>
                      <a:pt x="5" y="106"/>
                    </a:lnTo>
                    <a:lnTo>
                      <a:pt x="5" y="106"/>
                    </a:lnTo>
                    <a:lnTo>
                      <a:pt x="5" y="106"/>
                    </a:lnTo>
                    <a:lnTo>
                      <a:pt x="3" y="106"/>
                    </a:lnTo>
                    <a:lnTo>
                      <a:pt x="3" y="106"/>
                    </a:lnTo>
                    <a:lnTo>
                      <a:pt x="3" y="106"/>
                    </a:lnTo>
                    <a:lnTo>
                      <a:pt x="3" y="104"/>
                    </a:lnTo>
                    <a:lnTo>
                      <a:pt x="3" y="104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3" y="106"/>
                    </a:lnTo>
                    <a:lnTo>
                      <a:pt x="3" y="106"/>
                    </a:lnTo>
                    <a:lnTo>
                      <a:pt x="3" y="106"/>
                    </a:lnTo>
                    <a:lnTo>
                      <a:pt x="3" y="111"/>
                    </a:lnTo>
                    <a:lnTo>
                      <a:pt x="5" y="111"/>
                    </a:lnTo>
                    <a:lnTo>
                      <a:pt x="5" y="113"/>
                    </a:lnTo>
                    <a:lnTo>
                      <a:pt x="5" y="113"/>
                    </a:lnTo>
                    <a:lnTo>
                      <a:pt x="5" y="116"/>
                    </a:lnTo>
                    <a:lnTo>
                      <a:pt x="7" y="118"/>
                    </a:lnTo>
                    <a:lnTo>
                      <a:pt x="7" y="118"/>
                    </a:lnTo>
                    <a:lnTo>
                      <a:pt x="7" y="118"/>
                    </a:lnTo>
                    <a:lnTo>
                      <a:pt x="10" y="120"/>
                    </a:lnTo>
                    <a:lnTo>
                      <a:pt x="10" y="118"/>
                    </a:lnTo>
                    <a:lnTo>
                      <a:pt x="10" y="118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5" y="116"/>
                    </a:lnTo>
                    <a:lnTo>
                      <a:pt x="15" y="118"/>
                    </a:lnTo>
                    <a:lnTo>
                      <a:pt x="15" y="118"/>
                    </a:lnTo>
                    <a:lnTo>
                      <a:pt x="15" y="118"/>
                    </a:lnTo>
                    <a:lnTo>
                      <a:pt x="15" y="120"/>
                    </a:lnTo>
                    <a:lnTo>
                      <a:pt x="15" y="120"/>
                    </a:lnTo>
                    <a:lnTo>
                      <a:pt x="15" y="120"/>
                    </a:lnTo>
                    <a:lnTo>
                      <a:pt x="15" y="123"/>
                    </a:lnTo>
                    <a:lnTo>
                      <a:pt x="17" y="125"/>
                    </a:lnTo>
                    <a:lnTo>
                      <a:pt x="17" y="125"/>
                    </a:lnTo>
                    <a:lnTo>
                      <a:pt x="17" y="125"/>
                    </a:lnTo>
                    <a:lnTo>
                      <a:pt x="17" y="128"/>
                    </a:lnTo>
                    <a:lnTo>
                      <a:pt x="17" y="128"/>
                    </a:lnTo>
                    <a:lnTo>
                      <a:pt x="19" y="128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2"/>
                    </a:lnTo>
                    <a:lnTo>
                      <a:pt x="19" y="132"/>
                    </a:lnTo>
                    <a:lnTo>
                      <a:pt x="19" y="132"/>
                    </a:lnTo>
                    <a:lnTo>
                      <a:pt x="22" y="135"/>
                    </a:lnTo>
                    <a:lnTo>
                      <a:pt x="22" y="135"/>
                    </a:lnTo>
                    <a:lnTo>
                      <a:pt x="22" y="135"/>
                    </a:lnTo>
                    <a:lnTo>
                      <a:pt x="22" y="135"/>
                    </a:lnTo>
                    <a:lnTo>
                      <a:pt x="22" y="135"/>
                    </a:lnTo>
                    <a:lnTo>
                      <a:pt x="22" y="137"/>
                    </a:lnTo>
                    <a:lnTo>
                      <a:pt x="22" y="137"/>
                    </a:lnTo>
                    <a:lnTo>
                      <a:pt x="19" y="137"/>
                    </a:lnTo>
                    <a:lnTo>
                      <a:pt x="19" y="139"/>
                    </a:lnTo>
                    <a:lnTo>
                      <a:pt x="17" y="139"/>
                    </a:lnTo>
                    <a:lnTo>
                      <a:pt x="19" y="144"/>
                    </a:lnTo>
                    <a:lnTo>
                      <a:pt x="17" y="144"/>
                    </a:lnTo>
                    <a:lnTo>
                      <a:pt x="17" y="144"/>
                    </a:lnTo>
                    <a:lnTo>
                      <a:pt x="19" y="144"/>
                    </a:lnTo>
                    <a:lnTo>
                      <a:pt x="19" y="144"/>
                    </a:lnTo>
                    <a:lnTo>
                      <a:pt x="19" y="146"/>
                    </a:lnTo>
                    <a:lnTo>
                      <a:pt x="19" y="146"/>
                    </a:lnTo>
                    <a:lnTo>
                      <a:pt x="22" y="149"/>
                    </a:lnTo>
                    <a:lnTo>
                      <a:pt x="22" y="149"/>
                    </a:lnTo>
                    <a:lnTo>
                      <a:pt x="22" y="149"/>
                    </a:lnTo>
                    <a:lnTo>
                      <a:pt x="22" y="149"/>
                    </a:lnTo>
                    <a:lnTo>
                      <a:pt x="22" y="151"/>
                    </a:lnTo>
                    <a:lnTo>
                      <a:pt x="22" y="151"/>
                    </a:lnTo>
                    <a:lnTo>
                      <a:pt x="22" y="151"/>
                    </a:lnTo>
                    <a:lnTo>
                      <a:pt x="29" y="158"/>
                    </a:lnTo>
                    <a:lnTo>
                      <a:pt x="31" y="161"/>
                    </a:lnTo>
                    <a:lnTo>
                      <a:pt x="31" y="161"/>
                    </a:lnTo>
                    <a:lnTo>
                      <a:pt x="33" y="161"/>
                    </a:lnTo>
                    <a:lnTo>
                      <a:pt x="33" y="161"/>
                    </a:lnTo>
                    <a:lnTo>
                      <a:pt x="33" y="161"/>
                    </a:lnTo>
                    <a:lnTo>
                      <a:pt x="33" y="163"/>
                    </a:lnTo>
                    <a:lnTo>
                      <a:pt x="36" y="163"/>
                    </a:lnTo>
                    <a:lnTo>
                      <a:pt x="36" y="165"/>
                    </a:lnTo>
                    <a:lnTo>
                      <a:pt x="36" y="165"/>
                    </a:lnTo>
                    <a:lnTo>
                      <a:pt x="36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70"/>
                    </a:lnTo>
                    <a:lnTo>
                      <a:pt x="38" y="170"/>
                    </a:lnTo>
                    <a:lnTo>
                      <a:pt x="38" y="170"/>
                    </a:lnTo>
                    <a:lnTo>
                      <a:pt x="38" y="172"/>
                    </a:lnTo>
                    <a:lnTo>
                      <a:pt x="41" y="172"/>
                    </a:lnTo>
                    <a:lnTo>
                      <a:pt x="43" y="177"/>
                    </a:lnTo>
                    <a:lnTo>
                      <a:pt x="45" y="177"/>
                    </a:lnTo>
                    <a:lnTo>
                      <a:pt x="45" y="177"/>
                    </a:lnTo>
                    <a:lnTo>
                      <a:pt x="48" y="180"/>
                    </a:lnTo>
                    <a:lnTo>
                      <a:pt x="50" y="182"/>
                    </a:lnTo>
                    <a:lnTo>
                      <a:pt x="48" y="182"/>
                    </a:lnTo>
                    <a:lnTo>
                      <a:pt x="48" y="182"/>
                    </a:lnTo>
                    <a:lnTo>
                      <a:pt x="48" y="182"/>
                    </a:lnTo>
                    <a:lnTo>
                      <a:pt x="50" y="182"/>
                    </a:lnTo>
                    <a:lnTo>
                      <a:pt x="50" y="182"/>
                    </a:lnTo>
                    <a:lnTo>
                      <a:pt x="50" y="184"/>
                    </a:lnTo>
                    <a:lnTo>
                      <a:pt x="50" y="184"/>
                    </a:lnTo>
                    <a:lnTo>
                      <a:pt x="50" y="184"/>
                    </a:lnTo>
                    <a:lnTo>
                      <a:pt x="50" y="187"/>
                    </a:lnTo>
                    <a:lnTo>
                      <a:pt x="52" y="187"/>
                    </a:lnTo>
                    <a:lnTo>
                      <a:pt x="55" y="187"/>
                    </a:lnTo>
                    <a:lnTo>
                      <a:pt x="55" y="187"/>
                    </a:lnTo>
                    <a:lnTo>
                      <a:pt x="57" y="187"/>
                    </a:lnTo>
                    <a:lnTo>
                      <a:pt x="57" y="189"/>
                    </a:lnTo>
                    <a:lnTo>
                      <a:pt x="57" y="189"/>
                    </a:lnTo>
                    <a:lnTo>
                      <a:pt x="59" y="191"/>
                    </a:lnTo>
                    <a:lnTo>
                      <a:pt x="59" y="191"/>
                    </a:lnTo>
                    <a:lnTo>
                      <a:pt x="59" y="191"/>
                    </a:lnTo>
                    <a:lnTo>
                      <a:pt x="59" y="194"/>
                    </a:lnTo>
                    <a:lnTo>
                      <a:pt x="59" y="194"/>
                    </a:lnTo>
                    <a:lnTo>
                      <a:pt x="59" y="194"/>
                    </a:lnTo>
                    <a:lnTo>
                      <a:pt x="62" y="194"/>
                    </a:lnTo>
                    <a:lnTo>
                      <a:pt x="62" y="196"/>
                    </a:lnTo>
                    <a:lnTo>
                      <a:pt x="62" y="196"/>
                    </a:lnTo>
                    <a:lnTo>
                      <a:pt x="62" y="196"/>
                    </a:lnTo>
                    <a:lnTo>
                      <a:pt x="59" y="196"/>
                    </a:lnTo>
                    <a:lnTo>
                      <a:pt x="59" y="196"/>
                    </a:lnTo>
                    <a:lnTo>
                      <a:pt x="59" y="196"/>
                    </a:lnTo>
                    <a:lnTo>
                      <a:pt x="59" y="199"/>
                    </a:lnTo>
                    <a:lnTo>
                      <a:pt x="59" y="199"/>
                    </a:lnTo>
                    <a:lnTo>
                      <a:pt x="62" y="199"/>
                    </a:lnTo>
                    <a:lnTo>
                      <a:pt x="62" y="199"/>
                    </a:lnTo>
                    <a:lnTo>
                      <a:pt x="62" y="199"/>
                    </a:lnTo>
                    <a:lnTo>
                      <a:pt x="62" y="201"/>
                    </a:lnTo>
                    <a:lnTo>
                      <a:pt x="59" y="201"/>
                    </a:lnTo>
                    <a:lnTo>
                      <a:pt x="59" y="201"/>
                    </a:lnTo>
                    <a:lnTo>
                      <a:pt x="59" y="201"/>
                    </a:lnTo>
                    <a:lnTo>
                      <a:pt x="57" y="203"/>
                    </a:lnTo>
                    <a:lnTo>
                      <a:pt x="57" y="203"/>
                    </a:lnTo>
                    <a:lnTo>
                      <a:pt x="59" y="206"/>
                    </a:lnTo>
                    <a:lnTo>
                      <a:pt x="59" y="206"/>
                    </a:lnTo>
                    <a:lnTo>
                      <a:pt x="59" y="208"/>
                    </a:lnTo>
                    <a:lnTo>
                      <a:pt x="62" y="208"/>
                    </a:lnTo>
                    <a:lnTo>
                      <a:pt x="62" y="210"/>
                    </a:lnTo>
                    <a:lnTo>
                      <a:pt x="64" y="210"/>
                    </a:lnTo>
                    <a:lnTo>
                      <a:pt x="64" y="210"/>
                    </a:lnTo>
                    <a:lnTo>
                      <a:pt x="64" y="210"/>
                    </a:lnTo>
                    <a:lnTo>
                      <a:pt x="64" y="213"/>
                    </a:lnTo>
                    <a:lnTo>
                      <a:pt x="64" y="213"/>
                    </a:lnTo>
                    <a:lnTo>
                      <a:pt x="64" y="213"/>
                    </a:lnTo>
                    <a:lnTo>
                      <a:pt x="64" y="213"/>
                    </a:lnTo>
                    <a:lnTo>
                      <a:pt x="67" y="217"/>
                    </a:lnTo>
                    <a:lnTo>
                      <a:pt x="67" y="220"/>
                    </a:lnTo>
                    <a:lnTo>
                      <a:pt x="67" y="220"/>
                    </a:lnTo>
                    <a:lnTo>
                      <a:pt x="67" y="220"/>
                    </a:lnTo>
                    <a:lnTo>
                      <a:pt x="67" y="222"/>
                    </a:lnTo>
                    <a:lnTo>
                      <a:pt x="69" y="222"/>
                    </a:lnTo>
                    <a:lnTo>
                      <a:pt x="69" y="227"/>
                    </a:lnTo>
                    <a:lnTo>
                      <a:pt x="69" y="227"/>
                    </a:lnTo>
                    <a:lnTo>
                      <a:pt x="69" y="227"/>
                    </a:lnTo>
                    <a:lnTo>
                      <a:pt x="71" y="227"/>
                    </a:lnTo>
                    <a:lnTo>
                      <a:pt x="71" y="225"/>
                    </a:lnTo>
                    <a:lnTo>
                      <a:pt x="76" y="222"/>
                    </a:lnTo>
                    <a:lnTo>
                      <a:pt x="76" y="222"/>
                    </a:lnTo>
                    <a:lnTo>
                      <a:pt x="76" y="220"/>
                    </a:lnTo>
                    <a:lnTo>
                      <a:pt x="76" y="217"/>
                    </a:lnTo>
                    <a:lnTo>
                      <a:pt x="78" y="217"/>
                    </a:lnTo>
                    <a:lnTo>
                      <a:pt x="78" y="220"/>
                    </a:lnTo>
                    <a:lnTo>
                      <a:pt x="78" y="220"/>
                    </a:lnTo>
                    <a:lnTo>
                      <a:pt x="81" y="220"/>
                    </a:lnTo>
                    <a:lnTo>
                      <a:pt x="81" y="222"/>
                    </a:lnTo>
                    <a:lnTo>
                      <a:pt x="81" y="222"/>
                    </a:lnTo>
                    <a:lnTo>
                      <a:pt x="81" y="225"/>
                    </a:lnTo>
                    <a:lnTo>
                      <a:pt x="81" y="227"/>
                    </a:lnTo>
                    <a:lnTo>
                      <a:pt x="81" y="229"/>
                    </a:lnTo>
                    <a:lnTo>
                      <a:pt x="78" y="232"/>
                    </a:lnTo>
                    <a:lnTo>
                      <a:pt x="78" y="232"/>
                    </a:lnTo>
                    <a:lnTo>
                      <a:pt x="78" y="232"/>
                    </a:lnTo>
                    <a:lnTo>
                      <a:pt x="78" y="234"/>
                    </a:lnTo>
                    <a:lnTo>
                      <a:pt x="78" y="234"/>
                    </a:lnTo>
                    <a:lnTo>
                      <a:pt x="78" y="236"/>
                    </a:lnTo>
                    <a:lnTo>
                      <a:pt x="76" y="236"/>
                    </a:lnTo>
                    <a:lnTo>
                      <a:pt x="76" y="236"/>
                    </a:lnTo>
                    <a:lnTo>
                      <a:pt x="76" y="236"/>
                    </a:lnTo>
                    <a:lnTo>
                      <a:pt x="76" y="236"/>
                    </a:lnTo>
                    <a:lnTo>
                      <a:pt x="74" y="236"/>
                    </a:lnTo>
                    <a:lnTo>
                      <a:pt x="74" y="236"/>
                    </a:lnTo>
                    <a:lnTo>
                      <a:pt x="71" y="236"/>
                    </a:lnTo>
                    <a:lnTo>
                      <a:pt x="69" y="236"/>
                    </a:lnTo>
                    <a:lnTo>
                      <a:pt x="69" y="236"/>
                    </a:lnTo>
                    <a:lnTo>
                      <a:pt x="69" y="236"/>
                    </a:lnTo>
                    <a:lnTo>
                      <a:pt x="69" y="239"/>
                    </a:lnTo>
                    <a:lnTo>
                      <a:pt x="67" y="239"/>
                    </a:lnTo>
                    <a:lnTo>
                      <a:pt x="67" y="241"/>
                    </a:lnTo>
                    <a:lnTo>
                      <a:pt x="67" y="241"/>
                    </a:lnTo>
                    <a:lnTo>
                      <a:pt x="67" y="241"/>
                    </a:lnTo>
                    <a:lnTo>
                      <a:pt x="64" y="241"/>
                    </a:lnTo>
                    <a:lnTo>
                      <a:pt x="64" y="241"/>
                    </a:lnTo>
                    <a:lnTo>
                      <a:pt x="64" y="239"/>
                    </a:lnTo>
                    <a:lnTo>
                      <a:pt x="64" y="239"/>
                    </a:lnTo>
                    <a:lnTo>
                      <a:pt x="62" y="241"/>
                    </a:lnTo>
                    <a:lnTo>
                      <a:pt x="64" y="241"/>
                    </a:lnTo>
                    <a:lnTo>
                      <a:pt x="64" y="243"/>
                    </a:lnTo>
                    <a:lnTo>
                      <a:pt x="64" y="243"/>
                    </a:lnTo>
                    <a:lnTo>
                      <a:pt x="64" y="246"/>
                    </a:lnTo>
                    <a:lnTo>
                      <a:pt x="64" y="248"/>
                    </a:lnTo>
                    <a:lnTo>
                      <a:pt x="64" y="248"/>
                    </a:lnTo>
                    <a:lnTo>
                      <a:pt x="64" y="251"/>
                    </a:lnTo>
                    <a:lnTo>
                      <a:pt x="64" y="251"/>
                    </a:lnTo>
                    <a:lnTo>
                      <a:pt x="62" y="258"/>
                    </a:lnTo>
                    <a:lnTo>
                      <a:pt x="62" y="258"/>
                    </a:lnTo>
                    <a:lnTo>
                      <a:pt x="62" y="260"/>
                    </a:lnTo>
                    <a:lnTo>
                      <a:pt x="62" y="262"/>
                    </a:lnTo>
                    <a:lnTo>
                      <a:pt x="62" y="265"/>
                    </a:lnTo>
                    <a:lnTo>
                      <a:pt x="64" y="272"/>
                    </a:lnTo>
                    <a:lnTo>
                      <a:pt x="64" y="274"/>
                    </a:lnTo>
                    <a:lnTo>
                      <a:pt x="64" y="277"/>
                    </a:lnTo>
                    <a:lnTo>
                      <a:pt x="62" y="279"/>
                    </a:lnTo>
                    <a:lnTo>
                      <a:pt x="62" y="279"/>
                    </a:lnTo>
                    <a:lnTo>
                      <a:pt x="62" y="277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57" y="277"/>
                    </a:lnTo>
                    <a:lnTo>
                      <a:pt x="57" y="277"/>
                    </a:lnTo>
                    <a:lnTo>
                      <a:pt x="55" y="277"/>
                    </a:lnTo>
                    <a:lnTo>
                      <a:pt x="55" y="277"/>
                    </a:lnTo>
                    <a:lnTo>
                      <a:pt x="55" y="279"/>
                    </a:lnTo>
                    <a:lnTo>
                      <a:pt x="55" y="279"/>
                    </a:lnTo>
                    <a:lnTo>
                      <a:pt x="55" y="279"/>
                    </a:lnTo>
                    <a:lnTo>
                      <a:pt x="55" y="279"/>
                    </a:lnTo>
                    <a:lnTo>
                      <a:pt x="55" y="279"/>
                    </a:lnTo>
                    <a:lnTo>
                      <a:pt x="55" y="279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1"/>
                    </a:lnTo>
                    <a:lnTo>
                      <a:pt x="55" y="284"/>
                    </a:lnTo>
                    <a:lnTo>
                      <a:pt x="55" y="284"/>
                    </a:lnTo>
                    <a:lnTo>
                      <a:pt x="55" y="284"/>
                    </a:lnTo>
                    <a:lnTo>
                      <a:pt x="55" y="284"/>
                    </a:lnTo>
                    <a:lnTo>
                      <a:pt x="52" y="281"/>
                    </a:lnTo>
                    <a:lnTo>
                      <a:pt x="50" y="281"/>
                    </a:lnTo>
                    <a:lnTo>
                      <a:pt x="50" y="281"/>
                    </a:lnTo>
                    <a:lnTo>
                      <a:pt x="50" y="281"/>
                    </a:lnTo>
                    <a:lnTo>
                      <a:pt x="48" y="284"/>
                    </a:lnTo>
                    <a:lnTo>
                      <a:pt x="45" y="284"/>
                    </a:lnTo>
                    <a:lnTo>
                      <a:pt x="45" y="286"/>
                    </a:lnTo>
                    <a:lnTo>
                      <a:pt x="45" y="286"/>
                    </a:lnTo>
                    <a:lnTo>
                      <a:pt x="43" y="286"/>
                    </a:lnTo>
                    <a:lnTo>
                      <a:pt x="43" y="286"/>
                    </a:lnTo>
                    <a:lnTo>
                      <a:pt x="43" y="286"/>
                    </a:lnTo>
                    <a:lnTo>
                      <a:pt x="43" y="286"/>
                    </a:lnTo>
                    <a:lnTo>
                      <a:pt x="45" y="286"/>
                    </a:lnTo>
                    <a:lnTo>
                      <a:pt x="43" y="288"/>
                    </a:lnTo>
                    <a:lnTo>
                      <a:pt x="43" y="291"/>
                    </a:lnTo>
                    <a:lnTo>
                      <a:pt x="43" y="291"/>
                    </a:lnTo>
                    <a:lnTo>
                      <a:pt x="43" y="293"/>
                    </a:lnTo>
                    <a:lnTo>
                      <a:pt x="43" y="293"/>
                    </a:lnTo>
                    <a:lnTo>
                      <a:pt x="45" y="293"/>
                    </a:lnTo>
                    <a:lnTo>
                      <a:pt x="45" y="293"/>
                    </a:lnTo>
                    <a:lnTo>
                      <a:pt x="45" y="296"/>
                    </a:lnTo>
                    <a:lnTo>
                      <a:pt x="45" y="296"/>
                    </a:lnTo>
                    <a:lnTo>
                      <a:pt x="45" y="296"/>
                    </a:lnTo>
                    <a:lnTo>
                      <a:pt x="45" y="298"/>
                    </a:lnTo>
                    <a:lnTo>
                      <a:pt x="45" y="298"/>
                    </a:lnTo>
                    <a:lnTo>
                      <a:pt x="45" y="298"/>
                    </a:lnTo>
                    <a:lnTo>
                      <a:pt x="45" y="298"/>
                    </a:lnTo>
                    <a:lnTo>
                      <a:pt x="45" y="300"/>
                    </a:lnTo>
                    <a:lnTo>
                      <a:pt x="45" y="300"/>
                    </a:lnTo>
                    <a:lnTo>
                      <a:pt x="45" y="303"/>
                    </a:lnTo>
                    <a:lnTo>
                      <a:pt x="45" y="305"/>
                    </a:lnTo>
                    <a:lnTo>
                      <a:pt x="45" y="305"/>
                    </a:lnTo>
                    <a:lnTo>
                      <a:pt x="48" y="305"/>
                    </a:lnTo>
                    <a:lnTo>
                      <a:pt x="48" y="305"/>
                    </a:lnTo>
                    <a:lnTo>
                      <a:pt x="48" y="305"/>
                    </a:lnTo>
                    <a:lnTo>
                      <a:pt x="48" y="307"/>
                    </a:lnTo>
                    <a:lnTo>
                      <a:pt x="48" y="307"/>
                    </a:lnTo>
                    <a:lnTo>
                      <a:pt x="50" y="312"/>
                    </a:lnTo>
                    <a:lnTo>
                      <a:pt x="57" y="317"/>
                    </a:lnTo>
                    <a:lnTo>
                      <a:pt x="57" y="319"/>
                    </a:lnTo>
                    <a:lnTo>
                      <a:pt x="57" y="319"/>
                    </a:lnTo>
                    <a:lnTo>
                      <a:pt x="57" y="322"/>
                    </a:lnTo>
                    <a:lnTo>
                      <a:pt x="57" y="322"/>
                    </a:lnTo>
                    <a:lnTo>
                      <a:pt x="59" y="322"/>
                    </a:lnTo>
                    <a:lnTo>
                      <a:pt x="59" y="324"/>
                    </a:lnTo>
                    <a:lnTo>
                      <a:pt x="62" y="331"/>
                    </a:lnTo>
                    <a:lnTo>
                      <a:pt x="64" y="333"/>
                    </a:lnTo>
                    <a:lnTo>
                      <a:pt x="67" y="333"/>
                    </a:lnTo>
                    <a:lnTo>
                      <a:pt x="67" y="333"/>
                    </a:lnTo>
                    <a:lnTo>
                      <a:pt x="67" y="333"/>
                    </a:lnTo>
                    <a:lnTo>
                      <a:pt x="67" y="333"/>
                    </a:lnTo>
                    <a:lnTo>
                      <a:pt x="69" y="336"/>
                    </a:lnTo>
                    <a:lnTo>
                      <a:pt x="69" y="336"/>
                    </a:lnTo>
                    <a:lnTo>
                      <a:pt x="69" y="336"/>
                    </a:lnTo>
                    <a:lnTo>
                      <a:pt x="69" y="336"/>
                    </a:lnTo>
                    <a:lnTo>
                      <a:pt x="71" y="336"/>
                    </a:lnTo>
                    <a:lnTo>
                      <a:pt x="71" y="336"/>
                    </a:lnTo>
                    <a:lnTo>
                      <a:pt x="71" y="336"/>
                    </a:lnTo>
                    <a:lnTo>
                      <a:pt x="74" y="338"/>
                    </a:lnTo>
                    <a:lnTo>
                      <a:pt x="74" y="341"/>
                    </a:lnTo>
                    <a:lnTo>
                      <a:pt x="81" y="345"/>
                    </a:lnTo>
                    <a:lnTo>
                      <a:pt x="81" y="345"/>
                    </a:lnTo>
                    <a:lnTo>
                      <a:pt x="83" y="345"/>
                    </a:lnTo>
                    <a:lnTo>
                      <a:pt x="83" y="345"/>
                    </a:lnTo>
                    <a:lnTo>
                      <a:pt x="83" y="348"/>
                    </a:lnTo>
                    <a:lnTo>
                      <a:pt x="83" y="348"/>
                    </a:lnTo>
                    <a:lnTo>
                      <a:pt x="83" y="350"/>
                    </a:lnTo>
                    <a:lnTo>
                      <a:pt x="85" y="350"/>
                    </a:lnTo>
                    <a:lnTo>
                      <a:pt x="85" y="352"/>
                    </a:lnTo>
                    <a:lnTo>
                      <a:pt x="88" y="352"/>
                    </a:lnTo>
                    <a:lnTo>
                      <a:pt x="88" y="355"/>
                    </a:lnTo>
                    <a:lnTo>
                      <a:pt x="90" y="355"/>
                    </a:lnTo>
                    <a:lnTo>
                      <a:pt x="90" y="355"/>
                    </a:lnTo>
                    <a:lnTo>
                      <a:pt x="90" y="357"/>
                    </a:lnTo>
                    <a:lnTo>
                      <a:pt x="90" y="357"/>
                    </a:lnTo>
                    <a:lnTo>
                      <a:pt x="90" y="357"/>
                    </a:lnTo>
                    <a:lnTo>
                      <a:pt x="90" y="357"/>
                    </a:lnTo>
                    <a:lnTo>
                      <a:pt x="90" y="357"/>
                    </a:lnTo>
                    <a:lnTo>
                      <a:pt x="90" y="357"/>
                    </a:lnTo>
                    <a:lnTo>
                      <a:pt x="93" y="357"/>
                    </a:lnTo>
                    <a:lnTo>
                      <a:pt x="90" y="359"/>
                    </a:lnTo>
                    <a:lnTo>
                      <a:pt x="90" y="359"/>
                    </a:lnTo>
                    <a:lnTo>
                      <a:pt x="90" y="359"/>
                    </a:lnTo>
                    <a:lnTo>
                      <a:pt x="93" y="362"/>
                    </a:lnTo>
                    <a:lnTo>
                      <a:pt x="93" y="364"/>
                    </a:lnTo>
                    <a:lnTo>
                      <a:pt x="95" y="364"/>
                    </a:lnTo>
                    <a:lnTo>
                      <a:pt x="95" y="367"/>
                    </a:lnTo>
                    <a:lnTo>
                      <a:pt x="95" y="367"/>
                    </a:lnTo>
                    <a:lnTo>
                      <a:pt x="95" y="367"/>
                    </a:lnTo>
                    <a:lnTo>
                      <a:pt x="95" y="369"/>
                    </a:lnTo>
                    <a:lnTo>
                      <a:pt x="95" y="374"/>
                    </a:lnTo>
                    <a:lnTo>
                      <a:pt x="97" y="381"/>
                    </a:lnTo>
                    <a:lnTo>
                      <a:pt x="97" y="383"/>
                    </a:lnTo>
                    <a:lnTo>
                      <a:pt x="97" y="385"/>
                    </a:lnTo>
                    <a:lnTo>
                      <a:pt x="97" y="385"/>
                    </a:lnTo>
                    <a:lnTo>
                      <a:pt x="97" y="385"/>
                    </a:lnTo>
                    <a:lnTo>
                      <a:pt x="97" y="388"/>
                    </a:lnTo>
                    <a:lnTo>
                      <a:pt x="95" y="388"/>
                    </a:lnTo>
                    <a:lnTo>
                      <a:pt x="95" y="388"/>
                    </a:lnTo>
                    <a:lnTo>
                      <a:pt x="95" y="388"/>
                    </a:lnTo>
                    <a:lnTo>
                      <a:pt x="97" y="390"/>
                    </a:lnTo>
                    <a:lnTo>
                      <a:pt x="97" y="393"/>
                    </a:lnTo>
                    <a:lnTo>
                      <a:pt x="97" y="393"/>
                    </a:lnTo>
                    <a:lnTo>
                      <a:pt x="97" y="393"/>
                    </a:lnTo>
                    <a:lnTo>
                      <a:pt x="95" y="393"/>
                    </a:lnTo>
                    <a:lnTo>
                      <a:pt x="93" y="393"/>
                    </a:lnTo>
                    <a:lnTo>
                      <a:pt x="93" y="395"/>
                    </a:lnTo>
                    <a:lnTo>
                      <a:pt x="93" y="395"/>
                    </a:lnTo>
                    <a:lnTo>
                      <a:pt x="93" y="395"/>
                    </a:lnTo>
                    <a:lnTo>
                      <a:pt x="93" y="397"/>
                    </a:lnTo>
                    <a:lnTo>
                      <a:pt x="93" y="400"/>
                    </a:lnTo>
                    <a:lnTo>
                      <a:pt x="93" y="400"/>
                    </a:lnTo>
                    <a:lnTo>
                      <a:pt x="90" y="402"/>
                    </a:lnTo>
                    <a:lnTo>
                      <a:pt x="93" y="402"/>
                    </a:lnTo>
                    <a:lnTo>
                      <a:pt x="93" y="402"/>
                    </a:lnTo>
                    <a:lnTo>
                      <a:pt x="93" y="404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5" y="407"/>
                    </a:lnTo>
                    <a:lnTo>
                      <a:pt x="95" y="407"/>
                    </a:lnTo>
                    <a:lnTo>
                      <a:pt x="95" y="407"/>
                    </a:lnTo>
                    <a:lnTo>
                      <a:pt x="95" y="409"/>
                    </a:lnTo>
                    <a:lnTo>
                      <a:pt x="95" y="409"/>
                    </a:lnTo>
                    <a:lnTo>
                      <a:pt x="95" y="409"/>
                    </a:lnTo>
                    <a:lnTo>
                      <a:pt x="95" y="412"/>
                    </a:lnTo>
                    <a:lnTo>
                      <a:pt x="95" y="412"/>
                    </a:lnTo>
                    <a:lnTo>
                      <a:pt x="95" y="414"/>
                    </a:lnTo>
                    <a:lnTo>
                      <a:pt x="97" y="414"/>
                    </a:lnTo>
                    <a:lnTo>
                      <a:pt x="97" y="414"/>
                    </a:lnTo>
                    <a:lnTo>
                      <a:pt x="97" y="416"/>
                    </a:lnTo>
                    <a:lnTo>
                      <a:pt x="97" y="416"/>
                    </a:lnTo>
                    <a:lnTo>
                      <a:pt x="97" y="416"/>
                    </a:lnTo>
                    <a:lnTo>
                      <a:pt x="97" y="419"/>
                    </a:lnTo>
                    <a:lnTo>
                      <a:pt x="97" y="419"/>
                    </a:lnTo>
                    <a:lnTo>
                      <a:pt x="100" y="419"/>
                    </a:lnTo>
                    <a:lnTo>
                      <a:pt x="100" y="419"/>
                    </a:lnTo>
                    <a:lnTo>
                      <a:pt x="100" y="421"/>
                    </a:lnTo>
                    <a:lnTo>
                      <a:pt x="100" y="421"/>
                    </a:lnTo>
                    <a:lnTo>
                      <a:pt x="102" y="421"/>
                    </a:lnTo>
                    <a:lnTo>
                      <a:pt x="102" y="421"/>
                    </a:lnTo>
                    <a:lnTo>
                      <a:pt x="102" y="423"/>
                    </a:lnTo>
                    <a:lnTo>
                      <a:pt x="102" y="423"/>
                    </a:lnTo>
                    <a:lnTo>
                      <a:pt x="102" y="423"/>
                    </a:lnTo>
                    <a:lnTo>
                      <a:pt x="104" y="423"/>
                    </a:lnTo>
                    <a:lnTo>
                      <a:pt x="104" y="423"/>
                    </a:lnTo>
                    <a:lnTo>
                      <a:pt x="104" y="426"/>
                    </a:lnTo>
                    <a:lnTo>
                      <a:pt x="107" y="426"/>
                    </a:lnTo>
                    <a:lnTo>
                      <a:pt x="107" y="426"/>
                    </a:lnTo>
                    <a:lnTo>
                      <a:pt x="107" y="428"/>
                    </a:lnTo>
                    <a:lnTo>
                      <a:pt x="107" y="428"/>
                    </a:lnTo>
                    <a:lnTo>
                      <a:pt x="107" y="428"/>
                    </a:lnTo>
                    <a:lnTo>
                      <a:pt x="107" y="430"/>
                    </a:lnTo>
                    <a:lnTo>
                      <a:pt x="107" y="430"/>
                    </a:lnTo>
                    <a:lnTo>
                      <a:pt x="107" y="433"/>
                    </a:lnTo>
                    <a:lnTo>
                      <a:pt x="107" y="433"/>
                    </a:lnTo>
                    <a:lnTo>
                      <a:pt x="107" y="433"/>
                    </a:lnTo>
                    <a:lnTo>
                      <a:pt x="109" y="435"/>
                    </a:lnTo>
                    <a:lnTo>
                      <a:pt x="109" y="438"/>
                    </a:lnTo>
                    <a:lnTo>
                      <a:pt x="109" y="440"/>
                    </a:lnTo>
                    <a:lnTo>
                      <a:pt x="109" y="440"/>
                    </a:lnTo>
                    <a:lnTo>
                      <a:pt x="109" y="442"/>
                    </a:lnTo>
                    <a:lnTo>
                      <a:pt x="109" y="442"/>
                    </a:lnTo>
                    <a:lnTo>
                      <a:pt x="111" y="442"/>
                    </a:lnTo>
                    <a:lnTo>
                      <a:pt x="111" y="445"/>
                    </a:lnTo>
                    <a:lnTo>
                      <a:pt x="111" y="445"/>
                    </a:lnTo>
                    <a:lnTo>
                      <a:pt x="111" y="445"/>
                    </a:lnTo>
                    <a:lnTo>
                      <a:pt x="111" y="447"/>
                    </a:lnTo>
                    <a:lnTo>
                      <a:pt x="111" y="447"/>
                    </a:lnTo>
                    <a:lnTo>
                      <a:pt x="111" y="447"/>
                    </a:lnTo>
                    <a:lnTo>
                      <a:pt x="111" y="447"/>
                    </a:lnTo>
                    <a:lnTo>
                      <a:pt x="111" y="449"/>
                    </a:lnTo>
                    <a:lnTo>
                      <a:pt x="111" y="449"/>
                    </a:lnTo>
                    <a:lnTo>
                      <a:pt x="109" y="449"/>
                    </a:lnTo>
                    <a:lnTo>
                      <a:pt x="109" y="449"/>
                    </a:lnTo>
                    <a:lnTo>
                      <a:pt x="111" y="452"/>
                    </a:lnTo>
                    <a:lnTo>
                      <a:pt x="114" y="449"/>
                    </a:lnTo>
                    <a:lnTo>
                      <a:pt x="114" y="449"/>
                    </a:lnTo>
                    <a:lnTo>
                      <a:pt x="114" y="449"/>
                    </a:lnTo>
                    <a:lnTo>
                      <a:pt x="116" y="449"/>
                    </a:lnTo>
                    <a:lnTo>
                      <a:pt x="114" y="452"/>
                    </a:lnTo>
                    <a:lnTo>
                      <a:pt x="114" y="452"/>
                    </a:lnTo>
                    <a:lnTo>
                      <a:pt x="114" y="452"/>
                    </a:lnTo>
                    <a:lnTo>
                      <a:pt x="114" y="454"/>
                    </a:lnTo>
                    <a:lnTo>
                      <a:pt x="114" y="456"/>
                    </a:lnTo>
                    <a:lnTo>
                      <a:pt x="114" y="456"/>
                    </a:lnTo>
                    <a:lnTo>
                      <a:pt x="116" y="456"/>
                    </a:lnTo>
                    <a:lnTo>
                      <a:pt x="116" y="459"/>
                    </a:lnTo>
                    <a:lnTo>
                      <a:pt x="116" y="459"/>
                    </a:lnTo>
                    <a:lnTo>
                      <a:pt x="116" y="459"/>
                    </a:lnTo>
                    <a:lnTo>
                      <a:pt x="116" y="461"/>
                    </a:lnTo>
                    <a:lnTo>
                      <a:pt x="116" y="464"/>
                    </a:lnTo>
                    <a:lnTo>
                      <a:pt x="116" y="464"/>
                    </a:lnTo>
                    <a:lnTo>
                      <a:pt x="116" y="466"/>
                    </a:lnTo>
                    <a:lnTo>
                      <a:pt x="119" y="466"/>
                    </a:lnTo>
                    <a:lnTo>
                      <a:pt x="119" y="466"/>
                    </a:lnTo>
                    <a:lnTo>
                      <a:pt x="119" y="466"/>
                    </a:lnTo>
                    <a:lnTo>
                      <a:pt x="119" y="468"/>
                    </a:lnTo>
                    <a:lnTo>
                      <a:pt x="119" y="471"/>
                    </a:lnTo>
                    <a:lnTo>
                      <a:pt x="119" y="473"/>
                    </a:lnTo>
                    <a:lnTo>
                      <a:pt x="114" y="475"/>
                    </a:lnTo>
                    <a:lnTo>
                      <a:pt x="114" y="478"/>
                    </a:lnTo>
                    <a:lnTo>
                      <a:pt x="111" y="478"/>
                    </a:lnTo>
                    <a:lnTo>
                      <a:pt x="111" y="478"/>
                    </a:lnTo>
                    <a:lnTo>
                      <a:pt x="109" y="478"/>
                    </a:lnTo>
                    <a:lnTo>
                      <a:pt x="109" y="478"/>
                    </a:lnTo>
                    <a:lnTo>
                      <a:pt x="109" y="480"/>
                    </a:lnTo>
                    <a:lnTo>
                      <a:pt x="109" y="483"/>
                    </a:lnTo>
                    <a:lnTo>
                      <a:pt x="109" y="483"/>
                    </a:lnTo>
                    <a:lnTo>
                      <a:pt x="109" y="485"/>
                    </a:lnTo>
                    <a:lnTo>
                      <a:pt x="109" y="485"/>
                    </a:lnTo>
                    <a:lnTo>
                      <a:pt x="107" y="487"/>
                    </a:lnTo>
                    <a:lnTo>
                      <a:pt x="107" y="487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4" y="492"/>
                    </a:lnTo>
                    <a:lnTo>
                      <a:pt x="102" y="494"/>
                    </a:lnTo>
                    <a:lnTo>
                      <a:pt x="102" y="497"/>
                    </a:lnTo>
                    <a:lnTo>
                      <a:pt x="102" y="497"/>
                    </a:lnTo>
                    <a:lnTo>
                      <a:pt x="100" y="499"/>
                    </a:lnTo>
                    <a:lnTo>
                      <a:pt x="100" y="499"/>
                    </a:lnTo>
                    <a:lnTo>
                      <a:pt x="97" y="504"/>
                    </a:lnTo>
                    <a:lnTo>
                      <a:pt x="97" y="506"/>
                    </a:lnTo>
                    <a:lnTo>
                      <a:pt x="97" y="506"/>
                    </a:lnTo>
                    <a:lnTo>
                      <a:pt x="95" y="506"/>
                    </a:lnTo>
                    <a:lnTo>
                      <a:pt x="95" y="506"/>
                    </a:lnTo>
                    <a:lnTo>
                      <a:pt x="95" y="509"/>
                    </a:lnTo>
                    <a:lnTo>
                      <a:pt x="95" y="509"/>
                    </a:lnTo>
                    <a:lnTo>
                      <a:pt x="95" y="509"/>
                    </a:lnTo>
                    <a:lnTo>
                      <a:pt x="93" y="509"/>
                    </a:lnTo>
                    <a:lnTo>
                      <a:pt x="93" y="511"/>
                    </a:lnTo>
                    <a:lnTo>
                      <a:pt x="90" y="511"/>
                    </a:lnTo>
                    <a:lnTo>
                      <a:pt x="90" y="511"/>
                    </a:lnTo>
                    <a:lnTo>
                      <a:pt x="90" y="513"/>
                    </a:lnTo>
                    <a:lnTo>
                      <a:pt x="90" y="513"/>
                    </a:lnTo>
                    <a:lnTo>
                      <a:pt x="88" y="513"/>
                    </a:lnTo>
                    <a:lnTo>
                      <a:pt x="88" y="513"/>
                    </a:lnTo>
                    <a:lnTo>
                      <a:pt x="88" y="513"/>
                    </a:lnTo>
                    <a:lnTo>
                      <a:pt x="88" y="513"/>
                    </a:lnTo>
                    <a:lnTo>
                      <a:pt x="88" y="513"/>
                    </a:lnTo>
                    <a:lnTo>
                      <a:pt x="85" y="513"/>
                    </a:lnTo>
                    <a:lnTo>
                      <a:pt x="85" y="513"/>
                    </a:lnTo>
                    <a:lnTo>
                      <a:pt x="85" y="513"/>
                    </a:lnTo>
                    <a:lnTo>
                      <a:pt x="85" y="513"/>
                    </a:lnTo>
                    <a:lnTo>
                      <a:pt x="85" y="516"/>
                    </a:lnTo>
                    <a:lnTo>
                      <a:pt x="85" y="516"/>
                    </a:lnTo>
                    <a:lnTo>
                      <a:pt x="85" y="516"/>
                    </a:lnTo>
                    <a:lnTo>
                      <a:pt x="85" y="518"/>
                    </a:lnTo>
                    <a:lnTo>
                      <a:pt x="85" y="518"/>
                    </a:lnTo>
                    <a:lnTo>
                      <a:pt x="85" y="518"/>
                    </a:lnTo>
                    <a:lnTo>
                      <a:pt x="85" y="520"/>
                    </a:lnTo>
                    <a:lnTo>
                      <a:pt x="85" y="520"/>
                    </a:lnTo>
                    <a:lnTo>
                      <a:pt x="85" y="520"/>
                    </a:lnTo>
                    <a:lnTo>
                      <a:pt x="83" y="520"/>
                    </a:lnTo>
                    <a:lnTo>
                      <a:pt x="83" y="520"/>
                    </a:lnTo>
                    <a:lnTo>
                      <a:pt x="83" y="520"/>
                    </a:lnTo>
                    <a:lnTo>
                      <a:pt x="81" y="520"/>
                    </a:lnTo>
                    <a:lnTo>
                      <a:pt x="81" y="520"/>
                    </a:lnTo>
                    <a:lnTo>
                      <a:pt x="81" y="520"/>
                    </a:lnTo>
                    <a:lnTo>
                      <a:pt x="81" y="523"/>
                    </a:lnTo>
                    <a:lnTo>
                      <a:pt x="81" y="523"/>
                    </a:lnTo>
                    <a:lnTo>
                      <a:pt x="81" y="523"/>
                    </a:lnTo>
                    <a:lnTo>
                      <a:pt x="78" y="523"/>
                    </a:lnTo>
                    <a:lnTo>
                      <a:pt x="78" y="523"/>
                    </a:lnTo>
                    <a:lnTo>
                      <a:pt x="78" y="523"/>
                    </a:lnTo>
                    <a:lnTo>
                      <a:pt x="76" y="523"/>
                    </a:lnTo>
                    <a:lnTo>
                      <a:pt x="74" y="527"/>
                    </a:lnTo>
                    <a:lnTo>
                      <a:pt x="74" y="527"/>
                    </a:lnTo>
                    <a:lnTo>
                      <a:pt x="74" y="530"/>
                    </a:lnTo>
                    <a:lnTo>
                      <a:pt x="74" y="532"/>
                    </a:lnTo>
                    <a:lnTo>
                      <a:pt x="74" y="532"/>
                    </a:lnTo>
                    <a:lnTo>
                      <a:pt x="76" y="532"/>
                    </a:lnTo>
                    <a:lnTo>
                      <a:pt x="76" y="537"/>
                    </a:lnTo>
                    <a:lnTo>
                      <a:pt x="76" y="537"/>
                    </a:lnTo>
                    <a:lnTo>
                      <a:pt x="76" y="539"/>
                    </a:lnTo>
                    <a:lnTo>
                      <a:pt x="74" y="542"/>
                    </a:lnTo>
                    <a:lnTo>
                      <a:pt x="74" y="544"/>
                    </a:lnTo>
                    <a:lnTo>
                      <a:pt x="74" y="546"/>
                    </a:lnTo>
                    <a:lnTo>
                      <a:pt x="74" y="549"/>
                    </a:lnTo>
                    <a:lnTo>
                      <a:pt x="71" y="549"/>
                    </a:lnTo>
                    <a:lnTo>
                      <a:pt x="71" y="551"/>
                    </a:lnTo>
                    <a:lnTo>
                      <a:pt x="71" y="551"/>
                    </a:lnTo>
                    <a:lnTo>
                      <a:pt x="71" y="553"/>
                    </a:lnTo>
                    <a:lnTo>
                      <a:pt x="71" y="556"/>
                    </a:lnTo>
                    <a:lnTo>
                      <a:pt x="69" y="558"/>
                    </a:lnTo>
                    <a:lnTo>
                      <a:pt x="69" y="561"/>
                    </a:lnTo>
                    <a:lnTo>
                      <a:pt x="67" y="563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7" y="565"/>
                    </a:lnTo>
                    <a:lnTo>
                      <a:pt x="64" y="565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64" y="570"/>
                    </a:lnTo>
                    <a:lnTo>
                      <a:pt x="64" y="570"/>
                    </a:lnTo>
                    <a:lnTo>
                      <a:pt x="64" y="570"/>
                    </a:lnTo>
                    <a:lnTo>
                      <a:pt x="64" y="570"/>
                    </a:lnTo>
                    <a:lnTo>
                      <a:pt x="64" y="570"/>
                    </a:lnTo>
                    <a:lnTo>
                      <a:pt x="64" y="570"/>
                    </a:lnTo>
                    <a:lnTo>
                      <a:pt x="62" y="570"/>
                    </a:lnTo>
                    <a:lnTo>
                      <a:pt x="62" y="570"/>
                    </a:lnTo>
                    <a:lnTo>
                      <a:pt x="62" y="570"/>
                    </a:lnTo>
                    <a:lnTo>
                      <a:pt x="62" y="572"/>
                    </a:lnTo>
                    <a:lnTo>
                      <a:pt x="62" y="572"/>
                    </a:lnTo>
                    <a:lnTo>
                      <a:pt x="62" y="572"/>
                    </a:lnTo>
                    <a:lnTo>
                      <a:pt x="62" y="572"/>
                    </a:lnTo>
                    <a:lnTo>
                      <a:pt x="62" y="572"/>
                    </a:lnTo>
                    <a:lnTo>
                      <a:pt x="64" y="572"/>
                    </a:lnTo>
                    <a:lnTo>
                      <a:pt x="64" y="572"/>
                    </a:lnTo>
                    <a:lnTo>
                      <a:pt x="64" y="572"/>
                    </a:lnTo>
                    <a:lnTo>
                      <a:pt x="64" y="572"/>
                    </a:lnTo>
                    <a:lnTo>
                      <a:pt x="64" y="572"/>
                    </a:lnTo>
                    <a:lnTo>
                      <a:pt x="64" y="575"/>
                    </a:lnTo>
                    <a:lnTo>
                      <a:pt x="62" y="575"/>
                    </a:lnTo>
                    <a:lnTo>
                      <a:pt x="62" y="575"/>
                    </a:lnTo>
                    <a:lnTo>
                      <a:pt x="62" y="575"/>
                    </a:lnTo>
                    <a:lnTo>
                      <a:pt x="62" y="575"/>
                    </a:lnTo>
                    <a:lnTo>
                      <a:pt x="62" y="575"/>
                    </a:lnTo>
                    <a:lnTo>
                      <a:pt x="62" y="575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2" y="577"/>
                    </a:lnTo>
                    <a:lnTo>
                      <a:pt x="64" y="577"/>
                    </a:lnTo>
                    <a:lnTo>
                      <a:pt x="64" y="577"/>
                    </a:lnTo>
                    <a:lnTo>
                      <a:pt x="64" y="577"/>
                    </a:lnTo>
                    <a:lnTo>
                      <a:pt x="64" y="577"/>
                    </a:lnTo>
                    <a:lnTo>
                      <a:pt x="62" y="577"/>
                    </a:lnTo>
                    <a:lnTo>
                      <a:pt x="62" y="580"/>
                    </a:lnTo>
                    <a:lnTo>
                      <a:pt x="62" y="580"/>
                    </a:lnTo>
                    <a:lnTo>
                      <a:pt x="62" y="580"/>
                    </a:lnTo>
                    <a:lnTo>
                      <a:pt x="59" y="577"/>
                    </a:lnTo>
                    <a:lnTo>
                      <a:pt x="59" y="580"/>
                    </a:lnTo>
                    <a:lnTo>
                      <a:pt x="62" y="580"/>
                    </a:lnTo>
                    <a:lnTo>
                      <a:pt x="62" y="580"/>
                    </a:lnTo>
                    <a:lnTo>
                      <a:pt x="62" y="580"/>
                    </a:lnTo>
                    <a:lnTo>
                      <a:pt x="59" y="580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9" y="582"/>
                    </a:lnTo>
                    <a:lnTo>
                      <a:pt x="59" y="582"/>
                    </a:lnTo>
                    <a:lnTo>
                      <a:pt x="59" y="582"/>
                    </a:lnTo>
                    <a:lnTo>
                      <a:pt x="59" y="584"/>
                    </a:lnTo>
                    <a:lnTo>
                      <a:pt x="59" y="584"/>
                    </a:lnTo>
                    <a:lnTo>
                      <a:pt x="59" y="584"/>
                    </a:lnTo>
                    <a:lnTo>
                      <a:pt x="59" y="584"/>
                    </a:lnTo>
                    <a:lnTo>
                      <a:pt x="59" y="587"/>
                    </a:lnTo>
                    <a:lnTo>
                      <a:pt x="59" y="587"/>
                    </a:lnTo>
                    <a:lnTo>
                      <a:pt x="59" y="587"/>
                    </a:lnTo>
                    <a:lnTo>
                      <a:pt x="62" y="587"/>
                    </a:lnTo>
                    <a:lnTo>
                      <a:pt x="62" y="587"/>
                    </a:lnTo>
                    <a:lnTo>
                      <a:pt x="62" y="587"/>
                    </a:lnTo>
                    <a:lnTo>
                      <a:pt x="62" y="587"/>
                    </a:lnTo>
                    <a:lnTo>
                      <a:pt x="59" y="589"/>
                    </a:lnTo>
                    <a:lnTo>
                      <a:pt x="57" y="587"/>
                    </a:lnTo>
                    <a:lnTo>
                      <a:pt x="57" y="589"/>
                    </a:lnTo>
                    <a:lnTo>
                      <a:pt x="57" y="594"/>
                    </a:lnTo>
                    <a:lnTo>
                      <a:pt x="55" y="596"/>
                    </a:lnTo>
                    <a:lnTo>
                      <a:pt x="55" y="596"/>
                    </a:lnTo>
                    <a:lnTo>
                      <a:pt x="55" y="598"/>
                    </a:lnTo>
                    <a:lnTo>
                      <a:pt x="55" y="601"/>
                    </a:lnTo>
                    <a:lnTo>
                      <a:pt x="52" y="601"/>
                    </a:lnTo>
                    <a:lnTo>
                      <a:pt x="52" y="601"/>
                    </a:lnTo>
                    <a:lnTo>
                      <a:pt x="52" y="603"/>
                    </a:lnTo>
                    <a:lnTo>
                      <a:pt x="52" y="603"/>
                    </a:lnTo>
                    <a:lnTo>
                      <a:pt x="55" y="603"/>
                    </a:lnTo>
                    <a:lnTo>
                      <a:pt x="52" y="606"/>
                    </a:lnTo>
                    <a:lnTo>
                      <a:pt x="52" y="606"/>
                    </a:lnTo>
                    <a:lnTo>
                      <a:pt x="52" y="606"/>
                    </a:lnTo>
                    <a:lnTo>
                      <a:pt x="52" y="606"/>
                    </a:lnTo>
                    <a:lnTo>
                      <a:pt x="50" y="606"/>
                    </a:lnTo>
                    <a:lnTo>
                      <a:pt x="50" y="606"/>
                    </a:lnTo>
                    <a:lnTo>
                      <a:pt x="52" y="608"/>
                    </a:lnTo>
                    <a:lnTo>
                      <a:pt x="52" y="608"/>
                    </a:lnTo>
                    <a:lnTo>
                      <a:pt x="55" y="610"/>
                    </a:lnTo>
                    <a:lnTo>
                      <a:pt x="55" y="613"/>
                    </a:lnTo>
                    <a:lnTo>
                      <a:pt x="52" y="613"/>
                    </a:lnTo>
                    <a:lnTo>
                      <a:pt x="52" y="613"/>
                    </a:lnTo>
                    <a:lnTo>
                      <a:pt x="52" y="613"/>
                    </a:lnTo>
                    <a:lnTo>
                      <a:pt x="52" y="615"/>
                    </a:lnTo>
                    <a:lnTo>
                      <a:pt x="52" y="615"/>
                    </a:lnTo>
                    <a:lnTo>
                      <a:pt x="52" y="615"/>
                    </a:lnTo>
                    <a:lnTo>
                      <a:pt x="55" y="615"/>
                    </a:lnTo>
                    <a:lnTo>
                      <a:pt x="52" y="615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2" y="617"/>
                    </a:lnTo>
                    <a:lnTo>
                      <a:pt x="50" y="620"/>
                    </a:lnTo>
                    <a:lnTo>
                      <a:pt x="50" y="620"/>
                    </a:lnTo>
                    <a:lnTo>
                      <a:pt x="50" y="622"/>
                    </a:lnTo>
                    <a:lnTo>
                      <a:pt x="48" y="624"/>
                    </a:lnTo>
                    <a:lnTo>
                      <a:pt x="48" y="624"/>
                    </a:lnTo>
                    <a:lnTo>
                      <a:pt x="48" y="629"/>
                    </a:lnTo>
                    <a:lnTo>
                      <a:pt x="48" y="629"/>
                    </a:lnTo>
                    <a:lnTo>
                      <a:pt x="48" y="629"/>
                    </a:lnTo>
                    <a:lnTo>
                      <a:pt x="48" y="629"/>
                    </a:lnTo>
                    <a:lnTo>
                      <a:pt x="45" y="629"/>
                    </a:lnTo>
                    <a:lnTo>
                      <a:pt x="45" y="629"/>
                    </a:lnTo>
                    <a:lnTo>
                      <a:pt x="45" y="632"/>
                    </a:lnTo>
                    <a:lnTo>
                      <a:pt x="45" y="632"/>
                    </a:lnTo>
                    <a:lnTo>
                      <a:pt x="48" y="634"/>
                    </a:lnTo>
                    <a:lnTo>
                      <a:pt x="48" y="634"/>
                    </a:lnTo>
                    <a:lnTo>
                      <a:pt x="48" y="634"/>
                    </a:lnTo>
                    <a:lnTo>
                      <a:pt x="45" y="636"/>
                    </a:lnTo>
                    <a:lnTo>
                      <a:pt x="45" y="636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5" y="641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39"/>
                    </a:lnTo>
                    <a:lnTo>
                      <a:pt x="45" y="641"/>
                    </a:lnTo>
                    <a:lnTo>
                      <a:pt x="48" y="648"/>
                    </a:lnTo>
                    <a:lnTo>
                      <a:pt x="48" y="653"/>
                    </a:lnTo>
                    <a:lnTo>
                      <a:pt x="48" y="653"/>
                    </a:lnTo>
                    <a:lnTo>
                      <a:pt x="48" y="653"/>
                    </a:lnTo>
                    <a:lnTo>
                      <a:pt x="48" y="655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0" y="658"/>
                    </a:lnTo>
                    <a:lnTo>
                      <a:pt x="52" y="658"/>
                    </a:lnTo>
                    <a:lnTo>
                      <a:pt x="52" y="658"/>
                    </a:lnTo>
                    <a:lnTo>
                      <a:pt x="52" y="658"/>
                    </a:lnTo>
                    <a:lnTo>
                      <a:pt x="52" y="660"/>
                    </a:lnTo>
                    <a:lnTo>
                      <a:pt x="55" y="660"/>
                    </a:lnTo>
                    <a:lnTo>
                      <a:pt x="55" y="662"/>
                    </a:lnTo>
                    <a:lnTo>
                      <a:pt x="55" y="660"/>
                    </a:lnTo>
                    <a:lnTo>
                      <a:pt x="55" y="660"/>
                    </a:lnTo>
                    <a:lnTo>
                      <a:pt x="55" y="660"/>
                    </a:lnTo>
                    <a:lnTo>
                      <a:pt x="55" y="660"/>
                    </a:lnTo>
                    <a:lnTo>
                      <a:pt x="57" y="660"/>
                    </a:lnTo>
                    <a:lnTo>
                      <a:pt x="57" y="660"/>
                    </a:lnTo>
                    <a:lnTo>
                      <a:pt x="59" y="658"/>
                    </a:lnTo>
                    <a:lnTo>
                      <a:pt x="59" y="655"/>
                    </a:lnTo>
                    <a:lnTo>
                      <a:pt x="57" y="655"/>
                    </a:lnTo>
                    <a:lnTo>
                      <a:pt x="57" y="655"/>
                    </a:lnTo>
                    <a:lnTo>
                      <a:pt x="57" y="653"/>
                    </a:lnTo>
                    <a:lnTo>
                      <a:pt x="57" y="653"/>
                    </a:lnTo>
                    <a:lnTo>
                      <a:pt x="57" y="653"/>
                    </a:lnTo>
                    <a:lnTo>
                      <a:pt x="57" y="651"/>
                    </a:lnTo>
                    <a:lnTo>
                      <a:pt x="59" y="653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62" y="651"/>
                    </a:lnTo>
                    <a:lnTo>
                      <a:pt x="62" y="651"/>
                    </a:lnTo>
                    <a:lnTo>
                      <a:pt x="62" y="651"/>
                    </a:lnTo>
                    <a:lnTo>
                      <a:pt x="64" y="651"/>
                    </a:lnTo>
                    <a:lnTo>
                      <a:pt x="64" y="651"/>
                    </a:lnTo>
                    <a:lnTo>
                      <a:pt x="64" y="648"/>
                    </a:lnTo>
                    <a:lnTo>
                      <a:pt x="67" y="648"/>
                    </a:lnTo>
                    <a:lnTo>
                      <a:pt x="67" y="648"/>
                    </a:lnTo>
                    <a:lnTo>
                      <a:pt x="67" y="648"/>
                    </a:lnTo>
                    <a:lnTo>
                      <a:pt x="69" y="648"/>
                    </a:lnTo>
                    <a:lnTo>
                      <a:pt x="69" y="648"/>
                    </a:lnTo>
                    <a:lnTo>
                      <a:pt x="69" y="651"/>
                    </a:lnTo>
                    <a:lnTo>
                      <a:pt x="67" y="651"/>
                    </a:lnTo>
                    <a:lnTo>
                      <a:pt x="67" y="651"/>
                    </a:lnTo>
                    <a:lnTo>
                      <a:pt x="67" y="653"/>
                    </a:lnTo>
                    <a:lnTo>
                      <a:pt x="67" y="653"/>
                    </a:lnTo>
                    <a:lnTo>
                      <a:pt x="67" y="653"/>
                    </a:lnTo>
                    <a:lnTo>
                      <a:pt x="67" y="653"/>
                    </a:lnTo>
                    <a:lnTo>
                      <a:pt x="67" y="653"/>
                    </a:lnTo>
                    <a:lnTo>
                      <a:pt x="69" y="653"/>
                    </a:lnTo>
                    <a:lnTo>
                      <a:pt x="69" y="653"/>
                    </a:lnTo>
                    <a:lnTo>
                      <a:pt x="71" y="653"/>
                    </a:lnTo>
                    <a:lnTo>
                      <a:pt x="71" y="653"/>
                    </a:lnTo>
                    <a:lnTo>
                      <a:pt x="71" y="658"/>
                    </a:lnTo>
                    <a:lnTo>
                      <a:pt x="71" y="658"/>
                    </a:lnTo>
                    <a:lnTo>
                      <a:pt x="71" y="655"/>
                    </a:lnTo>
                    <a:lnTo>
                      <a:pt x="74" y="658"/>
                    </a:lnTo>
                    <a:lnTo>
                      <a:pt x="74" y="658"/>
                    </a:lnTo>
                    <a:lnTo>
                      <a:pt x="74" y="660"/>
                    </a:lnTo>
                    <a:lnTo>
                      <a:pt x="74" y="660"/>
                    </a:lnTo>
                    <a:lnTo>
                      <a:pt x="74" y="662"/>
                    </a:lnTo>
                    <a:lnTo>
                      <a:pt x="74" y="665"/>
                    </a:lnTo>
                    <a:lnTo>
                      <a:pt x="74" y="665"/>
                    </a:lnTo>
                    <a:lnTo>
                      <a:pt x="74" y="665"/>
                    </a:lnTo>
                    <a:lnTo>
                      <a:pt x="74" y="667"/>
                    </a:lnTo>
                    <a:lnTo>
                      <a:pt x="74" y="667"/>
                    </a:lnTo>
                    <a:lnTo>
                      <a:pt x="74" y="667"/>
                    </a:lnTo>
                    <a:lnTo>
                      <a:pt x="74" y="667"/>
                    </a:lnTo>
                    <a:lnTo>
                      <a:pt x="76" y="667"/>
                    </a:lnTo>
                    <a:lnTo>
                      <a:pt x="76" y="667"/>
                    </a:lnTo>
                    <a:lnTo>
                      <a:pt x="76" y="667"/>
                    </a:lnTo>
                    <a:lnTo>
                      <a:pt x="76" y="667"/>
                    </a:lnTo>
                    <a:lnTo>
                      <a:pt x="76" y="667"/>
                    </a:lnTo>
                    <a:lnTo>
                      <a:pt x="76" y="667"/>
                    </a:lnTo>
                    <a:lnTo>
                      <a:pt x="78" y="667"/>
                    </a:lnTo>
                    <a:lnTo>
                      <a:pt x="78" y="669"/>
                    </a:lnTo>
                    <a:lnTo>
                      <a:pt x="78" y="669"/>
                    </a:lnTo>
                    <a:lnTo>
                      <a:pt x="78" y="667"/>
                    </a:lnTo>
                    <a:lnTo>
                      <a:pt x="81" y="667"/>
                    </a:lnTo>
                    <a:lnTo>
                      <a:pt x="81" y="667"/>
                    </a:lnTo>
                    <a:lnTo>
                      <a:pt x="81" y="667"/>
                    </a:lnTo>
                    <a:lnTo>
                      <a:pt x="81" y="667"/>
                    </a:lnTo>
                    <a:lnTo>
                      <a:pt x="81" y="667"/>
                    </a:lnTo>
                    <a:lnTo>
                      <a:pt x="83" y="667"/>
                    </a:lnTo>
                    <a:lnTo>
                      <a:pt x="83" y="667"/>
                    </a:lnTo>
                    <a:lnTo>
                      <a:pt x="83" y="667"/>
                    </a:lnTo>
                    <a:lnTo>
                      <a:pt x="83" y="667"/>
                    </a:lnTo>
                    <a:lnTo>
                      <a:pt x="83" y="667"/>
                    </a:lnTo>
                    <a:lnTo>
                      <a:pt x="83" y="667"/>
                    </a:lnTo>
                    <a:lnTo>
                      <a:pt x="85" y="669"/>
                    </a:lnTo>
                    <a:lnTo>
                      <a:pt x="85" y="669"/>
                    </a:lnTo>
                    <a:lnTo>
                      <a:pt x="85" y="669"/>
                    </a:lnTo>
                    <a:lnTo>
                      <a:pt x="85" y="669"/>
                    </a:lnTo>
                    <a:lnTo>
                      <a:pt x="85" y="669"/>
                    </a:lnTo>
                    <a:lnTo>
                      <a:pt x="85" y="672"/>
                    </a:lnTo>
                    <a:lnTo>
                      <a:pt x="85" y="672"/>
                    </a:lnTo>
                    <a:lnTo>
                      <a:pt x="85" y="672"/>
                    </a:lnTo>
                    <a:lnTo>
                      <a:pt x="88" y="672"/>
                    </a:lnTo>
                    <a:lnTo>
                      <a:pt x="88" y="674"/>
                    </a:lnTo>
                    <a:lnTo>
                      <a:pt x="88" y="674"/>
                    </a:lnTo>
                    <a:lnTo>
                      <a:pt x="88" y="674"/>
                    </a:lnTo>
                    <a:lnTo>
                      <a:pt x="90" y="674"/>
                    </a:lnTo>
                    <a:lnTo>
                      <a:pt x="90" y="672"/>
                    </a:lnTo>
                    <a:lnTo>
                      <a:pt x="90" y="674"/>
                    </a:lnTo>
                    <a:lnTo>
                      <a:pt x="90" y="674"/>
                    </a:lnTo>
                    <a:lnTo>
                      <a:pt x="90" y="677"/>
                    </a:lnTo>
                    <a:lnTo>
                      <a:pt x="90" y="677"/>
                    </a:lnTo>
                    <a:lnTo>
                      <a:pt x="88" y="679"/>
                    </a:lnTo>
                    <a:lnTo>
                      <a:pt x="88" y="679"/>
                    </a:lnTo>
                    <a:lnTo>
                      <a:pt x="88" y="684"/>
                    </a:lnTo>
                    <a:lnTo>
                      <a:pt x="90" y="684"/>
                    </a:lnTo>
                    <a:lnTo>
                      <a:pt x="90" y="686"/>
                    </a:lnTo>
                    <a:lnTo>
                      <a:pt x="93" y="684"/>
                    </a:lnTo>
                    <a:lnTo>
                      <a:pt x="93" y="684"/>
                    </a:lnTo>
                    <a:lnTo>
                      <a:pt x="93" y="681"/>
                    </a:lnTo>
                    <a:lnTo>
                      <a:pt x="93" y="681"/>
                    </a:lnTo>
                    <a:lnTo>
                      <a:pt x="95" y="681"/>
                    </a:lnTo>
                    <a:lnTo>
                      <a:pt x="95" y="684"/>
                    </a:lnTo>
                    <a:lnTo>
                      <a:pt x="95" y="684"/>
                    </a:lnTo>
                    <a:lnTo>
                      <a:pt x="97" y="684"/>
                    </a:lnTo>
                    <a:lnTo>
                      <a:pt x="97" y="686"/>
                    </a:lnTo>
                    <a:lnTo>
                      <a:pt x="97" y="686"/>
                    </a:lnTo>
                    <a:lnTo>
                      <a:pt x="100" y="686"/>
                    </a:lnTo>
                    <a:lnTo>
                      <a:pt x="100" y="686"/>
                    </a:lnTo>
                    <a:lnTo>
                      <a:pt x="100" y="686"/>
                    </a:lnTo>
                    <a:lnTo>
                      <a:pt x="100" y="688"/>
                    </a:lnTo>
                    <a:lnTo>
                      <a:pt x="100" y="688"/>
                    </a:lnTo>
                    <a:lnTo>
                      <a:pt x="100" y="688"/>
                    </a:lnTo>
                    <a:lnTo>
                      <a:pt x="100" y="688"/>
                    </a:lnTo>
                    <a:lnTo>
                      <a:pt x="100" y="688"/>
                    </a:lnTo>
                    <a:lnTo>
                      <a:pt x="100" y="688"/>
                    </a:lnTo>
                    <a:lnTo>
                      <a:pt x="102" y="688"/>
                    </a:lnTo>
                    <a:lnTo>
                      <a:pt x="102" y="688"/>
                    </a:lnTo>
                    <a:lnTo>
                      <a:pt x="102" y="688"/>
                    </a:lnTo>
                    <a:lnTo>
                      <a:pt x="102" y="691"/>
                    </a:lnTo>
                    <a:lnTo>
                      <a:pt x="102" y="693"/>
                    </a:lnTo>
                    <a:lnTo>
                      <a:pt x="102" y="693"/>
                    </a:lnTo>
                    <a:lnTo>
                      <a:pt x="102" y="695"/>
                    </a:lnTo>
                    <a:lnTo>
                      <a:pt x="102" y="695"/>
                    </a:lnTo>
                    <a:lnTo>
                      <a:pt x="104" y="695"/>
                    </a:lnTo>
                    <a:lnTo>
                      <a:pt x="104" y="695"/>
                    </a:lnTo>
                    <a:lnTo>
                      <a:pt x="104" y="695"/>
                    </a:lnTo>
                    <a:lnTo>
                      <a:pt x="104" y="695"/>
                    </a:lnTo>
                    <a:lnTo>
                      <a:pt x="104" y="695"/>
                    </a:lnTo>
                    <a:lnTo>
                      <a:pt x="104" y="698"/>
                    </a:lnTo>
                    <a:lnTo>
                      <a:pt x="104" y="700"/>
                    </a:lnTo>
                    <a:lnTo>
                      <a:pt x="104" y="700"/>
                    </a:lnTo>
                    <a:lnTo>
                      <a:pt x="107" y="703"/>
                    </a:lnTo>
                    <a:lnTo>
                      <a:pt x="107" y="705"/>
                    </a:lnTo>
                    <a:lnTo>
                      <a:pt x="107" y="705"/>
                    </a:lnTo>
                    <a:lnTo>
                      <a:pt x="109" y="705"/>
                    </a:lnTo>
                    <a:lnTo>
                      <a:pt x="109" y="705"/>
                    </a:lnTo>
                    <a:lnTo>
                      <a:pt x="109" y="705"/>
                    </a:lnTo>
                    <a:lnTo>
                      <a:pt x="109" y="705"/>
                    </a:lnTo>
                    <a:lnTo>
                      <a:pt x="111" y="707"/>
                    </a:lnTo>
                    <a:lnTo>
                      <a:pt x="111" y="707"/>
                    </a:lnTo>
                    <a:lnTo>
                      <a:pt x="111" y="707"/>
                    </a:lnTo>
                    <a:lnTo>
                      <a:pt x="111" y="705"/>
                    </a:lnTo>
                    <a:lnTo>
                      <a:pt x="111" y="703"/>
                    </a:lnTo>
                    <a:lnTo>
                      <a:pt x="111" y="703"/>
                    </a:lnTo>
                    <a:lnTo>
                      <a:pt x="111" y="703"/>
                    </a:lnTo>
                    <a:lnTo>
                      <a:pt x="114" y="700"/>
                    </a:lnTo>
                    <a:lnTo>
                      <a:pt x="114" y="700"/>
                    </a:lnTo>
                    <a:lnTo>
                      <a:pt x="114" y="703"/>
                    </a:lnTo>
                    <a:lnTo>
                      <a:pt x="114" y="705"/>
                    </a:lnTo>
                    <a:lnTo>
                      <a:pt x="114" y="705"/>
                    </a:lnTo>
                    <a:lnTo>
                      <a:pt x="116" y="705"/>
                    </a:lnTo>
                    <a:lnTo>
                      <a:pt x="116" y="705"/>
                    </a:lnTo>
                    <a:lnTo>
                      <a:pt x="119" y="703"/>
                    </a:lnTo>
                    <a:lnTo>
                      <a:pt x="119" y="703"/>
                    </a:lnTo>
                    <a:lnTo>
                      <a:pt x="119" y="703"/>
                    </a:lnTo>
                    <a:lnTo>
                      <a:pt x="116" y="705"/>
                    </a:lnTo>
                    <a:lnTo>
                      <a:pt x="116" y="707"/>
                    </a:lnTo>
                    <a:lnTo>
                      <a:pt x="116" y="707"/>
                    </a:lnTo>
                    <a:lnTo>
                      <a:pt x="114" y="707"/>
                    </a:lnTo>
                    <a:lnTo>
                      <a:pt x="116" y="710"/>
                    </a:lnTo>
                    <a:lnTo>
                      <a:pt x="116" y="712"/>
                    </a:lnTo>
                    <a:lnTo>
                      <a:pt x="119" y="714"/>
                    </a:lnTo>
                    <a:lnTo>
                      <a:pt x="119" y="714"/>
                    </a:lnTo>
                    <a:lnTo>
                      <a:pt x="119" y="714"/>
                    </a:lnTo>
                    <a:lnTo>
                      <a:pt x="119" y="714"/>
                    </a:lnTo>
                    <a:lnTo>
                      <a:pt x="121" y="714"/>
                    </a:lnTo>
                    <a:lnTo>
                      <a:pt x="121" y="712"/>
                    </a:lnTo>
                    <a:lnTo>
                      <a:pt x="121" y="714"/>
                    </a:lnTo>
                    <a:lnTo>
                      <a:pt x="121" y="714"/>
                    </a:lnTo>
                    <a:lnTo>
                      <a:pt x="123" y="714"/>
                    </a:lnTo>
                    <a:lnTo>
                      <a:pt x="123" y="714"/>
                    </a:lnTo>
                    <a:lnTo>
                      <a:pt x="123" y="714"/>
                    </a:lnTo>
                    <a:lnTo>
                      <a:pt x="126" y="714"/>
                    </a:lnTo>
                    <a:lnTo>
                      <a:pt x="126" y="714"/>
                    </a:lnTo>
                    <a:lnTo>
                      <a:pt x="123" y="717"/>
                    </a:lnTo>
                    <a:lnTo>
                      <a:pt x="123" y="717"/>
                    </a:lnTo>
                    <a:lnTo>
                      <a:pt x="123" y="717"/>
                    </a:lnTo>
                    <a:lnTo>
                      <a:pt x="123" y="719"/>
                    </a:lnTo>
                    <a:lnTo>
                      <a:pt x="121" y="719"/>
                    </a:lnTo>
                    <a:lnTo>
                      <a:pt x="123" y="722"/>
                    </a:lnTo>
                    <a:lnTo>
                      <a:pt x="123" y="722"/>
                    </a:lnTo>
                    <a:lnTo>
                      <a:pt x="123" y="722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4"/>
                    </a:lnTo>
                    <a:lnTo>
                      <a:pt x="123" y="726"/>
                    </a:lnTo>
                    <a:lnTo>
                      <a:pt x="123" y="729"/>
                    </a:lnTo>
                    <a:lnTo>
                      <a:pt x="123" y="729"/>
                    </a:lnTo>
                    <a:lnTo>
                      <a:pt x="128" y="731"/>
                    </a:lnTo>
                    <a:lnTo>
                      <a:pt x="128" y="731"/>
                    </a:lnTo>
                    <a:lnTo>
                      <a:pt x="128" y="731"/>
                    </a:lnTo>
                    <a:lnTo>
                      <a:pt x="130" y="733"/>
                    </a:lnTo>
                    <a:lnTo>
                      <a:pt x="130" y="733"/>
                    </a:lnTo>
                    <a:lnTo>
                      <a:pt x="130" y="733"/>
                    </a:lnTo>
                    <a:lnTo>
                      <a:pt x="130" y="733"/>
                    </a:lnTo>
                    <a:lnTo>
                      <a:pt x="133" y="733"/>
                    </a:lnTo>
                    <a:lnTo>
                      <a:pt x="133" y="736"/>
                    </a:lnTo>
                    <a:lnTo>
                      <a:pt x="135" y="736"/>
                    </a:lnTo>
                    <a:lnTo>
                      <a:pt x="135" y="738"/>
                    </a:lnTo>
                    <a:lnTo>
                      <a:pt x="135" y="738"/>
                    </a:lnTo>
                    <a:lnTo>
                      <a:pt x="135" y="738"/>
                    </a:lnTo>
                    <a:lnTo>
                      <a:pt x="135" y="738"/>
                    </a:lnTo>
                    <a:lnTo>
                      <a:pt x="137" y="738"/>
                    </a:lnTo>
                    <a:lnTo>
                      <a:pt x="137" y="738"/>
                    </a:lnTo>
                    <a:lnTo>
                      <a:pt x="137" y="740"/>
                    </a:lnTo>
                    <a:lnTo>
                      <a:pt x="137" y="740"/>
                    </a:lnTo>
                    <a:lnTo>
                      <a:pt x="137" y="740"/>
                    </a:lnTo>
                    <a:lnTo>
                      <a:pt x="137" y="740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37" y="743"/>
                    </a:lnTo>
                    <a:lnTo>
                      <a:pt x="140" y="743"/>
                    </a:lnTo>
                    <a:lnTo>
                      <a:pt x="140" y="743"/>
                    </a:lnTo>
                    <a:lnTo>
                      <a:pt x="140" y="745"/>
                    </a:lnTo>
                    <a:lnTo>
                      <a:pt x="142" y="748"/>
                    </a:lnTo>
                    <a:lnTo>
                      <a:pt x="142" y="745"/>
                    </a:lnTo>
                    <a:lnTo>
                      <a:pt x="142" y="745"/>
                    </a:lnTo>
                    <a:lnTo>
                      <a:pt x="145" y="745"/>
                    </a:lnTo>
                    <a:lnTo>
                      <a:pt x="145" y="745"/>
                    </a:lnTo>
                    <a:lnTo>
                      <a:pt x="145" y="748"/>
                    </a:lnTo>
                    <a:lnTo>
                      <a:pt x="145" y="748"/>
                    </a:lnTo>
                    <a:lnTo>
                      <a:pt x="145" y="748"/>
                    </a:lnTo>
                    <a:lnTo>
                      <a:pt x="145" y="750"/>
                    </a:lnTo>
                    <a:lnTo>
                      <a:pt x="145" y="750"/>
                    </a:lnTo>
                    <a:lnTo>
                      <a:pt x="147" y="750"/>
                    </a:lnTo>
                    <a:lnTo>
                      <a:pt x="147" y="748"/>
                    </a:lnTo>
                    <a:lnTo>
                      <a:pt x="147" y="748"/>
                    </a:lnTo>
                    <a:lnTo>
                      <a:pt x="147" y="748"/>
                    </a:lnTo>
                    <a:lnTo>
                      <a:pt x="147" y="745"/>
                    </a:lnTo>
                    <a:lnTo>
                      <a:pt x="147" y="745"/>
                    </a:lnTo>
                    <a:lnTo>
                      <a:pt x="147" y="745"/>
                    </a:lnTo>
                    <a:lnTo>
                      <a:pt x="147" y="745"/>
                    </a:lnTo>
                    <a:lnTo>
                      <a:pt x="147" y="743"/>
                    </a:lnTo>
                    <a:lnTo>
                      <a:pt x="147" y="743"/>
                    </a:lnTo>
                    <a:lnTo>
                      <a:pt x="147" y="743"/>
                    </a:lnTo>
                    <a:lnTo>
                      <a:pt x="147" y="740"/>
                    </a:lnTo>
                    <a:lnTo>
                      <a:pt x="147" y="738"/>
                    </a:lnTo>
                    <a:lnTo>
                      <a:pt x="147" y="738"/>
                    </a:lnTo>
                    <a:lnTo>
                      <a:pt x="147" y="738"/>
                    </a:lnTo>
                    <a:lnTo>
                      <a:pt x="147" y="736"/>
                    </a:lnTo>
                    <a:lnTo>
                      <a:pt x="149" y="736"/>
                    </a:lnTo>
                    <a:lnTo>
                      <a:pt x="149" y="736"/>
                    </a:lnTo>
                    <a:lnTo>
                      <a:pt x="149" y="738"/>
                    </a:lnTo>
                    <a:lnTo>
                      <a:pt x="149" y="738"/>
                    </a:lnTo>
                    <a:lnTo>
                      <a:pt x="149" y="738"/>
                    </a:lnTo>
                    <a:lnTo>
                      <a:pt x="152" y="738"/>
                    </a:lnTo>
                    <a:lnTo>
                      <a:pt x="152" y="738"/>
                    </a:lnTo>
                    <a:lnTo>
                      <a:pt x="152" y="736"/>
                    </a:lnTo>
                    <a:lnTo>
                      <a:pt x="152" y="736"/>
                    </a:lnTo>
                    <a:lnTo>
                      <a:pt x="152" y="736"/>
                    </a:lnTo>
                    <a:lnTo>
                      <a:pt x="154" y="738"/>
                    </a:lnTo>
                    <a:lnTo>
                      <a:pt x="154" y="738"/>
                    </a:lnTo>
                    <a:lnTo>
                      <a:pt x="156" y="743"/>
                    </a:lnTo>
                    <a:lnTo>
                      <a:pt x="156" y="745"/>
                    </a:lnTo>
                    <a:lnTo>
                      <a:pt x="156" y="745"/>
                    </a:lnTo>
                    <a:lnTo>
                      <a:pt x="159" y="745"/>
                    </a:lnTo>
                    <a:lnTo>
                      <a:pt x="159" y="745"/>
                    </a:lnTo>
                    <a:lnTo>
                      <a:pt x="161" y="748"/>
                    </a:lnTo>
                    <a:lnTo>
                      <a:pt x="161" y="748"/>
                    </a:lnTo>
                    <a:lnTo>
                      <a:pt x="164" y="748"/>
                    </a:lnTo>
                    <a:lnTo>
                      <a:pt x="164" y="748"/>
                    </a:lnTo>
                    <a:lnTo>
                      <a:pt x="166" y="748"/>
                    </a:lnTo>
                    <a:lnTo>
                      <a:pt x="166" y="748"/>
                    </a:lnTo>
                    <a:lnTo>
                      <a:pt x="168" y="750"/>
                    </a:lnTo>
                    <a:lnTo>
                      <a:pt x="171" y="750"/>
                    </a:lnTo>
                    <a:lnTo>
                      <a:pt x="173" y="750"/>
                    </a:lnTo>
                    <a:lnTo>
                      <a:pt x="173" y="750"/>
                    </a:lnTo>
                    <a:lnTo>
                      <a:pt x="175" y="748"/>
                    </a:lnTo>
                    <a:lnTo>
                      <a:pt x="178" y="748"/>
                    </a:lnTo>
                    <a:lnTo>
                      <a:pt x="178" y="748"/>
                    </a:lnTo>
                    <a:lnTo>
                      <a:pt x="178" y="750"/>
                    </a:lnTo>
                    <a:lnTo>
                      <a:pt x="178" y="750"/>
                    </a:lnTo>
                    <a:lnTo>
                      <a:pt x="178" y="750"/>
                    </a:lnTo>
                    <a:lnTo>
                      <a:pt x="178" y="750"/>
                    </a:lnTo>
                    <a:lnTo>
                      <a:pt x="178" y="750"/>
                    </a:lnTo>
                    <a:lnTo>
                      <a:pt x="180" y="750"/>
                    </a:lnTo>
                    <a:lnTo>
                      <a:pt x="180" y="750"/>
                    </a:lnTo>
                    <a:lnTo>
                      <a:pt x="180" y="752"/>
                    </a:lnTo>
                    <a:lnTo>
                      <a:pt x="180" y="755"/>
                    </a:lnTo>
                    <a:lnTo>
                      <a:pt x="182" y="755"/>
                    </a:lnTo>
                    <a:lnTo>
                      <a:pt x="182" y="755"/>
                    </a:lnTo>
                    <a:lnTo>
                      <a:pt x="182" y="757"/>
                    </a:lnTo>
                    <a:lnTo>
                      <a:pt x="182" y="757"/>
                    </a:lnTo>
                    <a:lnTo>
                      <a:pt x="182" y="757"/>
                    </a:lnTo>
                    <a:lnTo>
                      <a:pt x="182" y="757"/>
                    </a:lnTo>
                    <a:lnTo>
                      <a:pt x="182" y="757"/>
                    </a:lnTo>
                    <a:lnTo>
                      <a:pt x="182" y="759"/>
                    </a:lnTo>
                    <a:lnTo>
                      <a:pt x="182" y="759"/>
                    </a:lnTo>
                    <a:lnTo>
                      <a:pt x="182" y="759"/>
                    </a:lnTo>
                    <a:lnTo>
                      <a:pt x="182" y="762"/>
                    </a:lnTo>
                    <a:lnTo>
                      <a:pt x="182" y="762"/>
                    </a:lnTo>
                    <a:lnTo>
                      <a:pt x="182" y="762"/>
                    </a:lnTo>
                    <a:lnTo>
                      <a:pt x="185" y="759"/>
                    </a:lnTo>
                    <a:lnTo>
                      <a:pt x="185" y="762"/>
                    </a:lnTo>
                    <a:lnTo>
                      <a:pt x="187" y="762"/>
                    </a:lnTo>
                    <a:lnTo>
                      <a:pt x="187" y="762"/>
                    </a:lnTo>
                    <a:lnTo>
                      <a:pt x="190" y="759"/>
                    </a:lnTo>
                    <a:lnTo>
                      <a:pt x="190" y="759"/>
                    </a:lnTo>
                    <a:lnTo>
                      <a:pt x="192" y="762"/>
                    </a:lnTo>
                    <a:lnTo>
                      <a:pt x="192" y="762"/>
                    </a:lnTo>
                    <a:lnTo>
                      <a:pt x="194" y="759"/>
                    </a:lnTo>
                    <a:lnTo>
                      <a:pt x="197" y="762"/>
                    </a:lnTo>
                    <a:lnTo>
                      <a:pt x="197" y="762"/>
                    </a:lnTo>
                    <a:lnTo>
                      <a:pt x="197" y="762"/>
                    </a:lnTo>
                    <a:lnTo>
                      <a:pt x="197" y="764"/>
                    </a:lnTo>
                    <a:lnTo>
                      <a:pt x="194" y="764"/>
                    </a:lnTo>
                    <a:lnTo>
                      <a:pt x="194" y="764"/>
                    </a:lnTo>
                    <a:lnTo>
                      <a:pt x="194" y="764"/>
                    </a:lnTo>
                    <a:lnTo>
                      <a:pt x="194" y="766"/>
                    </a:lnTo>
                    <a:lnTo>
                      <a:pt x="194" y="766"/>
                    </a:lnTo>
                    <a:lnTo>
                      <a:pt x="197" y="769"/>
                    </a:lnTo>
                    <a:lnTo>
                      <a:pt x="197" y="769"/>
                    </a:lnTo>
                    <a:lnTo>
                      <a:pt x="197" y="771"/>
                    </a:lnTo>
                    <a:lnTo>
                      <a:pt x="197" y="774"/>
                    </a:lnTo>
                    <a:lnTo>
                      <a:pt x="194" y="776"/>
                    </a:lnTo>
                    <a:lnTo>
                      <a:pt x="194" y="776"/>
                    </a:lnTo>
                    <a:lnTo>
                      <a:pt x="194" y="778"/>
                    </a:lnTo>
                    <a:lnTo>
                      <a:pt x="194" y="778"/>
                    </a:lnTo>
                    <a:lnTo>
                      <a:pt x="192" y="778"/>
                    </a:lnTo>
                    <a:lnTo>
                      <a:pt x="192" y="778"/>
                    </a:lnTo>
                    <a:lnTo>
                      <a:pt x="190" y="783"/>
                    </a:lnTo>
                    <a:lnTo>
                      <a:pt x="190" y="783"/>
                    </a:lnTo>
                    <a:lnTo>
                      <a:pt x="190" y="785"/>
                    </a:lnTo>
                    <a:lnTo>
                      <a:pt x="190" y="785"/>
                    </a:lnTo>
                    <a:lnTo>
                      <a:pt x="190" y="785"/>
                    </a:lnTo>
                    <a:lnTo>
                      <a:pt x="190" y="785"/>
                    </a:lnTo>
                    <a:lnTo>
                      <a:pt x="192" y="788"/>
                    </a:lnTo>
                    <a:lnTo>
                      <a:pt x="192" y="788"/>
                    </a:lnTo>
                    <a:lnTo>
                      <a:pt x="192" y="788"/>
                    </a:lnTo>
                    <a:lnTo>
                      <a:pt x="192" y="788"/>
                    </a:lnTo>
                    <a:lnTo>
                      <a:pt x="194" y="788"/>
                    </a:lnTo>
                    <a:lnTo>
                      <a:pt x="194" y="788"/>
                    </a:lnTo>
                    <a:lnTo>
                      <a:pt x="194" y="790"/>
                    </a:lnTo>
                    <a:lnTo>
                      <a:pt x="197" y="790"/>
                    </a:lnTo>
                    <a:lnTo>
                      <a:pt x="197" y="793"/>
                    </a:lnTo>
                    <a:lnTo>
                      <a:pt x="197" y="793"/>
                    </a:lnTo>
                    <a:lnTo>
                      <a:pt x="199" y="793"/>
                    </a:lnTo>
                    <a:lnTo>
                      <a:pt x="201" y="790"/>
                    </a:lnTo>
                    <a:lnTo>
                      <a:pt x="201" y="790"/>
                    </a:lnTo>
                    <a:lnTo>
                      <a:pt x="204" y="790"/>
                    </a:lnTo>
                    <a:lnTo>
                      <a:pt x="204" y="788"/>
                    </a:lnTo>
                    <a:lnTo>
                      <a:pt x="204" y="788"/>
                    </a:lnTo>
                    <a:lnTo>
                      <a:pt x="204" y="785"/>
                    </a:lnTo>
                    <a:lnTo>
                      <a:pt x="206" y="783"/>
                    </a:lnTo>
                    <a:lnTo>
                      <a:pt x="208" y="783"/>
                    </a:lnTo>
                    <a:lnTo>
                      <a:pt x="211" y="783"/>
                    </a:lnTo>
                    <a:lnTo>
                      <a:pt x="211" y="781"/>
                    </a:lnTo>
                    <a:lnTo>
                      <a:pt x="218" y="778"/>
                    </a:lnTo>
                    <a:lnTo>
                      <a:pt x="220" y="778"/>
                    </a:lnTo>
                    <a:lnTo>
                      <a:pt x="220" y="778"/>
                    </a:lnTo>
                    <a:lnTo>
                      <a:pt x="223" y="778"/>
                    </a:lnTo>
                    <a:lnTo>
                      <a:pt x="223" y="781"/>
                    </a:lnTo>
                    <a:lnTo>
                      <a:pt x="223" y="781"/>
                    </a:lnTo>
                    <a:lnTo>
                      <a:pt x="223" y="781"/>
                    </a:lnTo>
                    <a:lnTo>
                      <a:pt x="223" y="781"/>
                    </a:lnTo>
                    <a:lnTo>
                      <a:pt x="225" y="781"/>
                    </a:lnTo>
                    <a:lnTo>
                      <a:pt x="225" y="781"/>
                    </a:lnTo>
                    <a:lnTo>
                      <a:pt x="225" y="781"/>
                    </a:lnTo>
                    <a:lnTo>
                      <a:pt x="225" y="783"/>
                    </a:lnTo>
                    <a:lnTo>
                      <a:pt x="225" y="783"/>
                    </a:lnTo>
                    <a:lnTo>
                      <a:pt x="225" y="785"/>
                    </a:lnTo>
                    <a:lnTo>
                      <a:pt x="225" y="785"/>
                    </a:lnTo>
                    <a:lnTo>
                      <a:pt x="227" y="785"/>
                    </a:lnTo>
                    <a:lnTo>
                      <a:pt x="227" y="785"/>
                    </a:lnTo>
                    <a:lnTo>
                      <a:pt x="227" y="785"/>
                    </a:lnTo>
                    <a:lnTo>
                      <a:pt x="230" y="785"/>
                    </a:lnTo>
                    <a:lnTo>
                      <a:pt x="230" y="785"/>
                    </a:lnTo>
                    <a:lnTo>
                      <a:pt x="230" y="785"/>
                    </a:lnTo>
                    <a:lnTo>
                      <a:pt x="230" y="785"/>
                    </a:lnTo>
                    <a:lnTo>
                      <a:pt x="230" y="785"/>
                    </a:lnTo>
                    <a:lnTo>
                      <a:pt x="232" y="788"/>
                    </a:lnTo>
                    <a:lnTo>
                      <a:pt x="232" y="788"/>
                    </a:lnTo>
                    <a:lnTo>
                      <a:pt x="232" y="788"/>
                    </a:lnTo>
                    <a:lnTo>
                      <a:pt x="234" y="785"/>
                    </a:lnTo>
                    <a:lnTo>
                      <a:pt x="234" y="785"/>
                    </a:lnTo>
                    <a:lnTo>
                      <a:pt x="234" y="785"/>
                    </a:lnTo>
                    <a:lnTo>
                      <a:pt x="237" y="783"/>
                    </a:lnTo>
                    <a:lnTo>
                      <a:pt x="237" y="783"/>
                    </a:lnTo>
                    <a:lnTo>
                      <a:pt x="237" y="783"/>
                    </a:lnTo>
                    <a:lnTo>
                      <a:pt x="237" y="783"/>
                    </a:lnTo>
                    <a:lnTo>
                      <a:pt x="237" y="783"/>
                    </a:lnTo>
                    <a:lnTo>
                      <a:pt x="239" y="781"/>
                    </a:lnTo>
                    <a:lnTo>
                      <a:pt x="239" y="778"/>
                    </a:lnTo>
                    <a:lnTo>
                      <a:pt x="239" y="776"/>
                    </a:lnTo>
                    <a:lnTo>
                      <a:pt x="239" y="774"/>
                    </a:lnTo>
                    <a:lnTo>
                      <a:pt x="242" y="774"/>
                    </a:lnTo>
                    <a:lnTo>
                      <a:pt x="246" y="769"/>
                    </a:lnTo>
                    <a:lnTo>
                      <a:pt x="246" y="769"/>
                    </a:lnTo>
                    <a:lnTo>
                      <a:pt x="246" y="766"/>
                    </a:lnTo>
                    <a:lnTo>
                      <a:pt x="246" y="762"/>
                    </a:lnTo>
                    <a:lnTo>
                      <a:pt x="246" y="759"/>
                    </a:lnTo>
                    <a:lnTo>
                      <a:pt x="246" y="759"/>
                    </a:lnTo>
                    <a:lnTo>
                      <a:pt x="246" y="759"/>
                    </a:lnTo>
                    <a:lnTo>
                      <a:pt x="244" y="757"/>
                    </a:lnTo>
                    <a:lnTo>
                      <a:pt x="239" y="752"/>
                    </a:lnTo>
                    <a:lnTo>
                      <a:pt x="234" y="750"/>
                    </a:lnTo>
                    <a:lnTo>
                      <a:pt x="232" y="748"/>
                    </a:lnTo>
                    <a:lnTo>
                      <a:pt x="230" y="743"/>
                    </a:lnTo>
                    <a:lnTo>
                      <a:pt x="225" y="738"/>
                    </a:lnTo>
                    <a:lnTo>
                      <a:pt x="220" y="731"/>
                    </a:lnTo>
                    <a:lnTo>
                      <a:pt x="220" y="729"/>
                    </a:lnTo>
                    <a:lnTo>
                      <a:pt x="218" y="729"/>
                    </a:lnTo>
                    <a:lnTo>
                      <a:pt x="218" y="729"/>
                    </a:lnTo>
                    <a:lnTo>
                      <a:pt x="218" y="729"/>
                    </a:lnTo>
                    <a:lnTo>
                      <a:pt x="216" y="726"/>
                    </a:lnTo>
                    <a:lnTo>
                      <a:pt x="216" y="726"/>
                    </a:lnTo>
                    <a:lnTo>
                      <a:pt x="213" y="726"/>
                    </a:lnTo>
                    <a:lnTo>
                      <a:pt x="213" y="726"/>
                    </a:lnTo>
                    <a:lnTo>
                      <a:pt x="211" y="726"/>
                    </a:lnTo>
                    <a:lnTo>
                      <a:pt x="208" y="724"/>
                    </a:lnTo>
                    <a:lnTo>
                      <a:pt x="208" y="724"/>
                    </a:lnTo>
                    <a:lnTo>
                      <a:pt x="206" y="724"/>
                    </a:lnTo>
                    <a:lnTo>
                      <a:pt x="206" y="724"/>
                    </a:lnTo>
                    <a:lnTo>
                      <a:pt x="208" y="726"/>
                    </a:lnTo>
                    <a:lnTo>
                      <a:pt x="208" y="726"/>
                    </a:lnTo>
                    <a:lnTo>
                      <a:pt x="208" y="729"/>
                    </a:lnTo>
                    <a:lnTo>
                      <a:pt x="208" y="729"/>
                    </a:lnTo>
                    <a:lnTo>
                      <a:pt x="208" y="729"/>
                    </a:lnTo>
                    <a:lnTo>
                      <a:pt x="208" y="729"/>
                    </a:lnTo>
                    <a:lnTo>
                      <a:pt x="206" y="726"/>
                    </a:lnTo>
                    <a:lnTo>
                      <a:pt x="206" y="726"/>
                    </a:lnTo>
                    <a:lnTo>
                      <a:pt x="204" y="726"/>
                    </a:lnTo>
                    <a:lnTo>
                      <a:pt x="204" y="729"/>
                    </a:lnTo>
                    <a:lnTo>
                      <a:pt x="201" y="729"/>
                    </a:lnTo>
                    <a:lnTo>
                      <a:pt x="194" y="729"/>
                    </a:lnTo>
                    <a:lnTo>
                      <a:pt x="192" y="729"/>
                    </a:lnTo>
                    <a:lnTo>
                      <a:pt x="192" y="729"/>
                    </a:lnTo>
                    <a:lnTo>
                      <a:pt x="190" y="726"/>
                    </a:lnTo>
                    <a:lnTo>
                      <a:pt x="185" y="726"/>
                    </a:lnTo>
                    <a:lnTo>
                      <a:pt x="185" y="724"/>
                    </a:lnTo>
                    <a:lnTo>
                      <a:pt x="182" y="724"/>
                    </a:lnTo>
                    <a:lnTo>
                      <a:pt x="182" y="724"/>
                    </a:lnTo>
                    <a:lnTo>
                      <a:pt x="182" y="724"/>
                    </a:lnTo>
                    <a:lnTo>
                      <a:pt x="180" y="724"/>
                    </a:lnTo>
                    <a:lnTo>
                      <a:pt x="180" y="722"/>
                    </a:lnTo>
                    <a:lnTo>
                      <a:pt x="171" y="712"/>
                    </a:lnTo>
                    <a:lnTo>
                      <a:pt x="171" y="710"/>
                    </a:lnTo>
                    <a:lnTo>
                      <a:pt x="171" y="710"/>
                    </a:lnTo>
                    <a:lnTo>
                      <a:pt x="171" y="712"/>
                    </a:lnTo>
                    <a:lnTo>
                      <a:pt x="168" y="712"/>
                    </a:lnTo>
                    <a:lnTo>
                      <a:pt x="168" y="714"/>
                    </a:lnTo>
                    <a:lnTo>
                      <a:pt x="166" y="714"/>
                    </a:lnTo>
                    <a:lnTo>
                      <a:pt x="166" y="714"/>
                    </a:lnTo>
                    <a:lnTo>
                      <a:pt x="166" y="714"/>
                    </a:lnTo>
                    <a:lnTo>
                      <a:pt x="164" y="714"/>
                    </a:lnTo>
                    <a:lnTo>
                      <a:pt x="164" y="714"/>
                    </a:lnTo>
                    <a:lnTo>
                      <a:pt x="164" y="712"/>
                    </a:lnTo>
                    <a:lnTo>
                      <a:pt x="164" y="712"/>
                    </a:lnTo>
                    <a:lnTo>
                      <a:pt x="161" y="712"/>
                    </a:lnTo>
                    <a:lnTo>
                      <a:pt x="161" y="712"/>
                    </a:lnTo>
                    <a:lnTo>
                      <a:pt x="161" y="710"/>
                    </a:lnTo>
                    <a:lnTo>
                      <a:pt x="159" y="710"/>
                    </a:lnTo>
                    <a:lnTo>
                      <a:pt x="159" y="710"/>
                    </a:lnTo>
                    <a:lnTo>
                      <a:pt x="159" y="710"/>
                    </a:lnTo>
                    <a:lnTo>
                      <a:pt x="159" y="710"/>
                    </a:lnTo>
                    <a:lnTo>
                      <a:pt x="159" y="710"/>
                    </a:lnTo>
                    <a:lnTo>
                      <a:pt x="161" y="710"/>
                    </a:lnTo>
                    <a:lnTo>
                      <a:pt x="161" y="707"/>
                    </a:lnTo>
                    <a:lnTo>
                      <a:pt x="161" y="707"/>
                    </a:lnTo>
                    <a:lnTo>
                      <a:pt x="161" y="707"/>
                    </a:lnTo>
                    <a:lnTo>
                      <a:pt x="159" y="707"/>
                    </a:lnTo>
                    <a:lnTo>
                      <a:pt x="159" y="707"/>
                    </a:lnTo>
                    <a:lnTo>
                      <a:pt x="159" y="707"/>
                    </a:lnTo>
                    <a:lnTo>
                      <a:pt x="159" y="705"/>
                    </a:lnTo>
                    <a:lnTo>
                      <a:pt x="159" y="705"/>
                    </a:lnTo>
                    <a:lnTo>
                      <a:pt x="159" y="705"/>
                    </a:lnTo>
                    <a:lnTo>
                      <a:pt x="159" y="703"/>
                    </a:lnTo>
                    <a:lnTo>
                      <a:pt x="156" y="703"/>
                    </a:lnTo>
                    <a:lnTo>
                      <a:pt x="156" y="703"/>
                    </a:lnTo>
                    <a:lnTo>
                      <a:pt x="154" y="703"/>
                    </a:lnTo>
                    <a:lnTo>
                      <a:pt x="154" y="703"/>
                    </a:lnTo>
                    <a:lnTo>
                      <a:pt x="152" y="700"/>
                    </a:lnTo>
                    <a:lnTo>
                      <a:pt x="152" y="695"/>
                    </a:lnTo>
                    <a:lnTo>
                      <a:pt x="152" y="695"/>
                    </a:lnTo>
                    <a:lnTo>
                      <a:pt x="149" y="695"/>
                    </a:lnTo>
                    <a:lnTo>
                      <a:pt x="149" y="695"/>
                    </a:lnTo>
                    <a:lnTo>
                      <a:pt x="149" y="695"/>
                    </a:lnTo>
                    <a:lnTo>
                      <a:pt x="149" y="693"/>
                    </a:lnTo>
                    <a:lnTo>
                      <a:pt x="149" y="693"/>
                    </a:lnTo>
                    <a:lnTo>
                      <a:pt x="147" y="691"/>
                    </a:lnTo>
                    <a:lnTo>
                      <a:pt x="147" y="688"/>
                    </a:lnTo>
                    <a:lnTo>
                      <a:pt x="147" y="684"/>
                    </a:lnTo>
                    <a:lnTo>
                      <a:pt x="147" y="684"/>
                    </a:lnTo>
                    <a:lnTo>
                      <a:pt x="147" y="684"/>
                    </a:lnTo>
                    <a:lnTo>
                      <a:pt x="149" y="681"/>
                    </a:lnTo>
                    <a:lnTo>
                      <a:pt x="149" y="681"/>
                    </a:lnTo>
                    <a:lnTo>
                      <a:pt x="152" y="679"/>
                    </a:lnTo>
                    <a:lnTo>
                      <a:pt x="152" y="679"/>
                    </a:lnTo>
                    <a:lnTo>
                      <a:pt x="154" y="679"/>
                    </a:lnTo>
                    <a:lnTo>
                      <a:pt x="154" y="679"/>
                    </a:lnTo>
                    <a:lnTo>
                      <a:pt x="154" y="681"/>
                    </a:lnTo>
                    <a:lnTo>
                      <a:pt x="156" y="684"/>
                    </a:lnTo>
                    <a:lnTo>
                      <a:pt x="156" y="686"/>
                    </a:lnTo>
                    <a:lnTo>
                      <a:pt x="156" y="688"/>
                    </a:lnTo>
                    <a:lnTo>
                      <a:pt x="154" y="691"/>
                    </a:lnTo>
                    <a:lnTo>
                      <a:pt x="154" y="691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6" y="691"/>
                    </a:lnTo>
                    <a:lnTo>
                      <a:pt x="159" y="691"/>
                    </a:lnTo>
                    <a:lnTo>
                      <a:pt x="159" y="691"/>
                    </a:lnTo>
                    <a:lnTo>
                      <a:pt x="161" y="693"/>
                    </a:lnTo>
                    <a:lnTo>
                      <a:pt x="161" y="698"/>
                    </a:lnTo>
                    <a:lnTo>
                      <a:pt x="161" y="700"/>
                    </a:lnTo>
                    <a:lnTo>
                      <a:pt x="161" y="703"/>
                    </a:lnTo>
                    <a:lnTo>
                      <a:pt x="161" y="705"/>
                    </a:lnTo>
                    <a:lnTo>
                      <a:pt x="161" y="705"/>
                    </a:lnTo>
                    <a:lnTo>
                      <a:pt x="161" y="707"/>
                    </a:lnTo>
                    <a:lnTo>
                      <a:pt x="161" y="707"/>
                    </a:lnTo>
                    <a:lnTo>
                      <a:pt x="164" y="707"/>
                    </a:lnTo>
                    <a:lnTo>
                      <a:pt x="164" y="707"/>
                    </a:lnTo>
                    <a:lnTo>
                      <a:pt x="166" y="707"/>
                    </a:lnTo>
                    <a:lnTo>
                      <a:pt x="166" y="710"/>
                    </a:lnTo>
                    <a:lnTo>
                      <a:pt x="168" y="710"/>
                    </a:lnTo>
                    <a:lnTo>
                      <a:pt x="168" y="712"/>
                    </a:lnTo>
                    <a:lnTo>
                      <a:pt x="168" y="710"/>
                    </a:lnTo>
                    <a:lnTo>
                      <a:pt x="168" y="710"/>
                    </a:lnTo>
                    <a:lnTo>
                      <a:pt x="168" y="707"/>
                    </a:lnTo>
                    <a:lnTo>
                      <a:pt x="166" y="703"/>
                    </a:lnTo>
                    <a:lnTo>
                      <a:pt x="161" y="695"/>
                    </a:lnTo>
                    <a:lnTo>
                      <a:pt x="159" y="679"/>
                    </a:lnTo>
                    <a:lnTo>
                      <a:pt x="156" y="672"/>
                    </a:lnTo>
                    <a:lnTo>
                      <a:pt x="154" y="662"/>
                    </a:lnTo>
                    <a:lnTo>
                      <a:pt x="154" y="653"/>
                    </a:lnTo>
                    <a:lnTo>
                      <a:pt x="149" y="646"/>
                    </a:lnTo>
                    <a:lnTo>
                      <a:pt x="149" y="643"/>
                    </a:lnTo>
                    <a:lnTo>
                      <a:pt x="149" y="643"/>
                    </a:lnTo>
                    <a:lnTo>
                      <a:pt x="147" y="641"/>
                    </a:lnTo>
                    <a:lnTo>
                      <a:pt x="145" y="641"/>
                    </a:lnTo>
                    <a:lnTo>
                      <a:pt x="147" y="643"/>
                    </a:lnTo>
                    <a:lnTo>
                      <a:pt x="147" y="643"/>
                    </a:lnTo>
                    <a:lnTo>
                      <a:pt x="149" y="646"/>
                    </a:lnTo>
                    <a:lnTo>
                      <a:pt x="149" y="648"/>
                    </a:lnTo>
                    <a:lnTo>
                      <a:pt x="147" y="648"/>
                    </a:lnTo>
                    <a:lnTo>
                      <a:pt x="147" y="648"/>
                    </a:lnTo>
                    <a:lnTo>
                      <a:pt x="147" y="648"/>
                    </a:lnTo>
                    <a:lnTo>
                      <a:pt x="147" y="648"/>
                    </a:lnTo>
                    <a:lnTo>
                      <a:pt x="147" y="648"/>
                    </a:lnTo>
                    <a:lnTo>
                      <a:pt x="145" y="648"/>
                    </a:lnTo>
                    <a:lnTo>
                      <a:pt x="145" y="646"/>
                    </a:lnTo>
                    <a:lnTo>
                      <a:pt x="145" y="646"/>
                    </a:lnTo>
                    <a:lnTo>
                      <a:pt x="145" y="646"/>
                    </a:lnTo>
                    <a:lnTo>
                      <a:pt x="142" y="643"/>
                    </a:lnTo>
                    <a:lnTo>
                      <a:pt x="142" y="641"/>
                    </a:lnTo>
                    <a:lnTo>
                      <a:pt x="142" y="641"/>
                    </a:lnTo>
                    <a:lnTo>
                      <a:pt x="140" y="641"/>
                    </a:lnTo>
                    <a:lnTo>
                      <a:pt x="137" y="639"/>
                    </a:lnTo>
                    <a:lnTo>
                      <a:pt x="137" y="636"/>
                    </a:lnTo>
                    <a:lnTo>
                      <a:pt x="137" y="636"/>
                    </a:lnTo>
                    <a:lnTo>
                      <a:pt x="135" y="624"/>
                    </a:lnTo>
                    <a:lnTo>
                      <a:pt x="135" y="624"/>
                    </a:lnTo>
                    <a:lnTo>
                      <a:pt x="135" y="622"/>
                    </a:lnTo>
                    <a:lnTo>
                      <a:pt x="135" y="617"/>
                    </a:lnTo>
                    <a:lnTo>
                      <a:pt x="135" y="617"/>
                    </a:lnTo>
                    <a:lnTo>
                      <a:pt x="135" y="617"/>
                    </a:lnTo>
                    <a:lnTo>
                      <a:pt x="135" y="617"/>
                    </a:lnTo>
                    <a:lnTo>
                      <a:pt x="135" y="615"/>
                    </a:lnTo>
                    <a:lnTo>
                      <a:pt x="135" y="615"/>
                    </a:lnTo>
                    <a:lnTo>
                      <a:pt x="135" y="615"/>
                    </a:lnTo>
                    <a:lnTo>
                      <a:pt x="135" y="615"/>
                    </a:lnTo>
                    <a:lnTo>
                      <a:pt x="135" y="615"/>
                    </a:lnTo>
                    <a:lnTo>
                      <a:pt x="135" y="613"/>
                    </a:lnTo>
                    <a:lnTo>
                      <a:pt x="135" y="610"/>
                    </a:lnTo>
                    <a:lnTo>
                      <a:pt x="135" y="610"/>
                    </a:lnTo>
                    <a:lnTo>
                      <a:pt x="133" y="610"/>
                    </a:lnTo>
                    <a:lnTo>
                      <a:pt x="133" y="608"/>
                    </a:lnTo>
                    <a:lnTo>
                      <a:pt x="133" y="608"/>
                    </a:lnTo>
                    <a:lnTo>
                      <a:pt x="133" y="603"/>
                    </a:lnTo>
                    <a:lnTo>
                      <a:pt x="133" y="603"/>
                    </a:lnTo>
                    <a:lnTo>
                      <a:pt x="130" y="603"/>
                    </a:lnTo>
                    <a:lnTo>
                      <a:pt x="130" y="601"/>
                    </a:lnTo>
                    <a:lnTo>
                      <a:pt x="130" y="601"/>
                    </a:lnTo>
                    <a:lnTo>
                      <a:pt x="130" y="601"/>
                    </a:lnTo>
                    <a:lnTo>
                      <a:pt x="130" y="601"/>
                    </a:lnTo>
                    <a:lnTo>
                      <a:pt x="128" y="598"/>
                    </a:lnTo>
                    <a:lnTo>
                      <a:pt x="128" y="598"/>
                    </a:lnTo>
                    <a:lnTo>
                      <a:pt x="128" y="598"/>
                    </a:lnTo>
                    <a:lnTo>
                      <a:pt x="128" y="601"/>
                    </a:lnTo>
                    <a:lnTo>
                      <a:pt x="128" y="601"/>
                    </a:lnTo>
                    <a:lnTo>
                      <a:pt x="126" y="598"/>
                    </a:lnTo>
                    <a:lnTo>
                      <a:pt x="126" y="598"/>
                    </a:lnTo>
                    <a:lnTo>
                      <a:pt x="126" y="601"/>
                    </a:lnTo>
                    <a:lnTo>
                      <a:pt x="126" y="598"/>
                    </a:lnTo>
                    <a:lnTo>
                      <a:pt x="123" y="598"/>
                    </a:lnTo>
                    <a:lnTo>
                      <a:pt x="123" y="598"/>
                    </a:lnTo>
                    <a:lnTo>
                      <a:pt x="121" y="601"/>
                    </a:lnTo>
                    <a:lnTo>
                      <a:pt x="121" y="601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1"/>
                    </a:lnTo>
                    <a:lnTo>
                      <a:pt x="114" y="601"/>
                    </a:lnTo>
                    <a:lnTo>
                      <a:pt x="114" y="601"/>
                    </a:lnTo>
                    <a:lnTo>
                      <a:pt x="114" y="603"/>
                    </a:lnTo>
                    <a:lnTo>
                      <a:pt x="114" y="603"/>
                    </a:lnTo>
                    <a:lnTo>
                      <a:pt x="114" y="606"/>
                    </a:lnTo>
                    <a:lnTo>
                      <a:pt x="111" y="606"/>
                    </a:lnTo>
                    <a:lnTo>
                      <a:pt x="109" y="606"/>
                    </a:lnTo>
                    <a:lnTo>
                      <a:pt x="109" y="606"/>
                    </a:lnTo>
                    <a:lnTo>
                      <a:pt x="107" y="606"/>
                    </a:lnTo>
                    <a:lnTo>
                      <a:pt x="104" y="606"/>
                    </a:lnTo>
                    <a:lnTo>
                      <a:pt x="102" y="606"/>
                    </a:lnTo>
                    <a:lnTo>
                      <a:pt x="100" y="603"/>
                    </a:lnTo>
                    <a:lnTo>
                      <a:pt x="100" y="601"/>
                    </a:lnTo>
                    <a:lnTo>
                      <a:pt x="100" y="598"/>
                    </a:lnTo>
                    <a:lnTo>
                      <a:pt x="100" y="598"/>
                    </a:lnTo>
                    <a:lnTo>
                      <a:pt x="100" y="598"/>
                    </a:lnTo>
                    <a:lnTo>
                      <a:pt x="100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2" y="596"/>
                    </a:lnTo>
                    <a:lnTo>
                      <a:pt x="104" y="596"/>
                    </a:lnTo>
                    <a:lnTo>
                      <a:pt x="100" y="591"/>
                    </a:lnTo>
                    <a:lnTo>
                      <a:pt x="97" y="587"/>
                    </a:lnTo>
                    <a:lnTo>
                      <a:pt x="97" y="587"/>
                    </a:lnTo>
                    <a:lnTo>
                      <a:pt x="97" y="584"/>
                    </a:lnTo>
                    <a:lnTo>
                      <a:pt x="97" y="584"/>
                    </a:lnTo>
                    <a:lnTo>
                      <a:pt x="95" y="582"/>
                    </a:lnTo>
                    <a:lnTo>
                      <a:pt x="95" y="582"/>
                    </a:lnTo>
                    <a:lnTo>
                      <a:pt x="95" y="580"/>
                    </a:lnTo>
                    <a:lnTo>
                      <a:pt x="95" y="577"/>
                    </a:lnTo>
                    <a:lnTo>
                      <a:pt x="95" y="575"/>
                    </a:lnTo>
                    <a:lnTo>
                      <a:pt x="95" y="575"/>
                    </a:lnTo>
                    <a:lnTo>
                      <a:pt x="95" y="575"/>
                    </a:lnTo>
                    <a:lnTo>
                      <a:pt x="95" y="572"/>
                    </a:lnTo>
                    <a:lnTo>
                      <a:pt x="95" y="572"/>
                    </a:lnTo>
                    <a:lnTo>
                      <a:pt x="95" y="572"/>
                    </a:lnTo>
                    <a:lnTo>
                      <a:pt x="95" y="572"/>
                    </a:lnTo>
                    <a:lnTo>
                      <a:pt x="95" y="572"/>
                    </a:lnTo>
                    <a:lnTo>
                      <a:pt x="95" y="572"/>
                    </a:lnTo>
                    <a:lnTo>
                      <a:pt x="95" y="570"/>
                    </a:lnTo>
                    <a:lnTo>
                      <a:pt x="95" y="570"/>
                    </a:lnTo>
                    <a:lnTo>
                      <a:pt x="95" y="570"/>
                    </a:lnTo>
                    <a:lnTo>
                      <a:pt x="95" y="570"/>
                    </a:lnTo>
                    <a:lnTo>
                      <a:pt x="95" y="565"/>
                    </a:lnTo>
                    <a:lnTo>
                      <a:pt x="95" y="563"/>
                    </a:lnTo>
                    <a:lnTo>
                      <a:pt x="95" y="563"/>
                    </a:lnTo>
                    <a:lnTo>
                      <a:pt x="95" y="563"/>
                    </a:lnTo>
                    <a:lnTo>
                      <a:pt x="95" y="563"/>
                    </a:lnTo>
                    <a:lnTo>
                      <a:pt x="95" y="561"/>
                    </a:lnTo>
                    <a:lnTo>
                      <a:pt x="95" y="561"/>
                    </a:lnTo>
                    <a:lnTo>
                      <a:pt x="95" y="558"/>
                    </a:lnTo>
                    <a:lnTo>
                      <a:pt x="95" y="558"/>
                    </a:lnTo>
                    <a:lnTo>
                      <a:pt x="95" y="556"/>
                    </a:lnTo>
                    <a:lnTo>
                      <a:pt x="97" y="553"/>
                    </a:lnTo>
                    <a:lnTo>
                      <a:pt x="97" y="553"/>
                    </a:lnTo>
                    <a:lnTo>
                      <a:pt x="97" y="551"/>
                    </a:lnTo>
                    <a:lnTo>
                      <a:pt x="100" y="551"/>
                    </a:lnTo>
                    <a:lnTo>
                      <a:pt x="100" y="551"/>
                    </a:lnTo>
                    <a:lnTo>
                      <a:pt x="100" y="551"/>
                    </a:lnTo>
                    <a:lnTo>
                      <a:pt x="97" y="551"/>
                    </a:lnTo>
                    <a:lnTo>
                      <a:pt x="97" y="549"/>
                    </a:lnTo>
                    <a:lnTo>
                      <a:pt x="95" y="549"/>
                    </a:lnTo>
                    <a:lnTo>
                      <a:pt x="95" y="546"/>
                    </a:lnTo>
                    <a:lnTo>
                      <a:pt x="95" y="544"/>
                    </a:lnTo>
                    <a:lnTo>
                      <a:pt x="95" y="544"/>
                    </a:lnTo>
                    <a:lnTo>
                      <a:pt x="95" y="544"/>
                    </a:lnTo>
                    <a:lnTo>
                      <a:pt x="95" y="544"/>
                    </a:lnTo>
                    <a:lnTo>
                      <a:pt x="97" y="544"/>
                    </a:lnTo>
                    <a:lnTo>
                      <a:pt x="97" y="544"/>
                    </a:lnTo>
                    <a:lnTo>
                      <a:pt x="97" y="544"/>
                    </a:lnTo>
                    <a:lnTo>
                      <a:pt x="97" y="544"/>
                    </a:lnTo>
                    <a:lnTo>
                      <a:pt x="100" y="544"/>
                    </a:lnTo>
                    <a:lnTo>
                      <a:pt x="100" y="544"/>
                    </a:lnTo>
                    <a:lnTo>
                      <a:pt x="100" y="544"/>
                    </a:lnTo>
                    <a:lnTo>
                      <a:pt x="100" y="544"/>
                    </a:lnTo>
                    <a:lnTo>
                      <a:pt x="102" y="544"/>
                    </a:lnTo>
                    <a:lnTo>
                      <a:pt x="102" y="544"/>
                    </a:lnTo>
                    <a:lnTo>
                      <a:pt x="102" y="544"/>
                    </a:lnTo>
                    <a:lnTo>
                      <a:pt x="102" y="542"/>
                    </a:lnTo>
                    <a:lnTo>
                      <a:pt x="102" y="542"/>
                    </a:lnTo>
                    <a:lnTo>
                      <a:pt x="102" y="542"/>
                    </a:lnTo>
                    <a:lnTo>
                      <a:pt x="100" y="539"/>
                    </a:lnTo>
                    <a:lnTo>
                      <a:pt x="100" y="539"/>
                    </a:lnTo>
                    <a:lnTo>
                      <a:pt x="100" y="539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7"/>
                    </a:lnTo>
                    <a:lnTo>
                      <a:pt x="100" y="535"/>
                    </a:lnTo>
                    <a:lnTo>
                      <a:pt x="100" y="535"/>
                    </a:lnTo>
                    <a:lnTo>
                      <a:pt x="100" y="535"/>
                    </a:lnTo>
                    <a:lnTo>
                      <a:pt x="102" y="535"/>
                    </a:lnTo>
                    <a:lnTo>
                      <a:pt x="102" y="535"/>
                    </a:lnTo>
                    <a:lnTo>
                      <a:pt x="102" y="532"/>
                    </a:lnTo>
                    <a:lnTo>
                      <a:pt x="102" y="530"/>
                    </a:lnTo>
                    <a:lnTo>
                      <a:pt x="102" y="530"/>
                    </a:lnTo>
                    <a:lnTo>
                      <a:pt x="104" y="527"/>
                    </a:lnTo>
                    <a:lnTo>
                      <a:pt x="104" y="527"/>
                    </a:lnTo>
                    <a:lnTo>
                      <a:pt x="104" y="527"/>
                    </a:lnTo>
                    <a:lnTo>
                      <a:pt x="107" y="527"/>
                    </a:lnTo>
                    <a:lnTo>
                      <a:pt x="107" y="527"/>
                    </a:lnTo>
                    <a:lnTo>
                      <a:pt x="107" y="527"/>
                    </a:lnTo>
                    <a:lnTo>
                      <a:pt x="107" y="525"/>
                    </a:lnTo>
                    <a:lnTo>
                      <a:pt x="107" y="525"/>
                    </a:lnTo>
                    <a:lnTo>
                      <a:pt x="109" y="520"/>
                    </a:lnTo>
                    <a:lnTo>
                      <a:pt x="109" y="520"/>
                    </a:lnTo>
                    <a:lnTo>
                      <a:pt x="109" y="518"/>
                    </a:lnTo>
                    <a:lnTo>
                      <a:pt x="109" y="518"/>
                    </a:lnTo>
                    <a:lnTo>
                      <a:pt x="109" y="518"/>
                    </a:lnTo>
                    <a:lnTo>
                      <a:pt x="111" y="518"/>
                    </a:lnTo>
                    <a:lnTo>
                      <a:pt x="111" y="518"/>
                    </a:lnTo>
                    <a:lnTo>
                      <a:pt x="111" y="518"/>
                    </a:lnTo>
                    <a:lnTo>
                      <a:pt x="111" y="518"/>
                    </a:lnTo>
                    <a:lnTo>
                      <a:pt x="114" y="518"/>
                    </a:lnTo>
                    <a:lnTo>
                      <a:pt x="114" y="518"/>
                    </a:lnTo>
                    <a:lnTo>
                      <a:pt x="114" y="516"/>
                    </a:lnTo>
                    <a:lnTo>
                      <a:pt x="114" y="516"/>
                    </a:lnTo>
                    <a:lnTo>
                      <a:pt x="111" y="513"/>
                    </a:lnTo>
                    <a:lnTo>
                      <a:pt x="111" y="513"/>
                    </a:lnTo>
                    <a:lnTo>
                      <a:pt x="111" y="511"/>
                    </a:lnTo>
                    <a:lnTo>
                      <a:pt x="114" y="511"/>
                    </a:lnTo>
                    <a:lnTo>
                      <a:pt x="114" y="509"/>
                    </a:lnTo>
                    <a:lnTo>
                      <a:pt x="114" y="509"/>
                    </a:lnTo>
                    <a:lnTo>
                      <a:pt x="114" y="509"/>
                    </a:lnTo>
                    <a:lnTo>
                      <a:pt x="111" y="506"/>
                    </a:lnTo>
                    <a:lnTo>
                      <a:pt x="111" y="504"/>
                    </a:lnTo>
                    <a:lnTo>
                      <a:pt x="111" y="504"/>
                    </a:lnTo>
                    <a:lnTo>
                      <a:pt x="114" y="501"/>
                    </a:lnTo>
                    <a:lnTo>
                      <a:pt x="114" y="501"/>
                    </a:lnTo>
                    <a:lnTo>
                      <a:pt x="114" y="501"/>
                    </a:lnTo>
                    <a:lnTo>
                      <a:pt x="114" y="501"/>
                    </a:lnTo>
                    <a:lnTo>
                      <a:pt x="116" y="499"/>
                    </a:lnTo>
                    <a:lnTo>
                      <a:pt x="116" y="499"/>
                    </a:lnTo>
                    <a:lnTo>
                      <a:pt x="116" y="501"/>
                    </a:lnTo>
                    <a:lnTo>
                      <a:pt x="116" y="499"/>
                    </a:lnTo>
                    <a:lnTo>
                      <a:pt x="116" y="499"/>
                    </a:lnTo>
                    <a:lnTo>
                      <a:pt x="116" y="497"/>
                    </a:lnTo>
                    <a:lnTo>
                      <a:pt x="116" y="497"/>
                    </a:lnTo>
                    <a:lnTo>
                      <a:pt x="116" y="492"/>
                    </a:lnTo>
                    <a:lnTo>
                      <a:pt x="116" y="492"/>
                    </a:lnTo>
                    <a:lnTo>
                      <a:pt x="119" y="492"/>
                    </a:lnTo>
                    <a:lnTo>
                      <a:pt x="119" y="490"/>
                    </a:lnTo>
                    <a:lnTo>
                      <a:pt x="119" y="490"/>
                    </a:lnTo>
                    <a:lnTo>
                      <a:pt x="119" y="487"/>
                    </a:lnTo>
                    <a:lnTo>
                      <a:pt x="119" y="485"/>
                    </a:lnTo>
                    <a:lnTo>
                      <a:pt x="121" y="485"/>
                    </a:lnTo>
                    <a:lnTo>
                      <a:pt x="121" y="483"/>
                    </a:lnTo>
                    <a:lnTo>
                      <a:pt x="121" y="483"/>
                    </a:lnTo>
                    <a:lnTo>
                      <a:pt x="121" y="480"/>
                    </a:lnTo>
                    <a:lnTo>
                      <a:pt x="121" y="480"/>
                    </a:lnTo>
                    <a:lnTo>
                      <a:pt x="121" y="480"/>
                    </a:lnTo>
                    <a:lnTo>
                      <a:pt x="126" y="473"/>
                    </a:lnTo>
                    <a:lnTo>
                      <a:pt x="128" y="471"/>
                    </a:lnTo>
                    <a:lnTo>
                      <a:pt x="130" y="471"/>
                    </a:lnTo>
                    <a:lnTo>
                      <a:pt x="128" y="471"/>
                    </a:lnTo>
                    <a:lnTo>
                      <a:pt x="128" y="471"/>
                    </a:lnTo>
                    <a:lnTo>
                      <a:pt x="128" y="471"/>
                    </a:lnTo>
                    <a:lnTo>
                      <a:pt x="130" y="468"/>
                    </a:lnTo>
                    <a:lnTo>
                      <a:pt x="128" y="468"/>
                    </a:lnTo>
                    <a:lnTo>
                      <a:pt x="128" y="466"/>
                    </a:lnTo>
                    <a:lnTo>
                      <a:pt x="128" y="466"/>
                    </a:lnTo>
                    <a:lnTo>
                      <a:pt x="130" y="466"/>
                    </a:lnTo>
                    <a:lnTo>
                      <a:pt x="130" y="466"/>
                    </a:lnTo>
                    <a:lnTo>
                      <a:pt x="130" y="466"/>
                    </a:lnTo>
                    <a:lnTo>
                      <a:pt x="130" y="464"/>
                    </a:lnTo>
                    <a:lnTo>
                      <a:pt x="130" y="461"/>
                    </a:lnTo>
                    <a:lnTo>
                      <a:pt x="130" y="459"/>
                    </a:lnTo>
                    <a:lnTo>
                      <a:pt x="137" y="454"/>
                    </a:lnTo>
                    <a:lnTo>
                      <a:pt x="137" y="452"/>
                    </a:lnTo>
                    <a:lnTo>
                      <a:pt x="137" y="452"/>
                    </a:lnTo>
                    <a:lnTo>
                      <a:pt x="137" y="449"/>
                    </a:lnTo>
                    <a:lnTo>
                      <a:pt x="137" y="449"/>
                    </a:lnTo>
                    <a:lnTo>
                      <a:pt x="140" y="447"/>
                    </a:lnTo>
                    <a:lnTo>
                      <a:pt x="140" y="447"/>
                    </a:lnTo>
                    <a:lnTo>
                      <a:pt x="140" y="447"/>
                    </a:lnTo>
                    <a:lnTo>
                      <a:pt x="140" y="447"/>
                    </a:lnTo>
                    <a:lnTo>
                      <a:pt x="140" y="447"/>
                    </a:lnTo>
                    <a:lnTo>
                      <a:pt x="140" y="445"/>
                    </a:lnTo>
                    <a:lnTo>
                      <a:pt x="140" y="445"/>
                    </a:lnTo>
                    <a:lnTo>
                      <a:pt x="140" y="445"/>
                    </a:lnTo>
                    <a:lnTo>
                      <a:pt x="137" y="445"/>
                    </a:lnTo>
                    <a:lnTo>
                      <a:pt x="137" y="442"/>
                    </a:lnTo>
                    <a:lnTo>
                      <a:pt x="137" y="442"/>
                    </a:lnTo>
                    <a:lnTo>
                      <a:pt x="140" y="438"/>
                    </a:lnTo>
                    <a:lnTo>
                      <a:pt x="140" y="438"/>
                    </a:lnTo>
                    <a:lnTo>
                      <a:pt x="140" y="438"/>
                    </a:lnTo>
                    <a:lnTo>
                      <a:pt x="137" y="433"/>
                    </a:lnTo>
                    <a:lnTo>
                      <a:pt x="137" y="433"/>
                    </a:lnTo>
                    <a:lnTo>
                      <a:pt x="137" y="428"/>
                    </a:lnTo>
                    <a:lnTo>
                      <a:pt x="137" y="428"/>
                    </a:lnTo>
                    <a:lnTo>
                      <a:pt x="137" y="423"/>
                    </a:lnTo>
                    <a:lnTo>
                      <a:pt x="137" y="423"/>
                    </a:lnTo>
                    <a:lnTo>
                      <a:pt x="137" y="421"/>
                    </a:lnTo>
                    <a:lnTo>
                      <a:pt x="137" y="419"/>
                    </a:lnTo>
                    <a:lnTo>
                      <a:pt x="137" y="416"/>
                    </a:lnTo>
                    <a:lnTo>
                      <a:pt x="137" y="416"/>
                    </a:lnTo>
                    <a:lnTo>
                      <a:pt x="140" y="412"/>
                    </a:lnTo>
                    <a:lnTo>
                      <a:pt x="140" y="412"/>
                    </a:lnTo>
                    <a:lnTo>
                      <a:pt x="142" y="407"/>
                    </a:lnTo>
                    <a:lnTo>
                      <a:pt x="142" y="407"/>
                    </a:lnTo>
                    <a:lnTo>
                      <a:pt x="142" y="404"/>
                    </a:lnTo>
                    <a:lnTo>
                      <a:pt x="145" y="402"/>
                    </a:lnTo>
                    <a:lnTo>
                      <a:pt x="145" y="402"/>
                    </a:lnTo>
                    <a:lnTo>
                      <a:pt x="145" y="402"/>
                    </a:lnTo>
                    <a:lnTo>
                      <a:pt x="145" y="400"/>
                    </a:lnTo>
                    <a:lnTo>
                      <a:pt x="142" y="397"/>
                    </a:lnTo>
                    <a:lnTo>
                      <a:pt x="142" y="397"/>
                    </a:lnTo>
                    <a:lnTo>
                      <a:pt x="142" y="395"/>
                    </a:lnTo>
                    <a:lnTo>
                      <a:pt x="142" y="395"/>
                    </a:lnTo>
                    <a:lnTo>
                      <a:pt x="142" y="395"/>
                    </a:lnTo>
                    <a:lnTo>
                      <a:pt x="142" y="395"/>
                    </a:lnTo>
                    <a:lnTo>
                      <a:pt x="140" y="393"/>
                    </a:lnTo>
                    <a:lnTo>
                      <a:pt x="137" y="390"/>
                    </a:lnTo>
                    <a:lnTo>
                      <a:pt x="137" y="388"/>
                    </a:lnTo>
                    <a:lnTo>
                      <a:pt x="137" y="388"/>
                    </a:lnTo>
                    <a:lnTo>
                      <a:pt x="137" y="388"/>
                    </a:lnTo>
                    <a:lnTo>
                      <a:pt x="137" y="388"/>
                    </a:lnTo>
                    <a:lnTo>
                      <a:pt x="137" y="388"/>
                    </a:lnTo>
                    <a:lnTo>
                      <a:pt x="140" y="385"/>
                    </a:lnTo>
                    <a:lnTo>
                      <a:pt x="140" y="385"/>
                    </a:lnTo>
                    <a:lnTo>
                      <a:pt x="140" y="385"/>
                    </a:lnTo>
                    <a:lnTo>
                      <a:pt x="140" y="383"/>
                    </a:lnTo>
                    <a:lnTo>
                      <a:pt x="140" y="385"/>
                    </a:lnTo>
                    <a:lnTo>
                      <a:pt x="140" y="383"/>
                    </a:lnTo>
                    <a:lnTo>
                      <a:pt x="140" y="383"/>
                    </a:lnTo>
                    <a:lnTo>
                      <a:pt x="142" y="383"/>
                    </a:lnTo>
                    <a:lnTo>
                      <a:pt x="142" y="381"/>
                    </a:lnTo>
                    <a:lnTo>
                      <a:pt x="145" y="381"/>
                    </a:lnTo>
                    <a:lnTo>
                      <a:pt x="145" y="381"/>
                    </a:lnTo>
                    <a:lnTo>
                      <a:pt x="147" y="381"/>
                    </a:lnTo>
                    <a:lnTo>
                      <a:pt x="152" y="378"/>
                    </a:lnTo>
                    <a:lnTo>
                      <a:pt x="152" y="378"/>
                    </a:lnTo>
                    <a:lnTo>
                      <a:pt x="152" y="378"/>
                    </a:lnTo>
                    <a:lnTo>
                      <a:pt x="154" y="376"/>
                    </a:lnTo>
                    <a:lnTo>
                      <a:pt x="154" y="376"/>
                    </a:lnTo>
                    <a:lnTo>
                      <a:pt x="156" y="378"/>
                    </a:lnTo>
                    <a:lnTo>
                      <a:pt x="156" y="378"/>
                    </a:lnTo>
                    <a:lnTo>
                      <a:pt x="159" y="378"/>
                    </a:lnTo>
                    <a:lnTo>
                      <a:pt x="161" y="378"/>
                    </a:lnTo>
                    <a:lnTo>
                      <a:pt x="168" y="376"/>
                    </a:lnTo>
                    <a:lnTo>
                      <a:pt x="168" y="376"/>
                    </a:lnTo>
                    <a:lnTo>
                      <a:pt x="171" y="376"/>
                    </a:lnTo>
                    <a:lnTo>
                      <a:pt x="168" y="374"/>
                    </a:lnTo>
                    <a:lnTo>
                      <a:pt x="171" y="371"/>
                    </a:lnTo>
                    <a:lnTo>
                      <a:pt x="171" y="371"/>
                    </a:lnTo>
                    <a:lnTo>
                      <a:pt x="171" y="371"/>
                    </a:lnTo>
                    <a:lnTo>
                      <a:pt x="171" y="374"/>
                    </a:lnTo>
                    <a:lnTo>
                      <a:pt x="171" y="374"/>
                    </a:lnTo>
                    <a:lnTo>
                      <a:pt x="171" y="374"/>
                    </a:lnTo>
                    <a:lnTo>
                      <a:pt x="171" y="374"/>
                    </a:lnTo>
                    <a:lnTo>
                      <a:pt x="171" y="374"/>
                    </a:lnTo>
                    <a:lnTo>
                      <a:pt x="173" y="376"/>
                    </a:lnTo>
                    <a:lnTo>
                      <a:pt x="175" y="376"/>
                    </a:lnTo>
                    <a:lnTo>
                      <a:pt x="178" y="378"/>
                    </a:lnTo>
                    <a:lnTo>
                      <a:pt x="180" y="378"/>
                    </a:lnTo>
                    <a:lnTo>
                      <a:pt x="182" y="378"/>
                    </a:lnTo>
                    <a:lnTo>
                      <a:pt x="185" y="378"/>
                    </a:lnTo>
                    <a:lnTo>
                      <a:pt x="185" y="378"/>
                    </a:lnTo>
                    <a:lnTo>
                      <a:pt x="190" y="378"/>
                    </a:lnTo>
                    <a:lnTo>
                      <a:pt x="190" y="378"/>
                    </a:lnTo>
                    <a:lnTo>
                      <a:pt x="190" y="378"/>
                    </a:lnTo>
                    <a:lnTo>
                      <a:pt x="190" y="378"/>
                    </a:lnTo>
                    <a:lnTo>
                      <a:pt x="192" y="378"/>
                    </a:lnTo>
                    <a:lnTo>
                      <a:pt x="192" y="378"/>
                    </a:lnTo>
                    <a:lnTo>
                      <a:pt x="190" y="381"/>
                    </a:lnTo>
                    <a:lnTo>
                      <a:pt x="190" y="381"/>
                    </a:lnTo>
                    <a:lnTo>
                      <a:pt x="190" y="381"/>
                    </a:lnTo>
                    <a:lnTo>
                      <a:pt x="190" y="383"/>
                    </a:lnTo>
                    <a:lnTo>
                      <a:pt x="190" y="383"/>
                    </a:lnTo>
                    <a:lnTo>
                      <a:pt x="190" y="385"/>
                    </a:lnTo>
                    <a:lnTo>
                      <a:pt x="190" y="385"/>
                    </a:lnTo>
                    <a:lnTo>
                      <a:pt x="190" y="385"/>
                    </a:lnTo>
                    <a:lnTo>
                      <a:pt x="187" y="385"/>
                    </a:lnTo>
                    <a:lnTo>
                      <a:pt x="187" y="388"/>
                    </a:lnTo>
                    <a:lnTo>
                      <a:pt x="187" y="388"/>
                    </a:lnTo>
                    <a:lnTo>
                      <a:pt x="187" y="388"/>
                    </a:lnTo>
                    <a:lnTo>
                      <a:pt x="187" y="388"/>
                    </a:lnTo>
                    <a:lnTo>
                      <a:pt x="187" y="388"/>
                    </a:lnTo>
                    <a:lnTo>
                      <a:pt x="187" y="390"/>
                    </a:lnTo>
                    <a:lnTo>
                      <a:pt x="187" y="390"/>
                    </a:lnTo>
                    <a:lnTo>
                      <a:pt x="187" y="393"/>
                    </a:lnTo>
                    <a:lnTo>
                      <a:pt x="190" y="393"/>
                    </a:lnTo>
                    <a:lnTo>
                      <a:pt x="187" y="395"/>
                    </a:lnTo>
                    <a:lnTo>
                      <a:pt x="187" y="395"/>
                    </a:lnTo>
                    <a:lnTo>
                      <a:pt x="185" y="397"/>
                    </a:lnTo>
                    <a:lnTo>
                      <a:pt x="185" y="400"/>
                    </a:lnTo>
                    <a:lnTo>
                      <a:pt x="185" y="400"/>
                    </a:lnTo>
                    <a:lnTo>
                      <a:pt x="185" y="400"/>
                    </a:lnTo>
                    <a:lnTo>
                      <a:pt x="187" y="400"/>
                    </a:lnTo>
                    <a:lnTo>
                      <a:pt x="187" y="400"/>
                    </a:lnTo>
                    <a:lnTo>
                      <a:pt x="187" y="402"/>
                    </a:lnTo>
                    <a:lnTo>
                      <a:pt x="187" y="402"/>
                    </a:lnTo>
                    <a:lnTo>
                      <a:pt x="187" y="402"/>
                    </a:lnTo>
                    <a:lnTo>
                      <a:pt x="187" y="404"/>
                    </a:lnTo>
                    <a:lnTo>
                      <a:pt x="187" y="404"/>
                    </a:lnTo>
                    <a:lnTo>
                      <a:pt x="187" y="404"/>
                    </a:lnTo>
                    <a:lnTo>
                      <a:pt x="187" y="404"/>
                    </a:lnTo>
                    <a:lnTo>
                      <a:pt x="185" y="404"/>
                    </a:lnTo>
                    <a:lnTo>
                      <a:pt x="185" y="404"/>
                    </a:lnTo>
                    <a:lnTo>
                      <a:pt x="185" y="407"/>
                    </a:lnTo>
                    <a:lnTo>
                      <a:pt x="185" y="407"/>
                    </a:lnTo>
                    <a:lnTo>
                      <a:pt x="185" y="407"/>
                    </a:lnTo>
                    <a:lnTo>
                      <a:pt x="185" y="407"/>
                    </a:lnTo>
                    <a:lnTo>
                      <a:pt x="185" y="407"/>
                    </a:lnTo>
                    <a:lnTo>
                      <a:pt x="185" y="409"/>
                    </a:lnTo>
                    <a:lnTo>
                      <a:pt x="185" y="409"/>
                    </a:lnTo>
                    <a:lnTo>
                      <a:pt x="187" y="412"/>
                    </a:lnTo>
                    <a:lnTo>
                      <a:pt x="187" y="412"/>
                    </a:lnTo>
                    <a:lnTo>
                      <a:pt x="187" y="414"/>
                    </a:lnTo>
                    <a:lnTo>
                      <a:pt x="187" y="414"/>
                    </a:lnTo>
                    <a:lnTo>
                      <a:pt x="187" y="416"/>
                    </a:lnTo>
                    <a:lnTo>
                      <a:pt x="187" y="416"/>
                    </a:lnTo>
                    <a:lnTo>
                      <a:pt x="185" y="416"/>
                    </a:lnTo>
                    <a:lnTo>
                      <a:pt x="185" y="416"/>
                    </a:lnTo>
                    <a:lnTo>
                      <a:pt x="185" y="416"/>
                    </a:lnTo>
                    <a:lnTo>
                      <a:pt x="185" y="416"/>
                    </a:lnTo>
                    <a:lnTo>
                      <a:pt x="185" y="416"/>
                    </a:lnTo>
                    <a:lnTo>
                      <a:pt x="182" y="419"/>
                    </a:lnTo>
                    <a:lnTo>
                      <a:pt x="185" y="421"/>
                    </a:lnTo>
                    <a:lnTo>
                      <a:pt x="185" y="421"/>
                    </a:lnTo>
                    <a:lnTo>
                      <a:pt x="185" y="421"/>
                    </a:lnTo>
                    <a:lnTo>
                      <a:pt x="182" y="421"/>
                    </a:lnTo>
                    <a:lnTo>
                      <a:pt x="182" y="421"/>
                    </a:lnTo>
                    <a:lnTo>
                      <a:pt x="185" y="421"/>
                    </a:lnTo>
                    <a:lnTo>
                      <a:pt x="185" y="421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5" y="423"/>
                    </a:lnTo>
                    <a:lnTo>
                      <a:pt x="187" y="421"/>
                    </a:lnTo>
                    <a:lnTo>
                      <a:pt x="187" y="423"/>
                    </a:lnTo>
                    <a:lnTo>
                      <a:pt x="187" y="423"/>
                    </a:lnTo>
                    <a:lnTo>
                      <a:pt x="187" y="423"/>
                    </a:lnTo>
                    <a:lnTo>
                      <a:pt x="187" y="423"/>
                    </a:lnTo>
                    <a:lnTo>
                      <a:pt x="190" y="426"/>
                    </a:lnTo>
                    <a:lnTo>
                      <a:pt x="190" y="423"/>
                    </a:lnTo>
                    <a:lnTo>
                      <a:pt x="190" y="423"/>
                    </a:lnTo>
                    <a:lnTo>
                      <a:pt x="190" y="423"/>
                    </a:lnTo>
                    <a:lnTo>
                      <a:pt x="190" y="423"/>
                    </a:lnTo>
                    <a:lnTo>
                      <a:pt x="192" y="423"/>
                    </a:lnTo>
                    <a:lnTo>
                      <a:pt x="194" y="421"/>
                    </a:lnTo>
                    <a:lnTo>
                      <a:pt x="197" y="421"/>
                    </a:lnTo>
                    <a:lnTo>
                      <a:pt x="204" y="423"/>
                    </a:lnTo>
                    <a:lnTo>
                      <a:pt x="208" y="423"/>
                    </a:lnTo>
                    <a:lnTo>
                      <a:pt x="211" y="426"/>
                    </a:lnTo>
                    <a:lnTo>
                      <a:pt x="213" y="426"/>
                    </a:lnTo>
                    <a:lnTo>
                      <a:pt x="213" y="426"/>
                    </a:lnTo>
                    <a:lnTo>
                      <a:pt x="213" y="426"/>
                    </a:lnTo>
                    <a:lnTo>
                      <a:pt x="216" y="423"/>
                    </a:lnTo>
                    <a:lnTo>
                      <a:pt x="216" y="423"/>
                    </a:lnTo>
                    <a:lnTo>
                      <a:pt x="218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0" y="423"/>
                    </a:lnTo>
                    <a:lnTo>
                      <a:pt x="223" y="423"/>
                    </a:lnTo>
                    <a:lnTo>
                      <a:pt x="223" y="423"/>
                    </a:lnTo>
                    <a:lnTo>
                      <a:pt x="225" y="423"/>
                    </a:lnTo>
                    <a:lnTo>
                      <a:pt x="225" y="423"/>
                    </a:lnTo>
                    <a:lnTo>
                      <a:pt x="227" y="421"/>
                    </a:lnTo>
                    <a:lnTo>
                      <a:pt x="227" y="421"/>
                    </a:lnTo>
                    <a:lnTo>
                      <a:pt x="227" y="421"/>
                    </a:lnTo>
                    <a:lnTo>
                      <a:pt x="227" y="419"/>
                    </a:lnTo>
                    <a:lnTo>
                      <a:pt x="232" y="419"/>
                    </a:lnTo>
                    <a:lnTo>
                      <a:pt x="232" y="421"/>
                    </a:lnTo>
                    <a:lnTo>
                      <a:pt x="234" y="421"/>
                    </a:lnTo>
                    <a:lnTo>
                      <a:pt x="234" y="421"/>
                    </a:lnTo>
                    <a:lnTo>
                      <a:pt x="234" y="423"/>
                    </a:lnTo>
                    <a:lnTo>
                      <a:pt x="237" y="423"/>
                    </a:lnTo>
                    <a:lnTo>
                      <a:pt x="237" y="423"/>
                    </a:lnTo>
                    <a:lnTo>
                      <a:pt x="237" y="426"/>
                    </a:lnTo>
                    <a:lnTo>
                      <a:pt x="237" y="426"/>
                    </a:lnTo>
                    <a:lnTo>
                      <a:pt x="237" y="426"/>
                    </a:lnTo>
                    <a:lnTo>
                      <a:pt x="237" y="426"/>
                    </a:lnTo>
                    <a:lnTo>
                      <a:pt x="239" y="426"/>
                    </a:lnTo>
                    <a:lnTo>
                      <a:pt x="239" y="426"/>
                    </a:lnTo>
                    <a:lnTo>
                      <a:pt x="239" y="426"/>
                    </a:lnTo>
                    <a:lnTo>
                      <a:pt x="237" y="426"/>
                    </a:lnTo>
                    <a:lnTo>
                      <a:pt x="239" y="428"/>
                    </a:lnTo>
                    <a:lnTo>
                      <a:pt x="239" y="428"/>
                    </a:lnTo>
                    <a:lnTo>
                      <a:pt x="242" y="428"/>
                    </a:lnTo>
                    <a:lnTo>
                      <a:pt x="242" y="428"/>
                    </a:lnTo>
                    <a:lnTo>
                      <a:pt x="239" y="426"/>
                    </a:lnTo>
                    <a:lnTo>
                      <a:pt x="239" y="426"/>
                    </a:lnTo>
                    <a:lnTo>
                      <a:pt x="242" y="426"/>
                    </a:lnTo>
                    <a:lnTo>
                      <a:pt x="242" y="426"/>
                    </a:lnTo>
                    <a:lnTo>
                      <a:pt x="242" y="426"/>
                    </a:lnTo>
                    <a:lnTo>
                      <a:pt x="242" y="426"/>
                    </a:lnTo>
                    <a:lnTo>
                      <a:pt x="242" y="426"/>
                    </a:lnTo>
                    <a:lnTo>
                      <a:pt x="242" y="426"/>
                    </a:lnTo>
                    <a:lnTo>
                      <a:pt x="242" y="428"/>
                    </a:lnTo>
                    <a:lnTo>
                      <a:pt x="242" y="428"/>
                    </a:lnTo>
                    <a:lnTo>
                      <a:pt x="244" y="428"/>
                    </a:lnTo>
                    <a:lnTo>
                      <a:pt x="244" y="428"/>
                    </a:lnTo>
                    <a:lnTo>
                      <a:pt x="244" y="430"/>
                    </a:lnTo>
                    <a:lnTo>
                      <a:pt x="246" y="433"/>
                    </a:lnTo>
                    <a:lnTo>
                      <a:pt x="246" y="430"/>
                    </a:lnTo>
                    <a:lnTo>
                      <a:pt x="246" y="430"/>
                    </a:lnTo>
                    <a:lnTo>
                      <a:pt x="246" y="430"/>
                    </a:lnTo>
                    <a:lnTo>
                      <a:pt x="246" y="430"/>
                    </a:lnTo>
                    <a:lnTo>
                      <a:pt x="246" y="428"/>
                    </a:lnTo>
                    <a:lnTo>
                      <a:pt x="244" y="428"/>
                    </a:lnTo>
                    <a:lnTo>
                      <a:pt x="244" y="428"/>
                    </a:lnTo>
                    <a:lnTo>
                      <a:pt x="244" y="428"/>
                    </a:lnTo>
                    <a:lnTo>
                      <a:pt x="244" y="428"/>
                    </a:lnTo>
                    <a:lnTo>
                      <a:pt x="246" y="428"/>
                    </a:lnTo>
                    <a:lnTo>
                      <a:pt x="246" y="428"/>
                    </a:lnTo>
                    <a:lnTo>
                      <a:pt x="246" y="428"/>
                    </a:lnTo>
                    <a:lnTo>
                      <a:pt x="249" y="428"/>
                    </a:lnTo>
                    <a:lnTo>
                      <a:pt x="249" y="428"/>
                    </a:lnTo>
                    <a:lnTo>
                      <a:pt x="249" y="428"/>
                    </a:lnTo>
                    <a:lnTo>
                      <a:pt x="249" y="428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28"/>
                    </a:lnTo>
                    <a:lnTo>
                      <a:pt x="249" y="428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9" y="430"/>
                    </a:lnTo>
                    <a:lnTo>
                      <a:pt x="246" y="430"/>
                    </a:lnTo>
                    <a:lnTo>
                      <a:pt x="249" y="433"/>
                    </a:lnTo>
                    <a:lnTo>
                      <a:pt x="249" y="433"/>
                    </a:lnTo>
                    <a:lnTo>
                      <a:pt x="251" y="435"/>
                    </a:lnTo>
                    <a:lnTo>
                      <a:pt x="251" y="435"/>
                    </a:lnTo>
                    <a:lnTo>
                      <a:pt x="251" y="435"/>
                    </a:lnTo>
                    <a:lnTo>
                      <a:pt x="253" y="438"/>
                    </a:lnTo>
                    <a:lnTo>
                      <a:pt x="256" y="440"/>
                    </a:lnTo>
                    <a:lnTo>
                      <a:pt x="258" y="440"/>
                    </a:lnTo>
                    <a:lnTo>
                      <a:pt x="258" y="440"/>
                    </a:lnTo>
                    <a:lnTo>
                      <a:pt x="258" y="438"/>
                    </a:lnTo>
                    <a:lnTo>
                      <a:pt x="256" y="438"/>
                    </a:lnTo>
                    <a:lnTo>
                      <a:pt x="256" y="438"/>
                    </a:lnTo>
                    <a:lnTo>
                      <a:pt x="256" y="438"/>
                    </a:lnTo>
                    <a:lnTo>
                      <a:pt x="256" y="435"/>
                    </a:lnTo>
                    <a:lnTo>
                      <a:pt x="256" y="435"/>
                    </a:lnTo>
                    <a:lnTo>
                      <a:pt x="256" y="435"/>
                    </a:lnTo>
                    <a:lnTo>
                      <a:pt x="253" y="435"/>
                    </a:lnTo>
                    <a:lnTo>
                      <a:pt x="256" y="435"/>
                    </a:lnTo>
                    <a:lnTo>
                      <a:pt x="256" y="435"/>
                    </a:lnTo>
                    <a:lnTo>
                      <a:pt x="253" y="435"/>
                    </a:lnTo>
                    <a:lnTo>
                      <a:pt x="253" y="435"/>
                    </a:lnTo>
                    <a:lnTo>
                      <a:pt x="253" y="435"/>
                    </a:lnTo>
                    <a:lnTo>
                      <a:pt x="256" y="433"/>
                    </a:lnTo>
                    <a:lnTo>
                      <a:pt x="256" y="435"/>
                    </a:lnTo>
                    <a:lnTo>
                      <a:pt x="256" y="435"/>
                    </a:lnTo>
                    <a:lnTo>
                      <a:pt x="258" y="435"/>
                    </a:lnTo>
                    <a:lnTo>
                      <a:pt x="258" y="433"/>
                    </a:lnTo>
                    <a:lnTo>
                      <a:pt x="258" y="435"/>
                    </a:lnTo>
                    <a:lnTo>
                      <a:pt x="258" y="435"/>
                    </a:lnTo>
                    <a:lnTo>
                      <a:pt x="258" y="435"/>
                    </a:lnTo>
                    <a:lnTo>
                      <a:pt x="258" y="438"/>
                    </a:lnTo>
                    <a:lnTo>
                      <a:pt x="258" y="438"/>
                    </a:lnTo>
                    <a:lnTo>
                      <a:pt x="258" y="435"/>
                    </a:lnTo>
                    <a:lnTo>
                      <a:pt x="258" y="435"/>
                    </a:lnTo>
                    <a:lnTo>
                      <a:pt x="260" y="435"/>
                    </a:lnTo>
                    <a:lnTo>
                      <a:pt x="258" y="435"/>
                    </a:lnTo>
                    <a:lnTo>
                      <a:pt x="258" y="438"/>
                    </a:lnTo>
                    <a:lnTo>
                      <a:pt x="258" y="440"/>
                    </a:lnTo>
                    <a:lnTo>
                      <a:pt x="258" y="440"/>
                    </a:lnTo>
                    <a:lnTo>
                      <a:pt x="260" y="440"/>
                    </a:lnTo>
                    <a:lnTo>
                      <a:pt x="260" y="440"/>
                    </a:lnTo>
                    <a:lnTo>
                      <a:pt x="260" y="440"/>
                    </a:lnTo>
                    <a:lnTo>
                      <a:pt x="260" y="438"/>
                    </a:lnTo>
                    <a:lnTo>
                      <a:pt x="260" y="438"/>
                    </a:lnTo>
                    <a:lnTo>
                      <a:pt x="260" y="438"/>
                    </a:lnTo>
                    <a:lnTo>
                      <a:pt x="260" y="438"/>
                    </a:lnTo>
                    <a:lnTo>
                      <a:pt x="260" y="438"/>
                    </a:lnTo>
                    <a:lnTo>
                      <a:pt x="263" y="438"/>
                    </a:lnTo>
                    <a:lnTo>
                      <a:pt x="263" y="440"/>
                    </a:lnTo>
                    <a:lnTo>
                      <a:pt x="263" y="440"/>
                    </a:lnTo>
                    <a:lnTo>
                      <a:pt x="260" y="440"/>
                    </a:lnTo>
                    <a:lnTo>
                      <a:pt x="260" y="442"/>
                    </a:lnTo>
                    <a:lnTo>
                      <a:pt x="258" y="442"/>
                    </a:lnTo>
                    <a:lnTo>
                      <a:pt x="258" y="442"/>
                    </a:lnTo>
                    <a:lnTo>
                      <a:pt x="258" y="442"/>
                    </a:lnTo>
                    <a:lnTo>
                      <a:pt x="258" y="445"/>
                    </a:lnTo>
                    <a:lnTo>
                      <a:pt x="258" y="445"/>
                    </a:lnTo>
                    <a:lnTo>
                      <a:pt x="258" y="447"/>
                    </a:lnTo>
                    <a:lnTo>
                      <a:pt x="258" y="447"/>
                    </a:lnTo>
                    <a:lnTo>
                      <a:pt x="258" y="447"/>
                    </a:lnTo>
                    <a:lnTo>
                      <a:pt x="258" y="447"/>
                    </a:lnTo>
                    <a:lnTo>
                      <a:pt x="258" y="447"/>
                    </a:lnTo>
                    <a:lnTo>
                      <a:pt x="260" y="447"/>
                    </a:lnTo>
                    <a:lnTo>
                      <a:pt x="260" y="447"/>
                    </a:lnTo>
                    <a:lnTo>
                      <a:pt x="260" y="447"/>
                    </a:lnTo>
                    <a:lnTo>
                      <a:pt x="263" y="447"/>
                    </a:lnTo>
                    <a:lnTo>
                      <a:pt x="263" y="447"/>
                    </a:lnTo>
                    <a:lnTo>
                      <a:pt x="268" y="449"/>
                    </a:lnTo>
                    <a:lnTo>
                      <a:pt x="270" y="449"/>
                    </a:lnTo>
                    <a:lnTo>
                      <a:pt x="272" y="452"/>
                    </a:lnTo>
                    <a:lnTo>
                      <a:pt x="272" y="452"/>
                    </a:lnTo>
                    <a:lnTo>
                      <a:pt x="272" y="454"/>
                    </a:lnTo>
                    <a:lnTo>
                      <a:pt x="272" y="454"/>
                    </a:lnTo>
                    <a:lnTo>
                      <a:pt x="272" y="454"/>
                    </a:lnTo>
                    <a:lnTo>
                      <a:pt x="272" y="454"/>
                    </a:lnTo>
                    <a:lnTo>
                      <a:pt x="275" y="454"/>
                    </a:lnTo>
                    <a:lnTo>
                      <a:pt x="275" y="454"/>
                    </a:lnTo>
                    <a:lnTo>
                      <a:pt x="275" y="454"/>
                    </a:lnTo>
                    <a:lnTo>
                      <a:pt x="275" y="454"/>
                    </a:lnTo>
                    <a:lnTo>
                      <a:pt x="272" y="452"/>
                    </a:lnTo>
                    <a:lnTo>
                      <a:pt x="272" y="447"/>
                    </a:lnTo>
                    <a:lnTo>
                      <a:pt x="272" y="447"/>
                    </a:lnTo>
                    <a:lnTo>
                      <a:pt x="275" y="447"/>
                    </a:lnTo>
                    <a:lnTo>
                      <a:pt x="275" y="447"/>
                    </a:lnTo>
                    <a:lnTo>
                      <a:pt x="275" y="445"/>
                    </a:lnTo>
                    <a:lnTo>
                      <a:pt x="275" y="447"/>
                    </a:lnTo>
                    <a:lnTo>
                      <a:pt x="275" y="447"/>
                    </a:lnTo>
                    <a:lnTo>
                      <a:pt x="277" y="447"/>
                    </a:lnTo>
                    <a:lnTo>
                      <a:pt x="277" y="449"/>
                    </a:lnTo>
                    <a:lnTo>
                      <a:pt x="277" y="449"/>
                    </a:lnTo>
                    <a:lnTo>
                      <a:pt x="277" y="449"/>
                    </a:lnTo>
                    <a:lnTo>
                      <a:pt x="282" y="454"/>
                    </a:lnTo>
                    <a:lnTo>
                      <a:pt x="284" y="456"/>
                    </a:lnTo>
                    <a:lnTo>
                      <a:pt x="284" y="459"/>
                    </a:lnTo>
                    <a:lnTo>
                      <a:pt x="284" y="464"/>
                    </a:lnTo>
                    <a:lnTo>
                      <a:pt x="284" y="464"/>
                    </a:lnTo>
                    <a:lnTo>
                      <a:pt x="287" y="466"/>
                    </a:lnTo>
                    <a:lnTo>
                      <a:pt x="291" y="471"/>
                    </a:lnTo>
                    <a:lnTo>
                      <a:pt x="291" y="471"/>
                    </a:lnTo>
                    <a:lnTo>
                      <a:pt x="291" y="473"/>
                    </a:lnTo>
                    <a:lnTo>
                      <a:pt x="291" y="475"/>
                    </a:lnTo>
                    <a:lnTo>
                      <a:pt x="291" y="475"/>
                    </a:lnTo>
                    <a:lnTo>
                      <a:pt x="291" y="475"/>
                    </a:lnTo>
                    <a:lnTo>
                      <a:pt x="291" y="475"/>
                    </a:lnTo>
                    <a:lnTo>
                      <a:pt x="291" y="473"/>
                    </a:lnTo>
                    <a:lnTo>
                      <a:pt x="291" y="471"/>
                    </a:lnTo>
                    <a:lnTo>
                      <a:pt x="289" y="468"/>
                    </a:lnTo>
                    <a:lnTo>
                      <a:pt x="287" y="464"/>
                    </a:lnTo>
                    <a:lnTo>
                      <a:pt x="284" y="459"/>
                    </a:lnTo>
                    <a:lnTo>
                      <a:pt x="284" y="456"/>
                    </a:lnTo>
                    <a:lnTo>
                      <a:pt x="284" y="456"/>
                    </a:lnTo>
                    <a:lnTo>
                      <a:pt x="284" y="454"/>
                    </a:lnTo>
                    <a:lnTo>
                      <a:pt x="282" y="454"/>
                    </a:lnTo>
                    <a:lnTo>
                      <a:pt x="279" y="449"/>
                    </a:lnTo>
                    <a:lnTo>
                      <a:pt x="279" y="447"/>
                    </a:lnTo>
                    <a:lnTo>
                      <a:pt x="282" y="440"/>
                    </a:lnTo>
                    <a:lnTo>
                      <a:pt x="282" y="438"/>
                    </a:lnTo>
                    <a:lnTo>
                      <a:pt x="282" y="438"/>
                    </a:lnTo>
                    <a:lnTo>
                      <a:pt x="284" y="435"/>
                    </a:lnTo>
                    <a:lnTo>
                      <a:pt x="284" y="435"/>
                    </a:lnTo>
                    <a:lnTo>
                      <a:pt x="284" y="435"/>
                    </a:lnTo>
                    <a:lnTo>
                      <a:pt x="284" y="435"/>
                    </a:lnTo>
                    <a:lnTo>
                      <a:pt x="282" y="433"/>
                    </a:lnTo>
                    <a:lnTo>
                      <a:pt x="282" y="433"/>
                    </a:lnTo>
                    <a:lnTo>
                      <a:pt x="279" y="433"/>
                    </a:lnTo>
                    <a:lnTo>
                      <a:pt x="279" y="430"/>
                    </a:lnTo>
                    <a:lnTo>
                      <a:pt x="279" y="430"/>
                    </a:lnTo>
                    <a:lnTo>
                      <a:pt x="279" y="430"/>
                    </a:lnTo>
                    <a:lnTo>
                      <a:pt x="279" y="430"/>
                    </a:lnTo>
                    <a:lnTo>
                      <a:pt x="279" y="428"/>
                    </a:lnTo>
                    <a:lnTo>
                      <a:pt x="275" y="426"/>
                    </a:lnTo>
                    <a:lnTo>
                      <a:pt x="272" y="423"/>
                    </a:lnTo>
                    <a:lnTo>
                      <a:pt x="270" y="423"/>
                    </a:lnTo>
                    <a:lnTo>
                      <a:pt x="270" y="423"/>
                    </a:lnTo>
                    <a:lnTo>
                      <a:pt x="270" y="423"/>
                    </a:lnTo>
                    <a:lnTo>
                      <a:pt x="268" y="421"/>
                    </a:lnTo>
                    <a:lnTo>
                      <a:pt x="268" y="421"/>
                    </a:lnTo>
                    <a:lnTo>
                      <a:pt x="268" y="419"/>
                    </a:lnTo>
                    <a:lnTo>
                      <a:pt x="270" y="419"/>
                    </a:lnTo>
                    <a:lnTo>
                      <a:pt x="270" y="419"/>
                    </a:lnTo>
                    <a:lnTo>
                      <a:pt x="270" y="419"/>
                    </a:lnTo>
                    <a:lnTo>
                      <a:pt x="270" y="416"/>
                    </a:lnTo>
                    <a:lnTo>
                      <a:pt x="270" y="416"/>
                    </a:lnTo>
                    <a:lnTo>
                      <a:pt x="270" y="414"/>
                    </a:lnTo>
                    <a:lnTo>
                      <a:pt x="270" y="414"/>
                    </a:lnTo>
                    <a:lnTo>
                      <a:pt x="270" y="414"/>
                    </a:lnTo>
                    <a:lnTo>
                      <a:pt x="270" y="414"/>
                    </a:lnTo>
                    <a:lnTo>
                      <a:pt x="270" y="412"/>
                    </a:lnTo>
                    <a:lnTo>
                      <a:pt x="268" y="412"/>
                    </a:lnTo>
                    <a:lnTo>
                      <a:pt x="268" y="409"/>
                    </a:lnTo>
                    <a:lnTo>
                      <a:pt x="268" y="409"/>
                    </a:lnTo>
                    <a:lnTo>
                      <a:pt x="268" y="409"/>
                    </a:lnTo>
                    <a:lnTo>
                      <a:pt x="268" y="407"/>
                    </a:lnTo>
                    <a:lnTo>
                      <a:pt x="268" y="407"/>
                    </a:lnTo>
                    <a:lnTo>
                      <a:pt x="268" y="407"/>
                    </a:lnTo>
                    <a:lnTo>
                      <a:pt x="268" y="407"/>
                    </a:lnTo>
                    <a:lnTo>
                      <a:pt x="268" y="407"/>
                    </a:lnTo>
                    <a:lnTo>
                      <a:pt x="268" y="407"/>
                    </a:lnTo>
                    <a:lnTo>
                      <a:pt x="268" y="404"/>
                    </a:lnTo>
                    <a:lnTo>
                      <a:pt x="268" y="404"/>
                    </a:lnTo>
                    <a:lnTo>
                      <a:pt x="268" y="404"/>
                    </a:lnTo>
                    <a:lnTo>
                      <a:pt x="270" y="404"/>
                    </a:lnTo>
                    <a:lnTo>
                      <a:pt x="270" y="404"/>
                    </a:lnTo>
                    <a:lnTo>
                      <a:pt x="270" y="404"/>
                    </a:lnTo>
                    <a:lnTo>
                      <a:pt x="270" y="404"/>
                    </a:lnTo>
                    <a:lnTo>
                      <a:pt x="268" y="404"/>
                    </a:lnTo>
                    <a:lnTo>
                      <a:pt x="268" y="402"/>
                    </a:lnTo>
                    <a:lnTo>
                      <a:pt x="268" y="402"/>
                    </a:lnTo>
                    <a:lnTo>
                      <a:pt x="265" y="400"/>
                    </a:lnTo>
                    <a:lnTo>
                      <a:pt x="263" y="397"/>
                    </a:lnTo>
                    <a:lnTo>
                      <a:pt x="260" y="390"/>
                    </a:lnTo>
                    <a:lnTo>
                      <a:pt x="260" y="390"/>
                    </a:lnTo>
                    <a:lnTo>
                      <a:pt x="260" y="385"/>
                    </a:lnTo>
                    <a:lnTo>
                      <a:pt x="260" y="383"/>
                    </a:lnTo>
                    <a:lnTo>
                      <a:pt x="260" y="378"/>
                    </a:lnTo>
                    <a:lnTo>
                      <a:pt x="260" y="378"/>
                    </a:lnTo>
                    <a:lnTo>
                      <a:pt x="260" y="378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4"/>
                    </a:lnTo>
                    <a:lnTo>
                      <a:pt x="263" y="374"/>
                    </a:lnTo>
                    <a:lnTo>
                      <a:pt x="268" y="374"/>
                    </a:lnTo>
                    <a:lnTo>
                      <a:pt x="270" y="374"/>
                    </a:lnTo>
                    <a:lnTo>
                      <a:pt x="272" y="374"/>
                    </a:lnTo>
                    <a:lnTo>
                      <a:pt x="275" y="371"/>
                    </a:lnTo>
                    <a:lnTo>
                      <a:pt x="275" y="371"/>
                    </a:lnTo>
                    <a:lnTo>
                      <a:pt x="272" y="371"/>
                    </a:lnTo>
                    <a:lnTo>
                      <a:pt x="272" y="369"/>
                    </a:lnTo>
                    <a:lnTo>
                      <a:pt x="272" y="369"/>
                    </a:lnTo>
                    <a:lnTo>
                      <a:pt x="275" y="367"/>
                    </a:lnTo>
                    <a:lnTo>
                      <a:pt x="279" y="364"/>
                    </a:lnTo>
                    <a:lnTo>
                      <a:pt x="279" y="364"/>
                    </a:lnTo>
                    <a:lnTo>
                      <a:pt x="279" y="362"/>
                    </a:lnTo>
                    <a:lnTo>
                      <a:pt x="279" y="362"/>
                    </a:lnTo>
                    <a:lnTo>
                      <a:pt x="279" y="362"/>
                    </a:lnTo>
                    <a:lnTo>
                      <a:pt x="282" y="362"/>
                    </a:lnTo>
                    <a:lnTo>
                      <a:pt x="282" y="359"/>
                    </a:lnTo>
                    <a:lnTo>
                      <a:pt x="282" y="359"/>
                    </a:lnTo>
                    <a:lnTo>
                      <a:pt x="284" y="355"/>
                    </a:lnTo>
                    <a:lnTo>
                      <a:pt x="284" y="355"/>
                    </a:lnTo>
                    <a:lnTo>
                      <a:pt x="284" y="352"/>
                    </a:lnTo>
                    <a:lnTo>
                      <a:pt x="289" y="350"/>
                    </a:lnTo>
                    <a:lnTo>
                      <a:pt x="289" y="350"/>
                    </a:lnTo>
                    <a:lnTo>
                      <a:pt x="289" y="348"/>
                    </a:lnTo>
                    <a:lnTo>
                      <a:pt x="289" y="348"/>
                    </a:lnTo>
                    <a:lnTo>
                      <a:pt x="289" y="348"/>
                    </a:lnTo>
                    <a:lnTo>
                      <a:pt x="289" y="345"/>
                    </a:lnTo>
                    <a:lnTo>
                      <a:pt x="291" y="345"/>
                    </a:lnTo>
                    <a:lnTo>
                      <a:pt x="291" y="343"/>
                    </a:lnTo>
                    <a:lnTo>
                      <a:pt x="291" y="343"/>
                    </a:lnTo>
                    <a:lnTo>
                      <a:pt x="291" y="343"/>
                    </a:lnTo>
                    <a:lnTo>
                      <a:pt x="291" y="341"/>
                    </a:lnTo>
                    <a:lnTo>
                      <a:pt x="291" y="341"/>
                    </a:lnTo>
                    <a:lnTo>
                      <a:pt x="294" y="341"/>
                    </a:lnTo>
                    <a:lnTo>
                      <a:pt x="294" y="341"/>
                    </a:lnTo>
                    <a:lnTo>
                      <a:pt x="296" y="338"/>
                    </a:lnTo>
                    <a:lnTo>
                      <a:pt x="296" y="338"/>
                    </a:lnTo>
                    <a:lnTo>
                      <a:pt x="296" y="338"/>
                    </a:lnTo>
                    <a:lnTo>
                      <a:pt x="301" y="336"/>
                    </a:lnTo>
                    <a:lnTo>
                      <a:pt x="303" y="333"/>
                    </a:lnTo>
                    <a:lnTo>
                      <a:pt x="303" y="333"/>
                    </a:lnTo>
                    <a:lnTo>
                      <a:pt x="305" y="333"/>
                    </a:lnTo>
                    <a:lnTo>
                      <a:pt x="308" y="333"/>
                    </a:lnTo>
                    <a:lnTo>
                      <a:pt x="310" y="331"/>
                    </a:lnTo>
                    <a:lnTo>
                      <a:pt x="315" y="331"/>
                    </a:lnTo>
                    <a:lnTo>
                      <a:pt x="315" y="331"/>
                    </a:lnTo>
                    <a:lnTo>
                      <a:pt x="315" y="331"/>
                    </a:lnTo>
                    <a:lnTo>
                      <a:pt x="317" y="331"/>
                    </a:lnTo>
                    <a:lnTo>
                      <a:pt x="317" y="331"/>
                    </a:lnTo>
                    <a:lnTo>
                      <a:pt x="317" y="331"/>
                    </a:lnTo>
                    <a:lnTo>
                      <a:pt x="320" y="331"/>
                    </a:lnTo>
                    <a:lnTo>
                      <a:pt x="320" y="331"/>
                    </a:lnTo>
                    <a:lnTo>
                      <a:pt x="320" y="331"/>
                    </a:lnTo>
                    <a:lnTo>
                      <a:pt x="320" y="331"/>
                    </a:lnTo>
                    <a:lnTo>
                      <a:pt x="322" y="329"/>
                    </a:lnTo>
                    <a:lnTo>
                      <a:pt x="324" y="329"/>
                    </a:lnTo>
                    <a:lnTo>
                      <a:pt x="324" y="329"/>
                    </a:lnTo>
                    <a:lnTo>
                      <a:pt x="327" y="329"/>
                    </a:lnTo>
                    <a:lnTo>
                      <a:pt x="327" y="329"/>
                    </a:lnTo>
                    <a:lnTo>
                      <a:pt x="327" y="329"/>
                    </a:lnTo>
                    <a:lnTo>
                      <a:pt x="329" y="329"/>
                    </a:lnTo>
                    <a:lnTo>
                      <a:pt x="329" y="329"/>
                    </a:lnTo>
                    <a:lnTo>
                      <a:pt x="329" y="326"/>
                    </a:lnTo>
                    <a:lnTo>
                      <a:pt x="329" y="326"/>
                    </a:lnTo>
                    <a:lnTo>
                      <a:pt x="329" y="326"/>
                    </a:lnTo>
                    <a:lnTo>
                      <a:pt x="329" y="326"/>
                    </a:lnTo>
                    <a:lnTo>
                      <a:pt x="331" y="326"/>
                    </a:lnTo>
                    <a:lnTo>
                      <a:pt x="331" y="326"/>
                    </a:lnTo>
                    <a:lnTo>
                      <a:pt x="331" y="329"/>
                    </a:lnTo>
                    <a:lnTo>
                      <a:pt x="331" y="329"/>
                    </a:lnTo>
                    <a:lnTo>
                      <a:pt x="331" y="329"/>
                    </a:lnTo>
                    <a:lnTo>
                      <a:pt x="331" y="329"/>
                    </a:lnTo>
                    <a:lnTo>
                      <a:pt x="331" y="331"/>
                    </a:lnTo>
                    <a:lnTo>
                      <a:pt x="334" y="331"/>
                    </a:lnTo>
                    <a:lnTo>
                      <a:pt x="336" y="331"/>
                    </a:lnTo>
                    <a:lnTo>
                      <a:pt x="339" y="331"/>
                    </a:lnTo>
                    <a:lnTo>
                      <a:pt x="339" y="331"/>
                    </a:lnTo>
                    <a:lnTo>
                      <a:pt x="339" y="331"/>
                    </a:lnTo>
                    <a:lnTo>
                      <a:pt x="339" y="331"/>
                    </a:lnTo>
                    <a:lnTo>
                      <a:pt x="341" y="331"/>
                    </a:lnTo>
                    <a:lnTo>
                      <a:pt x="341" y="331"/>
                    </a:lnTo>
                    <a:lnTo>
                      <a:pt x="341" y="331"/>
                    </a:lnTo>
                    <a:lnTo>
                      <a:pt x="341" y="331"/>
                    </a:lnTo>
                    <a:lnTo>
                      <a:pt x="343" y="333"/>
                    </a:lnTo>
                    <a:lnTo>
                      <a:pt x="343" y="331"/>
                    </a:lnTo>
                    <a:lnTo>
                      <a:pt x="343" y="331"/>
                    </a:lnTo>
                    <a:lnTo>
                      <a:pt x="343" y="331"/>
                    </a:lnTo>
                    <a:lnTo>
                      <a:pt x="343" y="331"/>
                    </a:lnTo>
                    <a:lnTo>
                      <a:pt x="348" y="331"/>
                    </a:lnTo>
                    <a:lnTo>
                      <a:pt x="348" y="331"/>
                    </a:lnTo>
                    <a:lnTo>
                      <a:pt x="350" y="331"/>
                    </a:lnTo>
                    <a:lnTo>
                      <a:pt x="350" y="331"/>
                    </a:lnTo>
                    <a:lnTo>
                      <a:pt x="350" y="331"/>
                    </a:lnTo>
                    <a:lnTo>
                      <a:pt x="353" y="331"/>
                    </a:lnTo>
                    <a:lnTo>
                      <a:pt x="355" y="331"/>
                    </a:lnTo>
                    <a:lnTo>
                      <a:pt x="355" y="331"/>
                    </a:lnTo>
                    <a:lnTo>
                      <a:pt x="355" y="331"/>
                    </a:lnTo>
                    <a:lnTo>
                      <a:pt x="355" y="331"/>
                    </a:lnTo>
                    <a:lnTo>
                      <a:pt x="355" y="331"/>
                    </a:lnTo>
                    <a:lnTo>
                      <a:pt x="355" y="331"/>
                    </a:lnTo>
                    <a:lnTo>
                      <a:pt x="357" y="329"/>
                    </a:lnTo>
                    <a:lnTo>
                      <a:pt x="357" y="329"/>
                    </a:lnTo>
                    <a:lnTo>
                      <a:pt x="357" y="329"/>
                    </a:lnTo>
                    <a:lnTo>
                      <a:pt x="357" y="329"/>
                    </a:lnTo>
                    <a:lnTo>
                      <a:pt x="357" y="329"/>
                    </a:lnTo>
                    <a:lnTo>
                      <a:pt x="357" y="329"/>
                    </a:lnTo>
                    <a:lnTo>
                      <a:pt x="357" y="331"/>
                    </a:lnTo>
                    <a:lnTo>
                      <a:pt x="360" y="331"/>
                    </a:lnTo>
                    <a:lnTo>
                      <a:pt x="360" y="331"/>
                    </a:lnTo>
                    <a:lnTo>
                      <a:pt x="360" y="329"/>
                    </a:lnTo>
                    <a:lnTo>
                      <a:pt x="362" y="329"/>
                    </a:lnTo>
                    <a:lnTo>
                      <a:pt x="362" y="329"/>
                    </a:lnTo>
                    <a:lnTo>
                      <a:pt x="365" y="331"/>
                    </a:lnTo>
                    <a:lnTo>
                      <a:pt x="372" y="331"/>
                    </a:lnTo>
                    <a:lnTo>
                      <a:pt x="372" y="331"/>
                    </a:lnTo>
                    <a:lnTo>
                      <a:pt x="372" y="331"/>
                    </a:lnTo>
                    <a:lnTo>
                      <a:pt x="372" y="331"/>
                    </a:lnTo>
                    <a:lnTo>
                      <a:pt x="372" y="331"/>
                    </a:lnTo>
                    <a:lnTo>
                      <a:pt x="372" y="331"/>
                    </a:lnTo>
                    <a:lnTo>
                      <a:pt x="374" y="331"/>
                    </a:lnTo>
                    <a:lnTo>
                      <a:pt x="374" y="331"/>
                    </a:lnTo>
                    <a:lnTo>
                      <a:pt x="374" y="331"/>
                    </a:lnTo>
                    <a:lnTo>
                      <a:pt x="374" y="331"/>
                    </a:lnTo>
                    <a:lnTo>
                      <a:pt x="376" y="331"/>
                    </a:lnTo>
                    <a:lnTo>
                      <a:pt x="376" y="331"/>
                    </a:lnTo>
                    <a:lnTo>
                      <a:pt x="379" y="331"/>
                    </a:lnTo>
                    <a:lnTo>
                      <a:pt x="379" y="331"/>
                    </a:lnTo>
                    <a:lnTo>
                      <a:pt x="379" y="329"/>
                    </a:lnTo>
                    <a:lnTo>
                      <a:pt x="379" y="329"/>
                    </a:lnTo>
                    <a:lnTo>
                      <a:pt x="381" y="329"/>
                    </a:lnTo>
                    <a:lnTo>
                      <a:pt x="381" y="329"/>
                    </a:lnTo>
                    <a:lnTo>
                      <a:pt x="383" y="329"/>
                    </a:lnTo>
                    <a:lnTo>
                      <a:pt x="383" y="329"/>
                    </a:lnTo>
                    <a:lnTo>
                      <a:pt x="383" y="329"/>
                    </a:lnTo>
                    <a:lnTo>
                      <a:pt x="383" y="326"/>
                    </a:lnTo>
                    <a:lnTo>
                      <a:pt x="383" y="326"/>
                    </a:lnTo>
                    <a:lnTo>
                      <a:pt x="386" y="329"/>
                    </a:lnTo>
                    <a:lnTo>
                      <a:pt x="386" y="329"/>
                    </a:lnTo>
                    <a:lnTo>
                      <a:pt x="386" y="329"/>
                    </a:lnTo>
                    <a:lnTo>
                      <a:pt x="386" y="329"/>
                    </a:lnTo>
                    <a:lnTo>
                      <a:pt x="388" y="326"/>
                    </a:lnTo>
                    <a:lnTo>
                      <a:pt x="388" y="326"/>
                    </a:lnTo>
                    <a:lnTo>
                      <a:pt x="391" y="326"/>
                    </a:lnTo>
                    <a:lnTo>
                      <a:pt x="391" y="329"/>
                    </a:lnTo>
                    <a:lnTo>
                      <a:pt x="391" y="329"/>
                    </a:lnTo>
                    <a:lnTo>
                      <a:pt x="391" y="329"/>
                    </a:lnTo>
                    <a:lnTo>
                      <a:pt x="393" y="329"/>
                    </a:lnTo>
                    <a:lnTo>
                      <a:pt x="393" y="329"/>
                    </a:lnTo>
                    <a:lnTo>
                      <a:pt x="393" y="329"/>
                    </a:lnTo>
                    <a:lnTo>
                      <a:pt x="393" y="329"/>
                    </a:lnTo>
                    <a:lnTo>
                      <a:pt x="395" y="329"/>
                    </a:lnTo>
                    <a:lnTo>
                      <a:pt x="395" y="329"/>
                    </a:lnTo>
                    <a:lnTo>
                      <a:pt x="395" y="329"/>
                    </a:lnTo>
                    <a:lnTo>
                      <a:pt x="398" y="329"/>
                    </a:lnTo>
                    <a:lnTo>
                      <a:pt x="400" y="331"/>
                    </a:lnTo>
                    <a:lnTo>
                      <a:pt x="400" y="331"/>
                    </a:lnTo>
                    <a:lnTo>
                      <a:pt x="400" y="331"/>
                    </a:lnTo>
                    <a:lnTo>
                      <a:pt x="400" y="333"/>
                    </a:lnTo>
                    <a:lnTo>
                      <a:pt x="400" y="333"/>
                    </a:lnTo>
                    <a:lnTo>
                      <a:pt x="400" y="338"/>
                    </a:lnTo>
                    <a:lnTo>
                      <a:pt x="402" y="338"/>
                    </a:lnTo>
                    <a:lnTo>
                      <a:pt x="402" y="338"/>
                    </a:lnTo>
                    <a:lnTo>
                      <a:pt x="405" y="338"/>
                    </a:lnTo>
                    <a:lnTo>
                      <a:pt x="407" y="336"/>
                    </a:lnTo>
                    <a:lnTo>
                      <a:pt x="409" y="333"/>
                    </a:lnTo>
                    <a:lnTo>
                      <a:pt x="409" y="331"/>
                    </a:lnTo>
                    <a:lnTo>
                      <a:pt x="412" y="331"/>
                    </a:lnTo>
                    <a:lnTo>
                      <a:pt x="414" y="331"/>
                    </a:lnTo>
                    <a:lnTo>
                      <a:pt x="414" y="331"/>
                    </a:lnTo>
                    <a:lnTo>
                      <a:pt x="414" y="331"/>
                    </a:lnTo>
                    <a:lnTo>
                      <a:pt x="417" y="329"/>
                    </a:lnTo>
                    <a:lnTo>
                      <a:pt x="417" y="329"/>
                    </a:lnTo>
                    <a:lnTo>
                      <a:pt x="417" y="329"/>
                    </a:lnTo>
                    <a:lnTo>
                      <a:pt x="417" y="329"/>
                    </a:lnTo>
                    <a:lnTo>
                      <a:pt x="419" y="331"/>
                    </a:lnTo>
                    <a:lnTo>
                      <a:pt x="419" y="329"/>
                    </a:lnTo>
                    <a:lnTo>
                      <a:pt x="419" y="329"/>
                    </a:lnTo>
                    <a:lnTo>
                      <a:pt x="419" y="329"/>
                    </a:lnTo>
                    <a:lnTo>
                      <a:pt x="421" y="329"/>
                    </a:lnTo>
                    <a:lnTo>
                      <a:pt x="421" y="329"/>
                    </a:lnTo>
                    <a:lnTo>
                      <a:pt x="421" y="329"/>
                    </a:lnTo>
                    <a:lnTo>
                      <a:pt x="424" y="326"/>
                    </a:lnTo>
                    <a:lnTo>
                      <a:pt x="424" y="326"/>
                    </a:lnTo>
                    <a:lnTo>
                      <a:pt x="424" y="326"/>
                    </a:lnTo>
                    <a:lnTo>
                      <a:pt x="424" y="324"/>
                    </a:lnTo>
                    <a:lnTo>
                      <a:pt x="424" y="324"/>
                    </a:lnTo>
                    <a:lnTo>
                      <a:pt x="426" y="322"/>
                    </a:lnTo>
                    <a:lnTo>
                      <a:pt x="426" y="319"/>
                    </a:lnTo>
                    <a:lnTo>
                      <a:pt x="428" y="319"/>
                    </a:lnTo>
                    <a:lnTo>
                      <a:pt x="426" y="314"/>
                    </a:lnTo>
                    <a:lnTo>
                      <a:pt x="426" y="314"/>
                    </a:lnTo>
                    <a:lnTo>
                      <a:pt x="426" y="312"/>
                    </a:lnTo>
                    <a:lnTo>
                      <a:pt x="426" y="310"/>
                    </a:lnTo>
                    <a:lnTo>
                      <a:pt x="426" y="310"/>
                    </a:lnTo>
                    <a:lnTo>
                      <a:pt x="426" y="307"/>
                    </a:lnTo>
                    <a:lnTo>
                      <a:pt x="426" y="307"/>
                    </a:lnTo>
                    <a:lnTo>
                      <a:pt x="426" y="305"/>
                    </a:lnTo>
                    <a:lnTo>
                      <a:pt x="426" y="305"/>
                    </a:lnTo>
                    <a:lnTo>
                      <a:pt x="428" y="305"/>
                    </a:lnTo>
                    <a:lnTo>
                      <a:pt x="428" y="305"/>
                    </a:lnTo>
                    <a:lnTo>
                      <a:pt x="428" y="305"/>
                    </a:lnTo>
                    <a:lnTo>
                      <a:pt x="428" y="305"/>
                    </a:lnTo>
                    <a:lnTo>
                      <a:pt x="428" y="303"/>
                    </a:lnTo>
                    <a:lnTo>
                      <a:pt x="428" y="303"/>
                    </a:lnTo>
                    <a:lnTo>
                      <a:pt x="428" y="303"/>
                    </a:lnTo>
                    <a:lnTo>
                      <a:pt x="428" y="303"/>
                    </a:lnTo>
                    <a:lnTo>
                      <a:pt x="428" y="303"/>
                    </a:lnTo>
                    <a:lnTo>
                      <a:pt x="428" y="303"/>
                    </a:lnTo>
                    <a:lnTo>
                      <a:pt x="428" y="300"/>
                    </a:lnTo>
                    <a:lnTo>
                      <a:pt x="428" y="300"/>
                    </a:lnTo>
                    <a:lnTo>
                      <a:pt x="431" y="298"/>
                    </a:lnTo>
                    <a:lnTo>
                      <a:pt x="431" y="298"/>
                    </a:lnTo>
                    <a:lnTo>
                      <a:pt x="431" y="298"/>
                    </a:lnTo>
                    <a:lnTo>
                      <a:pt x="431" y="298"/>
                    </a:lnTo>
                    <a:lnTo>
                      <a:pt x="431" y="298"/>
                    </a:lnTo>
                    <a:lnTo>
                      <a:pt x="428" y="296"/>
                    </a:lnTo>
                    <a:lnTo>
                      <a:pt x="428" y="293"/>
                    </a:lnTo>
                    <a:lnTo>
                      <a:pt x="428" y="293"/>
                    </a:lnTo>
                    <a:lnTo>
                      <a:pt x="428" y="293"/>
                    </a:lnTo>
                    <a:lnTo>
                      <a:pt x="428" y="293"/>
                    </a:lnTo>
                    <a:lnTo>
                      <a:pt x="428" y="293"/>
                    </a:lnTo>
                    <a:lnTo>
                      <a:pt x="426" y="293"/>
                    </a:lnTo>
                    <a:lnTo>
                      <a:pt x="426" y="293"/>
                    </a:lnTo>
                    <a:lnTo>
                      <a:pt x="426" y="291"/>
                    </a:lnTo>
                    <a:lnTo>
                      <a:pt x="424" y="291"/>
                    </a:lnTo>
                    <a:lnTo>
                      <a:pt x="424" y="291"/>
                    </a:lnTo>
                    <a:lnTo>
                      <a:pt x="424" y="288"/>
                    </a:lnTo>
                    <a:lnTo>
                      <a:pt x="424" y="288"/>
                    </a:lnTo>
                    <a:lnTo>
                      <a:pt x="424" y="288"/>
                    </a:lnTo>
                    <a:lnTo>
                      <a:pt x="424" y="286"/>
                    </a:lnTo>
                    <a:lnTo>
                      <a:pt x="426" y="284"/>
                    </a:lnTo>
                    <a:lnTo>
                      <a:pt x="428" y="284"/>
                    </a:lnTo>
                    <a:lnTo>
                      <a:pt x="431" y="281"/>
                    </a:lnTo>
                    <a:lnTo>
                      <a:pt x="431" y="281"/>
                    </a:lnTo>
                    <a:lnTo>
                      <a:pt x="431" y="281"/>
                    </a:lnTo>
                    <a:lnTo>
                      <a:pt x="431" y="279"/>
                    </a:lnTo>
                    <a:lnTo>
                      <a:pt x="431" y="279"/>
                    </a:lnTo>
                    <a:lnTo>
                      <a:pt x="428" y="279"/>
                    </a:lnTo>
                    <a:lnTo>
                      <a:pt x="428" y="279"/>
                    </a:lnTo>
                    <a:lnTo>
                      <a:pt x="426" y="279"/>
                    </a:lnTo>
                    <a:lnTo>
                      <a:pt x="426" y="279"/>
                    </a:lnTo>
                    <a:lnTo>
                      <a:pt x="426" y="279"/>
                    </a:lnTo>
                    <a:lnTo>
                      <a:pt x="426" y="277"/>
                    </a:lnTo>
                    <a:lnTo>
                      <a:pt x="426" y="277"/>
                    </a:lnTo>
                    <a:lnTo>
                      <a:pt x="428" y="274"/>
                    </a:lnTo>
                    <a:lnTo>
                      <a:pt x="431" y="274"/>
                    </a:lnTo>
                    <a:lnTo>
                      <a:pt x="433" y="274"/>
                    </a:lnTo>
                    <a:lnTo>
                      <a:pt x="433" y="272"/>
                    </a:lnTo>
                    <a:lnTo>
                      <a:pt x="433" y="270"/>
                    </a:lnTo>
                    <a:lnTo>
                      <a:pt x="433" y="270"/>
                    </a:lnTo>
                    <a:lnTo>
                      <a:pt x="433" y="265"/>
                    </a:lnTo>
                    <a:lnTo>
                      <a:pt x="436" y="262"/>
                    </a:lnTo>
                    <a:lnTo>
                      <a:pt x="433" y="260"/>
                    </a:lnTo>
                    <a:close/>
                    <a:moveTo>
                      <a:pt x="140" y="580"/>
                    </a:moveTo>
                    <a:lnTo>
                      <a:pt x="142" y="580"/>
                    </a:lnTo>
                    <a:lnTo>
                      <a:pt x="142" y="580"/>
                    </a:lnTo>
                    <a:lnTo>
                      <a:pt x="145" y="582"/>
                    </a:lnTo>
                    <a:lnTo>
                      <a:pt x="142" y="577"/>
                    </a:lnTo>
                    <a:lnTo>
                      <a:pt x="142" y="575"/>
                    </a:lnTo>
                    <a:lnTo>
                      <a:pt x="140" y="575"/>
                    </a:lnTo>
                    <a:lnTo>
                      <a:pt x="140" y="575"/>
                    </a:lnTo>
                    <a:lnTo>
                      <a:pt x="140" y="575"/>
                    </a:lnTo>
                    <a:lnTo>
                      <a:pt x="140" y="575"/>
                    </a:lnTo>
                    <a:lnTo>
                      <a:pt x="137" y="575"/>
                    </a:lnTo>
                    <a:lnTo>
                      <a:pt x="137" y="575"/>
                    </a:lnTo>
                    <a:lnTo>
                      <a:pt x="137" y="575"/>
                    </a:lnTo>
                    <a:lnTo>
                      <a:pt x="137" y="575"/>
                    </a:lnTo>
                    <a:lnTo>
                      <a:pt x="137" y="577"/>
                    </a:lnTo>
                    <a:lnTo>
                      <a:pt x="137" y="577"/>
                    </a:lnTo>
                    <a:lnTo>
                      <a:pt x="137" y="577"/>
                    </a:lnTo>
                    <a:lnTo>
                      <a:pt x="140" y="580"/>
                    </a:lnTo>
                    <a:close/>
                    <a:moveTo>
                      <a:pt x="135" y="591"/>
                    </a:moveTo>
                    <a:lnTo>
                      <a:pt x="135" y="594"/>
                    </a:lnTo>
                    <a:lnTo>
                      <a:pt x="135" y="594"/>
                    </a:lnTo>
                    <a:lnTo>
                      <a:pt x="137" y="594"/>
                    </a:lnTo>
                    <a:lnTo>
                      <a:pt x="140" y="594"/>
                    </a:lnTo>
                    <a:lnTo>
                      <a:pt x="140" y="594"/>
                    </a:lnTo>
                    <a:lnTo>
                      <a:pt x="140" y="594"/>
                    </a:lnTo>
                    <a:lnTo>
                      <a:pt x="140" y="594"/>
                    </a:lnTo>
                    <a:lnTo>
                      <a:pt x="140" y="594"/>
                    </a:lnTo>
                    <a:lnTo>
                      <a:pt x="140" y="594"/>
                    </a:lnTo>
                    <a:lnTo>
                      <a:pt x="140" y="591"/>
                    </a:lnTo>
                    <a:lnTo>
                      <a:pt x="142" y="591"/>
                    </a:lnTo>
                    <a:lnTo>
                      <a:pt x="142" y="591"/>
                    </a:lnTo>
                    <a:lnTo>
                      <a:pt x="142" y="589"/>
                    </a:lnTo>
                    <a:lnTo>
                      <a:pt x="142" y="587"/>
                    </a:lnTo>
                    <a:lnTo>
                      <a:pt x="145" y="587"/>
                    </a:lnTo>
                    <a:lnTo>
                      <a:pt x="142" y="587"/>
                    </a:lnTo>
                    <a:lnTo>
                      <a:pt x="142" y="584"/>
                    </a:lnTo>
                    <a:lnTo>
                      <a:pt x="142" y="584"/>
                    </a:lnTo>
                    <a:lnTo>
                      <a:pt x="142" y="587"/>
                    </a:lnTo>
                    <a:lnTo>
                      <a:pt x="142" y="587"/>
                    </a:lnTo>
                    <a:lnTo>
                      <a:pt x="137" y="587"/>
                    </a:lnTo>
                    <a:lnTo>
                      <a:pt x="137" y="587"/>
                    </a:lnTo>
                    <a:lnTo>
                      <a:pt x="135" y="587"/>
                    </a:lnTo>
                    <a:lnTo>
                      <a:pt x="135" y="587"/>
                    </a:lnTo>
                    <a:lnTo>
                      <a:pt x="135" y="587"/>
                    </a:lnTo>
                    <a:lnTo>
                      <a:pt x="135" y="589"/>
                    </a:lnTo>
                    <a:lnTo>
                      <a:pt x="135" y="589"/>
                    </a:lnTo>
                    <a:lnTo>
                      <a:pt x="135" y="589"/>
                    </a:lnTo>
                    <a:lnTo>
                      <a:pt x="135" y="59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42FE2343-B4A0-4038-985A-2F1A387CC5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08886" y="1669402"/>
                <a:ext cx="599987" cy="431287"/>
              </a:xfrm>
              <a:custGeom>
                <a:avLst/>
                <a:gdLst>
                  <a:gd name="T0" fmla="*/ 400 w 409"/>
                  <a:gd name="T1" fmla="*/ 220 h 294"/>
                  <a:gd name="T2" fmla="*/ 388 w 409"/>
                  <a:gd name="T3" fmla="*/ 187 h 294"/>
                  <a:gd name="T4" fmla="*/ 385 w 409"/>
                  <a:gd name="T5" fmla="*/ 173 h 294"/>
                  <a:gd name="T6" fmla="*/ 350 w 409"/>
                  <a:gd name="T7" fmla="*/ 166 h 294"/>
                  <a:gd name="T8" fmla="*/ 333 w 409"/>
                  <a:gd name="T9" fmla="*/ 152 h 294"/>
                  <a:gd name="T10" fmla="*/ 331 w 409"/>
                  <a:gd name="T11" fmla="*/ 131 h 294"/>
                  <a:gd name="T12" fmla="*/ 303 w 409"/>
                  <a:gd name="T13" fmla="*/ 116 h 294"/>
                  <a:gd name="T14" fmla="*/ 272 w 409"/>
                  <a:gd name="T15" fmla="*/ 114 h 294"/>
                  <a:gd name="T16" fmla="*/ 253 w 409"/>
                  <a:gd name="T17" fmla="*/ 123 h 294"/>
                  <a:gd name="T18" fmla="*/ 229 w 409"/>
                  <a:gd name="T19" fmla="*/ 119 h 294"/>
                  <a:gd name="T20" fmla="*/ 217 w 409"/>
                  <a:gd name="T21" fmla="*/ 100 h 294"/>
                  <a:gd name="T22" fmla="*/ 191 w 409"/>
                  <a:gd name="T23" fmla="*/ 112 h 294"/>
                  <a:gd name="T24" fmla="*/ 175 w 409"/>
                  <a:gd name="T25" fmla="*/ 107 h 294"/>
                  <a:gd name="T26" fmla="*/ 158 w 409"/>
                  <a:gd name="T27" fmla="*/ 102 h 294"/>
                  <a:gd name="T28" fmla="*/ 142 w 409"/>
                  <a:gd name="T29" fmla="*/ 102 h 294"/>
                  <a:gd name="T30" fmla="*/ 109 w 409"/>
                  <a:gd name="T31" fmla="*/ 104 h 294"/>
                  <a:gd name="T32" fmla="*/ 102 w 409"/>
                  <a:gd name="T33" fmla="*/ 74 h 294"/>
                  <a:gd name="T34" fmla="*/ 113 w 409"/>
                  <a:gd name="T35" fmla="*/ 64 h 294"/>
                  <a:gd name="T36" fmla="*/ 165 w 409"/>
                  <a:gd name="T37" fmla="*/ 69 h 294"/>
                  <a:gd name="T38" fmla="*/ 172 w 409"/>
                  <a:gd name="T39" fmla="*/ 74 h 294"/>
                  <a:gd name="T40" fmla="*/ 191 w 409"/>
                  <a:gd name="T41" fmla="*/ 57 h 294"/>
                  <a:gd name="T42" fmla="*/ 158 w 409"/>
                  <a:gd name="T43" fmla="*/ 43 h 294"/>
                  <a:gd name="T44" fmla="*/ 175 w 409"/>
                  <a:gd name="T45" fmla="*/ 26 h 294"/>
                  <a:gd name="T46" fmla="*/ 165 w 409"/>
                  <a:gd name="T47" fmla="*/ 5 h 294"/>
                  <a:gd name="T48" fmla="*/ 120 w 409"/>
                  <a:gd name="T49" fmla="*/ 29 h 294"/>
                  <a:gd name="T50" fmla="*/ 104 w 409"/>
                  <a:gd name="T51" fmla="*/ 31 h 294"/>
                  <a:gd name="T52" fmla="*/ 99 w 409"/>
                  <a:gd name="T53" fmla="*/ 60 h 294"/>
                  <a:gd name="T54" fmla="*/ 85 w 409"/>
                  <a:gd name="T55" fmla="*/ 64 h 294"/>
                  <a:gd name="T56" fmla="*/ 80 w 409"/>
                  <a:gd name="T57" fmla="*/ 81 h 294"/>
                  <a:gd name="T58" fmla="*/ 73 w 409"/>
                  <a:gd name="T59" fmla="*/ 83 h 294"/>
                  <a:gd name="T60" fmla="*/ 47 w 409"/>
                  <a:gd name="T61" fmla="*/ 102 h 294"/>
                  <a:gd name="T62" fmla="*/ 2 w 409"/>
                  <a:gd name="T63" fmla="*/ 119 h 294"/>
                  <a:gd name="T64" fmla="*/ 16 w 409"/>
                  <a:gd name="T65" fmla="*/ 131 h 294"/>
                  <a:gd name="T66" fmla="*/ 33 w 409"/>
                  <a:gd name="T67" fmla="*/ 140 h 294"/>
                  <a:gd name="T68" fmla="*/ 42 w 409"/>
                  <a:gd name="T69" fmla="*/ 154 h 294"/>
                  <a:gd name="T70" fmla="*/ 40 w 409"/>
                  <a:gd name="T71" fmla="*/ 175 h 294"/>
                  <a:gd name="T72" fmla="*/ 47 w 409"/>
                  <a:gd name="T73" fmla="*/ 209 h 294"/>
                  <a:gd name="T74" fmla="*/ 23 w 409"/>
                  <a:gd name="T75" fmla="*/ 258 h 294"/>
                  <a:gd name="T76" fmla="*/ 35 w 409"/>
                  <a:gd name="T77" fmla="*/ 277 h 294"/>
                  <a:gd name="T78" fmla="*/ 57 w 409"/>
                  <a:gd name="T79" fmla="*/ 265 h 294"/>
                  <a:gd name="T80" fmla="*/ 71 w 409"/>
                  <a:gd name="T81" fmla="*/ 254 h 294"/>
                  <a:gd name="T82" fmla="*/ 83 w 409"/>
                  <a:gd name="T83" fmla="*/ 251 h 294"/>
                  <a:gd name="T84" fmla="*/ 102 w 409"/>
                  <a:gd name="T85" fmla="*/ 265 h 294"/>
                  <a:gd name="T86" fmla="*/ 106 w 409"/>
                  <a:gd name="T87" fmla="*/ 249 h 294"/>
                  <a:gd name="T88" fmla="*/ 113 w 409"/>
                  <a:gd name="T89" fmla="*/ 235 h 294"/>
                  <a:gd name="T90" fmla="*/ 139 w 409"/>
                  <a:gd name="T91" fmla="*/ 235 h 294"/>
                  <a:gd name="T92" fmla="*/ 151 w 409"/>
                  <a:gd name="T93" fmla="*/ 230 h 294"/>
                  <a:gd name="T94" fmla="*/ 149 w 409"/>
                  <a:gd name="T95" fmla="*/ 218 h 294"/>
                  <a:gd name="T96" fmla="*/ 156 w 409"/>
                  <a:gd name="T97" fmla="*/ 206 h 294"/>
                  <a:gd name="T98" fmla="*/ 172 w 409"/>
                  <a:gd name="T99" fmla="*/ 183 h 294"/>
                  <a:gd name="T100" fmla="*/ 189 w 409"/>
                  <a:gd name="T101" fmla="*/ 178 h 294"/>
                  <a:gd name="T102" fmla="*/ 208 w 409"/>
                  <a:gd name="T103" fmla="*/ 187 h 294"/>
                  <a:gd name="T104" fmla="*/ 217 w 409"/>
                  <a:gd name="T105" fmla="*/ 211 h 294"/>
                  <a:gd name="T106" fmla="*/ 217 w 409"/>
                  <a:gd name="T107" fmla="*/ 232 h 294"/>
                  <a:gd name="T108" fmla="*/ 215 w 409"/>
                  <a:gd name="T109" fmla="*/ 270 h 294"/>
                  <a:gd name="T110" fmla="*/ 253 w 409"/>
                  <a:gd name="T111" fmla="*/ 277 h 294"/>
                  <a:gd name="T112" fmla="*/ 300 w 409"/>
                  <a:gd name="T113" fmla="*/ 251 h 294"/>
                  <a:gd name="T114" fmla="*/ 336 w 409"/>
                  <a:gd name="T115" fmla="*/ 244 h 294"/>
                  <a:gd name="T116" fmla="*/ 333 w 409"/>
                  <a:gd name="T117" fmla="*/ 258 h 294"/>
                  <a:gd name="T118" fmla="*/ 364 w 409"/>
                  <a:gd name="T119" fmla="*/ 244 h 294"/>
                  <a:gd name="T120" fmla="*/ 397 w 409"/>
                  <a:gd name="T121" fmla="*/ 256 h 294"/>
                  <a:gd name="T122" fmla="*/ 170 w 409"/>
                  <a:gd name="T123" fmla="*/ 3 h 294"/>
                  <a:gd name="T124" fmla="*/ 175 w 409"/>
                  <a:gd name="T125" fmla="*/ 8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9" h="294">
                    <a:moveTo>
                      <a:pt x="407" y="244"/>
                    </a:moveTo>
                    <a:lnTo>
                      <a:pt x="407" y="244"/>
                    </a:lnTo>
                    <a:lnTo>
                      <a:pt x="404" y="239"/>
                    </a:lnTo>
                    <a:lnTo>
                      <a:pt x="402" y="239"/>
                    </a:lnTo>
                    <a:lnTo>
                      <a:pt x="397" y="237"/>
                    </a:lnTo>
                    <a:lnTo>
                      <a:pt x="397" y="235"/>
                    </a:lnTo>
                    <a:lnTo>
                      <a:pt x="395" y="232"/>
                    </a:lnTo>
                    <a:lnTo>
                      <a:pt x="395" y="230"/>
                    </a:lnTo>
                    <a:lnTo>
                      <a:pt x="395" y="230"/>
                    </a:lnTo>
                    <a:lnTo>
                      <a:pt x="395" y="228"/>
                    </a:lnTo>
                    <a:lnTo>
                      <a:pt x="395" y="228"/>
                    </a:lnTo>
                    <a:lnTo>
                      <a:pt x="397" y="228"/>
                    </a:lnTo>
                    <a:lnTo>
                      <a:pt x="397" y="225"/>
                    </a:lnTo>
                    <a:lnTo>
                      <a:pt x="397" y="225"/>
                    </a:lnTo>
                    <a:lnTo>
                      <a:pt x="397" y="225"/>
                    </a:lnTo>
                    <a:lnTo>
                      <a:pt x="397" y="225"/>
                    </a:lnTo>
                    <a:lnTo>
                      <a:pt x="397" y="223"/>
                    </a:lnTo>
                    <a:lnTo>
                      <a:pt x="400" y="223"/>
                    </a:lnTo>
                    <a:lnTo>
                      <a:pt x="400" y="223"/>
                    </a:lnTo>
                    <a:lnTo>
                      <a:pt x="400" y="220"/>
                    </a:lnTo>
                    <a:lnTo>
                      <a:pt x="397" y="220"/>
                    </a:lnTo>
                    <a:lnTo>
                      <a:pt x="395" y="218"/>
                    </a:lnTo>
                    <a:lnTo>
                      <a:pt x="395" y="218"/>
                    </a:lnTo>
                    <a:lnTo>
                      <a:pt x="395" y="218"/>
                    </a:lnTo>
                    <a:lnTo>
                      <a:pt x="395" y="216"/>
                    </a:lnTo>
                    <a:lnTo>
                      <a:pt x="395" y="216"/>
                    </a:lnTo>
                    <a:lnTo>
                      <a:pt x="395" y="216"/>
                    </a:lnTo>
                    <a:lnTo>
                      <a:pt x="397" y="216"/>
                    </a:lnTo>
                    <a:lnTo>
                      <a:pt x="397" y="213"/>
                    </a:lnTo>
                    <a:lnTo>
                      <a:pt x="395" y="213"/>
                    </a:lnTo>
                    <a:lnTo>
                      <a:pt x="395" y="213"/>
                    </a:lnTo>
                    <a:lnTo>
                      <a:pt x="395" y="213"/>
                    </a:lnTo>
                    <a:lnTo>
                      <a:pt x="395" y="213"/>
                    </a:lnTo>
                    <a:lnTo>
                      <a:pt x="395" y="211"/>
                    </a:lnTo>
                    <a:lnTo>
                      <a:pt x="395" y="206"/>
                    </a:lnTo>
                    <a:lnTo>
                      <a:pt x="395" y="206"/>
                    </a:lnTo>
                    <a:lnTo>
                      <a:pt x="390" y="204"/>
                    </a:lnTo>
                    <a:lnTo>
                      <a:pt x="390" y="202"/>
                    </a:lnTo>
                    <a:lnTo>
                      <a:pt x="388" y="194"/>
                    </a:lnTo>
                    <a:lnTo>
                      <a:pt x="388" y="187"/>
                    </a:lnTo>
                    <a:lnTo>
                      <a:pt x="388" y="185"/>
                    </a:lnTo>
                    <a:lnTo>
                      <a:pt x="390" y="185"/>
                    </a:lnTo>
                    <a:lnTo>
                      <a:pt x="392" y="183"/>
                    </a:lnTo>
                    <a:lnTo>
                      <a:pt x="392" y="183"/>
                    </a:lnTo>
                    <a:lnTo>
                      <a:pt x="392" y="180"/>
                    </a:lnTo>
                    <a:lnTo>
                      <a:pt x="392" y="178"/>
                    </a:lnTo>
                    <a:lnTo>
                      <a:pt x="392" y="178"/>
                    </a:lnTo>
                    <a:lnTo>
                      <a:pt x="392" y="175"/>
                    </a:lnTo>
                    <a:lnTo>
                      <a:pt x="392" y="175"/>
                    </a:lnTo>
                    <a:lnTo>
                      <a:pt x="392" y="175"/>
                    </a:lnTo>
                    <a:lnTo>
                      <a:pt x="390" y="175"/>
                    </a:lnTo>
                    <a:lnTo>
                      <a:pt x="390" y="175"/>
                    </a:lnTo>
                    <a:lnTo>
                      <a:pt x="390" y="173"/>
                    </a:lnTo>
                    <a:lnTo>
                      <a:pt x="390" y="173"/>
                    </a:lnTo>
                    <a:lnTo>
                      <a:pt x="390" y="173"/>
                    </a:lnTo>
                    <a:lnTo>
                      <a:pt x="390" y="173"/>
                    </a:lnTo>
                    <a:lnTo>
                      <a:pt x="390" y="173"/>
                    </a:lnTo>
                    <a:lnTo>
                      <a:pt x="388" y="173"/>
                    </a:lnTo>
                    <a:lnTo>
                      <a:pt x="388" y="171"/>
                    </a:lnTo>
                    <a:lnTo>
                      <a:pt x="385" y="173"/>
                    </a:lnTo>
                    <a:lnTo>
                      <a:pt x="385" y="171"/>
                    </a:lnTo>
                    <a:lnTo>
                      <a:pt x="383" y="171"/>
                    </a:lnTo>
                    <a:lnTo>
                      <a:pt x="383" y="171"/>
                    </a:lnTo>
                    <a:lnTo>
                      <a:pt x="383" y="168"/>
                    </a:lnTo>
                    <a:lnTo>
                      <a:pt x="374" y="166"/>
                    </a:lnTo>
                    <a:lnTo>
                      <a:pt x="366" y="161"/>
                    </a:lnTo>
                    <a:lnTo>
                      <a:pt x="364" y="161"/>
                    </a:lnTo>
                    <a:lnTo>
                      <a:pt x="362" y="164"/>
                    </a:lnTo>
                    <a:lnTo>
                      <a:pt x="359" y="164"/>
                    </a:lnTo>
                    <a:lnTo>
                      <a:pt x="359" y="164"/>
                    </a:lnTo>
                    <a:lnTo>
                      <a:pt x="355" y="161"/>
                    </a:lnTo>
                    <a:lnTo>
                      <a:pt x="355" y="161"/>
                    </a:lnTo>
                    <a:lnTo>
                      <a:pt x="355" y="164"/>
                    </a:lnTo>
                    <a:lnTo>
                      <a:pt x="352" y="164"/>
                    </a:lnTo>
                    <a:lnTo>
                      <a:pt x="352" y="164"/>
                    </a:lnTo>
                    <a:lnTo>
                      <a:pt x="352" y="164"/>
                    </a:lnTo>
                    <a:lnTo>
                      <a:pt x="352" y="166"/>
                    </a:lnTo>
                    <a:lnTo>
                      <a:pt x="352" y="166"/>
                    </a:lnTo>
                    <a:lnTo>
                      <a:pt x="350" y="166"/>
                    </a:lnTo>
                    <a:lnTo>
                      <a:pt x="350" y="166"/>
                    </a:lnTo>
                    <a:lnTo>
                      <a:pt x="350" y="168"/>
                    </a:lnTo>
                    <a:lnTo>
                      <a:pt x="350" y="168"/>
                    </a:lnTo>
                    <a:lnTo>
                      <a:pt x="352" y="171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45" y="171"/>
                    </a:lnTo>
                    <a:lnTo>
                      <a:pt x="345" y="171"/>
                    </a:lnTo>
                    <a:lnTo>
                      <a:pt x="343" y="168"/>
                    </a:lnTo>
                    <a:lnTo>
                      <a:pt x="340" y="168"/>
                    </a:lnTo>
                    <a:lnTo>
                      <a:pt x="340" y="168"/>
                    </a:lnTo>
                    <a:lnTo>
                      <a:pt x="338" y="168"/>
                    </a:lnTo>
                    <a:lnTo>
                      <a:pt x="338" y="166"/>
                    </a:lnTo>
                    <a:lnTo>
                      <a:pt x="338" y="166"/>
                    </a:lnTo>
                    <a:lnTo>
                      <a:pt x="336" y="164"/>
                    </a:lnTo>
                    <a:lnTo>
                      <a:pt x="336" y="161"/>
                    </a:lnTo>
                    <a:lnTo>
                      <a:pt x="336" y="159"/>
                    </a:lnTo>
                    <a:lnTo>
                      <a:pt x="333" y="157"/>
                    </a:lnTo>
                    <a:lnTo>
                      <a:pt x="336" y="154"/>
                    </a:lnTo>
                    <a:lnTo>
                      <a:pt x="333" y="154"/>
                    </a:lnTo>
                    <a:lnTo>
                      <a:pt x="333" y="152"/>
                    </a:lnTo>
                    <a:lnTo>
                      <a:pt x="333" y="152"/>
                    </a:lnTo>
                    <a:lnTo>
                      <a:pt x="331" y="149"/>
                    </a:lnTo>
                    <a:lnTo>
                      <a:pt x="331" y="149"/>
                    </a:lnTo>
                    <a:lnTo>
                      <a:pt x="331" y="147"/>
                    </a:lnTo>
                    <a:lnTo>
                      <a:pt x="333" y="147"/>
                    </a:lnTo>
                    <a:lnTo>
                      <a:pt x="333" y="145"/>
                    </a:lnTo>
                    <a:lnTo>
                      <a:pt x="336" y="145"/>
                    </a:lnTo>
                    <a:lnTo>
                      <a:pt x="338" y="145"/>
                    </a:lnTo>
                    <a:lnTo>
                      <a:pt x="338" y="145"/>
                    </a:lnTo>
                    <a:lnTo>
                      <a:pt x="338" y="145"/>
                    </a:lnTo>
                    <a:lnTo>
                      <a:pt x="340" y="142"/>
                    </a:lnTo>
                    <a:lnTo>
                      <a:pt x="338" y="142"/>
                    </a:lnTo>
                    <a:lnTo>
                      <a:pt x="338" y="140"/>
                    </a:lnTo>
                    <a:lnTo>
                      <a:pt x="338" y="140"/>
                    </a:lnTo>
                    <a:lnTo>
                      <a:pt x="336" y="138"/>
                    </a:lnTo>
                    <a:lnTo>
                      <a:pt x="333" y="135"/>
                    </a:lnTo>
                    <a:lnTo>
                      <a:pt x="333" y="135"/>
                    </a:lnTo>
                    <a:lnTo>
                      <a:pt x="333" y="133"/>
                    </a:lnTo>
                    <a:lnTo>
                      <a:pt x="331" y="131"/>
                    </a:lnTo>
                    <a:lnTo>
                      <a:pt x="331" y="131"/>
                    </a:lnTo>
                    <a:lnTo>
                      <a:pt x="329" y="128"/>
                    </a:lnTo>
                    <a:lnTo>
                      <a:pt x="329" y="126"/>
                    </a:lnTo>
                    <a:lnTo>
                      <a:pt x="329" y="123"/>
                    </a:lnTo>
                    <a:lnTo>
                      <a:pt x="329" y="121"/>
                    </a:lnTo>
                    <a:lnTo>
                      <a:pt x="329" y="116"/>
                    </a:lnTo>
                    <a:lnTo>
                      <a:pt x="329" y="116"/>
                    </a:lnTo>
                    <a:lnTo>
                      <a:pt x="329" y="114"/>
                    </a:lnTo>
                    <a:lnTo>
                      <a:pt x="329" y="112"/>
                    </a:lnTo>
                    <a:lnTo>
                      <a:pt x="329" y="109"/>
                    </a:lnTo>
                    <a:lnTo>
                      <a:pt x="329" y="109"/>
                    </a:lnTo>
                    <a:lnTo>
                      <a:pt x="324" y="109"/>
                    </a:lnTo>
                    <a:lnTo>
                      <a:pt x="321" y="109"/>
                    </a:lnTo>
                    <a:lnTo>
                      <a:pt x="314" y="109"/>
                    </a:lnTo>
                    <a:lnTo>
                      <a:pt x="314" y="112"/>
                    </a:lnTo>
                    <a:lnTo>
                      <a:pt x="314" y="112"/>
                    </a:lnTo>
                    <a:lnTo>
                      <a:pt x="314" y="114"/>
                    </a:lnTo>
                    <a:lnTo>
                      <a:pt x="312" y="114"/>
                    </a:lnTo>
                    <a:lnTo>
                      <a:pt x="310" y="114"/>
                    </a:lnTo>
                    <a:lnTo>
                      <a:pt x="305" y="116"/>
                    </a:lnTo>
                    <a:lnTo>
                      <a:pt x="303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291" y="116"/>
                    </a:lnTo>
                    <a:lnTo>
                      <a:pt x="291" y="116"/>
                    </a:lnTo>
                    <a:lnTo>
                      <a:pt x="288" y="116"/>
                    </a:lnTo>
                    <a:lnTo>
                      <a:pt x="288" y="116"/>
                    </a:lnTo>
                    <a:lnTo>
                      <a:pt x="277" y="114"/>
                    </a:lnTo>
                    <a:lnTo>
                      <a:pt x="277" y="114"/>
                    </a:lnTo>
                    <a:lnTo>
                      <a:pt x="277" y="114"/>
                    </a:lnTo>
                    <a:lnTo>
                      <a:pt x="274" y="114"/>
                    </a:lnTo>
                    <a:lnTo>
                      <a:pt x="274" y="116"/>
                    </a:lnTo>
                    <a:lnTo>
                      <a:pt x="274" y="116"/>
                    </a:lnTo>
                    <a:lnTo>
                      <a:pt x="272" y="116"/>
                    </a:lnTo>
                    <a:lnTo>
                      <a:pt x="272" y="114"/>
                    </a:lnTo>
                    <a:lnTo>
                      <a:pt x="272" y="114"/>
                    </a:lnTo>
                    <a:lnTo>
                      <a:pt x="269" y="114"/>
                    </a:lnTo>
                    <a:lnTo>
                      <a:pt x="269" y="116"/>
                    </a:lnTo>
                    <a:lnTo>
                      <a:pt x="267" y="116"/>
                    </a:lnTo>
                    <a:lnTo>
                      <a:pt x="267" y="116"/>
                    </a:lnTo>
                    <a:lnTo>
                      <a:pt x="265" y="116"/>
                    </a:lnTo>
                    <a:lnTo>
                      <a:pt x="265" y="116"/>
                    </a:lnTo>
                    <a:lnTo>
                      <a:pt x="262" y="116"/>
                    </a:lnTo>
                    <a:lnTo>
                      <a:pt x="260" y="116"/>
                    </a:lnTo>
                    <a:lnTo>
                      <a:pt x="260" y="119"/>
                    </a:lnTo>
                    <a:lnTo>
                      <a:pt x="260" y="119"/>
                    </a:lnTo>
                    <a:lnTo>
                      <a:pt x="258" y="123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6"/>
                    </a:lnTo>
                    <a:lnTo>
                      <a:pt x="255" y="126"/>
                    </a:lnTo>
                    <a:lnTo>
                      <a:pt x="255" y="126"/>
                    </a:lnTo>
                    <a:lnTo>
                      <a:pt x="255" y="123"/>
                    </a:lnTo>
                    <a:lnTo>
                      <a:pt x="255" y="123"/>
                    </a:lnTo>
                    <a:lnTo>
                      <a:pt x="253" y="123"/>
                    </a:lnTo>
                    <a:lnTo>
                      <a:pt x="253" y="123"/>
                    </a:lnTo>
                    <a:lnTo>
                      <a:pt x="253" y="123"/>
                    </a:lnTo>
                    <a:lnTo>
                      <a:pt x="251" y="121"/>
                    </a:lnTo>
                    <a:lnTo>
                      <a:pt x="248" y="121"/>
                    </a:lnTo>
                    <a:lnTo>
                      <a:pt x="248" y="121"/>
                    </a:lnTo>
                    <a:lnTo>
                      <a:pt x="248" y="119"/>
                    </a:lnTo>
                    <a:lnTo>
                      <a:pt x="248" y="116"/>
                    </a:lnTo>
                    <a:lnTo>
                      <a:pt x="248" y="116"/>
                    </a:lnTo>
                    <a:lnTo>
                      <a:pt x="246" y="114"/>
                    </a:lnTo>
                    <a:lnTo>
                      <a:pt x="246" y="116"/>
                    </a:lnTo>
                    <a:lnTo>
                      <a:pt x="243" y="116"/>
                    </a:lnTo>
                    <a:lnTo>
                      <a:pt x="241" y="116"/>
                    </a:lnTo>
                    <a:lnTo>
                      <a:pt x="241" y="116"/>
                    </a:lnTo>
                    <a:lnTo>
                      <a:pt x="236" y="121"/>
                    </a:lnTo>
                    <a:lnTo>
                      <a:pt x="234" y="121"/>
                    </a:lnTo>
                    <a:lnTo>
                      <a:pt x="232" y="121"/>
                    </a:lnTo>
                    <a:lnTo>
                      <a:pt x="232" y="121"/>
                    </a:lnTo>
                    <a:lnTo>
                      <a:pt x="229" y="121"/>
                    </a:lnTo>
                    <a:lnTo>
                      <a:pt x="229" y="119"/>
                    </a:lnTo>
                    <a:lnTo>
                      <a:pt x="229" y="119"/>
                    </a:lnTo>
                    <a:lnTo>
                      <a:pt x="229" y="116"/>
                    </a:lnTo>
                    <a:lnTo>
                      <a:pt x="229" y="116"/>
                    </a:lnTo>
                    <a:lnTo>
                      <a:pt x="229" y="116"/>
                    </a:lnTo>
                    <a:lnTo>
                      <a:pt x="232" y="114"/>
                    </a:lnTo>
                    <a:lnTo>
                      <a:pt x="232" y="114"/>
                    </a:lnTo>
                    <a:lnTo>
                      <a:pt x="232" y="112"/>
                    </a:lnTo>
                    <a:lnTo>
                      <a:pt x="229" y="109"/>
                    </a:lnTo>
                    <a:lnTo>
                      <a:pt x="229" y="109"/>
                    </a:lnTo>
                    <a:lnTo>
                      <a:pt x="229" y="109"/>
                    </a:lnTo>
                    <a:lnTo>
                      <a:pt x="222" y="109"/>
                    </a:lnTo>
                    <a:lnTo>
                      <a:pt x="220" y="109"/>
                    </a:lnTo>
                    <a:lnTo>
                      <a:pt x="217" y="109"/>
                    </a:lnTo>
                    <a:lnTo>
                      <a:pt x="217" y="107"/>
                    </a:lnTo>
                    <a:lnTo>
                      <a:pt x="217" y="104"/>
                    </a:lnTo>
                    <a:lnTo>
                      <a:pt x="220" y="104"/>
                    </a:lnTo>
                    <a:lnTo>
                      <a:pt x="220" y="102"/>
                    </a:lnTo>
                    <a:lnTo>
                      <a:pt x="220" y="102"/>
                    </a:lnTo>
                    <a:lnTo>
                      <a:pt x="217" y="100"/>
                    </a:lnTo>
                    <a:lnTo>
                      <a:pt x="217" y="100"/>
                    </a:lnTo>
                    <a:lnTo>
                      <a:pt x="217" y="100"/>
                    </a:lnTo>
                    <a:lnTo>
                      <a:pt x="215" y="100"/>
                    </a:lnTo>
                    <a:lnTo>
                      <a:pt x="215" y="100"/>
                    </a:lnTo>
                    <a:lnTo>
                      <a:pt x="213" y="100"/>
                    </a:lnTo>
                    <a:lnTo>
                      <a:pt x="210" y="100"/>
                    </a:lnTo>
                    <a:lnTo>
                      <a:pt x="210" y="100"/>
                    </a:lnTo>
                    <a:lnTo>
                      <a:pt x="210" y="100"/>
                    </a:lnTo>
                    <a:lnTo>
                      <a:pt x="210" y="102"/>
                    </a:lnTo>
                    <a:lnTo>
                      <a:pt x="208" y="102"/>
                    </a:lnTo>
                    <a:lnTo>
                      <a:pt x="208" y="102"/>
                    </a:lnTo>
                    <a:lnTo>
                      <a:pt x="206" y="102"/>
                    </a:lnTo>
                    <a:lnTo>
                      <a:pt x="206" y="104"/>
                    </a:lnTo>
                    <a:lnTo>
                      <a:pt x="203" y="104"/>
                    </a:lnTo>
                    <a:lnTo>
                      <a:pt x="203" y="104"/>
                    </a:lnTo>
                    <a:lnTo>
                      <a:pt x="201" y="104"/>
                    </a:lnTo>
                    <a:lnTo>
                      <a:pt x="198" y="104"/>
                    </a:lnTo>
                    <a:lnTo>
                      <a:pt x="196" y="104"/>
                    </a:lnTo>
                    <a:lnTo>
                      <a:pt x="194" y="107"/>
                    </a:lnTo>
                    <a:lnTo>
                      <a:pt x="194" y="109"/>
                    </a:lnTo>
                    <a:lnTo>
                      <a:pt x="194" y="112"/>
                    </a:lnTo>
                    <a:lnTo>
                      <a:pt x="191" y="112"/>
                    </a:lnTo>
                    <a:lnTo>
                      <a:pt x="189" y="114"/>
                    </a:lnTo>
                    <a:lnTo>
                      <a:pt x="189" y="114"/>
                    </a:lnTo>
                    <a:lnTo>
                      <a:pt x="187" y="112"/>
                    </a:lnTo>
                    <a:lnTo>
                      <a:pt x="187" y="112"/>
                    </a:lnTo>
                    <a:lnTo>
                      <a:pt x="184" y="112"/>
                    </a:lnTo>
                    <a:lnTo>
                      <a:pt x="184" y="114"/>
                    </a:lnTo>
                    <a:lnTo>
                      <a:pt x="184" y="114"/>
                    </a:lnTo>
                    <a:lnTo>
                      <a:pt x="184" y="114"/>
                    </a:lnTo>
                    <a:lnTo>
                      <a:pt x="182" y="114"/>
                    </a:lnTo>
                    <a:lnTo>
                      <a:pt x="182" y="114"/>
                    </a:lnTo>
                    <a:lnTo>
                      <a:pt x="180" y="114"/>
                    </a:lnTo>
                    <a:lnTo>
                      <a:pt x="180" y="114"/>
                    </a:lnTo>
                    <a:lnTo>
                      <a:pt x="177" y="114"/>
                    </a:lnTo>
                    <a:lnTo>
                      <a:pt x="177" y="114"/>
                    </a:lnTo>
                    <a:lnTo>
                      <a:pt x="175" y="112"/>
                    </a:lnTo>
                    <a:lnTo>
                      <a:pt x="175" y="112"/>
                    </a:lnTo>
                    <a:lnTo>
                      <a:pt x="175" y="109"/>
                    </a:lnTo>
                    <a:lnTo>
                      <a:pt x="175" y="109"/>
                    </a:lnTo>
                    <a:lnTo>
                      <a:pt x="175" y="109"/>
                    </a:lnTo>
                    <a:lnTo>
                      <a:pt x="175" y="107"/>
                    </a:lnTo>
                    <a:lnTo>
                      <a:pt x="175" y="107"/>
                    </a:lnTo>
                    <a:lnTo>
                      <a:pt x="172" y="107"/>
                    </a:lnTo>
                    <a:lnTo>
                      <a:pt x="172" y="107"/>
                    </a:lnTo>
                    <a:lnTo>
                      <a:pt x="172" y="107"/>
                    </a:lnTo>
                    <a:lnTo>
                      <a:pt x="172" y="107"/>
                    </a:lnTo>
                    <a:lnTo>
                      <a:pt x="172" y="104"/>
                    </a:lnTo>
                    <a:lnTo>
                      <a:pt x="172" y="102"/>
                    </a:lnTo>
                    <a:lnTo>
                      <a:pt x="170" y="102"/>
                    </a:lnTo>
                    <a:lnTo>
                      <a:pt x="170" y="100"/>
                    </a:lnTo>
                    <a:lnTo>
                      <a:pt x="168" y="102"/>
                    </a:lnTo>
                    <a:lnTo>
                      <a:pt x="165" y="102"/>
                    </a:lnTo>
                    <a:lnTo>
                      <a:pt x="165" y="100"/>
                    </a:lnTo>
                    <a:lnTo>
                      <a:pt x="165" y="100"/>
                    </a:lnTo>
                    <a:lnTo>
                      <a:pt x="163" y="100"/>
                    </a:lnTo>
                    <a:lnTo>
                      <a:pt x="163" y="100"/>
                    </a:lnTo>
                    <a:lnTo>
                      <a:pt x="161" y="100"/>
                    </a:lnTo>
                    <a:lnTo>
                      <a:pt x="161" y="100"/>
                    </a:lnTo>
                    <a:lnTo>
                      <a:pt x="161" y="100"/>
                    </a:lnTo>
                    <a:lnTo>
                      <a:pt x="161" y="100"/>
                    </a:lnTo>
                    <a:lnTo>
                      <a:pt x="158" y="102"/>
                    </a:lnTo>
                    <a:lnTo>
                      <a:pt x="158" y="102"/>
                    </a:lnTo>
                    <a:lnTo>
                      <a:pt x="158" y="102"/>
                    </a:lnTo>
                    <a:lnTo>
                      <a:pt x="158" y="102"/>
                    </a:lnTo>
                    <a:lnTo>
                      <a:pt x="156" y="102"/>
                    </a:lnTo>
                    <a:lnTo>
                      <a:pt x="156" y="102"/>
                    </a:lnTo>
                    <a:lnTo>
                      <a:pt x="151" y="104"/>
                    </a:lnTo>
                    <a:lnTo>
                      <a:pt x="151" y="104"/>
                    </a:lnTo>
                    <a:lnTo>
                      <a:pt x="149" y="104"/>
                    </a:lnTo>
                    <a:lnTo>
                      <a:pt x="149" y="104"/>
                    </a:lnTo>
                    <a:lnTo>
                      <a:pt x="151" y="102"/>
                    </a:lnTo>
                    <a:lnTo>
                      <a:pt x="151" y="100"/>
                    </a:lnTo>
                    <a:lnTo>
                      <a:pt x="149" y="100"/>
                    </a:lnTo>
                    <a:lnTo>
                      <a:pt x="149" y="97"/>
                    </a:lnTo>
                    <a:lnTo>
                      <a:pt x="149" y="100"/>
                    </a:lnTo>
                    <a:lnTo>
                      <a:pt x="146" y="102"/>
                    </a:lnTo>
                    <a:lnTo>
                      <a:pt x="146" y="102"/>
                    </a:lnTo>
                    <a:lnTo>
                      <a:pt x="146" y="102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42" y="102"/>
                    </a:lnTo>
                    <a:lnTo>
                      <a:pt x="142" y="102"/>
                    </a:lnTo>
                    <a:lnTo>
                      <a:pt x="139" y="102"/>
                    </a:lnTo>
                    <a:lnTo>
                      <a:pt x="139" y="102"/>
                    </a:lnTo>
                    <a:lnTo>
                      <a:pt x="139" y="104"/>
                    </a:lnTo>
                    <a:lnTo>
                      <a:pt x="137" y="104"/>
                    </a:lnTo>
                    <a:lnTo>
                      <a:pt x="137" y="102"/>
                    </a:lnTo>
                    <a:lnTo>
                      <a:pt x="135" y="102"/>
                    </a:lnTo>
                    <a:lnTo>
                      <a:pt x="130" y="104"/>
                    </a:lnTo>
                    <a:lnTo>
                      <a:pt x="128" y="102"/>
                    </a:lnTo>
                    <a:lnTo>
                      <a:pt x="125" y="102"/>
                    </a:lnTo>
                    <a:lnTo>
                      <a:pt x="123" y="102"/>
                    </a:lnTo>
                    <a:lnTo>
                      <a:pt x="123" y="102"/>
                    </a:lnTo>
                    <a:lnTo>
                      <a:pt x="118" y="102"/>
                    </a:lnTo>
                    <a:lnTo>
                      <a:pt x="116" y="102"/>
                    </a:lnTo>
                    <a:lnTo>
                      <a:pt x="113" y="102"/>
                    </a:lnTo>
                    <a:lnTo>
                      <a:pt x="113" y="104"/>
                    </a:lnTo>
                    <a:lnTo>
                      <a:pt x="113" y="104"/>
                    </a:lnTo>
                    <a:lnTo>
                      <a:pt x="111" y="104"/>
                    </a:lnTo>
                    <a:lnTo>
                      <a:pt x="111" y="104"/>
                    </a:lnTo>
                    <a:lnTo>
                      <a:pt x="109" y="104"/>
                    </a:lnTo>
                    <a:lnTo>
                      <a:pt x="106" y="104"/>
                    </a:lnTo>
                    <a:lnTo>
                      <a:pt x="106" y="102"/>
                    </a:lnTo>
                    <a:lnTo>
                      <a:pt x="106" y="102"/>
                    </a:lnTo>
                    <a:lnTo>
                      <a:pt x="104" y="102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2" y="104"/>
                    </a:lnTo>
                    <a:lnTo>
                      <a:pt x="102" y="104"/>
                    </a:lnTo>
                    <a:lnTo>
                      <a:pt x="102" y="95"/>
                    </a:lnTo>
                    <a:lnTo>
                      <a:pt x="102" y="95"/>
                    </a:lnTo>
                    <a:lnTo>
                      <a:pt x="102" y="93"/>
                    </a:lnTo>
                    <a:lnTo>
                      <a:pt x="102" y="93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9" y="86"/>
                    </a:lnTo>
                    <a:lnTo>
                      <a:pt x="99" y="83"/>
                    </a:lnTo>
                    <a:lnTo>
                      <a:pt x="102" y="76"/>
                    </a:lnTo>
                    <a:lnTo>
                      <a:pt x="102" y="74"/>
                    </a:lnTo>
                    <a:lnTo>
                      <a:pt x="104" y="74"/>
                    </a:lnTo>
                    <a:lnTo>
                      <a:pt x="104" y="74"/>
                    </a:lnTo>
                    <a:lnTo>
                      <a:pt x="104" y="74"/>
                    </a:lnTo>
                    <a:lnTo>
                      <a:pt x="104" y="74"/>
                    </a:lnTo>
                    <a:lnTo>
                      <a:pt x="106" y="76"/>
                    </a:lnTo>
                    <a:lnTo>
                      <a:pt x="109" y="78"/>
                    </a:lnTo>
                    <a:lnTo>
                      <a:pt x="113" y="78"/>
                    </a:lnTo>
                    <a:lnTo>
                      <a:pt x="113" y="76"/>
                    </a:lnTo>
                    <a:lnTo>
                      <a:pt x="111" y="74"/>
                    </a:lnTo>
                    <a:lnTo>
                      <a:pt x="111" y="74"/>
                    </a:lnTo>
                    <a:lnTo>
                      <a:pt x="111" y="74"/>
                    </a:lnTo>
                    <a:lnTo>
                      <a:pt x="111" y="74"/>
                    </a:lnTo>
                    <a:lnTo>
                      <a:pt x="111" y="74"/>
                    </a:lnTo>
                    <a:lnTo>
                      <a:pt x="111" y="71"/>
                    </a:lnTo>
                    <a:lnTo>
                      <a:pt x="111" y="69"/>
                    </a:lnTo>
                    <a:lnTo>
                      <a:pt x="111" y="67"/>
                    </a:lnTo>
                    <a:lnTo>
                      <a:pt x="113" y="67"/>
                    </a:lnTo>
                    <a:lnTo>
                      <a:pt x="113" y="64"/>
                    </a:lnTo>
                    <a:lnTo>
                      <a:pt x="113" y="64"/>
                    </a:lnTo>
                    <a:lnTo>
                      <a:pt x="113" y="64"/>
                    </a:lnTo>
                    <a:lnTo>
                      <a:pt x="113" y="64"/>
                    </a:lnTo>
                    <a:lnTo>
                      <a:pt x="116" y="64"/>
                    </a:lnTo>
                    <a:lnTo>
                      <a:pt x="116" y="64"/>
                    </a:lnTo>
                    <a:lnTo>
                      <a:pt x="116" y="64"/>
                    </a:lnTo>
                    <a:lnTo>
                      <a:pt x="116" y="64"/>
                    </a:lnTo>
                    <a:lnTo>
                      <a:pt x="137" y="57"/>
                    </a:lnTo>
                    <a:lnTo>
                      <a:pt x="139" y="57"/>
                    </a:lnTo>
                    <a:lnTo>
                      <a:pt x="146" y="62"/>
                    </a:lnTo>
                    <a:lnTo>
                      <a:pt x="149" y="64"/>
                    </a:lnTo>
                    <a:lnTo>
                      <a:pt x="151" y="64"/>
                    </a:lnTo>
                    <a:lnTo>
                      <a:pt x="151" y="64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4" y="67"/>
                    </a:lnTo>
                    <a:lnTo>
                      <a:pt x="156" y="67"/>
                    </a:lnTo>
                    <a:lnTo>
                      <a:pt x="156" y="67"/>
                    </a:lnTo>
                    <a:lnTo>
                      <a:pt x="158" y="67"/>
                    </a:lnTo>
                    <a:lnTo>
                      <a:pt x="161" y="69"/>
                    </a:lnTo>
                    <a:lnTo>
                      <a:pt x="163" y="69"/>
                    </a:lnTo>
                    <a:lnTo>
                      <a:pt x="165" y="69"/>
                    </a:lnTo>
                    <a:lnTo>
                      <a:pt x="165" y="69"/>
                    </a:lnTo>
                    <a:lnTo>
                      <a:pt x="168" y="71"/>
                    </a:lnTo>
                    <a:lnTo>
                      <a:pt x="165" y="74"/>
                    </a:lnTo>
                    <a:lnTo>
                      <a:pt x="165" y="74"/>
                    </a:lnTo>
                    <a:lnTo>
                      <a:pt x="165" y="74"/>
                    </a:lnTo>
                    <a:lnTo>
                      <a:pt x="163" y="74"/>
                    </a:lnTo>
                    <a:lnTo>
                      <a:pt x="163" y="76"/>
                    </a:lnTo>
                    <a:lnTo>
                      <a:pt x="163" y="76"/>
                    </a:lnTo>
                    <a:lnTo>
                      <a:pt x="163" y="78"/>
                    </a:lnTo>
                    <a:lnTo>
                      <a:pt x="163" y="78"/>
                    </a:lnTo>
                    <a:lnTo>
                      <a:pt x="163" y="78"/>
                    </a:lnTo>
                    <a:lnTo>
                      <a:pt x="165" y="78"/>
                    </a:lnTo>
                    <a:lnTo>
                      <a:pt x="165" y="76"/>
                    </a:lnTo>
                    <a:lnTo>
                      <a:pt x="165" y="76"/>
                    </a:lnTo>
                    <a:lnTo>
                      <a:pt x="165" y="76"/>
                    </a:lnTo>
                    <a:lnTo>
                      <a:pt x="168" y="76"/>
                    </a:lnTo>
                    <a:lnTo>
                      <a:pt x="170" y="76"/>
                    </a:lnTo>
                    <a:lnTo>
                      <a:pt x="170" y="76"/>
                    </a:lnTo>
                    <a:lnTo>
                      <a:pt x="170" y="74"/>
                    </a:lnTo>
                    <a:lnTo>
                      <a:pt x="172" y="74"/>
                    </a:lnTo>
                    <a:lnTo>
                      <a:pt x="172" y="71"/>
                    </a:lnTo>
                    <a:lnTo>
                      <a:pt x="172" y="69"/>
                    </a:lnTo>
                    <a:lnTo>
                      <a:pt x="172" y="67"/>
                    </a:lnTo>
                    <a:lnTo>
                      <a:pt x="175" y="64"/>
                    </a:lnTo>
                    <a:lnTo>
                      <a:pt x="177" y="64"/>
                    </a:lnTo>
                    <a:lnTo>
                      <a:pt x="177" y="64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2" y="62"/>
                    </a:lnTo>
                    <a:lnTo>
                      <a:pt x="182" y="62"/>
                    </a:lnTo>
                    <a:lnTo>
                      <a:pt x="182" y="62"/>
                    </a:lnTo>
                    <a:lnTo>
                      <a:pt x="182" y="62"/>
                    </a:lnTo>
                    <a:lnTo>
                      <a:pt x="182" y="62"/>
                    </a:lnTo>
                    <a:lnTo>
                      <a:pt x="184" y="60"/>
                    </a:lnTo>
                    <a:lnTo>
                      <a:pt x="187" y="62"/>
                    </a:lnTo>
                    <a:lnTo>
                      <a:pt x="187" y="62"/>
                    </a:lnTo>
                    <a:lnTo>
                      <a:pt x="189" y="60"/>
                    </a:lnTo>
                    <a:lnTo>
                      <a:pt x="191" y="57"/>
                    </a:lnTo>
                    <a:lnTo>
                      <a:pt x="189" y="57"/>
                    </a:lnTo>
                    <a:lnTo>
                      <a:pt x="189" y="57"/>
                    </a:lnTo>
                    <a:lnTo>
                      <a:pt x="184" y="57"/>
                    </a:lnTo>
                    <a:lnTo>
                      <a:pt x="175" y="60"/>
                    </a:lnTo>
                    <a:lnTo>
                      <a:pt x="175" y="60"/>
                    </a:lnTo>
                    <a:lnTo>
                      <a:pt x="172" y="60"/>
                    </a:lnTo>
                    <a:lnTo>
                      <a:pt x="170" y="57"/>
                    </a:lnTo>
                    <a:lnTo>
                      <a:pt x="168" y="55"/>
                    </a:lnTo>
                    <a:lnTo>
                      <a:pt x="168" y="50"/>
                    </a:lnTo>
                    <a:lnTo>
                      <a:pt x="165" y="50"/>
                    </a:lnTo>
                    <a:lnTo>
                      <a:pt x="165" y="48"/>
                    </a:lnTo>
                    <a:lnTo>
                      <a:pt x="165" y="48"/>
                    </a:lnTo>
                    <a:lnTo>
                      <a:pt x="163" y="48"/>
                    </a:lnTo>
                    <a:lnTo>
                      <a:pt x="163" y="50"/>
                    </a:lnTo>
                    <a:lnTo>
                      <a:pt x="161" y="48"/>
                    </a:lnTo>
                    <a:lnTo>
                      <a:pt x="158" y="48"/>
                    </a:lnTo>
                    <a:lnTo>
                      <a:pt x="158" y="45"/>
                    </a:lnTo>
                    <a:lnTo>
                      <a:pt x="158" y="45"/>
                    </a:lnTo>
                    <a:lnTo>
                      <a:pt x="158" y="45"/>
                    </a:lnTo>
                    <a:lnTo>
                      <a:pt x="158" y="43"/>
                    </a:lnTo>
                    <a:lnTo>
                      <a:pt x="158" y="45"/>
                    </a:lnTo>
                    <a:lnTo>
                      <a:pt x="158" y="43"/>
                    </a:lnTo>
                    <a:lnTo>
                      <a:pt x="158" y="43"/>
                    </a:lnTo>
                    <a:lnTo>
                      <a:pt x="158" y="43"/>
                    </a:lnTo>
                    <a:lnTo>
                      <a:pt x="158" y="41"/>
                    </a:lnTo>
                    <a:lnTo>
                      <a:pt x="158" y="41"/>
                    </a:lnTo>
                    <a:lnTo>
                      <a:pt x="161" y="38"/>
                    </a:lnTo>
                    <a:lnTo>
                      <a:pt x="163" y="38"/>
                    </a:lnTo>
                    <a:lnTo>
                      <a:pt x="163" y="38"/>
                    </a:lnTo>
                    <a:lnTo>
                      <a:pt x="165" y="38"/>
                    </a:lnTo>
                    <a:lnTo>
                      <a:pt x="165" y="36"/>
                    </a:lnTo>
                    <a:lnTo>
                      <a:pt x="165" y="33"/>
                    </a:lnTo>
                    <a:lnTo>
                      <a:pt x="168" y="33"/>
                    </a:lnTo>
                    <a:lnTo>
                      <a:pt x="168" y="33"/>
                    </a:lnTo>
                    <a:lnTo>
                      <a:pt x="168" y="33"/>
                    </a:lnTo>
                    <a:lnTo>
                      <a:pt x="170" y="33"/>
                    </a:lnTo>
                    <a:lnTo>
                      <a:pt x="170" y="31"/>
                    </a:lnTo>
                    <a:lnTo>
                      <a:pt x="175" y="29"/>
                    </a:lnTo>
                    <a:lnTo>
                      <a:pt x="175" y="26"/>
                    </a:lnTo>
                    <a:lnTo>
                      <a:pt x="175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2"/>
                    </a:lnTo>
                    <a:lnTo>
                      <a:pt x="177" y="22"/>
                    </a:lnTo>
                    <a:lnTo>
                      <a:pt x="172" y="19"/>
                    </a:lnTo>
                    <a:lnTo>
                      <a:pt x="172" y="19"/>
                    </a:lnTo>
                    <a:lnTo>
                      <a:pt x="172" y="17"/>
                    </a:lnTo>
                    <a:lnTo>
                      <a:pt x="172" y="17"/>
                    </a:lnTo>
                    <a:lnTo>
                      <a:pt x="172" y="17"/>
                    </a:lnTo>
                    <a:lnTo>
                      <a:pt x="175" y="17"/>
                    </a:lnTo>
                    <a:lnTo>
                      <a:pt x="175" y="19"/>
                    </a:lnTo>
                    <a:lnTo>
                      <a:pt x="175" y="17"/>
                    </a:lnTo>
                    <a:lnTo>
                      <a:pt x="175" y="17"/>
                    </a:lnTo>
                    <a:lnTo>
                      <a:pt x="165" y="5"/>
                    </a:lnTo>
                    <a:lnTo>
                      <a:pt x="165" y="5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1" y="0"/>
                    </a:lnTo>
                    <a:lnTo>
                      <a:pt x="158" y="0"/>
                    </a:lnTo>
                    <a:lnTo>
                      <a:pt x="156" y="10"/>
                    </a:lnTo>
                    <a:lnTo>
                      <a:pt x="154" y="12"/>
                    </a:lnTo>
                    <a:lnTo>
                      <a:pt x="149" y="15"/>
                    </a:lnTo>
                    <a:lnTo>
                      <a:pt x="144" y="17"/>
                    </a:lnTo>
                    <a:lnTo>
                      <a:pt x="139" y="19"/>
                    </a:lnTo>
                    <a:lnTo>
                      <a:pt x="130" y="24"/>
                    </a:lnTo>
                    <a:lnTo>
                      <a:pt x="128" y="24"/>
                    </a:lnTo>
                    <a:lnTo>
                      <a:pt x="128" y="24"/>
                    </a:lnTo>
                    <a:lnTo>
                      <a:pt x="125" y="29"/>
                    </a:lnTo>
                    <a:lnTo>
                      <a:pt x="125" y="29"/>
                    </a:lnTo>
                    <a:lnTo>
                      <a:pt x="123" y="29"/>
                    </a:lnTo>
                    <a:lnTo>
                      <a:pt x="120" y="29"/>
                    </a:lnTo>
                    <a:lnTo>
                      <a:pt x="120" y="29"/>
                    </a:lnTo>
                    <a:lnTo>
                      <a:pt x="120" y="26"/>
                    </a:lnTo>
                    <a:lnTo>
                      <a:pt x="118" y="26"/>
                    </a:lnTo>
                    <a:lnTo>
                      <a:pt x="118" y="24"/>
                    </a:lnTo>
                    <a:lnTo>
                      <a:pt x="118" y="24"/>
                    </a:lnTo>
                    <a:lnTo>
                      <a:pt x="116" y="24"/>
                    </a:lnTo>
                    <a:lnTo>
                      <a:pt x="113" y="19"/>
                    </a:lnTo>
                    <a:lnTo>
                      <a:pt x="113" y="19"/>
                    </a:lnTo>
                    <a:lnTo>
                      <a:pt x="111" y="19"/>
                    </a:lnTo>
                    <a:lnTo>
                      <a:pt x="111" y="19"/>
                    </a:lnTo>
                    <a:lnTo>
                      <a:pt x="111" y="17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06" y="17"/>
                    </a:lnTo>
                    <a:lnTo>
                      <a:pt x="106" y="19"/>
                    </a:lnTo>
                    <a:lnTo>
                      <a:pt x="106" y="19"/>
                    </a:lnTo>
                    <a:lnTo>
                      <a:pt x="104" y="22"/>
                    </a:lnTo>
                    <a:lnTo>
                      <a:pt x="104" y="22"/>
                    </a:lnTo>
                    <a:lnTo>
                      <a:pt x="104" y="24"/>
                    </a:lnTo>
                    <a:lnTo>
                      <a:pt x="102" y="26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102" y="31"/>
                    </a:lnTo>
                    <a:lnTo>
                      <a:pt x="99" y="33"/>
                    </a:lnTo>
                    <a:lnTo>
                      <a:pt x="97" y="33"/>
                    </a:lnTo>
                    <a:lnTo>
                      <a:pt x="97" y="36"/>
                    </a:lnTo>
                    <a:lnTo>
                      <a:pt x="99" y="38"/>
                    </a:lnTo>
                    <a:lnTo>
                      <a:pt x="99" y="38"/>
                    </a:lnTo>
                    <a:lnTo>
                      <a:pt x="99" y="43"/>
                    </a:lnTo>
                    <a:lnTo>
                      <a:pt x="102" y="43"/>
                    </a:lnTo>
                    <a:lnTo>
                      <a:pt x="102" y="45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2" y="52"/>
                    </a:lnTo>
                    <a:lnTo>
                      <a:pt x="102" y="52"/>
                    </a:lnTo>
                    <a:lnTo>
                      <a:pt x="99" y="52"/>
                    </a:lnTo>
                    <a:lnTo>
                      <a:pt x="97" y="52"/>
                    </a:lnTo>
                    <a:lnTo>
                      <a:pt x="97" y="55"/>
                    </a:lnTo>
                    <a:lnTo>
                      <a:pt x="102" y="57"/>
                    </a:lnTo>
                    <a:lnTo>
                      <a:pt x="102" y="60"/>
                    </a:lnTo>
                    <a:lnTo>
                      <a:pt x="99" y="60"/>
                    </a:lnTo>
                    <a:lnTo>
                      <a:pt x="97" y="60"/>
                    </a:lnTo>
                    <a:lnTo>
                      <a:pt x="92" y="60"/>
                    </a:lnTo>
                    <a:lnTo>
                      <a:pt x="90" y="57"/>
                    </a:lnTo>
                    <a:lnTo>
                      <a:pt x="90" y="57"/>
                    </a:lnTo>
                    <a:lnTo>
                      <a:pt x="87" y="57"/>
                    </a:lnTo>
                    <a:lnTo>
                      <a:pt x="80" y="57"/>
                    </a:lnTo>
                    <a:lnTo>
                      <a:pt x="78" y="57"/>
                    </a:lnTo>
                    <a:lnTo>
                      <a:pt x="75" y="60"/>
                    </a:lnTo>
                    <a:lnTo>
                      <a:pt x="75" y="60"/>
                    </a:lnTo>
                    <a:lnTo>
                      <a:pt x="73" y="60"/>
                    </a:lnTo>
                    <a:lnTo>
                      <a:pt x="71" y="60"/>
                    </a:lnTo>
                    <a:lnTo>
                      <a:pt x="68" y="60"/>
                    </a:lnTo>
                    <a:lnTo>
                      <a:pt x="66" y="60"/>
                    </a:lnTo>
                    <a:lnTo>
                      <a:pt x="64" y="62"/>
                    </a:lnTo>
                    <a:lnTo>
                      <a:pt x="66" y="62"/>
                    </a:lnTo>
                    <a:lnTo>
                      <a:pt x="68" y="64"/>
                    </a:lnTo>
                    <a:lnTo>
                      <a:pt x="71" y="64"/>
                    </a:lnTo>
                    <a:lnTo>
                      <a:pt x="71" y="64"/>
                    </a:lnTo>
                    <a:lnTo>
                      <a:pt x="83" y="62"/>
                    </a:lnTo>
                    <a:lnTo>
                      <a:pt x="85" y="64"/>
                    </a:lnTo>
                    <a:lnTo>
                      <a:pt x="85" y="64"/>
                    </a:lnTo>
                    <a:lnTo>
                      <a:pt x="85" y="67"/>
                    </a:lnTo>
                    <a:lnTo>
                      <a:pt x="85" y="67"/>
                    </a:lnTo>
                    <a:lnTo>
                      <a:pt x="85" y="69"/>
                    </a:lnTo>
                    <a:lnTo>
                      <a:pt x="85" y="69"/>
                    </a:lnTo>
                    <a:lnTo>
                      <a:pt x="80" y="67"/>
                    </a:lnTo>
                    <a:lnTo>
                      <a:pt x="80" y="69"/>
                    </a:lnTo>
                    <a:lnTo>
                      <a:pt x="78" y="69"/>
                    </a:lnTo>
                    <a:lnTo>
                      <a:pt x="78" y="69"/>
                    </a:lnTo>
                    <a:lnTo>
                      <a:pt x="75" y="67"/>
                    </a:lnTo>
                    <a:lnTo>
                      <a:pt x="75" y="67"/>
                    </a:lnTo>
                    <a:lnTo>
                      <a:pt x="73" y="69"/>
                    </a:lnTo>
                    <a:lnTo>
                      <a:pt x="73" y="69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75" y="71"/>
                    </a:lnTo>
                    <a:lnTo>
                      <a:pt x="75" y="71"/>
                    </a:lnTo>
                    <a:lnTo>
                      <a:pt x="75" y="74"/>
                    </a:lnTo>
                    <a:lnTo>
                      <a:pt x="80" y="78"/>
                    </a:lnTo>
                    <a:lnTo>
                      <a:pt x="80" y="81"/>
                    </a:lnTo>
                    <a:lnTo>
                      <a:pt x="78" y="81"/>
                    </a:lnTo>
                    <a:lnTo>
                      <a:pt x="78" y="81"/>
                    </a:lnTo>
                    <a:lnTo>
                      <a:pt x="75" y="76"/>
                    </a:lnTo>
                    <a:lnTo>
                      <a:pt x="75" y="74"/>
                    </a:lnTo>
                    <a:lnTo>
                      <a:pt x="73" y="74"/>
                    </a:lnTo>
                    <a:lnTo>
                      <a:pt x="73" y="74"/>
                    </a:lnTo>
                    <a:lnTo>
                      <a:pt x="73" y="76"/>
                    </a:lnTo>
                    <a:lnTo>
                      <a:pt x="75" y="76"/>
                    </a:lnTo>
                    <a:lnTo>
                      <a:pt x="75" y="78"/>
                    </a:lnTo>
                    <a:lnTo>
                      <a:pt x="75" y="81"/>
                    </a:lnTo>
                    <a:lnTo>
                      <a:pt x="75" y="81"/>
                    </a:lnTo>
                    <a:lnTo>
                      <a:pt x="75" y="81"/>
                    </a:lnTo>
                    <a:lnTo>
                      <a:pt x="73" y="81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73" y="86"/>
                    </a:lnTo>
                    <a:lnTo>
                      <a:pt x="73" y="83"/>
                    </a:lnTo>
                    <a:lnTo>
                      <a:pt x="71" y="81"/>
                    </a:lnTo>
                    <a:lnTo>
                      <a:pt x="71" y="81"/>
                    </a:lnTo>
                    <a:lnTo>
                      <a:pt x="68" y="83"/>
                    </a:lnTo>
                    <a:lnTo>
                      <a:pt x="68" y="83"/>
                    </a:lnTo>
                    <a:lnTo>
                      <a:pt x="66" y="83"/>
                    </a:lnTo>
                    <a:lnTo>
                      <a:pt x="66" y="83"/>
                    </a:lnTo>
                    <a:lnTo>
                      <a:pt x="66" y="95"/>
                    </a:lnTo>
                    <a:lnTo>
                      <a:pt x="66" y="97"/>
                    </a:lnTo>
                    <a:lnTo>
                      <a:pt x="66" y="97"/>
                    </a:lnTo>
                    <a:lnTo>
                      <a:pt x="64" y="100"/>
                    </a:lnTo>
                    <a:lnTo>
                      <a:pt x="61" y="100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61" y="104"/>
                    </a:lnTo>
                    <a:lnTo>
                      <a:pt x="57" y="104"/>
                    </a:lnTo>
                    <a:lnTo>
                      <a:pt x="54" y="104"/>
                    </a:lnTo>
                    <a:lnTo>
                      <a:pt x="52" y="104"/>
                    </a:lnTo>
                    <a:lnTo>
                      <a:pt x="47" y="102"/>
                    </a:lnTo>
                    <a:lnTo>
                      <a:pt x="40" y="102"/>
                    </a:lnTo>
                    <a:lnTo>
                      <a:pt x="21" y="97"/>
                    </a:lnTo>
                    <a:lnTo>
                      <a:pt x="19" y="97"/>
                    </a:lnTo>
                    <a:lnTo>
                      <a:pt x="19" y="97"/>
                    </a:lnTo>
                    <a:lnTo>
                      <a:pt x="12" y="102"/>
                    </a:lnTo>
                    <a:lnTo>
                      <a:pt x="9" y="102"/>
                    </a:lnTo>
                    <a:lnTo>
                      <a:pt x="7" y="104"/>
                    </a:lnTo>
                    <a:lnTo>
                      <a:pt x="7" y="107"/>
                    </a:lnTo>
                    <a:lnTo>
                      <a:pt x="7" y="107"/>
                    </a:lnTo>
                    <a:lnTo>
                      <a:pt x="7" y="107"/>
                    </a:lnTo>
                    <a:lnTo>
                      <a:pt x="7" y="107"/>
                    </a:lnTo>
                    <a:lnTo>
                      <a:pt x="7" y="107"/>
                    </a:lnTo>
                    <a:lnTo>
                      <a:pt x="7" y="107"/>
                    </a:lnTo>
                    <a:lnTo>
                      <a:pt x="5" y="107"/>
                    </a:lnTo>
                    <a:lnTo>
                      <a:pt x="5" y="107"/>
                    </a:lnTo>
                    <a:lnTo>
                      <a:pt x="5" y="107"/>
                    </a:lnTo>
                    <a:lnTo>
                      <a:pt x="5" y="112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19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0" y="12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2" y="126"/>
                    </a:lnTo>
                    <a:lnTo>
                      <a:pt x="9" y="128"/>
                    </a:lnTo>
                    <a:lnTo>
                      <a:pt x="12" y="128"/>
                    </a:lnTo>
                    <a:lnTo>
                      <a:pt x="14" y="131"/>
                    </a:lnTo>
                    <a:lnTo>
                      <a:pt x="14" y="131"/>
                    </a:lnTo>
                    <a:lnTo>
                      <a:pt x="14" y="131"/>
                    </a:lnTo>
                    <a:lnTo>
                      <a:pt x="16" y="131"/>
                    </a:lnTo>
                    <a:lnTo>
                      <a:pt x="16" y="131"/>
                    </a:lnTo>
                    <a:lnTo>
                      <a:pt x="16" y="131"/>
                    </a:lnTo>
                    <a:lnTo>
                      <a:pt x="16" y="131"/>
                    </a:lnTo>
                    <a:lnTo>
                      <a:pt x="16" y="133"/>
                    </a:lnTo>
                    <a:lnTo>
                      <a:pt x="16" y="133"/>
                    </a:lnTo>
                    <a:lnTo>
                      <a:pt x="16" y="133"/>
                    </a:lnTo>
                    <a:lnTo>
                      <a:pt x="16" y="138"/>
                    </a:lnTo>
                    <a:lnTo>
                      <a:pt x="16" y="140"/>
                    </a:lnTo>
                    <a:lnTo>
                      <a:pt x="16" y="140"/>
                    </a:lnTo>
                    <a:lnTo>
                      <a:pt x="16" y="140"/>
                    </a:lnTo>
                    <a:lnTo>
                      <a:pt x="19" y="140"/>
                    </a:lnTo>
                    <a:lnTo>
                      <a:pt x="26" y="142"/>
                    </a:lnTo>
                    <a:lnTo>
                      <a:pt x="26" y="142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1" y="14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5" y="140"/>
                    </a:lnTo>
                    <a:lnTo>
                      <a:pt x="35" y="142"/>
                    </a:lnTo>
                    <a:lnTo>
                      <a:pt x="35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40" y="142"/>
                    </a:lnTo>
                    <a:lnTo>
                      <a:pt x="42" y="145"/>
                    </a:lnTo>
                    <a:lnTo>
                      <a:pt x="42" y="147"/>
                    </a:lnTo>
                    <a:lnTo>
                      <a:pt x="42" y="147"/>
                    </a:lnTo>
                    <a:lnTo>
                      <a:pt x="42" y="149"/>
                    </a:lnTo>
                    <a:lnTo>
                      <a:pt x="42" y="149"/>
                    </a:lnTo>
                    <a:lnTo>
                      <a:pt x="42" y="152"/>
                    </a:lnTo>
                    <a:lnTo>
                      <a:pt x="42" y="152"/>
                    </a:lnTo>
                    <a:lnTo>
                      <a:pt x="42" y="154"/>
                    </a:lnTo>
                    <a:lnTo>
                      <a:pt x="40" y="154"/>
                    </a:lnTo>
                    <a:lnTo>
                      <a:pt x="40" y="154"/>
                    </a:lnTo>
                    <a:lnTo>
                      <a:pt x="38" y="154"/>
                    </a:lnTo>
                    <a:lnTo>
                      <a:pt x="38" y="154"/>
                    </a:lnTo>
                    <a:lnTo>
                      <a:pt x="38" y="157"/>
                    </a:lnTo>
                    <a:lnTo>
                      <a:pt x="38" y="157"/>
                    </a:lnTo>
                    <a:lnTo>
                      <a:pt x="38" y="157"/>
                    </a:lnTo>
                    <a:lnTo>
                      <a:pt x="38" y="157"/>
                    </a:lnTo>
                    <a:lnTo>
                      <a:pt x="38" y="159"/>
                    </a:lnTo>
                    <a:lnTo>
                      <a:pt x="38" y="159"/>
                    </a:lnTo>
                    <a:lnTo>
                      <a:pt x="38" y="159"/>
                    </a:lnTo>
                    <a:lnTo>
                      <a:pt x="35" y="161"/>
                    </a:lnTo>
                    <a:lnTo>
                      <a:pt x="35" y="161"/>
                    </a:lnTo>
                    <a:lnTo>
                      <a:pt x="38" y="164"/>
                    </a:lnTo>
                    <a:lnTo>
                      <a:pt x="38" y="166"/>
                    </a:lnTo>
                    <a:lnTo>
                      <a:pt x="38" y="168"/>
                    </a:lnTo>
                    <a:lnTo>
                      <a:pt x="38" y="171"/>
                    </a:lnTo>
                    <a:lnTo>
                      <a:pt x="38" y="171"/>
                    </a:lnTo>
                    <a:lnTo>
                      <a:pt x="40" y="173"/>
                    </a:lnTo>
                    <a:lnTo>
                      <a:pt x="40" y="175"/>
                    </a:lnTo>
                    <a:lnTo>
                      <a:pt x="40" y="178"/>
                    </a:lnTo>
                    <a:lnTo>
                      <a:pt x="40" y="178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5" y="185"/>
                    </a:lnTo>
                    <a:lnTo>
                      <a:pt x="45" y="185"/>
                    </a:lnTo>
                    <a:lnTo>
                      <a:pt x="47" y="187"/>
                    </a:lnTo>
                    <a:lnTo>
                      <a:pt x="52" y="190"/>
                    </a:lnTo>
                    <a:lnTo>
                      <a:pt x="52" y="192"/>
                    </a:lnTo>
                    <a:lnTo>
                      <a:pt x="54" y="194"/>
                    </a:lnTo>
                    <a:lnTo>
                      <a:pt x="52" y="199"/>
                    </a:lnTo>
                    <a:lnTo>
                      <a:pt x="52" y="202"/>
                    </a:lnTo>
                    <a:lnTo>
                      <a:pt x="49" y="206"/>
                    </a:lnTo>
                    <a:lnTo>
                      <a:pt x="49" y="206"/>
                    </a:lnTo>
                    <a:lnTo>
                      <a:pt x="49" y="206"/>
                    </a:lnTo>
                    <a:lnTo>
                      <a:pt x="49" y="206"/>
                    </a:lnTo>
                    <a:lnTo>
                      <a:pt x="49" y="206"/>
                    </a:lnTo>
                    <a:lnTo>
                      <a:pt x="49" y="206"/>
                    </a:lnTo>
                    <a:lnTo>
                      <a:pt x="47" y="209"/>
                    </a:lnTo>
                    <a:lnTo>
                      <a:pt x="47" y="209"/>
                    </a:lnTo>
                    <a:lnTo>
                      <a:pt x="47" y="211"/>
                    </a:lnTo>
                    <a:lnTo>
                      <a:pt x="47" y="211"/>
                    </a:lnTo>
                    <a:lnTo>
                      <a:pt x="47" y="211"/>
                    </a:lnTo>
                    <a:lnTo>
                      <a:pt x="45" y="211"/>
                    </a:lnTo>
                    <a:lnTo>
                      <a:pt x="42" y="211"/>
                    </a:lnTo>
                    <a:lnTo>
                      <a:pt x="42" y="211"/>
                    </a:lnTo>
                    <a:lnTo>
                      <a:pt x="40" y="213"/>
                    </a:lnTo>
                    <a:lnTo>
                      <a:pt x="38" y="220"/>
                    </a:lnTo>
                    <a:lnTo>
                      <a:pt x="38" y="223"/>
                    </a:lnTo>
                    <a:lnTo>
                      <a:pt x="33" y="228"/>
                    </a:lnTo>
                    <a:lnTo>
                      <a:pt x="31" y="230"/>
                    </a:lnTo>
                    <a:lnTo>
                      <a:pt x="28" y="235"/>
                    </a:lnTo>
                    <a:lnTo>
                      <a:pt x="26" y="237"/>
                    </a:lnTo>
                    <a:lnTo>
                      <a:pt x="23" y="242"/>
                    </a:lnTo>
                    <a:lnTo>
                      <a:pt x="23" y="244"/>
                    </a:lnTo>
                    <a:lnTo>
                      <a:pt x="26" y="249"/>
                    </a:lnTo>
                    <a:lnTo>
                      <a:pt x="26" y="254"/>
                    </a:lnTo>
                    <a:lnTo>
                      <a:pt x="26" y="256"/>
                    </a:lnTo>
                    <a:lnTo>
                      <a:pt x="23" y="256"/>
                    </a:lnTo>
                    <a:lnTo>
                      <a:pt x="23" y="258"/>
                    </a:lnTo>
                    <a:lnTo>
                      <a:pt x="23" y="261"/>
                    </a:lnTo>
                    <a:lnTo>
                      <a:pt x="23" y="263"/>
                    </a:lnTo>
                    <a:lnTo>
                      <a:pt x="23" y="265"/>
                    </a:lnTo>
                    <a:lnTo>
                      <a:pt x="23" y="265"/>
                    </a:lnTo>
                    <a:lnTo>
                      <a:pt x="23" y="268"/>
                    </a:lnTo>
                    <a:lnTo>
                      <a:pt x="26" y="268"/>
                    </a:lnTo>
                    <a:lnTo>
                      <a:pt x="28" y="268"/>
                    </a:lnTo>
                    <a:lnTo>
                      <a:pt x="28" y="268"/>
                    </a:lnTo>
                    <a:lnTo>
                      <a:pt x="28" y="270"/>
                    </a:lnTo>
                    <a:lnTo>
                      <a:pt x="31" y="273"/>
                    </a:lnTo>
                    <a:lnTo>
                      <a:pt x="31" y="273"/>
                    </a:lnTo>
                    <a:lnTo>
                      <a:pt x="33" y="273"/>
                    </a:lnTo>
                    <a:lnTo>
                      <a:pt x="33" y="273"/>
                    </a:lnTo>
                    <a:lnTo>
                      <a:pt x="35" y="275"/>
                    </a:lnTo>
                    <a:lnTo>
                      <a:pt x="35" y="275"/>
                    </a:lnTo>
                    <a:lnTo>
                      <a:pt x="35" y="277"/>
                    </a:lnTo>
                    <a:lnTo>
                      <a:pt x="35" y="277"/>
                    </a:lnTo>
                    <a:lnTo>
                      <a:pt x="35" y="277"/>
                    </a:lnTo>
                    <a:lnTo>
                      <a:pt x="35" y="277"/>
                    </a:lnTo>
                    <a:lnTo>
                      <a:pt x="35" y="277"/>
                    </a:lnTo>
                    <a:lnTo>
                      <a:pt x="38" y="277"/>
                    </a:lnTo>
                    <a:lnTo>
                      <a:pt x="38" y="277"/>
                    </a:lnTo>
                    <a:lnTo>
                      <a:pt x="40" y="273"/>
                    </a:lnTo>
                    <a:lnTo>
                      <a:pt x="42" y="273"/>
                    </a:lnTo>
                    <a:lnTo>
                      <a:pt x="42" y="273"/>
                    </a:lnTo>
                    <a:lnTo>
                      <a:pt x="42" y="273"/>
                    </a:lnTo>
                    <a:lnTo>
                      <a:pt x="45" y="270"/>
                    </a:lnTo>
                    <a:lnTo>
                      <a:pt x="45" y="270"/>
                    </a:lnTo>
                    <a:lnTo>
                      <a:pt x="47" y="273"/>
                    </a:lnTo>
                    <a:lnTo>
                      <a:pt x="49" y="273"/>
                    </a:lnTo>
                    <a:lnTo>
                      <a:pt x="49" y="270"/>
                    </a:lnTo>
                    <a:lnTo>
                      <a:pt x="49" y="268"/>
                    </a:lnTo>
                    <a:lnTo>
                      <a:pt x="49" y="268"/>
                    </a:lnTo>
                    <a:lnTo>
                      <a:pt x="49" y="265"/>
                    </a:lnTo>
                    <a:lnTo>
                      <a:pt x="49" y="265"/>
                    </a:lnTo>
                    <a:lnTo>
                      <a:pt x="52" y="265"/>
                    </a:lnTo>
                    <a:lnTo>
                      <a:pt x="52" y="265"/>
                    </a:lnTo>
                    <a:lnTo>
                      <a:pt x="54" y="265"/>
                    </a:lnTo>
                    <a:lnTo>
                      <a:pt x="54" y="265"/>
                    </a:lnTo>
                    <a:lnTo>
                      <a:pt x="57" y="265"/>
                    </a:lnTo>
                    <a:lnTo>
                      <a:pt x="57" y="263"/>
                    </a:lnTo>
                    <a:lnTo>
                      <a:pt x="57" y="263"/>
                    </a:lnTo>
                    <a:lnTo>
                      <a:pt x="59" y="263"/>
                    </a:lnTo>
                    <a:lnTo>
                      <a:pt x="61" y="261"/>
                    </a:lnTo>
                    <a:lnTo>
                      <a:pt x="61" y="261"/>
                    </a:lnTo>
                    <a:lnTo>
                      <a:pt x="61" y="261"/>
                    </a:lnTo>
                    <a:lnTo>
                      <a:pt x="64" y="261"/>
                    </a:lnTo>
                    <a:lnTo>
                      <a:pt x="64" y="261"/>
                    </a:lnTo>
                    <a:lnTo>
                      <a:pt x="64" y="261"/>
                    </a:lnTo>
                    <a:lnTo>
                      <a:pt x="66" y="258"/>
                    </a:lnTo>
                    <a:lnTo>
                      <a:pt x="66" y="258"/>
                    </a:lnTo>
                    <a:lnTo>
                      <a:pt x="68" y="258"/>
                    </a:lnTo>
                    <a:lnTo>
                      <a:pt x="68" y="258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6"/>
                    </a:lnTo>
                    <a:lnTo>
                      <a:pt x="68" y="254"/>
                    </a:lnTo>
                    <a:lnTo>
                      <a:pt x="71" y="254"/>
                    </a:lnTo>
                    <a:lnTo>
                      <a:pt x="73" y="254"/>
                    </a:lnTo>
                    <a:lnTo>
                      <a:pt x="73" y="254"/>
                    </a:lnTo>
                    <a:lnTo>
                      <a:pt x="73" y="254"/>
                    </a:lnTo>
                    <a:lnTo>
                      <a:pt x="75" y="254"/>
                    </a:lnTo>
                    <a:lnTo>
                      <a:pt x="75" y="256"/>
                    </a:lnTo>
                    <a:lnTo>
                      <a:pt x="78" y="256"/>
                    </a:lnTo>
                    <a:lnTo>
                      <a:pt x="78" y="256"/>
                    </a:lnTo>
                    <a:lnTo>
                      <a:pt x="78" y="254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78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4"/>
                    </a:lnTo>
                    <a:lnTo>
                      <a:pt x="80" y="254"/>
                    </a:lnTo>
                    <a:lnTo>
                      <a:pt x="83" y="254"/>
                    </a:lnTo>
                    <a:lnTo>
                      <a:pt x="83" y="254"/>
                    </a:lnTo>
                    <a:lnTo>
                      <a:pt x="83" y="254"/>
                    </a:lnTo>
                    <a:lnTo>
                      <a:pt x="83" y="254"/>
                    </a:lnTo>
                    <a:lnTo>
                      <a:pt x="83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5" y="251"/>
                    </a:lnTo>
                    <a:lnTo>
                      <a:pt x="85" y="251"/>
                    </a:lnTo>
                    <a:lnTo>
                      <a:pt x="87" y="251"/>
                    </a:lnTo>
                    <a:lnTo>
                      <a:pt x="87" y="254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8"/>
                    </a:lnTo>
                    <a:lnTo>
                      <a:pt x="92" y="258"/>
                    </a:lnTo>
                    <a:lnTo>
                      <a:pt x="92" y="261"/>
                    </a:lnTo>
                    <a:lnTo>
                      <a:pt x="92" y="261"/>
                    </a:lnTo>
                    <a:lnTo>
                      <a:pt x="94" y="263"/>
                    </a:lnTo>
                    <a:lnTo>
                      <a:pt x="94" y="263"/>
                    </a:lnTo>
                    <a:lnTo>
                      <a:pt x="99" y="265"/>
                    </a:lnTo>
                    <a:lnTo>
                      <a:pt x="102" y="265"/>
                    </a:lnTo>
                    <a:lnTo>
                      <a:pt x="102" y="265"/>
                    </a:lnTo>
                    <a:lnTo>
                      <a:pt x="104" y="265"/>
                    </a:lnTo>
                    <a:lnTo>
                      <a:pt x="104" y="265"/>
                    </a:lnTo>
                    <a:lnTo>
                      <a:pt x="104" y="265"/>
                    </a:lnTo>
                    <a:lnTo>
                      <a:pt x="104" y="263"/>
                    </a:lnTo>
                    <a:lnTo>
                      <a:pt x="104" y="263"/>
                    </a:lnTo>
                    <a:lnTo>
                      <a:pt x="106" y="261"/>
                    </a:lnTo>
                    <a:lnTo>
                      <a:pt x="109" y="261"/>
                    </a:lnTo>
                    <a:lnTo>
                      <a:pt x="109" y="258"/>
                    </a:lnTo>
                    <a:lnTo>
                      <a:pt x="111" y="256"/>
                    </a:lnTo>
                    <a:lnTo>
                      <a:pt x="109" y="256"/>
                    </a:lnTo>
                    <a:lnTo>
                      <a:pt x="109" y="256"/>
                    </a:lnTo>
                    <a:lnTo>
                      <a:pt x="109" y="256"/>
                    </a:lnTo>
                    <a:lnTo>
                      <a:pt x="109" y="254"/>
                    </a:lnTo>
                    <a:lnTo>
                      <a:pt x="109" y="251"/>
                    </a:lnTo>
                    <a:lnTo>
                      <a:pt x="106" y="251"/>
                    </a:lnTo>
                    <a:lnTo>
                      <a:pt x="106" y="251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9"/>
                    </a:lnTo>
                    <a:lnTo>
                      <a:pt x="106" y="246"/>
                    </a:lnTo>
                    <a:lnTo>
                      <a:pt x="106" y="246"/>
                    </a:lnTo>
                    <a:lnTo>
                      <a:pt x="106" y="244"/>
                    </a:lnTo>
                    <a:lnTo>
                      <a:pt x="106" y="244"/>
                    </a:lnTo>
                    <a:lnTo>
                      <a:pt x="106" y="242"/>
                    </a:lnTo>
                    <a:lnTo>
                      <a:pt x="106" y="242"/>
                    </a:lnTo>
                    <a:lnTo>
                      <a:pt x="109" y="242"/>
                    </a:lnTo>
                    <a:lnTo>
                      <a:pt x="109" y="242"/>
                    </a:lnTo>
                    <a:lnTo>
                      <a:pt x="109" y="242"/>
                    </a:lnTo>
                    <a:lnTo>
                      <a:pt x="109" y="239"/>
                    </a:lnTo>
                    <a:lnTo>
                      <a:pt x="109" y="239"/>
                    </a:lnTo>
                    <a:lnTo>
                      <a:pt x="111" y="239"/>
                    </a:lnTo>
                    <a:lnTo>
                      <a:pt x="113" y="237"/>
                    </a:lnTo>
                    <a:lnTo>
                      <a:pt x="113" y="235"/>
                    </a:lnTo>
                    <a:lnTo>
                      <a:pt x="113" y="235"/>
                    </a:lnTo>
                    <a:lnTo>
                      <a:pt x="120" y="235"/>
                    </a:lnTo>
                    <a:lnTo>
                      <a:pt x="123" y="235"/>
                    </a:lnTo>
                    <a:lnTo>
                      <a:pt x="125" y="232"/>
                    </a:lnTo>
                    <a:lnTo>
                      <a:pt x="125" y="232"/>
                    </a:lnTo>
                    <a:lnTo>
                      <a:pt x="128" y="232"/>
                    </a:lnTo>
                    <a:lnTo>
                      <a:pt x="128" y="235"/>
                    </a:lnTo>
                    <a:lnTo>
                      <a:pt x="128" y="235"/>
                    </a:lnTo>
                    <a:lnTo>
                      <a:pt x="128" y="235"/>
                    </a:lnTo>
                    <a:lnTo>
                      <a:pt x="130" y="235"/>
                    </a:lnTo>
                    <a:lnTo>
                      <a:pt x="130" y="232"/>
                    </a:lnTo>
                    <a:lnTo>
                      <a:pt x="130" y="232"/>
                    </a:lnTo>
                    <a:lnTo>
                      <a:pt x="132" y="232"/>
                    </a:lnTo>
                    <a:lnTo>
                      <a:pt x="135" y="232"/>
                    </a:lnTo>
                    <a:lnTo>
                      <a:pt x="135" y="232"/>
                    </a:lnTo>
                    <a:lnTo>
                      <a:pt x="135" y="232"/>
                    </a:lnTo>
                    <a:lnTo>
                      <a:pt x="137" y="235"/>
                    </a:lnTo>
                    <a:lnTo>
                      <a:pt x="137" y="235"/>
                    </a:lnTo>
                    <a:lnTo>
                      <a:pt x="137" y="235"/>
                    </a:lnTo>
                    <a:lnTo>
                      <a:pt x="139" y="235"/>
                    </a:lnTo>
                    <a:lnTo>
                      <a:pt x="139" y="235"/>
                    </a:lnTo>
                    <a:lnTo>
                      <a:pt x="139" y="237"/>
                    </a:lnTo>
                    <a:lnTo>
                      <a:pt x="139" y="237"/>
                    </a:lnTo>
                    <a:lnTo>
                      <a:pt x="139" y="237"/>
                    </a:lnTo>
                    <a:lnTo>
                      <a:pt x="139" y="237"/>
                    </a:lnTo>
                    <a:lnTo>
                      <a:pt x="142" y="237"/>
                    </a:lnTo>
                    <a:lnTo>
                      <a:pt x="142" y="237"/>
                    </a:lnTo>
                    <a:lnTo>
                      <a:pt x="142" y="237"/>
                    </a:lnTo>
                    <a:lnTo>
                      <a:pt x="144" y="237"/>
                    </a:lnTo>
                    <a:lnTo>
                      <a:pt x="146" y="237"/>
                    </a:lnTo>
                    <a:lnTo>
                      <a:pt x="146" y="237"/>
                    </a:lnTo>
                    <a:lnTo>
                      <a:pt x="149" y="235"/>
                    </a:lnTo>
                    <a:lnTo>
                      <a:pt x="149" y="235"/>
                    </a:lnTo>
                    <a:lnTo>
                      <a:pt x="149" y="235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0"/>
                    </a:lnTo>
                    <a:lnTo>
                      <a:pt x="151" y="230"/>
                    </a:lnTo>
                    <a:lnTo>
                      <a:pt x="151" y="230"/>
                    </a:lnTo>
                    <a:lnTo>
                      <a:pt x="151" y="230"/>
                    </a:lnTo>
                    <a:lnTo>
                      <a:pt x="154" y="230"/>
                    </a:lnTo>
                    <a:lnTo>
                      <a:pt x="154" y="230"/>
                    </a:lnTo>
                    <a:lnTo>
                      <a:pt x="154" y="228"/>
                    </a:lnTo>
                    <a:lnTo>
                      <a:pt x="154" y="228"/>
                    </a:lnTo>
                    <a:lnTo>
                      <a:pt x="154" y="228"/>
                    </a:lnTo>
                    <a:lnTo>
                      <a:pt x="154" y="225"/>
                    </a:lnTo>
                    <a:lnTo>
                      <a:pt x="154" y="225"/>
                    </a:lnTo>
                    <a:lnTo>
                      <a:pt x="154" y="223"/>
                    </a:lnTo>
                    <a:lnTo>
                      <a:pt x="154" y="223"/>
                    </a:lnTo>
                    <a:lnTo>
                      <a:pt x="154" y="220"/>
                    </a:lnTo>
                    <a:lnTo>
                      <a:pt x="154" y="220"/>
                    </a:lnTo>
                    <a:lnTo>
                      <a:pt x="154" y="220"/>
                    </a:lnTo>
                    <a:lnTo>
                      <a:pt x="151" y="220"/>
                    </a:lnTo>
                    <a:lnTo>
                      <a:pt x="151" y="218"/>
                    </a:lnTo>
                    <a:lnTo>
                      <a:pt x="151" y="218"/>
                    </a:lnTo>
                    <a:lnTo>
                      <a:pt x="149" y="218"/>
                    </a:lnTo>
                    <a:lnTo>
                      <a:pt x="149" y="218"/>
                    </a:lnTo>
                    <a:lnTo>
                      <a:pt x="149" y="216"/>
                    </a:lnTo>
                    <a:lnTo>
                      <a:pt x="146" y="213"/>
                    </a:lnTo>
                    <a:lnTo>
                      <a:pt x="146" y="211"/>
                    </a:lnTo>
                    <a:lnTo>
                      <a:pt x="149" y="211"/>
                    </a:lnTo>
                    <a:lnTo>
                      <a:pt x="149" y="211"/>
                    </a:lnTo>
                    <a:lnTo>
                      <a:pt x="151" y="211"/>
                    </a:lnTo>
                    <a:lnTo>
                      <a:pt x="151" y="211"/>
                    </a:lnTo>
                    <a:lnTo>
                      <a:pt x="154" y="211"/>
                    </a:lnTo>
                    <a:lnTo>
                      <a:pt x="151" y="211"/>
                    </a:lnTo>
                    <a:lnTo>
                      <a:pt x="151" y="209"/>
                    </a:lnTo>
                    <a:lnTo>
                      <a:pt x="151" y="209"/>
                    </a:lnTo>
                    <a:lnTo>
                      <a:pt x="151" y="209"/>
                    </a:lnTo>
                    <a:lnTo>
                      <a:pt x="154" y="209"/>
                    </a:lnTo>
                    <a:lnTo>
                      <a:pt x="154" y="209"/>
                    </a:lnTo>
                    <a:lnTo>
                      <a:pt x="154" y="209"/>
                    </a:lnTo>
                    <a:lnTo>
                      <a:pt x="154" y="206"/>
                    </a:lnTo>
                    <a:lnTo>
                      <a:pt x="154" y="206"/>
                    </a:lnTo>
                    <a:lnTo>
                      <a:pt x="154" y="206"/>
                    </a:lnTo>
                    <a:lnTo>
                      <a:pt x="156" y="206"/>
                    </a:lnTo>
                    <a:lnTo>
                      <a:pt x="156" y="206"/>
                    </a:lnTo>
                    <a:lnTo>
                      <a:pt x="158" y="204"/>
                    </a:lnTo>
                    <a:lnTo>
                      <a:pt x="161" y="199"/>
                    </a:lnTo>
                    <a:lnTo>
                      <a:pt x="161" y="199"/>
                    </a:lnTo>
                    <a:lnTo>
                      <a:pt x="163" y="199"/>
                    </a:lnTo>
                    <a:lnTo>
                      <a:pt x="163" y="199"/>
                    </a:lnTo>
                    <a:lnTo>
                      <a:pt x="165" y="197"/>
                    </a:lnTo>
                    <a:lnTo>
                      <a:pt x="165" y="194"/>
                    </a:lnTo>
                    <a:lnTo>
                      <a:pt x="168" y="190"/>
                    </a:lnTo>
                    <a:lnTo>
                      <a:pt x="168" y="190"/>
                    </a:lnTo>
                    <a:lnTo>
                      <a:pt x="168" y="190"/>
                    </a:lnTo>
                    <a:lnTo>
                      <a:pt x="170" y="190"/>
                    </a:lnTo>
                    <a:lnTo>
                      <a:pt x="170" y="187"/>
                    </a:lnTo>
                    <a:lnTo>
                      <a:pt x="170" y="185"/>
                    </a:lnTo>
                    <a:lnTo>
                      <a:pt x="170" y="185"/>
                    </a:lnTo>
                    <a:lnTo>
                      <a:pt x="170" y="185"/>
                    </a:lnTo>
                    <a:lnTo>
                      <a:pt x="170" y="185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2" y="183"/>
                    </a:lnTo>
                    <a:lnTo>
                      <a:pt x="172" y="183"/>
                    </a:lnTo>
                    <a:lnTo>
                      <a:pt x="175" y="183"/>
                    </a:lnTo>
                    <a:lnTo>
                      <a:pt x="175" y="180"/>
                    </a:lnTo>
                    <a:lnTo>
                      <a:pt x="175" y="180"/>
                    </a:lnTo>
                    <a:lnTo>
                      <a:pt x="175" y="180"/>
                    </a:lnTo>
                    <a:lnTo>
                      <a:pt x="175" y="180"/>
                    </a:lnTo>
                    <a:lnTo>
                      <a:pt x="177" y="178"/>
                    </a:lnTo>
                    <a:lnTo>
                      <a:pt x="180" y="178"/>
                    </a:lnTo>
                    <a:lnTo>
                      <a:pt x="180" y="178"/>
                    </a:lnTo>
                    <a:lnTo>
                      <a:pt x="180" y="178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4" y="178"/>
                    </a:lnTo>
                    <a:lnTo>
                      <a:pt x="184" y="178"/>
                    </a:lnTo>
                    <a:lnTo>
                      <a:pt x="184" y="175"/>
                    </a:lnTo>
                    <a:lnTo>
                      <a:pt x="184" y="175"/>
                    </a:lnTo>
                    <a:lnTo>
                      <a:pt x="187" y="178"/>
                    </a:lnTo>
                    <a:lnTo>
                      <a:pt x="189" y="178"/>
                    </a:lnTo>
                    <a:lnTo>
                      <a:pt x="189" y="178"/>
                    </a:lnTo>
                    <a:lnTo>
                      <a:pt x="189" y="175"/>
                    </a:lnTo>
                    <a:lnTo>
                      <a:pt x="189" y="175"/>
                    </a:lnTo>
                    <a:lnTo>
                      <a:pt x="189" y="175"/>
                    </a:lnTo>
                    <a:lnTo>
                      <a:pt x="191" y="175"/>
                    </a:lnTo>
                    <a:lnTo>
                      <a:pt x="191" y="175"/>
                    </a:lnTo>
                    <a:lnTo>
                      <a:pt x="191" y="175"/>
                    </a:lnTo>
                    <a:lnTo>
                      <a:pt x="191" y="178"/>
                    </a:lnTo>
                    <a:lnTo>
                      <a:pt x="194" y="178"/>
                    </a:lnTo>
                    <a:lnTo>
                      <a:pt x="194" y="178"/>
                    </a:lnTo>
                    <a:lnTo>
                      <a:pt x="194" y="178"/>
                    </a:lnTo>
                    <a:lnTo>
                      <a:pt x="194" y="180"/>
                    </a:lnTo>
                    <a:lnTo>
                      <a:pt x="194" y="180"/>
                    </a:lnTo>
                    <a:lnTo>
                      <a:pt x="19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198" y="180"/>
                    </a:lnTo>
                    <a:lnTo>
                      <a:pt x="198" y="183"/>
                    </a:lnTo>
                    <a:lnTo>
                      <a:pt x="203" y="185"/>
                    </a:lnTo>
                    <a:lnTo>
                      <a:pt x="208" y="187"/>
                    </a:lnTo>
                    <a:lnTo>
                      <a:pt x="208" y="187"/>
                    </a:lnTo>
                    <a:lnTo>
                      <a:pt x="210" y="190"/>
                    </a:lnTo>
                    <a:lnTo>
                      <a:pt x="210" y="192"/>
                    </a:lnTo>
                    <a:lnTo>
                      <a:pt x="210" y="194"/>
                    </a:lnTo>
                    <a:lnTo>
                      <a:pt x="210" y="197"/>
                    </a:lnTo>
                    <a:lnTo>
                      <a:pt x="208" y="199"/>
                    </a:lnTo>
                    <a:lnTo>
                      <a:pt x="208" y="202"/>
                    </a:lnTo>
                    <a:lnTo>
                      <a:pt x="208" y="204"/>
                    </a:lnTo>
                    <a:lnTo>
                      <a:pt x="206" y="206"/>
                    </a:lnTo>
                    <a:lnTo>
                      <a:pt x="206" y="209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8" y="213"/>
                    </a:lnTo>
                    <a:lnTo>
                      <a:pt x="210" y="213"/>
                    </a:lnTo>
                    <a:lnTo>
                      <a:pt x="210" y="213"/>
                    </a:lnTo>
                    <a:lnTo>
                      <a:pt x="210" y="213"/>
                    </a:lnTo>
                    <a:lnTo>
                      <a:pt x="217" y="211"/>
                    </a:lnTo>
                    <a:lnTo>
                      <a:pt x="220" y="211"/>
                    </a:lnTo>
                    <a:lnTo>
                      <a:pt x="222" y="211"/>
                    </a:lnTo>
                    <a:lnTo>
                      <a:pt x="222" y="213"/>
                    </a:lnTo>
                    <a:lnTo>
                      <a:pt x="222" y="213"/>
                    </a:lnTo>
                    <a:lnTo>
                      <a:pt x="222" y="216"/>
                    </a:lnTo>
                    <a:lnTo>
                      <a:pt x="222" y="216"/>
                    </a:lnTo>
                    <a:lnTo>
                      <a:pt x="222" y="218"/>
                    </a:lnTo>
                    <a:lnTo>
                      <a:pt x="222" y="218"/>
                    </a:lnTo>
                    <a:lnTo>
                      <a:pt x="222" y="220"/>
                    </a:lnTo>
                    <a:lnTo>
                      <a:pt x="220" y="220"/>
                    </a:lnTo>
                    <a:lnTo>
                      <a:pt x="220" y="223"/>
                    </a:lnTo>
                    <a:lnTo>
                      <a:pt x="220" y="223"/>
                    </a:lnTo>
                    <a:lnTo>
                      <a:pt x="220" y="225"/>
                    </a:lnTo>
                    <a:lnTo>
                      <a:pt x="220" y="225"/>
                    </a:lnTo>
                    <a:lnTo>
                      <a:pt x="220" y="225"/>
                    </a:lnTo>
                    <a:lnTo>
                      <a:pt x="220" y="228"/>
                    </a:lnTo>
                    <a:lnTo>
                      <a:pt x="220" y="230"/>
                    </a:lnTo>
                    <a:lnTo>
                      <a:pt x="220" y="230"/>
                    </a:lnTo>
                    <a:lnTo>
                      <a:pt x="217" y="230"/>
                    </a:lnTo>
                    <a:lnTo>
                      <a:pt x="217" y="232"/>
                    </a:lnTo>
                    <a:lnTo>
                      <a:pt x="217" y="232"/>
                    </a:lnTo>
                    <a:lnTo>
                      <a:pt x="217" y="235"/>
                    </a:lnTo>
                    <a:lnTo>
                      <a:pt x="217" y="239"/>
                    </a:lnTo>
                    <a:lnTo>
                      <a:pt x="217" y="244"/>
                    </a:lnTo>
                    <a:lnTo>
                      <a:pt x="217" y="244"/>
                    </a:lnTo>
                    <a:lnTo>
                      <a:pt x="217" y="246"/>
                    </a:lnTo>
                    <a:lnTo>
                      <a:pt x="217" y="249"/>
                    </a:lnTo>
                    <a:lnTo>
                      <a:pt x="217" y="251"/>
                    </a:lnTo>
                    <a:lnTo>
                      <a:pt x="217" y="251"/>
                    </a:lnTo>
                    <a:lnTo>
                      <a:pt x="217" y="254"/>
                    </a:lnTo>
                    <a:lnTo>
                      <a:pt x="217" y="256"/>
                    </a:lnTo>
                    <a:lnTo>
                      <a:pt x="215" y="258"/>
                    </a:lnTo>
                    <a:lnTo>
                      <a:pt x="215" y="261"/>
                    </a:lnTo>
                    <a:lnTo>
                      <a:pt x="215" y="261"/>
                    </a:lnTo>
                    <a:lnTo>
                      <a:pt x="215" y="261"/>
                    </a:lnTo>
                    <a:lnTo>
                      <a:pt x="215" y="263"/>
                    </a:lnTo>
                    <a:lnTo>
                      <a:pt x="213" y="268"/>
                    </a:lnTo>
                    <a:lnTo>
                      <a:pt x="215" y="268"/>
                    </a:lnTo>
                    <a:lnTo>
                      <a:pt x="215" y="270"/>
                    </a:lnTo>
                    <a:lnTo>
                      <a:pt x="215" y="270"/>
                    </a:lnTo>
                    <a:lnTo>
                      <a:pt x="215" y="273"/>
                    </a:lnTo>
                    <a:lnTo>
                      <a:pt x="215" y="275"/>
                    </a:lnTo>
                    <a:lnTo>
                      <a:pt x="215" y="275"/>
                    </a:lnTo>
                    <a:lnTo>
                      <a:pt x="215" y="277"/>
                    </a:lnTo>
                    <a:lnTo>
                      <a:pt x="220" y="282"/>
                    </a:lnTo>
                    <a:lnTo>
                      <a:pt x="220" y="282"/>
                    </a:lnTo>
                    <a:lnTo>
                      <a:pt x="220" y="287"/>
                    </a:lnTo>
                    <a:lnTo>
                      <a:pt x="220" y="287"/>
                    </a:lnTo>
                    <a:lnTo>
                      <a:pt x="220" y="289"/>
                    </a:lnTo>
                    <a:lnTo>
                      <a:pt x="222" y="289"/>
                    </a:lnTo>
                    <a:lnTo>
                      <a:pt x="222" y="291"/>
                    </a:lnTo>
                    <a:lnTo>
                      <a:pt x="225" y="294"/>
                    </a:lnTo>
                    <a:lnTo>
                      <a:pt x="227" y="294"/>
                    </a:lnTo>
                    <a:lnTo>
                      <a:pt x="232" y="294"/>
                    </a:lnTo>
                    <a:lnTo>
                      <a:pt x="234" y="294"/>
                    </a:lnTo>
                    <a:lnTo>
                      <a:pt x="234" y="291"/>
                    </a:lnTo>
                    <a:lnTo>
                      <a:pt x="251" y="280"/>
                    </a:lnTo>
                    <a:lnTo>
                      <a:pt x="251" y="280"/>
                    </a:lnTo>
                    <a:lnTo>
                      <a:pt x="253" y="277"/>
                    </a:lnTo>
                    <a:lnTo>
                      <a:pt x="253" y="277"/>
                    </a:lnTo>
                    <a:lnTo>
                      <a:pt x="255" y="277"/>
                    </a:lnTo>
                    <a:lnTo>
                      <a:pt x="255" y="275"/>
                    </a:lnTo>
                    <a:lnTo>
                      <a:pt x="258" y="275"/>
                    </a:lnTo>
                    <a:lnTo>
                      <a:pt x="262" y="273"/>
                    </a:lnTo>
                    <a:lnTo>
                      <a:pt x="265" y="273"/>
                    </a:lnTo>
                    <a:lnTo>
                      <a:pt x="269" y="273"/>
                    </a:lnTo>
                    <a:lnTo>
                      <a:pt x="269" y="273"/>
                    </a:lnTo>
                    <a:lnTo>
                      <a:pt x="279" y="270"/>
                    </a:lnTo>
                    <a:lnTo>
                      <a:pt x="279" y="270"/>
                    </a:lnTo>
                    <a:lnTo>
                      <a:pt x="279" y="268"/>
                    </a:lnTo>
                    <a:lnTo>
                      <a:pt x="281" y="265"/>
                    </a:lnTo>
                    <a:lnTo>
                      <a:pt x="284" y="261"/>
                    </a:lnTo>
                    <a:lnTo>
                      <a:pt x="286" y="258"/>
                    </a:lnTo>
                    <a:lnTo>
                      <a:pt x="286" y="256"/>
                    </a:lnTo>
                    <a:lnTo>
                      <a:pt x="288" y="256"/>
                    </a:lnTo>
                    <a:lnTo>
                      <a:pt x="291" y="256"/>
                    </a:lnTo>
                    <a:lnTo>
                      <a:pt x="293" y="254"/>
                    </a:lnTo>
                    <a:lnTo>
                      <a:pt x="295" y="251"/>
                    </a:lnTo>
                    <a:lnTo>
                      <a:pt x="300" y="251"/>
                    </a:lnTo>
                    <a:lnTo>
                      <a:pt x="300" y="251"/>
                    </a:lnTo>
                    <a:lnTo>
                      <a:pt x="300" y="251"/>
                    </a:lnTo>
                    <a:lnTo>
                      <a:pt x="303" y="249"/>
                    </a:lnTo>
                    <a:lnTo>
                      <a:pt x="303" y="246"/>
                    </a:lnTo>
                    <a:lnTo>
                      <a:pt x="305" y="246"/>
                    </a:lnTo>
                    <a:lnTo>
                      <a:pt x="305" y="246"/>
                    </a:lnTo>
                    <a:lnTo>
                      <a:pt x="307" y="246"/>
                    </a:lnTo>
                    <a:lnTo>
                      <a:pt x="307" y="246"/>
                    </a:lnTo>
                    <a:lnTo>
                      <a:pt x="310" y="242"/>
                    </a:lnTo>
                    <a:lnTo>
                      <a:pt x="310" y="242"/>
                    </a:lnTo>
                    <a:lnTo>
                      <a:pt x="312" y="242"/>
                    </a:lnTo>
                    <a:lnTo>
                      <a:pt x="312" y="242"/>
                    </a:lnTo>
                    <a:lnTo>
                      <a:pt x="314" y="242"/>
                    </a:lnTo>
                    <a:lnTo>
                      <a:pt x="314" y="242"/>
                    </a:lnTo>
                    <a:lnTo>
                      <a:pt x="317" y="242"/>
                    </a:lnTo>
                    <a:lnTo>
                      <a:pt x="319" y="242"/>
                    </a:lnTo>
                    <a:lnTo>
                      <a:pt x="321" y="242"/>
                    </a:lnTo>
                    <a:lnTo>
                      <a:pt x="329" y="244"/>
                    </a:lnTo>
                    <a:lnTo>
                      <a:pt x="331" y="244"/>
                    </a:lnTo>
                    <a:lnTo>
                      <a:pt x="333" y="244"/>
                    </a:lnTo>
                    <a:lnTo>
                      <a:pt x="336" y="244"/>
                    </a:lnTo>
                    <a:lnTo>
                      <a:pt x="336" y="246"/>
                    </a:lnTo>
                    <a:lnTo>
                      <a:pt x="336" y="246"/>
                    </a:lnTo>
                    <a:lnTo>
                      <a:pt x="336" y="249"/>
                    </a:lnTo>
                    <a:lnTo>
                      <a:pt x="336" y="251"/>
                    </a:lnTo>
                    <a:lnTo>
                      <a:pt x="333" y="251"/>
                    </a:lnTo>
                    <a:lnTo>
                      <a:pt x="333" y="251"/>
                    </a:lnTo>
                    <a:lnTo>
                      <a:pt x="331" y="251"/>
                    </a:lnTo>
                    <a:lnTo>
                      <a:pt x="331" y="254"/>
                    </a:lnTo>
                    <a:lnTo>
                      <a:pt x="329" y="254"/>
                    </a:lnTo>
                    <a:lnTo>
                      <a:pt x="329" y="254"/>
                    </a:lnTo>
                    <a:lnTo>
                      <a:pt x="326" y="256"/>
                    </a:lnTo>
                    <a:lnTo>
                      <a:pt x="329" y="256"/>
                    </a:lnTo>
                    <a:lnTo>
                      <a:pt x="329" y="256"/>
                    </a:lnTo>
                    <a:lnTo>
                      <a:pt x="331" y="256"/>
                    </a:lnTo>
                    <a:lnTo>
                      <a:pt x="331" y="256"/>
                    </a:lnTo>
                    <a:lnTo>
                      <a:pt x="331" y="256"/>
                    </a:lnTo>
                    <a:lnTo>
                      <a:pt x="333" y="258"/>
                    </a:lnTo>
                    <a:lnTo>
                      <a:pt x="333" y="258"/>
                    </a:lnTo>
                    <a:lnTo>
                      <a:pt x="333" y="258"/>
                    </a:lnTo>
                    <a:lnTo>
                      <a:pt x="333" y="258"/>
                    </a:lnTo>
                    <a:lnTo>
                      <a:pt x="336" y="258"/>
                    </a:lnTo>
                    <a:lnTo>
                      <a:pt x="336" y="258"/>
                    </a:lnTo>
                    <a:lnTo>
                      <a:pt x="338" y="258"/>
                    </a:lnTo>
                    <a:lnTo>
                      <a:pt x="338" y="258"/>
                    </a:lnTo>
                    <a:lnTo>
                      <a:pt x="340" y="256"/>
                    </a:lnTo>
                    <a:lnTo>
                      <a:pt x="340" y="256"/>
                    </a:lnTo>
                    <a:lnTo>
                      <a:pt x="343" y="256"/>
                    </a:lnTo>
                    <a:lnTo>
                      <a:pt x="345" y="254"/>
                    </a:lnTo>
                    <a:lnTo>
                      <a:pt x="347" y="254"/>
                    </a:lnTo>
                    <a:lnTo>
                      <a:pt x="350" y="251"/>
                    </a:lnTo>
                    <a:lnTo>
                      <a:pt x="357" y="251"/>
                    </a:lnTo>
                    <a:lnTo>
                      <a:pt x="357" y="251"/>
                    </a:lnTo>
                    <a:lnTo>
                      <a:pt x="359" y="249"/>
                    </a:lnTo>
                    <a:lnTo>
                      <a:pt x="359" y="246"/>
                    </a:lnTo>
                    <a:lnTo>
                      <a:pt x="359" y="246"/>
                    </a:lnTo>
                    <a:lnTo>
                      <a:pt x="362" y="246"/>
                    </a:lnTo>
                    <a:lnTo>
                      <a:pt x="364" y="246"/>
                    </a:lnTo>
                    <a:lnTo>
                      <a:pt x="364" y="246"/>
                    </a:lnTo>
                    <a:lnTo>
                      <a:pt x="364" y="244"/>
                    </a:lnTo>
                    <a:lnTo>
                      <a:pt x="364" y="244"/>
                    </a:lnTo>
                    <a:lnTo>
                      <a:pt x="366" y="244"/>
                    </a:lnTo>
                    <a:lnTo>
                      <a:pt x="366" y="244"/>
                    </a:lnTo>
                    <a:lnTo>
                      <a:pt x="366" y="244"/>
                    </a:lnTo>
                    <a:lnTo>
                      <a:pt x="366" y="246"/>
                    </a:lnTo>
                    <a:lnTo>
                      <a:pt x="369" y="246"/>
                    </a:lnTo>
                    <a:lnTo>
                      <a:pt x="369" y="246"/>
                    </a:lnTo>
                    <a:lnTo>
                      <a:pt x="371" y="246"/>
                    </a:lnTo>
                    <a:lnTo>
                      <a:pt x="371" y="246"/>
                    </a:lnTo>
                    <a:lnTo>
                      <a:pt x="371" y="246"/>
                    </a:lnTo>
                    <a:lnTo>
                      <a:pt x="374" y="246"/>
                    </a:lnTo>
                    <a:lnTo>
                      <a:pt x="376" y="246"/>
                    </a:lnTo>
                    <a:lnTo>
                      <a:pt x="376" y="249"/>
                    </a:lnTo>
                    <a:lnTo>
                      <a:pt x="376" y="249"/>
                    </a:lnTo>
                    <a:lnTo>
                      <a:pt x="381" y="246"/>
                    </a:lnTo>
                    <a:lnTo>
                      <a:pt x="383" y="246"/>
                    </a:lnTo>
                    <a:lnTo>
                      <a:pt x="390" y="251"/>
                    </a:lnTo>
                    <a:lnTo>
                      <a:pt x="390" y="251"/>
                    </a:lnTo>
                    <a:lnTo>
                      <a:pt x="392" y="256"/>
                    </a:lnTo>
                    <a:lnTo>
                      <a:pt x="395" y="258"/>
                    </a:lnTo>
                    <a:lnTo>
                      <a:pt x="397" y="256"/>
                    </a:lnTo>
                    <a:lnTo>
                      <a:pt x="397" y="256"/>
                    </a:lnTo>
                    <a:lnTo>
                      <a:pt x="397" y="254"/>
                    </a:lnTo>
                    <a:lnTo>
                      <a:pt x="397" y="254"/>
                    </a:lnTo>
                    <a:lnTo>
                      <a:pt x="400" y="254"/>
                    </a:lnTo>
                    <a:lnTo>
                      <a:pt x="404" y="251"/>
                    </a:lnTo>
                    <a:lnTo>
                      <a:pt x="404" y="251"/>
                    </a:lnTo>
                    <a:lnTo>
                      <a:pt x="404" y="249"/>
                    </a:lnTo>
                    <a:lnTo>
                      <a:pt x="404" y="246"/>
                    </a:lnTo>
                    <a:lnTo>
                      <a:pt x="407" y="246"/>
                    </a:lnTo>
                    <a:lnTo>
                      <a:pt x="409" y="246"/>
                    </a:lnTo>
                    <a:lnTo>
                      <a:pt x="407" y="244"/>
                    </a:lnTo>
                    <a:close/>
                    <a:moveTo>
                      <a:pt x="168" y="5"/>
                    </a:moveTo>
                    <a:lnTo>
                      <a:pt x="170" y="5"/>
                    </a:lnTo>
                    <a:lnTo>
                      <a:pt x="170" y="7"/>
                    </a:lnTo>
                    <a:lnTo>
                      <a:pt x="172" y="7"/>
                    </a:lnTo>
                    <a:lnTo>
                      <a:pt x="172" y="7"/>
                    </a:lnTo>
                    <a:lnTo>
                      <a:pt x="172" y="7"/>
                    </a:lnTo>
                    <a:lnTo>
                      <a:pt x="172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8" y="3"/>
                    </a:lnTo>
                    <a:lnTo>
                      <a:pt x="168" y="3"/>
                    </a:lnTo>
                    <a:lnTo>
                      <a:pt x="168" y="5"/>
                    </a:lnTo>
                    <a:lnTo>
                      <a:pt x="168" y="5"/>
                    </a:lnTo>
                    <a:close/>
                    <a:moveTo>
                      <a:pt x="172" y="83"/>
                    </a:moveTo>
                    <a:lnTo>
                      <a:pt x="172" y="83"/>
                    </a:lnTo>
                    <a:lnTo>
                      <a:pt x="165" y="81"/>
                    </a:lnTo>
                    <a:lnTo>
                      <a:pt x="165" y="81"/>
                    </a:lnTo>
                    <a:lnTo>
                      <a:pt x="165" y="81"/>
                    </a:lnTo>
                    <a:lnTo>
                      <a:pt x="165" y="83"/>
                    </a:lnTo>
                    <a:lnTo>
                      <a:pt x="165" y="83"/>
                    </a:lnTo>
                    <a:lnTo>
                      <a:pt x="168" y="86"/>
                    </a:lnTo>
                    <a:lnTo>
                      <a:pt x="168" y="86"/>
                    </a:lnTo>
                    <a:lnTo>
                      <a:pt x="170" y="88"/>
                    </a:lnTo>
                    <a:lnTo>
                      <a:pt x="170" y="88"/>
                    </a:lnTo>
                    <a:lnTo>
                      <a:pt x="172" y="86"/>
                    </a:lnTo>
                    <a:lnTo>
                      <a:pt x="172" y="86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3"/>
                    </a:lnTo>
                    <a:lnTo>
                      <a:pt x="175" y="81"/>
                    </a:lnTo>
                    <a:lnTo>
                      <a:pt x="175" y="81"/>
                    </a:lnTo>
                    <a:lnTo>
                      <a:pt x="172" y="83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B6B3EA4-E6F7-4681-AFAE-B860D7D88A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0563" y="3117292"/>
                <a:ext cx="284590" cy="281657"/>
              </a:xfrm>
              <a:custGeom>
                <a:avLst/>
                <a:gdLst>
                  <a:gd name="T0" fmla="*/ 62 w 194"/>
                  <a:gd name="T1" fmla="*/ 100 h 192"/>
                  <a:gd name="T2" fmla="*/ 64 w 194"/>
                  <a:gd name="T3" fmla="*/ 97 h 192"/>
                  <a:gd name="T4" fmla="*/ 69 w 194"/>
                  <a:gd name="T5" fmla="*/ 95 h 192"/>
                  <a:gd name="T6" fmla="*/ 69 w 194"/>
                  <a:gd name="T7" fmla="*/ 95 h 192"/>
                  <a:gd name="T8" fmla="*/ 69 w 194"/>
                  <a:gd name="T9" fmla="*/ 97 h 192"/>
                  <a:gd name="T10" fmla="*/ 67 w 194"/>
                  <a:gd name="T11" fmla="*/ 100 h 192"/>
                  <a:gd name="T12" fmla="*/ 67 w 194"/>
                  <a:gd name="T13" fmla="*/ 102 h 192"/>
                  <a:gd name="T14" fmla="*/ 71 w 194"/>
                  <a:gd name="T15" fmla="*/ 100 h 192"/>
                  <a:gd name="T16" fmla="*/ 5 w 194"/>
                  <a:gd name="T17" fmla="*/ 45 h 192"/>
                  <a:gd name="T18" fmla="*/ 0 w 194"/>
                  <a:gd name="T19" fmla="*/ 50 h 192"/>
                  <a:gd name="T20" fmla="*/ 3 w 194"/>
                  <a:gd name="T21" fmla="*/ 52 h 192"/>
                  <a:gd name="T22" fmla="*/ 7 w 194"/>
                  <a:gd name="T23" fmla="*/ 45 h 192"/>
                  <a:gd name="T24" fmla="*/ 93 w 194"/>
                  <a:gd name="T25" fmla="*/ 104 h 192"/>
                  <a:gd name="T26" fmla="*/ 173 w 194"/>
                  <a:gd name="T27" fmla="*/ 182 h 192"/>
                  <a:gd name="T28" fmla="*/ 173 w 194"/>
                  <a:gd name="T29" fmla="*/ 187 h 192"/>
                  <a:gd name="T30" fmla="*/ 192 w 194"/>
                  <a:gd name="T31" fmla="*/ 17 h 192"/>
                  <a:gd name="T32" fmla="*/ 180 w 194"/>
                  <a:gd name="T33" fmla="*/ 7 h 192"/>
                  <a:gd name="T34" fmla="*/ 178 w 194"/>
                  <a:gd name="T35" fmla="*/ 5 h 192"/>
                  <a:gd name="T36" fmla="*/ 166 w 194"/>
                  <a:gd name="T37" fmla="*/ 3 h 192"/>
                  <a:gd name="T38" fmla="*/ 166 w 194"/>
                  <a:gd name="T39" fmla="*/ 10 h 192"/>
                  <a:gd name="T40" fmla="*/ 161 w 194"/>
                  <a:gd name="T41" fmla="*/ 10 h 192"/>
                  <a:gd name="T42" fmla="*/ 145 w 194"/>
                  <a:gd name="T43" fmla="*/ 14 h 192"/>
                  <a:gd name="T44" fmla="*/ 140 w 194"/>
                  <a:gd name="T45" fmla="*/ 24 h 192"/>
                  <a:gd name="T46" fmla="*/ 138 w 194"/>
                  <a:gd name="T47" fmla="*/ 29 h 192"/>
                  <a:gd name="T48" fmla="*/ 133 w 194"/>
                  <a:gd name="T49" fmla="*/ 36 h 192"/>
                  <a:gd name="T50" fmla="*/ 128 w 194"/>
                  <a:gd name="T51" fmla="*/ 40 h 192"/>
                  <a:gd name="T52" fmla="*/ 119 w 194"/>
                  <a:gd name="T53" fmla="*/ 52 h 192"/>
                  <a:gd name="T54" fmla="*/ 112 w 194"/>
                  <a:gd name="T55" fmla="*/ 66 h 192"/>
                  <a:gd name="T56" fmla="*/ 109 w 194"/>
                  <a:gd name="T57" fmla="*/ 71 h 192"/>
                  <a:gd name="T58" fmla="*/ 104 w 194"/>
                  <a:gd name="T59" fmla="*/ 83 h 192"/>
                  <a:gd name="T60" fmla="*/ 100 w 194"/>
                  <a:gd name="T61" fmla="*/ 92 h 192"/>
                  <a:gd name="T62" fmla="*/ 97 w 194"/>
                  <a:gd name="T63" fmla="*/ 104 h 192"/>
                  <a:gd name="T64" fmla="*/ 97 w 194"/>
                  <a:gd name="T65" fmla="*/ 111 h 192"/>
                  <a:gd name="T66" fmla="*/ 97 w 194"/>
                  <a:gd name="T67" fmla="*/ 114 h 192"/>
                  <a:gd name="T68" fmla="*/ 95 w 194"/>
                  <a:gd name="T69" fmla="*/ 119 h 192"/>
                  <a:gd name="T70" fmla="*/ 95 w 194"/>
                  <a:gd name="T71" fmla="*/ 123 h 192"/>
                  <a:gd name="T72" fmla="*/ 93 w 194"/>
                  <a:gd name="T73" fmla="*/ 128 h 192"/>
                  <a:gd name="T74" fmla="*/ 97 w 194"/>
                  <a:gd name="T75" fmla="*/ 130 h 192"/>
                  <a:gd name="T76" fmla="*/ 97 w 194"/>
                  <a:gd name="T77" fmla="*/ 133 h 192"/>
                  <a:gd name="T78" fmla="*/ 102 w 194"/>
                  <a:gd name="T79" fmla="*/ 140 h 192"/>
                  <a:gd name="T80" fmla="*/ 104 w 194"/>
                  <a:gd name="T81" fmla="*/ 149 h 192"/>
                  <a:gd name="T82" fmla="*/ 107 w 194"/>
                  <a:gd name="T83" fmla="*/ 159 h 192"/>
                  <a:gd name="T84" fmla="*/ 114 w 194"/>
                  <a:gd name="T85" fmla="*/ 161 h 192"/>
                  <a:gd name="T86" fmla="*/ 121 w 194"/>
                  <a:gd name="T87" fmla="*/ 166 h 192"/>
                  <a:gd name="T88" fmla="*/ 126 w 194"/>
                  <a:gd name="T89" fmla="*/ 185 h 192"/>
                  <a:gd name="T90" fmla="*/ 128 w 194"/>
                  <a:gd name="T91" fmla="*/ 190 h 192"/>
                  <a:gd name="T92" fmla="*/ 135 w 194"/>
                  <a:gd name="T93" fmla="*/ 187 h 192"/>
                  <a:gd name="T94" fmla="*/ 140 w 194"/>
                  <a:gd name="T95" fmla="*/ 161 h 192"/>
                  <a:gd name="T96" fmla="*/ 149 w 194"/>
                  <a:gd name="T97" fmla="*/ 145 h 192"/>
                  <a:gd name="T98" fmla="*/ 157 w 194"/>
                  <a:gd name="T99" fmla="*/ 137 h 192"/>
                  <a:gd name="T100" fmla="*/ 161 w 194"/>
                  <a:gd name="T101" fmla="*/ 126 h 192"/>
                  <a:gd name="T102" fmla="*/ 166 w 194"/>
                  <a:gd name="T103" fmla="*/ 111 h 192"/>
                  <a:gd name="T104" fmla="*/ 175 w 194"/>
                  <a:gd name="T105" fmla="*/ 74 h 192"/>
                  <a:gd name="T106" fmla="*/ 175 w 194"/>
                  <a:gd name="T107" fmla="*/ 66 h 192"/>
                  <a:gd name="T108" fmla="*/ 183 w 194"/>
                  <a:gd name="T109" fmla="*/ 59 h 192"/>
                  <a:gd name="T110" fmla="*/ 183 w 194"/>
                  <a:gd name="T111" fmla="*/ 55 h 192"/>
                  <a:gd name="T112" fmla="*/ 185 w 194"/>
                  <a:gd name="T113" fmla="*/ 48 h 192"/>
                  <a:gd name="T114" fmla="*/ 187 w 194"/>
                  <a:gd name="T115" fmla="*/ 40 h 192"/>
                  <a:gd name="T116" fmla="*/ 185 w 194"/>
                  <a:gd name="T117" fmla="*/ 38 h 192"/>
                  <a:gd name="T118" fmla="*/ 187 w 194"/>
                  <a:gd name="T119" fmla="*/ 24 h 192"/>
                  <a:gd name="T120" fmla="*/ 168 w 194"/>
                  <a:gd name="T121" fmla="*/ 149 h 192"/>
                  <a:gd name="T122" fmla="*/ 168 w 194"/>
                  <a:gd name="T123" fmla="*/ 15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4" h="192">
                    <a:moveTo>
                      <a:pt x="64" y="95"/>
                    </a:moveTo>
                    <a:lnTo>
                      <a:pt x="64" y="97"/>
                    </a:lnTo>
                    <a:lnTo>
                      <a:pt x="64" y="97"/>
                    </a:lnTo>
                    <a:lnTo>
                      <a:pt x="62" y="97"/>
                    </a:lnTo>
                    <a:lnTo>
                      <a:pt x="62" y="97"/>
                    </a:lnTo>
                    <a:lnTo>
                      <a:pt x="62" y="97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2" y="100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64" y="97"/>
                    </a:lnTo>
                    <a:lnTo>
                      <a:pt x="64" y="97"/>
                    </a:lnTo>
                    <a:lnTo>
                      <a:pt x="64" y="97"/>
                    </a:lnTo>
                    <a:lnTo>
                      <a:pt x="64" y="95"/>
                    </a:lnTo>
                    <a:lnTo>
                      <a:pt x="64" y="95"/>
                    </a:lnTo>
                    <a:lnTo>
                      <a:pt x="64" y="95"/>
                    </a:lnTo>
                    <a:lnTo>
                      <a:pt x="64" y="95"/>
                    </a:lnTo>
                    <a:lnTo>
                      <a:pt x="64" y="95"/>
                    </a:lnTo>
                    <a:close/>
                    <a:moveTo>
                      <a:pt x="69" y="95"/>
                    </a:moveTo>
                    <a:lnTo>
                      <a:pt x="69" y="95"/>
                    </a:lnTo>
                    <a:lnTo>
                      <a:pt x="69" y="95"/>
                    </a:lnTo>
                    <a:lnTo>
                      <a:pt x="69" y="95"/>
                    </a:lnTo>
                    <a:lnTo>
                      <a:pt x="69" y="95"/>
                    </a:lnTo>
                    <a:lnTo>
                      <a:pt x="69" y="95"/>
                    </a:lnTo>
                    <a:lnTo>
                      <a:pt x="69" y="95"/>
                    </a:lnTo>
                    <a:lnTo>
                      <a:pt x="69" y="92"/>
                    </a:lnTo>
                    <a:lnTo>
                      <a:pt x="69" y="92"/>
                    </a:lnTo>
                    <a:lnTo>
                      <a:pt x="67" y="92"/>
                    </a:lnTo>
                    <a:lnTo>
                      <a:pt x="67" y="92"/>
                    </a:lnTo>
                    <a:lnTo>
                      <a:pt x="67" y="95"/>
                    </a:lnTo>
                    <a:lnTo>
                      <a:pt x="69" y="95"/>
                    </a:lnTo>
                    <a:close/>
                    <a:moveTo>
                      <a:pt x="71" y="97"/>
                    </a:moveTo>
                    <a:lnTo>
                      <a:pt x="71" y="97"/>
                    </a:lnTo>
                    <a:lnTo>
                      <a:pt x="71" y="97"/>
                    </a:lnTo>
                    <a:lnTo>
                      <a:pt x="71" y="97"/>
                    </a:lnTo>
                    <a:lnTo>
                      <a:pt x="69" y="97"/>
                    </a:lnTo>
                    <a:lnTo>
                      <a:pt x="69" y="97"/>
                    </a:lnTo>
                    <a:lnTo>
                      <a:pt x="71" y="97"/>
                    </a:lnTo>
                    <a:lnTo>
                      <a:pt x="69" y="97"/>
                    </a:lnTo>
                    <a:lnTo>
                      <a:pt x="69" y="97"/>
                    </a:lnTo>
                    <a:lnTo>
                      <a:pt x="67" y="97"/>
                    </a:lnTo>
                    <a:lnTo>
                      <a:pt x="67" y="97"/>
                    </a:lnTo>
                    <a:lnTo>
                      <a:pt x="67" y="97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9" y="100"/>
                    </a:lnTo>
                    <a:lnTo>
                      <a:pt x="69" y="100"/>
                    </a:lnTo>
                    <a:lnTo>
                      <a:pt x="69" y="100"/>
                    </a:lnTo>
                    <a:lnTo>
                      <a:pt x="69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0"/>
                    </a:lnTo>
                    <a:lnTo>
                      <a:pt x="67" y="102"/>
                    </a:lnTo>
                    <a:lnTo>
                      <a:pt x="67" y="102"/>
                    </a:lnTo>
                    <a:lnTo>
                      <a:pt x="69" y="102"/>
                    </a:lnTo>
                    <a:lnTo>
                      <a:pt x="69" y="102"/>
                    </a:lnTo>
                    <a:lnTo>
                      <a:pt x="69" y="102"/>
                    </a:lnTo>
                    <a:lnTo>
                      <a:pt x="69" y="100"/>
                    </a:lnTo>
                    <a:lnTo>
                      <a:pt x="69" y="100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74" y="100"/>
                    </a:lnTo>
                    <a:lnTo>
                      <a:pt x="74" y="100"/>
                    </a:lnTo>
                    <a:lnTo>
                      <a:pt x="74" y="100"/>
                    </a:lnTo>
                    <a:lnTo>
                      <a:pt x="74" y="100"/>
                    </a:lnTo>
                    <a:lnTo>
                      <a:pt x="71" y="97"/>
                    </a:lnTo>
                    <a:close/>
                    <a:moveTo>
                      <a:pt x="7" y="45"/>
                    </a:moveTo>
                    <a:lnTo>
                      <a:pt x="7" y="45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3" y="45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3" y="52"/>
                    </a:lnTo>
                    <a:lnTo>
                      <a:pt x="3" y="52"/>
                    </a:lnTo>
                    <a:lnTo>
                      <a:pt x="3" y="52"/>
                    </a:lnTo>
                    <a:lnTo>
                      <a:pt x="3" y="50"/>
                    </a:lnTo>
                    <a:lnTo>
                      <a:pt x="5" y="50"/>
                    </a:lnTo>
                    <a:lnTo>
                      <a:pt x="7" y="50"/>
                    </a:lnTo>
                    <a:lnTo>
                      <a:pt x="7" y="50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0" y="45"/>
                    </a:lnTo>
                    <a:lnTo>
                      <a:pt x="7" y="45"/>
                    </a:lnTo>
                    <a:close/>
                    <a:moveTo>
                      <a:pt x="95" y="104"/>
                    </a:moveTo>
                    <a:lnTo>
                      <a:pt x="95" y="102"/>
                    </a:lnTo>
                    <a:lnTo>
                      <a:pt x="97" y="100"/>
                    </a:lnTo>
                    <a:lnTo>
                      <a:pt x="97" y="100"/>
                    </a:lnTo>
                    <a:lnTo>
                      <a:pt x="95" y="102"/>
                    </a:lnTo>
                    <a:lnTo>
                      <a:pt x="93" y="104"/>
                    </a:lnTo>
                    <a:lnTo>
                      <a:pt x="90" y="107"/>
                    </a:lnTo>
                    <a:lnTo>
                      <a:pt x="93" y="107"/>
                    </a:lnTo>
                    <a:lnTo>
                      <a:pt x="93" y="104"/>
                    </a:lnTo>
                    <a:lnTo>
                      <a:pt x="93" y="104"/>
                    </a:lnTo>
                    <a:lnTo>
                      <a:pt x="93" y="104"/>
                    </a:lnTo>
                    <a:lnTo>
                      <a:pt x="95" y="104"/>
                    </a:lnTo>
                    <a:close/>
                    <a:moveTo>
                      <a:pt x="173" y="185"/>
                    </a:moveTo>
                    <a:lnTo>
                      <a:pt x="173" y="185"/>
                    </a:lnTo>
                    <a:lnTo>
                      <a:pt x="173" y="185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68" y="182"/>
                    </a:lnTo>
                    <a:lnTo>
                      <a:pt x="168" y="182"/>
                    </a:lnTo>
                    <a:lnTo>
                      <a:pt x="168" y="185"/>
                    </a:lnTo>
                    <a:lnTo>
                      <a:pt x="168" y="185"/>
                    </a:lnTo>
                    <a:lnTo>
                      <a:pt x="168" y="185"/>
                    </a:lnTo>
                    <a:lnTo>
                      <a:pt x="171" y="185"/>
                    </a:lnTo>
                    <a:lnTo>
                      <a:pt x="171" y="187"/>
                    </a:lnTo>
                    <a:lnTo>
                      <a:pt x="173" y="187"/>
                    </a:lnTo>
                    <a:lnTo>
                      <a:pt x="173" y="187"/>
                    </a:lnTo>
                    <a:lnTo>
                      <a:pt x="173" y="187"/>
                    </a:lnTo>
                    <a:lnTo>
                      <a:pt x="173" y="185"/>
                    </a:lnTo>
                    <a:lnTo>
                      <a:pt x="173" y="185"/>
                    </a:lnTo>
                    <a:close/>
                    <a:moveTo>
                      <a:pt x="194" y="17"/>
                    </a:moveTo>
                    <a:lnTo>
                      <a:pt x="194" y="17"/>
                    </a:lnTo>
                    <a:lnTo>
                      <a:pt x="194" y="17"/>
                    </a:lnTo>
                    <a:lnTo>
                      <a:pt x="192" y="17"/>
                    </a:lnTo>
                    <a:lnTo>
                      <a:pt x="192" y="17"/>
                    </a:lnTo>
                    <a:lnTo>
                      <a:pt x="192" y="17"/>
                    </a:lnTo>
                    <a:lnTo>
                      <a:pt x="190" y="14"/>
                    </a:lnTo>
                    <a:lnTo>
                      <a:pt x="190" y="14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90" y="10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8" y="5"/>
                    </a:lnTo>
                    <a:lnTo>
                      <a:pt x="175" y="5"/>
                    </a:lnTo>
                    <a:lnTo>
                      <a:pt x="173" y="3"/>
                    </a:lnTo>
                    <a:lnTo>
                      <a:pt x="173" y="0"/>
                    </a:lnTo>
                    <a:lnTo>
                      <a:pt x="171" y="0"/>
                    </a:lnTo>
                    <a:lnTo>
                      <a:pt x="168" y="0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6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4" y="7"/>
                    </a:lnTo>
                    <a:lnTo>
                      <a:pt x="164" y="7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0"/>
                    </a:lnTo>
                    <a:lnTo>
                      <a:pt x="166" y="10"/>
                    </a:lnTo>
                    <a:lnTo>
                      <a:pt x="164" y="10"/>
                    </a:lnTo>
                    <a:lnTo>
                      <a:pt x="164" y="7"/>
                    </a:lnTo>
                    <a:lnTo>
                      <a:pt x="164" y="7"/>
                    </a:lnTo>
                    <a:lnTo>
                      <a:pt x="164" y="7"/>
                    </a:lnTo>
                    <a:lnTo>
                      <a:pt x="164" y="7"/>
                    </a:lnTo>
                    <a:lnTo>
                      <a:pt x="161" y="7"/>
                    </a:lnTo>
                    <a:lnTo>
                      <a:pt x="161" y="10"/>
                    </a:lnTo>
                    <a:lnTo>
                      <a:pt x="161" y="10"/>
                    </a:lnTo>
                    <a:lnTo>
                      <a:pt x="159" y="10"/>
                    </a:lnTo>
                    <a:lnTo>
                      <a:pt x="154" y="10"/>
                    </a:lnTo>
                    <a:lnTo>
                      <a:pt x="152" y="12"/>
                    </a:lnTo>
                    <a:lnTo>
                      <a:pt x="152" y="12"/>
                    </a:lnTo>
                    <a:lnTo>
                      <a:pt x="149" y="12"/>
                    </a:lnTo>
                    <a:lnTo>
                      <a:pt x="149" y="12"/>
                    </a:lnTo>
                    <a:lnTo>
                      <a:pt x="147" y="14"/>
                    </a:lnTo>
                    <a:lnTo>
                      <a:pt x="145" y="14"/>
                    </a:lnTo>
                    <a:lnTo>
                      <a:pt x="142" y="17"/>
                    </a:lnTo>
                    <a:lnTo>
                      <a:pt x="142" y="19"/>
                    </a:lnTo>
                    <a:lnTo>
                      <a:pt x="140" y="22"/>
                    </a:lnTo>
                    <a:lnTo>
                      <a:pt x="140" y="22"/>
                    </a:lnTo>
                    <a:lnTo>
                      <a:pt x="140" y="22"/>
                    </a:lnTo>
                    <a:lnTo>
                      <a:pt x="140" y="22"/>
                    </a:lnTo>
                    <a:lnTo>
                      <a:pt x="140" y="22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38" y="24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9"/>
                    </a:lnTo>
                    <a:lnTo>
                      <a:pt x="138" y="29"/>
                    </a:lnTo>
                    <a:lnTo>
                      <a:pt x="138" y="29"/>
                    </a:lnTo>
                    <a:lnTo>
                      <a:pt x="135" y="31"/>
                    </a:lnTo>
                    <a:lnTo>
                      <a:pt x="135" y="31"/>
                    </a:lnTo>
                    <a:lnTo>
                      <a:pt x="135" y="31"/>
                    </a:lnTo>
                    <a:lnTo>
                      <a:pt x="135" y="33"/>
                    </a:lnTo>
                    <a:lnTo>
                      <a:pt x="135" y="33"/>
                    </a:lnTo>
                    <a:lnTo>
                      <a:pt x="135" y="33"/>
                    </a:lnTo>
                    <a:lnTo>
                      <a:pt x="133" y="36"/>
                    </a:lnTo>
                    <a:lnTo>
                      <a:pt x="133" y="36"/>
                    </a:lnTo>
                    <a:lnTo>
                      <a:pt x="133" y="36"/>
                    </a:lnTo>
                    <a:lnTo>
                      <a:pt x="130" y="36"/>
                    </a:lnTo>
                    <a:lnTo>
                      <a:pt x="130" y="36"/>
                    </a:lnTo>
                    <a:lnTo>
                      <a:pt x="130" y="3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28" y="40"/>
                    </a:lnTo>
                    <a:lnTo>
                      <a:pt x="126" y="40"/>
                    </a:lnTo>
                    <a:lnTo>
                      <a:pt x="126" y="40"/>
                    </a:lnTo>
                    <a:lnTo>
                      <a:pt x="126" y="43"/>
                    </a:lnTo>
                    <a:lnTo>
                      <a:pt x="126" y="45"/>
                    </a:lnTo>
                    <a:lnTo>
                      <a:pt x="126" y="45"/>
                    </a:lnTo>
                    <a:lnTo>
                      <a:pt x="123" y="48"/>
                    </a:lnTo>
                    <a:lnTo>
                      <a:pt x="123" y="48"/>
                    </a:lnTo>
                    <a:lnTo>
                      <a:pt x="121" y="52"/>
                    </a:lnTo>
                    <a:lnTo>
                      <a:pt x="119" y="52"/>
                    </a:lnTo>
                    <a:lnTo>
                      <a:pt x="119" y="55"/>
                    </a:lnTo>
                    <a:lnTo>
                      <a:pt x="116" y="57"/>
                    </a:lnTo>
                    <a:lnTo>
                      <a:pt x="116" y="59"/>
                    </a:lnTo>
                    <a:lnTo>
                      <a:pt x="116" y="62"/>
                    </a:lnTo>
                    <a:lnTo>
                      <a:pt x="116" y="62"/>
                    </a:lnTo>
                    <a:lnTo>
                      <a:pt x="116" y="62"/>
                    </a:lnTo>
                    <a:lnTo>
                      <a:pt x="116" y="62"/>
                    </a:lnTo>
                    <a:lnTo>
                      <a:pt x="114" y="64"/>
                    </a:lnTo>
                    <a:lnTo>
                      <a:pt x="112" y="66"/>
                    </a:lnTo>
                    <a:lnTo>
                      <a:pt x="112" y="66"/>
                    </a:lnTo>
                    <a:lnTo>
                      <a:pt x="112" y="69"/>
                    </a:lnTo>
                    <a:lnTo>
                      <a:pt x="112" y="69"/>
                    </a:lnTo>
                    <a:lnTo>
                      <a:pt x="112" y="69"/>
                    </a:lnTo>
                    <a:lnTo>
                      <a:pt x="112" y="71"/>
                    </a:lnTo>
                    <a:lnTo>
                      <a:pt x="112" y="71"/>
                    </a:lnTo>
                    <a:lnTo>
                      <a:pt x="109" y="71"/>
                    </a:lnTo>
                    <a:lnTo>
                      <a:pt x="109" y="71"/>
                    </a:lnTo>
                    <a:lnTo>
                      <a:pt x="109" y="71"/>
                    </a:lnTo>
                    <a:lnTo>
                      <a:pt x="109" y="71"/>
                    </a:lnTo>
                    <a:lnTo>
                      <a:pt x="109" y="74"/>
                    </a:lnTo>
                    <a:lnTo>
                      <a:pt x="107" y="76"/>
                    </a:lnTo>
                    <a:lnTo>
                      <a:pt x="107" y="78"/>
                    </a:lnTo>
                    <a:lnTo>
                      <a:pt x="107" y="78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83"/>
                    </a:lnTo>
                    <a:lnTo>
                      <a:pt x="102" y="83"/>
                    </a:lnTo>
                    <a:lnTo>
                      <a:pt x="102" y="85"/>
                    </a:lnTo>
                    <a:lnTo>
                      <a:pt x="102" y="85"/>
                    </a:lnTo>
                    <a:lnTo>
                      <a:pt x="102" y="85"/>
                    </a:lnTo>
                    <a:lnTo>
                      <a:pt x="100" y="88"/>
                    </a:lnTo>
                    <a:lnTo>
                      <a:pt x="100" y="88"/>
                    </a:lnTo>
                    <a:lnTo>
                      <a:pt x="100" y="90"/>
                    </a:lnTo>
                    <a:lnTo>
                      <a:pt x="100" y="92"/>
                    </a:lnTo>
                    <a:lnTo>
                      <a:pt x="100" y="92"/>
                    </a:lnTo>
                    <a:lnTo>
                      <a:pt x="97" y="95"/>
                    </a:lnTo>
                    <a:lnTo>
                      <a:pt x="97" y="97"/>
                    </a:lnTo>
                    <a:lnTo>
                      <a:pt x="97" y="100"/>
                    </a:lnTo>
                    <a:lnTo>
                      <a:pt x="97" y="102"/>
                    </a:lnTo>
                    <a:lnTo>
                      <a:pt x="97" y="104"/>
                    </a:lnTo>
                    <a:lnTo>
                      <a:pt x="100" y="104"/>
                    </a:lnTo>
                    <a:lnTo>
                      <a:pt x="97" y="104"/>
                    </a:lnTo>
                    <a:lnTo>
                      <a:pt x="97" y="104"/>
                    </a:lnTo>
                    <a:lnTo>
                      <a:pt x="97" y="104"/>
                    </a:lnTo>
                    <a:lnTo>
                      <a:pt x="97" y="104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7" y="109"/>
                    </a:lnTo>
                    <a:lnTo>
                      <a:pt x="100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7" y="114"/>
                    </a:lnTo>
                    <a:lnTo>
                      <a:pt x="95" y="114"/>
                    </a:lnTo>
                    <a:lnTo>
                      <a:pt x="95" y="116"/>
                    </a:lnTo>
                    <a:lnTo>
                      <a:pt x="95" y="116"/>
                    </a:lnTo>
                    <a:lnTo>
                      <a:pt x="95" y="119"/>
                    </a:lnTo>
                    <a:lnTo>
                      <a:pt x="95" y="119"/>
                    </a:lnTo>
                    <a:lnTo>
                      <a:pt x="95" y="119"/>
                    </a:lnTo>
                    <a:lnTo>
                      <a:pt x="95" y="119"/>
                    </a:lnTo>
                    <a:lnTo>
                      <a:pt x="95" y="121"/>
                    </a:lnTo>
                    <a:lnTo>
                      <a:pt x="95" y="121"/>
                    </a:lnTo>
                    <a:lnTo>
                      <a:pt x="95" y="121"/>
                    </a:lnTo>
                    <a:lnTo>
                      <a:pt x="95" y="121"/>
                    </a:lnTo>
                    <a:lnTo>
                      <a:pt x="93" y="121"/>
                    </a:lnTo>
                    <a:lnTo>
                      <a:pt x="93" y="123"/>
                    </a:lnTo>
                    <a:lnTo>
                      <a:pt x="95" y="123"/>
                    </a:lnTo>
                    <a:lnTo>
                      <a:pt x="95" y="123"/>
                    </a:lnTo>
                    <a:lnTo>
                      <a:pt x="95" y="123"/>
                    </a:lnTo>
                    <a:lnTo>
                      <a:pt x="93" y="123"/>
                    </a:lnTo>
                    <a:lnTo>
                      <a:pt x="93" y="126"/>
                    </a:lnTo>
                    <a:lnTo>
                      <a:pt x="95" y="126"/>
                    </a:lnTo>
                    <a:lnTo>
                      <a:pt x="95" y="126"/>
                    </a:lnTo>
                    <a:lnTo>
                      <a:pt x="95" y="126"/>
                    </a:lnTo>
                    <a:lnTo>
                      <a:pt x="95" y="126"/>
                    </a:lnTo>
                    <a:lnTo>
                      <a:pt x="95" y="126"/>
                    </a:lnTo>
                    <a:lnTo>
                      <a:pt x="93" y="126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5" y="128"/>
                    </a:lnTo>
                    <a:lnTo>
                      <a:pt x="95" y="128"/>
                    </a:lnTo>
                    <a:lnTo>
                      <a:pt x="95" y="128"/>
                    </a:lnTo>
                    <a:lnTo>
                      <a:pt x="95" y="128"/>
                    </a:lnTo>
                    <a:lnTo>
                      <a:pt x="95" y="128"/>
                    </a:lnTo>
                    <a:lnTo>
                      <a:pt x="97" y="128"/>
                    </a:lnTo>
                    <a:lnTo>
                      <a:pt x="97" y="130"/>
                    </a:lnTo>
                    <a:lnTo>
                      <a:pt x="97" y="130"/>
                    </a:lnTo>
                    <a:lnTo>
                      <a:pt x="97" y="130"/>
                    </a:lnTo>
                    <a:lnTo>
                      <a:pt x="97" y="130"/>
                    </a:lnTo>
                    <a:lnTo>
                      <a:pt x="97" y="130"/>
                    </a:lnTo>
                    <a:lnTo>
                      <a:pt x="97" y="128"/>
                    </a:lnTo>
                    <a:lnTo>
                      <a:pt x="100" y="130"/>
                    </a:lnTo>
                    <a:lnTo>
                      <a:pt x="100" y="130"/>
                    </a:lnTo>
                    <a:lnTo>
                      <a:pt x="100" y="130"/>
                    </a:lnTo>
                    <a:lnTo>
                      <a:pt x="97" y="133"/>
                    </a:lnTo>
                    <a:lnTo>
                      <a:pt x="100" y="133"/>
                    </a:lnTo>
                    <a:lnTo>
                      <a:pt x="100" y="133"/>
                    </a:lnTo>
                    <a:lnTo>
                      <a:pt x="100" y="135"/>
                    </a:lnTo>
                    <a:lnTo>
                      <a:pt x="100" y="137"/>
                    </a:lnTo>
                    <a:lnTo>
                      <a:pt x="100" y="137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0" y="142"/>
                    </a:lnTo>
                    <a:lnTo>
                      <a:pt x="100" y="142"/>
                    </a:lnTo>
                    <a:lnTo>
                      <a:pt x="102" y="142"/>
                    </a:lnTo>
                    <a:lnTo>
                      <a:pt x="102" y="145"/>
                    </a:lnTo>
                    <a:lnTo>
                      <a:pt x="102" y="147"/>
                    </a:lnTo>
                    <a:lnTo>
                      <a:pt x="104" y="147"/>
                    </a:lnTo>
                    <a:lnTo>
                      <a:pt x="104" y="149"/>
                    </a:lnTo>
                    <a:lnTo>
                      <a:pt x="104" y="149"/>
                    </a:lnTo>
                    <a:lnTo>
                      <a:pt x="102" y="149"/>
                    </a:lnTo>
                    <a:lnTo>
                      <a:pt x="104" y="152"/>
                    </a:lnTo>
                    <a:lnTo>
                      <a:pt x="104" y="152"/>
                    </a:lnTo>
                    <a:lnTo>
                      <a:pt x="107" y="154"/>
                    </a:lnTo>
                    <a:lnTo>
                      <a:pt x="107" y="154"/>
                    </a:lnTo>
                    <a:lnTo>
                      <a:pt x="107" y="156"/>
                    </a:lnTo>
                    <a:lnTo>
                      <a:pt x="107" y="156"/>
                    </a:lnTo>
                    <a:lnTo>
                      <a:pt x="107" y="159"/>
                    </a:lnTo>
                    <a:lnTo>
                      <a:pt x="104" y="154"/>
                    </a:lnTo>
                    <a:lnTo>
                      <a:pt x="107" y="159"/>
                    </a:lnTo>
                    <a:lnTo>
                      <a:pt x="112" y="161"/>
                    </a:lnTo>
                    <a:lnTo>
                      <a:pt x="112" y="161"/>
                    </a:lnTo>
                    <a:lnTo>
                      <a:pt x="112" y="161"/>
                    </a:lnTo>
                    <a:lnTo>
                      <a:pt x="112" y="161"/>
                    </a:lnTo>
                    <a:lnTo>
                      <a:pt x="112" y="161"/>
                    </a:lnTo>
                    <a:lnTo>
                      <a:pt x="112" y="161"/>
                    </a:lnTo>
                    <a:lnTo>
                      <a:pt x="114" y="161"/>
                    </a:lnTo>
                    <a:lnTo>
                      <a:pt x="114" y="161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19" y="163"/>
                    </a:lnTo>
                    <a:lnTo>
                      <a:pt x="119" y="163"/>
                    </a:lnTo>
                    <a:lnTo>
                      <a:pt x="119" y="166"/>
                    </a:lnTo>
                    <a:lnTo>
                      <a:pt x="119" y="166"/>
                    </a:lnTo>
                    <a:lnTo>
                      <a:pt x="121" y="166"/>
                    </a:lnTo>
                    <a:lnTo>
                      <a:pt x="121" y="166"/>
                    </a:lnTo>
                    <a:lnTo>
                      <a:pt x="121" y="168"/>
                    </a:lnTo>
                    <a:lnTo>
                      <a:pt x="123" y="171"/>
                    </a:lnTo>
                    <a:lnTo>
                      <a:pt x="123" y="171"/>
                    </a:lnTo>
                    <a:lnTo>
                      <a:pt x="128" y="180"/>
                    </a:lnTo>
                    <a:lnTo>
                      <a:pt x="126" y="182"/>
                    </a:lnTo>
                    <a:lnTo>
                      <a:pt x="126" y="182"/>
                    </a:lnTo>
                    <a:lnTo>
                      <a:pt x="126" y="182"/>
                    </a:lnTo>
                    <a:lnTo>
                      <a:pt x="126" y="185"/>
                    </a:lnTo>
                    <a:lnTo>
                      <a:pt x="126" y="185"/>
                    </a:lnTo>
                    <a:lnTo>
                      <a:pt x="126" y="187"/>
                    </a:lnTo>
                    <a:lnTo>
                      <a:pt x="126" y="187"/>
                    </a:lnTo>
                    <a:lnTo>
                      <a:pt x="128" y="190"/>
                    </a:lnTo>
                    <a:lnTo>
                      <a:pt x="128" y="190"/>
                    </a:lnTo>
                    <a:lnTo>
                      <a:pt x="128" y="190"/>
                    </a:lnTo>
                    <a:lnTo>
                      <a:pt x="128" y="192"/>
                    </a:lnTo>
                    <a:lnTo>
                      <a:pt x="128" y="192"/>
                    </a:lnTo>
                    <a:lnTo>
                      <a:pt x="128" y="190"/>
                    </a:lnTo>
                    <a:lnTo>
                      <a:pt x="128" y="190"/>
                    </a:lnTo>
                    <a:lnTo>
                      <a:pt x="130" y="190"/>
                    </a:lnTo>
                    <a:lnTo>
                      <a:pt x="133" y="190"/>
                    </a:lnTo>
                    <a:lnTo>
                      <a:pt x="133" y="192"/>
                    </a:lnTo>
                    <a:lnTo>
                      <a:pt x="135" y="192"/>
                    </a:lnTo>
                    <a:lnTo>
                      <a:pt x="135" y="192"/>
                    </a:lnTo>
                    <a:lnTo>
                      <a:pt x="135" y="190"/>
                    </a:lnTo>
                    <a:lnTo>
                      <a:pt x="135" y="187"/>
                    </a:lnTo>
                    <a:lnTo>
                      <a:pt x="135" y="187"/>
                    </a:lnTo>
                    <a:lnTo>
                      <a:pt x="135" y="187"/>
                    </a:lnTo>
                    <a:lnTo>
                      <a:pt x="135" y="185"/>
                    </a:lnTo>
                    <a:lnTo>
                      <a:pt x="138" y="185"/>
                    </a:lnTo>
                    <a:lnTo>
                      <a:pt x="135" y="173"/>
                    </a:lnTo>
                    <a:lnTo>
                      <a:pt x="135" y="171"/>
                    </a:lnTo>
                    <a:lnTo>
                      <a:pt x="138" y="168"/>
                    </a:lnTo>
                    <a:lnTo>
                      <a:pt x="138" y="166"/>
                    </a:lnTo>
                    <a:lnTo>
                      <a:pt x="140" y="163"/>
                    </a:lnTo>
                    <a:lnTo>
                      <a:pt x="140" y="161"/>
                    </a:lnTo>
                    <a:lnTo>
                      <a:pt x="140" y="159"/>
                    </a:lnTo>
                    <a:lnTo>
                      <a:pt x="140" y="156"/>
                    </a:lnTo>
                    <a:lnTo>
                      <a:pt x="142" y="154"/>
                    </a:lnTo>
                    <a:lnTo>
                      <a:pt x="142" y="154"/>
                    </a:lnTo>
                    <a:lnTo>
                      <a:pt x="145" y="152"/>
                    </a:lnTo>
                    <a:lnTo>
                      <a:pt x="145" y="149"/>
                    </a:lnTo>
                    <a:lnTo>
                      <a:pt x="145" y="149"/>
                    </a:lnTo>
                    <a:lnTo>
                      <a:pt x="147" y="147"/>
                    </a:lnTo>
                    <a:lnTo>
                      <a:pt x="149" y="145"/>
                    </a:lnTo>
                    <a:lnTo>
                      <a:pt x="152" y="145"/>
                    </a:lnTo>
                    <a:lnTo>
                      <a:pt x="152" y="145"/>
                    </a:lnTo>
                    <a:lnTo>
                      <a:pt x="152" y="142"/>
                    </a:lnTo>
                    <a:lnTo>
                      <a:pt x="152" y="142"/>
                    </a:lnTo>
                    <a:lnTo>
                      <a:pt x="152" y="142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4" y="140"/>
                    </a:lnTo>
                    <a:lnTo>
                      <a:pt x="157" y="137"/>
                    </a:lnTo>
                    <a:lnTo>
                      <a:pt x="157" y="135"/>
                    </a:lnTo>
                    <a:lnTo>
                      <a:pt x="159" y="133"/>
                    </a:lnTo>
                    <a:lnTo>
                      <a:pt x="159" y="133"/>
                    </a:lnTo>
                    <a:lnTo>
                      <a:pt x="159" y="130"/>
                    </a:lnTo>
                    <a:lnTo>
                      <a:pt x="161" y="128"/>
                    </a:lnTo>
                    <a:lnTo>
                      <a:pt x="161" y="126"/>
                    </a:lnTo>
                    <a:lnTo>
                      <a:pt x="161" y="126"/>
                    </a:lnTo>
                    <a:lnTo>
                      <a:pt x="161" y="126"/>
                    </a:lnTo>
                    <a:lnTo>
                      <a:pt x="161" y="126"/>
                    </a:lnTo>
                    <a:lnTo>
                      <a:pt x="164" y="126"/>
                    </a:lnTo>
                    <a:lnTo>
                      <a:pt x="164" y="123"/>
                    </a:lnTo>
                    <a:lnTo>
                      <a:pt x="164" y="121"/>
                    </a:lnTo>
                    <a:lnTo>
                      <a:pt x="164" y="119"/>
                    </a:lnTo>
                    <a:lnTo>
                      <a:pt x="164" y="116"/>
                    </a:lnTo>
                    <a:lnTo>
                      <a:pt x="164" y="116"/>
                    </a:lnTo>
                    <a:lnTo>
                      <a:pt x="166" y="114"/>
                    </a:lnTo>
                    <a:lnTo>
                      <a:pt x="166" y="111"/>
                    </a:lnTo>
                    <a:lnTo>
                      <a:pt x="166" y="111"/>
                    </a:lnTo>
                    <a:lnTo>
                      <a:pt x="168" y="107"/>
                    </a:lnTo>
                    <a:lnTo>
                      <a:pt x="171" y="92"/>
                    </a:lnTo>
                    <a:lnTo>
                      <a:pt x="171" y="92"/>
                    </a:lnTo>
                    <a:lnTo>
                      <a:pt x="173" y="83"/>
                    </a:lnTo>
                    <a:lnTo>
                      <a:pt x="173" y="81"/>
                    </a:lnTo>
                    <a:lnTo>
                      <a:pt x="175" y="78"/>
                    </a:lnTo>
                    <a:lnTo>
                      <a:pt x="175" y="76"/>
                    </a:lnTo>
                    <a:lnTo>
                      <a:pt x="175" y="76"/>
                    </a:lnTo>
                    <a:lnTo>
                      <a:pt x="175" y="74"/>
                    </a:lnTo>
                    <a:lnTo>
                      <a:pt x="175" y="74"/>
                    </a:lnTo>
                    <a:lnTo>
                      <a:pt x="175" y="74"/>
                    </a:lnTo>
                    <a:lnTo>
                      <a:pt x="175" y="74"/>
                    </a:lnTo>
                    <a:lnTo>
                      <a:pt x="175" y="71"/>
                    </a:lnTo>
                    <a:lnTo>
                      <a:pt x="175" y="71"/>
                    </a:lnTo>
                    <a:lnTo>
                      <a:pt x="175" y="71"/>
                    </a:lnTo>
                    <a:lnTo>
                      <a:pt x="175" y="69"/>
                    </a:lnTo>
                    <a:lnTo>
                      <a:pt x="175" y="69"/>
                    </a:lnTo>
                    <a:lnTo>
                      <a:pt x="175" y="66"/>
                    </a:lnTo>
                    <a:lnTo>
                      <a:pt x="178" y="64"/>
                    </a:lnTo>
                    <a:lnTo>
                      <a:pt x="178" y="64"/>
                    </a:lnTo>
                    <a:lnTo>
                      <a:pt x="178" y="62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0" y="62"/>
                    </a:lnTo>
                    <a:lnTo>
                      <a:pt x="180" y="59"/>
                    </a:lnTo>
                    <a:lnTo>
                      <a:pt x="183" y="59"/>
                    </a:lnTo>
                    <a:lnTo>
                      <a:pt x="183" y="57"/>
                    </a:lnTo>
                    <a:lnTo>
                      <a:pt x="183" y="57"/>
                    </a:lnTo>
                    <a:lnTo>
                      <a:pt x="183" y="57"/>
                    </a:lnTo>
                    <a:lnTo>
                      <a:pt x="183" y="57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5"/>
                    </a:lnTo>
                    <a:lnTo>
                      <a:pt x="183" y="52"/>
                    </a:lnTo>
                    <a:lnTo>
                      <a:pt x="183" y="52"/>
                    </a:lnTo>
                    <a:lnTo>
                      <a:pt x="183" y="52"/>
                    </a:lnTo>
                    <a:lnTo>
                      <a:pt x="183" y="52"/>
                    </a:lnTo>
                    <a:lnTo>
                      <a:pt x="183" y="50"/>
                    </a:lnTo>
                    <a:lnTo>
                      <a:pt x="183" y="50"/>
                    </a:lnTo>
                    <a:lnTo>
                      <a:pt x="185" y="48"/>
                    </a:lnTo>
                    <a:lnTo>
                      <a:pt x="187" y="48"/>
                    </a:lnTo>
                    <a:lnTo>
                      <a:pt x="187" y="48"/>
                    </a:lnTo>
                    <a:lnTo>
                      <a:pt x="187" y="45"/>
                    </a:lnTo>
                    <a:lnTo>
                      <a:pt x="187" y="45"/>
                    </a:lnTo>
                    <a:lnTo>
                      <a:pt x="187" y="45"/>
                    </a:lnTo>
                    <a:lnTo>
                      <a:pt x="187" y="45"/>
                    </a:lnTo>
                    <a:lnTo>
                      <a:pt x="187" y="43"/>
                    </a:lnTo>
                    <a:lnTo>
                      <a:pt x="187" y="43"/>
                    </a:lnTo>
                    <a:lnTo>
                      <a:pt x="187" y="40"/>
                    </a:lnTo>
                    <a:lnTo>
                      <a:pt x="187" y="40"/>
                    </a:lnTo>
                    <a:lnTo>
                      <a:pt x="187" y="40"/>
                    </a:lnTo>
                    <a:lnTo>
                      <a:pt x="187" y="40"/>
                    </a:lnTo>
                    <a:lnTo>
                      <a:pt x="187" y="40"/>
                    </a:lnTo>
                    <a:lnTo>
                      <a:pt x="190" y="40"/>
                    </a:lnTo>
                    <a:lnTo>
                      <a:pt x="190" y="40"/>
                    </a:lnTo>
                    <a:lnTo>
                      <a:pt x="187" y="40"/>
                    </a:lnTo>
                    <a:lnTo>
                      <a:pt x="187" y="38"/>
                    </a:lnTo>
                    <a:lnTo>
                      <a:pt x="185" y="38"/>
                    </a:lnTo>
                    <a:lnTo>
                      <a:pt x="185" y="36"/>
                    </a:lnTo>
                    <a:lnTo>
                      <a:pt x="185" y="36"/>
                    </a:lnTo>
                    <a:lnTo>
                      <a:pt x="185" y="33"/>
                    </a:lnTo>
                    <a:lnTo>
                      <a:pt x="185" y="31"/>
                    </a:lnTo>
                    <a:lnTo>
                      <a:pt x="185" y="29"/>
                    </a:lnTo>
                    <a:lnTo>
                      <a:pt x="185" y="29"/>
                    </a:lnTo>
                    <a:lnTo>
                      <a:pt x="185" y="26"/>
                    </a:lnTo>
                    <a:lnTo>
                      <a:pt x="185" y="26"/>
                    </a:lnTo>
                    <a:lnTo>
                      <a:pt x="187" y="24"/>
                    </a:lnTo>
                    <a:lnTo>
                      <a:pt x="190" y="19"/>
                    </a:lnTo>
                    <a:lnTo>
                      <a:pt x="192" y="19"/>
                    </a:lnTo>
                    <a:lnTo>
                      <a:pt x="194" y="17"/>
                    </a:lnTo>
                    <a:lnTo>
                      <a:pt x="194" y="17"/>
                    </a:lnTo>
                    <a:close/>
                    <a:moveTo>
                      <a:pt x="168" y="152"/>
                    </a:move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49"/>
                    </a:lnTo>
                    <a:lnTo>
                      <a:pt x="168" y="149"/>
                    </a:lnTo>
                    <a:lnTo>
                      <a:pt x="168" y="149"/>
                    </a:lnTo>
                    <a:lnTo>
                      <a:pt x="168" y="149"/>
                    </a:lnTo>
                    <a:lnTo>
                      <a:pt x="166" y="149"/>
                    </a:lnTo>
                    <a:lnTo>
                      <a:pt x="166" y="149"/>
                    </a:lnTo>
                    <a:lnTo>
                      <a:pt x="166" y="149"/>
                    </a:ln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52"/>
                    </a:lnTo>
                    <a:lnTo>
                      <a:pt x="168" y="152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9A2C4E58-7678-4A3E-B506-2E33E623C7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0810" y="3464962"/>
                <a:ext cx="742282" cy="1295327"/>
              </a:xfrm>
              <a:custGeom>
                <a:avLst/>
                <a:gdLst>
                  <a:gd name="T0" fmla="*/ 374 w 506"/>
                  <a:gd name="T1" fmla="*/ 388 h 883"/>
                  <a:gd name="T2" fmla="*/ 411 w 506"/>
                  <a:gd name="T3" fmla="*/ 521 h 883"/>
                  <a:gd name="T4" fmla="*/ 262 w 506"/>
                  <a:gd name="T5" fmla="*/ 35 h 883"/>
                  <a:gd name="T6" fmla="*/ 236 w 506"/>
                  <a:gd name="T7" fmla="*/ 95 h 883"/>
                  <a:gd name="T8" fmla="*/ 222 w 506"/>
                  <a:gd name="T9" fmla="*/ 109 h 883"/>
                  <a:gd name="T10" fmla="*/ 407 w 506"/>
                  <a:gd name="T11" fmla="*/ 641 h 883"/>
                  <a:gd name="T12" fmla="*/ 369 w 506"/>
                  <a:gd name="T13" fmla="*/ 544 h 883"/>
                  <a:gd name="T14" fmla="*/ 428 w 506"/>
                  <a:gd name="T15" fmla="*/ 587 h 883"/>
                  <a:gd name="T16" fmla="*/ 388 w 506"/>
                  <a:gd name="T17" fmla="*/ 530 h 883"/>
                  <a:gd name="T18" fmla="*/ 383 w 506"/>
                  <a:gd name="T19" fmla="*/ 466 h 883"/>
                  <a:gd name="T20" fmla="*/ 440 w 506"/>
                  <a:gd name="T21" fmla="*/ 542 h 883"/>
                  <a:gd name="T22" fmla="*/ 447 w 506"/>
                  <a:gd name="T23" fmla="*/ 492 h 883"/>
                  <a:gd name="T24" fmla="*/ 475 w 506"/>
                  <a:gd name="T25" fmla="*/ 613 h 883"/>
                  <a:gd name="T26" fmla="*/ 456 w 506"/>
                  <a:gd name="T27" fmla="*/ 601 h 883"/>
                  <a:gd name="T28" fmla="*/ 293 w 506"/>
                  <a:gd name="T29" fmla="*/ 629 h 883"/>
                  <a:gd name="T30" fmla="*/ 333 w 506"/>
                  <a:gd name="T31" fmla="*/ 551 h 883"/>
                  <a:gd name="T32" fmla="*/ 265 w 506"/>
                  <a:gd name="T33" fmla="*/ 414 h 883"/>
                  <a:gd name="T34" fmla="*/ 291 w 506"/>
                  <a:gd name="T35" fmla="*/ 573 h 883"/>
                  <a:gd name="T36" fmla="*/ 333 w 506"/>
                  <a:gd name="T37" fmla="*/ 466 h 883"/>
                  <a:gd name="T38" fmla="*/ 371 w 506"/>
                  <a:gd name="T39" fmla="*/ 502 h 883"/>
                  <a:gd name="T40" fmla="*/ 267 w 506"/>
                  <a:gd name="T41" fmla="*/ 478 h 883"/>
                  <a:gd name="T42" fmla="*/ 295 w 506"/>
                  <a:gd name="T43" fmla="*/ 561 h 883"/>
                  <a:gd name="T44" fmla="*/ 300 w 506"/>
                  <a:gd name="T45" fmla="*/ 521 h 883"/>
                  <a:gd name="T46" fmla="*/ 5 w 506"/>
                  <a:gd name="T47" fmla="*/ 703 h 883"/>
                  <a:gd name="T48" fmla="*/ 196 w 506"/>
                  <a:gd name="T49" fmla="*/ 438 h 883"/>
                  <a:gd name="T50" fmla="*/ 236 w 506"/>
                  <a:gd name="T51" fmla="*/ 445 h 883"/>
                  <a:gd name="T52" fmla="*/ 206 w 506"/>
                  <a:gd name="T53" fmla="*/ 826 h 883"/>
                  <a:gd name="T54" fmla="*/ 269 w 506"/>
                  <a:gd name="T55" fmla="*/ 345 h 883"/>
                  <a:gd name="T56" fmla="*/ 298 w 506"/>
                  <a:gd name="T57" fmla="*/ 397 h 883"/>
                  <a:gd name="T58" fmla="*/ 369 w 506"/>
                  <a:gd name="T59" fmla="*/ 447 h 883"/>
                  <a:gd name="T60" fmla="*/ 359 w 506"/>
                  <a:gd name="T61" fmla="*/ 431 h 883"/>
                  <a:gd name="T62" fmla="*/ 331 w 506"/>
                  <a:gd name="T63" fmla="*/ 386 h 883"/>
                  <a:gd name="T64" fmla="*/ 288 w 506"/>
                  <a:gd name="T65" fmla="*/ 369 h 883"/>
                  <a:gd name="T66" fmla="*/ 243 w 506"/>
                  <a:gd name="T67" fmla="*/ 345 h 883"/>
                  <a:gd name="T68" fmla="*/ 274 w 506"/>
                  <a:gd name="T69" fmla="*/ 258 h 883"/>
                  <a:gd name="T70" fmla="*/ 272 w 506"/>
                  <a:gd name="T71" fmla="*/ 144 h 883"/>
                  <a:gd name="T72" fmla="*/ 177 w 506"/>
                  <a:gd name="T73" fmla="*/ 189 h 883"/>
                  <a:gd name="T74" fmla="*/ 146 w 506"/>
                  <a:gd name="T75" fmla="*/ 272 h 883"/>
                  <a:gd name="T76" fmla="*/ 175 w 506"/>
                  <a:gd name="T77" fmla="*/ 355 h 883"/>
                  <a:gd name="T78" fmla="*/ 191 w 506"/>
                  <a:gd name="T79" fmla="*/ 400 h 883"/>
                  <a:gd name="T80" fmla="*/ 307 w 506"/>
                  <a:gd name="T81" fmla="*/ 736 h 883"/>
                  <a:gd name="T82" fmla="*/ 459 w 506"/>
                  <a:gd name="T83" fmla="*/ 764 h 883"/>
                  <a:gd name="T84" fmla="*/ 485 w 506"/>
                  <a:gd name="T85" fmla="*/ 670 h 883"/>
                  <a:gd name="T86" fmla="*/ 444 w 506"/>
                  <a:gd name="T87" fmla="*/ 632 h 883"/>
                  <a:gd name="T88" fmla="*/ 392 w 506"/>
                  <a:gd name="T89" fmla="*/ 674 h 883"/>
                  <a:gd name="T90" fmla="*/ 336 w 506"/>
                  <a:gd name="T91" fmla="*/ 674 h 883"/>
                  <a:gd name="T92" fmla="*/ 272 w 506"/>
                  <a:gd name="T93" fmla="*/ 762 h 883"/>
                  <a:gd name="T94" fmla="*/ 319 w 506"/>
                  <a:gd name="T95" fmla="*/ 722 h 883"/>
                  <a:gd name="T96" fmla="*/ 366 w 506"/>
                  <a:gd name="T97" fmla="*/ 762 h 883"/>
                  <a:gd name="T98" fmla="*/ 456 w 506"/>
                  <a:gd name="T99" fmla="*/ 809 h 883"/>
                  <a:gd name="T100" fmla="*/ 485 w 506"/>
                  <a:gd name="T101" fmla="*/ 764 h 883"/>
                  <a:gd name="T102" fmla="*/ 255 w 506"/>
                  <a:gd name="T103" fmla="*/ 338 h 883"/>
                  <a:gd name="T104" fmla="*/ 149 w 506"/>
                  <a:gd name="T105" fmla="*/ 528 h 883"/>
                  <a:gd name="T106" fmla="*/ 130 w 506"/>
                  <a:gd name="T107" fmla="*/ 530 h 883"/>
                  <a:gd name="T108" fmla="*/ 120 w 506"/>
                  <a:gd name="T109" fmla="*/ 558 h 883"/>
                  <a:gd name="T110" fmla="*/ 83 w 506"/>
                  <a:gd name="T111" fmla="*/ 610 h 883"/>
                  <a:gd name="T112" fmla="*/ 19 w 506"/>
                  <a:gd name="T113" fmla="*/ 684 h 883"/>
                  <a:gd name="T114" fmla="*/ 116 w 506"/>
                  <a:gd name="T115" fmla="*/ 599 h 883"/>
                  <a:gd name="T116" fmla="*/ 161 w 506"/>
                  <a:gd name="T117" fmla="*/ 509 h 883"/>
                  <a:gd name="T118" fmla="*/ 80 w 506"/>
                  <a:gd name="T119" fmla="*/ 757 h 883"/>
                  <a:gd name="T120" fmla="*/ 170 w 506"/>
                  <a:gd name="T121" fmla="*/ 485 h 883"/>
                  <a:gd name="T122" fmla="*/ 165 w 506"/>
                  <a:gd name="T123" fmla="*/ 402 h 883"/>
                  <a:gd name="T124" fmla="*/ 165 w 506"/>
                  <a:gd name="T125" fmla="*/ 85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06" h="883">
                    <a:moveTo>
                      <a:pt x="364" y="426"/>
                    </a:moveTo>
                    <a:lnTo>
                      <a:pt x="364" y="426"/>
                    </a:lnTo>
                    <a:lnTo>
                      <a:pt x="364" y="426"/>
                    </a:lnTo>
                    <a:lnTo>
                      <a:pt x="364" y="426"/>
                    </a:lnTo>
                    <a:lnTo>
                      <a:pt x="364" y="428"/>
                    </a:lnTo>
                    <a:lnTo>
                      <a:pt x="364" y="428"/>
                    </a:lnTo>
                    <a:lnTo>
                      <a:pt x="364" y="428"/>
                    </a:lnTo>
                    <a:lnTo>
                      <a:pt x="364" y="428"/>
                    </a:lnTo>
                    <a:lnTo>
                      <a:pt x="366" y="431"/>
                    </a:lnTo>
                    <a:lnTo>
                      <a:pt x="366" y="431"/>
                    </a:lnTo>
                    <a:lnTo>
                      <a:pt x="369" y="431"/>
                    </a:lnTo>
                    <a:lnTo>
                      <a:pt x="369" y="431"/>
                    </a:lnTo>
                    <a:lnTo>
                      <a:pt x="369" y="431"/>
                    </a:lnTo>
                    <a:lnTo>
                      <a:pt x="369" y="431"/>
                    </a:lnTo>
                    <a:lnTo>
                      <a:pt x="371" y="431"/>
                    </a:lnTo>
                    <a:lnTo>
                      <a:pt x="371" y="431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71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9" y="428"/>
                    </a:lnTo>
                    <a:lnTo>
                      <a:pt x="366" y="428"/>
                    </a:lnTo>
                    <a:lnTo>
                      <a:pt x="366" y="428"/>
                    </a:lnTo>
                    <a:lnTo>
                      <a:pt x="366" y="426"/>
                    </a:lnTo>
                    <a:lnTo>
                      <a:pt x="364" y="426"/>
                    </a:lnTo>
                    <a:close/>
                    <a:moveTo>
                      <a:pt x="260" y="0"/>
                    </a:move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close/>
                    <a:moveTo>
                      <a:pt x="369" y="407"/>
                    </a:moveTo>
                    <a:lnTo>
                      <a:pt x="371" y="409"/>
                    </a:lnTo>
                    <a:lnTo>
                      <a:pt x="371" y="409"/>
                    </a:lnTo>
                    <a:lnTo>
                      <a:pt x="371" y="409"/>
                    </a:lnTo>
                    <a:lnTo>
                      <a:pt x="371" y="409"/>
                    </a:lnTo>
                    <a:lnTo>
                      <a:pt x="371" y="409"/>
                    </a:lnTo>
                    <a:lnTo>
                      <a:pt x="374" y="412"/>
                    </a:lnTo>
                    <a:lnTo>
                      <a:pt x="376" y="414"/>
                    </a:lnTo>
                    <a:lnTo>
                      <a:pt x="378" y="414"/>
                    </a:lnTo>
                    <a:lnTo>
                      <a:pt x="378" y="414"/>
                    </a:lnTo>
                    <a:lnTo>
                      <a:pt x="378" y="412"/>
                    </a:lnTo>
                    <a:lnTo>
                      <a:pt x="378" y="412"/>
                    </a:lnTo>
                    <a:lnTo>
                      <a:pt x="381" y="412"/>
                    </a:lnTo>
                    <a:lnTo>
                      <a:pt x="381" y="412"/>
                    </a:lnTo>
                    <a:lnTo>
                      <a:pt x="381" y="409"/>
                    </a:lnTo>
                    <a:lnTo>
                      <a:pt x="383" y="409"/>
                    </a:lnTo>
                    <a:lnTo>
                      <a:pt x="383" y="409"/>
                    </a:lnTo>
                    <a:lnTo>
                      <a:pt x="383" y="409"/>
                    </a:lnTo>
                    <a:lnTo>
                      <a:pt x="383" y="412"/>
                    </a:lnTo>
                    <a:lnTo>
                      <a:pt x="385" y="412"/>
                    </a:lnTo>
                    <a:lnTo>
                      <a:pt x="385" y="412"/>
                    </a:lnTo>
                    <a:lnTo>
                      <a:pt x="385" y="412"/>
                    </a:lnTo>
                    <a:lnTo>
                      <a:pt x="385" y="409"/>
                    </a:lnTo>
                    <a:lnTo>
                      <a:pt x="385" y="407"/>
                    </a:lnTo>
                    <a:lnTo>
                      <a:pt x="385" y="407"/>
                    </a:lnTo>
                    <a:lnTo>
                      <a:pt x="388" y="407"/>
                    </a:lnTo>
                    <a:lnTo>
                      <a:pt x="388" y="407"/>
                    </a:lnTo>
                    <a:lnTo>
                      <a:pt x="390" y="407"/>
                    </a:lnTo>
                    <a:lnTo>
                      <a:pt x="390" y="405"/>
                    </a:lnTo>
                    <a:lnTo>
                      <a:pt x="388" y="405"/>
                    </a:lnTo>
                    <a:lnTo>
                      <a:pt x="388" y="405"/>
                    </a:lnTo>
                    <a:lnTo>
                      <a:pt x="388" y="402"/>
                    </a:lnTo>
                    <a:lnTo>
                      <a:pt x="388" y="400"/>
                    </a:lnTo>
                    <a:lnTo>
                      <a:pt x="388" y="400"/>
                    </a:lnTo>
                    <a:lnTo>
                      <a:pt x="388" y="400"/>
                    </a:lnTo>
                    <a:lnTo>
                      <a:pt x="388" y="400"/>
                    </a:lnTo>
                    <a:lnTo>
                      <a:pt x="390" y="400"/>
                    </a:lnTo>
                    <a:lnTo>
                      <a:pt x="390" y="400"/>
                    </a:lnTo>
                    <a:lnTo>
                      <a:pt x="390" y="397"/>
                    </a:lnTo>
                    <a:lnTo>
                      <a:pt x="390" y="397"/>
                    </a:lnTo>
                    <a:lnTo>
                      <a:pt x="388" y="397"/>
                    </a:lnTo>
                    <a:lnTo>
                      <a:pt x="390" y="395"/>
                    </a:lnTo>
                    <a:lnTo>
                      <a:pt x="390" y="395"/>
                    </a:lnTo>
                    <a:lnTo>
                      <a:pt x="390" y="395"/>
                    </a:lnTo>
                    <a:lnTo>
                      <a:pt x="388" y="393"/>
                    </a:lnTo>
                    <a:lnTo>
                      <a:pt x="385" y="393"/>
                    </a:lnTo>
                    <a:lnTo>
                      <a:pt x="385" y="393"/>
                    </a:lnTo>
                    <a:lnTo>
                      <a:pt x="383" y="393"/>
                    </a:lnTo>
                    <a:lnTo>
                      <a:pt x="383" y="393"/>
                    </a:lnTo>
                    <a:lnTo>
                      <a:pt x="383" y="393"/>
                    </a:lnTo>
                    <a:lnTo>
                      <a:pt x="383" y="393"/>
                    </a:lnTo>
                    <a:lnTo>
                      <a:pt x="383" y="393"/>
                    </a:lnTo>
                    <a:lnTo>
                      <a:pt x="383" y="390"/>
                    </a:lnTo>
                    <a:lnTo>
                      <a:pt x="383" y="390"/>
                    </a:lnTo>
                    <a:lnTo>
                      <a:pt x="383" y="390"/>
                    </a:lnTo>
                    <a:lnTo>
                      <a:pt x="383" y="388"/>
                    </a:lnTo>
                    <a:lnTo>
                      <a:pt x="381" y="388"/>
                    </a:lnTo>
                    <a:lnTo>
                      <a:pt x="381" y="386"/>
                    </a:lnTo>
                    <a:lnTo>
                      <a:pt x="381" y="386"/>
                    </a:lnTo>
                    <a:lnTo>
                      <a:pt x="378" y="383"/>
                    </a:lnTo>
                    <a:lnTo>
                      <a:pt x="378" y="383"/>
                    </a:lnTo>
                    <a:lnTo>
                      <a:pt x="378" y="383"/>
                    </a:lnTo>
                    <a:lnTo>
                      <a:pt x="378" y="383"/>
                    </a:lnTo>
                    <a:lnTo>
                      <a:pt x="378" y="383"/>
                    </a:lnTo>
                    <a:lnTo>
                      <a:pt x="376" y="386"/>
                    </a:lnTo>
                    <a:lnTo>
                      <a:pt x="376" y="386"/>
                    </a:lnTo>
                    <a:lnTo>
                      <a:pt x="376" y="383"/>
                    </a:lnTo>
                    <a:lnTo>
                      <a:pt x="374" y="386"/>
                    </a:lnTo>
                    <a:lnTo>
                      <a:pt x="374" y="386"/>
                    </a:lnTo>
                    <a:lnTo>
                      <a:pt x="374" y="386"/>
                    </a:lnTo>
                    <a:lnTo>
                      <a:pt x="376" y="388"/>
                    </a:lnTo>
                    <a:lnTo>
                      <a:pt x="376" y="388"/>
                    </a:lnTo>
                    <a:lnTo>
                      <a:pt x="374" y="388"/>
                    </a:lnTo>
                    <a:lnTo>
                      <a:pt x="374" y="388"/>
                    </a:lnTo>
                    <a:lnTo>
                      <a:pt x="374" y="390"/>
                    </a:lnTo>
                    <a:lnTo>
                      <a:pt x="374" y="390"/>
                    </a:lnTo>
                    <a:lnTo>
                      <a:pt x="374" y="390"/>
                    </a:lnTo>
                    <a:lnTo>
                      <a:pt x="376" y="393"/>
                    </a:lnTo>
                    <a:lnTo>
                      <a:pt x="376" y="393"/>
                    </a:lnTo>
                    <a:lnTo>
                      <a:pt x="374" y="395"/>
                    </a:lnTo>
                    <a:lnTo>
                      <a:pt x="374" y="395"/>
                    </a:lnTo>
                    <a:lnTo>
                      <a:pt x="374" y="397"/>
                    </a:lnTo>
                    <a:lnTo>
                      <a:pt x="374" y="400"/>
                    </a:lnTo>
                    <a:lnTo>
                      <a:pt x="374" y="402"/>
                    </a:lnTo>
                    <a:lnTo>
                      <a:pt x="374" y="405"/>
                    </a:lnTo>
                    <a:lnTo>
                      <a:pt x="371" y="405"/>
                    </a:lnTo>
                    <a:lnTo>
                      <a:pt x="369" y="405"/>
                    </a:lnTo>
                    <a:lnTo>
                      <a:pt x="369" y="407"/>
                    </a:lnTo>
                    <a:lnTo>
                      <a:pt x="369" y="407"/>
                    </a:lnTo>
                    <a:lnTo>
                      <a:pt x="369" y="407"/>
                    </a:lnTo>
                    <a:close/>
                    <a:moveTo>
                      <a:pt x="359" y="421"/>
                    </a:moveTo>
                    <a:lnTo>
                      <a:pt x="359" y="421"/>
                    </a:lnTo>
                    <a:lnTo>
                      <a:pt x="359" y="421"/>
                    </a:lnTo>
                    <a:lnTo>
                      <a:pt x="359" y="421"/>
                    </a:lnTo>
                    <a:lnTo>
                      <a:pt x="357" y="421"/>
                    </a:lnTo>
                    <a:lnTo>
                      <a:pt x="357" y="421"/>
                    </a:lnTo>
                    <a:lnTo>
                      <a:pt x="357" y="421"/>
                    </a:lnTo>
                    <a:lnTo>
                      <a:pt x="357" y="421"/>
                    </a:lnTo>
                    <a:lnTo>
                      <a:pt x="357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1"/>
                    </a:lnTo>
                    <a:close/>
                    <a:moveTo>
                      <a:pt x="364" y="426"/>
                    </a:moveTo>
                    <a:lnTo>
                      <a:pt x="364" y="423"/>
                    </a:lnTo>
                    <a:lnTo>
                      <a:pt x="364" y="423"/>
                    </a:lnTo>
                    <a:lnTo>
                      <a:pt x="364" y="423"/>
                    </a:lnTo>
                    <a:lnTo>
                      <a:pt x="362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3"/>
                    </a:lnTo>
                    <a:lnTo>
                      <a:pt x="359" y="426"/>
                    </a:lnTo>
                    <a:lnTo>
                      <a:pt x="359" y="426"/>
                    </a:lnTo>
                    <a:lnTo>
                      <a:pt x="359" y="426"/>
                    </a:lnTo>
                    <a:lnTo>
                      <a:pt x="359" y="428"/>
                    </a:lnTo>
                    <a:lnTo>
                      <a:pt x="359" y="428"/>
                    </a:lnTo>
                    <a:lnTo>
                      <a:pt x="362" y="428"/>
                    </a:lnTo>
                    <a:lnTo>
                      <a:pt x="362" y="431"/>
                    </a:lnTo>
                    <a:lnTo>
                      <a:pt x="362" y="431"/>
                    </a:lnTo>
                    <a:lnTo>
                      <a:pt x="362" y="428"/>
                    </a:lnTo>
                    <a:lnTo>
                      <a:pt x="362" y="428"/>
                    </a:lnTo>
                    <a:lnTo>
                      <a:pt x="362" y="428"/>
                    </a:lnTo>
                    <a:lnTo>
                      <a:pt x="362" y="428"/>
                    </a:lnTo>
                    <a:lnTo>
                      <a:pt x="362" y="426"/>
                    </a:lnTo>
                    <a:lnTo>
                      <a:pt x="364" y="426"/>
                    </a:lnTo>
                    <a:close/>
                    <a:moveTo>
                      <a:pt x="428" y="596"/>
                    </a:moveTo>
                    <a:lnTo>
                      <a:pt x="428" y="599"/>
                    </a:lnTo>
                    <a:lnTo>
                      <a:pt x="428" y="599"/>
                    </a:lnTo>
                    <a:lnTo>
                      <a:pt x="430" y="599"/>
                    </a:lnTo>
                    <a:lnTo>
                      <a:pt x="433" y="603"/>
                    </a:lnTo>
                    <a:lnTo>
                      <a:pt x="433" y="603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6"/>
                    </a:lnTo>
                    <a:lnTo>
                      <a:pt x="435" y="603"/>
                    </a:lnTo>
                    <a:lnTo>
                      <a:pt x="435" y="601"/>
                    </a:lnTo>
                    <a:lnTo>
                      <a:pt x="435" y="601"/>
                    </a:lnTo>
                    <a:lnTo>
                      <a:pt x="435" y="601"/>
                    </a:lnTo>
                    <a:lnTo>
                      <a:pt x="433" y="599"/>
                    </a:lnTo>
                    <a:lnTo>
                      <a:pt x="433" y="596"/>
                    </a:lnTo>
                    <a:lnTo>
                      <a:pt x="433" y="594"/>
                    </a:lnTo>
                    <a:lnTo>
                      <a:pt x="433" y="594"/>
                    </a:lnTo>
                    <a:lnTo>
                      <a:pt x="430" y="594"/>
                    </a:lnTo>
                    <a:lnTo>
                      <a:pt x="428" y="594"/>
                    </a:lnTo>
                    <a:lnTo>
                      <a:pt x="428" y="591"/>
                    </a:lnTo>
                    <a:lnTo>
                      <a:pt x="428" y="591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428" y="596"/>
                    </a:lnTo>
                    <a:close/>
                    <a:moveTo>
                      <a:pt x="411" y="513"/>
                    </a:moveTo>
                    <a:lnTo>
                      <a:pt x="409" y="513"/>
                    </a:lnTo>
                    <a:lnTo>
                      <a:pt x="409" y="513"/>
                    </a:lnTo>
                    <a:lnTo>
                      <a:pt x="409" y="513"/>
                    </a:lnTo>
                    <a:lnTo>
                      <a:pt x="409" y="513"/>
                    </a:lnTo>
                    <a:lnTo>
                      <a:pt x="409" y="511"/>
                    </a:lnTo>
                    <a:lnTo>
                      <a:pt x="409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1"/>
                    </a:lnTo>
                    <a:lnTo>
                      <a:pt x="407" y="513"/>
                    </a:lnTo>
                    <a:lnTo>
                      <a:pt x="407" y="513"/>
                    </a:lnTo>
                    <a:lnTo>
                      <a:pt x="407" y="513"/>
                    </a:lnTo>
                    <a:lnTo>
                      <a:pt x="407" y="513"/>
                    </a:lnTo>
                    <a:lnTo>
                      <a:pt x="407" y="513"/>
                    </a:lnTo>
                    <a:lnTo>
                      <a:pt x="409" y="516"/>
                    </a:lnTo>
                    <a:lnTo>
                      <a:pt x="409" y="516"/>
                    </a:lnTo>
                    <a:lnTo>
                      <a:pt x="409" y="516"/>
                    </a:lnTo>
                    <a:lnTo>
                      <a:pt x="409" y="516"/>
                    </a:lnTo>
                    <a:lnTo>
                      <a:pt x="409" y="516"/>
                    </a:lnTo>
                    <a:lnTo>
                      <a:pt x="409" y="518"/>
                    </a:lnTo>
                    <a:lnTo>
                      <a:pt x="409" y="518"/>
                    </a:lnTo>
                    <a:lnTo>
                      <a:pt x="409" y="518"/>
                    </a:lnTo>
                    <a:lnTo>
                      <a:pt x="411" y="518"/>
                    </a:lnTo>
                    <a:lnTo>
                      <a:pt x="409" y="518"/>
                    </a:lnTo>
                    <a:lnTo>
                      <a:pt x="411" y="521"/>
                    </a:lnTo>
                    <a:lnTo>
                      <a:pt x="411" y="521"/>
                    </a:lnTo>
                    <a:lnTo>
                      <a:pt x="411" y="521"/>
                    </a:lnTo>
                    <a:lnTo>
                      <a:pt x="411" y="518"/>
                    </a:lnTo>
                    <a:lnTo>
                      <a:pt x="411" y="518"/>
                    </a:lnTo>
                    <a:lnTo>
                      <a:pt x="411" y="516"/>
                    </a:lnTo>
                    <a:lnTo>
                      <a:pt x="414" y="516"/>
                    </a:lnTo>
                    <a:lnTo>
                      <a:pt x="411" y="516"/>
                    </a:lnTo>
                    <a:lnTo>
                      <a:pt x="411" y="516"/>
                    </a:lnTo>
                    <a:lnTo>
                      <a:pt x="411" y="516"/>
                    </a:lnTo>
                    <a:lnTo>
                      <a:pt x="411" y="516"/>
                    </a:lnTo>
                    <a:lnTo>
                      <a:pt x="411" y="513"/>
                    </a:lnTo>
                    <a:lnTo>
                      <a:pt x="411" y="513"/>
                    </a:lnTo>
                    <a:close/>
                    <a:moveTo>
                      <a:pt x="388" y="568"/>
                    </a:moveTo>
                    <a:lnTo>
                      <a:pt x="388" y="565"/>
                    </a:lnTo>
                    <a:lnTo>
                      <a:pt x="388" y="565"/>
                    </a:lnTo>
                    <a:lnTo>
                      <a:pt x="388" y="565"/>
                    </a:lnTo>
                    <a:lnTo>
                      <a:pt x="388" y="563"/>
                    </a:lnTo>
                    <a:lnTo>
                      <a:pt x="385" y="563"/>
                    </a:lnTo>
                    <a:lnTo>
                      <a:pt x="385" y="563"/>
                    </a:lnTo>
                    <a:lnTo>
                      <a:pt x="385" y="563"/>
                    </a:lnTo>
                    <a:lnTo>
                      <a:pt x="385" y="565"/>
                    </a:lnTo>
                    <a:lnTo>
                      <a:pt x="385" y="565"/>
                    </a:lnTo>
                    <a:lnTo>
                      <a:pt x="383" y="565"/>
                    </a:lnTo>
                    <a:lnTo>
                      <a:pt x="383" y="568"/>
                    </a:lnTo>
                    <a:lnTo>
                      <a:pt x="383" y="568"/>
                    </a:lnTo>
                    <a:lnTo>
                      <a:pt x="383" y="568"/>
                    </a:lnTo>
                    <a:lnTo>
                      <a:pt x="383" y="570"/>
                    </a:lnTo>
                    <a:lnTo>
                      <a:pt x="383" y="570"/>
                    </a:lnTo>
                    <a:lnTo>
                      <a:pt x="388" y="568"/>
                    </a:lnTo>
                    <a:lnTo>
                      <a:pt x="388" y="568"/>
                    </a:lnTo>
                    <a:close/>
                    <a:moveTo>
                      <a:pt x="395" y="568"/>
                    </a:moveTo>
                    <a:lnTo>
                      <a:pt x="395" y="565"/>
                    </a:lnTo>
                    <a:lnTo>
                      <a:pt x="395" y="565"/>
                    </a:lnTo>
                    <a:lnTo>
                      <a:pt x="392" y="563"/>
                    </a:lnTo>
                    <a:lnTo>
                      <a:pt x="390" y="563"/>
                    </a:lnTo>
                    <a:lnTo>
                      <a:pt x="390" y="565"/>
                    </a:lnTo>
                    <a:lnTo>
                      <a:pt x="390" y="568"/>
                    </a:lnTo>
                    <a:lnTo>
                      <a:pt x="392" y="568"/>
                    </a:lnTo>
                    <a:lnTo>
                      <a:pt x="395" y="568"/>
                    </a:lnTo>
                    <a:close/>
                    <a:moveTo>
                      <a:pt x="400" y="594"/>
                    </a:moveTo>
                    <a:lnTo>
                      <a:pt x="400" y="594"/>
                    </a:lnTo>
                    <a:lnTo>
                      <a:pt x="400" y="594"/>
                    </a:lnTo>
                    <a:lnTo>
                      <a:pt x="400" y="594"/>
                    </a:lnTo>
                    <a:lnTo>
                      <a:pt x="397" y="594"/>
                    </a:lnTo>
                    <a:lnTo>
                      <a:pt x="397" y="594"/>
                    </a:lnTo>
                    <a:lnTo>
                      <a:pt x="397" y="594"/>
                    </a:lnTo>
                    <a:lnTo>
                      <a:pt x="397" y="594"/>
                    </a:lnTo>
                    <a:lnTo>
                      <a:pt x="397" y="594"/>
                    </a:lnTo>
                    <a:lnTo>
                      <a:pt x="397" y="596"/>
                    </a:lnTo>
                    <a:lnTo>
                      <a:pt x="395" y="596"/>
                    </a:lnTo>
                    <a:lnTo>
                      <a:pt x="395" y="596"/>
                    </a:lnTo>
                    <a:lnTo>
                      <a:pt x="395" y="596"/>
                    </a:lnTo>
                    <a:lnTo>
                      <a:pt x="395" y="596"/>
                    </a:lnTo>
                    <a:lnTo>
                      <a:pt x="395" y="596"/>
                    </a:lnTo>
                    <a:lnTo>
                      <a:pt x="395" y="596"/>
                    </a:lnTo>
                    <a:lnTo>
                      <a:pt x="395" y="599"/>
                    </a:lnTo>
                    <a:lnTo>
                      <a:pt x="397" y="599"/>
                    </a:lnTo>
                    <a:lnTo>
                      <a:pt x="397" y="599"/>
                    </a:lnTo>
                    <a:lnTo>
                      <a:pt x="397" y="596"/>
                    </a:lnTo>
                    <a:lnTo>
                      <a:pt x="397" y="596"/>
                    </a:lnTo>
                    <a:lnTo>
                      <a:pt x="400" y="596"/>
                    </a:lnTo>
                    <a:lnTo>
                      <a:pt x="400" y="596"/>
                    </a:lnTo>
                    <a:lnTo>
                      <a:pt x="400" y="596"/>
                    </a:lnTo>
                    <a:lnTo>
                      <a:pt x="400" y="594"/>
                    </a:lnTo>
                    <a:lnTo>
                      <a:pt x="400" y="594"/>
                    </a:lnTo>
                    <a:close/>
                    <a:moveTo>
                      <a:pt x="388" y="516"/>
                    </a:moveTo>
                    <a:lnTo>
                      <a:pt x="388" y="516"/>
                    </a:lnTo>
                    <a:lnTo>
                      <a:pt x="390" y="521"/>
                    </a:lnTo>
                    <a:lnTo>
                      <a:pt x="390" y="521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2" y="523"/>
                    </a:lnTo>
                    <a:lnTo>
                      <a:pt x="395" y="523"/>
                    </a:lnTo>
                    <a:lnTo>
                      <a:pt x="395" y="523"/>
                    </a:lnTo>
                    <a:lnTo>
                      <a:pt x="400" y="523"/>
                    </a:lnTo>
                    <a:lnTo>
                      <a:pt x="400" y="523"/>
                    </a:lnTo>
                    <a:lnTo>
                      <a:pt x="400" y="523"/>
                    </a:lnTo>
                    <a:lnTo>
                      <a:pt x="400" y="521"/>
                    </a:lnTo>
                    <a:lnTo>
                      <a:pt x="400" y="518"/>
                    </a:lnTo>
                    <a:lnTo>
                      <a:pt x="400" y="518"/>
                    </a:lnTo>
                    <a:lnTo>
                      <a:pt x="400" y="518"/>
                    </a:lnTo>
                    <a:lnTo>
                      <a:pt x="397" y="516"/>
                    </a:lnTo>
                    <a:lnTo>
                      <a:pt x="397" y="513"/>
                    </a:lnTo>
                    <a:lnTo>
                      <a:pt x="397" y="513"/>
                    </a:lnTo>
                    <a:lnTo>
                      <a:pt x="395" y="511"/>
                    </a:lnTo>
                    <a:lnTo>
                      <a:pt x="395" y="511"/>
                    </a:lnTo>
                    <a:lnTo>
                      <a:pt x="395" y="511"/>
                    </a:lnTo>
                    <a:lnTo>
                      <a:pt x="392" y="511"/>
                    </a:lnTo>
                    <a:lnTo>
                      <a:pt x="390" y="511"/>
                    </a:lnTo>
                    <a:lnTo>
                      <a:pt x="390" y="511"/>
                    </a:lnTo>
                    <a:lnTo>
                      <a:pt x="388" y="513"/>
                    </a:lnTo>
                    <a:lnTo>
                      <a:pt x="385" y="513"/>
                    </a:lnTo>
                    <a:lnTo>
                      <a:pt x="385" y="513"/>
                    </a:lnTo>
                    <a:lnTo>
                      <a:pt x="388" y="513"/>
                    </a:lnTo>
                    <a:lnTo>
                      <a:pt x="388" y="516"/>
                    </a:lnTo>
                    <a:close/>
                    <a:moveTo>
                      <a:pt x="260" y="42"/>
                    </a:moveTo>
                    <a:lnTo>
                      <a:pt x="260" y="42"/>
                    </a:lnTo>
                    <a:lnTo>
                      <a:pt x="262" y="42"/>
                    </a:lnTo>
                    <a:lnTo>
                      <a:pt x="262" y="40"/>
                    </a:lnTo>
                    <a:lnTo>
                      <a:pt x="262" y="40"/>
                    </a:lnTo>
                    <a:lnTo>
                      <a:pt x="262" y="40"/>
                    </a:lnTo>
                    <a:lnTo>
                      <a:pt x="262" y="40"/>
                    </a:lnTo>
                    <a:lnTo>
                      <a:pt x="262" y="40"/>
                    </a:lnTo>
                    <a:lnTo>
                      <a:pt x="262" y="38"/>
                    </a:lnTo>
                    <a:lnTo>
                      <a:pt x="265" y="38"/>
                    </a:lnTo>
                    <a:lnTo>
                      <a:pt x="265" y="35"/>
                    </a:lnTo>
                    <a:lnTo>
                      <a:pt x="265" y="35"/>
                    </a:lnTo>
                    <a:lnTo>
                      <a:pt x="265" y="35"/>
                    </a:lnTo>
                    <a:lnTo>
                      <a:pt x="265" y="35"/>
                    </a:lnTo>
                    <a:lnTo>
                      <a:pt x="265" y="35"/>
                    </a:lnTo>
                    <a:lnTo>
                      <a:pt x="262" y="35"/>
                    </a:lnTo>
                    <a:lnTo>
                      <a:pt x="262" y="35"/>
                    </a:lnTo>
                    <a:lnTo>
                      <a:pt x="262" y="35"/>
                    </a:lnTo>
                    <a:lnTo>
                      <a:pt x="262" y="38"/>
                    </a:lnTo>
                    <a:lnTo>
                      <a:pt x="260" y="40"/>
                    </a:lnTo>
                    <a:lnTo>
                      <a:pt x="258" y="40"/>
                    </a:lnTo>
                    <a:lnTo>
                      <a:pt x="260" y="42"/>
                    </a:lnTo>
                    <a:lnTo>
                      <a:pt x="260" y="42"/>
                    </a:lnTo>
                    <a:close/>
                    <a:moveTo>
                      <a:pt x="137" y="542"/>
                    </a:moveTo>
                    <a:lnTo>
                      <a:pt x="137" y="542"/>
                    </a:lnTo>
                    <a:lnTo>
                      <a:pt x="137" y="542"/>
                    </a:lnTo>
                    <a:lnTo>
                      <a:pt x="137" y="539"/>
                    </a:lnTo>
                    <a:lnTo>
                      <a:pt x="139" y="539"/>
                    </a:lnTo>
                    <a:lnTo>
                      <a:pt x="139" y="539"/>
                    </a:lnTo>
                    <a:lnTo>
                      <a:pt x="139" y="539"/>
                    </a:lnTo>
                    <a:lnTo>
                      <a:pt x="139" y="537"/>
                    </a:lnTo>
                    <a:lnTo>
                      <a:pt x="137" y="537"/>
                    </a:lnTo>
                    <a:lnTo>
                      <a:pt x="137" y="537"/>
                    </a:lnTo>
                    <a:lnTo>
                      <a:pt x="137" y="539"/>
                    </a:lnTo>
                    <a:lnTo>
                      <a:pt x="137" y="539"/>
                    </a:lnTo>
                    <a:lnTo>
                      <a:pt x="137" y="539"/>
                    </a:lnTo>
                    <a:lnTo>
                      <a:pt x="137" y="539"/>
                    </a:lnTo>
                    <a:lnTo>
                      <a:pt x="137" y="539"/>
                    </a:lnTo>
                    <a:lnTo>
                      <a:pt x="137" y="539"/>
                    </a:lnTo>
                    <a:lnTo>
                      <a:pt x="137" y="542"/>
                    </a:lnTo>
                    <a:close/>
                    <a:moveTo>
                      <a:pt x="227" y="125"/>
                    </a:moveTo>
                    <a:lnTo>
                      <a:pt x="227" y="125"/>
                    </a:lnTo>
                    <a:lnTo>
                      <a:pt x="232" y="125"/>
                    </a:lnTo>
                    <a:lnTo>
                      <a:pt x="234" y="125"/>
                    </a:lnTo>
                    <a:lnTo>
                      <a:pt x="234" y="125"/>
                    </a:lnTo>
                    <a:lnTo>
                      <a:pt x="236" y="123"/>
                    </a:lnTo>
                    <a:lnTo>
                      <a:pt x="236" y="123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2" y="123"/>
                    </a:lnTo>
                    <a:lnTo>
                      <a:pt x="232" y="123"/>
                    </a:lnTo>
                    <a:lnTo>
                      <a:pt x="229" y="123"/>
                    </a:lnTo>
                    <a:lnTo>
                      <a:pt x="227" y="123"/>
                    </a:lnTo>
                    <a:lnTo>
                      <a:pt x="225" y="123"/>
                    </a:lnTo>
                    <a:lnTo>
                      <a:pt x="225" y="123"/>
                    </a:lnTo>
                    <a:lnTo>
                      <a:pt x="225" y="125"/>
                    </a:lnTo>
                    <a:lnTo>
                      <a:pt x="227" y="125"/>
                    </a:lnTo>
                    <a:close/>
                    <a:moveTo>
                      <a:pt x="139" y="544"/>
                    </a:moveTo>
                    <a:lnTo>
                      <a:pt x="137" y="544"/>
                    </a:lnTo>
                    <a:lnTo>
                      <a:pt x="137" y="544"/>
                    </a:lnTo>
                    <a:lnTo>
                      <a:pt x="137" y="547"/>
                    </a:lnTo>
                    <a:lnTo>
                      <a:pt x="137" y="547"/>
                    </a:lnTo>
                    <a:lnTo>
                      <a:pt x="137" y="547"/>
                    </a:lnTo>
                    <a:lnTo>
                      <a:pt x="137" y="547"/>
                    </a:lnTo>
                    <a:lnTo>
                      <a:pt x="139" y="549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7"/>
                    </a:lnTo>
                    <a:lnTo>
                      <a:pt x="139" y="544"/>
                    </a:lnTo>
                    <a:lnTo>
                      <a:pt x="139" y="544"/>
                    </a:lnTo>
                    <a:close/>
                    <a:moveTo>
                      <a:pt x="154" y="265"/>
                    </a:moveTo>
                    <a:lnTo>
                      <a:pt x="156" y="265"/>
                    </a:lnTo>
                    <a:lnTo>
                      <a:pt x="156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7"/>
                    </a:lnTo>
                    <a:lnTo>
                      <a:pt x="158" y="265"/>
                    </a:lnTo>
                    <a:lnTo>
                      <a:pt x="158" y="263"/>
                    </a:lnTo>
                    <a:lnTo>
                      <a:pt x="158" y="263"/>
                    </a:lnTo>
                    <a:lnTo>
                      <a:pt x="158" y="263"/>
                    </a:lnTo>
                    <a:lnTo>
                      <a:pt x="158" y="263"/>
                    </a:lnTo>
                    <a:lnTo>
                      <a:pt x="156" y="263"/>
                    </a:lnTo>
                    <a:lnTo>
                      <a:pt x="156" y="263"/>
                    </a:lnTo>
                    <a:lnTo>
                      <a:pt x="156" y="263"/>
                    </a:lnTo>
                    <a:lnTo>
                      <a:pt x="156" y="263"/>
                    </a:lnTo>
                    <a:lnTo>
                      <a:pt x="156" y="263"/>
                    </a:lnTo>
                    <a:lnTo>
                      <a:pt x="156" y="263"/>
                    </a:lnTo>
                    <a:lnTo>
                      <a:pt x="154" y="265"/>
                    </a:lnTo>
                    <a:lnTo>
                      <a:pt x="154" y="265"/>
                    </a:lnTo>
                    <a:lnTo>
                      <a:pt x="154" y="265"/>
                    </a:lnTo>
                    <a:close/>
                    <a:moveTo>
                      <a:pt x="260" y="2"/>
                    </a:moveTo>
                    <a:lnTo>
                      <a:pt x="260" y="2"/>
                    </a:lnTo>
                    <a:lnTo>
                      <a:pt x="260" y="2"/>
                    </a:lnTo>
                    <a:lnTo>
                      <a:pt x="260" y="2"/>
                    </a:lnTo>
                    <a:close/>
                    <a:moveTo>
                      <a:pt x="232" y="99"/>
                    </a:moveTo>
                    <a:lnTo>
                      <a:pt x="232" y="99"/>
                    </a:lnTo>
                    <a:lnTo>
                      <a:pt x="232" y="102"/>
                    </a:lnTo>
                    <a:lnTo>
                      <a:pt x="232" y="102"/>
                    </a:lnTo>
                    <a:lnTo>
                      <a:pt x="234" y="102"/>
                    </a:lnTo>
                    <a:lnTo>
                      <a:pt x="234" y="102"/>
                    </a:lnTo>
                    <a:lnTo>
                      <a:pt x="234" y="102"/>
                    </a:lnTo>
                    <a:lnTo>
                      <a:pt x="236" y="102"/>
                    </a:lnTo>
                    <a:lnTo>
                      <a:pt x="236" y="104"/>
                    </a:lnTo>
                    <a:lnTo>
                      <a:pt x="236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102"/>
                    </a:lnTo>
                    <a:lnTo>
                      <a:pt x="239" y="99"/>
                    </a:lnTo>
                    <a:lnTo>
                      <a:pt x="239" y="99"/>
                    </a:lnTo>
                    <a:lnTo>
                      <a:pt x="239" y="99"/>
                    </a:lnTo>
                    <a:lnTo>
                      <a:pt x="239" y="99"/>
                    </a:lnTo>
                    <a:lnTo>
                      <a:pt x="239" y="99"/>
                    </a:lnTo>
                    <a:lnTo>
                      <a:pt x="239" y="99"/>
                    </a:lnTo>
                    <a:lnTo>
                      <a:pt x="239" y="97"/>
                    </a:lnTo>
                    <a:lnTo>
                      <a:pt x="239" y="95"/>
                    </a:lnTo>
                    <a:lnTo>
                      <a:pt x="236" y="95"/>
                    </a:lnTo>
                    <a:lnTo>
                      <a:pt x="236" y="97"/>
                    </a:lnTo>
                    <a:lnTo>
                      <a:pt x="236" y="97"/>
                    </a:lnTo>
                    <a:lnTo>
                      <a:pt x="234" y="97"/>
                    </a:lnTo>
                    <a:lnTo>
                      <a:pt x="232" y="95"/>
                    </a:lnTo>
                    <a:lnTo>
                      <a:pt x="232" y="97"/>
                    </a:lnTo>
                    <a:lnTo>
                      <a:pt x="229" y="97"/>
                    </a:lnTo>
                    <a:lnTo>
                      <a:pt x="229" y="97"/>
                    </a:lnTo>
                    <a:lnTo>
                      <a:pt x="229" y="97"/>
                    </a:lnTo>
                    <a:lnTo>
                      <a:pt x="232" y="99"/>
                    </a:lnTo>
                    <a:lnTo>
                      <a:pt x="232" y="99"/>
                    </a:lnTo>
                    <a:close/>
                    <a:moveTo>
                      <a:pt x="376" y="471"/>
                    </a:moveTo>
                    <a:lnTo>
                      <a:pt x="376" y="471"/>
                    </a:lnTo>
                    <a:lnTo>
                      <a:pt x="376" y="471"/>
                    </a:lnTo>
                    <a:lnTo>
                      <a:pt x="376" y="471"/>
                    </a:lnTo>
                    <a:lnTo>
                      <a:pt x="376" y="473"/>
                    </a:lnTo>
                    <a:lnTo>
                      <a:pt x="376" y="473"/>
                    </a:lnTo>
                    <a:lnTo>
                      <a:pt x="376" y="473"/>
                    </a:lnTo>
                    <a:lnTo>
                      <a:pt x="378" y="473"/>
                    </a:lnTo>
                    <a:lnTo>
                      <a:pt x="376" y="473"/>
                    </a:lnTo>
                    <a:lnTo>
                      <a:pt x="376" y="471"/>
                    </a:lnTo>
                    <a:close/>
                    <a:moveTo>
                      <a:pt x="258" y="87"/>
                    </a:moveTo>
                    <a:lnTo>
                      <a:pt x="260" y="87"/>
                    </a:lnTo>
                    <a:lnTo>
                      <a:pt x="260" y="90"/>
                    </a:lnTo>
                    <a:lnTo>
                      <a:pt x="260" y="90"/>
                    </a:lnTo>
                    <a:lnTo>
                      <a:pt x="262" y="90"/>
                    </a:lnTo>
                    <a:lnTo>
                      <a:pt x="262" y="90"/>
                    </a:lnTo>
                    <a:lnTo>
                      <a:pt x="262" y="87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58" y="87"/>
                    </a:lnTo>
                    <a:lnTo>
                      <a:pt x="258" y="87"/>
                    </a:lnTo>
                    <a:lnTo>
                      <a:pt x="258" y="87"/>
                    </a:lnTo>
                    <a:lnTo>
                      <a:pt x="258" y="87"/>
                    </a:lnTo>
                    <a:lnTo>
                      <a:pt x="258" y="87"/>
                    </a:lnTo>
                    <a:lnTo>
                      <a:pt x="258" y="87"/>
                    </a:lnTo>
                    <a:close/>
                    <a:moveTo>
                      <a:pt x="255" y="125"/>
                    </a:moveTo>
                    <a:lnTo>
                      <a:pt x="255" y="125"/>
                    </a:lnTo>
                    <a:lnTo>
                      <a:pt x="255" y="125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8" y="125"/>
                    </a:lnTo>
                    <a:lnTo>
                      <a:pt x="258" y="125"/>
                    </a:lnTo>
                    <a:lnTo>
                      <a:pt x="258" y="125"/>
                    </a:lnTo>
                    <a:lnTo>
                      <a:pt x="260" y="123"/>
                    </a:lnTo>
                    <a:lnTo>
                      <a:pt x="260" y="123"/>
                    </a:lnTo>
                    <a:lnTo>
                      <a:pt x="262" y="121"/>
                    </a:lnTo>
                    <a:lnTo>
                      <a:pt x="262" y="121"/>
                    </a:lnTo>
                    <a:lnTo>
                      <a:pt x="262" y="118"/>
                    </a:lnTo>
                    <a:lnTo>
                      <a:pt x="262" y="118"/>
                    </a:lnTo>
                    <a:lnTo>
                      <a:pt x="262" y="118"/>
                    </a:lnTo>
                    <a:lnTo>
                      <a:pt x="262" y="118"/>
                    </a:lnTo>
                    <a:lnTo>
                      <a:pt x="260" y="118"/>
                    </a:lnTo>
                    <a:lnTo>
                      <a:pt x="260" y="116"/>
                    </a:lnTo>
                    <a:lnTo>
                      <a:pt x="260" y="116"/>
                    </a:lnTo>
                    <a:lnTo>
                      <a:pt x="260" y="116"/>
                    </a:lnTo>
                    <a:lnTo>
                      <a:pt x="260" y="116"/>
                    </a:lnTo>
                    <a:lnTo>
                      <a:pt x="260" y="116"/>
                    </a:lnTo>
                    <a:lnTo>
                      <a:pt x="260" y="118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8" y="116"/>
                    </a:lnTo>
                    <a:lnTo>
                      <a:pt x="258" y="118"/>
                    </a:lnTo>
                    <a:lnTo>
                      <a:pt x="258" y="118"/>
                    </a:lnTo>
                    <a:lnTo>
                      <a:pt x="255" y="118"/>
                    </a:lnTo>
                    <a:lnTo>
                      <a:pt x="258" y="118"/>
                    </a:lnTo>
                    <a:lnTo>
                      <a:pt x="255" y="121"/>
                    </a:lnTo>
                    <a:lnTo>
                      <a:pt x="255" y="121"/>
                    </a:lnTo>
                    <a:lnTo>
                      <a:pt x="255" y="121"/>
                    </a:lnTo>
                    <a:lnTo>
                      <a:pt x="258" y="123"/>
                    </a:lnTo>
                    <a:lnTo>
                      <a:pt x="255" y="123"/>
                    </a:lnTo>
                    <a:lnTo>
                      <a:pt x="255" y="125"/>
                    </a:lnTo>
                    <a:close/>
                    <a:moveTo>
                      <a:pt x="255" y="42"/>
                    </a:moveTo>
                    <a:lnTo>
                      <a:pt x="255" y="42"/>
                    </a:lnTo>
                    <a:lnTo>
                      <a:pt x="255" y="42"/>
                    </a:lnTo>
                    <a:lnTo>
                      <a:pt x="255" y="42"/>
                    </a:lnTo>
                    <a:lnTo>
                      <a:pt x="255" y="45"/>
                    </a:lnTo>
                    <a:lnTo>
                      <a:pt x="255" y="47"/>
                    </a:lnTo>
                    <a:lnTo>
                      <a:pt x="255" y="47"/>
                    </a:lnTo>
                    <a:lnTo>
                      <a:pt x="255" y="47"/>
                    </a:lnTo>
                    <a:lnTo>
                      <a:pt x="258" y="45"/>
                    </a:lnTo>
                    <a:lnTo>
                      <a:pt x="258" y="45"/>
                    </a:lnTo>
                    <a:lnTo>
                      <a:pt x="258" y="42"/>
                    </a:lnTo>
                    <a:lnTo>
                      <a:pt x="255" y="42"/>
                    </a:lnTo>
                    <a:close/>
                    <a:moveTo>
                      <a:pt x="255" y="24"/>
                    </a:moveTo>
                    <a:lnTo>
                      <a:pt x="255" y="21"/>
                    </a:lnTo>
                    <a:lnTo>
                      <a:pt x="255" y="21"/>
                    </a:lnTo>
                    <a:lnTo>
                      <a:pt x="258" y="19"/>
                    </a:lnTo>
                    <a:lnTo>
                      <a:pt x="258" y="19"/>
                    </a:lnTo>
                    <a:lnTo>
                      <a:pt x="258" y="16"/>
                    </a:lnTo>
                    <a:lnTo>
                      <a:pt x="258" y="16"/>
                    </a:lnTo>
                    <a:lnTo>
                      <a:pt x="258" y="16"/>
                    </a:lnTo>
                    <a:lnTo>
                      <a:pt x="255" y="16"/>
                    </a:lnTo>
                    <a:lnTo>
                      <a:pt x="255" y="16"/>
                    </a:lnTo>
                    <a:lnTo>
                      <a:pt x="255" y="16"/>
                    </a:lnTo>
                    <a:lnTo>
                      <a:pt x="255" y="16"/>
                    </a:lnTo>
                    <a:lnTo>
                      <a:pt x="253" y="19"/>
                    </a:lnTo>
                    <a:lnTo>
                      <a:pt x="253" y="19"/>
                    </a:lnTo>
                    <a:lnTo>
                      <a:pt x="253" y="21"/>
                    </a:lnTo>
                    <a:lnTo>
                      <a:pt x="253" y="24"/>
                    </a:lnTo>
                    <a:lnTo>
                      <a:pt x="253" y="24"/>
                    </a:lnTo>
                    <a:lnTo>
                      <a:pt x="255" y="24"/>
                    </a:lnTo>
                    <a:close/>
                    <a:moveTo>
                      <a:pt x="222" y="113"/>
                    </a:moveTo>
                    <a:lnTo>
                      <a:pt x="225" y="116"/>
                    </a:lnTo>
                    <a:lnTo>
                      <a:pt x="225" y="113"/>
                    </a:lnTo>
                    <a:lnTo>
                      <a:pt x="225" y="113"/>
                    </a:lnTo>
                    <a:lnTo>
                      <a:pt x="222" y="111"/>
                    </a:lnTo>
                    <a:lnTo>
                      <a:pt x="222" y="109"/>
                    </a:lnTo>
                    <a:lnTo>
                      <a:pt x="222" y="109"/>
                    </a:lnTo>
                    <a:lnTo>
                      <a:pt x="222" y="109"/>
                    </a:lnTo>
                    <a:lnTo>
                      <a:pt x="222" y="106"/>
                    </a:lnTo>
                    <a:lnTo>
                      <a:pt x="222" y="109"/>
                    </a:lnTo>
                    <a:lnTo>
                      <a:pt x="220" y="111"/>
                    </a:lnTo>
                    <a:lnTo>
                      <a:pt x="220" y="113"/>
                    </a:lnTo>
                    <a:lnTo>
                      <a:pt x="222" y="113"/>
                    </a:lnTo>
                    <a:lnTo>
                      <a:pt x="222" y="113"/>
                    </a:lnTo>
                    <a:close/>
                    <a:moveTo>
                      <a:pt x="395" y="615"/>
                    </a:moveTo>
                    <a:lnTo>
                      <a:pt x="395" y="615"/>
                    </a:lnTo>
                    <a:lnTo>
                      <a:pt x="397" y="615"/>
                    </a:lnTo>
                    <a:lnTo>
                      <a:pt x="400" y="615"/>
                    </a:lnTo>
                    <a:lnTo>
                      <a:pt x="400" y="615"/>
                    </a:lnTo>
                    <a:lnTo>
                      <a:pt x="400" y="615"/>
                    </a:lnTo>
                    <a:lnTo>
                      <a:pt x="400" y="613"/>
                    </a:lnTo>
                    <a:lnTo>
                      <a:pt x="397" y="610"/>
                    </a:lnTo>
                    <a:lnTo>
                      <a:pt x="397" y="608"/>
                    </a:lnTo>
                    <a:lnTo>
                      <a:pt x="397" y="608"/>
                    </a:lnTo>
                    <a:lnTo>
                      <a:pt x="400" y="608"/>
                    </a:lnTo>
                    <a:lnTo>
                      <a:pt x="400" y="608"/>
                    </a:lnTo>
                    <a:lnTo>
                      <a:pt x="397" y="606"/>
                    </a:lnTo>
                    <a:lnTo>
                      <a:pt x="397" y="606"/>
                    </a:lnTo>
                    <a:lnTo>
                      <a:pt x="397" y="603"/>
                    </a:lnTo>
                    <a:lnTo>
                      <a:pt x="397" y="603"/>
                    </a:lnTo>
                    <a:lnTo>
                      <a:pt x="397" y="603"/>
                    </a:lnTo>
                    <a:lnTo>
                      <a:pt x="397" y="601"/>
                    </a:lnTo>
                    <a:lnTo>
                      <a:pt x="397" y="603"/>
                    </a:lnTo>
                    <a:lnTo>
                      <a:pt x="400" y="603"/>
                    </a:lnTo>
                    <a:lnTo>
                      <a:pt x="400" y="601"/>
                    </a:lnTo>
                    <a:lnTo>
                      <a:pt x="400" y="601"/>
                    </a:lnTo>
                    <a:lnTo>
                      <a:pt x="397" y="599"/>
                    </a:lnTo>
                    <a:lnTo>
                      <a:pt x="397" y="599"/>
                    </a:lnTo>
                    <a:lnTo>
                      <a:pt x="395" y="599"/>
                    </a:lnTo>
                    <a:lnTo>
                      <a:pt x="395" y="599"/>
                    </a:lnTo>
                    <a:lnTo>
                      <a:pt x="392" y="599"/>
                    </a:lnTo>
                    <a:lnTo>
                      <a:pt x="392" y="599"/>
                    </a:lnTo>
                    <a:lnTo>
                      <a:pt x="390" y="596"/>
                    </a:lnTo>
                    <a:lnTo>
                      <a:pt x="390" y="596"/>
                    </a:lnTo>
                    <a:lnTo>
                      <a:pt x="390" y="596"/>
                    </a:lnTo>
                    <a:lnTo>
                      <a:pt x="388" y="594"/>
                    </a:lnTo>
                    <a:lnTo>
                      <a:pt x="388" y="594"/>
                    </a:lnTo>
                    <a:lnTo>
                      <a:pt x="388" y="594"/>
                    </a:lnTo>
                    <a:lnTo>
                      <a:pt x="388" y="596"/>
                    </a:lnTo>
                    <a:lnTo>
                      <a:pt x="385" y="596"/>
                    </a:lnTo>
                    <a:lnTo>
                      <a:pt x="385" y="594"/>
                    </a:lnTo>
                    <a:lnTo>
                      <a:pt x="385" y="594"/>
                    </a:lnTo>
                    <a:lnTo>
                      <a:pt x="381" y="594"/>
                    </a:lnTo>
                    <a:lnTo>
                      <a:pt x="381" y="594"/>
                    </a:lnTo>
                    <a:lnTo>
                      <a:pt x="378" y="594"/>
                    </a:lnTo>
                    <a:lnTo>
                      <a:pt x="376" y="594"/>
                    </a:lnTo>
                    <a:lnTo>
                      <a:pt x="376" y="594"/>
                    </a:lnTo>
                    <a:lnTo>
                      <a:pt x="376" y="596"/>
                    </a:lnTo>
                    <a:lnTo>
                      <a:pt x="376" y="596"/>
                    </a:lnTo>
                    <a:lnTo>
                      <a:pt x="374" y="596"/>
                    </a:lnTo>
                    <a:lnTo>
                      <a:pt x="374" y="596"/>
                    </a:lnTo>
                    <a:lnTo>
                      <a:pt x="374" y="596"/>
                    </a:lnTo>
                    <a:lnTo>
                      <a:pt x="374" y="599"/>
                    </a:lnTo>
                    <a:lnTo>
                      <a:pt x="374" y="599"/>
                    </a:lnTo>
                    <a:lnTo>
                      <a:pt x="374" y="599"/>
                    </a:lnTo>
                    <a:lnTo>
                      <a:pt x="371" y="599"/>
                    </a:lnTo>
                    <a:lnTo>
                      <a:pt x="371" y="599"/>
                    </a:lnTo>
                    <a:lnTo>
                      <a:pt x="371" y="601"/>
                    </a:lnTo>
                    <a:lnTo>
                      <a:pt x="371" y="603"/>
                    </a:lnTo>
                    <a:lnTo>
                      <a:pt x="369" y="603"/>
                    </a:lnTo>
                    <a:lnTo>
                      <a:pt x="366" y="603"/>
                    </a:lnTo>
                    <a:lnTo>
                      <a:pt x="364" y="606"/>
                    </a:lnTo>
                    <a:lnTo>
                      <a:pt x="364" y="606"/>
                    </a:lnTo>
                    <a:lnTo>
                      <a:pt x="364" y="606"/>
                    </a:lnTo>
                    <a:lnTo>
                      <a:pt x="364" y="606"/>
                    </a:lnTo>
                    <a:lnTo>
                      <a:pt x="364" y="606"/>
                    </a:lnTo>
                    <a:lnTo>
                      <a:pt x="362" y="606"/>
                    </a:lnTo>
                    <a:lnTo>
                      <a:pt x="362" y="606"/>
                    </a:lnTo>
                    <a:lnTo>
                      <a:pt x="362" y="606"/>
                    </a:lnTo>
                    <a:lnTo>
                      <a:pt x="362" y="608"/>
                    </a:lnTo>
                    <a:lnTo>
                      <a:pt x="359" y="608"/>
                    </a:lnTo>
                    <a:lnTo>
                      <a:pt x="359" y="610"/>
                    </a:lnTo>
                    <a:lnTo>
                      <a:pt x="357" y="613"/>
                    </a:lnTo>
                    <a:lnTo>
                      <a:pt x="357" y="613"/>
                    </a:lnTo>
                    <a:lnTo>
                      <a:pt x="357" y="615"/>
                    </a:lnTo>
                    <a:lnTo>
                      <a:pt x="357" y="615"/>
                    </a:lnTo>
                    <a:lnTo>
                      <a:pt x="359" y="615"/>
                    </a:lnTo>
                    <a:lnTo>
                      <a:pt x="359" y="615"/>
                    </a:lnTo>
                    <a:lnTo>
                      <a:pt x="362" y="615"/>
                    </a:lnTo>
                    <a:lnTo>
                      <a:pt x="362" y="615"/>
                    </a:lnTo>
                    <a:lnTo>
                      <a:pt x="362" y="618"/>
                    </a:lnTo>
                    <a:lnTo>
                      <a:pt x="362" y="618"/>
                    </a:lnTo>
                    <a:lnTo>
                      <a:pt x="362" y="620"/>
                    </a:lnTo>
                    <a:lnTo>
                      <a:pt x="362" y="620"/>
                    </a:lnTo>
                    <a:lnTo>
                      <a:pt x="362" y="620"/>
                    </a:lnTo>
                    <a:lnTo>
                      <a:pt x="364" y="622"/>
                    </a:lnTo>
                    <a:lnTo>
                      <a:pt x="371" y="622"/>
                    </a:lnTo>
                    <a:lnTo>
                      <a:pt x="378" y="622"/>
                    </a:lnTo>
                    <a:lnTo>
                      <a:pt x="381" y="622"/>
                    </a:lnTo>
                    <a:lnTo>
                      <a:pt x="383" y="622"/>
                    </a:lnTo>
                    <a:lnTo>
                      <a:pt x="385" y="622"/>
                    </a:lnTo>
                    <a:lnTo>
                      <a:pt x="388" y="620"/>
                    </a:lnTo>
                    <a:lnTo>
                      <a:pt x="390" y="620"/>
                    </a:lnTo>
                    <a:lnTo>
                      <a:pt x="390" y="620"/>
                    </a:lnTo>
                    <a:lnTo>
                      <a:pt x="390" y="618"/>
                    </a:lnTo>
                    <a:lnTo>
                      <a:pt x="390" y="618"/>
                    </a:lnTo>
                    <a:lnTo>
                      <a:pt x="390" y="618"/>
                    </a:lnTo>
                    <a:lnTo>
                      <a:pt x="390" y="618"/>
                    </a:lnTo>
                    <a:lnTo>
                      <a:pt x="390" y="615"/>
                    </a:lnTo>
                    <a:lnTo>
                      <a:pt x="392" y="615"/>
                    </a:lnTo>
                    <a:lnTo>
                      <a:pt x="392" y="615"/>
                    </a:lnTo>
                    <a:lnTo>
                      <a:pt x="392" y="613"/>
                    </a:lnTo>
                    <a:lnTo>
                      <a:pt x="395" y="613"/>
                    </a:lnTo>
                    <a:lnTo>
                      <a:pt x="395" y="613"/>
                    </a:lnTo>
                    <a:lnTo>
                      <a:pt x="395" y="615"/>
                    </a:lnTo>
                    <a:lnTo>
                      <a:pt x="395" y="615"/>
                    </a:lnTo>
                    <a:lnTo>
                      <a:pt x="395" y="615"/>
                    </a:lnTo>
                    <a:close/>
                    <a:moveTo>
                      <a:pt x="409" y="646"/>
                    </a:moveTo>
                    <a:lnTo>
                      <a:pt x="409" y="644"/>
                    </a:lnTo>
                    <a:lnTo>
                      <a:pt x="409" y="644"/>
                    </a:lnTo>
                    <a:lnTo>
                      <a:pt x="409" y="644"/>
                    </a:lnTo>
                    <a:lnTo>
                      <a:pt x="407" y="644"/>
                    </a:lnTo>
                    <a:lnTo>
                      <a:pt x="407" y="641"/>
                    </a:lnTo>
                    <a:lnTo>
                      <a:pt x="404" y="641"/>
                    </a:lnTo>
                    <a:lnTo>
                      <a:pt x="402" y="641"/>
                    </a:lnTo>
                    <a:lnTo>
                      <a:pt x="402" y="644"/>
                    </a:lnTo>
                    <a:lnTo>
                      <a:pt x="402" y="644"/>
                    </a:lnTo>
                    <a:lnTo>
                      <a:pt x="402" y="646"/>
                    </a:lnTo>
                    <a:lnTo>
                      <a:pt x="402" y="648"/>
                    </a:lnTo>
                    <a:lnTo>
                      <a:pt x="407" y="648"/>
                    </a:lnTo>
                    <a:lnTo>
                      <a:pt x="407" y="648"/>
                    </a:lnTo>
                    <a:lnTo>
                      <a:pt x="407" y="648"/>
                    </a:lnTo>
                    <a:lnTo>
                      <a:pt x="407" y="648"/>
                    </a:lnTo>
                    <a:lnTo>
                      <a:pt x="407" y="651"/>
                    </a:lnTo>
                    <a:lnTo>
                      <a:pt x="409" y="651"/>
                    </a:lnTo>
                    <a:lnTo>
                      <a:pt x="409" y="651"/>
                    </a:lnTo>
                    <a:lnTo>
                      <a:pt x="409" y="651"/>
                    </a:lnTo>
                    <a:lnTo>
                      <a:pt x="409" y="648"/>
                    </a:lnTo>
                    <a:lnTo>
                      <a:pt x="409" y="648"/>
                    </a:lnTo>
                    <a:lnTo>
                      <a:pt x="409" y="648"/>
                    </a:lnTo>
                    <a:lnTo>
                      <a:pt x="409" y="646"/>
                    </a:lnTo>
                    <a:lnTo>
                      <a:pt x="409" y="646"/>
                    </a:lnTo>
                    <a:close/>
                    <a:moveTo>
                      <a:pt x="352" y="644"/>
                    </a:moveTo>
                    <a:lnTo>
                      <a:pt x="352" y="644"/>
                    </a:lnTo>
                    <a:lnTo>
                      <a:pt x="352" y="641"/>
                    </a:lnTo>
                    <a:lnTo>
                      <a:pt x="352" y="641"/>
                    </a:lnTo>
                    <a:lnTo>
                      <a:pt x="350" y="641"/>
                    </a:lnTo>
                    <a:lnTo>
                      <a:pt x="350" y="639"/>
                    </a:lnTo>
                    <a:lnTo>
                      <a:pt x="350" y="639"/>
                    </a:lnTo>
                    <a:lnTo>
                      <a:pt x="350" y="639"/>
                    </a:lnTo>
                    <a:lnTo>
                      <a:pt x="347" y="639"/>
                    </a:lnTo>
                    <a:lnTo>
                      <a:pt x="347" y="639"/>
                    </a:lnTo>
                    <a:lnTo>
                      <a:pt x="347" y="639"/>
                    </a:lnTo>
                    <a:lnTo>
                      <a:pt x="347" y="641"/>
                    </a:lnTo>
                    <a:lnTo>
                      <a:pt x="347" y="641"/>
                    </a:lnTo>
                    <a:lnTo>
                      <a:pt x="347" y="641"/>
                    </a:lnTo>
                    <a:lnTo>
                      <a:pt x="345" y="641"/>
                    </a:lnTo>
                    <a:lnTo>
                      <a:pt x="343" y="644"/>
                    </a:lnTo>
                    <a:lnTo>
                      <a:pt x="343" y="644"/>
                    </a:lnTo>
                    <a:lnTo>
                      <a:pt x="343" y="644"/>
                    </a:lnTo>
                    <a:lnTo>
                      <a:pt x="340" y="644"/>
                    </a:lnTo>
                    <a:lnTo>
                      <a:pt x="340" y="644"/>
                    </a:lnTo>
                    <a:lnTo>
                      <a:pt x="340" y="646"/>
                    </a:lnTo>
                    <a:lnTo>
                      <a:pt x="345" y="648"/>
                    </a:lnTo>
                    <a:lnTo>
                      <a:pt x="345" y="648"/>
                    </a:lnTo>
                    <a:lnTo>
                      <a:pt x="347" y="648"/>
                    </a:lnTo>
                    <a:lnTo>
                      <a:pt x="347" y="648"/>
                    </a:lnTo>
                    <a:lnTo>
                      <a:pt x="347" y="648"/>
                    </a:lnTo>
                    <a:lnTo>
                      <a:pt x="350" y="648"/>
                    </a:lnTo>
                    <a:lnTo>
                      <a:pt x="350" y="648"/>
                    </a:lnTo>
                    <a:lnTo>
                      <a:pt x="350" y="648"/>
                    </a:lnTo>
                    <a:lnTo>
                      <a:pt x="350" y="648"/>
                    </a:lnTo>
                    <a:lnTo>
                      <a:pt x="350" y="648"/>
                    </a:lnTo>
                    <a:lnTo>
                      <a:pt x="350" y="648"/>
                    </a:lnTo>
                    <a:lnTo>
                      <a:pt x="352" y="648"/>
                    </a:lnTo>
                    <a:lnTo>
                      <a:pt x="352" y="648"/>
                    </a:lnTo>
                    <a:lnTo>
                      <a:pt x="352" y="648"/>
                    </a:lnTo>
                    <a:lnTo>
                      <a:pt x="352" y="646"/>
                    </a:lnTo>
                    <a:lnTo>
                      <a:pt x="352" y="646"/>
                    </a:lnTo>
                    <a:lnTo>
                      <a:pt x="352" y="646"/>
                    </a:lnTo>
                    <a:lnTo>
                      <a:pt x="352" y="646"/>
                    </a:lnTo>
                    <a:lnTo>
                      <a:pt x="352" y="646"/>
                    </a:lnTo>
                    <a:lnTo>
                      <a:pt x="352" y="644"/>
                    </a:lnTo>
                    <a:lnTo>
                      <a:pt x="352" y="644"/>
                    </a:lnTo>
                    <a:lnTo>
                      <a:pt x="352" y="644"/>
                    </a:lnTo>
                    <a:lnTo>
                      <a:pt x="352" y="644"/>
                    </a:lnTo>
                    <a:close/>
                    <a:moveTo>
                      <a:pt x="357" y="589"/>
                    </a:moveTo>
                    <a:lnTo>
                      <a:pt x="357" y="589"/>
                    </a:lnTo>
                    <a:lnTo>
                      <a:pt x="359" y="589"/>
                    </a:lnTo>
                    <a:lnTo>
                      <a:pt x="359" y="589"/>
                    </a:lnTo>
                    <a:lnTo>
                      <a:pt x="362" y="589"/>
                    </a:lnTo>
                    <a:lnTo>
                      <a:pt x="362" y="587"/>
                    </a:lnTo>
                    <a:lnTo>
                      <a:pt x="364" y="587"/>
                    </a:lnTo>
                    <a:lnTo>
                      <a:pt x="366" y="584"/>
                    </a:lnTo>
                    <a:lnTo>
                      <a:pt x="366" y="584"/>
                    </a:lnTo>
                    <a:lnTo>
                      <a:pt x="366" y="582"/>
                    </a:lnTo>
                    <a:lnTo>
                      <a:pt x="366" y="582"/>
                    </a:lnTo>
                    <a:lnTo>
                      <a:pt x="366" y="582"/>
                    </a:lnTo>
                    <a:lnTo>
                      <a:pt x="366" y="582"/>
                    </a:lnTo>
                    <a:lnTo>
                      <a:pt x="366" y="582"/>
                    </a:lnTo>
                    <a:lnTo>
                      <a:pt x="366" y="582"/>
                    </a:lnTo>
                    <a:lnTo>
                      <a:pt x="369" y="582"/>
                    </a:lnTo>
                    <a:lnTo>
                      <a:pt x="369" y="582"/>
                    </a:lnTo>
                    <a:lnTo>
                      <a:pt x="369" y="580"/>
                    </a:lnTo>
                    <a:lnTo>
                      <a:pt x="369" y="580"/>
                    </a:lnTo>
                    <a:lnTo>
                      <a:pt x="369" y="577"/>
                    </a:lnTo>
                    <a:lnTo>
                      <a:pt x="369" y="575"/>
                    </a:lnTo>
                    <a:lnTo>
                      <a:pt x="371" y="573"/>
                    </a:lnTo>
                    <a:lnTo>
                      <a:pt x="369" y="570"/>
                    </a:lnTo>
                    <a:lnTo>
                      <a:pt x="369" y="570"/>
                    </a:lnTo>
                    <a:lnTo>
                      <a:pt x="369" y="570"/>
                    </a:lnTo>
                    <a:lnTo>
                      <a:pt x="369" y="570"/>
                    </a:lnTo>
                    <a:lnTo>
                      <a:pt x="371" y="570"/>
                    </a:lnTo>
                    <a:lnTo>
                      <a:pt x="371" y="570"/>
                    </a:lnTo>
                    <a:lnTo>
                      <a:pt x="371" y="570"/>
                    </a:lnTo>
                    <a:lnTo>
                      <a:pt x="371" y="568"/>
                    </a:lnTo>
                    <a:lnTo>
                      <a:pt x="369" y="563"/>
                    </a:lnTo>
                    <a:lnTo>
                      <a:pt x="369" y="561"/>
                    </a:lnTo>
                    <a:lnTo>
                      <a:pt x="369" y="561"/>
                    </a:lnTo>
                    <a:lnTo>
                      <a:pt x="371" y="558"/>
                    </a:lnTo>
                    <a:lnTo>
                      <a:pt x="371" y="558"/>
                    </a:lnTo>
                    <a:lnTo>
                      <a:pt x="371" y="556"/>
                    </a:lnTo>
                    <a:lnTo>
                      <a:pt x="371" y="556"/>
                    </a:lnTo>
                    <a:lnTo>
                      <a:pt x="371" y="556"/>
                    </a:lnTo>
                    <a:lnTo>
                      <a:pt x="371" y="554"/>
                    </a:lnTo>
                    <a:lnTo>
                      <a:pt x="371" y="554"/>
                    </a:lnTo>
                    <a:lnTo>
                      <a:pt x="371" y="551"/>
                    </a:lnTo>
                    <a:lnTo>
                      <a:pt x="371" y="551"/>
                    </a:lnTo>
                    <a:lnTo>
                      <a:pt x="371" y="549"/>
                    </a:lnTo>
                    <a:lnTo>
                      <a:pt x="371" y="547"/>
                    </a:lnTo>
                    <a:lnTo>
                      <a:pt x="371" y="544"/>
                    </a:lnTo>
                    <a:lnTo>
                      <a:pt x="371" y="544"/>
                    </a:lnTo>
                    <a:lnTo>
                      <a:pt x="369" y="547"/>
                    </a:lnTo>
                    <a:lnTo>
                      <a:pt x="369" y="547"/>
                    </a:lnTo>
                    <a:lnTo>
                      <a:pt x="369" y="544"/>
                    </a:lnTo>
                    <a:lnTo>
                      <a:pt x="369" y="544"/>
                    </a:lnTo>
                    <a:lnTo>
                      <a:pt x="369" y="544"/>
                    </a:lnTo>
                    <a:lnTo>
                      <a:pt x="369" y="544"/>
                    </a:lnTo>
                    <a:lnTo>
                      <a:pt x="369" y="544"/>
                    </a:lnTo>
                    <a:lnTo>
                      <a:pt x="371" y="542"/>
                    </a:lnTo>
                    <a:lnTo>
                      <a:pt x="371" y="539"/>
                    </a:lnTo>
                    <a:lnTo>
                      <a:pt x="371" y="539"/>
                    </a:lnTo>
                    <a:lnTo>
                      <a:pt x="371" y="537"/>
                    </a:lnTo>
                    <a:lnTo>
                      <a:pt x="371" y="537"/>
                    </a:lnTo>
                    <a:lnTo>
                      <a:pt x="371" y="535"/>
                    </a:lnTo>
                    <a:lnTo>
                      <a:pt x="371" y="535"/>
                    </a:lnTo>
                    <a:lnTo>
                      <a:pt x="371" y="535"/>
                    </a:lnTo>
                    <a:lnTo>
                      <a:pt x="369" y="535"/>
                    </a:lnTo>
                    <a:lnTo>
                      <a:pt x="366" y="537"/>
                    </a:lnTo>
                    <a:lnTo>
                      <a:pt x="366" y="539"/>
                    </a:lnTo>
                    <a:lnTo>
                      <a:pt x="366" y="539"/>
                    </a:lnTo>
                    <a:lnTo>
                      <a:pt x="366" y="542"/>
                    </a:lnTo>
                    <a:lnTo>
                      <a:pt x="366" y="542"/>
                    </a:lnTo>
                    <a:lnTo>
                      <a:pt x="366" y="544"/>
                    </a:lnTo>
                    <a:lnTo>
                      <a:pt x="366" y="544"/>
                    </a:lnTo>
                    <a:lnTo>
                      <a:pt x="366" y="544"/>
                    </a:lnTo>
                    <a:lnTo>
                      <a:pt x="366" y="544"/>
                    </a:lnTo>
                    <a:lnTo>
                      <a:pt x="364" y="544"/>
                    </a:lnTo>
                    <a:lnTo>
                      <a:pt x="364" y="544"/>
                    </a:lnTo>
                    <a:lnTo>
                      <a:pt x="364" y="544"/>
                    </a:lnTo>
                    <a:lnTo>
                      <a:pt x="364" y="547"/>
                    </a:lnTo>
                    <a:lnTo>
                      <a:pt x="364" y="547"/>
                    </a:lnTo>
                    <a:lnTo>
                      <a:pt x="364" y="549"/>
                    </a:lnTo>
                    <a:lnTo>
                      <a:pt x="364" y="549"/>
                    </a:lnTo>
                    <a:lnTo>
                      <a:pt x="364" y="551"/>
                    </a:lnTo>
                    <a:lnTo>
                      <a:pt x="359" y="561"/>
                    </a:lnTo>
                    <a:lnTo>
                      <a:pt x="359" y="563"/>
                    </a:lnTo>
                    <a:lnTo>
                      <a:pt x="357" y="565"/>
                    </a:lnTo>
                    <a:lnTo>
                      <a:pt x="357" y="565"/>
                    </a:lnTo>
                    <a:lnTo>
                      <a:pt x="355" y="568"/>
                    </a:lnTo>
                    <a:lnTo>
                      <a:pt x="355" y="570"/>
                    </a:lnTo>
                    <a:lnTo>
                      <a:pt x="355" y="570"/>
                    </a:lnTo>
                    <a:lnTo>
                      <a:pt x="352" y="573"/>
                    </a:lnTo>
                    <a:lnTo>
                      <a:pt x="352" y="573"/>
                    </a:lnTo>
                    <a:lnTo>
                      <a:pt x="355" y="575"/>
                    </a:lnTo>
                    <a:lnTo>
                      <a:pt x="352" y="575"/>
                    </a:lnTo>
                    <a:lnTo>
                      <a:pt x="352" y="575"/>
                    </a:lnTo>
                    <a:lnTo>
                      <a:pt x="352" y="575"/>
                    </a:lnTo>
                    <a:lnTo>
                      <a:pt x="352" y="577"/>
                    </a:lnTo>
                    <a:lnTo>
                      <a:pt x="352" y="577"/>
                    </a:lnTo>
                    <a:lnTo>
                      <a:pt x="347" y="582"/>
                    </a:lnTo>
                    <a:lnTo>
                      <a:pt x="347" y="584"/>
                    </a:lnTo>
                    <a:lnTo>
                      <a:pt x="347" y="584"/>
                    </a:lnTo>
                    <a:lnTo>
                      <a:pt x="345" y="587"/>
                    </a:lnTo>
                    <a:lnTo>
                      <a:pt x="343" y="591"/>
                    </a:lnTo>
                    <a:lnTo>
                      <a:pt x="343" y="594"/>
                    </a:lnTo>
                    <a:lnTo>
                      <a:pt x="343" y="594"/>
                    </a:lnTo>
                    <a:lnTo>
                      <a:pt x="340" y="596"/>
                    </a:lnTo>
                    <a:lnTo>
                      <a:pt x="338" y="599"/>
                    </a:lnTo>
                    <a:lnTo>
                      <a:pt x="338" y="599"/>
                    </a:lnTo>
                    <a:lnTo>
                      <a:pt x="338" y="601"/>
                    </a:lnTo>
                    <a:lnTo>
                      <a:pt x="338" y="601"/>
                    </a:lnTo>
                    <a:lnTo>
                      <a:pt x="338" y="603"/>
                    </a:lnTo>
                    <a:lnTo>
                      <a:pt x="338" y="603"/>
                    </a:lnTo>
                    <a:lnTo>
                      <a:pt x="336" y="603"/>
                    </a:lnTo>
                    <a:lnTo>
                      <a:pt x="336" y="603"/>
                    </a:lnTo>
                    <a:lnTo>
                      <a:pt x="336" y="603"/>
                    </a:lnTo>
                    <a:lnTo>
                      <a:pt x="336" y="603"/>
                    </a:lnTo>
                    <a:lnTo>
                      <a:pt x="336" y="603"/>
                    </a:lnTo>
                    <a:lnTo>
                      <a:pt x="336" y="603"/>
                    </a:lnTo>
                    <a:lnTo>
                      <a:pt x="336" y="606"/>
                    </a:lnTo>
                    <a:lnTo>
                      <a:pt x="336" y="606"/>
                    </a:lnTo>
                    <a:lnTo>
                      <a:pt x="338" y="606"/>
                    </a:lnTo>
                    <a:lnTo>
                      <a:pt x="338" y="606"/>
                    </a:lnTo>
                    <a:lnTo>
                      <a:pt x="336" y="608"/>
                    </a:lnTo>
                    <a:lnTo>
                      <a:pt x="336" y="613"/>
                    </a:lnTo>
                    <a:lnTo>
                      <a:pt x="331" y="627"/>
                    </a:lnTo>
                    <a:lnTo>
                      <a:pt x="331" y="629"/>
                    </a:lnTo>
                    <a:lnTo>
                      <a:pt x="333" y="632"/>
                    </a:lnTo>
                    <a:lnTo>
                      <a:pt x="333" y="632"/>
                    </a:lnTo>
                    <a:lnTo>
                      <a:pt x="333" y="632"/>
                    </a:lnTo>
                    <a:lnTo>
                      <a:pt x="333" y="632"/>
                    </a:lnTo>
                    <a:lnTo>
                      <a:pt x="336" y="632"/>
                    </a:lnTo>
                    <a:lnTo>
                      <a:pt x="338" y="629"/>
                    </a:lnTo>
                    <a:lnTo>
                      <a:pt x="338" y="627"/>
                    </a:lnTo>
                    <a:lnTo>
                      <a:pt x="338" y="627"/>
                    </a:lnTo>
                    <a:lnTo>
                      <a:pt x="338" y="627"/>
                    </a:lnTo>
                    <a:lnTo>
                      <a:pt x="340" y="625"/>
                    </a:lnTo>
                    <a:lnTo>
                      <a:pt x="340" y="625"/>
                    </a:lnTo>
                    <a:lnTo>
                      <a:pt x="340" y="625"/>
                    </a:lnTo>
                    <a:lnTo>
                      <a:pt x="343" y="622"/>
                    </a:lnTo>
                    <a:lnTo>
                      <a:pt x="343" y="620"/>
                    </a:lnTo>
                    <a:lnTo>
                      <a:pt x="347" y="608"/>
                    </a:lnTo>
                    <a:lnTo>
                      <a:pt x="347" y="608"/>
                    </a:lnTo>
                    <a:lnTo>
                      <a:pt x="347" y="608"/>
                    </a:lnTo>
                    <a:lnTo>
                      <a:pt x="347" y="608"/>
                    </a:lnTo>
                    <a:lnTo>
                      <a:pt x="347" y="608"/>
                    </a:lnTo>
                    <a:lnTo>
                      <a:pt x="347" y="606"/>
                    </a:lnTo>
                    <a:lnTo>
                      <a:pt x="350" y="603"/>
                    </a:lnTo>
                    <a:lnTo>
                      <a:pt x="350" y="599"/>
                    </a:lnTo>
                    <a:lnTo>
                      <a:pt x="350" y="599"/>
                    </a:lnTo>
                    <a:lnTo>
                      <a:pt x="350" y="599"/>
                    </a:lnTo>
                    <a:lnTo>
                      <a:pt x="350" y="599"/>
                    </a:lnTo>
                    <a:lnTo>
                      <a:pt x="350" y="599"/>
                    </a:lnTo>
                    <a:lnTo>
                      <a:pt x="350" y="599"/>
                    </a:lnTo>
                    <a:lnTo>
                      <a:pt x="350" y="596"/>
                    </a:lnTo>
                    <a:lnTo>
                      <a:pt x="352" y="596"/>
                    </a:lnTo>
                    <a:lnTo>
                      <a:pt x="352" y="596"/>
                    </a:lnTo>
                    <a:lnTo>
                      <a:pt x="352" y="596"/>
                    </a:lnTo>
                    <a:lnTo>
                      <a:pt x="352" y="594"/>
                    </a:lnTo>
                    <a:lnTo>
                      <a:pt x="352" y="594"/>
                    </a:lnTo>
                    <a:lnTo>
                      <a:pt x="352" y="594"/>
                    </a:lnTo>
                    <a:lnTo>
                      <a:pt x="357" y="591"/>
                    </a:lnTo>
                    <a:lnTo>
                      <a:pt x="357" y="589"/>
                    </a:lnTo>
                    <a:close/>
                    <a:moveTo>
                      <a:pt x="423" y="584"/>
                    </a:moveTo>
                    <a:lnTo>
                      <a:pt x="423" y="584"/>
                    </a:lnTo>
                    <a:lnTo>
                      <a:pt x="423" y="584"/>
                    </a:lnTo>
                    <a:lnTo>
                      <a:pt x="423" y="587"/>
                    </a:lnTo>
                    <a:lnTo>
                      <a:pt x="426" y="589"/>
                    </a:lnTo>
                    <a:lnTo>
                      <a:pt x="426" y="591"/>
                    </a:lnTo>
                    <a:lnTo>
                      <a:pt x="428" y="591"/>
                    </a:lnTo>
                    <a:lnTo>
                      <a:pt x="428" y="591"/>
                    </a:lnTo>
                    <a:lnTo>
                      <a:pt x="428" y="589"/>
                    </a:lnTo>
                    <a:lnTo>
                      <a:pt x="428" y="587"/>
                    </a:lnTo>
                    <a:lnTo>
                      <a:pt x="428" y="587"/>
                    </a:lnTo>
                    <a:lnTo>
                      <a:pt x="428" y="587"/>
                    </a:lnTo>
                    <a:lnTo>
                      <a:pt x="433" y="587"/>
                    </a:lnTo>
                    <a:lnTo>
                      <a:pt x="433" y="587"/>
                    </a:lnTo>
                    <a:lnTo>
                      <a:pt x="435" y="587"/>
                    </a:lnTo>
                    <a:lnTo>
                      <a:pt x="435" y="584"/>
                    </a:lnTo>
                    <a:lnTo>
                      <a:pt x="435" y="584"/>
                    </a:lnTo>
                    <a:lnTo>
                      <a:pt x="435" y="582"/>
                    </a:lnTo>
                    <a:lnTo>
                      <a:pt x="435" y="582"/>
                    </a:lnTo>
                    <a:lnTo>
                      <a:pt x="433" y="582"/>
                    </a:lnTo>
                    <a:lnTo>
                      <a:pt x="433" y="580"/>
                    </a:lnTo>
                    <a:lnTo>
                      <a:pt x="433" y="580"/>
                    </a:lnTo>
                    <a:lnTo>
                      <a:pt x="433" y="582"/>
                    </a:lnTo>
                    <a:lnTo>
                      <a:pt x="433" y="580"/>
                    </a:lnTo>
                    <a:lnTo>
                      <a:pt x="430" y="580"/>
                    </a:lnTo>
                    <a:lnTo>
                      <a:pt x="430" y="580"/>
                    </a:lnTo>
                    <a:lnTo>
                      <a:pt x="430" y="577"/>
                    </a:lnTo>
                    <a:lnTo>
                      <a:pt x="430" y="575"/>
                    </a:lnTo>
                    <a:lnTo>
                      <a:pt x="430" y="575"/>
                    </a:lnTo>
                    <a:lnTo>
                      <a:pt x="430" y="575"/>
                    </a:lnTo>
                    <a:lnTo>
                      <a:pt x="430" y="573"/>
                    </a:lnTo>
                    <a:lnTo>
                      <a:pt x="430" y="570"/>
                    </a:lnTo>
                    <a:lnTo>
                      <a:pt x="430" y="570"/>
                    </a:lnTo>
                    <a:lnTo>
                      <a:pt x="430" y="570"/>
                    </a:lnTo>
                    <a:lnTo>
                      <a:pt x="428" y="568"/>
                    </a:lnTo>
                    <a:lnTo>
                      <a:pt x="428" y="565"/>
                    </a:lnTo>
                    <a:lnTo>
                      <a:pt x="426" y="565"/>
                    </a:lnTo>
                    <a:lnTo>
                      <a:pt x="426" y="563"/>
                    </a:lnTo>
                    <a:lnTo>
                      <a:pt x="426" y="563"/>
                    </a:lnTo>
                    <a:lnTo>
                      <a:pt x="426" y="563"/>
                    </a:lnTo>
                    <a:lnTo>
                      <a:pt x="421" y="563"/>
                    </a:lnTo>
                    <a:lnTo>
                      <a:pt x="421" y="561"/>
                    </a:lnTo>
                    <a:lnTo>
                      <a:pt x="421" y="558"/>
                    </a:lnTo>
                    <a:lnTo>
                      <a:pt x="421" y="556"/>
                    </a:lnTo>
                    <a:lnTo>
                      <a:pt x="423" y="551"/>
                    </a:lnTo>
                    <a:lnTo>
                      <a:pt x="423" y="549"/>
                    </a:lnTo>
                    <a:lnTo>
                      <a:pt x="423" y="542"/>
                    </a:lnTo>
                    <a:lnTo>
                      <a:pt x="423" y="542"/>
                    </a:lnTo>
                    <a:lnTo>
                      <a:pt x="423" y="542"/>
                    </a:lnTo>
                    <a:lnTo>
                      <a:pt x="421" y="539"/>
                    </a:lnTo>
                    <a:lnTo>
                      <a:pt x="421" y="539"/>
                    </a:lnTo>
                    <a:lnTo>
                      <a:pt x="421" y="539"/>
                    </a:lnTo>
                    <a:lnTo>
                      <a:pt x="423" y="537"/>
                    </a:lnTo>
                    <a:lnTo>
                      <a:pt x="423" y="537"/>
                    </a:lnTo>
                    <a:lnTo>
                      <a:pt x="423" y="537"/>
                    </a:lnTo>
                    <a:lnTo>
                      <a:pt x="423" y="535"/>
                    </a:lnTo>
                    <a:lnTo>
                      <a:pt x="421" y="535"/>
                    </a:lnTo>
                    <a:lnTo>
                      <a:pt x="421" y="537"/>
                    </a:lnTo>
                    <a:lnTo>
                      <a:pt x="421" y="537"/>
                    </a:lnTo>
                    <a:lnTo>
                      <a:pt x="421" y="537"/>
                    </a:lnTo>
                    <a:lnTo>
                      <a:pt x="421" y="535"/>
                    </a:lnTo>
                    <a:lnTo>
                      <a:pt x="421" y="535"/>
                    </a:lnTo>
                    <a:lnTo>
                      <a:pt x="421" y="535"/>
                    </a:lnTo>
                    <a:lnTo>
                      <a:pt x="421" y="535"/>
                    </a:lnTo>
                    <a:lnTo>
                      <a:pt x="418" y="535"/>
                    </a:lnTo>
                    <a:lnTo>
                      <a:pt x="418" y="535"/>
                    </a:lnTo>
                    <a:lnTo>
                      <a:pt x="418" y="535"/>
                    </a:lnTo>
                    <a:lnTo>
                      <a:pt x="418" y="535"/>
                    </a:lnTo>
                    <a:lnTo>
                      <a:pt x="418" y="535"/>
                    </a:lnTo>
                    <a:lnTo>
                      <a:pt x="418" y="532"/>
                    </a:lnTo>
                    <a:lnTo>
                      <a:pt x="418" y="532"/>
                    </a:lnTo>
                    <a:lnTo>
                      <a:pt x="418" y="532"/>
                    </a:lnTo>
                    <a:lnTo>
                      <a:pt x="418" y="532"/>
                    </a:lnTo>
                    <a:lnTo>
                      <a:pt x="418" y="532"/>
                    </a:lnTo>
                    <a:lnTo>
                      <a:pt x="418" y="530"/>
                    </a:lnTo>
                    <a:lnTo>
                      <a:pt x="418" y="530"/>
                    </a:lnTo>
                    <a:lnTo>
                      <a:pt x="418" y="528"/>
                    </a:lnTo>
                    <a:lnTo>
                      <a:pt x="418" y="528"/>
                    </a:lnTo>
                    <a:lnTo>
                      <a:pt x="418" y="528"/>
                    </a:lnTo>
                    <a:lnTo>
                      <a:pt x="418" y="528"/>
                    </a:lnTo>
                    <a:lnTo>
                      <a:pt x="416" y="525"/>
                    </a:lnTo>
                    <a:lnTo>
                      <a:pt x="416" y="525"/>
                    </a:lnTo>
                    <a:lnTo>
                      <a:pt x="416" y="525"/>
                    </a:lnTo>
                    <a:lnTo>
                      <a:pt x="416" y="525"/>
                    </a:lnTo>
                    <a:lnTo>
                      <a:pt x="416" y="525"/>
                    </a:lnTo>
                    <a:lnTo>
                      <a:pt x="416" y="525"/>
                    </a:lnTo>
                    <a:lnTo>
                      <a:pt x="414" y="525"/>
                    </a:lnTo>
                    <a:lnTo>
                      <a:pt x="414" y="525"/>
                    </a:lnTo>
                    <a:lnTo>
                      <a:pt x="414" y="525"/>
                    </a:lnTo>
                    <a:lnTo>
                      <a:pt x="414" y="525"/>
                    </a:lnTo>
                    <a:lnTo>
                      <a:pt x="414" y="525"/>
                    </a:lnTo>
                    <a:lnTo>
                      <a:pt x="411" y="525"/>
                    </a:lnTo>
                    <a:lnTo>
                      <a:pt x="411" y="525"/>
                    </a:lnTo>
                    <a:lnTo>
                      <a:pt x="411" y="525"/>
                    </a:lnTo>
                    <a:lnTo>
                      <a:pt x="409" y="528"/>
                    </a:lnTo>
                    <a:lnTo>
                      <a:pt x="407" y="530"/>
                    </a:lnTo>
                    <a:lnTo>
                      <a:pt x="404" y="532"/>
                    </a:lnTo>
                    <a:lnTo>
                      <a:pt x="404" y="532"/>
                    </a:lnTo>
                    <a:lnTo>
                      <a:pt x="402" y="532"/>
                    </a:lnTo>
                    <a:lnTo>
                      <a:pt x="400" y="532"/>
                    </a:lnTo>
                    <a:lnTo>
                      <a:pt x="397" y="530"/>
                    </a:lnTo>
                    <a:lnTo>
                      <a:pt x="397" y="528"/>
                    </a:lnTo>
                    <a:lnTo>
                      <a:pt x="395" y="525"/>
                    </a:lnTo>
                    <a:lnTo>
                      <a:pt x="395" y="525"/>
                    </a:lnTo>
                    <a:lnTo>
                      <a:pt x="392" y="525"/>
                    </a:lnTo>
                    <a:lnTo>
                      <a:pt x="392" y="525"/>
                    </a:lnTo>
                    <a:lnTo>
                      <a:pt x="392" y="528"/>
                    </a:lnTo>
                    <a:lnTo>
                      <a:pt x="390" y="525"/>
                    </a:lnTo>
                    <a:lnTo>
                      <a:pt x="390" y="523"/>
                    </a:lnTo>
                    <a:lnTo>
                      <a:pt x="388" y="521"/>
                    </a:lnTo>
                    <a:lnTo>
                      <a:pt x="385" y="518"/>
                    </a:lnTo>
                    <a:lnTo>
                      <a:pt x="385" y="518"/>
                    </a:lnTo>
                    <a:lnTo>
                      <a:pt x="385" y="518"/>
                    </a:lnTo>
                    <a:lnTo>
                      <a:pt x="383" y="521"/>
                    </a:lnTo>
                    <a:lnTo>
                      <a:pt x="383" y="521"/>
                    </a:lnTo>
                    <a:lnTo>
                      <a:pt x="383" y="521"/>
                    </a:lnTo>
                    <a:lnTo>
                      <a:pt x="383" y="523"/>
                    </a:lnTo>
                    <a:lnTo>
                      <a:pt x="385" y="525"/>
                    </a:lnTo>
                    <a:lnTo>
                      <a:pt x="385" y="525"/>
                    </a:lnTo>
                    <a:lnTo>
                      <a:pt x="385" y="525"/>
                    </a:lnTo>
                    <a:lnTo>
                      <a:pt x="385" y="528"/>
                    </a:lnTo>
                    <a:lnTo>
                      <a:pt x="385" y="528"/>
                    </a:lnTo>
                    <a:lnTo>
                      <a:pt x="385" y="528"/>
                    </a:lnTo>
                    <a:lnTo>
                      <a:pt x="385" y="528"/>
                    </a:lnTo>
                    <a:lnTo>
                      <a:pt x="385" y="528"/>
                    </a:lnTo>
                    <a:lnTo>
                      <a:pt x="388" y="528"/>
                    </a:lnTo>
                    <a:lnTo>
                      <a:pt x="388" y="530"/>
                    </a:lnTo>
                    <a:lnTo>
                      <a:pt x="385" y="530"/>
                    </a:lnTo>
                    <a:lnTo>
                      <a:pt x="385" y="530"/>
                    </a:lnTo>
                    <a:lnTo>
                      <a:pt x="385" y="530"/>
                    </a:lnTo>
                    <a:lnTo>
                      <a:pt x="388" y="532"/>
                    </a:lnTo>
                    <a:lnTo>
                      <a:pt x="388" y="532"/>
                    </a:lnTo>
                    <a:lnTo>
                      <a:pt x="390" y="532"/>
                    </a:lnTo>
                    <a:lnTo>
                      <a:pt x="390" y="537"/>
                    </a:lnTo>
                    <a:lnTo>
                      <a:pt x="390" y="542"/>
                    </a:lnTo>
                    <a:lnTo>
                      <a:pt x="390" y="542"/>
                    </a:lnTo>
                    <a:lnTo>
                      <a:pt x="390" y="542"/>
                    </a:lnTo>
                    <a:lnTo>
                      <a:pt x="390" y="542"/>
                    </a:lnTo>
                    <a:lnTo>
                      <a:pt x="390" y="542"/>
                    </a:lnTo>
                    <a:lnTo>
                      <a:pt x="388" y="544"/>
                    </a:lnTo>
                    <a:lnTo>
                      <a:pt x="388" y="544"/>
                    </a:lnTo>
                    <a:lnTo>
                      <a:pt x="388" y="544"/>
                    </a:lnTo>
                    <a:lnTo>
                      <a:pt x="388" y="547"/>
                    </a:lnTo>
                    <a:lnTo>
                      <a:pt x="388" y="547"/>
                    </a:lnTo>
                    <a:lnTo>
                      <a:pt x="390" y="547"/>
                    </a:lnTo>
                    <a:lnTo>
                      <a:pt x="390" y="547"/>
                    </a:lnTo>
                    <a:lnTo>
                      <a:pt x="390" y="549"/>
                    </a:lnTo>
                    <a:lnTo>
                      <a:pt x="390" y="549"/>
                    </a:lnTo>
                    <a:lnTo>
                      <a:pt x="388" y="551"/>
                    </a:lnTo>
                    <a:lnTo>
                      <a:pt x="388" y="551"/>
                    </a:lnTo>
                    <a:lnTo>
                      <a:pt x="388" y="551"/>
                    </a:lnTo>
                    <a:lnTo>
                      <a:pt x="388" y="551"/>
                    </a:lnTo>
                    <a:lnTo>
                      <a:pt x="390" y="551"/>
                    </a:lnTo>
                    <a:lnTo>
                      <a:pt x="390" y="551"/>
                    </a:lnTo>
                    <a:lnTo>
                      <a:pt x="390" y="551"/>
                    </a:lnTo>
                    <a:lnTo>
                      <a:pt x="390" y="551"/>
                    </a:lnTo>
                    <a:lnTo>
                      <a:pt x="390" y="554"/>
                    </a:lnTo>
                    <a:lnTo>
                      <a:pt x="392" y="554"/>
                    </a:lnTo>
                    <a:lnTo>
                      <a:pt x="392" y="554"/>
                    </a:lnTo>
                    <a:lnTo>
                      <a:pt x="392" y="554"/>
                    </a:lnTo>
                    <a:lnTo>
                      <a:pt x="395" y="556"/>
                    </a:lnTo>
                    <a:lnTo>
                      <a:pt x="395" y="556"/>
                    </a:lnTo>
                    <a:lnTo>
                      <a:pt x="395" y="556"/>
                    </a:lnTo>
                    <a:lnTo>
                      <a:pt x="397" y="554"/>
                    </a:lnTo>
                    <a:lnTo>
                      <a:pt x="397" y="554"/>
                    </a:lnTo>
                    <a:lnTo>
                      <a:pt x="397" y="551"/>
                    </a:lnTo>
                    <a:lnTo>
                      <a:pt x="397" y="551"/>
                    </a:lnTo>
                    <a:lnTo>
                      <a:pt x="397" y="551"/>
                    </a:lnTo>
                    <a:lnTo>
                      <a:pt x="397" y="549"/>
                    </a:lnTo>
                    <a:lnTo>
                      <a:pt x="397" y="549"/>
                    </a:lnTo>
                    <a:lnTo>
                      <a:pt x="397" y="549"/>
                    </a:lnTo>
                    <a:lnTo>
                      <a:pt x="400" y="549"/>
                    </a:lnTo>
                    <a:lnTo>
                      <a:pt x="400" y="549"/>
                    </a:lnTo>
                    <a:lnTo>
                      <a:pt x="402" y="549"/>
                    </a:lnTo>
                    <a:lnTo>
                      <a:pt x="402" y="549"/>
                    </a:lnTo>
                    <a:lnTo>
                      <a:pt x="402" y="549"/>
                    </a:lnTo>
                    <a:lnTo>
                      <a:pt x="404" y="551"/>
                    </a:lnTo>
                    <a:lnTo>
                      <a:pt x="404" y="554"/>
                    </a:lnTo>
                    <a:lnTo>
                      <a:pt x="407" y="554"/>
                    </a:lnTo>
                    <a:lnTo>
                      <a:pt x="407" y="556"/>
                    </a:lnTo>
                    <a:lnTo>
                      <a:pt x="407" y="556"/>
                    </a:lnTo>
                    <a:lnTo>
                      <a:pt x="409" y="558"/>
                    </a:lnTo>
                    <a:lnTo>
                      <a:pt x="409" y="558"/>
                    </a:lnTo>
                    <a:lnTo>
                      <a:pt x="409" y="563"/>
                    </a:lnTo>
                    <a:lnTo>
                      <a:pt x="409" y="565"/>
                    </a:lnTo>
                    <a:lnTo>
                      <a:pt x="409" y="565"/>
                    </a:lnTo>
                    <a:lnTo>
                      <a:pt x="409" y="570"/>
                    </a:lnTo>
                    <a:lnTo>
                      <a:pt x="409" y="570"/>
                    </a:lnTo>
                    <a:lnTo>
                      <a:pt x="409" y="573"/>
                    </a:lnTo>
                    <a:lnTo>
                      <a:pt x="409" y="573"/>
                    </a:lnTo>
                    <a:lnTo>
                      <a:pt x="407" y="575"/>
                    </a:lnTo>
                    <a:lnTo>
                      <a:pt x="407" y="575"/>
                    </a:lnTo>
                    <a:lnTo>
                      <a:pt x="407" y="575"/>
                    </a:lnTo>
                    <a:lnTo>
                      <a:pt x="407" y="577"/>
                    </a:lnTo>
                    <a:lnTo>
                      <a:pt x="407" y="580"/>
                    </a:lnTo>
                    <a:lnTo>
                      <a:pt x="407" y="580"/>
                    </a:lnTo>
                    <a:lnTo>
                      <a:pt x="407" y="582"/>
                    </a:lnTo>
                    <a:lnTo>
                      <a:pt x="409" y="582"/>
                    </a:lnTo>
                    <a:lnTo>
                      <a:pt x="409" y="582"/>
                    </a:lnTo>
                    <a:lnTo>
                      <a:pt x="409" y="584"/>
                    </a:lnTo>
                    <a:lnTo>
                      <a:pt x="409" y="584"/>
                    </a:lnTo>
                    <a:lnTo>
                      <a:pt x="409" y="587"/>
                    </a:lnTo>
                    <a:lnTo>
                      <a:pt x="409" y="589"/>
                    </a:lnTo>
                    <a:lnTo>
                      <a:pt x="409" y="591"/>
                    </a:lnTo>
                    <a:lnTo>
                      <a:pt x="409" y="594"/>
                    </a:lnTo>
                    <a:lnTo>
                      <a:pt x="409" y="594"/>
                    </a:lnTo>
                    <a:lnTo>
                      <a:pt x="411" y="594"/>
                    </a:lnTo>
                    <a:lnTo>
                      <a:pt x="414" y="594"/>
                    </a:lnTo>
                    <a:lnTo>
                      <a:pt x="414" y="594"/>
                    </a:lnTo>
                    <a:lnTo>
                      <a:pt x="414" y="594"/>
                    </a:lnTo>
                    <a:lnTo>
                      <a:pt x="416" y="596"/>
                    </a:lnTo>
                    <a:lnTo>
                      <a:pt x="416" y="596"/>
                    </a:lnTo>
                    <a:lnTo>
                      <a:pt x="416" y="596"/>
                    </a:lnTo>
                    <a:lnTo>
                      <a:pt x="416" y="596"/>
                    </a:lnTo>
                    <a:lnTo>
                      <a:pt x="418" y="596"/>
                    </a:lnTo>
                    <a:lnTo>
                      <a:pt x="418" y="599"/>
                    </a:lnTo>
                    <a:lnTo>
                      <a:pt x="418" y="599"/>
                    </a:lnTo>
                    <a:lnTo>
                      <a:pt x="421" y="601"/>
                    </a:lnTo>
                    <a:lnTo>
                      <a:pt x="421" y="601"/>
                    </a:lnTo>
                    <a:lnTo>
                      <a:pt x="423" y="601"/>
                    </a:lnTo>
                    <a:lnTo>
                      <a:pt x="423" y="599"/>
                    </a:lnTo>
                    <a:lnTo>
                      <a:pt x="421" y="596"/>
                    </a:lnTo>
                    <a:lnTo>
                      <a:pt x="421" y="594"/>
                    </a:lnTo>
                    <a:lnTo>
                      <a:pt x="421" y="591"/>
                    </a:lnTo>
                    <a:lnTo>
                      <a:pt x="421" y="584"/>
                    </a:lnTo>
                    <a:lnTo>
                      <a:pt x="418" y="582"/>
                    </a:lnTo>
                    <a:lnTo>
                      <a:pt x="421" y="582"/>
                    </a:lnTo>
                    <a:lnTo>
                      <a:pt x="421" y="582"/>
                    </a:lnTo>
                    <a:lnTo>
                      <a:pt x="421" y="582"/>
                    </a:lnTo>
                    <a:lnTo>
                      <a:pt x="423" y="582"/>
                    </a:lnTo>
                    <a:lnTo>
                      <a:pt x="423" y="584"/>
                    </a:lnTo>
                    <a:lnTo>
                      <a:pt x="423" y="584"/>
                    </a:lnTo>
                    <a:close/>
                    <a:moveTo>
                      <a:pt x="390" y="466"/>
                    </a:moveTo>
                    <a:lnTo>
                      <a:pt x="388" y="466"/>
                    </a:lnTo>
                    <a:lnTo>
                      <a:pt x="388" y="466"/>
                    </a:lnTo>
                    <a:lnTo>
                      <a:pt x="388" y="466"/>
                    </a:lnTo>
                    <a:lnTo>
                      <a:pt x="388" y="466"/>
                    </a:lnTo>
                    <a:lnTo>
                      <a:pt x="385" y="464"/>
                    </a:lnTo>
                    <a:lnTo>
                      <a:pt x="383" y="464"/>
                    </a:lnTo>
                    <a:lnTo>
                      <a:pt x="383" y="464"/>
                    </a:lnTo>
                    <a:lnTo>
                      <a:pt x="383" y="466"/>
                    </a:lnTo>
                    <a:lnTo>
                      <a:pt x="383" y="466"/>
                    </a:lnTo>
                    <a:lnTo>
                      <a:pt x="383" y="466"/>
                    </a:lnTo>
                    <a:lnTo>
                      <a:pt x="383" y="466"/>
                    </a:lnTo>
                    <a:lnTo>
                      <a:pt x="385" y="476"/>
                    </a:lnTo>
                    <a:lnTo>
                      <a:pt x="388" y="483"/>
                    </a:lnTo>
                    <a:lnTo>
                      <a:pt x="390" y="485"/>
                    </a:lnTo>
                    <a:lnTo>
                      <a:pt x="390" y="485"/>
                    </a:lnTo>
                    <a:lnTo>
                      <a:pt x="390" y="485"/>
                    </a:lnTo>
                    <a:lnTo>
                      <a:pt x="390" y="485"/>
                    </a:lnTo>
                    <a:lnTo>
                      <a:pt x="390" y="485"/>
                    </a:lnTo>
                    <a:lnTo>
                      <a:pt x="390" y="487"/>
                    </a:lnTo>
                    <a:lnTo>
                      <a:pt x="395" y="490"/>
                    </a:lnTo>
                    <a:lnTo>
                      <a:pt x="397" y="492"/>
                    </a:lnTo>
                    <a:lnTo>
                      <a:pt x="397" y="492"/>
                    </a:lnTo>
                    <a:lnTo>
                      <a:pt x="400" y="492"/>
                    </a:lnTo>
                    <a:lnTo>
                      <a:pt x="402" y="492"/>
                    </a:lnTo>
                    <a:lnTo>
                      <a:pt x="404" y="494"/>
                    </a:lnTo>
                    <a:lnTo>
                      <a:pt x="407" y="497"/>
                    </a:lnTo>
                    <a:lnTo>
                      <a:pt x="407" y="497"/>
                    </a:lnTo>
                    <a:lnTo>
                      <a:pt x="407" y="497"/>
                    </a:lnTo>
                    <a:lnTo>
                      <a:pt x="407" y="499"/>
                    </a:lnTo>
                    <a:lnTo>
                      <a:pt x="407" y="499"/>
                    </a:lnTo>
                    <a:lnTo>
                      <a:pt x="407" y="499"/>
                    </a:lnTo>
                    <a:lnTo>
                      <a:pt x="407" y="499"/>
                    </a:lnTo>
                    <a:lnTo>
                      <a:pt x="409" y="499"/>
                    </a:lnTo>
                    <a:lnTo>
                      <a:pt x="407" y="499"/>
                    </a:lnTo>
                    <a:lnTo>
                      <a:pt x="407" y="502"/>
                    </a:lnTo>
                    <a:lnTo>
                      <a:pt x="409" y="502"/>
                    </a:lnTo>
                    <a:lnTo>
                      <a:pt x="409" y="499"/>
                    </a:lnTo>
                    <a:lnTo>
                      <a:pt x="411" y="499"/>
                    </a:lnTo>
                    <a:lnTo>
                      <a:pt x="411" y="499"/>
                    </a:lnTo>
                    <a:lnTo>
                      <a:pt x="411" y="502"/>
                    </a:lnTo>
                    <a:lnTo>
                      <a:pt x="411" y="502"/>
                    </a:lnTo>
                    <a:lnTo>
                      <a:pt x="411" y="502"/>
                    </a:lnTo>
                    <a:lnTo>
                      <a:pt x="411" y="502"/>
                    </a:lnTo>
                    <a:lnTo>
                      <a:pt x="409" y="502"/>
                    </a:lnTo>
                    <a:lnTo>
                      <a:pt x="409" y="502"/>
                    </a:lnTo>
                    <a:lnTo>
                      <a:pt x="409" y="502"/>
                    </a:lnTo>
                    <a:lnTo>
                      <a:pt x="409" y="502"/>
                    </a:lnTo>
                    <a:lnTo>
                      <a:pt x="409" y="502"/>
                    </a:lnTo>
                    <a:lnTo>
                      <a:pt x="409" y="502"/>
                    </a:lnTo>
                    <a:lnTo>
                      <a:pt x="409" y="504"/>
                    </a:lnTo>
                    <a:lnTo>
                      <a:pt x="411" y="504"/>
                    </a:lnTo>
                    <a:lnTo>
                      <a:pt x="414" y="509"/>
                    </a:lnTo>
                    <a:lnTo>
                      <a:pt x="416" y="509"/>
                    </a:lnTo>
                    <a:lnTo>
                      <a:pt x="418" y="509"/>
                    </a:lnTo>
                    <a:lnTo>
                      <a:pt x="418" y="509"/>
                    </a:lnTo>
                    <a:lnTo>
                      <a:pt x="421" y="506"/>
                    </a:lnTo>
                    <a:lnTo>
                      <a:pt x="421" y="509"/>
                    </a:lnTo>
                    <a:lnTo>
                      <a:pt x="423" y="509"/>
                    </a:lnTo>
                    <a:lnTo>
                      <a:pt x="423" y="509"/>
                    </a:lnTo>
                    <a:lnTo>
                      <a:pt x="423" y="511"/>
                    </a:lnTo>
                    <a:lnTo>
                      <a:pt x="423" y="511"/>
                    </a:lnTo>
                    <a:lnTo>
                      <a:pt x="421" y="509"/>
                    </a:lnTo>
                    <a:lnTo>
                      <a:pt x="421" y="511"/>
                    </a:lnTo>
                    <a:lnTo>
                      <a:pt x="421" y="511"/>
                    </a:lnTo>
                    <a:lnTo>
                      <a:pt x="421" y="513"/>
                    </a:lnTo>
                    <a:lnTo>
                      <a:pt x="421" y="513"/>
                    </a:lnTo>
                    <a:lnTo>
                      <a:pt x="421" y="513"/>
                    </a:lnTo>
                    <a:lnTo>
                      <a:pt x="421" y="516"/>
                    </a:lnTo>
                    <a:lnTo>
                      <a:pt x="421" y="516"/>
                    </a:lnTo>
                    <a:lnTo>
                      <a:pt x="418" y="518"/>
                    </a:lnTo>
                    <a:lnTo>
                      <a:pt x="418" y="518"/>
                    </a:lnTo>
                    <a:lnTo>
                      <a:pt x="418" y="518"/>
                    </a:lnTo>
                    <a:lnTo>
                      <a:pt x="414" y="518"/>
                    </a:lnTo>
                    <a:lnTo>
                      <a:pt x="416" y="518"/>
                    </a:lnTo>
                    <a:lnTo>
                      <a:pt x="416" y="521"/>
                    </a:lnTo>
                    <a:lnTo>
                      <a:pt x="414" y="521"/>
                    </a:lnTo>
                    <a:lnTo>
                      <a:pt x="414" y="521"/>
                    </a:lnTo>
                    <a:lnTo>
                      <a:pt x="414" y="521"/>
                    </a:lnTo>
                    <a:lnTo>
                      <a:pt x="411" y="521"/>
                    </a:lnTo>
                    <a:lnTo>
                      <a:pt x="411" y="521"/>
                    </a:lnTo>
                    <a:lnTo>
                      <a:pt x="411" y="521"/>
                    </a:lnTo>
                    <a:lnTo>
                      <a:pt x="411" y="523"/>
                    </a:lnTo>
                    <a:lnTo>
                      <a:pt x="411" y="523"/>
                    </a:lnTo>
                    <a:lnTo>
                      <a:pt x="414" y="523"/>
                    </a:lnTo>
                    <a:lnTo>
                      <a:pt x="414" y="523"/>
                    </a:lnTo>
                    <a:lnTo>
                      <a:pt x="414" y="523"/>
                    </a:lnTo>
                    <a:lnTo>
                      <a:pt x="414" y="523"/>
                    </a:lnTo>
                    <a:lnTo>
                      <a:pt x="416" y="523"/>
                    </a:lnTo>
                    <a:lnTo>
                      <a:pt x="416" y="523"/>
                    </a:lnTo>
                    <a:lnTo>
                      <a:pt x="416" y="523"/>
                    </a:lnTo>
                    <a:lnTo>
                      <a:pt x="416" y="523"/>
                    </a:lnTo>
                    <a:lnTo>
                      <a:pt x="418" y="525"/>
                    </a:lnTo>
                    <a:lnTo>
                      <a:pt x="418" y="525"/>
                    </a:lnTo>
                    <a:lnTo>
                      <a:pt x="418" y="525"/>
                    </a:lnTo>
                    <a:lnTo>
                      <a:pt x="418" y="525"/>
                    </a:lnTo>
                    <a:lnTo>
                      <a:pt x="421" y="525"/>
                    </a:lnTo>
                    <a:lnTo>
                      <a:pt x="421" y="525"/>
                    </a:lnTo>
                    <a:lnTo>
                      <a:pt x="421" y="525"/>
                    </a:lnTo>
                    <a:lnTo>
                      <a:pt x="421" y="528"/>
                    </a:lnTo>
                    <a:lnTo>
                      <a:pt x="421" y="528"/>
                    </a:lnTo>
                    <a:lnTo>
                      <a:pt x="421" y="528"/>
                    </a:lnTo>
                    <a:lnTo>
                      <a:pt x="421" y="532"/>
                    </a:lnTo>
                    <a:lnTo>
                      <a:pt x="421" y="532"/>
                    </a:lnTo>
                    <a:lnTo>
                      <a:pt x="423" y="532"/>
                    </a:lnTo>
                    <a:lnTo>
                      <a:pt x="426" y="532"/>
                    </a:lnTo>
                    <a:lnTo>
                      <a:pt x="428" y="532"/>
                    </a:lnTo>
                    <a:lnTo>
                      <a:pt x="430" y="535"/>
                    </a:lnTo>
                    <a:lnTo>
                      <a:pt x="430" y="537"/>
                    </a:lnTo>
                    <a:lnTo>
                      <a:pt x="430" y="539"/>
                    </a:lnTo>
                    <a:lnTo>
                      <a:pt x="430" y="542"/>
                    </a:lnTo>
                    <a:lnTo>
                      <a:pt x="433" y="542"/>
                    </a:lnTo>
                    <a:lnTo>
                      <a:pt x="433" y="542"/>
                    </a:lnTo>
                    <a:lnTo>
                      <a:pt x="433" y="544"/>
                    </a:lnTo>
                    <a:lnTo>
                      <a:pt x="433" y="544"/>
                    </a:lnTo>
                    <a:lnTo>
                      <a:pt x="433" y="544"/>
                    </a:lnTo>
                    <a:lnTo>
                      <a:pt x="433" y="544"/>
                    </a:lnTo>
                    <a:lnTo>
                      <a:pt x="433" y="544"/>
                    </a:lnTo>
                    <a:lnTo>
                      <a:pt x="435" y="542"/>
                    </a:lnTo>
                    <a:lnTo>
                      <a:pt x="435" y="542"/>
                    </a:lnTo>
                    <a:lnTo>
                      <a:pt x="435" y="542"/>
                    </a:lnTo>
                    <a:lnTo>
                      <a:pt x="435" y="542"/>
                    </a:lnTo>
                    <a:lnTo>
                      <a:pt x="437" y="539"/>
                    </a:lnTo>
                    <a:lnTo>
                      <a:pt x="437" y="542"/>
                    </a:lnTo>
                    <a:lnTo>
                      <a:pt x="437" y="542"/>
                    </a:lnTo>
                    <a:lnTo>
                      <a:pt x="440" y="542"/>
                    </a:lnTo>
                    <a:lnTo>
                      <a:pt x="440" y="542"/>
                    </a:lnTo>
                    <a:lnTo>
                      <a:pt x="442" y="542"/>
                    </a:lnTo>
                    <a:lnTo>
                      <a:pt x="442" y="542"/>
                    </a:lnTo>
                    <a:lnTo>
                      <a:pt x="442" y="542"/>
                    </a:lnTo>
                    <a:lnTo>
                      <a:pt x="442" y="542"/>
                    </a:lnTo>
                    <a:lnTo>
                      <a:pt x="442" y="544"/>
                    </a:lnTo>
                    <a:lnTo>
                      <a:pt x="442" y="544"/>
                    </a:lnTo>
                    <a:lnTo>
                      <a:pt x="444" y="542"/>
                    </a:lnTo>
                    <a:lnTo>
                      <a:pt x="444" y="542"/>
                    </a:lnTo>
                    <a:lnTo>
                      <a:pt x="444" y="542"/>
                    </a:lnTo>
                    <a:lnTo>
                      <a:pt x="447" y="542"/>
                    </a:lnTo>
                    <a:lnTo>
                      <a:pt x="447" y="544"/>
                    </a:lnTo>
                    <a:lnTo>
                      <a:pt x="447" y="544"/>
                    </a:lnTo>
                    <a:lnTo>
                      <a:pt x="449" y="542"/>
                    </a:lnTo>
                    <a:lnTo>
                      <a:pt x="449" y="542"/>
                    </a:lnTo>
                    <a:lnTo>
                      <a:pt x="449" y="539"/>
                    </a:lnTo>
                    <a:lnTo>
                      <a:pt x="449" y="539"/>
                    </a:lnTo>
                    <a:lnTo>
                      <a:pt x="449" y="539"/>
                    </a:lnTo>
                    <a:lnTo>
                      <a:pt x="449" y="539"/>
                    </a:lnTo>
                    <a:lnTo>
                      <a:pt x="452" y="542"/>
                    </a:lnTo>
                    <a:lnTo>
                      <a:pt x="452" y="542"/>
                    </a:lnTo>
                    <a:lnTo>
                      <a:pt x="452" y="542"/>
                    </a:lnTo>
                    <a:lnTo>
                      <a:pt x="452" y="542"/>
                    </a:lnTo>
                    <a:lnTo>
                      <a:pt x="452" y="542"/>
                    </a:lnTo>
                    <a:lnTo>
                      <a:pt x="454" y="542"/>
                    </a:lnTo>
                    <a:lnTo>
                      <a:pt x="454" y="539"/>
                    </a:lnTo>
                    <a:lnTo>
                      <a:pt x="454" y="542"/>
                    </a:lnTo>
                    <a:lnTo>
                      <a:pt x="456" y="542"/>
                    </a:lnTo>
                    <a:lnTo>
                      <a:pt x="456" y="542"/>
                    </a:lnTo>
                    <a:lnTo>
                      <a:pt x="456" y="542"/>
                    </a:lnTo>
                    <a:lnTo>
                      <a:pt x="456" y="542"/>
                    </a:lnTo>
                    <a:lnTo>
                      <a:pt x="456" y="542"/>
                    </a:lnTo>
                    <a:lnTo>
                      <a:pt x="456" y="544"/>
                    </a:lnTo>
                    <a:lnTo>
                      <a:pt x="456" y="544"/>
                    </a:lnTo>
                    <a:lnTo>
                      <a:pt x="456" y="544"/>
                    </a:lnTo>
                    <a:lnTo>
                      <a:pt x="456" y="544"/>
                    </a:lnTo>
                    <a:lnTo>
                      <a:pt x="459" y="547"/>
                    </a:lnTo>
                    <a:lnTo>
                      <a:pt x="459" y="547"/>
                    </a:lnTo>
                    <a:lnTo>
                      <a:pt x="459" y="547"/>
                    </a:lnTo>
                    <a:lnTo>
                      <a:pt x="461" y="547"/>
                    </a:lnTo>
                    <a:lnTo>
                      <a:pt x="461" y="547"/>
                    </a:lnTo>
                    <a:lnTo>
                      <a:pt x="461" y="544"/>
                    </a:lnTo>
                    <a:lnTo>
                      <a:pt x="459" y="542"/>
                    </a:lnTo>
                    <a:lnTo>
                      <a:pt x="456" y="539"/>
                    </a:lnTo>
                    <a:lnTo>
                      <a:pt x="456" y="539"/>
                    </a:lnTo>
                    <a:lnTo>
                      <a:pt x="456" y="539"/>
                    </a:lnTo>
                    <a:lnTo>
                      <a:pt x="456" y="537"/>
                    </a:lnTo>
                    <a:lnTo>
                      <a:pt x="454" y="537"/>
                    </a:lnTo>
                    <a:lnTo>
                      <a:pt x="452" y="537"/>
                    </a:lnTo>
                    <a:lnTo>
                      <a:pt x="452" y="537"/>
                    </a:lnTo>
                    <a:lnTo>
                      <a:pt x="454" y="537"/>
                    </a:lnTo>
                    <a:lnTo>
                      <a:pt x="452" y="539"/>
                    </a:lnTo>
                    <a:lnTo>
                      <a:pt x="449" y="539"/>
                    </a:lnTo>
                    <a:lnTo>
                      <a:pt x="449" y="537"/>
                    </a:lnTo>
                    <a:lnTo>
                      <a:pt x="449" y="535"/>
                    </a:lnTo>
                    <a:lnTo>
                      <a:pt x="449" y="535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54" y="530"/>
                    </a:lnTo>
                    <a:lnTo>
                      <a:pt x="454" y="530"/>
                    </a:lnTo>
                    <a:lnTo>
                      <a:pt x="454" y="530"/>
                    </a:lnTo>
                    <a:lnTo>
                      <a:pt x="452" y="528"/>
                    </a:lnTo>
                    <a:lnTo>
                      <a:pt x="452" y="528"/>
                    </a:lnTo>
                    <a:lnTo>
                      <a:pt x="452" y="528"/>
                    </a:lnTo>
                    <a:lnTo>
                      <a:pt x="452" y="528"/>
                    </a:lnTo>
                    <a:lnTo>
                      <a:pt x="449" y="525"/>
                    </a:lnTo>
                    <a:lnTo>
                      <a:pt x="449" y="525"/>
                    </a:lnTo>
                    <a:lnTo>
                      <a:pt x="449" y="525"/>
                    </a:lnTo>
                    <a:lnTo>
                      <a:pt x="449" y="525"/>
                    </a:lnTo>
                    <a:lnTo>
                      <a:pt x="449" y="523"/>
                    </a:lnTo>
                    <a:lnTo>
                      <a:pt x="449" y="525"/>
                    </a:lnTo>
                    <a:lnTo>
                      <a:pt x="449" y="525"/>
                    </a:lnTo>
                    <a:lnTo>
                      <a:pt x="447" y="525"/>
                    </a:lnTo>
                    <a:lnTo>
                      <a:pt x="447" y="523"/>
                    </a:lnTo>
                    <a:lnTo>
                      <a:pt x="447" y="523"/>
                    </a:lnTo>
                    <a:lnTo>
                      <a:pt x="447" y="523"/>
                    </a:lnTo>
                    <a:lnTo>
                      <a:pt x="447" y="521"/>
                    </a:lnTo>
                    <a:lnTo>
                      <a:pt x="447" y="521"/>
                    </a:lnTo>
                    <a:lnTo>
                      <a:pt x="447" y="521"/>
                    </a:lnTo>
                    <a:lnTo>
                      <a:pt x="447" y="518"/>
                    </a:lnTo>
                    <a:lnTo>
                      <a:pt x="447" y="518"/>
                    </a:lnTo>
                    <a:lnTo>
                      <a:pt x="447" y="516"/>
                    </a:lnTo>
                    <a:lnTo>
                      <a:pt x="444" y="516"/>
                    </a:lnTo>
                    <a:lnTo>
                      <a:pt x="444" y="516"/>
                    </a:lnTo>
                    <a:lnTo>
                      <a:pt x="444" y="516"/>
                    </a:lnTo>
                    <a:lnTo>
                      <a:pt x="444" y="516"/>
                    </a:lnTo>
                    <a:lnTo>
                      <a:pt x="444" y="516"/>
                    </a:lnTo>
                    <a:lnTo>
                      <a:pt x="444" y="516"/>
                    </a:lnTo>
                    <a:lnTo>
                      <a:pt x="444" y="513"/>
                    </a:lnTo>
                    <a:lnTo>
                      <a:pt x="444" y="513"/>
                    </a:lnTo>
                    <a:lnTo>
                      <a:pt x="444" y="513"/>
                    </a:lnTo>
                    <a:lnTo>
                      <a:pt x="447" y="513"/>
                    </a:lnTo>
                    <a:lnTo>
                      <a:pt x="447" y="513"/>
                    </a:lnTo>
                    <a:lnTo>
                      <a:pt x="447" y="511"/>
                    </a:lnTo>
                    <a:lnTo>
                      <a:pt x="447" y="509"/>
                    </a:lnTo>
                    <a:lnTo>
                      <a:pt x="444" y="509"/>
                    </a:lnTo>
                    <a:lnTo>
                      <a:pt x="444" y="509"/>
                    </a:lnTo>
                    <a:lnTo>
                      <a:pt x="444" y="509"/>
                    </a:lnTo>
                    <a:lnTo>
                      <a:pt x="444" y="509"/>
                    </a:lnTo>
                    <a:lnTo>
                      <a:pt x="444" y="506"/>
                    </a:lnTo>
                    <a:lnTo>
                      <a:pt x="444" y="506"/>
                    </a:lnTo>
                    <a:lnTo>
                      <a:pt x="447" y="506"/>
                    </a:lnTo>
                    <a:lnTo>
                      <a:pt x="447" y="506"/>
                    </a:lnTo>
                    <a:lnTo>
                      <a:pt x="447" y="506"/>
                    </a:lnTo>
                    <a:lnTo>
                      <a:pt x="444" y="504"/>
                    </a:lnTo>
                    <a:lnTo>
                      <a:pt x="444" y="504"/>
                    </a:lnTo>
                    <a:lnTo>
                      <a:pt x="444" y="504"/>
                    </a:lnTo>
                    <a:lnTo>
                      <a:pt x="444" y="502"/>
                    </a:lnTo>
                    <a:lnTo>
                      <a:pt x="444" y="502"/>
                    </a:lnTo>
                    <a:lnTo>
                      <a:pt x="444" y="499"/>
                    </a:lnTo>
                    <a:lnTo>
                      <a:pt x="444" y="499"/>
                    </a:lnTo>
                    <a:lnTo>
                      <a:pt x="444" y="499"/>
                    </a:lnTo>
                    <a:lnTo>
                      <a:pt x="444" y="497"/>
                    </a:lnTo>
                    <a:lnTo>
                      <a:pt x="444" y="497"/>
                    </a:lnTo>
                    <a:lnTo>
                      <a:pt x="444" y="494"/>
                    </a:lnTo>
                    <a:lnTo>
                      <a:pt x="447" y="494"/>
                    </a:lnTo>
                    <a:lnTo>
                      <a:pt x="447" y="492"/>
                    </a:lnTo>
                    <a:lnTo>
                      <a:pt x="447" y="492"/>
                    </a:lnTo>
                    <a:lnTo>
                      <a:pt x="447" y="492"/>
                    </a:lnTo>
                    <a:lnTo>
                      <a:pt x="447" y="492"/>
                    </a:lnTo>
                    <a:lnTo>
                      <a:pt x="447" y="490"/>
                    </a:lnTo>
                    <a:lnTo>
                      <a:pt x="447" y="490"/>
                    </a:lnTo>
                    <a:lnTo>
                      <a:pt x="447" y="490"/>
                    </a:lnTo>
                    <a:lnTo>
                      <a:pt x="447" y="490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44" y="487"/>
                    </a:lnTo>
                    <a:lnTo>
                      <a:pt x="444" y="487"/>
                    </a:lnTo>
                    <a:lnTo>
                      <a:pt x="447" y="487"/>
                    </a:lnTo>
                    <a:lnTo>
                      <a:pt x="447" y="487"/>
                    </a:lnTo>
                    <a:lnTo>
                      <a:pt x="447" y="487"/>
                    </a:lnTo>
                    <a:lnTo>
                      <a:pt x="447" y="487"/>
                    </a:lnTo>
                    <a:lnTo>
                      <a:pt x="444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lnTo>
                      <a:pt x="449" y="487"/>
                    </a:lnTo>
                    <a:lnTo>
                      <a:pt x="449" y="485"/>
                    </a:lnTo>
                    <a:lnTo>
                      <a:pt x="447" y="485"/>
                    </a:lnTo>
                    <a:lnTo>
                      <a:pt x="447" y="483"/>
                    </a:lnTo>
                    <a:lnTo>
                      <a:pt x="447" y="483"/>
                    </a:lnTo>
                    <a:lnTo>
                      <a:pt x="444" y="483"/>
                    </a:lnTo>
                    <a:lnTo>
                      <a:pt x="444" y="480"/>
                    </a:lnTo>
                    <a:lnTo>
                      <a:pt x="442" y="480"/>
                    </a:lnTo>
                    <a:lnTo>
                      <a:pt x="440" y="480"/>
                    </a:lnTo>
                    <a:lnTo>
                      <a:pt x="440" y="480"/>
                    </a:lnTo>
                    <a:lnTo>
                      <a:pt x="440" y="480"/>
                    </a:lnTo>
                    <a:lnTo>
                      <a:pt x="440" y="480"/>
                    </a:lnTo>
                    <a:lnTo>
                      <a:pt x="440" y="480"/>
                    </a:lnTo>
                    <a:lnTo>
                      <a:pt x="437" y="480"/>
                    </a:lnTo>
                    <a:lnTo>
                      <a:pt x="440" y="480"/>
                    </a:lnTo>
                    <a:lnTo>
                      <a:pt x="440" y="480"/>
                    </a:lnTo>
                    <a:lnTo>
                      <a:pt x="440" y="478"/>
                    </a:lnTo>
                    <a:lnTo>
                      <a:pt x="440" y="478"/>
                    </a:lnTo>
                    <a:lnTo>
                      <a:pt x="437" y="478"/>
                    </a:lnTo>
                    <a:lnTo>
                      <a:pt x="437" y="480"/>
                    </a:lnTo>
                    <a:lnTo>
                      <a:pt x="437" y="480"/>
                    </a:lnTo>
                    <a:lnTo>
                      <a:pt x="437" y="478"/>
                    </a:lnTo>
                    <a:lnTo>
                      <a:pt x="437" y="478"/>
                    </a:lnTo>
                    <a:lnTo>
                      <a:pt x="437" y="478"/>
                    </a:lnTo>
                    <a:lnTo>
                      <a:pt x="437" y="478"/>
                    </a:lnTo>
                    <a:lnTo>
                      <a:pt x="437" y="476"/>
                    </a:lnTo>
                    <a:lnTo>
                      <a:pt x="437" y="476"/>
                    </a:lnTo>
                    <a:lnTo>
                      <a:pt x="437" y="473"/>
                    </a:lnTo>
                    <a:lnTo>
                      <a:pt x="437" y="473"/>
                    </a:lnTo>
                    <a:lnTo>
                      <a:pt x="437" y="473"/>
                    </a:lnTo>
                    <a:lnTo>
                      <a:pt x="437" y="471"/>
                    </a:lnTo>
                    <a:lnTo>
                      <a:pt x="435" y="471"/>
                    </a:lnTo>
                    <a:lnTo>
                      <a:pt x="435" y="471"/>
                    </a:lnTo>
                    <a:lnTo>
                      <a:pt x="435" y="471"/>
                    </a:lnTo>
                    <a:lnTo>
                      <a:pt x="435" y="468"/>
                    </a:lnTo>
                    <a:lnTo>
                      <a:pt x="433" y="468"/>
                    </a:lnTo>
                    <a:lnTo>
                      <a:pt x="430" y="466"/>
                    </a:lnTo>
                    <a:lnTo>
                      <a:pt x="430" y="464"/>
                    </a:lnTo>
                    <a:lnTo>
                      <a:pt x="428" y="464"/>
                    </a:lnTo>
                    <a:lnTo>
                      <a:pt x="428" y="464"/>
                    </a:lnTo>
                    <a:lnTo>
                      <a:pt x="428" y="466"/>
                    </a:lnTo>
                    <a:lnTo>
                      <a:pt x="428" y="466"/>
                    </a:lnTo>
                    <a:lnTo>
                      <a:pt x="426" y="464"/>
                    </a:lnTo>
                    <a:lnTo>
                      <a:pt x="426" y="464"/>
                    </a:lnTo>
                    <a:lnTo>
                      <a:pt x="426" y="466"/>
                    </a:lnTo>
                    <a:lnTo>
                      <a:pt x="426" y="466"/>
                    </a:lnTo>
                    <a:lnTo>
                      <a:pt x="426" y="466"/>
                    </a:lnTo>
                    <a:lnTo>
                      <a:pt x="423" y="466"/>
                    </a:lnTo>
                    <a:lnTo>
                      <a:pt x="423" y="466"/>
                    </a:lnTo>
                    <a:lnTo>
                      <a:pt x="423" y="466"/>
                    </a:lnTo>
                    <a:lnTo>
                      <a:pt x="423" y="466"/>
                    </a:lnTo>
                    <a:lnTo>
                      <a:pt x="423" y="466"/>
                    </a:lnTo>
                    <a:lnTo>
                      <a:pt x="421" y="466"/>
                    </a:lnTo>
                    <a:lnTo>
                      <a:pt x="421" y="466"/>
                    </a:lnTo>
                    <a:lnTo>
                      <a:pt x="421" y="466"/>
                    </a:lnTo>
                    <a:lnTo>
                      <a:pt x="418" y="466"/>
                    </a:lnTo>
                    <a:lnTo>
                      <a:pt x="418" y="466"/>
                    </a:lnTo>
                    <a:lnTo>
                      <a:pt x="418" y="464"/>
                    </a:lnTo>
                    <a:lnTo>
                      <a:pt x="418" y="464"/>
                    </a:lnTo>
                    <a:lnTo>
                      <a:pt x="416" y="466"/>
                    </a:lnTo>
                    <a:lnTo>
                      <a:pt x="416" y="466"/>
                    </a:lnTo>
                    <a:lnTo>
                      <a:pt x="416" y="466"/>
                    </a:lnTo>
                    <a:lnTo>
                      <a:pt x="416" y="464"/>
                    </a:lnTo>
                    <a:lnTo>
                      <a:pt x="414" y="464"/>
                    </a:lnTo>
                    <a:lnTo>
                      <a:pt x="414" y="464"/>
                    </a:lnTo>
                    <a:lnTo>
                      <a:pt x="414" y="464"/>
                    </a:lnTo>
                    <a:lnTo>
                      <a:pt x="414" y="466"/>
                    </a:lnTo>
                    <a:lnTo>
                      <a:pt x="414" y="466"/>
                    </a:lnTo>
                    <a:lnTo>
                      <a:pt x="414" y="466"/>
                    </a:lnTo>
                    <a:lnTo>
                      <a:pt x="414" y="466"/>
                    </a:lnTo>
                    <a:lnTo>
                      <a:pt x="414" y="466"/>
                    </a:lnTo>
                    <a:lnTo>
                      <a:pt x="414" y="466"/>
                    </a:lnTo>
                    <a:lnTo>
                      <a:pt x="404" y="468"/>
                    </a:lnTo>
                    <a:lnTo>
                      <a:pt x="400" y="468"/>
                    </a:lnTo>
                    <a:lnTo>
                      <a:pt x="397" y="468"/>
                    </a:lnTo>
                    <a:lnTo>
                      <a:pt x="397" y="466"/>
                    </a:lnTo>
                    <a:lnTo>
                      <a:pt x="397" y="468"/>
                    </a:lnTo>
                    <a:lnTo>
                      <a:pt x="397" y="468"/>
                    </a:lnTo>
                    <a:lnTo>
                      <a:pt x="395" y="468"/>
                    </a:lnTo>
                    <a:lnTo>
                      <a:pt x="395" y="468"/>
                    </a:lnTo>
                    <a:lnTo>
                      <a:pt x="395" y="466"/>
                    </a:lnTo>
                    <a:lnTo>
                      <a:pt x="395" y="466"/>
                    </a:lnTo>
                    <a:lnTo>
                      <a:pt x="395" y="466"/>
                    </a:lnTo>
                    <a:lnTo>
                      <a:pt x="392" y="466"/>
                    </a:lnTo>
                    <a:lnTo>
                      <a:pt x="390" y="466"/>
                    </a:lnTo>
                    <a:lnTo>
                      <a:pt x="390" y="466"/>
                    </a:lnTo>
                    <a:lnTo>
                      <a:pt x="390" y="466"/>
                    </a:lnTo>
                    <a:close/>
                    <a:moveTo>
                      <a:pt x="470" y="610"/>
                    </a:moveTo>
                    <a:lnTo>
                      <a:pt x="473" y="610"/>
                    </a:lnTo>
                    <a:lnTo>
                      <a:pt x="473" y="610"/>
                    </a:lnTo>
                    <a:lnTo>
                      <a:pt x="473" y="610"/>
                    </a:lnTo>
                    <a:lnTo>
                      <a:pt x="473" y="610"/>
                    </a:lnTo>
                    <a:lnTo>
                      <a:pt x="473" y="610"/>
                    </a:lnTo>
                    <a:lnTo>
                      <a:pt x="473" y="610"/>
                    </a:lnTo>
                    <a:lnTo>
                      <a:pt x="473" y="613"/>
                    </a:lnTo>
                    <a:lnTo>
                      <a:pt x="475" y="613"/>
                    </a:lnTo>
                    <a:lnTo>
                      <a:pt x="475" y="615"/>
                    </a:lnTo>
                    <a:lnTo>
                      <a:pt x="475" y="613"/>
                    </a:lnTo>
                    <a:lnTo>
                      <a:pt x="475" y="613"/>
                    </a:lnTo>
                    <a:lnTo>
                      <a:pt x="478" y="615"/>
                    </a:lnTo>
                    <a:lnTo>
                      <a:pt x="478" y="615"/>
                    </a:lnTo>
                    <a:lnTo>
                      <a:pt x="480" y="615"/>
                    </a:lnTo>
                    <a:lnTo>
                      <a:pt x="480" y="613"/>
                    </a:lnTo>
                    <a:lnTo>
                      <a:pt x="480" y="613"/>
                    </a:lnTo>
                    <a:lnTo>
                      <a:pt x="482" y="613"/>
                    </a:lnTo>
                    <a:lnTo>
                      <a:pt x="482" y="613"/>
                    </a:lnTo>
                    <a:lnTo>
                      <a:pt x="482" y="610"/>
                    </a:lnTo>
                    <a:lnTo>
                      <a:pt x="482" y="610"/>
                    </a:lnTo>
                    <a:lnTo>
                      <a:pt x="480" y="610"/>
                    </a:lnTo>
                    <a:lnTo>
                      <a:pt x="480" y="610"/>
                    </a:lnTo>
                    <a:lnTo>
                      <a:pt x="480" y="608"/>
                    </a:lnTo>
                    <a:lnTo>
                      <a:pt x="478" y="608"/>
                    </a:lnTo>
                    <a:lnTo>
                      <a:pt x="478" y="608"/>
                    </a:lnTo>
                    <a:lnTo>
                      <a:pt x="480" y="608"/>
                    </a:lnTo>
                    <a:lnTo>
                      <a:pt x="480" y="608"/>
                    </a:lnTo>
                    <a:lnTo>
                      <a:pt x="480" y="606"/>
                    </a:lnTo>
                    <a:lnTo>
                      <a:pt x="480" y="603"/>
                    </a:lnTo>
                    <a:lnTo>
                      <a:pt x="478" y="599"/>
                    </a:lnTo>
                    <a:lnTo>
                      <a:pt x="475" y="599"/>
                    </a:lnTo>
                    <a:lnTo>
                      <a:pt x="475" y="599"/>
                    </a:lnTo>
                    <a:lnTo>
                      <a:pt x="475" y="599"/>
                    </a:lnTo>
                    <a:lnTo>
                      <a:pt x="475" y="601"/>
                    </a:lnTo>
                    <a:lnTo>
                      <a:pt x="475" y="601"/>
                    </a:lnTo>
                    <a:lnTo>
                      <a:pt x="475" y="601"/>
                    </a:lnTo>
                    <a:lnTo>
                      <a:pt x="475" y="601"/>
                    </a:lnTo>
                    <a:lnTo>
                      <a:pt x="470" y="606"/>
                    </a:lnTo>
                    <a:lnTo>
                      <a:pt x="470" y="608"/>
                    </a:lnTo>
                    <a:lnTo>
                      <a:pt x="473" y="608"/>
                    </a:lnTo>
                    <a:lnTo>
                      <a:pt x="473" y="608"/>
                    </a:lnTo>
                    <a:lnTo>
                      <a:pt x="473" y="608"/>
                    </a:lnTo>
                    <a:lnTo>
                      <a:pt x="473" y="608"/>
                    </a:lnTo>
                    <a:lnTo>
                      <a:pt x="473" y="610"/>
                    </a:lnTo>
                    <a:lnTo>
                      <a:pt x="470" y="610"/>
                    </a:lnTo>
                    <a:lnTo>
                      <a:pt x="470" y="610"/>
                    </a:lnTo>
                    <a:lnTo>
                      <a:pt x="470" y="610"/>
                    </a:lnTo>
                    <a:lnTo>
                      <a:pt x="470" y="610"/>
                    </a:lnTo>
                    <a:close/>
                    <a:moveTo>
                      <a:pt x="468" y="622"/>
                    </a:moveTo>
                    <a:lnTo>
                      <a:pt x="468" y="622"/>
                    </a:lnTo>
                    <a:lnTo>
                      <a:pt x="468" y="622"/>
                    </a:lnTo>
                    <a:lnTo>
                      <a:pt x="468" y="622"/>
                    </a:lnTo>
                    <a:lnTo>
                      <a:pt x="468" y="622"/>
                    </a:lnTo>
                    <a:lnTo>
                      <a:pt x="468" y="622"/>
                    </a:lnTo>
                    <a:lnTo>
                      <a:pt x="468" y="622"/>
                    </a:lnTo>
                    <a:lnTo>
                      <a:pt x="470" y="622"/>
                    </a:lnTo>
                    <a:lnTo>
                      <a:pt x="470" y="622"/>
                    </a:lnTo>
                    <a:lnTo>
                      <a:pt x="470" y="625"/>
                    </a:lnTo>
                    <a:lnTo>
                      <a:pt x="470" y="625"/>
                    </a:lnTo>
                    <a:lnTo>
                      <a:pt x="470" y="625"/>
                    </a:lnTo>
                    <a:lnTo>
                      <a:pt x="470" y="625"/>
                    </a:lnTo>
                    <a:lnTo>
                      <a:pt x="470" y="622"/>
                    </a:lnTo>
                    <a:lnTo>
                      <a:pt x="473" y="622"/>
                    </a:lnTo>
                    <a:lnTo>
                      <a:pt x="470" y="622"/>
                    </a:lnTo>
                    <a:lnTo>
                      <a:pt x="473" y="620"/>
                    </a:lnTo>
                    <a:lnTo>
                      <a:pt x="473" y="618"/>
                    </a:lnTo>
                    <a:lnTo>
                      <a:pt x="473" y="618"/>
                    </a:lnTo>
                    <a:lnTo>
                      <a:pt x="470" y="618"/>
                    </a:lnTo>
                    <a:lnTo>
                      <a:pt x="470" y="618"/>
                    </a:lnTo>
                    <a:lnTo>
                      <a:pt x="470" y="615"/>
                    </a:lnTo>
                    <a:lnTo>
                      <a:pt x="470" y="615"/>
                    </a:lnTo>
                    <a:lnTo>
                      <a:pt x="470" y="615"/>
                    </a:lnTo>
                    <a:lnTo>
                      <a:pt x="470" y="615"/>
                    </a:lnTo>
                    <a:lnTo>
                      <a:pt x="470" y="615"/>
                    </a:lnTo>
                    <a:lnTo>
                      <a:pt x="470" y="613"/>
                    </a:lnTo>
                    <a:lnTo>
                      <a:pt x="470" y="613"/>
                    </a:lnTo>
                    <a:lnTo>
                      <a:pt x="468" y="615"/>
                    </a:lnTo>
                    <a:lnTo>
                      <a:pt x="468" y="615"/>
                    </a:lnTo>
                    <a:lnTo>
                      <a:pt x="468" y="618"/>
                    </a:lnTo>
                    <a:lnTo>
                      <a:pt x="468" y="618"/>
                    </a:lnTo>
                    <a:lnTo>
                      <a:pt x="468" y="618"/>
                    </a:lnTo>
                    <a:lnTo>
                      <a:pt x="468" y="618"/>
                    </a:lnTo>
                    <a:lnTo>
                      <a:pt x="468" y="618"/>
                    </a:lnTo>
                    <a:lnTo>
                      <a:pt x="468" y="620"/>
                    </a:lnTo>
                    <a:lnTo>
                      <a:pt x="468" y="620"/>
                    </a:lnTo>
                    <a:lnTo>
                      <a:pt x="468" y="620"/>
                    </a:lnTo>
                    <a:lnTo>
                      <a:pt x="468" y="620"/>
                    </a:lnTo>
                    <a:lnTo>
                      <a:pt x="468" y="620"/>
                    </a:lnTo>
                    <a:lnTo>
                      <a:pt x="468" y="622"/>
                    </a:lnTo>
                    <a:lnTo>
                      <a:pt x="468" y="622"/>
                    </a:lnTo>
                    <a:lnTo>
                      <a:pt x="468" y="622"/>
                    </a:lnTo>
                    <a:close/>
                    <a:moveTo>
                      <a:pt x="461" y="563"/>
                    </a:moveTo>
                    <a:lnTo>
                      <a:pt x="459" y="561"/>
                    </a:lnTo>
                    <a:lnTo>
                      <a:pt x="459" y="558"/>
                    </a:lnTo>
                    <a:lnTo>
                      <a:pt x="456" y="558"/>
                    </a:lnTo>
                    <a:lnTo>
                      <a:pt x="456" y="558"/>
                    </a:lnTo>
                    <a:lnTo>
                      <a:pt x="456" y="561"/>
                    </a:lnTo>
                    <a:lnTo>
                      <a:pt x="456" y="561"/>
                    </a:lnTo>
                    <a:lnTo>
                      <a:pt x="456" y="563"/>
                    </a:lnTo>
                    <a:lnTo>
                      <a:pt x="459" y="563"/>
                    </a:lnTo>
                    <a:lnTo>
                      <a:pt x="459" y="563"/>
                    </a:lnTo>
                    <a:lnTo>
                      <a:pt x="461" y="563"/>
                    </a:lnTo>
                    <a:lnTo>
                      <a:pt x="461" y="565"/>
                    </a:lnTo>
                    <a:lnTo>
                      <a:pt x="461" y="565"/>
                    </a:lnTo>
                    <a:lnTo>
                      <a:pt x="461" y="565"/>
                    </a:lnTo>
                    <a:lnTo>
                      <a:pt x="463" y="563"/>
                    </a:lnTo>
                    <a:lnTo>
                      <a:pt x="463" y="563"/>
                    </a:lnTo>
                    <a:lnTo>
                      <a:pt x="463" y="563"/>
                    </a:lnTo>
                    <a:lnTo>
                      <a:pt x="463" y="563"/>
                    </a:lnTo>
                    <a:lnTo>
                      <a:pt x="463" y="563"/>
                    </a:lnTo>
                    <a:lnTo>
                      <a:pt x="461" y="563"/>
                    </a:lnTo>
                    <a:lnTo>
                      <a:pt x="461" y="563"/>
                    </a:lnTo>
                    <a:close/>
                    <a:moveTo>
                      <a:pt x="454" y="608"/>
                    </a:moveTo>
                    <a:lnTo>
                      <a:pt x="456" y="608"/>
                    </a:lnTo>
                    <a:lnTo>
                      <a:pt x="456" y="608"/>
                    </a:lnTo>
                    <a:lnTo>
                      <a:pt x="459" y="608"/>
                    </a:lnTo>
                    <a:lnTo>
                      <a:pt x="459" y="608"/>
                    </a:lnTo>
                    <a:lnTo>
                      <a:pt x="459" y="606"/>
                    </a:lnTo>
                    <a:lnTo>
                      <a:pt x="456" y="606"/>
                    </a:lnTo>
                    <a:lnTo>
                      <a:pt x="456" y="603"/>
                    </a:lnTo>
                    <a:lnTo>
                      <a:pt x="456" y="603"/>
                    </a:lnTo>
                    <a:lnTo>
                      <a:pt x="456" y="603"/>
                    </a:lnTo>
                    <a:lnTo>
                      <a:pt x="456" y="601"/>
                    </a:lnTo>
                    <a:lnTo>
                      <a:pt x="456" y="601"/>
                    </a:lnTo>
                    <a:lnTo>
                      <a:pt x="456" y="601"/>
                    </a:lnTo>
                    <a:lnTo>
                      <a:pt x="456" y="599"/>
                    </a:lnTo>
                    <a:lnTo>
                      <a:pt x="456" y="599"/>
                    </a:lnTo>
                    <a:lnTo>
                      <a:pt x="456" y="599"/>
                    </a:lnTo>
                    <a:lnTo>
                      <a:pt x="456" y="596"/>
                    </a:lnTo>
                    <a:lnTo>
                      <a:pt x="456" y="596"/>
                    </a:lnTo>
                    <a:lnTo>
                      <a:pt x="456" y="596"/>
                    </a:lnTo>
                    <a:lnTo>
                      <a:pt x="456" y="594"/>
                    </a:lnTo>
                    <a:lnTo>
                      <a:pt x="456" y="594"/>
                    </a:lnTo>
                    <a:lnTo>
                      <a:pt x="456" y="591"/>
                    </a:lnTo>
                    <a:lnTo>
                      <a:pt x="456" y="591"/>
                    </a:lnTo>
                    <a:lnTo>
                      <a:pt x="454" y="591"/>
                    </a:lnTo>
                    <a:lnTo>
                      <a:pt x="454" y="591"/>
                    </a:lnTo>
                    <a:lnTo>
                      <a:pt x="454" y="591"/>
                    </a:lnTo>
                    <a:lnTo>
                      <a:pt x="454" y="591"/>
                    </a:lnTo>
                    <a:lnTo>
                      <a:pt x="454" y="589"/>
                    </a:lnTo>
                    <a:lnTo>
                      <a:pt x="454" y="589"/>
                    </a:lnTo>
                    <a:lnTo>
                      <a:pt x="454" y="589"/>
                    </a:lnTo>
                    <a:lnTo>
                      <a:pt x="454" y="589"/>
                    </a:lnTo>
                    <a:lnTo>
                      <a:pt x="454" y="587"/>
                    </a:lnTo>
                    <a:lnTo>
                      <a:pt x="454" y="587"/>
                    </a:lnTo>
                    <a:lnTo>
                      <a:pt x="454" y="587"/>
                    </a:lnTo>
                    <a:lnTo>
                      <a:pt x="454" y="587"/>
                    </a:lnTo>
                    <a:lnTo>
                      <a:pt x="454" y="587"/>
                    </a:lnTo>
                    <a:lnTo>
                      <a:pt x="454" y="587"/>
                    </a:lnTo>
                    <a:lnTo>
                      <a:pt x="456" y="582"/>
                    </a:lnTo>
                    <a:lnTo>
                      <a:pt x="456" y="580"/>
                    </a:lnTo>
                    <a:lnTo>
                      <a:pt x="456" y="580"/>
                    </a:lnTo>
                    <a:lnTo>
                      <a:pt x="454" y="577"/>
                    </a:lnTo>
                    <a:lnTo>
                      <a:pt x="454" y="577"/>
                    </a:lnTo>
                    <a:lnTo>
                      <a:pt x="454" y="577"/>
                    </a:lnTo>
                    <a:lnTo>
                      <a:pt x="454" y="577"/>
                    </a:lnTo>
                    <a:lnTo>
                      <a:pt x="454" y="577"/>
                    </a:lnTo>
                    <a:lnTo>
                      <a:pt x="452" y="580"/>
                    </a:lnTo>
                    <a:lnTo>
                      <a:pt x="452" y="582"/>
                    </a:lnTo>
                    <a:lnTo>
                      <a:pt x="452" y="582"/>
                    </a:lnTo>
                    <a:lnTo>
                      <a:pt x="452" y="582"/>
                    </a:lnTo>
                    <a:lnTo>
                      <a:pt x="452" y="582"/>
                    </a:lnTo>
                    <a:lnTo>
                      <a:pt x="452" y="582"/>
                    </a:lnTo>
                    <a:lnTo>
                      <a:pt x="452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2"/>
                    </a:lnTo>
                    <a:lnTo>
                      <a:pt x="449" y="584"/>
                    </a:lnTo>
                    <a:lnTo>
                      <a:pt x="449" y="584"/>
                    </a:lnTo>
                    <a:lnTo>
                      <a:pt x="449" y="584"/>
                    </a:lnTo>
                    <a:lnTo>
                      <a:pt x="447" y="584"/>
                    </a:lnTo>
                    <a:lnTo>
                      <a:pt x="447" y="584"/>
                    </a:lnTo>
                    <a:lnTo>
                      <a:pt x="447" y="587"/>
                    </a:lnTo>
                    <a:lnTo>
                      <a:pt x="447" y="587"/>
                    </a:lnTo>
                    <a:lnTo>
                      <a:pt x="449" y="587"/>
                    </a:lnTo>
                    <a:lnTo>
                      <a:pt x="449" y="587"/>
                    </a:lnTo>
                    <a:lnTo>
                      <a:pt x="449" y="587"/>
                    </a:lnTo>
                    <a:lnTo>
                      <a:pt x="449" y="587"/>
                    </a:lnTo>
                    <a:lnTo>
                      <a:pt x="447" y="589"/>
                    </a:lnTo>
                    <a:lnTo>
                      <a:pt x="447" y="589"/>
                    </a:lnTo>
                    <a:lnTo>
                      <a:pt x="449" y="589"/>
                    </a:lnTo>
                    <a:lnTo>
                      <a:pt x="449" y="591"/>
                    </a:lnTo>
                    <a:lnTo>
                      <a:pt x="449" y="591"/>
                    </a:lnTo>
                    <a:lnTo>
                      <a:pt x="447" y="589"/>
                    </a:lnTo>
                    <a:lnTo>
                      <a:pt x="447" y="589"/>
                    </a:lnTo>
                    <a:lnTo>
                      <a:pt x="447" y="591"/>
                    </a:lnTo>
                    <a:lnTo>
                      <a:pt x="447" y="591"/>
                    </a:lnTo>
                    <a:lnTo>
                      <a:pt x="447" y="591"/>
                    </a:lnTo>
                    <a:lnTo>
                      <a:pt x="447" y="594"/>
                    </a:lnTo>
                    <a:lnTo>
                      <a:pt x="447" y="594"/>
                    </a:lnTo>
                    <a:lnTo>
                      <a:pt x="447" y="594"/>
                    </a:lnTo>
                    <a:lnTo>
                      <a:pt x="447" y="596"/>
                    </a:lnTo>
                    <a:lnTo>
                      <a:pt x="447" y="596"/>
                    </a:lnTo>
                    <a:lnTo>
                      <a:pt x="447" y="596"/>
                    </a:lnTo>
                    <a:lnTo>
                      <a:pt x="447" y="596"/>
                    </a:lnTo>
                    <a:lnTo>
                      <a:pt x="447" y="599"/>
                    </a:lnTo>
                    <a:lnTo>
                      <a:pt x="447" y="599"/>
                    </a:lnTo>
                    <a:lnTo>
                      <a:pt x="449" y="599"/>
                    </a:lnTo>
                    <a:lnTo>
                      <a:pt x="449" y="599"/>
                    </a:lnTo>
                    <a:lnTo>
                      <a:pt x="449" y="596"/>
                    </a:lnTo>
                    <a:lnTo>
                      <a:pt x="449" y="596"/>
                    </a:lnTo>
                    <a:lnTo>
                      <a:pt x="449" y="596"/>
                    </a:lnTo>
                    <a:lnTo>
                      <a:pt x="452" y="596"/>
                    </a:lnTo>
                    <a:lnTo>
                      <a:pt x="452" y="596"/>
                    </a:lnTo>
                    <a:lnTo>
                      <a:pt x="452" y="596"/>
                    </a:lnTo>
                    <a:lnTo>
                      <a:pt x="452" y="596"/>
                    </a:lnTo>
                    <a:lnTo>
                      <a:pt x="452" y="596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599"/>
                    </a:lnTo>
                    <a:lnTo>
                      <a:pt x="452" y="601"/>
                    </a:lnTo>
                    <a:lnTo>
                      <a:pt x="452" y="601"/>
                    </a:lnTo>
                    <a:lnTo>
                      <a:pt x="452" y="601"/>
                    </a:lnTo>
                    <a:lnTo>
                      <a:pt x="452" y="601"/>
                    </a:lnTo>
                    <a:lnTo>
                      <a:pt x="452" y="603"/>
                    </a:lnTo>
                    <a:lnTo>
                      <a:pt x="452" y="603"/>
                    </a:lnTo>
                    <a:lnTo>
                      <a:pt x="452" y="603"/>
                    </a:lnTo>
                    <a:lnTo>
                      <a:pt x="454" y="603"/>
                    </a:lnTo>
                    <a:lnTo>
                      <a:pt x="452" y="603"/>
                    </a:lnTo>
                    <a:lnTo>
                      <a:pt x="452" y="603"/>
                    </a:lnTo>
                    <a:lnTo>
                      <a:pt x="452" y="603"/>
                    </a:lnTo>
                    <a:lnTo>
                      <a:pt x="454" y="603"/>
                    </a:lnTo>
                    <a:lnTo>
                      <a:pt x="454" y="606"/>
                    </a:lnTo>
                    <a:lnTo>
                      <a:pt x="454" y="606"/>
                    </a:lnTo>
                    <a:lnTo>
                      <a:pt x="454" y="606"/>
                    </a:lnTo>
                    <a:lnTo>
                      <a:pt x="454" y="608"/>
                    </a:lnTo>
                    <a:close/>
                    <a:moveTo>
                      <a:pt x="288" y="622"/>
                    </a:moveTo>
                    <a:lnTo>
                      <a:pt x="288" y="625"/>
                    </a:lnTo>
                    <a:lnTo>
                      <a:pt x="291" y="625"/>
                    </a:lnTo>
                    <a:lnTo>
                      <a:pt x="291" y="625"/>
                    </a:lnTo>
                    <a:lnTo>
                      <a:pt x="291" y="625"/>
                    </a:lnTo>
                    <a:lnTo>
                      <a:pt x="293" y="629"/>
                    </a:lnTo>
                    <a:lnTo>
                      <a:pt x="293" y="629"/>
                    </a:lnTo>
                    <a:lnTo>
                      <a:pt x="293" y="629"/>
                    </a:lnTo>
                    <a:lnTo>
                      <a:pt x="295" y="632"/>
                    </a:lnTo>
                    <a:lnTo>
                      <a:pt x="295" y="632"/>
                    </a:lnTo>
                    <a:lnTo>
                      <a:pt x="295" y="632"/>
                    </a:lnTo>
                    <a:lnTo>
                      <a:pt x="295" y="632"/>
                    </a:lnTo>
                    <a:lnTo>
                      <a:pt x="295" y="632"/>
                    </a:lnTo>
                    <a:lnTo>
                      <a:pt x="298" y="632"/>
                    </a:lnTo>
                    <a:lnTo>
                      <a:pt x="298" y="632"/>
                    </a:lnTo>
                    <a:lnTo>
                      <a:pt x="298" y="634"/>
                    </a:lnTo>
                    <a:lnTo>
                      <a:pt x="298" y="634"/>
                    </a:lnTo>
                    <a:lnTo>
                      <a:pt x="298" y="634"/>
                    </a:lnTo>
                    <a:lnTo>
                      <a:pt x="300" y="634"/>
                    </a:lnTo>
                    <a:lnTo>
                      <a:pt x="303" y="634"/>
                    </a:lnTo>
                    <a:lnTo>
                      <a:pt x="305" y="634"/>
                    </a:lnTo>
                    <a:lnTo>
                      <a:pt x="307" y="634"/>
                    </a:lnTo>
                    <a:lnTo>
                      <a:pt x="307" y="636"/>
                    </a:lnTo>
                    <a:lnTo>
                      <a:pt x="310" y="636"/>
                    </a:lnTo>
                    <a:lnTo>
                      <a:pt x="310" y="639"/>
                    </a:lnTo>
                    <a:lnTo>
                      <a:pt x="310" y="639"/>
                    </a:lnTo>
                    <a:lnTo>
                      <a:pt x="310" y="644"/>
                    </a:lnTo>
                    <a:lnTo>
                      <a:pt x="312" y="648"/>
                    </a:lnTo>
                    <a:lnTo>
                      <a:pt x="314" y="651"/>
                    </a:lnTo>
                    <a:lnTo>
                      <a:pt x="314" y="651"/>
                    </a:lnTo>
                    <a:lnTo>
                      <a:pt x="317" y="653"/>
                    </a:lnTo>
                    <a:lnTo>
                      <a:pt x="317" y="653"/>
                    </a:lnTo>
                    <a:lnTo>
                      <a:pt x="319" y="651"/>
                    </a:lnTo>
                    <a:lnTo>
                      <a:pt x="319" y="651"/>
                    </a:lnTo>
                    <a:lnTo>
                      <a:pt x="321" y="651"/>
                    </a:lnTo>
                    <a:lnTo>
                      <a:pt x="321" y="651"/>
                    </a:lnTo>
                    <a:lnTo>
                      <a:pt x="324" y="651"/>
                    </a:lnTo>
                    <a:lnTo>
                      <a:pt x="324" y="651"/>
                    </a:lnTo>
                    <a:lnTo>
                      <a:pt x="329" y="648"/>
                    </a:lnTo>
                    <a:lnTo>
                      <a:pt x="329" y="648"/>
                    </a:lnTo>
                    <a:lnTo>
                      <a:pt x="329" y="646"/>
                    </a:lnTo>
                    <a:lnTo>
                      <a:pt x="331" y="644"/>
                    </a:lnTo>
                    <a:lnTo>
                      <a:pt x="331" y="641"/>
                    </a:lnTo>
                    <a:lnTo>
                      <a:pt x="333" y="639"/>
                    </a:lnTo>
                    <a:lnTo>
                      <a:pt x="333" y="636"/>
                    </a:lnTo>
                    <a:lnTo>
                      <a:pt x="331" y="634"/>
                    </a:lnTo>
                    <a:lnTo>
                      <a:pt x="331" y="634"/>
                    </a:lnTo>
                    <a:lnTo>
                      <a:pt x="329" y="634"/>
                    </a:lnTo>
                    <a:lnTo>
                      <a:pt x="329" y="632"/>
                    </a:lnTo>
                    <a:lnTo>
                      <a:pt x="329" y="629"/>
                    </a:lnTo>
                    <a:lnTo>
                      <a:pt x="326" y="629"/>
                    </a:lnTo>
                    <a:lnTo>
                      <a:pt x="326" y="629"/>
                    </a:lnTo>
                    <a:lnTo>
                      <a:pt x="326" y="627"/>
                    </a:lnTo>
                    <a:lnTo>
                      <a:pt x="326" y="627"/>
                    </a:lnTo>
                    <a:lnTo>
                      <a:pt x="324" y="625"/>
                    </a:lnTo>
                    <a:lnTo>
                      <a:pt x="324" y="625"/>
                    </a:lnTo>
                    <a:lnTo>
                      <a:pt x="321" y="625"/>
                    </a:lnTo>
                    <a:lnTo>
                      <a:pt x="324" y="625"/>
                    </a:lnTo>
                    <a:lnTo>
                      <a:pt x="324" y="622"/>
                    </a:lnTo>
                    <a:lnTo>
                      <a:pt x="324" y="625"/>
                    </a:lnTo>
                    <a:lnTo>
                      <a:pt x="324" y="622"/>
                    </a:lnTo>
                    <a:lnTo>
                      <a:pt x="321" y="622"/>
                    </a:lnTo>
                    <a:lnTo>
                      <a:pt x="321" y="620"/>
                    </a:lnTo>
                    <a:lnTo>
                      <a:pt x="324" y="620"/>
                    </a:lnTo>
                    <a:lnTo>
                      <a:pt x="324" y="620"/>
                    </a:lnTo>
                    <a:lnTo>
                      <a:pt x="324" y="620"/>
                    </a:lnTo>
                    <a:lnTo>
                      <a:pt x="324" y="620"/>
                    </a:lnTo>
                    <a:lnTo>
                      <a:pt x="324" y="618"/>
                    </a:lnTo>
                    <a:lnTo>
                      <a:pt x="324" y="618"/>
                    </a:lnTo>
                    <a:lnTo>
                      <a:pt x="324" y="608"/>
                    </a:lnTo>
                    <a:lnTo>
                      <a:pt x="324" y="608"/>
                    </a:lnTo>
                    <a:lnTo>
                      <a:pt x="324" y="606"/>
                    </a:lnTo>
                    <a:lnTo>
                      <a:pt x="326" y="606"/>
                    </a:lnTo>
                    <a:lnTo>
                      <a:pt x="326" y="603"/>
                    </a:lnTo>
                    <a:lnTo>
                      <a:pt x="326" y="601"/>
                    </a:lnTo>
                    <a:lnTo>
                      <a:pt x="329" y="601"/>
                    </a:lnTo>
                    <a:lnTo>
                      <a:pt x="329" y="601"/>
                    </a:lnTo>
                    <a:lnTo>
                      <a:pt x="329" y="601"/>
                    </a:lnTo>
                    <a:lnTo>
                      <a:pt x="331" y="596"/>
                    </a:lnTo>
                    <a:lnTo>
                      <a:pt x="331" y="596"/>
                    </a:lnTo>
                    <a:lnTo>
                      <a:pt x="331" y="594"/>
                    </a:lnTo>
                    <a:lnTo>
                      <a:pt x="331" y="594"/>
                    </a:lnTo>
                    <a:lnTo>
                      <a:pt x="331" y="591"/>
                    </a:lnTo>
                    <a:lnTo>
                      <a:pt x="333" y="589"/>
                    </a:lnTo>
                    <a:lnTo>
                      <a:pt x="333" y="587"/>
                    </a:lnTo>
                    <a:lnTo>
                      <a:pt x="333" y="584"/>
                    </a:lnTo>
                    <a:lnTo>
                      <a:pt x="333" y="582"/>
                    </a:lnTo>
                    <a:lnTo>
                      <a:pt x="336" y="580"/>
                    </a:lnTo>
                    <a:lnTo>
                      <a:pt x="336" y="580"/>
                    </a:lnTo>
                    <a:lnTo>
                      <a:pt x="336" y="577"/>
                    </a:lnTo>
                    <a:lnTo>
                      <a:pt x="340" y="573"/>
                    </a:lnTo>
                    <a:lnTo>
                      <a:pt x="340" y="573"/>
                    </a:lnTo>
                    <a:lnTo>
                      <a:pt x="343" y="565"/>
                    </a:lnTo>
                    <a:lnTo>
                      <a:pt x="343" y="563"/>
                    </a:lnTo>
                    <a:lnTo>
                      <a:pt x="345" y="561"/>
                    </a:lnTo>
                    <a:lnTo>
                      <a:pt x="345" y="561"/>
                    </a:lnTo>
                    <a:lnTo>
                      <a:pt x="345" y="558"/>
                    </a:lnTo>
                    <a:lnTo>
                      <a:pt x="345" y="558"/>
                    </a:lnTo>
                    <a:lnTo>
                      <a:pt x="345" y="558"/>
                    </a:lnTo>
                    <a:lnTo>
                      <a:pt x="345" y="558"/>
                    </a:lnTo>
                    <a:lnTo>
                      <a:pt x="345" y="558"/>
                    </a:lnTo>
                    <a:lnTo>
                      <a:pt x="345" y="556"/>
                    </a:lnTo>
                    <a:lnTo>
                      <a:pt x="345" y="556"/>
                    </a:lnTo>
                    <a:lnTo>
                      <a:pt x="343" y="556"/>
                    </a:lnTo>
                    <a:lnTo>
                      <a:pt x="343" y="554"/>
                    </a:lnTo>
                    <a:lnTo>
                      <a:pt x="343" y="554"/>
                    </a:lnTo>
                    <a:lnTo>
                      <a:pt x="343" y="551"/>
                    </a:lnTo>
                    <a:lnTo>
                      <a:pt x="340" y="551"/>
                    </a:lnTo>
                    <a:lnTo>
                      <a:pt x="340" y="551"/>
                    </a:lnTo>
                    <a:lnTo>
                      <a:pt x="338" y="551"/>
                    </a:lnTo>
                    <a:lnTo>
                      <a:pt x="338" y="551"/>
                    </a:lnTo>
                    <a:lnTo>
                      <a:pt x="338" y="551"/>
                    </a:lnTo>
                    <a:lnTo>
                      <a:pt x="338" y="554"/>
                    </a:lnTo>
                    <a:lnTo>
                      <a:pt x="336" y="554"/>
                    </a:lnTo>
                    <a:lnTo>
                      <a:pt x="336" y="551"/>
                    </a:lnTo>
                    <a:lnTo>
                      <a:pt x="336" y="551"/>
                    </a:lnTo>
                    <a:lnTo>
                      <a:pt x="336" y="551"/>
                    </a:lnTo>
                    <a:lnTo>
                      <a:pt x="336" y="551"/>
                    </a:lnTo>
                    <a:lnTo>
                      <a:pt x="336" y="551"/>
                    </a:lnTo>
                    <a:lnTo>
                      <a:pt x="336" y="551"/>
                    </a:lnTo>
                    <a:lnTo>
                      <a:pt x="333" y="551"/>
                    </a:lnTo>
                    <a:lnTo>
                      <a:pt x="333" y="551"/>
                    </a:lnTo>
                    <a:lnTo>
                      <a:pt x="333" y="551"/>
                    </a:lnTo>
                    <a:lnTo>
                      <a:pt x="331" y="551"/>
                    </a:lnTo>
                    <a:lnTo>
                      <a:pt x="331" y="549"/>
                    </a:lnTo>
                    <a:lnTo>
                      <a:pt x="331" y="549"/>
                    </a:lnTo>
                    <a:lnTo>
                      <a:pt x="331" y="549"/>
                    </a:lnTo>
                    <a:lnTo>
                      <a:pt x="329" y="549"/>
                    </a:lnTo>
                    <a:lnTo>
                      <a:pt x="329" y="549"/>
                    </a:lnTo>
                    <a:lnTo>
                      <a:pt x="329" y="549"/>
                    </a:lnTo>
                    <a:lnTo>
                      <a:pt x="329" y="549"/>
                    </a:lnTo>
                    <a:lnTo>
                      <a:pt x="326" y="549"/>
                    </a:lnTo>
                    <a:lnTo>
                      <a:pt x="324" y="549"/>
                    </a:lnTo>
                    <a:lnTo>
                      <a:pt x="319" y="551"/>
                    </a:lnTo>
                    <a:lnTo>
                      <a:pt x="319" y="554"/>
                    </a:lnTo>
                    <a:lnTo>
                      <a:pt x="319" y="554"/>
                    </a:lnTo>
                    <a:lnTo>
                      <a:pt x="317" y="554"/>
                    </a:lnTo>
                    <a:lnTo>
                      <a:pt x="314" y="554"/>
                    </a:lnTo>
                    <a:lnTo>
                      <a:pt x="314" y="556"/>
                    </a:lnTo>
                    <a:lnTo>
                      <a:pt x="314" y="556"/>
                    </a:lnTo>
                    <a:lnTo>
                      <a:pt x="312" y="556"/>
                    </a:lnTo>
                    <a:lnTo>
                      <a:pt x="312" y="556"/>
                    </a:lnTo>
                    <a:lnTo>
                      <a:pt x="312" y="558"/>
                    </a:lnTo>
                    <a:lnTo>
                      <a:pt x="312" y="558"/>
                    </a:lnTo>
                    <a:lnTo>
                      <a:pt x="314" y="558"/>
                    </a:lnTo>
                    <a:lnTo>
                      <a:pt x="314" y="558"/>
                    </a:lnTo>
                    <a:lnTo>
                      <a:pt x="314" y="563"/>
                    </a:lnTo>
                    <a:lnTo>
                      <a:pt x="314" y="563"/>
                    </a:lnTo>
                    <a:lnTo>
                      <a:pt x="312" y="565"/>
                    </a:lnTo>
                    <a:lnTo>
                      <a:pt x="312" y="568"/>
                    </a:lnTo>
                    <a:lnTo>
                      <a:pt x="310" y="570"/>
                    </a:lnTo>
                    <a:lnTo>
                      <a:pt x="310" y="573"/>
                    </a:lnTo>
                    <a:lnTo>
                      <a:pt x="310" y="573"/>
                    </a:lnTo>
                    <a:lnTo>
                      <a:pt x="307" y="573"/>
                    </a:lnTo>
                    <a:lnTo>
                      <a:pt x="307" y="573"/>
                    </a:lnTo>
                    <a:lnTo>
                      <a:pt x="307" y="573"/>
                    </a:lnTo>
                    <a:lnTo>
                      <a:pt x="305" y="575"/>
                    </a:lnTo>
                    <a:lnTo>
                      <a:pt x="307" y="577"/>
                    </a:lnTo>
                    <a:lnTo>
                      <a:pt x="307" y="580"/>
                    </a:lnTo>
                    <a:lnTo>
                      <a:pt x="310" y="582"/>
                    </a:lnTo>
                    <a:lnTo>
                      <a:pt x="307" y="589"/>
                    </a:lnTo>
                    <a:lnTo>
                      <a:pt x="307" y="591"/>
                    </a:lnTo>
                    <a:lnTo>
                      <a:pt x="310" y="594"/>
                    </a:lnTo>
                    <a:lnTo>
                      <a:pt x="310" y="596"/>
                    </a:lnTo>
                    <a:lnTo>
                      <a:pt x="310" y="596"/>
                    </a:lnTo>
                    <a:lnTo>
                      <a:pt x="307" y="599"/>
                    </a:lnTo>
                    <a:lnTo>
                      <a:pt x="307" y="599"/>
                    </a:lnTo>
                    <a:lnTo>
                      <a:pt x="305" y="599"/>
                    </a:lnTo>
                    <a:lnTo>
                      <a:pt x="305" y="599"/>
                    </a:lnTo>
                    <a:lnTo>
                      <a:pt x="300" y="601"/>
                    </a:lnTo>
                    <a:lnTo>
                      <a:pt x="300" y="601"/>
                    </a:lnTo>
                    <a:lnTo>
                      <a:pt x="298" y="603"/>
                    </a:lnTo>
                    <a:lnTo>
                      <a:pt x="298" y="603"/>
                    </a:lnTo>
                    <a:lnTo>
                      <a:pt x="295" y="603"/>
                    </a:lnTo>
                    <a:lnTo>
                      <a:pt x="293" y="601"/>
                    </a:lnTo>
                    <a:lnTo>
                      <a:pt x="291" y="601"/>
                    </a:lnTo>
                    <a:lnTo>
                      <a:pt x="288" y="603"/>
                    </a:lnTo>
                    <a:lnTo>
                      <a:pt x="288" y="603"/>
                    </a:lnTo>
                    <a:lnTo>
                      <a:pt x="288" y="603"/>
                    </a:lnTo>
                    <a:lnTo>
                      <a:pt x="286" y="606"/>
                    </a:lnTo>
                    <a:lnTo>
                      <a:pt x="284" y="608"/>
                    </a:lnTo>
                    <a:lnTo>
                      <a:pt x="284" y="610"/>
                    </a:lnTo>
                    <a:lnTo>
                      <a:pt x="284" y="610"/>
                    </a:lnTo>
                    <a:lnTo>
                      <a:pt x="284" y="610"/>
                    </a:lnTo>
                    <a:lnTo>
                      <a:pt x="284" y="613"/>
                    </a:lnTo>
                    <a:lnTo>
                      <a:pt x="284" y="615"/>
                    </a:lnTo>
                    <a:lnTo>
                      <a:pt x="284" y="618"/>
                    </a:lnTo>
                    <a:lnTo>
                      <a:pt x="284" y="618"/>
                    </a:lnTo>
                    <a:lnTo>
                      <a:pt x="286" y="618"/>
                    </a:lnTo>
                    <a:lnTo>
                      <a:pt x="286" y="618"/>
                    </a:lnTo>
                    <a:lnTo>
                      <a:pt x="286" y="618"/>
                    </a:lnTo>
                    <a:lnTo>
                      <a:pt x="286" y="618"/>
                    </a:lnTo>
                    <a:lnTo>
                      <a:pt x="286" y="620"/>
                    </a:lnTo>
                    <a:lnTo>
                      <a:pt x="286" y="620"/>
                    </a:lnTo>
                    <a:lnTo>
                      <a:pt x="286" y="620"/>
                    </a:lnTo>
                    <a:lnTo>
                      <a:pt x="286" y="618"/>
                    </a:lnTo>
                    <a:lnTo>
                      <a:pt x="288" y="620"/>
                    </a:lnTo>
                    <a:lnTo>
                      <a:pt x="288" y="620"/>
                    </a:lnTo>
                    <a:lnTo>
                      <a:pt x="286" y="620"/>
                    </a:lnTo>
                    <a:lnTo>
                      <a:pt x="288" y="622"/>
                    </a:lnTo>
                    <a:close/>
                    <a:moveTo>
                      <a:pt x="253" y="423"/>
                    </a:moveTo>
                    <a:lnTo>
                      <a:pt x="255" y="426"/>
                    </a:lnTo>
                    <a:lnTo>
                      <a:pt x="255" y="426"/>
                    </a:lnTo>
                    <a:lnTo>
                      <a:pt x="258" y="428"/>
                    </a:lnTo>
                    <a:lnTo>
                      <a:pt x="258" y="428"/>
                    </a:lnTo>
                    <a:lnTo>
                      <a:pt x="258" y="428"/>
                    </a:lnTo>
                    <a:lnTo>
                      <a:pt x="258" y="428"/>
                    </a:lnTo>
                    <a:lnTo>
                      <a:pt x="260" y="428"/>
                    </a:lnTo>
                    <a:lnTo>
                      <a:pt x="260" y="431"/>
                    </a:lnTo>
                    <a:lnTo>
                      <a:pt x="262" y="431"/>
                    </a:lnTo>
                    <a:lnTo>
                      <a:pt x="262" y="431"/>
                    </a:lnTo>
                    <a:lnTo>
                      <a:pt x="262" y="431"/>
                    </a:lnTo>
                    <a:lnTo>
                      <a:pt x="265" y="431"/>
                    </a:lnTo>
                    <a:lnTo>
                      <a:pt x="265" y="431"/>
                    </a:lnTo>
                    <a:lnTo>
                      <a:pt x="265" y="428"/>
                    </a:lnTo>
                    <a:lnTo>
                      <a:pt x="265" y="428"/>
                    </a:lnTo>
                    <a:lnTo>
                      <a:pt x="267" y="426"/>
                    </a:lnTo>
                    <a:lnTo>
                      <a:pt x="269" y="423"/>
                    </a:lnTo>
                    <a:lnTo>
                      <a:pt x="269" y="421"/>
                    </a:lnTo>
                    <a:lnTo>
                      <a:pt x="269" y="421"/>
                    </a:lnTo>
                    <a:lnTo>
                      <a:pt x="269" y="421"/>
                    </a:lnTo>
                    <a:lnTo>
                      <a:pt x="269" y="419"/>
                    </a:lnTo>
                    <a:lnTo>
                      <a:pt x="269" y="419"/>
                    </a:lnTo>
                    <a:lnTo>
                      <a:pt x="269" y="419"/>
                    </a:lnTo>
                    <a:lnTo>
                      <a:pt x="269" y="419"/>
                    </a:lnTo>
                    <a:lnTo>
                      <a:pt x="269" y="419"/>
                    </a:lnTo>
                    <a:lnTo>
                      <a:pt x="269" y="419"/>
                    </a:lnTo>
                    <a:lnTo>
                      <a:pt x="269" y="416"/>
                    </a:lnTo>
                    <a:lnTo>
                      <a:pt x="267" y="416"/>
                    </a:lnTo>
                    <a:lnTo>
                      <a:pt x="267" y="416"/>
                    </a:lnTo>
                    <a:lnTo>
                      <a:pt x="267" y="416"/>
                    </a:lnTo>
                    <a:lnTo>
                      <a:pt x="267" y="416"/>
                    </a:lnTo>
                    <a:lnTo>
                      <a:pt x="265" y="416"/>
                    </a:lnTo>
                    <a:lnTo>
                      <a:pt x="265" y="416"/>
                    </a:lnTo>
                    <a:lnTo>
                      <a:pt x="265" y="416"/>
                    </a:lnTo>
                    <a:lnTo>
                      <a:pt x="265" y="414"/>
                    </a:lnTo>
                    <a:lnTo>
                      <a:pt x="265" y="414"/>
                    </a:lnTo>
                    <a:lnTo>
                      <a:pt x="265" y="414"/>
                    </a:lnTo>
                    <a:lnTo>
                      <a:pt x="265" y="414"/>
                    </a:lnTo>
                    <a:lnTo>
                      <a:pt x="265" y="414"/>
                    </a:lnTo>
                    <a:lnTo>
                      <a:pt x="265" y="414"/>
                    </a:lnTo>
                    <a:lnTo>
                      <a:pt x="262" y="412"/>
                    </a:lnTo>
                    <a:lnTo>
                      <a:pt x="262" y="414"/>
                    </a:lnTo>
                    <a:lnTo>
                      <a:pt x="262" y="414"/>
                    </a:lnTo>
                    <a:lnTo>
                      <a:pt x="260" y="414"/>
                    </a:lnTo>
                    <a:lnTo>
                      <a:pt x="260" y="414"/>
                    </a:lnTo>
                    <a:lnTo>
                      <a:pt x="260" y="414"/>
                    </a:lnTo>
                    <a:lnTo>
                      <a:pt x="258" y="414"/>
                    </a:lnTo>
                    <a:lnTo>
                      <a:pt x="258" y="414"/>
                    </a:lnTo>
                    <a:lnTo>
                      <a:pt x="258" y="412"/>
                    </a:lnTo>
                    <a:lnTo>
                      <a:pt x="258" y="412"/>
                    </a:lnTo>
                    <a:lnTo>
                      <a:pt x="255" y="412"/>
                    </a:lnTo>
                    <a:lnTo>
                      <a:pt x="255" y="412"/>
                    </a:lnTo>
                    <a:lnTo>
                      <a:pt x="255" y="414"/>
                    </a:lnTo>
                    <a:lnTo>
                      <a:pt x="255" y="414"/>
                    </a:lnTo>
                    <a:lnTo>
                      <a:pt x="253" y="416"/>
                    </a:lnTo>
                    <a:lnTo>
                      <a:pt x="253" y="416"/>
                    </a:lnTo>
                    <a:lnTo>
                      <a:pt x="253" y="419"/>
                    </a:lnTo>
                    <a:lnTo>
                      <a:pt x="253" y="421"/>
                    </a:lnTo>
                    <a:lnTo>
                      <a:pt x="253" y="421"/>
                    </a:lnTo>
                    <a:lnTo>
                      <a:pt x="253" y="421"/>
                    </a:lnTo>
                    <a:lnTo>
                      <a:pt x="253" y="423"/>
                    </a:lnTo>
                    <a:lnTo>
                      <a:pt x="253" y="423"/>
                    </a:lnTo>
                    <a:close/>
                    <a:moveTo>
                      <a:pt x="357" y="537"/>
                    </a:moveTo>
                    <a:lnTo>
                      <a:pt x="355" y="535"/>
                    </a:lnTo>
                    <a:lnTo>
                      <a:pt x="355" y="532"/>
                    </a:lnTo>
                    <a:lnTo>
                      <a:pt x="355" y="532"/>
                    </a:lnTo>
                    <a:lnTo>
                      <a:pt x="355" y="532"/>
                    </a:lnTo>
                    <a:lnTo>
                      <a:pt x="352" y="535"/>
                    </a:lnTo>
                    <a:lnTo>
                      <a:pt x="352" y="535"/>
                    </a:lnTo>
                    <a:lnTo>
                      <a:pt x="352" y="535"/>
                    </a:lnTo>
                    <a:lnTo>
                      <a:pt x="352" y="537"/>
                    </a:lnTo>
                    <a:lnTo>
                      <a:pt x="355" y="539"/>
                    </a:lnTo>
                    <a:lnTo>
                      <a:pt x="355" y="542"/>
                    </a:lnTo>
                    <a:lnTo>
                      <a:pt x="355" y="542"/>
                    </a:lnTo>
                    <a:lnTo>
                      <a:pt x="357" y="542"/>
                    </a:lnTo>
                    <a:lnTo>
                      <a:pt x="359" y="539"/>
                    </a:lnTo>
                    <a:lnTo>
                      <a:pt x="357" y="539"/>
                    </a:lnTo>
                    <a:lnTo>
                      <a:pt x="357" y="539"/>
                    </a:lnTo>
                    <a:lnTo>
                      <a:pt x="357" y="537"/>
                    </a:lnTo>
                    <a:close/>
                    <a:moveTo>
                      <a:pt x="331" y="452"/>
                    </a:moveTo>
                    <a:lnTo>
                      <a:pt x="331" y="450"/>
                    </a:lnTo>
                    <a:lnTo>
                      <a:pt x="329" y="450"/>
                    </a:lnTo>
                    <a:lnTo>
                      <a:pt x="329" y="447"/>
                    </a:lnTo>
                    <a:lnTo>
                      <a:pt x="329" y="447"/>
                    </a:lnTo>
                    <a:lnTo>
                      <a:pt x="329" y="447"/>
                    </a:lnTo>
                    <a:lnTo>
                      <a:pt x="326" y="447"/>
                    </a:lnTo>
                    <a:lnTo>
                      <a:pt x="326" y="447"/>
                    </a:lnTo>
                    <a:lnTo>
                      <a:pt x="324" y="447"/>
                    </a:lnTo>
                    <a:lnTo>
                      <a:pt x="324" y="445"/>
                    </a:lnTo>
                    <a:lnTo>
                      <a:pt x="324" y="445"/>
                    </a:lnTo>
                    <a:lnTo>
                      <a:pt x="324" y="445"/>
                    </a:lnTo>
                    <a:lnTo>
                      <a:pt x="324" y="442"/>
                    </a:lnTo>
                    <a:lnTo>
                      <a:pt x="321" y="442"/>
                    </a:lnTo>
                    <a:lnTo>
                      <a:pt x="321" y="440"/>
                    </a:lnTo>
                    <a:lnTo>
                      <a:pt x="321" y="440"/>
                    </a:lnTo>
                    <a:lnTo>
                      <a:pt x="321" y="440"/>
                    </a:lnTo>
                    <a:lnTo>
                      <a:pt x="319" y="438"/>
                    </a:lnTo>
                    <a:lnTo>
                      <a:pt x="319" y="435"/>
                    </a:lnTo>
                    <a:lnTo>
                      <a:pt x="319" y="435"/>
                    </a:lnTo>
                    <a:lnTo>
                      <a:pt x="317" y="435"/>
                    </a:lnTo>
                    <a:lnTo>
                      <a:pt x="317" y="435"/>
                    </a:lnTo>
                    <a:lnTo>
                      <a:pt x="317" y="433"/>
                    </a:lnTo>
                    <a:lnTo>
                      <a:pt x="314" y="433"/>
                    </a:lnTo>
                    <a:lnTo>
                      <a:pt x="314" y="435"/>
                    </a:lnTo>
                    <a:lnTo>
                      <a:pt x="314" y="435"/>
                    </a:lnTo>
                    <a:lnTo>
                      <a:pt x="314" y="435"/>
                    </a:lnTo>
                    <a:lnTo>
                      <a:pt x="312" y="435"/>
                    </a:lnTo>
                    <a:lnTo>
                      <a:pt x="312" y="438"/>
                    </a:lnTo>
                    <a:lnTo>
                      <a:pt x="312" y="440"/>
                    </a:lnTo>
                    <a:lnTo>
                      <a:pt x="314" y="440"/>
                    </a:lnTo>
                    <a:lnTo>
                      <a:pt x="317" y="442"/>
                    </a:lnTo>
                    <a:lnTo>
                      <a:pt x="319" y="442"/>
                    </a:lnTo>
                    <a:lnTo>
                      <a:pt x="319" y="442"/>
                    </a:lnTo>
                    <a:lnTo>
                      <a:pt x="319" y="442"/>
                    </a:lnTo>
                    <a:lnTo>
                      <a:pt x="319" y="445"/>
                    </a:lnTo>
                    <a:lnTo>
                      <a:pt x="319" y="445"/>
                    </a:lnTo>
                    <a:lnTo>
                      <a:pt x="319" y="445"/>
                    </a:lnTo>
                    <a:lnTo>
                      <a:pt x="321" y="445"/>
                    </a:lnTo>
                    <a:lnTo>
                      <a:pt x="321" y="445"/>
                    </a:lnTo>
                    <a:lnTo>
                      <a:pt x="321" y="447"/>
                    </a:lnTo>
                    <a:lnTo>
                      <a:pt x="326" y="450"/>
                    </a:lnTo>
                    <a:lnTo>
                      <a:pt x="326" y="450"/>
                    </a:lnTo>
                    <a:lnTo>
                      <a:pt x="329" y="450"/>
                    </a:lnTo>
                    <a:lnTo>
                      <a:pt x="329" y="452"/>
                    </a:lnTo>
                    <a:lnTo>
                      <a:pt x="331" y="452"/>
                    </a:lnTo>
                    <a:lnTo>
                      <a:pt x="333" y="457"/>
                    </a:lnTo>
                    <a:lnTo>
                      <a:pt x="336" y="459"/>
                    </a:lnTo>
                    <a:lnTo>
                      <a:pt x="333" y="457"/>
                    </a:lnTo>
                    <a:lnTo>
                      <a:pt x="331" y="452"/>
                    </a:lnTo>
                    <a:close/>
                    <a:moveTo>
                      <a:pt x="295" y="577"/>
                    </a:moveTo>
                    <a:lnTo>
                      <a:pt x="298" y="577"/>
                    </a:lnTo>
                    <a:lnTo>
                      <a:pt x="300" y="575"/>
                    </a:lnTo>
                    <a:lnTo>
                      <a:pt x="300" y="570"/>
                    </a:lnTo>
                    <a:lnTo>
                      <a:pt x="303" y="568"/>
                    </a:lnTo>
                    <a:lnTo>
                      <a:pt x="303" y="565"/>
                    </a:lnTo>
                    <a:lnTo>
                      <a:pt x="300" y="563"/>
                    </a:lnTo>
                    <a:lnTo>
                      <a:pt x="300" y="563"/>
                    </a:lnTo>
                    <a:lnTo>
                      <a:pt x="298" y="561"/>
                    </a:lnTo>
                    <a:lnTo>
                      <a:pt x="298" y="561"/>
                    </a:lnTo>
                    <a:lnTo>
                      <a:pt x="298" y="563"/>
                    </a:lnTo>
                    <a:lnTo>
                      <a:pt x="295" y="563"/>
                    </a:lnTo>
                    <a:lnTo>
                      <a:pt x="295" y="565"/>
                    </a:lnTo>
                    <a:lnTo>
                      <a:pt x="295" y="565"/>
                    </a:lnTo>
                    <a:lnTo>
                      <a:pt x="293" y="565"/>
                    </a:lnTo>
                    <a:lnTo>
                      <a:pt x="293" y="565"/>
                    </a:lnTo>
                    <a:lnTo>
                      <a:pt x="293" y="568"/>
                    </a:lnTo>
                    <a:lnTo>
                      <a:pt x="291" y="568"/>
                    </a:lnTo>
                    <a:lnTo>
                      <a:pt x="291" y="570"/>
                    </a:lnTo>
                    <a:lnTo>
                      <a:pt x="291" y="570"/>
                    </a:lnTo>
                    <a:lnTo>
                      <a:pt x="291" y="570"/>
                    </a:lnTo>
                    <a:lnTo>
                      <a:pt x="291" y="573"/>
                    </a:lnTo>
                    <a:lnTo>
                      <a:pt x="293" y="573"/>
                    </a:lnTo>
                    <a:lnTo>
                      <a:pt x="291" y="573"/>
                    </a:lnTo>
                    <a:lnTo>
                      <a:pt x="291" y="573"/>
                    </a:lnTo>
                    <a:lnTo>
                      <a:pt x="291" y="573"/>
                    </a:lnTo>
                    <a:lnTo>
                      <a:pt x="291" y="575"/>
                    </a:lnTo>
                    <a:lnTo>
                      <a:pt x="291" y="575"/>
                    </a:lnTo>
                    <a:lnTo>
                      <a:pt x="291" y="575"/>
                    </a:lnTo>
                    <a:lnTo>
                      <a:pt x="288" y="575"/>
                    </a:lnTo>
                    <a:lnTo>
                      <a:pt x="288" y="575"/>
                    </a:lnTo>
                    <a:lnTo>
                      <a:pt x="288" y="575"/>
                    </a:lnTo>
                    <a:lnTo>
                      <a:pt x="288" y="575"/>
                    </a:lnTo>
                    <a:lnTo>
                      <a:pt x="288" y="575"/>
                    </a:lnTo>
                    <a:lnTo>
                      <a:pt x="288" y="575"/>
                    </a:lnTo>
                    <a:lnTo>
                      <a:pt x="291" y="577"/>
                    </a:lnTo>
                    <a:lnTo>
                      <a:pt x="291" y="577"/>
                    </a:lnTo>
                    <a:lnTo>
                      <a:pt x="291" y="577"/>
                    </a:lnTo>
                    <a:lnTo>
                      <a:pt x="291" y="577"/>
                    </a:lnTo>
                    <a:lnTo>
                      <a:pt x="291" y="577"/>
                    </a:lnTo>
                    <a:lnTo>
                      <a:pt x="291" y="580"/>
                    </a:lnTo>
                    <a:lnTo>
                      <a:pt x="291" y="580"/>
                    </a:lnTo>
                    <a:lnTo>
                      <a:pt x="291" y="580"/>
                    </a:lnTo>
                    <a:lnTo>
                      <a:pt x="291" y="580"/>
                    </a:lnTo>
                    <a:lnTo>
                      <a:pt x="293" y="577"/>
                    </a:lnTo>
                    <a:lnTo>
                      <a:pt x="293" y="577"/>
                    </a:lnTo>
                    <a:lnTo>
                      <a:pt x="293" y="577"/>
                    </a:lnTo>
                    <a:lnTo>
                      <a:pt x="293" y="577"/>
                    </a:lnTo>
                    <a:lnTo>
                      <a:pt x="295" y="577"/>
                    </a:lnTo>
                    <a:lnTo>
                      <a:pt x="295" y="580"/>
                    </a:lnTo>
                    <a:lnTo>
                      <a:pt x="295" y="577"/>
                    </a:lnTo>
                    <a:close/>
                    <a:moveTo>
                      <a:pt x="355" y="625"/>
                    </a:moveTo>
                    <a:lnTo>
                      <a:pt x="355" y="625"/>
                    </a:lnTo>
                    <a:lnTo>
                      <a:pt x="357" y="625"/>
                    </a:lnTo>
                    <a:lnTo>
                      <a:pt x="357" y="625"/>
                    </a:lnTo>
                    <a:lnTo>
                      <a:pt x="359" y="622"/>
                    </a:lnTo>
                    <a:lnTo>
                      <a:pt x="362" y="622"/>
                    </a:lnTo>
                    <a:lnTo>
                      <a:pt x="362" y="622"/>
                    </a:lnTo>
                    <a:lnTo>
                      <a:pt x="362" y="620"/>
                    </a:lnTo>
                    <a:lnTo>
                      <a:pt x="359" y="620"/>
                    </a:lnTo>
                    <a:lnTo>
                      <a:pt x="359" y="620"/>
                    </a:lnTo>
                    <a:lnTo>
                      <a:pt x="357" y="622"/>
                    </a:lnTo>
                    <a:lnTo>
                      <a:pt x="355" y="622"/>
                    </a:lnTo>
                    <a:lnTo>
                      <a:pt x="355" y="622"/>
                    </a:lnTo>
                    <a:lnTo>
                      <a:pt x="355" y="622"/>
                    </a:lnTo>
                    <a:lnTo>
                      <a:pt x="355" y="622"/>
                    </a:lnTo>
                    <a:lnTo>
                      <a:pt x="355" y="622"/>
                    </a:lnTo>
                    <a:lnTo>
                      <a:pt x="355" y="622"/>
                    </a:lnTo>
                    <a:lnTo>
                      <a:pt x="355" y="625"/>
                    </a:lnTo>
                    <a:lnTo>
                      <a:pt x="355" y="625"/>
                    </a:lnTo>
                    <a:close/>
                    <a:moveTo>
                      <a:pt x="376" y="492"/>
                    </a:moveTo>
                    <a:lnTo>
                      <a:pt x="376" y="492"/>
                    </a:lnTo>
                    <a:lnTo>
                      <a:pt x="376" y="492"/>
                    </a:lnTo>
                    <a:lnTo>
                      <a:pt x="376" y="492"/>
                    </a:lnTo>
                    <a:lnTo>
                      <a:pt x="376" y="494"/>
                    </a:lnTo>
                    <a:lnTo>
                      <a:pt x="378" y="492"/>
                    </a:lnTo>
                    <a:lnTo>
                      <a:pt x="378" y="492"/>
                    </a:lnTo>
                    <a:lnTo>
                      <a:pt x="378" y="492"/>
                    </a:lnTo>
                    <a:lnTo>
                      <a:pt x="381" y="492"/>
                    </a:lnTo>
                    <a:lnTo>
                      <a:pt x="381" y="492"/>
                    </a:lnTo>
                    <a:lnTo>
                      <a:pt x="378" y="492"/>
                    </a:lnTo>
                    <a:lnTo>
                      <a:pt x="378" y="492"/>
                    </a:lnTo>
                    <a:lnTo>
                      <a:pt x="376" y="492"/>
                    </a:lnTo>
                    <a:close/>
                    <a:moveTo>
                      <a:pt x="277" y="464"/>
                    </a:moveTo>
                    <a:lnTo>
                      <a:pt x="277" y="464"/>
                    </a:lnTo>
                    <a:lnTo>
                      <a:pt x="277" y="464"/>
                    </a:lnTo>
                    <a:lnTo>
                      <a:pt x="277" y="464"/>
                    </a:lnTo>
                    <a:lnTo>
                      <a:pt x="277" y="464"/>
                    </a:lnTo>
                    <a:lnTo>
                      <a:pt x="277" y="466"/>
                    </a:lnTo>
                    <a:lnTo>
                      <a:pt x="277" y="466"/>
                    </a:lnTo>
                    <a:lnTo>
                      <a:pt x="277" y="466"/>
                    </a:lnTo>
                    <a:lnTo>
                      <a:pt x="277" y="466"/>
                    </a:lnTo>
                    <a:lnTo>
                      <a:pt x="277" y="466"/>
                    </a:lnTo>
                    <a:lnTo>
                      <a:pt x="277" y="466"/>
                    </a:lnTo>
                    <a:lnTo>
                      <a:pt x="277" y="468"/>
                    </a:lnTo>
                    <a:lnTo>
                      <a:pt x="277" y="468"/>
                    </a:lnTo>
                    <a:lnTo>
                      <a:pt x="279" y="471"/>
                    </a:lnTo>
                    <a:lnTo>
                      <a:pt x="279" y="468"/>
                    </a:lnTo>
                    <a:lnTo>
                      <a:pt x="279" y="466"/>
                    </a:lnTo>
                    <a:lnTo>
                      <a:pt x="279" y="464"/>
                    </a:lnTo>
                    <a:lnTo>
                      <a:pt x="279" y="464"/>
                    </a:lnTo>
                    <a:lnTo>
                      <a:pt x="279" y="461"/>
                    </a:lnTo>
                    <a:lnTo>
                      <a:pt x="277" y="464"/>
                    </a:lnTo>
                    <a:close/>
                    <a:moveTo>
                      <a:pt x="345" y="471"/>
                    </a:moveTo>
                    <a:lnTo>
                      <a:pt x="345" y="471"/>
                    </a:lnTo>
                    <a:lnTo>
                      <a:pt x="345" y="471"/>
                    </a:lnTo>
                    <a:lnTo>
                      <a:pt x="343" y="471"/>
                    </a:lnTo>
                    <a:lnTo>
                      <a:pt x="340" y="471"/>
                    </a:lnTo>
                    <a:lnTo>
                      <a:pt x="340" y="471"/>
                    </a:lnTo>
                    <a:lnTo>
                      <a:pt x="338" y="468"/>
                    </a:lnTo>
                    <a:lnTo>
                      <a:pt x="338" y="468"/>
                    </a:lnTo>
                    <a:lnTo>
                      <a:pt x="338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68"/>
                    </a:lnTo>
                    <a:lnTo>
                      <a:pt x="336" y="471"/>
                    </a:lnTo>
                    <a:lnTo>
                      <a:pt x="336" y="471"/>
                    </a:lnTo>
                    <a:lnTo>
                      <a:pt x="336" y="471"/>
                    </a:lnTo>
                    <a:lnTo>
                      <a:pt x="333" y="471"/>
                    </a:lnTo>
                    <a:lnTo>
                      <a:pt x="333" y="471"/>
                    </a:lnTo>
                    <a:lnTo>
                      <a:pt x="333" y="471"/>
                    </a:lnTo>
                    <a:lnTo>
                      <a:pt x="333" y="473"/>
                    </a:lnTo>
                    <a:lnTo>
                      <a:pt x="333" y="471"/>
                    </a:lnTo>
                    <a:lnTo>
                      <a:pt x="333" y="471"/>
                    </a:lnTo>
                    <a:lnTo>
                      <a:pt x="333" y="471"/>
                    </a:lnTo>
                    <a:lnTo>
                      <a:pt x="333" y="468"/>
                    </a:lnTo>
                    <a:lnTo>
                      <a:pt x="333" y="468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3" y="466"/>
                    </a:lnTo>
                    <a:lnTo>
                      <a:pt x="331" y="464"/>
                    </a:lnTo>
                    <a:lnTo>
                      <a:pt x="331" y="464"/>
                    </a:lnTo>
                    <a:lnTo>
                      <a:pt x="329" y="464"/>
                    </a:lnTo>
                    <a:lnTo>
                      <a:pt x="329" y="464"/>
                    </a:lnTo>
                    <a:lnTo>
                      <a:pt x="329" y="464"/>
                    </a:lnTo>
                    <a:lnTo>
                      <a:pt x="329" y="464"/>
                    </a:lnTo>
                    <a:lnTo>
                      <a:pt x="329" y="464"/>
                    </a:lnTo>
                    <a:lnTo>
                      <a:pt x="329" y="471"/>
                    </a:lnTo>
                    <a:lnTo>
                      <a:pt x="329" y="471"/>
                    </a:lnTo>
                    <a:lnTo>
                      <a:pt x="329" y="471"/>
                    </a:lnTo>
                    <a:lnTo>
                      <a:pt x="329" y="471"/>
                    </a:lnTo>
                    <a:lnTo>
                      <a:pt x="331" y="473"/>
                    </a:lnTo>
                    <a:lnTo>
                      <a:pt x="329" y="473"/>
                    </a:lnTo>
                    <a:lnTo>
                      <a:pt x="329" y="478"/>
                    </a:lnTo>
                    <a:lnTo>
                      <a:pt x="329" y="478"/>
                    </a:lnTo>
                    <a:lnTo>
                      <a:pt x="329" y="478"/>
                    </a:lnTo>
                    <a:lnTo>
                      <a:pt x="326" y="480"/>
                    </a:lnTo>
                    <a:lnTo>
                      <a:pt x="326" y="480"/>
                    </a:lnTo>
                    <a:lnTo>
                      <a:pt x="326" y="480"/>
                    </a:lnTo>
                    <a:lnTo>
                      <a:pt x="326" y="483"/>
                    </a:lnTo>
                    <a:lnTo>
                      <a:pt x="326" y="483"/>
                    </a:lnTo>
                    <a:lnTo>
                      <a:pt x="329" y="483"/>
                    </a:lnTo>
                    <a:lnTo>
                      <a:pt x="329" y="483"/>
                    </a:lnTo>
                    <a:lnTo>
                      <a:pt x="331" y="483"/>
                    </a:lnTo>
                    <a:lnTo>
                      <a:pt x="331" y="483"/>
                    </a:lnTo>
                    <a:lnTo>
                      <a:pt x="331" y="485"/>
                    </a:lnTo>
                    <a:lnTo>
                      <a:pt x="331" y="485"/>
                    </a:lnTo>
                    <a:lnTo>
                      <a:pt x="329" y="485"/>
                    </a:lnTo>
                    <a:lnTo>
                      <a:pt x="331" y="485"/>
                    </a:lnTo>
                    <a:lnTo>
                      <a:pt x="331" y="487"/>
                    </a:lnTo>
                    <a:lnTo>
                      <a:pt x="329" y="487"/>
                    </a:lnTo>
                    <a:lnTo>
                      <a:pt x="329" y="487"/>
                    </a:lnTo>
                    <a:lnTo>
                      <a:pt x="329" y="487"/>
                    </a:lnTo>
                    <a:lnTo>
                      <a:pt x="329" y="487"/>
                    </a:lnTo>
                    <a:lnTo>
                      <a:pt x="329" y="490"/>
                    </a:lnTo>
                    <a:lnTo>
                      <a:pt x="326" y="487"/>
                    </a:lnTo>
                    <a:lnTo>
                      <a:pt x="326" y="490"/>
                    </a:lnTo>
                    <a:lnTo>
                      <a:pt x="326" y="492"/>
                    </a:lnTo>
                    <a:lnTo>
                      <a:pt x="326" y="492"/>
                    </a:lnTo>
                    <a:lnTo>
                      <a:pt x="326" y="492"/>
                    </a:lnTo>
                    <a:lnTo>
                      <a:pt x="326" y="492"/>
                    </a:lnTo>
                    <a:lnTo>
                      <a:pt x="326" y="494"/>
                    </a:lnTo>
                    <a:lnTo>
                      <a:pt x="326" y="494"/>
                    </a:lnTo>
                    <a:lnTo>
                      <a:pt x="326" y="494"/>
                    </a:lnTo>
                    <a:lnTo>
                      <a:pt x="326" y="494"/>
                    </a:lnTo>
                    <a:lnTo>
                      <a:pt x="324" y="494"/>
                    </a:lnTo>
                    <a:lnTo>
                      <a:pt x="324" y="497"/>
                    </a:lnTo>
                    <a:lnTo>
                      <a:pt x="324" y="497"/>
                    </a:lnTo>
                    <a:lnTo>
                      <a:pt x="324" y="497"/>
                    </a:lnTo>
                    <a:lnTo>
                      <a:pt x="324" y="499"/>
                    </a:lnTo>
                    <a:lnTo>
                      <a:pt x="324" y="499"/>
                    </a:lnTo>
                    <a:lnTo>
                      <a:pt x="324" y="499"/>
                    </a:lnTo>
                    <a:lnTo>
                      <a:pt x="329" y="494"/>
                    </a:lnTo>
                    <a:lnTo>
                      <a:pt x="333" y="492"/>
                    </a:lnTo>
                    <a:lnTo>
                      <a:pt x="333" y="490"/>
                    </a:lnTo>
                    <a:lnTo>
                      <a:pt x="333" y="490"/>
                    </a:lnTo>
                    <a:lnTo>
                      <a:pt x="333" y="490"/>
                    </a:lnTo>
                    <a:lnTo>
                      <a:pt x="333" y="490"/>
                    </a:lnTo>
                    <a:lnTo>
                      <a:pt x="336" y="490"/>
                    </a:lnTo>
                    <a:lnTo>
                      <a:pt x="336" y="490"/>
                    </a:lnTo>
                    <a:lnTo>
                      <a:pt x="336" y="487"/>
                    </a:lnTo>
                    <a:lnTo>
                      <a:pt x="338" y="485"/>
                    </a:lnTo>
                    <a:lnTo>
                      <a:pt x="338" y="485"/>
                    </a:lnTo>
                    <a:lnTo>
                      <a:pt x="338" y="485"/>
                    </a:lnTo>
                    <a:lnTo>
                      <a:pt x="340" y="485"/>
                    </a:lnTo>
                    <a:lnTo>
                      <a:pt x="340" y="483"/>
                    </a:lnTo>
                    <a:lnTo>
                      <a:pt x="343" y="485"/>
                    </a:lnTo>
                    <a:lnTo>
                      <a:pt x="343" y="485"/>
                    </a:lnTo>
                    <a:lnTo>
                      <a:pt x="343" y="485"/>
                    </a:lnTo>
                    <a:lnTo>
                      <a:pt x="345" y="485"/>
                    </a:lnTo>
                    <a:lnTo>
                      <a:pt x="345" y="487"/>
                    </a:lnTo>
                    <a:lnTo>
                      <a:pt x="347" y="487"/>
                    </a:lnTo>
                    <a:lnTo>
                      <a:pt x="347" y="490"/>
                    </a:lnTo>
                    <a:lnTo>
                      <a:pt x="347" y="492"/>
                    </a:lnTo>
                    <a:lnTo>
                      <a:pt x="347" y="492"/>
                    </a:lnTo>
                    <a:lnTo>
                      <a:pt x="350" y="492"/>
                    </a:lnTo>
                    <a:lnTo>
                      <a:pt x="350" y="492"/>
                    </a:lnTo>
                    <a:lnTo>
                      <a:pt x="350" y="492"/>
                    </a:lnTo>
                    <a:lnTo>
                      <a:pt x="350" y="492"/>
                    </a:lnTo>
                    <a:lnTo>
                      <a:pt x="350" y="492"/>
                    </a:lnTo>
                    <a:lnTo>
                      <a:pt x="352" y="494"/>
                    </a:lnTo>
                    <a:lnTo>
                      <a:pt x="352" y="494"/>
                    </a:lnTo>
                    <a:lnTo>
                      <a:pt x="352" y="494"/>
                    </a:lnTo>
                    <a:lnTo>
                      <a:pt x="352" y="494"/>
                    </a:lnTo>
                    <a:lnTo>
                      <a:pt x="355" y="494"/>
                    </a:lnTo>
                    <a:lnTo>
                      <a:pt x="355" y="494"/>
                    </a:lnTo>
                    <a:lnTo>
                      <a:pt x="355" y="494"/>
                    </a:lnTo>
                    <a:lnTo>
                      <a:pt x="355" y="497"/>
                    </a:lnTo>
                    <a:lnTo>
                      <a:pt x="355" y="497"/>
                    </a:lnTo>
                    <a:lnTo>
                      <a:pt x="352" y="497"/>
                    </a:lnTo>
                    <a:lnTo>
                      <a:pt x="352" y="497"/>
                    </a:lnTo>
                    <a:lnTo>
                      <a:pt x="352" y="497"/>
                    </a:lnTo>
                    <a:lnTo>
                      <a:pt x="355" y="499"/>
                    </a:lnTo>
                    <a:lnTo>
                      <a:pt x="355" y="499"/>
                    </a:lnTo>
                    <a:lnTo>
                      <a:pt x="355" y="499"/>
                    </a:lnTo>
                    <a:lnTo>
                      <a:pt x="357" y="499"/>
                    </a:lnTo>
                    <a:lnTo>
                      <a:pt x="359" y="499"/>
                    </a:lnTo>
                    <a:lnTo>
                      <a:pt x="359" y="499"/>
                    </a:lnTo>
                    <a:lnTo>
                      <a:pt x="359" y="499"/>
                    </a:lnTo>
                    <a:lnTo>
                      <a:pt x="362" y="502"/>
                    </a:lnTo>
                    <a:lnTo>
                      <a:pt x="362" y="502"/>
                    </a:lnTo>
                    <a:lnTo>
                      <a:pt x="364" y="504"/>
                    </a:lnTo>
                    <a:lnTo>
                      <a:pt x="364" y="504"/>
                    </a:lnTo>
                    <a:lnTo>
                      <a:pt x="366" y="504"/>
                    </a:lnTo>
                    <a:lnTo>
                      <a:pt x="369" y="506"/>
                    </a:lnTo>
                    <a:lnTo>
                      <a:pt x="369" y="506"/>
                    </a:lnTo>
                    <a:lnTo>
                      <a:pt x="371" y="509"/>
                    </a:lnTo>
                    <a:lnTo>
                      <a:pt x="371" y="511"/>
                    </a:lnTo>
                    <a:lnTo>
                      <a:pt x="371" y="509"/>
                    </a:lnTo>
                    <a:lnTo>
                      <a:pt x="371" y="509"/>
                    </a:lnTo>
                    <a:lnTo>
                      <a:pt x="371" y="509"/>
                    </a:lnTo>
                    <a:lnTo>
                      <a:pt x="371" y="506"/>
                    </a:lnTo>
                    <a:lnTo>
                      <a:pt x="371" y="506"/>
                    </a:lnTo>
                    <a:lnTo>
                      <a:pt x="371" y="506"/>
                    </a:lnTo>
                    <a:lnTo>
                      <a:pt x="371" y="504"/>
                    </a:lnTo>
                    <a:lnTo>
                      <a:pt x="371" y="502"/>
                    </a:lnTo>
                    <a:lnTo>
                      <a:pt x="371" y="502"/>
                    </a:lnTo>
                    <a:lnTo>
                      <a:pt x="369" y="499"/>
                    </a:lnTo>
                    <a:lnTo>
                      <a:pt x="369" y="497"/>
                    </a:lnTo>
                    <a:lnTo>
                      <a:pt x="369" y="497"/>
                    </a:lnTo>
                    <a:lnTo>
                      <a:pt x="369" y="497"/>
                    </a:lnTo>
                    <a:lnTo>
                      <a:pt x="369" y="497"/>
                    </a:lnTo>
                    <a:lnTo>
                      <a:pt x="369" y="494"/>
                    </a:lnTo>
                    <a:lnTo>
                      <a:pt x="369" y="494"/>
                    </a:lnTo>
                    <a:lnTo>
                      <a:pt x="369" y="494"/>
                    </a:lnTo>
                    <a:lnTo>
                      <a:pt x="369" y="497"/>
                    </a:lnTo>
                    <a:lnTo>
                      <a:pt x="371" y="497"/>
                    </a:lnTo>
                    <a:lnTo>
                      <a:pt x="371" y="497"/>
                    </a:lnTo>
                    <a:lnTo>
                      <a:pt x="369" y="497"/>
                    </a:lnTo>
                    <a:lnTo>
                      <a:pt x="369" y="492"/>
                    </a:lnTo>
                    <a:lnTo>
                      <a:pt x="366" y="492"/>
                    </a:lnTo>
                    <a:lnTo>
                      <a:pt x="366" y="492"/>
                    </a:lnTo>
                    <a:lnTo>
                      <a:pt x="366" y="490"/>
                    </a:lnTo>
                    <a:lnTo>
                      <a:pt x="366" y="490"/>
                    </a:lnTo>
                    <a:lnTo>
                      <a:pt x="366" y="490"/>
                    </a:lnTo>
                    <a:lnTo>
                      <a:pt x="366" y="490"/>
                    </a:lnTo>
                    <a:lnTo>
                      <a:pt x="362" y="485"/>
                    </a:lnTo>
                    <a:lnTo>
                      <a:pt x="362" y="485"/>
                    </a:lnTo>
                    <a:lnTo>
                      <a:pt x="362" y="485"/>
                    </a:lnTo>
                    <a:lnTo>
                      <a:pt x="362" y="485"/>
                    </a:lnTo>
                    <a:lnTo>
                      <a:pt x="362" y="485"/>
                    </a:lnTo>
                    <a:lnTo>
                      <a:pt x="362" y="485"/>
                    </a:lnTo>
                    <a:lnTo>
                      <a:pt x="359" y="485"/>
                    </a:lnTo>
                    <a:lnTo>
                      <a:pt x="359" y="483"/>
                    </a:lnTo>
                    <a:lnTo>
                      <a:pt x="357" y="483"/>
                    </a:lnTo>
                    <a:lnTo>
                      <a:pt x="357" y="483"/>
                    </a:lnTo>
                    <a:lnTo>
                      <a:pt x="357" y="485"/>
                    </a:lnTo>
                    <a:lnTo>
                      <a:pt x="355" y="485"/>
                    </a:lnTo>
                    <a:lnTo>
                      <a:pt x="352" y="478"/>
                    </a:lnTo>
                    <a:lnTo>
                      <a:pt x="352" y="478"/>
                    </a:lnTo>
                    <a:lnTo>
                      <a:pt x="352" y="478"/>
                    </a:lnTo>
                    <a:lnTo>
                      <a:pt x="350" y="478"/>
                    </a:lnTo>
                    <a:lnTo>
                      <a:pt x="350" y="478"/>
                    </a:lnTo>
                    <a:lnTo>
                      <a:pt x="350" y="478"/>
                    </a:lnTo>
                    <a:lnTo>
                      <a:pt x="350" y="478"/>
                    </a:lnTo>
                    <a:lnTo>
                      <a:pt x="350" y="476"/>
                    </a:lnTo>
                    <a:lnTo>
                      <a:pt x="350" y="476"/>
                    </a:lnTo>
                    <a:lnTo>
                      <a:pt x="347" y="476"/>
                    </a:lnTo>
                    <a:lnTo>
                      <a:pt x="345" y="476"/>
                    </a:lnTo>
                    <a:lnTo>
                      <a:pt x="345" y="476"/>
                    </a:lnTo>
                    <a:lnTo>
                      <a:pt x="347" y="476"/>
                    </a:lnTo>
                    <a:lnTo>
                      <a:pt x="347" y="476"/>
                    </a:lnTo>
                    <a:lnTo>
                      <a:pt x="347" y="476"/>
                    </a:lnTo>
                    <a:lnTo>
                      <a:pt x="347" y="476"/>
                    </a:lnTo>
                    <a:lnTo>
                      <a:pt x="347" y="476"/>
                    </a:lnTo>
                    <a:lnTo>
                      <a:pt x="345" y="473"/>
                    </a:lnTo>
                    <a:lnTo>
                      <a:pt x="345" y="473"/>
                    </a:lnTo>
                    <a:lnTo>
                      <a:pt x="345" y="471"/>
                    </a:lnTo>
                    <a:close/>
                    <a:moveTo>
                      <a:pt x="378" y="431"/>
                    </a:moveTo>
                    <a:lnTo>
                      <a:pt x="378" y="431"/>
                    </a:lnTo>
                    <a:lnTo>
                      <a:pt x="378" y="431"/>
                    </a:lnTo>
                    <a:lnTo>
                      <a:pt x="376" y="431"/>
                    </a:lnTo>
                    <a:lnTo>
                      <a:pt x="374" y="431"/>
                    </a:lnTo>
                    <a:lnTo>
                      <a:pt x="374" y="431"/>
                    </a:lnTo>
                    <a:lnTo>
                      <a:pt x="371" y="431"/>
                    </a:lnTo>
                    <a:lnTo>
                      <a:pt x="371" y="431"/>
                    </a:lnTo>
                    <a:lnTo>
                      <a:pt x="371" y="431"/>
                    </a:lnTo>
                    <a:lnTo>
                      <a:pt x="374" y="433"/>
                    </a:lnTo>
                    <a:lnTo>
                      <a:pt x="374" y="433"/>
                    </a:lnTo>
                    <a:lnTo>
                      <a:pt x="376" y="433"/>
                    </a:lnTo>
                    <a:lnTo>
                      <a:pt x="376" y="433"/>
                    </a:lnTo>
                    <a:lnTo>
                      <a:pt x="376" y="433"/>
                    </a:lnTo>
                    <a:lnTo>
                      <a:pt x="378" y="433"/>
                    </a:lnTo>
                    <a:lnTo>
                      <a:pt x="378" y="433"/>
                    </a:lnTo>
                    <a:lnTo>
                      <a:pt x="378" y="431"/>
                    </a:lnTo>
                    <a:close/>
                    <a:moveTo>
                      <a:pt x="269" y="461"/>
                    </a:moveTo>
                    <a:lnTo>
                      <a:pt x="272" y="461"/>
                    </a:lnTo>
                    <a:lnTo>
                      <a:pt x="272" y="461"/>
                    </a:lnTo>
                    <a:lnTo>
                      <a:pt x="272" y="461"/>
                    </a:lnTo>
                    <a:lnTo>
                      <a:pt x="272" y="461"/>
                    </a:lnTo>
                    <a:lnTo>
                      <a:pt x="269" y="459"/>
                    </a:lnTo>
                    <a:lnTo>
                      <a:pt x="269" y="461"/>
                    </a:lnTo>
                    <a:lnTo>
                      <a:pt x="267" y="461"/>
                    </a:lnTo>
                    <a:lnTo>
                      <a:pt x="265" y="464"/>
                    </a:lnTo>
                    <a:lnTo>
                      <a:pt x="262" y="464"/>
                    </a:lnTo>
                    <a:lnTo>
                      <a:pt x="262" y="466"/>
                    </a:lnTo>
                    <a:lnTo>
                      <a:pt x="262" y="468"/>
                    </a:lnTo>
                    <a:lnTo>
                      <a:pt x="262" y="471"/>
                    </a:lnTo>
                    <a:lnTo>
                      <a:pt x="262" y="471"/>
                    </a:lnTo>
                    <a:lnTo>
                      <a:pt x="262" y="473"/>
                    </a:lnTo>
                    <a:lnTo>
                      <a:pt x="260" y="473"/>
                    </a:lnTo>
                    <a:lnTo>
                      <a:pt x="260" y="476"/>
                    </a:lnTo>
                    <a:lnTo>
                      <a:pt x="260" y="478"/>
                    </a:lnTo>
                    <a:lnTo>
                      <a:pt x="260" y="480"/>
                    </a:lnTo>
                    <a:lnTo>
                      <a:pt x="260" y="480"/>
                    </a:lnTo>
                    <a:lnTo>
                      <a:pt x="262" y="483"/>
                    </a:lnTo>
                    <a:lnTo>
                      <a:pt x="262" y="483"/>
                    </a:lnTo>
                    <a:lnTo>
                      <a:pt x="262" y="483"/>
                    </a:lnTo>
                    <a:lnTo>
                      <a:pt x="262" y="483"/>
                    </a:lnTo>
                    <a:lnTo>
                      <a:pt x="262" y="483"/>
                    </a:lnTo>
                    <a:lnTo>
                      <a:pt x="262" y="485"/>
                    </a:lnTo>
                    <a:lnTo>
                      <a:pt x="262" y="485"/>
                    </a:lnTo>
                    <a:lnTo>
                      <a:pt x="262" y="485"/>
                    </a:lnTo>
                    <a:lnTo>
                      <a:pt x="262" y="483"/>
                    </a:lnTo>
                    <a:lnTo>
                      <a:pt x="260" y="485"/>
                    </a:lnTo>
                    <a:lnTo>
                      <a:pt x="262" y="487"/>
                    </a:lnTo>
                    <a:lnTo>
                      <a:pt x="262" y="487"/>
                    </a:lnTo>
                    <a:lnTo>
                      <a:pt x="262" y="487"/>
                    </a:lnTo>
                    <a:lnTo>
                      <a:pt x="262" y="487"/>
                    </a:lnTo>
                    <a:lnTo>
                      <a:pt x="265" y="490"/>
                    </a:lnTo>
                    <a:lnTo>
                      <a:pt x="265" y="490"/>
                    </a:lnTo>
                    <a:lnTo>
                      <a:pt x="265" y="487"/>
                    </a:lnTo>
                    <a:lnTo>
                      <a:pt x="265" y="487"/>
                    </a:lnTo>
                    <a:lnTo>
                      <a:pt x="265" y="485"/>
                    </a:lnTo>
                    <a:lnTo>
                      <a:pt x="265" y="485"/>
                    </a:lnTo>
                    <a:lnTo>
                      <a:pt x="267" y="485"/>
                    </a:lnTo>
                    <a:lnTo>
                      <a:pt x="267" y="485"/>
                    </a:lnTo>
                    <a:lnTo>
                      <a:pt x="265" y="485"/>
                    </a:lnTo>
                    <a:lnTo>
                      <a:pt x="265" y="485"/>
                    </a:lnTo>
                    <a:lnTo>
                      <a:pt x="265" y="483"/>
                    </a:lnTo>
                    <a:lnTo>
                      <a:pt x="265" y="483"/>
                    </a:lnTo>
                    <a:lnTo>
                      <a:pt x="267" y="478"/>
                    </a:lnTo>
                    <a:lnTo>
                      <a:pt x="269" y="476"/>
                    </a:lnTo>
                    <a:lnTo>
                      <a:pt x="269" y="471"/>
                    </a:lnTo>
                    <a:lnTo>
                      <a:pt x="269" y="466"/>
                    </a:lnTo>
                    <a:lnTo>
                      <a:pt x="269" y="466"/>
                    </a:lnTo>
                    <a:lnTo>
                      <a:pt x="269" y="464"/>
                    </a:lnTo>
                    <a:lnTo>
                      <a:pt x="269" y="461"/>
                    </a:lnTo>
                    <a:lnTo>
                      <a:pt x="269" y="461"/>
                    </a:lnTo>
                    <a:close/>
                    <a:moveTo>
                      <a:pt x="352" y="461"/>
                    </a:moveTo>
                    <a:lnTo>
                      <a:pt x="352" y="461"/>
                    </a:lnTo>
                    <a:lnTo>
                      <a:pt x="352" y="461"/>
                    </a:lnTo>
                    <a:lnTo>
                      <a:pt x="350" y="461"/>
                    </a:lnTo>
                    <a:lnTo>
                      <a:pt x="347" y="459"/>
                    </a:lnTo>
                    <a:lnTo>
                      <a:pt x="347" y="459"/>
                    </a:lnTo>
                    <a:lnTo>
                      <a:pt x="347" y="459"/>
                    </a:lnTo>
                    <a:lnTo>
                      <a:pt x="347" y="459"/>
                    </a:lnTo>
                    <a:lnTo>
                      <a:pt x="347" y="461"/>
                    </a:lnTo>
                    <a:lnTo>
                      <a:pt x="347" y="461"/>
                    </a:lnTo>
                    <a:lnTo>
                      <a:pt x="345" y="461"/>
                    </a:lnTo>
                    <a:lnTo>
                      <a:pt x="345" y="461"/>
                    </a:lnTo>
                    <a:lnTo>
                      <a:pt x="345" y="461"/>
                    </a:lnTo>
                    <a:lnTo>
                      <a:pt x="345" y="461"/>
                    </a:lnTo>
                    <a:lnTo>
                      <a:pt x="355" y="473"/>
                    </a:lnTo>
                    <a:lnTo>
                      <a:pt x="355" y="476"/>
                    </a:lnTo>
                    <a:lnTo>
                      <a:pt x="355" y="476"/>
                    </a:lnTo>
                    <a:lnTo>
                      <a:pt x="355" y="476"/>
                    </a:lnTo>
                    <a:lnTo>
                      <a:pt x="357" y="478"/>
                    </a:lnTo>
                    <a:lnTo>
                      <a:pt x="357" y="478"/>
                    </a:lnTo>
                    <a:lnTo>
                      <a:pt x="357" y="478"/>
                    </a:lnTo>
                    <a:lnTo>
                      <a:pt x="357" y="478"/>
                    </a:lnTo>
                    <a:lnTo>
                      <a:pt x="357" y="476"/>
                    </a:lnTo>
                    <a:lnTo>
                      <a:pt x="357" y="476"/>
                    </a:lnTo>
                    <a:lnTo>
                      <a:pt x="357" y="473"/>
                    </a:lnTo>
                    <a:lnTo>
                      <a:pt x="357" y="473"/>
                    </a:lnTo>
                    <a:lnTo>
                      <a:pt x="357" y="473"/>
                    </a:lnTo>
                    <a:lnTo>
                      <a:pt x="357" y="473"/>
                    </a:lnTo>
                    <a:lnTo>
                      <a:pt x="357" y="471"/>
                    </a:lnTo>
                    <a:lnTo>
                      <a:pt x="355" y="468"/>
                    </a:lnTo>
                    <a:lnTo>
                      <a:pt x="355" y="468"/>
                    </a:lnTo>
                    <a:lnTo>
                      <a:pt x="355" y="466"/>
                    </a:lnTo>
                    <a:lnTo>
                      <a:pt x="355" y="466"/>
                    </a:lnTo>
                    <a:lnTo>
                      <a:pt x="355" y="464"/>
                    </a:lnTo>
                    <a:lnTo>
                      <a:pt x="355" y="464"/>
                    </a:lnTo>
                    <a:lnTo>
                      <a:pt x="355" y="464"/>
                    </a:lnTo>
                    <a:lnTo>
                      <a:pt x="352" y="464"/>
                    </a:lnTo>
                    <a:lnTo>
                      <a:pt x="352" y="464"/>
                    </a:lnTo>
                    <a:lnTo>
                      <a:pt x="352" y="464"/>
                    </a:lnTo>
                    <a:lnTo>
                      <a:pt x="352" y="464"/>
                    </a:lnTo>
                    <a:lnTo>
                      <a:pt x="352" y="461"/>
                    </a:lnTo>
                    <a:close/>
                    <a:moveTo>
                      <a:pt x="286" y="473"/>
                    </a:moveTo>
                    <a:lnTo>
                      <a:pt x="288" y="476"/>
                    </a:lnTo>
                    <a:lnTo>
                      <a:pt x="288" y="476"/>
                    </a:lnTo>
                    <a:lnTo>
                      <a:pt x="291" y="476"/>
                    </a:lnTo>
                    <a:lnTo>
                      <a:pt x="291" y="476"/>
                    </a:lnTo>
                    <a:lnTo>
                      <a:pt x="293" y="478"/>
                    </a:lnTo>
                    <a:lnTo>
                      <a:pt x="293" y="478"/>
                    </a:lnTo>
                    <a:lnTo>
                      <a:pt x="293" y="480"/>
                    </a:lnTo>
                    <a:lnTo>
                      <a:pt x="293" y="480"/>
                    </a:lnTo>
                    <a:lnTo>
                      <a:pt x="295" y="480"/>
                    </a:lnTo>
                    <a:lnTo>
                      <a:pt x="295" y="480"/>
                    </a:lnTo>
                    <a:lnTo>
                      <a:pt x="295" y="480"/>
                    </a:lnTo>
                    <a:lnTo>
                      <a:pt x="298" y="480"/>
                    </a:lnTo>
                    <a:lnTo>
                      <a:pt x="298" y="480"/>
                    </a:lnTo>
                    <a:lnTo>
                      <a:pt x="298" y="478"/>
                    </a:lnTo>
                    <a:lnTo>
                      <a:pt x="300" y="476"/>
                    </a:lnTo>
                    <a:lnTo>
                      <a:pt x="300" y="473"/>
                    </a:lnTo>
                    <a:lnTo>
                      <a:pt x="298" y="473"/>
                    </a:lnTo>
                    <a:lnTo>
                      <a:pt x="298" y="473"/>
                    </a:lnTo>
                    <a:lnTo>
                      <a:pt x="298" y="471"/>
                    </a:lnTo>
                    <a:lnTo>
                      <a:pt x="298" y="471"/>
                    </a:lnTo>
                    <a:lnTo>
                      <a:pt x="298" y="471"/>
                    </a:lnTo>
                    <a:lnTo>
                      <a:pt x="295" y="468"/>
                    </a:lnTo>
                    <a:lnTo>
                      <a:pt x="293" y="468"/>
                    </a:lnTo>
                    <a:lnTo>
                      <a:pt x="288" y="468"/>
                    </a:lnTo>
                    <a:lnTo>
                      <a:pt x="286" y="471"/>
                    </a:lnTo>
                    <a:lnTo>
                      <a:pt x="286" y="471"/>
                    </a:lnTo>
                    <a:lnTo>
                      <a:pt x="286" y="473"/>
                    </a:lnTo>
                    <a:lnTo>
                      <a:pt x="286" y="473"/>
                    </a:lnTo>
                    <a:lnTo>
                      <a:pt x="286" y="473"/>
                    </a:lnTo>
                    <a:close/>
                    <a:moveTo>
                      <a:pt x="262" y="570"/>
                    </a:moveTo>
                    <a:lnTo>
                      <a:pt x="260" y="575"/>
                    </a:lnTo>
                    <a:lnTo>
                      <a:pt x="260" y="577"/>
                    </a:lnTo>
                    <a:lnTo>
                      <a:pt x="260" y="577"/>
                    </a:lnTo>
                    <a:lnTo>
                      <a:pt x="262" y="580"/>
                    </a:lnTo>
                    <a:lnTo>
                      <a:pt x="265" y="577"/>
                    </a:lnTo>
                    <a:lnTo>
                      <a:pt x="265" y="577"/>
                    </a:lnTo>
                    <a:lnTo>
                      <a:pt x="265" y="577"/>
                    </a:lnTo>
                    <a:lnTo>
                      <a:pt x="269" y="570"/>
                    </a:lnTo>
                    <a:lnTo>
                      <a:pt x="269" y="570"/>
                    </a:lnTo>
                    <a:lnTo>
                      <a:pt x="269" y="570"/>
                    </a:lnTo>
                    <a:lnTo>
                      <a:pt x="272" y="570"/>
                    </a:lnTo>
                    <a:lnTo>
                      <a:pt x="272" y="570"/>
                    </a:lnTo>
                    <a:lnTo>
                      <a:pt x="272" y="570"/>
                    </a:lnTo>
                    <a:lnTo>
                      <a:pt x="274" y="568"/>
                    </a:lnTo>
                    <a:lnTo>
                      <a:pt x="274" y="568"/>
                    </a:lnTo>
                    <a:lnTo>
                      <a:pt x="277" y="568"/>
                    </a:lnTo>
                    <a:lnTo>
                      <a:pt x="277" y="568"/>
                    </a:lnTo>
                    <a:lnTo>
                      <a:pt x="277" y="568"/>
                    </a:lnTo>
                    <a:lnTo>
                      <a:pt x="277" y="568"/>
                    </a:lnTo>
                    <a:lnTo>
                      <a:pt x="279" y="568"/>
                    </a:lnTo>
                    <a:lnTo>
                      <a:pt x="279" y="565"/>
                    </a:lnTo>
                    <a:lnTo>
                      <a:pt x="279" y="565"/>
                    </a:lnTo>
                    <a:lnTo>
                      <a:pt x="281" y="565"/>
                    </a:lnTo>
                    <a:lnTo>
                      <a:pt x="281" y="565"/>
                    </a:lnTo>
                    <a:lnTo>
                      <a:pt x="281" y="565"/>
                    </a:lnTo>
                    <a:lnTo>
                      <a:pt x="281" y="565"/>
                    </a:lnTo>
                    <a:lnTo>
                      <a:pt x="286" y="565"/>
                    </a:lnTo>
                    <a:lnTo>
                      <a:pt x="291" y="565"/>
                    </a:lnTo>
                    <a:lnTo>
                      <a:pt x="293" y="565"/>
                    </a:lnTo>
                    <a:lnTo>
                      <a:pt x="295" y="563"/>
                    </a:lnTo>
                    <a:lnTo>
                      <a:pt x="295" y="563"/>
                    </a:lnTo>
                    <a:lnTo>
                      <a:pt x="295" y="563"/>
                    </a:lnTo>
                    <a:lnTo>
                      <a:pt x="295" y="563"/>
                    </a:lnTo>
                    <a:lnTo>
                      <a:pt x="295" y="563"/>
                    </a:lnTo>
                    <a:lnTo>
                      <a:pt x="295" y="561"/>
                    </a:lnTo>
                    <a:lnTo>
                      <a:pt x="295" y="561"/>
                    </a:lnTo>
                    <a:lnTo>
                      <a:pt x="295" y="561"/>
                    </a:lnTo>
                    <a:lnTo>
                      <a:pt x="298" y="561"/>
                    </a:lnTo>
                    <a:lnTo>
                      <a:pt x="298" y="561"/>
                    </a:lnTo>
                    <a:lnTo>
                      <a:pt x="298" y="561"/>
                    </a:lnTo>
                    <a:lnTo>
                      <a:pt x="300" y="558"/>
                    </a:lnTo>
                    <a:lnTo>
                      <a:pt x="300" y="558"/>
                    </a:lnTo>
                    <a:lnTo>
                      <a:pt x="300" y="558"/>
                    </a:lnTo>
                    <a:lnTo>
                      <a:pt x="300" y="558"/>
                    </a:lnTo>
                    <a:lnTo>
                      <a:pt x="300" y="561"/>
                    </a:lnTo>
                    <a:lnTo>
                      <a:pt x="303" y="558"/>
                    </a:lnTo>
                    <a:lnTo>
                      <a:pt x="303" y="558"/>
                    </a:lnTo>
                    <a:lnTo>
                      <a:pt x="305" y="556"/>
                    </a:lnTo>
                    <a:lnTo>
                      <a:pt x="305" y="556"/>
                    </a:lnTo>
                    <a:lnTo>
                      <a:pt x="305" y="554"/>
                    </a:lnTo>
                    <a:lnTo>
                      <a:pt x="305" y="551"/>
                    </a:lnTo>
                    <a:lnTo>
                      <a:pt x="305" y="551"/>
                    </a:lnTo>
                    <a:lnTo>
                      <a:pt x="305" y="549"/>
                    </a:lnTo>
                    <a:lnTo>
                      <a:pt x="305" y="549"/>
                    </a:lnTo>
                    <a:lnTo>
                      <a:pt x="307" y="547"/>
                    </a:lnTo>
                    <a:lnTo>
                      <a:pt x="307" y="547"/>
                    </a:lnTo>
                    <a:lnTo>
                      <a:pt x="307" y="547"/>
                    </a:lnTo>
                    <a:lnTo>
                      <a:pt x="310" y="547"/>
                    </a:lnTo>
                    <a:lnTo>
                      <a:pt x="310" y="547"/>
                    </a:lnTo>
                    <a:lnTo>
                      <a:pt x="310" y="547"/>
                    </a:lnTo>
                    <a:lnTo>
                      <a:pt x="310" y="547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2" y="544"/>
                    </a:lnTo>
                    <a:lnTo>
                      <a:pt x="312" y="544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2" y="547"/>
                    </a:lnTo>
                    <a:lnTo>
                      <a:pt x="314" y="547"/>
                    </a:lnTo>
                    <a:lnTo>
                      <a:pt x="314" y="547"/>
                    </a:lnTo>
                    <a:lnTo>
                      <a:pt x="314" y="544"/>
                    </a:lnTo>
                    <a:lnTo>
                      <a:pt x="314" y="544"/>
                    </a:lnTo>
                    <a:lnTo>
                      <a:pt x="317" y="544"/>
                    </a:lnTo>
                    <a:lnTo>
                      <a:pt x="317" y="542"/>
                    </a:lnTo>
                    <a:lnTo>
                      <a:pt x="317" y="539"/>
                    </a:lnTo>
                    <a:lnTo>
                      <a:pt x="319" y="539"/>
                    </a:lnTo>
                    <a:lnTo>
                      <a:pt x="319" y="539"/>
                    </a:lnTo>
                    <a:lnTo>
                      <a:pt x="321" y="539"/>
                    </a:lnTo>
                    <a:lnTo>
                      <a:pt x="321" y="539"/>
                    </a:lnTo>
                    <a:lnTo>
                      <a:pt x="321" y="539"/>
                    </a:lnTo>
                    <a:lnTo>
                      <a:pt x="321" y="537"/>
                    </a:lnTo>
                    <a:lnTo>
                      <a:pt x="321" y="537"/>
                    </a:lnTo>
                    <a:lnTo>
                      <a:pt x="321" y="537"/>
                    </a:lnTo>
                    <a:lnTo>
                      <a:pt x="321" y="537"/>
                    </a:lnTo>
                    <a:lnTo>
                      <a:pt x="321" y="537"/>
                    </a:lnTo>
                    <a:lnTo>
                      <a:pt x="321" y="535"/>
                    </a:lnTo>
                    <a:lnTo>
                      <a:pt x="321" y="532"/>
                    </a:lnTo>
                    <a:lnTo>
                      <a:pt x="321" y="532"/>
                    </a:lnTo>
                    <a:lnTo>
                      <a:pt x="321" y="532"/>
                    </a:lnTo>
                    <a:lnTo>
                      <a:pt x="321" y="530"/>
                    </a:lnTo>
                    <a:lnTo>
                      <a:pt x="321" y="530"/>
                    </a:lnTo>
                    <a:lnTo>
                      <a:pt x="321" y="530"/>
                    </a:lnTo>
                    <a:lnTo>
                      <a:pt x="321" y="530"/>
                    </a:lnTo>
                    <a:lnTo>
                      <a:pt x="321" y="530"/>
                    </a:lnTo>
                    <a:lnTo>
                      <a:pt x="324" y="530"/>
                    </a:lnTo>
                    <a:lnTo>
                      <a:pt x="324" y="530"/>
                    </a:lnTo>
                    <a:lnTo>
                      <a:pt x="324" y="530"/>
                    </a:lnTo>
                    <a:lnTo>
                      <a:pt x="324" y="528"/>
                    </a:lnTo>
                    <a:lnTo>
                      <a:pt x="324" y="528"/>
                    </a:lnTo>
                    <a:lnTo>
                      <a:pt x="324" y="525"/>
                    </a:lnTo>
                    <a:lnTo>
                      <a:pt x="324" y="525"/>
                    </a:lnTo>
                    <a:lnTo>
                      <a:pt x="324" y="525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3"/>
                    </a:lnTo>
                    <a:lnTo>
                      <a:pt x="321" y="523"/>
                    </a:lnTo>
                    <a:lnTo>
                      <a:pt x="321" y="521"/>
                    </a:lnTo>
                    <a:lnTo>
                      <a:pt x="321" y="521"/>
                    </a:lnTo>
                    <a:lnTo>
                      <a:pt x="324" y="521"/>
                    </a:lnTo>
                    <a:lnTo>
                      <a:pt x="324" y="521"/>
                    </a:lnTo>
                    <a:lnTo>
                      <a:pt x="324" y="521"/>
                    </a:lnTo>
                    <a:lnTo>
                      <a:pt x="324" y="521"/>
                    </a:lnTo>
                    <a:lnTo>
                      <a:pt x="324" y="516"/>
                    </a:lnTo>
                    <a:lnTo>
                      <a:pt x="324" y="516"/>
                    </a:lnTo>
                    <a:lnTo>
                      <a:pt x="324" y="518"/>
                    </a:lnTo>
                    <a:lnTo>
                      <a:pt x="321" y="521"/>
                    </a:lnTo>
                    <a:lnTo>
                      <a:pt x="319" y="521"/>
                    </a:lnTo>
                    <a:lnTo>
                      <a:pt x="317" y="521"/>
                    </a:lnTo>
                    <a:lnTo>
                      <a:pt x="317" y="523"/>
                    </a:lnTo>
                    <a:lnTo>
                      <a:pt x="314" y="523"/>
                    </a:lnTo>
                    <a:lnTo>
                      <a:pt x="312" y="523"/>
                    </a:lnTo>
                    <a:lnTo>
                      <a:pt x="312" y="525"/>
                    </a:lnTo>
                    <a:lnTo>
                      <a:pt x="310" y="525"/>
                    </a:lnTo>
                    <a:lnTo>
                      <a:pt x="310" y="525"/>
                    </a:lnTo>
                    <a:lnTo>
                      <a:pt x="310" y="523"/>
                    </a:lnTo>
                    <a:lnTo>
                      <a:pt x="310" y="523"/>
                    </a:lnTo>
                    <a:lnTo>
                      <a:pt x="312" y="521"/>
                    </a:lnTo>
                    <a:lnTo>
                      <a:pt x="310" y="521"/>
                    </a:lnTo>
                    <a:lnTo>
                      <a:pt x="310" y="521"/>
                    </a:lnTo>
                    <a:lnTo>
                      <a:pt x="310" y="521"/>
                    </a:lnTo>
                    <a:lnTo>
                      <a:pt x="310" y="518"/>
                    </a:lnTo>
                    <a:lnTo>
                      <a:pt x="307" y="518"/>
                    </a:lnTo>
                    <a:lnTo>
                      <a:pt x="307" y="518"/>
                    </a:lnTo>
                    <a:lnTo>
                      <a:pt x="307" y="516"/>
                    </a:lnTo>
                    <a:lnTo>
                      <a:pt x="305" y="516"/>
                    </a:lnTo>
                    <a:lnTo>
                      <a:pt x="303" y="516"/>
                    </a:lnTo>
                    <a:lnTo>
                      <a:pt x="300" y="516"/>
                    </a:lnTo>
                    <a:lnTo>
                      <a:pt x="300" y="516"/>
                    </a:lnTo>
                    <a:lnTo>
                      <a:pt x="300" y="516"/>
                    </a:lnTo>
                    <a:lnTo>
                      <a:pt x="303" y="516"/>
                    </a:lnTo>
                    <a:lnTo>
                      <a:pt x="303" y="518"/>
                    </a:lnTo>
                    <a:lnTo>
                      <a:pt x="300" y="518"/>
                    </a:lnTo>
                    <a:lnTo>
                      <a:pt x="300" y="518"/>
                    </a:lnTo>
                    <a:lnTo>
                      <a:pt x="300" y="518"/>
                    </a:lnTo>
                    <a:lnTo>
                      <a:pt x="300" y="518"/>
                    </a:lnTo>
                    <a:lnTo>
                      <a:pt x="300" y="521"/>
                    </a:lnTo>
                    <a:lnTo>
                      <a:pt x="300" y="521"/>
                    </a:lnTo>
                    <a:lnTo>
                      <a:pt x="300" y="521"/>
                    </a:lnTo>
                    <a:lnTo>
                      <a:pt x="298" y="518"/>
                    </a:lnTo>
                    <a:lnTo>
                      <a:pt x="298" y="518"/>
                    </a:lnTo>
                    <a:lnTo>
                      <a:pt x="298" y="518"/>
                    </a:lnTo>
                    <a:lnTo>
                      <a:pt x="298" y="518"/>
                    </a:lnTo>
                    <a:lnTo>
                      <a:pt x="298" y="521"/>
                    </a:lnTo>
                    <a:lnTo>
                      <a:pt x="298" y="521"/>
                    </a:lnTo>
                    <a:lnTo>
                      <a:pt x="298" y="521"/>
                    </a:lnTo>
                    <a:lnTo>
                      <a:pt x="298" y="521"/>
                    </a:lnTo>
                    <a:lnTo>
                      <a:pt x="295" y="521"/>
                    </a:lnTo>
                    <a:lnTo>
                      <a:pt x="295" y="521"/>
                    </a:lnTo>
                    <a:lnTo>
                      <a:pt x="295" y="521"/>
                    </a:lnTo>
                    <a:lnTo>
                      <a:pt x="295" y="521"/>
                    </a:lnTo>
                    <a:lnTo>
                      <a:pt x="293" y="521"/>
                    </a:lnTo>
                    <a:lnTo>
                      <a:pt x="293" y="518"/>
                    </a:lnTo>
                    <a:lnTo>
                      <a:pt x="293" y="518"/>
                    </a:lnTo>
                    <a:lnTo>
                      <a:pt x="293" y="518"/>
                    </a:lnTo>
                    <a:lnTo>
                      <a:pt x="291" y="516"/>
                    </a:lnTo>
                    <a:lnTo>
                      <a:pt x="288" y="513"/>
                    </a:lnTo>
                    <a:lnTo>
                      <a:pt x="286" y="513"/>
                    </a:lnTo>
                    <a:lnTo>
                      <a:pt x="286" y="513"/>
                    </a:lnTo>
                    <a:lnTo>
                      <a:pt x="286" y="513"/>
                    </a:lnTo>
                    <a:lnTo>
                      <a:pt x="284" y="511"/>
                    </a:lnTo>
                    <a:lnTo>
                      <a:pt x="284" y="509"/>
                    </a:lnTo>
                    <a:lnTo>
                      <a:pt x="281" y="509"/>
                    </a:lnTo>
                    <a:lnTo>
                      <a:pt x="279" y="509"/>
                    </a:lnTo>
                    <a:lnTo>
                      <a:pt x="279" y="509"/>
                    </a:lnTo>
                    <a:lnTo>
                      <a:pt x="277" y="506"/>
                    </a:lnTo>
                    <a:lnTo>
                      <a:pt x="274" y="506"/>
                    </a:lnTo>
                    <a:lnTo>
                      <a:pt x="269" y="504"/>
                    </a:lnTo>
                    <a:lnTo>
                      <a:pt x="267" y="504"/>
                    </a:lnTo>
                    <a:lnTo>
                      <a:pt x="267" y="504"/>
                    </a:lnTo>
                    <a:lnTo>
                      <a:pt x="267" y="502"/>
                    </a:lnTo>
                    <a:lnTo>
                      <a:pt x="265" y="502"/>
                    </a:lnTo>
                    <a:lnTo>
                      <a:pt x="265" y="502"/>
                    </a:lnTo>
                    <a:lnTo>
                      <a:pt x="262" y="499"/>
                    </a:lnTo>
                    <a:lnTo>
                      <a:pt x="262" y="499"/>
                    </a:lnTo>
                    <a:lnTo>
                      <a:pt x="262" y="499"/>
                    </a:lnTo>
                    <a:lnTo>
                      <a:pt x="262" y="499"/>
                    </a:lnTo>
                    <a:lnTo>
                      <a:pt x="262" y="499"/>
                    </a:lnTo>
                    <a:lnTo>
                      <a:pt x="260" y="499"/>
                    </a:lnTo>
                    <a:lnTo>
                      <a:pt x="260" y="499"/>
                    </a:lnTo>
                    <a:lnTo>
                      <a:pt x="260" y="499"/>
                    </a:lnTo>
                    <a:lnTo>
                      <a:pt x="260" y="499"/>
                    </a:lnTo>
                    <a:lnTo>
                      <a:pt x="260" y="502"/>
                    </a:lnTo>
                    <a:lnTo>
                      <a:pt x="260" y="502"/>
                    </a:lnTo>
                    <a:lnTo>
                      <a:pt x="258" y="502"/>
                    </a:lnTo>
                    <a:lnTo>
                      <a:pt x="258" y="502"/>
                    </a:lnTo>
                    <a:lnTo>
                      <a:pt x="258" y="502"/>
                    </a:lnTo>
                    <a:lnTo>
                      <a:pt x="258" y="502"/>
                    </a:lnTo>
                    <a:lnTo>
                      <a:pt x="258" y="504"/>
                    </a:lnTo>
                    <a:lnTo>
                      <a:pt x="258" y="504"/>
                    </a:lnTo>
                    <a:lnTo>
                      <a:pt x="258" y="504"/>
                    </a:lnTo>
                    <a:lnTo>
                      <a:pt x="258" y="506"/>
                    </a:lnTo>
                    <a:lnTo>
                      <a:pt x="258" y="506"/>
                    </a:lnTo>
                    <a:lnTo>
                      <a:pt x="255" y="506"/>
                    </a:lnTo>
                    <a:lnTo>
                      <a:pt x="255" y="506"/>
                    </a:lnTo>
                    <a:lnTo>
                      <a:pt x="255" y="509"/>
                    </a:lnTo>
                    <a:lnTo>
                      <a:pt x="255" y="509"/>
                    </a:lnTo>
                    <a:lnTo>
                      <a:pt x="255" y="509"/>
                    </a:lnTo>
                    <a:lnTo>
                      <a:pt x="258" y="509"/>
                    </a:lnTo>
                    <a:lnTo>
                      <a:pt x="260" y="509"/>
                    </a:lnTo>
                    <a:lnTo>
                      <a:pt x="260" y="509"/>
                    </a:lnTo>
                    <a:lnTo>
                      <a:pt x="260" y="509"/>
                    </a:lnTo>
                    <a:lnTo>
                      <a:pt x="262" y="509"/>
                    </a:lnTo>
                    <a:lnTo>
                      <a:pt x="265" y="509"/>
                    </a:lnTo>
                    <a:lnTo>
                      <a:pt x="267" y="509"/>
                    </a:lnTo>
                    <a:lnTo>
                      <a:pt x="267" y="511"/>
                    </a:lnTo>
                    <a:lnTo>
                      <a:pt x="269" y="511"/>
                    </a:lnTo>
                    <a:lnTo>
                      <a:pt x="269" y="513"/>
                    </a:lnTo>
                    <a:lnTo>
                      <a:pt x="267" y="523"/>
                    </a:lnTo>
                    <a:lnTo>
                      <a:pt x="267" y="523"/>
                    </a:lnTo>
                    <a:lnTo>
                      <a:pt x="267" y="523"/>
                    </a:lnTo>
                    <a:lnTo>
                      <a:pt x="267" y="523"/>
                    </a:lnTo>
                    <a:lnTo>
                      <a:pt x="267" y="530"/>
                    </a:lnTo>
                    <a:lnTo>
                      <a:pt x="267" y="530"/>
                    </a:lnTo>
                    <a:lnTo>
                      <a:pt x="265" y="532"/>
                    </a:lnTo>
                    <a:lnTo>
                      <a:pt x="265" y="532"/>
                    </a:lnTo>
                    <a:lnTo>
                      <a:pt x="265" y="535"/>
                    </a:lnTo>
                    <a:lnTo>
                      <a:pt x="265" y="535"/>
                    </a:lnTo>
                    <a:lnTo>
                      <a:pt x="267" y="537"/>
                    </a:lnTo>
                    <a:lnTo>
                      <a:pt x="267" y="544"/>
                    </a:lnTo>
                    <a:lnTo>
                      <a:pt x="265" y="547"/>
                    </a:lnTo>
                    <a:lnTo>
                      <a:pt x="262" y="554"/>
                    </a:lnTo>
                    <a:lnTo>
                      <a:pt x="260" y="556"/>
                    </a:lnTo>
                    <a:lnTo>
                      <a:pt x="260" y="558"/>
                    </a:lnTo>
                    <a:lnTo>
                      <a:pt x="260" y="558"/>
                    </a:lnTo>
                    <a:lnTo>
                      <a:pt x="260" y="561"/>
                    </a:lnTo>
                    <a:lnTo>
                      <a:pt x="260" y="561"/>
                    </a:lnTo>
                    <a:lnTo>
                      <a:pt x="262" y="563"/>
                    </a:lnTo>
                    <a:lnTo>
                      <a:pt x="262" y="563"/>
                    </a:lnTo>
                    <a:lnTo>
                      <a:pt x="262" y="568"/>
                    </a:lnTo>
                    <a:lnTo>
                      <a:pt x="262" y="568"/>
                    </a:lnTo>
                    <a:lnTo>
                      <a:pt x="262" y="570"/>
                    </a:lnTo>
                    <a:close/>
                    <a:moveTo>
                      <a:pt x="225" y="620"/>
                    </a:moveTo>
                    <a:lnTo>
                      <a:pt x="225" y="620"/>
                    </a:lnTo>
                    <a:lnTo>
                      <a:pt x="225" y="620"/>
                    </a:lnTo>
                    <a:lnTo>
                      <a:pt x="225" y="620"/>
                    </a:lnTo>
                    <a:lnTo>
                      <a:pt x="225" y="622"/>
                    </a:lnTo>
                    <a:lnTo>
                      <a:pt x="225" y="622"/>
                    </a:lnTo>
                    <a:lnTo>
                      <a:pt x="222" y="622"/>
                    </a:lnTo>
                    <a:lnTo>
                      <a:pt x="222" y="622"/>
                    </a:lnTo>
                    <a:lnTo>
                      <a:pt x="222" y="622"/>
                    </a:lnTo>
                    <a:lnTo>
                      <a:pt x="222" y="625"/>
                    </a:lnTo>
                    <a:lnTo>
                      <a:pt x="222" y="622"/>
                    </a:lnTo>
                    <a:lnTo>
                      <a:pt x="222" y="622"/>
                    </a:lnTo>
                    <a:lnTo>
                      <a:pt x="225" y="622"/>
                    </a:lnTo>
                    <a:lnTo>
                      <a:pt x="225" y="620"/>
                    </a:lnTo>
                    <a:lnTo>
                      <a:pt x="225" y="620"/>
                    </a:lnTo>
                    <a:lnTo>
                      <a:pt x="225" y="620"/>
                    </a:lnTo>
                    <a:lnTo>
                      <a:pt x="225" y="620"/>
                    </a:lnTo>
                    <a:close/>
                    <a:moveTo>
                      <a:pt x="2" y="703"/>
                    </a:moveTo>
                    <a:lnTo>
                      <a:pt x="2" y="703"/>
                    </a:lnTo>
                    <a:lnTo>
                      <a:pt x="2" y="703"/>
                    </a:lnTo>
                    <a:lnTo>
                      <a:pt x="5" y="703"/>
                    </a:lnTo>
                    <a:lnTo>
                      <a:pt x="5" y="703"/>
                    </a:lnTo>
                    <a:lnTo>
                      <a:pt x="5" y="703"/>
                    </a:lnTo>
                    <a:lnTo>
                      <a:pt x="5" y="703"/>
                    </a:lnTo>
                    <a:lnTo>
                      <a:pt x="5" y="703"/>
                    </a:lnTo>
                    <a:lnTo>
                      <a:pt x="5" y="700"/>
                    </a:lnTo>
                    <a:lnTo>
                      <a:pt x="5" y="700"/>
                    </a:lnTo>
                    <a:lnTo>
                      <a:pt x="2" y="700"/>
                    </a:lnTo>
                    <a:lnTo>
                      <a:pt x="2" y="700"/>
                    </a:lnTo>
                    <a:lnTo>
                      <a:pt x="2" y="703"/>
                    </a:lnTo>
                    <a:lnTo>
                      <a:pt x="2" y="703"/>
                    </a:lnTo>
                    <a:close/>
                    <a:moveTo>
                      <a:pt x="239" y="435"/>
                    </a:moveTo>
                    <a:lnTo>
                      <a:pt x="236" y="435"/>
                    </a:lnTo>
                    <a:lnTo>
                      <a:pt x="236" y="435"/>
                    </a:lnTo>
                    <a:lnTo>
                      <a:pt x="236" y="435"/>
                    </a:lnTo>
                    <a:lnTo>
                      <a:pt x="234" y="435"/>
                    </a:lnTo>
                    <a:lnTo>
                      <a:pt x="234" y="435"/>
                    </a:lnTo>
                    <a:lnTo>
                      <a:pt x="234" y="435"/>
                    </a:lnTo>
                    <a:lnTo>
                      <a:pt x="234" y="433"/>
                    </a:lnTo>
                    <a:lnTo>
                      <a:pt x="234" y="433"/>
                    </a:lnTo>
                    <a:lnTo>
                      <a:pt x="234" y="433"/>
                    </a:lnTo>
                    <a:lnTo>
                      <a:pt x="234" y="433"/>
                    </a:lnTo>
                    <a:lnTo>
                      <a:pt x="234" y="431"/>
                    </a:lnTo>
                    <a:lnTo>
                      <a:pt x="234" y="431"/>
                    </a:lnTo>
                    <a:lnTo>
                      <a:pt x="232" y="431"/>
                    </a:lnTo>
                    <a:lnTo>
                      <a:pt x="232" y="431"/>
                    </a:lnTo>
                    <a:lnTo>
                      <a:pt x="232" y="428"/>
                    </a:lnTo>
                    <a:lnTo>
                      <a:pt x="229" y="426"/>
                    </a:lnTo>
                    <a:lnTo>
                      <a:pt x="222" y="421"/>
                    </a:lnTo>
                    <a:lnTo>
                      <a:pt x="222" y="419"/>
                    </a:lnTo>
                    <a:lnTo>
                      <a:pt x="220" y="419"/>
                    </a:lnTo>
                    <a:lnTo>
                      <a:pt x="220" y="419"/>
                    </a:lnTo>
                    <a:lnTo>
                      <a:pt x="220" y="419"/>
                    </a:lnTo>
                    <a:lnTo>
                      <a:pt x="220" y="419"/>
                    </a:lnTo>
                    <a:lnTo>
                      <a:pt x="220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21"/>
                    </a:lnTo>
                    <a:lnTo>
                      <a:pt x="217" y="419"/>
                    </a:lnTo>
                    <a:lnTo>
                      <a:pt x="213" y="421"/>
                    </a:lnTo>
                    <a:lnTo>
                      <a:pt x="213" y="419"/>
                    </a:lnTo>
                    <a:lnTo>
                      <a:pt x="210" y="416"/>
                    </a:lnTo>
                    <a:lnTo>
                      <a:pt x="210" y="416"/>
                    </a:lnTo>
                    <a:lnTo>
                      <a:pt x="210" y="416"/>
                    </a:lnTo>
                    <a:lnTo>
                      <a:pt x="210" y="416"/>
                    </a:lnTo>
                    <a:lnTo>
                      <a:pt x="208" y="416"/>
                    </a:lnTo>
                    <a:lnTo>
                      <a:pt x="208" y="416"/>
                    </a:lnTo>
                    <a:lnTo>
                      <a:pt x="208" y="414"/>
                    </a:lnTo>
                    <a:lnTo>
                      <a:pt x="210" y="414"/>
                    </a:lnTo>
                    <a:lnTo>
                      <a:pt x="210" y="414"/>
                    </a:lnTo>
                    <a:lnTo>
                      <a:pt x="210" y="414"/>
                    </a:lnTo>
                    <a:lnTo>
                      <a:pt x="210" y="414"/>
                    </a:lnTo>
                    <a:lnTo>
                      <a:pt x="210" y="414"/>
                    </a:lnTo>
                    <a:lnTo>
                      <a:pt x="210" y="414"/>
                    </a:lnTo>
                    <a:lnTo>
                      <a:pt x="208" y="414"/>
                    </a:lnTo>
                    <a:lnTo>
                      <a:pt x="208" y="414"/>
                    </a:lnTo>
                    <a:lnTo>
                      <a:pt x="208" y="414"/>
                    </a:lnTo>
                    <a:lnTo>
                      <a:pt x="208" y="414"/>
                    </a:lnTo>
                    <a:lnTo>
                      <a:pt x="208" y="414"/>
                    </a:lnTo>
                    <a:lnTo>
                      <a:pt x="206" y="414"/>
                    </a:lnTo>
                    <a:lnTo>
                      <a:pt x="206" y="416"/>
                    </a:lnTo>
                    <a:lnTo>
                      <a:pt x="201" y="416"/>
                    </a:lnTo>
                    <a:lnTo>
                      <a:pt x="198" y="416"/>
                    </a:lnTo>
                    <a:lnTo>
                      <a:pt x="198" y="416"/>
                    </a:lnTo>
                    <a:lnTo>
                      <a:pt x="196" y="416"/>
                    </a:lnTo>
                    <a:lnTo>
                      <a:pt x="196" y="416"/>
                    </a:lnTo>
                    <a:lnTo>
                      <a:pt x="196" y="416"/>
                    </a:lnTo>
                    <a:lnTo>
                      <a:pt x="194" y="416"/>
                    </a:lnTo>
                    <a:lnTo>
                      <a:pt x="194" y="416"/>
                    </a:lnTo>
                    <a:lnTo>
                      <a:pt x="194" y="416"/>
                    </a:lnTo>
                    <a:lnTo>
                      <a:pt x="191" y="416"/>
                    </a:lnTo>
                    <a:lnTo>
                      <a:pt x="189" y="416"/>
                    </a:lnTo>
                    <a:lnTo>
                      <a:pt x="189" y="416"/>
                    </a:lnTo>
                    <a:lnTo>
                      <a:pt x="189" y="414"/>
                    </a:lnTo>
                    <a:lnTo>
                      <a:pt x="187" y="414"/>
                    </a:lnTo>
                    <a:lnTo>
                      <a:pt x="187" y="414"/>
                    </a:lnTo>
                    <a:lnTo>
                      <a:pt x="187" y="414"/>
                    </a:lnTo>
                    <a:lnTo>
                      <a:pt x="184" y="414"/>
                    </a:lnTo>
                    <a:lnTo>
                      <a:pt x="180" y="414"/>
                    </a:lnTo>
                    <a:lnTo>
                      <a:pt x="180" y="414"/>
                    </a:lnTo>
                    <a:lnTo>
                      <a:pt x="177" y="414"/>
                    </a:lnTo>
                    <a:lnTo>
                      <a:pt x="177" y="414"/>
                    </a:lnTo>
                    <a:lnTo>
                      <a:pt x="175" y="416"/>
                    </a:lnTo>
                    <a:lnTo>
                      <a:pt x="175" y="416"/>
                    </a:lnTo>
                    <a:lnTo>
                      <a:pt x="175" y="419"/>
                    </a:lnTo>
                    <a:lnTo>
                      <a:pt x="175" y="419"/>
                    </a:lnTo>
                    <a:lnTo>
                      <a:pt x="175" y="421"/>
                    </a:lnTo>
                    <a:lnTo>
                      <a:pt x="175" y="421"/>
                    </a:lnTo>
                    <a:lnTo>
                      <a:pt x="177" y="421"/>
                    </a:lnTo>
                    <a:lnTo>
                      <a:pt x="177" y="421"/>
                    </a:lnTo>
                    <a:lnTo>
                      <a:pt x="177" y="421"/>
                    </a:lnTo>
                    <a:lnTo>
                      <a:pt x="180" y="421"/>
                    </a:lnTo>
                    <a:lnTo>
                      <a:pt x="180" y="421"/>
                    </a:lnTo>
                    <a:lnTo>
                      <a:pt x="180" y="421"/>
                    </a:lnTo>
                    <a:lnTo>
                      <a:pt x="180" y="419"/>
                    </a:lnTo>
                    <a:lnTo>
                      <a:pt x="180" y="419"/>
                    </a:lnTo>
                    <a:lnTo>
                      <a:pt x="180" y="419"/>
                    </a:lnTo>
                    <a:lnTo>
                      <a:pt x="182" y="419"/>
                    </a:lnTo>
                    <a:lnTo>
                      <a:pt x="182" y="419"/>
                    </a:lnTo>
                    <a:lnTo>
                      <a:pt x="182" y="419"/>
                    </a:lnTo>
                    <a:lnTo>
                      <a:pt x="182" y="421"/>
                    </a:lnTo>
                    <a:lnTo>
                      <a:pt x="182" y="423"/>
                    </a:lnTo>
                    <a:lnTo>
                      <a:pt x="184" y="426"/>
                    </a:lnTo>
                    <a:lnTo>
                      <a:pt x="184" y="428"/>
                    </a:lnTo>
                    <a:lnTo>
                      <a:pt x="187" y="428"/>
                    </a:lnTo>
                    <a:lnTo>
                      <a:pt x="184" y="431"/>
                    </a:lnTo>
                    <a:lnTo>
                      <a:pt x="187" y="431"/>
                    </a:lnTo>
                    <a:lnTo>
                      <a:pt x="187" y="431"/>
                    </a:lnTo>
                    <a:lnTo>
                      <a:pt x="189" y="431"/>
                    </a:lnTo>
                    <a:lnTo>
                      <a:pt x="189" y="431"/>
                    </a:lnTo>
                    <a:lnTo>
                      <a:pt x="191" y="433"/>
                    </a:lnTo>
                    <a:lnTo>
                      <a:pt x="194" y="433"/>
                    </a:lnTo>
                    <a:lnTo>
                      <a:pt x="196" y="438"/>
                    </a:lnTo>
                    <a:lnTo>
                      <a:pt x="196" y="440"/>
                    </a:lnTo>
                    <a:lnTo>
                      <a:pt x="198" y="442"/>
                    </a:lnTo>
                    <a:lnTo>
                      <a:pt x="198" y="445"/>
                    </a:lnTo>
                    <a:lnTo>
                      <a:pt x="198" y="447"/>
                    </a:lnTo>
                    <a:lnTo>
                      <a:pt x="198" y="450"/>
                    </a:lnTo>
                    <a:lnTo>
                      <a:pt x="198" y="450"/>
                    </a:lnTo>
                    <a:lnTo>
                      <a:pt x="198" y="450"/>
                    </a:lnTo>
                    <a:lnTo>
                      <a:pt x="198" y="450"/>
                    </a:lnTo>
                    <a:lnTo>
                      <a:pt x="198" y="450"/>
                    </a:lnTo>
                    <a:lnTo>
                      <a:pt x="198" y="452"/>
                    </a:lnTo>
                    <a:lnTo>
                      <a:pt x="198" y="452"/>
                    </a:lnTo>
                    <a:lnTo>
                      <a:pt x="198" y="454"/>
                    </a:lnTo>
                    <a:lnTo>
                      <a:pt x="198" y="454"/>
                    </a:lnTo>
                    <a:lnTo>
                      <a:pt x="201" y="454"/>
                    </a:lnTo>
                    <a:lnTo>
                      <a:pt x="201" y="454"/>
                    </a:lnTo>
                    <a:lnTo>
                      <a:pt x="201" y="457"/>
                    </a:lnTo>
                    <a:lnTo>
                      <a:pt x="201" y="457"/>
                    </a:lnTo>
                    <a:lnTo>
                      <a:pt x="203" y="457"/>
                    </a:lnTo>
                    <a:lnTo>
                      <a:pt x="203" y="457"/>
                    </a:lnTo>
                    <a:lnTo>
                      <a:pt x="203" y="459"/>
                    </a:lnTo>
                    <a:lnTo>
                      <a:pt x="206" y="459"/>
                    </a:lnTo>
                    <a:lnTo>
                      <a:pt x="206" y="461"/>
                    </a:lnTo>
                    <a:lnTo>
                      <a:pt x="206" y="461"/>
                    </a:lnTo>
                    <a:lnTo>
                      <a:pt x="208" y="464"/>
                    </a:lnTo>
                    <a:lnTo>
                      <a:pt x="208" y="464"/>
                    </a:lnTo>
                    <a:lnTo>
                      <a:pt x="206" y="466"/>
                    </a:lnTo>
                    <a:lnTo>
                      <a:pt x="206" y="468"/>
                    </a:lnTo>
                    <a:lnTo>
                      <a:pt x="208" y="468"/>
                    </a:lnTo>
                    <a:lnTo>
                      <a:pt x="208" y="468"/>
                    </a:lnTo>
                    <a:lnTo>
                      <a:pt x="210" y="473"/>
                    </a:lnTo>
                    <a:lnTo>
                      <a:pt x="210" y="473"/>
                    </a:lnTo>
                    <a:lnTo>
                      <a:pt x="210" y="473"/>
                    </a:lnTo>
                    <a:lnTo>
                      <a:pt x="213" y="476"/>
                    </a:lnTo>
                    <a:lnTo>
                      <a:pt x="213" y="476"/>
                    </a:lnTo>
                    <a:lnTo>
                      <a:pt x="213" y="478"/>
                    </a:lnTo>
                    <a:lnTo>
                      <a:pt x="215" y="478"/>
                    </a:lnTo>
                    <a:lnTo>
                      <a:pt x="215" y="478"/>
                    </a:lnTo>
                    <a:lnTo>
                      <a:pt x="215" y="478"/>
                    </a:lnTo>
                    <a:lnTo>
                      <a:pt x="215" y="478"/>
                    </a:lnTo>
                    <a:lnTo>
                      <a:pt x="217" y="478"/>
                    </a:lnTo>
                    <a:lnTo>
                      <a:pt x="217" y="478"/>
                    </a:lnTo>
                    <a:lnTo>
                      <a:pt x="217" y="478"/>
                    </a:lnTo>
                    <a:lnTo>
                      <a:pt x="217" y="478"/>
                    </a:lnTo>
                    <a:lnTo>
                      <a:pt x="217" y="478"/>
                    </a:lnTo>
                    <a:lnTo>
                      <a:pt x="217" y="478"/>
                    </a:lnTo>
                    <a:lnTo>
                      <a:pt x="217" y="480"/>
                    </a:lnTo>
                    <a:lnTo>
                      <a:pt x="217" y="480"/>
                    </a:lnTo>
                    <a:lnTo>
                      <a:pt x="217" y="478"/>
                    </a:lnTo>
                    <a:lnTo>
                      <a:pt x="215" y="478"/>
                    </a:lnTo>
                    <a:lnTo>
                      <a:pt x="215" y="480"/>
                    </a:lnTo>
                    <a:lnTo>
                      <a:pt x="215" y="480"/>
                    </a:lnTo>
                    <a:lnTo>
                      <a:pt x="217" y="483"/>
                    </a:lnTo>
                    <a:lnTo>
                      <a:pt x="217" y="483"/>
                    </a:lnTo>
                    <a:lnTo>
                      <a:pt x="222" y="483"/>
                    </a:lnTo>
                    <a:lnTo>
                      <a:pt x="222" y="483"/>
                    </a:lnTo>
                    <a:lnTo>
                      <a:pt x="222" y="485"/>
                    </a:lnTo>
                    <a:lnTo>
                      <a:pt x="225" y="485"/>
                    </a:lnTo>
                    <a:lnTo>
                      <a:pt x="225" y="483"/>
                    </a:lnTo>
                    <a:lnTo>
                      <a:pt x="225" y="480"/>
                    </a:lnTo>
                    <a:lnTo>
                      <a:pt x="227" y="480"/>
                    </a:lnTo>
                    <a:lnTo>
                      <a:pt x="227" y="480"/>
                    </a:lnTo>
                    <a:lnTo>
                      <a:pt x="227" y="480"/>
                    </a:lnTo>
                    <a:lnTo>
                      <a:pt x="229" y="478"/>
                    </a:lnTo>
                    <a:lnTo>
                      <a:pt x="229" y="478"/>
                    </a:lnTo>
                    <a:lnTo>
                      <a:pt x="229" y="478"/>
                    </a:lnTo>
                    <a:lnTo>
                      <a:pt x="232" y="480"/>
                    </a:lnTo>
                    <a:lnTo>
                      <a:pt x="232" y="480"/>
                    </a:lnTo>
                    <a:lnTo>
                      <a:pt x="232" y="478"/>
                    </a:lnTo>
                    <a:lnTo>
                      <a:pt x="232" y="478"/>
                    </a:lnTo>
                    <a:lnTo>
                      <a:pt x="232" y="478"/>
                    </a:lnTo>
                    <a:lnTo>
                      <a:pt x="232" y="478"/>
                    </a:lnTo>
                    <a:lnTo>
                      <a:pt x="232" y="478"/>
                    </a:lnTo>
                    <a:lnTo>
                      <a:pt x="232" y="478"/>
                    </a:lnTo>
                    <a:lnTo>
                      <a:pt x="232" y="476"/>
                    </a:lnTo>
                    <a:lnTo>
                      <a:pt x="232" y="476"/>
                    </a:lnTo>
                    <a:lnTo>
                      <a:pt x="232" y="476"/>
                    </a:lnTo>
                    <a:lnTo>
                      <a:pt x="234" y="476"/>
                    </a:lnTo>
                    <a:lnTo>
                      <a:pt x="234" y="476"/>
                    </a:lnTo>
                    <a:lnTo>
                      <a:pt x="234" y="476"/>
                    </a:lnTo>
                    <a:lnTo>
                      <a:pt x="232" y="473"/>
                    </a:lnTo>
                    <a:lnTo>
                      <a:pt x="232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71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4" y="468"/>
                    </a:lnTo>
                    <a:lnTo>
                      <a:pt x="236" y="466"/>
                    </a:lnTo>
                    <a:lnTo>
                      <a:pt x="236" y="466"/>
                    </a:lnTo>
                    <a:lnTo>
                      <a:pt x="239" y="464"/>
                    </a:lnTo>
                    <a:lnTo>
                      <a:pt x="239" y="464"/>
                    </a:lnTo>
                    <a:lnTo>
                      <a:pt x="239" y="464"/>
                    </a:lnTo>
                    <a:lnTo>
                      <a:pt x="239" y="464"/>
                    </a:lnTo>
                    <a:lnTo>
                      <a:pt x="239" y="461"/>
                    </a:lnTo>
                    <a:lnTo>
                      <a:pt x="239" y="461"/>
                    </a:lnTo>
                    <a:lnTo>
                      <a:pt x="239" y="461"/>
                    </a:lnTo>
                    <a:lnTo>
                      <a:pt x="239" y="459"/>
                    </a:lnTo>
                    <a:lnTo>
                      <a:pt x="239" y="459"/>
                    </a:lnTo>
                    <a:lnTo>
                      <a:pt x="239" y="459"/>
                    </a:lnTo>
                    <a:lnTo>
                      <a:pt x="239" y="457"/>
                    </a:lnTo>
                    <a:lnTo>
                      <a:pt x="236" y="457"/>
                    </a:lnTo>
                    <a:lnTo>
                      <a:pt x="236" y="454"/>
                    </a:lnTo>
                    <a:lnTo>
                      <a:pt x="236" y="452"/>
                    </a:lnTo>
                    <a:lnTo>
                      <a:pt x="236" y="450"/>
                    </a:lnTo>
                    <a:lnTo>
                      <a:pt x="236" y="450"/>
                    </a:lnTo>
                    <a:lnTo>
                      <a:pt x="236" y="450"/>
                    </a:lnTo>
                    <a:lnTo>
                      <a:pt x="236" y="447"/>
                    </a:lnTo>
                    <a:lnTo>
                      <a:pt x="236" y="445"/>
                    </a:lnTo>
                    <a:lnTo>
                      <a:pt x="236" y="442"/>
                    </a:lnTo>
                    <a:lnTo>
                      <a:pt x="236" y="442"/>
                    </a:lnTo>
                    <a:lnTo>
                      <a:pt x="236" y="440"/>
                    </a:lnTo>
                    <a:lnTo>
                      <a:pt x="236" y="440"/>
                    </a:lnTo>
                    <a:lnTo>
                      <a:pt x="239" y="438"/>
                    </a:lnTo>
                    <a:lnTo>
                      <a:pt x="239" y="438"/>
                    </a:lnTo>
                    <a:lnTo>
                      <a:pt x="239" y="435"/>
                    </a:lnTo>
                    <a:lnTo>
                      <a:pt x="239" y="435"/>
                    </a:lnTo>
                    <a:lnTo>
                      <a:pt x="239" y="435"/>
                    </a:lnTo>
                    <a:close/>
                    <a:moveTo>
                      <a:pt x="248" y="445"/>
                    </a:moveTo>
                    <a:lnTo>
                      <a:pt x="248" y="445"/>
                    </a:lnTo>
                    <a:lnTo>
                      <a:pt x="248" y="445"/>
                    </a:lnTo>
                    <a:lnTo>
                      <a:pt x="246" y="445"/>
                    </a:lnTo>
                    <a:lnTo>
                      <a:pt x="246" y="445"/>
                    </a:lnTo>
                    <a:lnTo>
                      <a:pt x="246" y="447"/>
                    </a:lnTo>
                    <a:lnTo>
                      <a:pt x="246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7"/>
                    </a:lnTo>
                    <a:lnTo>
                      <a:pt x="248" y="445"/>
                    </a:lnTo>
                    <a:lnTo>
                      <a:pt x="248" y="445"/>
                    </a:lnTo>
                    <a:lnTo>
                      <a:pt x="248" y="445"/>
                    </a:lnTo>
                    <a:close/>
                    <a:moveTo>
                      <a:pt x="243" y="776"/>
                    </a:moveTo>
                    <a:lnTo>
                      <a:pt x="241" y="778"/>
                    </a:lnTo>
                    <a:lnTo>
                      <a:pt x="241" y="778"/>
                    </a:lnTo>
                    <a:lnTo>
                      <a:pt x="241" y="778"/>
                    </a:lnTo>
                    <a:lnTo>
                      <a:pt x="241" y="778"/>
                    </a:lnTo>
                    <a:lnTo>
                      <a:pt x="243" y="781"/>
                    </a:lnTo>
                    <a:lnTo>
                      <a:pt x="243" y="781"/>
                    </a:lnTo>
                    <a:lnTo>
                      <a:pt x="243" y="781"/>
                    </a:lnTo>
                    <a:lnTo>
                      <a:pt x="243" y="783"/>
                    </a:lnTo>
                    <a:lnTo>
                      <a:pt x="243" y="781"/>
                    </a:lnTo>
                    <a:lnTo>
                      <a:pt x="243" y="781"/>
                    </a:lnTo>
                    <a:lnTo>
                      <a:pt x="243" y="776"/>
                    </a:lnTo>
                    <a:lnTo>
                      <a:pt x="243" y="776"/>
                    </a:lnTo>
                    <a:lnTo>
                      <a:pt x="243" y="776"/>
                    </a:lnTo>
                    <a:close/>
                    <a:moveTo>
                      <a:pt x="215" y="414"/>
                    </a:moveTo>
                    <a:lnTo>
                      <a:pt x="215" y="412"/>
                    </a:lnTo>
                    <a:lnTo>
                      <a:pt x="215" y="412"/>
                    </a:lnTo>
                    <a:lnTo>
                      <a:pt x="215" y="412"/>
                    </a:lnTo>
                    <a:lnTo>
                      <a:pt x="215" y="412"/>
                    </a:lnTo>
                    <a:lnTo>
                      <a:pt x="215" y="412"/>
                    </a:lnTo>
                    <a:lnTo>
                      <a:pt x="213" y="412"/>
                    </a:lnTo>
                    <a:lnTo>
                      <a:pt x="213" y="412"/>
                    </a:lnTo>
                    <a:lnTo>
                      <a:pt x="213" y="412"/>
                    </a:lnTo>
                    <a:lnTo>
                      <a:pt x="215" y="414"/>
                    </a:lnTo>
                    <a:lnTo>
                      <a:pt x="215" y="414"/>
                    </a:lnTo>
                    <a:lnTo>
                      <a:pt x="215" y="414"/>
                    </a:lnTo>
                    <a:close/>
                    <a:moveTo>
                      <a:pt x="236" y="502"/>
                    </a:moveTo>
                    <a:lnTo>
                      <a:pt x="234" y="502"/>
                    </a:lnTo>
                    <a:lnTo>
                      <a:pt x="234" y="502"/>
                    </a:lnTo>
                    <a:lnTo>
                      <a:pt x="234" y="504"/>
                    </a:lnTo>
                    <a:lnTo>
                      <a:pt x="232" y="504"/>
                    </a:lnTo>
                    <a:lnTo>
                      <a:pt x="232" y="504"/>
                    </a:lnTo>
                    <a:lnTo>
                      <a:pt x="232" y="504"/>
                    </a:lnTo>
                    <a:lnTo>
                      <a:pt x="234" y="504"/>
                    </a:lnTo>
                    <a:lnTo>
                      <a:pt x="234" y="504"/>
                    </a:lnTo>
                    <a:lnTo>
                      <a:pt x="234" y="504"/>
                    </a:lnTo>
                    <a:lnTo>
                      <a:pt x="234" y="504"/>
                    </a:lnTo>
                    <a:lnTo>
                      <a:pt x="234" y="504"/>
                    </a:lnTo>
                    <a:lnTo>
                      <a:pt x="234" y="504"/>
                    </a:lnTo>
                    <a:lnTo>
                      <a:pt x="236" y="504"/>
                    </a:lnTo>
                    <a:lnTo>
                      <a:pt x="236" y="504"/>
                    </a:lnTo>
                    <a:lnTo>
                      <a:pt x="239" y="504"/>
                    </a:lnTo>
                    <a:lnTo>
                      <a:pt x="239" y="504"/>
                    </a:lnTo>
                    <a:lnTo>
                      <a:pt x="239" y="504"/>
                    </a:lnTo>
                    <a:lnTo>
                      <a:pt x="236" y="502"/>
                    </a:lnTo>
                    <a:close/>
                    <a:moveTo>
                      <a:pt x="222" y="821"/>
                    </a:moveTo>
                    <a:lnTo>
                      <a:pt x="222" y="821"/>
                    </a:lnTo>
                    <a:lnTo>
                      <a:pt x="222" y="821"/>
                    </a:lnTo>
                    <a:lnTo>
                      <a:pt x="220" y="819"/>
                    </a:lnTo>
                    <a:lnTo>
                      <a:pt x="220" y="819"/>
                    </a:lnTo>
                    <a:lnTo>
                      <a:pt x="220" y="819"/>
                    </a:lnTo>
                    <a:lnTo>
                      <a:pt x="217" y="821"/>
                    </a:lnTo>
                    <a:lnTo>
                      <a:pt x="217" y="821"/>
                    </a:lnTo>
                    <a:lnTo>
                      <a:pt x="217" y="821"/>
                    </a:lnTo>
                    <a:lnTo>
                      <a:pt x="217" y="823"/>
                    </a:lnTo>
                    <a:lnTo>
                      <a:pt x="220" y="823"/>
                    </a:lnTo>
                    <a:lnTo>
                      <a:pt x="222" y="821"/>
                    </a:lnTo>
                    <a:lnTo>
                      <a:pt x="222" y="821"/>
                    </a:lnTo>
                    <a:lnTo>
                      <a:pt x="222" y="821"/>
                    </a:lnTo>
                    <a:lnTo>
                      <a:pt x="222" y="821"/>
                    </a:lnTo>
                    <a:lnTo>
                      <a:pt x="222" y="821"/>
                    </a:lnTo>
                    <a:lnTo>
                      <a:pt x="222" y="821"/>
                    </a:lnTo>
                    <a:close/>
                    <a:moveTo>
                      <a:pt x="215" y="485"/>
                    </a:moveTo>
                    <a:lnTo>
                      <a:pt x="215" y="485"/>
                    </a:lnTo>
                    <a:lnTo>
                      <a:pt x="215" y="485"/>
                    </a:lnTo>
                    <a:lnTo>
                      <a:pt x="215" y="487"/>
                    </a:lnTo>
                    <a:lnTo>
                      <a:pt x="217" y="487"/>
                    </a:lnTo>
                    <a:lnTo>
                      <a:pt x="217" y="487"/>
                    </a:lnTo>
                    <a:lnTo>
                      <a:pt x="217" y="487"/>
                    </a:lnTo>
                    <a:lnTo>
                      <a:pt x="217" y="487"/>
                    </a:lnTo>
                    <a:lnTo>
                      <a:pt x="217" y="485"/>
                    </a:lnTo>
                    <a:lnTo>
                      <a:pt x="217" y="485"/>
                    </a:lnTo>
                    <a:lnTo>
                      <a:pt x="217" y="485"/>
                    </a:lnTo>
                    <a:lnTo>
                      <a:pt x="217" y="485"/>
                    </a:lnTo>
                    <a:lnTo>
                      <a:pt x="217" y="485"/>
                    </a:lnTo>
                    <a:lnTo>
                      <a:pt x="215" y="483"/>
                    </a:lnTo>
                    <a:lnTo>
                      <a:pt x="215" y="480"/>
                    </a:lnTo>
                    <a:lnTo>
                      <a:pt x="215" y="480"/>
                    </a:lnTo>
                    <a:lnTo>
                      <a:pt x="213" y="483"/>
                    </a:lnTo>
                    <a:lnTo>
                      <a:pt x="213" y="483"/>
                    </a:lnTo>
                    <a:lnTo>
                      <a:pt x="215" y="485"/>
                    </a:lnTo>
                    <a:lnTo>
                      <a:pt x="215" y="485"/>
                    </a:lnTo>
                    <a:close/>
                    <a:moveTo>
                      <a:pt x="206" y="823"/>
                    </a:moveTo>
                    <a:lnTo>
                      <a:pt x="206" y="826"/>
                    </a:lnTo>
                    <a:lnTo>
                      <a:pt x="206" y="826"/>
                    </a:lnTo>
                    <a:lnTo>
                      <a:pt x="206" y="828"/>
                    </a:lnTo>
                    <a:lnTo>
                      <a:pt x="208" y="826"/>
                    </a:lnTo>
                    <a:lnTo>
                      <a:pt x="208" y="826"/>
                    </a:lnTo>
                    <a:lnTo>
                      <a:pt x="206" y="823"/>
                    </a:lnTo>
                    <a:lnTo>
                      <a:pt x="206" y="823"/>
                    </a:lnTo>
                    <a:close/>
                    <a:moveTo>
                      <a:pt x="213" y="556"/>
                    </a:moveTo>
                    <a:lnTo>
                      <a:pt x="213" y="558"/>
                    </a:lnTo>
                    <a:lnTo>
                      <a:pt x="213" y="558"/>
                    </a:lnTo>
                    <a:lnTo>
                      <a:pt x="215" y="558"/>
                    </a:lnTo>
                    <a:lnTo>
                      <a:pt x="215" y="558"/>
                    </a:lnTo>
                    <a:lnTo>
                      <a:pt x="215" y="556"/>
                    </a:lnTo>
                    <a:lnTo>
                      <a:pt x="215" y="556"/>
                    </a:lnTo>
                    <a:lnTo>
                      <a:pt x="215" y="554"/>
                    </a:lnTo>
                    <a:lnTo>
                      <a:pt x="215" y="554"/>
                    </a:lnTo>
                    <a:lnTo>
                      <a:pt x="215" y="554"/>
                    </a:lnTo>
                    <a:lnTo>
                      <a:pt x="215" y="554"/>
                    </a:lnTo>
                    <a:lnTo>
                      <a:pt x="213" y="556"/>
                    </a:lnTo>
                    <a:lnTo>
                      <a:pt x="213" y="556"/>
                    </a:lnTo>
                    <a:close/>
                    <a:moveTo>
                      <a:pt x="232" y="812"/>
                    </a:moveTo>
                    <a:lnTo>
                      <a:pt x="232" y="812"/>
                    </a:lnTo>
                    <a:lnTo>
                      <a:pt x="229" y="812"/>
                    </a:lnTo>
                    <a:lnTo>
                      <a:pt x="227" y="812"/>
                    </a:lnTo>
                    <a:lnTo>
                      <a:pt x="225" y="809"/>
                    </a:lnTo>
                    <a:lnTo>
                      <a:pt x="225" y="812"/>
                    </a:lnTo>
                    <a:lnTo>
                      <a:pt x="222" y="812"/>
                    </a:lnTo>
                    <a:lnTo>
                      <a:pt x="222" y="812"/>
                    </a:lnTo>
                    <a:lnTo>
                      <a:pt x="222" y="812"/>
                    </a:lnTo>
                    <a:lnTo>
                      <a:pt x="220" y="809"/>
                    </a:lnTo>
                    <a:lnTo>
                      <a:pt x="220" y="807"/>
                    </a:lnTo>
                    <a:lnTo>
                      <a:pt x="217" y="807"/>
                    </a:lnTo>
                    <a:lnTo>
                      <a:pt x="217" y="807"/>
                    </a:lnTo>
                    <a:lnTo>
                      <a:pt x="217" y="807"/>
                    </a:lnTo>
                    <a:lnTo>
                      <a:pt x="215" y="807"/>
                    </a:lnTo>
                    <a:lnTo>
                      <a:pt x="215" y="807"/>
                    </a:lnTo>
                    <a:lnTo>
                      <a:pt x="213" y="807"/>
                    </a:lnTo>
                    <a:lnTo>
                      <a:pt x="213" y="807"/>
                    </a:lnTo>
                    <a:lnTo>
                      <a:pt x="213" y="807"/>
                    </a:lnTo>
                    <a:lnTo>
                      <a:pt x="210" y="809"/>
                    </a:lnTo>
                    <a:lnTo>
                      <a:pt x="210" y="809"/>
                    </a:lnTo>
                    <a:lnTo>
                      <a:pt x="210" y="809"/>
                    </a:lnTo>
                    <a:lnTo>
                      <a:pt x="208" y="809"/>
                    </a:lnTo>
                    <a:lnTo>
                      <a:pt x="206" y="812"/>
                    </a:lnTo>
                    <a:lnTo>
                      <a:pt x="206" y="812"/>
                    </a:lnTo>
                    <a:lnTo>
                      <a:pt x="203" y="812"/>
                    </a:lnTo>
                    <a:lnTo>
                      <a:pt x="203" y="814"/>
                    </a:lnTo>
                    <a:lnTo>
                      <a:pt x="203" y="814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6" y="816"/>
                    </a:lnTo>
                    <a:lnTo>
                      <a:pt x="208" y="816"/>
                    </a:lnTo>
                    <a:lnTo>
                      <a:pt x="208" y="819"/>
                    </a:lnTo>
                    <a:lnTo>
                      <a:pt x="208" y="816"/>
                    </a:lnTo>
                    <a:lnTo>
                      <a:pt x="208" y="816"/>
                    </a:lnTo>
                    <a:lnTo>
                      <a:pt x="210" y="816"/>
                    </a:lnTo>
                    <a:lnTo>
                      <a:pt x="210" y="816"/>
                    </a:lnTo>
                    <a:lnTo>
                      <a:pt x="213" y="816"/>
                    </a:lnTo>
                    <a:lnTo>
                      <a:pt x="213" y="816"/>
                    </a:lnTo>
                    <a:lnTo>
                      <a:pt x="215" y="816"/>
                    </a:lnTo>
                    <a:lnTo>
                      <a:pt x="215" y="816"/>
                    </a:lnTo>
                    <a:lnTo>
                      <a:pt x="215" y="816"/>
                    </a:lnTo>
                    <a:lnTo>
                      <a:pt x="215" y="816"/>
                    </a:lnTo>
                    <a:lnTo>
                      <a:pt x="217" y="816"/>
                    </a:lnTo>
                    <a:lnTo>
                      <a:pt x="220" y="814"/>
                    </a:lnTo>
                    <a:lnTo>
                      <a:pt x="222" y="814"/>
                    </a:lnTo>
                    <a:lnTo>
                      <a:pt x="225" y="816"/>
                    </a:lnTo>
                    <a:lnTo>
                      <a:pt x="225" y="816"/>
                    </a:lnTo>
                    <a:lnTo>
                      <a:pt x="225" y="816"/>
                    </a:lnTo>
                    <a:lnTo>
                      <a:pt x="225" y="819"/>
                    </a:lnTo>
                    <a:lnTo>
                      <a:pt x="225" y="819"/>
                    </a:lnTo>
                    <a:lnTo>
                      <a:pt x="225" y="819"/>
                    </a:lnTo>
                    <a:lnTo>
                      <a:pt x="225" y="819"/>
                    </a:lnTo>
                    <a:lnTo>
                      <a:pt x="227" y="819"/>
                    </a:lnTo>
                    <a:lnTo>
                      <a:pt x="227" y="819"/>
                    </a:lnTo>
                    <a:lnTo>
                      <a:pt x="229" y="816"/>
                    </a:lnTo>
                    <a:lnTo>
                      <a:pt x="229" y="816"/>
                    </a:lnTo>
                    <a:lnTo>
                      <a:pt x="229" y="816"/>
                    </a:lnTo>
                    <a:lnTo>
                      <a:pt x="232" y="816"/>
                    </a:lnTo>
                    <a:lnTo>
                      <a:pt x="232" y="816"/>
                    </a:lnTo>
                    <a:lnTo>
                      <a:pt x="232" y="816"/>
                    </a:lnTo>
                    <a:lnTo>
                      <a:pt x="232" y="814"/>
                    </a:lnTo>
                    <a:lnTo>
                      <a:pt x="232" y="814"/>
                    </a:lnTo>
                    <a:lnTo>
                      <a:pt x="232" y="814"/>
                    </a:lnTo>
                    <a:lnTo>
                      <a:pt x="232" y="814"/>
                    </a:lnTo>
                    <a:lnTo>
                      <a:pt x="234" y="814"/>
                    </a:lnTo>
                    <a:lnTo>
                      <a:pt x="234" y="812"/>
                    </a:lnTo>
                    <a:lnTo>
                      <a:pt x="232" y="812"/>
                    </a:lnTo>
                    <a:close/>
                    <a:moveTo>
                      <a:pt x="277" y="348"/>
                    </a:moveTo>
                    <a:lnTo>
                      <a:pt x="277" y="350"/>
                    </a:lnTo>
                    <a:lnTo>
                      <a:pt x="277" y="348"/>
                    </a:lnTo>
                    <a:lnTo>
                      <a:pt x="277" y="348"/>
                    </a:lnTo>
                    <a:lnTo>
                      <a:pt x="277" y="345"/>
                    </a:lnTo>
                    <a:lnTo>
                      <a:pt x="277" y="345"/>
                    </a:lnTo>
                    <a:lnTo>
                      <a:pt x="274" y="345"/>
                    </a:lnTo>
                    <a:lnTo>
                      <a:pt x="274" y="345"/>
                    </a:lnTo>
                    <a:lnTo>
                      <a:pt x="274" y="345"/>
                    </a:lnTo>
                    <a:lnTo>
                      <a:pt x="274" y="345"/>
                    </a:lnTo>
                    <a:lnTo>
                      <a:pt x="274" y="345"/>
                    </a:lnTo>
                    <a:lnTo>
                      <a:pt x="274" y="343"/>
                    </a:lnTo>
                    <a:lnTo>
                      <a:pt x="274" y="343"/>
                    </a:lnTo>
                    <a:lnTo>
                      <a:pt x="272" y="343"/>
                    </a:lnTo>
                    <a:lnTo>
                      <a:pt x="272" y="343"/>
                    </a:lnTo>
                    <a:lnTo>
                      <a:pt x="272" y="343"/>
                    </a:lnTo>
                    <a:lnTo>
                      <a:pt x="269" y="343"/>
                    </a:lnTo>
                    <a:lnTo>
                      <a:pt x="269" y="343"/>
                    </a:lnTo>
                    <a:lnTo>
                      <a:pt x="269" y="343"/>
                    </a:lnTo>
                    <a:lnTo>
                      <a:pt x="269" y="343"/>
                    </a:lnTo>
                    <a:lnTo>
                      <a:pt x="269" y="343"/>
                    </a:lnTo>
                    <a:lnTo>
                      <a:pt x="269" y="343"/>
                    </a:lnTo>
                    <a:lnTo>
                      <a:pt x="269" y="345"/>
                    </a:lnTo>
                    <a:lnTo>
                      <a:pt x="269" y="345"/>
                    </a:lnTo>
                    <a:lnTo>
                      <a:pt x="269" y="345"/>
                    </a:lnTo>
                    <a:lnTo>
                      <a:pt x="269" y="345"/>
                    </a:lnTo>
                    <a:lnTo>
                      <a:pt x="272" y="345"/>
                    </a:lnTo>
                    <a:lnTo>
                      <a:pt x="277" y="348"/>
                    </a:lnTo>
                    <a:close/>
                    <a:moveTo>
                      <a:pt x="253" y="390"/>
                    </a:moveTo>
                    <a:lnTo>
                      <a:pt x="253" y="393"/>
                    </a:lnTo>
                    <a:lnTo>
                      <a:pt x="253" y="393"/>
                    </a:lnTo>
                    <a:lnTo>
                      <a:pt x="255" y="395"/>
                    </a:lnTo>
                    <a:lnTo>
                      <a:pt x="255" y="395"/>
                    </a:lnTo>
                    <a:lnTo>
                      <a:pt x="255" y="395"/>
                    </a:lnTo>
                    <a:lnTo>
                      <a:pt x="258" y="395"/>
                    </a:lnTo>
                    <a:lnTo>
                      <a:pt x="258" y="395"/>
                    </a:lnTo>
                    <a:lnTo>
                      <a:pt x="258" y="395"/>
                    </a:lnTo>
                    <a:lnTo>
                      <a:pt x="260" y="397"/>
                    </a:lnTo>
                    <a:lnTo>
                      <a:pt x="260" y="397"/>
                    </a:lnTo>
                    <a:lnTo>
                      <a:pt x="260" y="397"/>
                    </a:lnTo>
                    <a:lnTo>
                      <a:pt x="262" y="400"/>
                    </a:lnTo>
                    <a:lnTo>
                      <a:pt x="262" y="400"/>
                    </a:lnTo>
                    <a:lnTo>
                      <a:pt x="265" y="400"/>
                    </a:lnTo>
                    <a:lnTo>
                      <a:pt x="265" y="400"/>
                    </a:lnTo>
                    <a:lnTo>
                      <a:pt x="265" y="400"/>
                    </a:lnTo>
                    <a:lnTo>
                      <a:pt x="267" y="400"/>
                    </a:lnTo>
                    <a:lnTo>
                      <a:pt x="267" y="400"/>
                    </a:lnTo>
                    <a:lnTo>
                      <a:pt x="267" y="400"/>
                    </a:lnTo>
                    <a:lnTo>
                      <a:pt x="269" y="402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2" y="407"/>
                    </a:lnTo>
                    <a:lnTo>
                      <a:pt x="274" y="409"/>
                    </a:lnTo>
                    <a:lnTo>
                      <a:pt x="274" y="409"/>
                    </a:lnTo>
                    <a:lnTo>
                      <a:pt x="274" y="409"/>
                    </a:lnTo>
                    <a:lnTo>
                      <a:pt x="277" y="409"/>
                    </a:lnTo>
                    <a:lnTo>
                      <a:pt x="277" y="409"/>
                    </a:lnTo>
                    <a:lnTo>
                      <a:pt x="277" y="409"/>
                    </a:lnTo>
                    <a:lnTo>
                      <a:pt x="279" y="409"/>
                    </a:lnTo>
                    <a:lnTo>
                      <a:pt x="281" y="412"/>
                    </a:lnTo>
                    <a:lnTo>
                      <a:pt x="281" y="412"/>
                    </a:lnTo>
                    <a:lnTo>
                      <a:pt x="284" y="412"/>
                    </a:lnTo>
                    <a:lnTo>
                      <a:pt x="284" y="414"/>
                    </a:lnTo>
                    <a:lnTo>
                      <a:pt x="284" y="414"/>
                    </a:lnTo>
                    <a:lnTo>
                      <a:pt x="284" y="414"/>
                    </a:lnTo>
                    <a:lnTo>
                      <a:pt x="284" y="416"/>
                    </a:lnTo>
                    <a:lnTo>
                      <a:pt x="284" y="416"/>
                    </a:lnTo>
                    <a:lnTo>
                      <a:pt x="288" y="423"/>
                    </a:lnTo>
                    <a:lnTo>
                      <a:pt x="291" y="426"/>
                    </a:lnTo>
                    <a:lnTo>
                      <a:pt x="291" y="426"/>
                    </a:lnTo>
                    <a:lnTo>
                      <a:pt x="291" y="428"/>
                    </a:lnTo>
                    <a:lnTo>
                      <a:pt x="291" y="428"/>
                    </a:lnTo>
                    <a:lnTo>
                      <a:pt x="293" y="433"/>
                    </a:lnTo>
                    <a:lnTo>
                      <a:pt x="293" y="433"/>
                    </a:lnTo>
                    <a:lnTo>
                      <a:pt x="295" y="433"/>
                    </a:lnTo>
                    <a:lnTo>
                      <a:pt x="295" y="433"/>
                    </a:lnTo>
                    <a:lnTo>
                      <a:pt x="298" y="431"/>
                    </a:lnTo>
                    <a:lnTo>
                      <a:pt x="298" y="431"/>
                    </a:lnTo>
                    <a:lnTo>
                      <a:pt x="298" y="431"/>
                    </a:lnTo>
                    <a:lnTo>
                      <a:pt x="298" y="431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00" y="428"/>
                    </a:lnTo>
                    <a:lnTo>
                      <a:pt x="300" y="428"/>
                    </a:lnTo>
                    <a:lnTo>
                      <a:pt x="300" y="428"/>
                    </a:lnTo>
                    <a:lnTo>
                      <a:pt x="298" y="426"/>
                    </a:lnTo>
                    <a:lnTo>
                      <a:pt x="298" y="426"/>
                    </a:lnTo>
                    <a:lnTo>
                      <a:pt x="298" y="426"/>
                    </a:lnTo>
                    <a:lnTo>
                      <a:pt x="298" y="423"/>
                    </a:lnTo>
                    <a:lnTo>
                      <a:pt x="298" y="421"/>
                    </a:lnTo>
                    <a:lnTo>
                      <a:pt x="298" y="419"/>
                    </a:lnTo>
                    <a:lnTo>
                      <a:pt x="298" y="419"/>
                    </a:lnTo>
                    <a:lnTo>
                      <a:pt x="298" y="419"/>
                    </a:lnTo>
                    <a:lnTo>
                      <a:pt x="295" y="414"/>
                    </a:lnTo>
                    <a:lnTo>
                      <a:pt x="293" y="412"/>
                    </a:lnTo>
                    <a:lnTo>
                      <a:pt x="293" y="412"/>
                    </a:lnTo>
                    <a:lnTo>
                      <a:pt x="295" y="414"/>
                    </a:lnTo>
                    <a:lnTo>
                      <a:pt x="295" y="414"/>
                    </a:lnTo>
                    <a:lnTo>
                      <a:pt x="295" y="414"/>
                    </a:lnTo>
                    <a:lnTo>
                      <a:pt x="295" y="412"/>
                    </a:lnTo>
                    <a:lnTo>
                      <a:pt x="293" y="409"/>
                    </a:lnTo>
                    <a:lnTo>
                      <a:pt x="291" y="409"/>
                    </a:lnTo>
                    <a:lnTo>
                      <a:pt x="288" y="407"/>
                    </a:lnTo>
                    <a:lnTo>
                      <a:pt x="288" y="407"/>
                    </a:lnTo>
                    <a:lnTo>
                      <a:pt x="288" y="405"/>
                    </a:lnTo>
                    <a:lnTo>
                      <a:pt x="288" y="402"/>
                    </a:lnTo>
                    <a:lnTo>
                      <a:pt x="291" y="402"/>
                    </a:lnTo>
                    <a:lnTo>
                      <a:pt x="288" y="400"/>
                    </a:lnTo>
                    <a:lnTo>
                      <a:pt x="288" y="400"/>
                    </a:lnTo>
                    <a:lnTo>
                      <a:pt x="291" y="400"/>
                    </a:lnTo>
                    <a:lnTo>
                      <a:pt x="291" y="397"/>
                    </a:lnTo>
                    <a:lnTo>
                      <a:pt x="288" y="397"/>
                    </a:lnTo>
                    <a:lnTo>
                      <a:pt x="286" y="393"/>
                    </a:lnTo>
                    <a:lnTo>
                      <a:pt x="286" y="393"/>
                    </a:lnTo>
                    <a:lnTo>
                      <a:pt x="286" y="393"/>
                    </a:lnTo>
                    <a:lnTo>
                      <a:pt x="286" y="393"/>
                    </a:lnTo>
                    <a:lnTo>
                      <a:pt x="284" y="390"/>
                    </a:lnTo>
                    <a:lnTo>
                      <a:pt x="286" y="390"/>
                    </a:lnTo>
                    <a:lnTo>
                      <a:pt x="286" y="390"/>
                    </a:lnTo>
                    <a:lnTo>
                      <a:pt x="288" y="393"/>
                    </a:lnTo>
                    <a:lnTo>
                      <a:pt x="291" y="393"/>
                    </a:lnTo>
                    <a:lnTo>
                      <a:pt x="291" y="390"/>
                    </a:lnTo>
                    <a:lnTo>
                      <a:pt x="291" y="390"/>
                    </a:lnTo>
                    <a:lnTo>
                      <a:pt x="291" y="390"/>
                    </a:lnTo>
                    <a:lnTo>
                      <a:pt x="293" y="393"/>
                    </a:lnTo>
                    <a:lnTo>
                      <a:pt x="293" y="393"/>
                    </a:lnTo>
                    <a:lnTo>
                      <a:pt x="293" y="393"/>
                    </a:lnTo>
                    <a:lnTo>
                      <a:pt x="293" y="393"/>
                    </a:lnTo>
                    <a:lnTo>
                      <a:pt x="293" y="393"/>
                    </a:lnTo>
                    <a:lnTo>
                      <a:pt x="293" y="393"/>
                    </a:lnTo>
                    <a:lnTo>
                      <a:pt x="295" y="393"/>
                    </a:lnTo>
                    <a:lnTo>
                      <a:pt x="295" y="395"/>
                    </a:lnTo>
                    <a:lnTo>
                      <a:pt x="295" y="395"/>
                    </a:lnTo>
                    <a:lnTo>
                      <a:pt x="298" y="395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298" y="397"/>
                    </a:lnTo>
                    <a:lnTo>
                      <a:pt x="300" y="397"/>
                    </a:lnTo>
                    <a:lnTo>
                      <a:pt x="300" y="397"/>
                    </a:lnTo>
                    <a:lnTo>
                      <a:pt x="303" y="397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3" y="400"/>
                    </a:lnTo>
                    <a:lnTo>
                      <a:pt x="305" y="400"/>
                    </a:lnTo>
                    <a:lnTo>
                      <a:pt x="305" y="402"/>
                    </a:lnTo>
                    <a:lnTo>
                      <a:pt x="307" y="405"/>
                    </a:lnTo>
                    <a:lnTo>
                      <a:pt x="305" y="407"/>
                    </a:lnTo>
                    <a:lnTo>
                      <a:pt x="307" y="407"/>
                    </a:lnTo>
                    <a:lnTo>
                      <a:pt x="307" y="409"/>
                    </a:lnTo>
                    <a:lnTo>
                      <a:pt x="310" y="409"/>
                    </a:lnTo>
                    <a:lnTo>
                      <a:pt x="310" y="409"/>
                    </a:lnTo>
                    <a:lnTo>
                      <a:pt x="312" y="412"/>
                    </a:lnTo>
                    <a:lnTo>
                      <a:pt x="314" y="414"/>
                    </a:lnTo>
                    <a:lnTo>
                      <a:pt x="314" y="414"/>
                    </a:lnTo>
                    <a:lnTo>
                      <a:pt x="314" y="414"/>
                    </a:lnTo>
                    <a:lnTo>
                      <a:pt x="317" y="414"/>
                    </a:lnTo>
                    <a:lnTo>
                      <a:pt x="317" y="414"/>
                    </a:lnTo>
                    <a:lnTo>
                      <a:pt x="319" y="416"/>
                    </a:lnTo>
                    <a:lnTo>
                      <a:pt x="321" y="416"/>
                    </a:lnTo>
                    <a:lnTo>
                      <a:pt x="324" y="416"/>
                    </a:lnTo>
                    <a:lnTo>
                      <a:pt x="324" y="419"/>
                    </a:lnTo>
                    <a:lnTo>
                      <a:pt x="326" y="419"/>
                    </a:lnTo>
                    <a:lnTo>
                      <a:pt x="326" y="421"/>
                    </a:lnTo>
                    <a:lnTo>
                      <a:pt x="326" y="423"/>
                    </a:lnTo>
                    <a:lnTo>
                      <a:pt x="326" y="423"/>
                    </a:lnTo>
                    <a:lnTo>
                      <a:pt x="326" y="426"/>
                    </a:lnTo>
                    <a:lnTo>
                      <a:pt x="329" y="426"/>
                    </a:lnTo>
                    <a:lnTo>
                      <a:pt x="329" y="426"/>
                    </a:lnTo>
                    <a:lnTo>
                      <a:pt x="329" y="428"/>
                    </a:lnTo>
                    <a:lnTo>
                      <a:pt x="331" y="428"/>
                    </a:lnTo>
                    <a:lnTo>
                      <a:pt x="331" y="431"/>
                    </a:lnTo>
                    <a:lnTo>
                      <a:pt x="331" y="431"/>
                    </a:lnTo>
                    <a:lnTo>
                      <a:pt x="331" y="435"/>
                    </a:lnTo>
                    <a:lnTo>
                      <a:pt x="331" y="438"/>
                    </a:lnTo>
                    <a:lnTo>
                      <a:pt x="331" y="438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2"/>
                    </a:lnTo>
                    <a:lnTo>
                      <a:pt x="333" y="440"/>
                    </a:lnTo>
                    <a:lnTo>
                      <a:pt x="333" y="440"/>
                    </a:lnTo>
                    <a:lnTo>
                      <a:pt x="336" y="440"/>
                    </a:lnTo>
                    <a:lnTo>
                      <a:pt x="336" y="440"/>
                    </a:lnTo>
                    <a:lnTo>
                      <a:pt x="338" y="440"/>
                    </a:lnTo>
                    <a:lnTo>
                      <a:pt x="338" y="440"/>
                    </a:lnTo>
                    <a:lnTo>
                      <a:pt x="338" y="440"/>
                    </a:lnTo>
                    <a:lnTo>
                      <a:pt x="340" y="442"/>
                    </a:lnTo>
                    <a:lnTo>
                      <a:pt x="340" y="442"/>
                    </a:lnTo>
                    <a:lnTo>
                      <a:pt x="343" y="445"/>
                    </a:lnTo>
                    <a:lnTo>
                      <a:pt x="343" y="445"/>
                    </a:lnTo>
                    <a:lnTo>
                      <a:pt x="343" y="445"/>
                    </a:lnTo>
                    <a:lnTo>
                      <a:pt x="343" y="445"/>
                    </a:lnTo>
                    <a:lnTo>
                      <a:pt x="343" y="445"/>
                    </a:lnTo>
                    <a:lnTo>
                      <a:pt x="345" y="445"/>
                    </a:lnTo>
                    <a:lnTo>
                      <a:pt x="345" y="445"/>
                    </a:lnTo>
                    <a:lnTo>
                      <a:pt x="347" y="447"/>
                    </a:lnTo>
                    <a:lnTo>
                      <a:pt x="347" y="447"/>
                    </a:lnTo>
                    <a:lnTo>
                      <a:pt x="347" y="447"/>
                    </a:lnTo>
                    <a:lnTo>
                      <a:pt x="347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0" y="447"/>
                    </a:lnTo>
                    <a:lnTo>
                      <a:pt x="352" y="447"/>
                    </a:lnTo>
                    <a:lnTo>
                      <a:pt x="352" y="445"/>
                    </a:lnTo>
                    <a:lnTo>
                      <a:pt x="352" y="445"/>
                    </a:lnTo>
                    <a:lnTo>
                      <a:pt x="352" y="447"/>
                    </a:lnTo>
                    <a:lnTo>
                      <a:pt x="352" y="447"/>
                    </a:lnTo>
                    <a:lnTo>
                      <a:pt x="350" y="447"/>
                    </a:lnTo>
                    <a:lnTo>
                      <a:pt x="352" y="450"/>
                    </a:lnTo>
                    <a:lnTo>
                      <a:pt x="352" y="450"/>
                    </a:lnTo>
                    <a:lnTo>
                      <a:pt x="352" y="450"/>
                    </a:lnTo>
                    <a:lnTo>
                      <a:pt x="352" y="447"/>
                    </a:lnTo>
                    <a:lnTo>
                      <a:pt x="352" y="447"/>
                    </a:lnTo>
                    <a:lnTo>
                      <a:pt x="352" y="447"/>
                    </a:lnTo>
                    <a:lnTo>
                      <a:pt x="355" y="447"/>
                    </a:lnTo>
                    <a:lnTo>
                      <a:pt x="355" y="447"/>
                    </a:lnTo>
                    <a:lnTo>
                      <a:pt x="352" y="450"/>
                    </a:lnTo>
                    <a:lnTo>
                      <a:pt x="352" y="450"/>
                    </a:lnTo>
                    <a:lnTo>
                      <a:pt x="352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5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7" y="450"/>
                    </a:lnTo>
                    <a:lnTo>
                      <a:pt x="359" y="450"/>
                    </a:lnTo>
                    <a:lnTo>
                      <a:pt x="359" y="447"/>
                    </a:lnTo>
                    <a:lnTo>
                      <a:pt x="362" y="447"/>
                    </a:lnTo>
                    <a:lnTo>
                      <a:pt x="362" y="447"/>
                    </a:lnTo>
                    <a:lnTo>
                      <a:pt x="362" y="445"/>
                    </a:lnTo>
                    <a:lnTo>
                      <a:pt x="362" y="445"/>
                    </a:lnTo>
                    <a:lnTo>
                      <a:pt x="362" y="442"/>
                    </a:lnTo>
                    <a:lnTo>
                      <a:pt x="364" y="445"/>
                    </a:lnTo>
                    <a:lnTo>
                      <a:pt x="364" y="445"/>
                    </a:lnTo>
                    <a:lnTo>
                      <a:pt x="366" y="445"/>
                    </a:lnTo>
                    <a:lnTo>
                      <a:pt x="369" y="445"/>
                    </a:lnTo>
                    <a:lnTo>
                      <a:pt x="369" y="445"/>
                    </a:lnTo>
                    <a:lnTo>
                      <a:pt x="369" y="445"/>
                    </a:lnTo>
                    <a:lnTo>
                      <a:pt x="369" y="447"/>
                    </a:lnTo>
                    <a:lnTo>
                      <a:pt x="369" y="447"/>
                    </a:lnTo>
                    <a:lnTo>
                      <a:pt x="369" y="450"/>
                    </a:lnTo>
                    <a:lnTo>
                      <a:pt x="366" y="450"/>
                    </a:lnTo>
                    <a:lnTo>
                      <a:pt x="366" y="450"/>
                    </a:lnTo>
                    <a:lnTo>
                      <a:pt x="366" y="450"/>
                    </a:lnTo>
                    <a:lnTo>
                      <a:pt x="366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4" y="450"/>
                    </a:lnTo>
                    <a:lnTo>
                      <a:pt x="362" y="450"/>
                    </a:lnTo>
                    <a:lnTo>
                      <a:pt x="362" y="450"/>
                    </a:lnTo>
                    <a:lnTo>
                      <a:pt x="362" y="450"/>
                    </a:lnTo>
                    <a:lnTo>
                      <a:pt x="362" y="450"/>
                    </a:lnTo>
                    <a:lnTo>
                      <a:pt x="359" y="450"/>
                    </a:lnTo>
                    <a:lnTo>
                      <a:pt x="359" y="450"/>
                    </a:lnTo>
                    <a:lnTo>
                      <a:pt x="359" y="452"/>
                    </a:lnTo>
                    <a:lnTo>
                      <a:pt x="357" y="452"/>
                    </a:lnTo>
                    <a:lnTo>
                      <a:pt x="357" y="452"/>
                    </a:lnTo>
                    <a:lnTo>
                      <a:pt x="359" y="452"/>
                    </a:lnTo>
                    <a:lnTo>
                      <a:pt x="359" y="452"/>
                    </a:lnTo>
                    <a:lnTo>
                      <a:pt x="359" y="454"/>
                    </a:lnTo>
                    <a:lnTo>
                      <a:pt x="359" y="454"/>
                    </a:lnTo>
                    <a:lnTo>
                      <a:pt x="359" y="457"/>
                    </a:lnTo>
                    <a:lnTo>
                      <a:pt x="359" y="457"/>
                    </a:lnTo>
                    <a:lnTo>
                      <a:pt x="362" y="459"/>
                    </a:lnTo>
                    <a:lnTo>
                      <a:pt x="362" y="461"/>
                    </a:lnTo>
                    <a:lnTo>
                      <a:pt x="362" y="461"/>
                    </a:lnTo>
                    <a:lnTo>
                      <a:pt x="362" y="461"/>
                    </a:lnTo>
                    <a:lnTo>
                      <a:pt x="364" y="461"/>
                    </a:lnTo>
                    <a:lnTo>
                      <a:pt x="364" y="461"/>
                    </a:lnTo>
                    <a:lnTo>
                      <a:pt x="364" y="461"/>
                    </a:lnTo>
                    <a:lnTo>
                      <a:pt x="364" y="461"/>
                    </a:lnTo>
                    <a:lnTo>
                      <a:pt x="364" y="464"/>
                    </a:lnTo>
                    <a:lnTo>
                      <a:pt x="366" y="466"/>
                    </a:lnTo>
                    <a:lnTo>
                      <a:pt x="366" y="466"/>
                    </a:lnTo>
                    <a:lnTo>
                      <a:pt x="369" y="466"/>
                    </a:lnTo>
                    <a:lnTo>
                      <a:pt x="371" y="466"/>
                    </a:lnTo>
                    <a:lnTo>
                      <a:pt x="371" y="466"/>
                    </a:lnTo>
                    <a:lnTo>
                      <a:pt x="371" y="466"/>
                    </a:lnTo>
                    <a:lnTo>
                      <a:pt x="371" y="466"/>
                    </a:lnTo>
                    <a:lnTo>
                      <a:pt x="374" y="466"/>
                    </a:lnTo>
                    <a:lnTo>
                      <a:pt x="374" y="464"/>
                    </a:lnTo>
                    <a:lnTo>
                      <a:pt x="371" y="464"/>
                    </a:lnTo>
                    <a:lnTo>
                      <a:pt x="374" y="464"/>
                    </a:lnTo>
                    <a:lnTo>
                      <a:pt x="374" y="464"/>
                    </a:lnTo>
                    <a:lnTo>
                      <a:pt x="374" y="464"/>
                    </a:lnTo>
                    <a:lnTo>
                      <a:pt x="374" y="461"/>
                    </a:lnTo>
                    <a:lnTo>
                      <a:pt x="374" y="461"/>
                    </a:lnTo>
                    <a:lnTo>
                      <a:pt x="374" y="459"/>
                    </a:lnTo>
                    <a:lnTo>
                      <a:pt x="374" y="459"/>
                    </a:lnTo>
                    <a:lnTo>
                      <a:pt x="376" y="452"/>
                    </a:lnTo>
                    <a:lnTo>
                      <a:pt x="376" y="452"/>
                    </a:lnTo>
                    <a:lnTo>
                      <a:pt x="376" y="450"/>
                    </a:lnTo>
                    <a:lnTo>
                      <a:pt x="374" y="447"/>
                    </a:lnTo>
                    <a:lnTo>
                      <a:pt x="374" y="447"/>
                    </a:lnTo>
                    <a:lnTo>
                      <a:pt x="374" y="447"/>
                    </a:lnTo>
                    <a:lnTo>
                      <a:pt x="376" y="445"/>
                    </a:lnTo>
                    <a:lnTo>
                      <a:pt x="376" y="442"/>
                    </a:lnTo>
                    <a:lnTo>
                      <a:pt x="376" y="442"/>
                    </a:lnTo>
                    <a:lnTo>
                      <a:pt x="376" y="440"/>
                    </a:lnTo>
                    <a:lnTo>
                      <a:pt x="378" y="442"/>
                    </a:lnTo>
                    <a:lnTo>
                      <a:pt x="378" y="440"/>
                    </a:lnTo>
                    <a:lnTo>
                      <a:pt x="378" y="440"/>
                    </a:lnTo>
                    <a:lnTo>
                      <a:pt x="378" y="440"/>
                    </a:lnTo>
                    <a:lnTo>
                      <a:pt x="376" y="438"/>
                    </a:lnTo>
                    <a:lnTo>
                      <a:pt x="376" y="438"/>
                    </a:lnTo>
                    <a:lnTo>
                      <a:pt x="374" y="438"/>
                    </a:lnTo>
                    <a:lnTo>
                      <a:pt x="374" y="438"/>
                    </a:lnTo>
                    <a:lnTo>
                      <a:pt x="374" y="440"/>
                    </a:lnTo>
                    <a:lnTo>
                      <a:pt x="374" y="440"/>
                    </a:lnTo>
                    <a:lnTo>
                      <a:pt x="371" y="442"/>
                    </a:lnTo>
                    <a:lnTo>
                      <a:pt x="371" y="442"/>
                    </a:lnTo>
                    <a:lnTo>
                      <a:pt x="369" y="440"/>
                    </a:lnTo>
                    <a:lnTo>
                      <a:pt x="369" y="438"/>
                    </a:lnTo>
                    <a:lnTo>
                      <a:pt x="369" y="438"/>
                    </a:lnTo>
                    <a:lnTo>
                      <a:pt x="366" y="438"/>
                    </a:lnTo>
                    <a:lnTo>
                      <a:pt x="366" y="438"/>
                    </a:lnTo>
                    <a:lnTo>
                      <a:pt x="364" y="435"/>
                    </a:lnTo>
                    <a:lnTo>
                      <a:pt x="364" y="435"/>
                    </a:lnTo>
                    <a:lnTo>
                      <a:pt x="364" y="435"/>
                    </a:lnTo>
                    <a:lnTo>
                      <a:pt x="364" y="435"/>
                    </a:lnTo>
                    <a:lnTo>
                      <a:pt x="364" y="435"/>
                    </a:lnTo>
                    <a:lnTo>
                      <a:pt x="364" y="435"/>
                    </a:lnTo>
                    <a:lnTo>
                      <a:pt x="362" y="435"/>
                    </a:lnTo>
                    <a:lnTo>
                      <a:pt x="362" y="435"/>
                    </a:lnTo>
                    <a:lnTo>
                      <a:pt x="362" y="435"/>
                    </a:lnTo>
                    <a:lnTo>
                      <a:pt x="362" y="435"/>
                    </a:lnTo>
                    <a:lnTo>
                      <a:pt x="362" y="435"/>
                    </a:lnTo>
                    <a:lnTo>
                      <a:pt x="362" y="435"/>
                    </a:lnTo>
                    <a:lnTo>
                      <a:pt x="359" y="435"/>
                    </a:lnTo>
                    <a:lnTo>
                      <a:pt x="359" y="438"/>
                    </a:lnTo>
                    <a:lnTo>
                      <a:pt x="357" y="438"/>
                    </a:lnTo>
                    <a:lnTo>
                      <a:pt x="357" y="440"/>
                    </a:lnTo>
                    <a:lnTo>
                      <a:pt x="357" y="440"/>
                    </a:lnTo>
                    <a:lnTo>
                      <a:pt x="357" y="440"/>
                    </a:lnTo>
                    <a:lnTo>
                      <a:pt x="355" y="440"/>
                    </a:lnTo>
                    <a:lnTo>
                      <a:pt x="355" y="438"/>
                    </a:lnTo>
                    <a:lnTo>
                      <a:pt x="355" y="438"/>
                    </a:lnTo>
                    <a:lnTo>
                      <a:pt x="355" y="438"/>
                    </a:lnTo>
                    <a:lnTo>
                      <a:pt x="355" y="438"/>
                    </a:lnTo>
                    <a:lnTo>
                      <a:pt x="355" y="438"/>
                    </a:lnTo>
                    <a:lnTo>
                      <a:pt x="355" y="438"/>
                    </a:lnTo>
                    <a:lnTo>
                      <a:pt x="357" y="435"/>
                    </a:lnTo>
                    <a:lnTo>
                      <a:pt x="355" y="435"/>
                    </a:lnTo>
                    <a:lnTo>
                      <a:pt x="355" y="433"/>
                    </a:lnTo>
                    <a:lnTo>
                      <a:pt x="355" y="433"/>
                    </a:lnTo>
                    <a:lnTo>
                      <a:pt x="355" y="433"/>
                    </a:lnTo>
                    <a:lnTo>
                      <a:pt x="355" y="431"/>
                    </a:lnTo>
                    <a:lnTo>
                      <a:pt x="355" y="431"/>
                    </a:lnTo>
                    <a:lnTo>
                      <a:pt x="357" y="431"/>
                    </a:lnTo>
                    <a:lnTo>
                      <a:pt x="359" y="431"/>
                    </a:lnTo>
                    <a:lnTo>
                      <a:pt x="359" y="428"/>
                    </a:lnTo>
                    <a:lnTo>
                      <a:pt x="359" y="428"/>
                    </a:lnTo>
                    <a:lnTo>
                      <a:pt x="359" y="428"/>
                    </a:lnTo>
                    <a:lnTo>
                      <a:pt x="359" y="428"/>
                    </a:lnTo>
                    <a:lnTo>
                      <a:pt x="357" y="426"/>
                    </a:lnTo>
                    <a:lnTo>
                      <a:pt x="357" y="426"/>
                    </a:lnTo>
                    <a:lnTo>
                      <a:pt x="357" y="426"/>
                    </a:lnTo>
                    <a:lnTo>
                      <a:pt x="355" y="426"/>
                    </a:lnTo>
                    <a:lnTo>
                      <a:pt x="355" y="423"/>
                    </a:lnTo>
                    <a:lnTo>
                      <a:pt x="355" y="423"/>
                    </a:lnTo>
                    <a:lnTo>
                      <a:pt x="355" y="421"/>
                    </a:lnTo>
                    <a:lnTo>
                      <a:pt x="355" y="421"/>
                    </a:lnTo>
                    <a:lnTo>
                      <a:pt x="355" y="421"/>
                    </a:lnTo>
                    <a:lnTo>
                      <a:pt x="352" y="419"/>
                    </a:lnTo>
                    <a:lnTo>
                      <a:pt x="352" y="419"/>
                    </a:lnTo>
                    <a:lnTo>
                      <a:pt x="352" y="419"/>
                    </a:lnTo>
                    <a:lnTo>
                      <a:pt x="352" y="416"/>
                    </a:lnTo>
                    <a:lnTo>
                      <a:pt x="350" y="416"/>
                    </a:lnTo>
                    <a:lnTo>
                      <a:pt x="347" y="414"/>
                    </a:lnTo>
                    <a:lnTo>
                      <a:pt x="347" y="414"/>
                    </a:lnTo>
                    <a:lnTo>
                      <a:pt x="347" y="414"/>
                    </a:lnTo>
                    <a:lnTo>
                      <a:pt x="345" y="412"/>
                    </a:lnTo>
                    <a:lnTo>
                      <a:pt x="345" y="412"/>
                    </a:lnTo>
                    <a:lnTo>
                      <a:pt x="343" y="412"/>
                    </a:lnTo>
                    <a:lnTo>
                      <a:pt x="343" y="412"/>
                    </a:lnTo>
                    <a:lnTo>
                      <a:pt x="343" y="412"/>
                    </a:lnTo>
                    <a:lnTo>
                      <a:pt x="343" y="412"/>
                    </a:lnTo>
                    <a:lnTo>
                      <a:pt x="343" y="412"/>
                    </a:lnTo>
                    <a:lnTo>
                      <a:pt x="343" y="409"/>
                    </a:lnTo>
                    <a:lnTo>
                      <a:pt x="343" y="409"/>
                    </a:lnTo>
                    <a:lnTo>
                      <a:pt x="343" y="409"/>
                    </a:lnTo>
                    <a:lnTo>
                      <a:pt x="343" y="409"/>
                    </a:lnTo>
                    <a:lnTo>
                      <a:pt x="343" y="409"/>
                    </a:lnTo>
                    <a:lnTo>
                      <a:pt x="345" y="405"/>
                    </a:lnTo>
                    <a:lnTo>
                      <a:pt x="345" y="405"/>
                    </a:lnTo>
                    <a:lnTo>
                      <a:pt x="345" y="402"/>
                    </a:lnTo>
                    <a:lnTo>
                      <a:pt x="347" y="405"/>
                    </a:lnTo>
                    <a:lnTo>
                      <a:pt x="347" y="405"/>
                    </a:lnTo>
                    <a:lnTo>
                      <a:pt x="350" y="405"/>
                    </a:lnTo>
                    <a:lnTo>
                      <a:pt x="350" y="405"/>
                    </a:lnTo>
                    <a:lnTo>
                      <a:pt x="350" y="405"/>
                    </a:lnTo>
                    <a:lnTo>
                      <a:pt x="352" y="405"/>
                    </a:lnTo>
                    <a:lnTo>
                      <a:pt x="355" y="405"/>
                    </a:lnTo>
                    <a:lnTo>
                      <a:pt x="357" y="405"/>
                    </a:lnTo>
                    <a:lnTo>
                      <a:pt x="357" y="405"/>
                    </a:lnTo>
                    <a:lnTo>
                      <a:pt x="359" y="405"/>
                    </a:lnTo>
                    <a:lnTo>
                      <a:pt x="359" y="405"/>
                    </a:lnTo>
                    <a:lnTo>
                      <a:pt x="359" y="402"/>
                    </a:lnTo>
                    <a:lnTo>
                      <a:pt x="359" y="402"/>
                    </a:lnTo>
                    <a:lnTo>
                      <a:pt x="362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4" y="402"/>
                    </a:lnTo>
                    <a:lnTo>
                      <a:pt x="366" y="405"/>
                    </a:lnTo>
                    <a:lnTo>
                      <a:pt x="366" y="402"/>
                    </a:lnTo>
                    <a:lnTo>
                      <a:pt x="366" y="402"/>
                    </a:lnTo>
                    <a:lnTo>
                      <a:pt x="366" y="402"/>
                    </a:lnTo>
                    <a:lnTo>
                      <a:pt x="364" y="400"/>
                    </a:lnTo>
                    <a:lnTo>
                      <a:pt x="364" y="400"/>
                    </a:lnTo>
                    <a:lnTo>
                      <a:pt x="364" y="400"/>
                    </a:lnTo>
                    <a:lnTo>
                      <a:pt x="362" y="400"/>
                    </a:lnTo>
                    <a:lnTo>
                      <a:pt x="362" y="400"/>
                    </a:lnTo>
                    <a:lnTo>
                      <a:pt x="362" y="400"/>
                    </a:lnTo>
                    <a:lnTo>
                      <a:pt x="362" y="400"/>
                    </a:lnTo>
                    <a:lnTo>
                      <a:pt x="362" y="400"/>
                    </a:lnTo>
                    <a:lnTo>
                      <a:pt x="357" y="397"/>
                    </a:lnTo>
                    <a:lnTo>
                      <a:pt x="355" y="395"/>
                    </a:lnTo>
                    <a:lnTo>
                      <a:pt x="355" y="395"/>
                    </a:lnTo>
                    <a:lnTo>
                      <a:pt x="352" y="393"/>
                    </a:lnTo>
                    <a:lnTo>
                      <a:pt x="352" y="395"/>
                    </a:lnTo>
                    <a:lnTo>
                      <a:pt x="347" y="395"/>
                    </a:lnTo>
                    <a:lnTo>
                      <a:pt x="343" y="393"/>
                    </a:lnTo>
                    <a:lnTo>
                      <a:pt x="340" y="393"/>
                    </a:lnTo>
                    <a:lnTo>
                      <a:pt x="340" y="393"/>
                    </a:lnTo>
                    <a:lnTo>
                      <a:pt x="340" y="390"/>
                    </a:lnTo>
                    <a:lnTo>
                      <a:pt x="340" y="390"/>
                    </a:lnTo>
                    <a:lnTo>
                      <a:pt x="338" y="390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8" y="393"/>
                    </a:lnTo>
                    <a:lnTo>
                      <a:pt x="336" y="390"/>
                    </a:lnTo>
                    <a:lnTo>
                      <a:pt x="338" y="390"/>
                    </a:lnTo>
                    <a:lnTo>
                      <a:pt x="336" y="388"/>
                    </a:lnTo>
                    <a:lnTo>
                      <a:pt x="336" y="388"/>
                    </a:lnTo>
                    <a:lnTo>
                      <a:pt x="336" y="388"/>
                    </a:lnTo>
                    <a:lnTo>
                      <a:pt x="336" y="388"/>
                    </a:lnTo>
                    <a:lnTo>
                      <a:pt x="336" y="388"/>
                    </a:lnTo>
                    <a:lnTo>
                      <a:pt x="336" y="388"/>
                    </a:lnTo>
                    <a:lnTo>
                      <a:pt x="336" y="386"/>
                    </a:lnTo>
                    <a:lnTo>
                      <a:pt x="336" y="386"/>
                    </a:lnTo>
                    <a:lnTo>
                      <a:pt x="336" y="388"/>
                    </a:lnTo>
                    <a:lnTo>
                      <a:pt x="333" y="388"/>
                    </a:lnTo>
                    <a:lnTo>
                      <a:pt x="333" y="388"/>
                    </a:lnTo>
                    <a:lnTo>
                      <a:pt x="333" y="388"/>
                    </a:lnTo>
                    <a:lnTo>
                      <a:pt x="333" y="386"/>
                    </a:lnTo>
                    <a:lnTo>
                      <a:pt x="333" y="386"/>
                    </a:lnTo>
                    <a:lnTo>
                      <a:pt x="333" y="383"/>
                    </a:lnTo>
                    <a:lnTo>
                      <a:pt x="333" y="383"/>
                    </a:lnTo>
                    <a:lnTo>
                      <a:pt x="333" y="383"/>
                    </a:lnTo>
                    <a:lnTo>
                      <a:pt x="333" y="383"/>
                    </a:lnTo>
                    <a:lnTo>
                      <a:pt x="333" y="383"/>
                    </a:lnTo>
                    <a:lnTo>
                      <a:pt x="333" y="386"/>
                    </a:lnTo>
                    <a:lnTo>
                      <a:pt x="333" y="386"/>
                    </a:lnTo>
                    <a:lnTo>
                      <a:pt x="331" y="386"/>
                    </a:lnTo>
                    <a:lnTo>
                      <a:pt x="331" y="386"/>
                    </a:lnTo>
                    <a:lnTo>
                      <a:pt x="331" y="386"/>
                    </a:lnTo>
                    <a:lnTo>
                      <a:pt x="331" y="386"/>
                    </a:lnTo>
                    <a:lnTo>
                      <a:pt x="331" y="386"/>
                    </a:lnTo>
                    <a:lnTo>
                      <a:pt x="329" y="386"/>
                    </a:lnTo>
                    <a:lnTo>
                      <a:pt x="329" y="386"/>
                    </a:lnTo>
                    <a:lnTo>
                      <a:pt x="329" y="386"/>
                    </a:lnTo>
                    <a:lnTo>
                      <a:pt x="329" y="388"/>
                    </a:lnTo>
                    <a:lnTo>
                      <a:pt x="329" y="388"/>
                    </a:lnTo>
                    <a:lnTo>
                      <a:pt x="329" y="388"/>
                    </a:lnTo>
                    <a:lnTo>
                      <a:pt x="329" y="388"/>
                    </a:lnTo>
                    <a:lnTo>
                      <a:pt x="329" y="388"/>
                    </a:lnTo>
                    <a:lnTo>
                      <a:pt x="326" y="388"/>
                    </a:lnTo>
                    <a:lnTo>
                      <a:pt x="326" y="390"/>
                    </a:lnTo>
                    <a:lnTo>
                      <a:pt x="329" y="390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33" y="390"/>
                    </a:lnTo>
                    <a:lnTo>
                      <a:pt x="333" y="390"/>
                    </a:lnTo>
                    <a:lnTo>
                      <a:pt x="333" y="390"/>
                    </a:lnTo>
                    <a:lnTo>
                      <a:pt x="333" y="390"/>
                    </a:lnTo>
                    <a:lnTo>
                      <a:pt x="333" y="393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31" y="395"/>
                    </a:lnTo>
                    <a:lnTo>
                      <a:pt x="331" y="395"/>
                    </a:lnTo>
                    <a:lnTo>
                      <a:pt x="331" y="397"/>
                    </a:lnTo>
                    <a:lnTo>
                      <a:pt x="331" y="397"/>
                    </a:lnTo>
                    <a:lnTo>
                      <a:pt x="331" y="397"/>
                    </a:lnTo>
                    <a:lnTo>
                      <a:pt x="331" y="400"/>
                    </a:lnTo>
                    <a:lnTo>
                      <a:pt x="331" y="400"/>
                    </a:lnTo>
                    <a:lnTo>
                      <a:pt x="331" y="400"/>
                    </a:lnTo>
                    <a:lnTo>
                      <a:pt x="329" y="402"/>
                    </a:lnTo>
                    <a:lnTo>
                      <a:pt x="329" y="402"/>
                    </a:lnTo>
                    <a:lnTo>
                      <a:pt x="326" y="402"/>
                    </a:lnTo>
                    <a:lnTo>
                      <a:pt x="326" y="402"/>
                    </a:lnTo>
                    <a:lnTo>
                      <a:pt x="324" y="402"/>
                    </a:lnTo>
                    <a:lnTo>
                      <a:pt x="321" y="402"/>
                    </a:lnTo>
                    <a:lnTo>
                      <a:pt x="321" y="405"/>
                    </a:lnTo>
                    <a:lnTo>
                      <a:pt x="321" y="405"/>
                    </a:lnTo>
                    <a:lnTo>
                      <a:pt x="319" y="402"/>
                    </a:lnTo>
                    <a:lnTo>
                      <a:pt x="319" y="402"/>
                    </a:lnTo>
                    <a:lnTo>
                      <a:pt x="319" y="400"/>
                    </a:lnTo>
                    <a:lnTo>
                      <a:pt x="319" y="400"/>
                    </a:lnTo>
                    <a:lnTo>
                      <a:pt x="319" y="397"/>
                    </a:lnTo>
                    <a:lnTo>
                      <a:pt x="319" y="395"/>
                    </a:lnTo>
                    <a:lnTo>
                      <a:pt x="319" y="395"/>
                    </a:lnTo>
                    <a:lnTo>
                      <a:pt x="319" y="395"/>
                    </a:lnTo>
                    <a:lnTo>
                      <a:pt x="319" y="395"/>
                    </a:lnTo>
                    <a:lnTo>
                      <a:pt x="319" y="395"/>
                    </a:lnTo>
                    <a:lnTo>
                      <a:pt x="319" y="395"/>
                    </a:lnTo>
                    <a:lnTo>
                      <a:pt x="319" y="393"/>
                    </a:lnTo>
                    <a:lnTo>
                      <a:pt x="319" y="393"/>
                    </a:lnTo>
                    <a:lnTo>
                      <a:pt x="319" y="390"/>
                    </a:lnTo>
                    <a:lnTo>
                      <a:pt x="319" y="390"/>
                    </a:lnTo>
                    <a:lnTo>
                      <a:pt x="319" y="390"/>
                    </a:lnTo>
                    <a:lnTo>
                      <a:pt x="319" y="388"/>
                    </a:lnTo>
                    <a:lnTo>
                      <a:pt x="317" y="388"/>
                    </a:lnTo>
                    <a:lnTo>
                      <a:pt x="317" y="386"/>
                    </a:lnTo>
                    <a:lnTo>
                      <a:pt x="317" y="386"/>
                    </a:lnTo>
                    <a:lnTo>
                      <a:pt x="317" y="386"/>
                    </a:lnTo>
                    <a:lnTo>
                      <a:pt x="319" y="383"/>
                    </a:lnTo>
                    <a:lnTo>
                      <a:pt x="317" y="383"/>
                    </a:lnTo>
                    <a:lnTo>
                      <a:pt x="317" y="383"/>
                    </a:lnTo>
                    <a:lnTo>
                      <a:pt x="317" y="383"/>
                    </a:lnTo>
                    <a:lnTo>
                      <a:pt x="317" y="383"/>
                    </a:lnTo>
                    <a:lnTo>
                      <a:pt x="317" y="383"/>
                    </a:lnTo>
                    <a:lnTo>
                      <a:pt x="314" y="381"/>
                    </a:lnTo>
                    <a:lnTo>
                      <a:pt x="312" y="379"/>
                    </a:lnTo>
                    <a:lnTo>
                      <a:pt x="312" y="379"/>
                    </a:lnTo>
                    <a:lnTo>
                      <a:pt x="312" y="379"/>
                    </a:lnTo>
                    <a:lnTo>
                      <a:pt x="312" y="379"/>
                    </a:lnTo>
                    <a:lnTo>
                      <a:pt x="310" y="379"/>
                    </a:lnTo>
                    <a:lnTo>
                      <a:pt x="310" y="376"/>
                    </a:lnTo>
                    <a:lnTo>
                      <a:pt x="310" y="376"/>
                    </a:lnTo>
                    <a:lnTo>
                      <a:pt x="310" y="376"/>
                    </a:lnTo>
                    <a:lnTo>
                      <a:pt x="310" y="376"/>
                    </a:lnTo>
                    <a:lnTo>
                      <a:pt x="310" y="374"/>
                    </a:lnTo>
                    <a:lnTo>
                      <a:pt x="307" y="374"/>
                    </a:lnTo>
                    <a:lnTo>
                      <a:pt x="307" y="374"/>
                    </a:lnTo>
                    <a:lnTo>
                      <a:pt x="305" y="374"/>
                    </a:lnTo>
                    <a:lnTo>
                      <a:pt x="305" y="374"/>
                    </a:lnTo>
                    <a:lnTo>
                      <a:pt x="305" y="371"/>
                    </a:lnTo>
                    <a:lnTo>
                      <a:pt x="305" y="371"/>
                    </a:lnTo>
                    <a:lnTo>
                      <a:pt x="305" y="371"/>
                    </a:lnTo>
                    <a:lnTo>
                      <a:pt x="305" y="371"/>
                    </a:lnTo>
                    <a:lnTo>
                      <a:pt x="303" y="371"/>
                    </a:lnTo>
                    <a:lnTo>
                      <a:pt x="303" y="371"/>
                    </a:lnTo>
                    <a:lnTo>
                      <a:pt x="303" y="371"/>
                    </a:lnTo>
                    <a:lnTo>
                      <a:pt x="303" y="371"/>
                    </a:lnTo>
                    <a:lnTo>
                      <a:pt x="303" y="371"/>
                    </a:lnTo>
                    <a:lnTo>
                      <a:pt x="300" y="371"/>
                    </a:lnTo>
                    <a:lnTo>
                      <a:pt x="300" y="371"/>
                    </a:lnTo>
                    <a:lnTo>
                      <a:pt x="300" y="369"/>
                    </a:lnTo>
                    <a:lnTo>
                      <a:pt x="300" y="371"/>
                    </a:lnTo>
                    <a:lnTo>
                      <a:pt x="298" y="369"/>
                    </a:lnTo>
                    <a:lnTo>
                      <a:pt x="298" y="371"/>
                    </a:lnTo>
                    <a:lnTo>
                      <a:pt x="298" y="371"/>
                    </a:lnTo>
                    <a:lnTo>
                      <a:pt x="300" y="374"/>
                    </a:lnTo>
                    <a:lnTo>
                      <a:pt x="298" y="374"/>
                    </a:lnTo>
                    <a:lnTo>
                      <a:pt x="298" y="374"/>
                    </a:lnTo>
                    <a:lnTo>
                      <a:pt x="298" y="374"/>
                    </a:lnTo>
                    <a:lnTo>
                      <a:pt x="295" y="374"/>
                    </a:lnTo>
                    <a:lnTo>
                      <a:pt x="295" y="374"/>
                    </a:lnTo>
                    <a:lnTo>
                      <a:pt x="295" y="371"/>
                    </a:lnTo>
                    <a:lnTo>
                      <a:pt x="295" y="371"/>
                    </a:lnTo>
                    <a:lnTo>
                      <a:pt x="295" y="371"/>
                    </a:lnTo>
                    <a:lnTo>
                      <a:pt x="295" y="371"/>
                    </a:lnTo>
                    <a:lnTo>
                      <a:pt x="295" y="371"/>
                    </a:lnTo>
                    <a:lnTo>
                      <a:pt x="293" y="371"/>
                    </a:lnTo>
                    <a:lnTo>
                      <a:pt x="291" y="369"/>
                    </a:lnTo>
                    <a:lnTo>
                      <a:pt x="291" y="369"/>
                    </a:lnTo>
                    <a:lnTo>
                      <a:pt x="291" y="371"/>
                    </a:lnTo>
                    <a:lnTo>
                      <a:pt x="291" y="371"/>
                    </a:lnTo>
                    <a:lnTo>
                      <a:pt x="288" y="371"/>
                    </a:lnTo>
                    <a:lnTo>
                      <a:pt x="288" y="369"/>
                    </a:lnTo>
                    <a:lnTo>
                      <a:pt x="288" y="369"/>
                    </a:lnTo>
                    <a:lnTo>
                      <a:pt x="286" y="371"/>
                    </a:lnTo>
                    <a:lnTo>
                      <a:pt x="286" y="371"/>
                    </a:lnTo>
                    <a:lnTo>
                      <a:pt x="286" y="371"/>
                    </a:lnTo>
                    <a:lnTo>
                      <a:pt x="286" y="371"/>
                    </a:lnTo>
                    <a:lnTo>
                      <a:pt x="284" y="371"/>
                    </a:lnTo>
                    <a:lnTo>
                      <a:pt x="284" y="374"/>
                    </a:lnTo>
                    <a:lnTo>
                      <a:pt x="284" y="374"/>
                    </a:lnTo>
                    <a:lnTo>
                      <a:pt x="284" y="371"/>
                    </a:lnTo>
                    <a:lnTo>
                      <a:pt x="284" y="374"/>
                    </a:lnTo>
                    <a:lnTo>
                      <a:pt x="281" y="374"/>
                    </a:lnTo>
                    <a:lnTo>
                      <a:pt x="281" y="376"/>
                    </a:lnTo>
                    <a:lnTo>
                      <a:pt x="284" y="376"/>
                    </a:lnTo>
                    <a:lnTo>
                      <a:pt x="284" y="376"/>
                    </a:lnTo>
                    <a:lnTo>
                      <a:pt x="281" y="376"/>
                    </a:lnTo>
                    <a:lnTo>
                      <a:pt x="281" y="376"/>
                    </a:lnTo>
                    <a:lnTo>
                      <a:pt x="281" y="376"/>
                    </a:lnTo>
                    <a:lnTo>
                      <a:pt x="281" y="376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79"/>
                    </a:lnTo>
                    <a:lnTo>
                      <a:pt x="281" y="381"/>
                    </a:lnTo>
                    <a:lnTo>
                      <a:pt x="281" y="381"/>
                    </a:lnTo>
                    <a:lnTo>
                      <a:pt x="281" y="381"/>
                    </a:lnTo>
                    <a:lnTo>
                      <a:pt x="281" y="383"/>
                    </a:lnTo>
                    <a:lnTo>
                      <a:pt x="279" y="383"/>
                    </a:lnTo>
                    <a:lnTo>
                      <a:pt x="279" y="383"/>
                    </a:lnTo>
                    <a:lnTo>
                      <a:pt x="279" y="383"/>
                    </a:lnTo>
                    <a:lnTo>
                      <a:pt x="279" y="381"/>
                    </a:lnTo>
                    <a:lnTo>
                      <a:pt x="279" y="381"/>
                    </a:lnTo>
                    <a:lnTo>
                      <a:pt x="279" y="381"/>
                    </a:lnTo>
                    <a:lnTo>
                      <a:pt x="279" y="381"/>
                    </a:lnTo>
                    <a:lnTo>
                      <a:pt x="279" y="381"/>
                    </a:lnTo>
                    <a:lnTo>
                      <a:pt x="279" y="381"/>
                    </a:lnTo>
                    <a:lnTo>
                      <a:pt x="277" y="381"/>
                    </a:lnTo>
                    <a:lnTo>
                      <a:pt x="277" y="381"/>
                    </a:lnTo>
                    <a:lnTo>
                      <a:pt x="277" y="381"/>
                    </a:lnTo>
                    <a:lnTo>
                      <a:pt x="277" y="381"/>
                    </a:lnTo>
                    <a:lnTo>
                      <a:pt x="277" y="379"/>
                    </a:lnTo>
                    <a:lnTo>
                      <a:pt x="277" y="379"/>
                    </a:lnTo>
                    <a:lnTo>
                      <a:pt x="277" y="379"/>
                    </a:lnTo>
                    <a:lnTo>
                      <a:pt x="277" y="379"/>
                    </a:lnTo>
                    <a:lnTo>
                      <a:pt x="277" y="376"/>
                    </a:lnTo>
                    <a:lnTo>
                      <a:pt x="277" y="376"/>
                    </a:lnTo>
                    <a:lnTo>
                      <a:pt x="277" y="376"/>
                    </a:lnTo>
                    <a:lnTo>
                      <a:pt x="277" y="376"/>
                    </a:lnTo>
                    <a:lnTo>
                      <a:pt x="277" y="376"/>
                    </a:lnTo>
                    <a:lnTo>
                      <a:pt x="277" y="379"/>
                    </a:lnTo>
                    <a:lnTo>
                      <a:pt x="274" y="379"/>
                    </a:lnTo>
                    <a:lnTo>
                      <a:pt x="274" y="379"/>
                    </a:lnTo>
                    <a:lnTo>
                      <a:pt x="272" y="379"/>
                    </a:lnTo>
                    <a:lnTo>
                      <a:pt x="272" y="381"/>
                    </a:lnTo>
                    <a:lnTo>
                      <a:pt x="272" y="381"/>
                    </a:lnTo>
                    <a:lnTo>
                      <a:pt x="272" y="381"/>
                    </a:lnTo>
                    <a:lnTo>
                      <a:pt x="272" y="381"/>
                    </a:lnTo>
                    <a:lnTo>
                      <a:pt x="272" y="379"/>
                    </a:lnTo>
                    <a:lnTo>
                      <a:pt x="272" y="381"/>
                    </a:lnTo>
                    <a:lnTo>
                      <a:pt x="272" y="383"/>
                    </a:lnTo>
                    <a:lnTo>
                      <a:pt x="274" y="383"/>
                    </a:lnTo>
                    <a:lnTo>
                      <a:pt x="277" y="383"/>
                    </a:lnTo>
                    <a:lnTo>
                      <a:pt x="277" y="386"/>
                    </a:lnTo>
                    <a:lnTo>
                      <a:pt x="279" y="388"/>
                    </a:lnTo>
                    <a:lnTo>
                      <a:pt x="279" y="388"/>
                    </a:lnTo>
                    <a:lnTo>
                      <a:pt x="279" y="388"/>
                    </a:lnTo>
                    <a:lnTo>
                      <a:pt x="279" y="388"/>
                    </a:lnTo>
                    <a:lnTo>
                      <a:pt x="279" y="388"/>
                    </a:lnTo>
                    <a:lnTo>
                      <a:pt x="279" y="390"/>
                    </a:lnTo>
                    <a:lnTo>
                      <a:pt x="279" y="390"/>
                    </a:lnTo>
                    <a:lnTo>
                      <a:pt x="279" y="390"/>
                    </a:lnTo>
                    <a:lnTo>
                      <a:pt x="274" y="388"/>
                    </a:lnTo>
                    <a:lnTo>
                      <a:pt x="272" y="390"/>
                    </a:lnTo>
                    <a:lnTo>
                      <a:pt x="274" y="390"/>
                    </a:lnTo>
                    <a:lnTo>
                      <a:pt x="274" y="393"/>
                    </a:lnTo>
                    <a:lnTo>
                      <a:pt x="274" y="393"/>
                    </a:lnTo>
                    <a:lnTo>
                      <a:pt x="267" y="393"/>
                    </a:lnTo>
                    <a:lnTo>
                      <a:pt x="260" y="388"/>
                    </a:lnTo>
                    <a:lnTo>
                      <a:pt x="260" y="388"/>
                    </a:lnTo>
                    <a:lnTo>
                      <a:pt x="255" y="383"/>
                    </a:lnTo>
                    <a:lnTo>
                      <a:pt x="251" y="381"/>
                    </a:lnTo>
                    <a:lnTo>
                      <a:pt x="251" y="379"/>
                    </a:lnTo>
                    <a:lnTo>
                      <a:pt x="248" y="379"/>
                    </a:lnTo>
                    <a:lnTo>
                      <a:pt x="248" y="379"/>
                    </a:lnTo>
                    <a:lnTo>
                      <a:pt x="251" y="379"/>
                    </a:lnTo>
                    <a:lnTo>
                      <a:pt x="251" y="376"/>
                    </a:lnTo>
                    <a:lnTo>
                      <a:pt x="251" y="376"/>
                    </a:lnTo>
                    <a:lnTo>
                      <a:pt x="251" y="376"/>
                    </a:lnTo>
                    <a:lnTo>
                      <a:pt x="251" y="374"/>
                    </a:lnTo>
                    <a:lnTo>
                      <a:pt x="248" y="374"/>
                    </a:lnTo>
                    <a:lnTo>
                      <a:pt x="248" y="374"/>
                    </a:lnTo>
                    <a:lnTo>
                      <a:pt x="251" y="371"/>
                    </a:lnTo>
                    <a:lnTo>
                      <a:pt x="248" y="371"/>
                    </a:lnTo>
                    <a:lnTo>
                      <a:pt x="248" y="369"/>
                    </a:lnTo>
                    <a:lnTo>
                      <a:pt x="246" y="369"/>
                    </a:lnTo>
                    <a:lnTo>
                      <a:pt x="246" y="367"/>
                    </a:lnTo>
                    <a:lnTo>
                      <a:pt x="246" y="367"/>
                    </a:lnTo>
                    <a:lnTo>
                      <a:pt x="246" y="364"/>
                    </a:lnTo>
                    <a:lnTo>
                      <a:pt x="246" y="362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3" y="352"/>
                    </a:lnTo>
                    <a:lnTo>
                      <a:pt x="243" y="352"/>
                    </a:lnTo>
                    <a:lnTo>
                      <a:pt x="243" y="350"/>
                    </a:lnTo>
                    <a:lnTo>
                      <a:pt x="246" y="350"/>
                    </a:lnTo>
                    <a:lnTo>
                      <a:pt x="246" y="350"/>
                    </a:lnTo>
                    <a:lnTo>
                      <a:pt x="248" y="350"/>
                    </a:lnTo>
                    <a:lnTo>
                      <a:pt x="248" y="350"/>
                    </a:lnTo>
                    <a:lnTo>
                      <a:pt x="248" y="350"/>
                    </a:lnTo>
                    <a:lnTo>
                      <a:pt x="248" y="348"/>
                    </a:lnTo>
                    <a:lnTo>
                      <a:pt x="246" y="345"/>
                    </a:lnTo>
                    <a:lnTo>
                      <a:pt x="243" y="345"/>
                    </a:lnTo>
                    <a:lnTo>
                      <a:pt x="243" y="345"/>
                    </a:lnTo>
                    <a:lnTo>
                      <a:pt x="241" y="343"/>
                    </a:lnTo>
                    <a:lnTo>
                      <a:pt x="241" y="343"/>
                    </a:lnTo>
                    <a:lnTo>
                      <a:pt x="243" y="343"/>
                    </a:lnTo>
                    <a:lnTo>
                      <a:pt x="243" y="341"/>
                    </a:lnTo>
                    <a:lnTo>
                      <a:pt x="241" y="341"/>
                    </a:lnTo>
                    <a:lnTo>
                      <a:pt x="241" y="338"/>
                    </a:lnTo>
                    <a:lnTo>
                      <a:pt x="241" y="338"/>
                    </a:lnTo>
                    <a:lnTo>
                      <a:pt x="241" y="336"/>
                    </a:lnTo>
                    <a:lnTo>
                      <a:pt x="241" y="336"/>
                    </a:lnTo>
                    <a:lnTo>
                      <a:pt x="239" y="334"/>
                    </a:lnTo>
                    <a:lnTo>
                      <a:pt x="239" y="331"/>
                    </a:lnTo>
                    <a:lnTo>
                      <a:pt x="236" y="331"/>
                    </a:lnTo>
                    <a:lnTo>
                      <a:pt x="236" y="326"/>
                    </a:lnTo>
                    <a:lnTo>
                      <a:pt x="236" y="324"/>
                    </a:lnTo>
                    <a:lnTo>
                      <a:pt x="236" y="324"/>
                    </a:lnTo>
                    <a:lnTo>
                      <a:pt x="234" y="324"/>
                    </a:lnTo>
                    <a:lnTo>
                      <a:pt x="232" y="322"/>
                    </a:lnTo>
                    <a:lnTo>
                      <a:pt x="232" y="319"/>
                    </a:lnTo>
                    <a:lnTo>
                      <a:pt x="232" y="319"/>
                    </a:lnTo>
                    <a:lnTo>
                      <a:pt x="232" y="317"/>
                    </a:lnTo>
                    <a:lnTo>
                      <a:pt x="232" y="315"/>
                    </a:lnTo>
                    <a:lnTo>
                      <a:pt x="232" y="315"/>
                    </a:lnTo>
                    <a:lnTo>
                      <a:pt x="232" y="315"/>
                    </a:lnTo>
                    <a:lnTo>
                      <a:pt x="234" y="315"/>
                    </a:lnTo>
                    <a:lnTo>
                      <a:pt x="234" y="312"/>
                    </a:lnTo>
                    <a:lnTo>
                      <a:pt x="236" y="312"/>
                    </a:lnTo>
                    <a:lnTo>
                      <a:pt x="236" y="310"/>
                    </a:lnTo>
                    <a:lnTo>
                      <a:pt x="236" y="308"/>
                    </a:lnTo>
                    <a:lnTo>
                      <a:pt x="236" y="305"/>
                    </a:lnTo>
                    <a:lnTo>
                      <a:pt x="239" y="303"/>
                    </a:lnTo>
                    <a:lnTo>
                      <a:pt x="241" y="303"/>
                    </a:lnTo>
                    <a:lnTo>
                      <a:pt x="241" y="303"/>
                    </a:lnTo>
                    <a:lnTo>
                      <a:pt x="241" y="300"/>
                    </a:lnTo>
                    <a:lnTo>
                      <a:pt x="241" y="300"/>
                    </a:lnTo>
                    <a:lnTo>
                      <a:pt x="243" y="298"/>
                    </a:lnTo>
                    <a:lnTo>
                      <a:pt x="243" y="298"/>
                    </a:lnTo>
                    <a:lnTo>
                      <a:pt x="243" y="298"/>
                    </a:lnTo>
                    <a:lnTo>
                      <a:pt x="241" y="298"/>
                    </a:lnTo>
                    <a:lnTo>
                      <a:pt x="243" y="296"/>
                    </a:lnTo>
                    <a:lnTo>
                      <a:pt x="243" y="296"/>
                    </a:lnTo>
                    <a:lnTo>
                      <a:pt x="243" y="293"/>
                    </a:lnTo>
                    <a:lnTo>
                      <a:pt x="243" y="293"/>
                    </a:lnTo>
                    <a:lnTo>
                      <a:pt x="241" y="293"/>
                    </a:lnTo>
                    <a:lnTo>
                      <a:pt x="241" y="293"/>
                    </a:lnTo>
                    <a:lnTo>
                      <a:pt x="241" y="291"/>
                    </a:lnTo>
                    <a:lnTo>
                      <a:pt x="239" y="291"/>
                    </a:lnTo>
                    <a:lnTo>
                      <a:pt x="239" y="289"/>
                    </a:lnTo>
                    <a:lnTo>
                      <a:pt x="241" y="286"/>
                    </a:lnTo>
                    <a:lnTo>
                      <a:pt x="241" y="286"/>
                    </a:lnTo>
                    <a:lnTo>
                      <a:pt x="241" y="284"/>
                    </a:lnTo>
                    <a:lnTo>
                      <a:pt x="241" y="284"/>
                    </a:lnTo>
                    <a:lnTo>
                      <a:pt x="243" y="281"/>
                    </a:lnTo>
                    <a:lnTo>
                      <a:pt x="246" y="279"/>
                    </a:lnTo>
                    <a:lnTo>
                      <a:pt x="246" y="279"/>
                    </a:lnTo>
                    <a:lnTo>
                      <a:pt x="251" y="277"/>
                    </a:lnTo>
                    <a:lnTo>
                      <a:pt x="251" y="277"/>
                    </a:lnTo>
                    <a:lnTo>
                      <a:pt x="251" y="277"/>
                    </a:lnTo>
                    <a:lnTo>
                      <a:pt x="251" y="277"/>
                    </a:lnTo>
                    <a:lnTo>
                      <a:pt x="253" y="277"/>
                    </a:lnTo>
                    <a:lnTo>
                      <a:pt x="253" y="277"/>
                    </a:lnTo>
                    <a:lnTo>
                      <a:pt x="255" y="277"/>
                    </a:lnTo>
                    <a:lnTo>
                      <a:pt x="255" y="274"/>
                    </a:lnTo>
                    <a:lnTo>
                      <a:pt x="255" y="274"/>
                    </a:lnTo>
                    <a:lnTo>
                      <a:pt x="255" y="274"/>
                    </a:lnTo>
                    <a:lnTo>
                      <a:pt x="258" y="274"/>
                    </a:lnTo>
                    <a:lnTo>
                      <a:pt x="260" y="274"/>
                    </a:lnTo>
                    <a:lnTo>
                      <a:pt x="260" y="274"/>
                    </a:lnTo>
                    <a:lnTo>
                      <a:pt x="265" y="272"/>
                    </a:lnTo>
                    <a:lnTo>
                      <a:pt x="265" y="272"/>
                    </a:lnTo>
                    <a:lnTo>
                      <a:pt x="267" y="270"/>
                    </a:lnTo>
                    <a:lnTo>
                      <a:pt x="267" y="270"/>
                    </a:lnTo>
                    <a:lnTo>
                      <a:pt x="267" y="270"/>
                    </a:lnTo>
                    <a:lnTo>
                      <a:pt x="267" y="267"/>
                    </a:lnTo>
                    <a:lnTo>
                      <a:pt x="267" y="267"/>
                    </a:lnTo>
                    <a:lnTo>
                      <a:pt x="269" y="267"/>
                    </a:lnTo>
                    <a:lnTo>
                      <a:pt x="269" y="267"/>
                    </a:lnTo>
                    <a:lnTo>
                      <a:pt x="269" y="267"/>
                    </a:lnTo>
                    <a:lnTo>
                      <a:pt x="269" y="270"/>
                    </a:lnTo>
                    <a:lnTo>
                      <a:pt x="269" y="270"/>
                    </a:lnTo>
                    <a:lnTo>
                      <a:pt x="267" y="270"/>
                    </a:lnTo>
                    <a:lnTo>
                      <a:pt x="267" y="272"/>
                    </a:lnTo>
                    <a:lnTo>
                      <a:pt x="267" y="272"/>
                    </a:lnTo>
                    <a:lnTo>
                      <a:pt x="265" y="274"/>
                    </a:lnTo>
                    <a:lnTo>
                      <a:pt x="265" y="274"/>
                    </a:lnTo>
                    <a:lnTo>
                      <a:pt x="265" y="277"/>
                    </a:lnTo>
                    <a:lnTo>
                      <a:pt x="265" y="277"/>
                    </a:lnTo>
                    <a:lnTo>
                      <a:pt x="262" y="279"/>
                    </a:lnTo>
                    <a:lnTo>
                      <a:pt x="262" y="279"/>
                    </a:lnTo>
                    <a:lnTo>
                      <a:pt x="265" y="279"/>
                    </a:lnTo>
                    <a:lnTo>
                      <a:pt x="267" y="277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7" y="274"/>
                    </a:lnTo>
                    <a:lnTo>
                      <a:pt x="269" y="272"/>
                    </a:lnTo>
                    <a:lnTo>
                      <a:pt x="272" y="270"/>
                    </a:lnTo>
                    <a:lnTo>
                      <a:pt x="272" y="267"/>
                    </a:lnTo>
                    <a:lnTo>
                      <a:pt x="272" y="267"/>
                    </a:lnTo>
                    <a:lnTo>
                      <a:pt x="274" y="267"/>
                    </a:lnTo>
                    <a:lnTo>
                      <a:pt x="274" y="267"/>
                    </a:lnTo>
                    <a:lnTo>
                      <a:pt x="274" y="267"/>
                    </a:lnTo>
                    <a:lnTo>
                      <a:pt x="274" y="267"/>
                    </a:lnTo>
                    <a:lnTo>
                      <a:pt x="274" y="267"/>
                    </a:lnTo>
                    <a:lnTo>
                      <a:pt x="274" y="265"/>
                    </a:lnTo>
                    <a:lnTo>
                      <a:pt x="274" y="263"/>
                    </a:lnTo>
                    <a:lnTo>
                      <a:pt x="274" y="265"/>
                    </a:lnTo>
                    <a:lnTo>
                      <a:pt x="274" y="265"/>
                    </a:lnTo>
                    <a:lnTo>
                      <a:pt x="274" y="263"/>
                    </a:lnTo>
                    <a:lnTo>
                      <a:pt x="274" y="260"/>
                    </a:lnTo>
                    <a:lnTo>
                      <a:pt x="274" y="258"/>
                    </a:lnTo>
                    <a:lnTo>
                      <a:pt x="274" y="258"/>
                    </a:lnTo>
                    <a:lnTo>
                      <a:pt x="274" y="258"/>
                    </a:lnTo>
                    <a:lnTo>
                      <a:pt x="274" y="260"/>
                    </a:lnTo>
                    <a:lnTo>
                      <a:pt x="274" y="258"/>
                    </a:lnTo>
                    <a:lnTo>
                      <a:pt x="274" y="258"/>
                    </a:lnTo>
                    <a:lnTo>
                      <a:pt x="274" y="255"/>
                    </a:lnTo>
                    <a:lnTo>
                      <a:pt x="274" y="255"/>
                    </a:lnTo>
                    <a:lnTo>
                      <a:pt x="274" y="255"/>
                    </a:lnTo>
                    <a:lnTo>
                      <a:pt x="274" y="255"/>
                    </a:lnTo>
                    <a:lnTo>
                      <a:pt x="277" y="253"/>
                    </a:lnTo>
                    <a:lnTo>
                      <a:pt x="277" y="253"/>
                    </a:lnTo>
                    <a:lnTo>
                      <a:pt x="277" y="253"/>
                    </a:lnTo>
                    <a:lnTo>
                      <a:pt x="277" y="253"/>
                    </a:lnTo>
                    <a:lnTo>
                      <a:pt x="279" y="251"/>
                    </a:lnTo>
                    <a:lnTo>
                      <a:pt x="279" y="251"/>
                    </a:lnTo>
                    <a:lnTo>
                      <a:pt x="281" y="248"/>
                    </a:lnTo>
                    <a:lnTo>
                      <a:pt x="281" y="246"/>
                    </a:lnTo>
                    <a:lnTo>
                      <a:pt x="281" y="246"/>
                    </a:lnTo>
                    <a:lnTo>
                      <a:pt x="281" y="244"/>
                    </a:lnTo>
                    <a:lnTo>
                      <a:pt x="284" y="241"/>
                    </a:lnTo>
                    <a:lnTo>
                      <a:pt x="286" y="239"/>
                    </a:lnTo>
                    <a:lnTo>
                      <a:pt x="286" y="234"/>
                    </a:lnTo>
                    <a:lnTo>
                      <a:pt x="288" y="232"/>
                    </a:lnTo>
                    <a:lnTo>
                      <a:pt x="288" y="232"/>
                    </a:lnTo>
                    <a:lnTo>
                      <a:pt x="288" y="227"/>
                    </a:lnTo>
                    <a:lnTo>
                      <a:pt x="288" y="225"/>
                    </a:lnTo>
                    <a:lnTo>
                      <a:pt x="288" y="225"/>
                    </a:lnTo>
                    <a:lnTo>
                      <a:pt x="288" y="225"/>
                    </a:lnTo>
                    <a:lnTo>
                      <a:pt x="288" y="225"/>
                    </a:lnTo>
                    <a:lnTo>
                      <a:pt x="288" y="225"/>
                    </a:lnTo>
                    <a:lnTo>
                      <a:pt x="291" y="225"/>
                    </a:lnTo>
                    <a:lnTo>
                      <a:pt x="291" y="222"/>
                    </a:lnTo>
                    <a:lnTo>
                      <a:pt x="291" y="222"/>
                    </a:lnTo>
                    <a:lnTo>
                      <a:pt x="291" y="220"/>
                    </a:lnTo>
                    <a:lnTo>
                      <a:pt x="291" y="220"/>
                    </a:lnTo>
                    <a:lnTo>
                      <a:pt x="288" y="220"/>
                    </a:lnTo>
                    <a:lnTo>
                      <a:pt x="288" y="220"/>
                    </a:lnTo>
                    <a:lnTo>
                      <a:pt x="288" y="220"/>
                    </a:lnTo>
                    <a:lnTo>
                      <a:pt x="288" y="220"/>
                    </a:lnTo>
                    <a:lnTo>
                      <a:pt x="288" y="220"/>
                    </a:lnTo>
                    <a:lnTo>
                      <a:pt x="286" y="220"/>
                    </a:lnTo>
                    <a:lnTo>
                      <a:pt x="286" y="220"/>
                    </a:lnTo>
                    <a:lnTo>
                      <a:pt x="286" y="220"/>
                    </a:lnTo>
                    <a:lnTo>
                      <a:pt x="286" y="218"/>
                    </a:lnTo>
                    <a:lnTo>
                      <a:pt x="284" y="218"/>
                    </a:lnTo>
                    <a:lnTo>
                      <a:pt x="284" y="218"/>
                    </a:lnTo>
                    <a:lnTo>
                      <a:pt x="286" y="215"/>
                    </a:lnTo>
                    <a:lnTo>
                      <a:pt x="286" y="215"/>
                    </a:lnTo>
                    <a:lnTo>
                      <a:pt x="286" y="213"/>
                    </a:lnTo>
                    <a:lnTo>
                      <a:pt x="284" y="213"/>
                    </a:lnTo>
                    <a:lnTo>
                      <a:pt x="284" y="210"/>
                    </a:lnTo>
                    <a:lnTo>
                      <a:pt x="286" y="210"/>
                    </a:lnTo>
                    <a:lnTo>
                      <a:pt x="286" y="210"/>
                    </a:lnTo>
                    <a:lnTo>
                      <a:pt x="286" y="213"/>
                    </a:lnTo>
                    <a:lnTo>
                      <a:pt x="286" y="210"/>
                    </a:lnTo>
                    <a:lnTo>
                      <a:pt x="286" y="208"/>
                    </a:lnTo>
                    <a:lnTo>
                      <a:pt x="284" y="208"/>
                    </a:lnTo>
                    <a:lnTo>
                      <a:pt x="284" y="210"/>
                    </a:lnTo>
                    <a:lnTo>
                      <a:pt x="284" y="210"/>
                    </a:lnTo>
                    <a:lnTo>
                      <a:pt x="284" y="208"/>
                    </a:lnTo>
                    <a:lnTo>
                      <a:pt x="281" y="208"/>
                    </a:lnTo>
                    <a:lnTo>
                      <a:pt x="281" y="208"/>
                    </a:lnTo>
                    <a:lnTo>
                      <a:pt x="281" y="208"/>
                    </a:lnTo>
                    <a:lnTo>
                      <a:pt x="279" y="208"/>
                    </a:lnTo>
                    <a:lnTo>
                      <a:pt x="279" y="208"/>
                    </a:lnTo>
                    <a:lnTo>
                      <a:pt x="279" y="206"/>
                    </a:lnTo>
                    <a:lnTo>
                      <a:pt x="277" y="206"/>
                    </a:lnTo>
                    <a:lnTo>
                      <a:pt x="277" y="208"/>
                    </a:lnTo>
                    <a:lnTo>
                      <a:pt x="277" y="208"/>
                    </a:lnTo>
                    <a:lnTo>
                      <a:pt x="277" y="208"/>
                    </a:lnTo>
                    <a:lnTo>
                      <a:pt x="277" y="208"/>
                    </a:lnTo>
                    <a:lnTo>
                      <a:pt x="277" y="206"/>
                    </a:lnTo>
                    <a:lnTo>
                      <a:pt x="277" y="206"/>
                    </a:lnTo>
                    <a:lnTo>
                      <a:pt x="277" y="206"/>
                    </a:lnTo>
                    <a:lnTo>
                      <a:pt x="277" y="203"/>
                    </a:lnTo>
                    <a:lnTo>
                      <a:pt x="274" y="201"/>
                    </a:lnTo>
                    <a:lnTo>
                      <a:pt x="274" y="201"/>
                    </a:lnTo>
                    <a:lnTo>
                      <a:pt x="274" y="199"/>
                    </a:lnTo>
                    <a:lnTo>
                      <a:pt x="274" y="199"/>
                    </a:lnTo>
                    <a:lnTo>
                      <a:pt x="272" y="194"/>
                    </a:lnTo>
                    <a:lnTo>
                      <a:pt x="272" y="194"/>
                    </a:lnTo>
                    <a:lnTo>
                      <a:pt x="272" y="189"/>
                    </a:lnTo>
                    <a:lnTo>
                      <a:pt x="272" y="187"/>
                    </a:lnTo>
                    <a:lnTo>
                      <a:pt x="269" y="187"/>
                    </a:lnTo>
                    <a:lnTo>
                      <a:pt x="269" y="187"/>
                    </a:lnTo>
                    <a:lnTo>
                      <a:pt x="269" y="187"/>
                    </a:lnTo>
                    <a:lnTo>
                      <a:pt x="269" y="184"/>
                    </a:lnTo>
                    <a:lnTo>
                      <a:pt x="272" y="184"/>
                    </a:lnTo>
                    <a:lnTo>
                      <a:pt x="269" y="184"/>
                    </a:lnTo>
                    <a:lnTo>
                      <a:pt x="269" y="182"/>
                    </a:lnTo>
                    <a:lnTo>
                      <a:pt x="272" y="173"/>
                    </a:lnTo>
                    <a:lnTo>
                      <a:pt x="272" y="173"/>
                    </a:lnTo>
                    <a:lnTo>
                      <a:pt x="272" y="170"/>
                    </a:lnTo>
                    <a:lnTo>
                      <a:pt x="272" y="168"/>
                    </a:lnTo>
                    <a:lnTo>
                      <a:pt x="272" y="168"/>
                    </a:lnTo>
                    <a:lnTo>
                      <a:pt x="272" y="168"/>
                    </a:lnTo>
                    <a:lnTo>
                      <a:pt x="272" y="168"/>
                    </a:lnTo>
                    <a:lnTo>
                      <a:pt x="272" y="166"/>
                    </a:lnTo>
                    <a:lnTo>
                      <a:pt x="272" y="166"/>
                    </a:lnTo>
                    <a:lnTo>
                      <a:pt x="272" y="166"/>
                    </a:lnTo>
                    <a:lnTo>
                      <a:pt x="274" y="163"/>
                    </a:lnTo>
                    <a:lnTo>
                      <a:pt x="277" y="163"/>
                    </a:lnTo>
                    <a:lnTo>
                      <a:pt x="277" y="161"/>
                    </a:lnTo>
                    <a:lnTo>
                      <a:pt x="279" y="161"/>
                    </a:lnTo>
                    <a:lnTo>
                      <a:pt x="279" y="158"/>
                    </a:lnTo>
                    <a:lnTo>
                      <a:pt x="279" y="156"/>
                    </a:lnTo>
                    <a:lnTo>
                      <a:pt x="281" y="154"/>
                    </a:lnTo>
                    <a:lnTo>
                      <a:pt x="279" y="151"/>
                    </a:lnTo>
                    <a:lnTo>
                      <a:pt x="279" y="149"/>
                    </a:lnTo>
                    <a:lnTo>
                      <a:pt x="279" y="149"/>
                    </a:lnTo>
                    <a:lnTo>
                      <a:pt x="277" y="149"/>
                    </a:lnTo>
                    <a:lnTo>
                      <a:pt x="277" y="147"/>
                    </a:lnTo>
                    <a:lnTo>
                      <a:pt x="277" y="147"/>
                    </a:lnTo>
                    <a:lnTo>
                      <a:pt x="277" y="144"/>
                    </a:lnTo>
                    <a:lnTo>
                      <a:pt x="277" y="144"/>
                    </a:lnTo>
                    <a:lnTo>
                      <a:pt x="274" y="144"/>
                    </a:lnTo>
                    <a:lnTo>
                      <a:pt x="274" y="144"/>
                    </a:lnTo>
                    <a:lnTo>
                      <a:pt x="272" y="144"/>
                    </a:lnTo>
                    <a:lnTo>
                      <a:pt x="272" y="144"/>
                    </a:lnTo>
                    <a:lnTo>
                      <a:pt x="269" y="149"/>
                    </a:lnTo>
                    <a:lnTo>
                      <a:pt x="269" y="149"/>
                    </a:lnTo>
                    <a:lnTo>
                      <a:pt x="269" y="151"/>
                    </a:lnTo>
                    <a:lnTo>
                      <a:pt x="267" y="151"/>
                    </a:lnTo>
                    <a:lnTo>
                      <a:pt x="267" y="151"/>
                    </a:lnTo>
                    <a:lnTo>
                      <a:pt x="265" y="154"/>
                    </a:lnTo>
                    <a:lnTo>
                      <a:pt x="262" y="156"/>
                    </a:lnTo>
                    <a:lnTo>
                      <a:pt x="262" y="156"/>
                    </a:lnTo>
                    <a:lnTo>
                      <a:pt x="260" y="156"/>
                    </a:lnTo>
                    <a:lnTo>
                      <a:pt x="258" y="156"/>
                    </a:lnTo>
                    <a:lnTo>
                      <a:pt x="255" y="156"/>
                    </a:lnTo>
                    <a:lnTo>
                      <a:pt x="246" y="154"/>
                    </a:lnTo>
                    <a:lnTo>
                      <a:pt x="246" y="151"/>
                    </a:lnTo>
                    <a:lnTo>
                      <a:pt x="243" y="151"/>
                    </a:lnTo>
                    <a:lnTo>
                      <a:pt x="243" y="154"/>
                    </a:lnTo>
                    <a:lnTo>
                      <a:pt x="243" y="154"/>
                    </a:lnTo>
                    <a:lnTo>
                      <a:pt x="246" y="154"/>
                    </a:lnTo>
                    <a:lnTo>
                      <a:pt x="246" y="154"/>
                    </a:lnTo>
                    <a:lnTo>
                      <a:pt x="243" y="154"/>
                    </a:lnTo>
                    <a:lnTo>
                      <a:pt x="243" y="151"/>
                    </a:lnTo>
                    <a:lnTo>
                      <a:pt x="241" y="151"/>
                    </a:lnTo>
                    <a:lnTo>
                      <a:pt x="239" y="149"/>
                    </a:lnTo>
                    <a:lnTo>
                      <a:pt x="239" y="149"/>
                    </a:lnTo>
                    <a:lnTo>
                      <a:pt x="239" y="149"/>
                    </a:lnTo>
                    <a:lnTo>
                      <a:pt x="239" y="149"/>
                    </a:lnTo>
                    <a:lnTo>
                      <a:pt x="239" y="149"/>
                    </a:lnTo>
                    <a:lnTo>
                      <a:pt x="236" y="149"/>
                    </a:lnTo>
                    <a:lnTo>
                      <a:pt x="236" y="149"/>
                    </a:lnTo>
                    <a:lnTo>
                      <a:pt x="234" y="147"/>
                    </a:lnTo>
                    <a:lnTo>
                      <a:pt x="232" y="144"/>
                    </a:lnTo>
                    <a:lnTo>
                      <a:pt x="232" y="144"/>
                    </a:lnTo>
                    <a:lnTo>
                      <a:pt x="229" y="144"/>
                    </a:lnTo>
                    <a:lnTo>
                      <a:pt x="225" y="142"/>
                    </a:lnTo>
                    <a:lnTo>
                      <a:pt x="225" y="139"/>
                    </a:lnTo>
                    <a:lnTo>
                      <a:pt x="220" y="139"/>
                    </a:lnTo>
                    <a:lnTo>
                      <a:pt x="220" y="139"/>
                    </a:lnTo>
                    <a:lnTo>
                      <a:pt x="220" y="137"/>
                    </a:lnTo>
                    <a:lnTo>
                      <a:pt x="220" y="137"/>
                    </a:lnTo>
                    <a:lnTo>
                      <a:pt x="220" y="137"/>
                    </a:lnTo>
                    <a:lnTo>
                      <a:pt x="217" y="137"/>
                    </a:lnTo>
                    <a:lnTo>
                      <a:pt x="217" y="137"/>
                    </a:lnTo>
                    <a:lnTo>
                      <a:pt x="217" y="137"/>
                    </a:lnTo>
                    <a:lnTo>
                      <a:pt x="217" y="137"/>
                    </a:lnTo>
                    <a:lnTo>
                      <a:pt x="215" y="137"/>
                    </a:lnTo>
                    <a:lnTo>
                      <a:pt x="215" y="137"/>
                    </a:lnTo>
                    <a:lnTo>
                      <a:pt x="215" y="137"/>
                    </a:lnTo>
                    <a:lnTo>
                      <a:pt x="215" y="137"/>
                    </a:lnTo>
                    <a:lnTo>
                      <a:pt x="213" y="137"/>
                    </a:lnTo>
                    <a:lnTo>
                      <a:pt x="213" y="137"/>
                    </a:lnTo>
                    <a:lnTo>
                      <a:pt x="213" y="137"/>
                    </a:lnTo>
                    <a:lnTo>
                      <a:pt x="210" y="139"/>
                    </a:lnTo>
                    <a:lnTo>
                      <a:pt x="210" y="139"/>
                    </a:lnTo>
                    <a:lnTo>
                      <a:pt x="208" y="139"/>
                    </a:lnTo>
                    <a:lnTo>
                      <a:pt x="208" y="139"/>
                    </a:lnTo>
                    <a:lnTo>
                      <a:pt x="208" y="142"/>
                    </a:lnTo>
                    <a:lnTo>
                      <a:pt x="206" y="142"/>
                    </a:lnTo>
                    <a:lnTo>
                      <a:pt x="206" y="139"/>
                    </a:lnTo>
                    <a:lnTo>
                      <a:pt x="203" y="137"/>
                    </a:lnTo>
                    <a:lnTo>
                      <a:pt x="203" y="137"/>
                    </a:lnTo>
                    <a:lnTo>
                      <a:pt x="203" y="137"/>
                    </a:lnTo>
                    <a:lnTo>
                      <a:pt x="201" y="137"/>
                    </a:lnTo>
                    <a:lnTo>
                      <a:pt x="201" y="137"/>
                    </a:lnTo>
                    <a:lnTo>
                      <a:pt x="198" y="137"/>
                    </a:lnTo>
                    <a:lnTo>
                      <a:pt x="198" y="139"/>
                    </a:lnTo>
                    <a:lnTo>
                      <a:pt x="198" y="139"/>
                    </a:lnTo>
                    <a:lnTo>
                      <a:pt x="198" y="142"/>
                    </a:lnTo>
                    <a:lnTo>
                      <a:pt x="198" y="142"/>
                    </a:lnTo>
                    <a:lnTo>
                      <a:pt x="196" y="142"/>
                    </a:lnTo>
                    <a:lnTo>
                      <a:pt x="194" y="142"/>
                    </a:lnTo>
                    <a:lnTo>
                      <a:pt x="194" y="142"/>
                    </a:lnTo>
                    <a:lnTo>
                      <a:pt x="191" y="142"/>
                    </a:lnTo>
                    <a:lnTo>
                      <a:pt x="191" y="142"/>
                    </a:lnTo>
                    <a:lnTo>
                      <a:pt x="189" y="144"/>
                    </a:lnTo>
                    <a:lnTo>
                      <a:pt x="189" y="144"/>
                    </a:lnTo>
                    <a:lnTo>
                      <a:pt x="187" y="144"/>
                    </a:lnTo>
                    <a:lnTo>
                      <a:pt x="189" y="147"/>
                    </a:lnTo>
                    <a:lnTo>
                      <a:pt x="189" y="147"/>
                    </a:lnTo>
                    <a:lnTo>
                      <a:pt x="189" y="149"/>
                    </a:lnTo>
                    <a:lnTo>
                      <a:pt x="189" y="151"/>
                    </a:lnTo>
                    <a:lnTo>
                      <a:pt x="189" y="154"/>
                    </a:lnTo>
                    <a:lnTo>
                      <a:pt x="189" y="156"/>
                    </a:lnTo>
                    <a:lnTo>
                      <a:pt x="187" y="158"/>
                    </a:lnTo>
                    <a:lnTo>
                      <a:pt x="187" y="158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2" y="168"/>
                    </a:lnTo>
                    <a:lnTo>
                      <a:pt x="182" y="168"/>
                    </a:lnTo>
                    <a:lnTo>
                      <a:pt x="184" y="168"/>
                    </a:lnTo>
                    <a:lnTo>
                      <a:pt x="184" y="170"/>
                    </a:lnTo>
                    <a:lnTo>
                      <a:pt x="184" y="170"/>
                    </a:lnTo>
                    <a:lnTo>
                      <a:pt x="184" y="173"/>
                    </a:lnTo>
                    <a:lnTo>
                      <a:pt x="184" y="173"/>
                    </a:lnTo>
                    <a:lnTo>
                      <a:pt x="182" y="175"/>
                    </a:lnTo>
                    <a:lnTo>
                      <a:pt x="182" y="177"/>
                    </a:lnTo>
                    <a:lnTo>
                      <a:pt x="180" y="177"/>
                    </a:lnTo>
                    <a:lnTo>
                      <a:pt x="182" y="180"/>
                    </a:lnTo>
                    <a:lnTo>
                      <a:pt x="182" y="180"/>
                    </a:lnTo>
                    <a:lnTo>
                      <a:pt x="180" y="182"/>
                    </a:lnTo>
                    <a:lnTo>
                      <a:pt x="180" y="182"/>
                    </a:lnTo>
                    <a:lnTo>
                      <a:pt x="180" y="184"/>
                    </a:lnTo>
                    <a:lnTo>
                      <a:pt x="180" y="184"/>
                    </a:lnTo>
                    <a:lnTo>
                      <a:pt x="180" y="184"/>
                    </a:lnTo>
                    <a:lnTo>
                      <a:pt x="180" y="187"/>
                    </a:lnTo>
                    <a:lnTo>
                      <a:pt x="180" y="187"/>
                    </a:lnTo>
                    <a:lnTo>
                      <a:pt x="180" y="187"/>
                    </a:lnTo>
                    <a:lnTo>
                      <a:pt x="180" y="189"/>
                    </a:lnTo>
                    <a:lnTo>
                      <a:pt x="180" y="189"/>
                    </a:lnTo>
                    <a:lnTo>
                      <a:pt x="177" y="189"/>
                    </a:lnTo>
                    <a:lnTo>
                      <a:pt x="177" y="189"/>
                    </a:lnTo>
                    <a:lnTo>
                      <a:pt x="175" y="196"/>
                    </a:lnTo>
                    <a:lnTo>
                      <a:pt x="177" y="196"/>
                    </a:lnTo>
                    <a:lnTo>
                      <a:pt x="177" y="199"/>
                    </a:lnTo>
                    <a:lnTo>
                      <a:pt x="180" y="199"/>
                    </a:lnTo>
                    <a:lnTo>
                      <a:pt x="180" y="199"/>
                    </a:lnTo>
                    <a:lnTo>
                      <a:pt x="182" y="203"/>
                    </a:lnTo>
                    <a:lnTo>
                      <a:pt x="182" y="206"/>
                    </a:lnTo>
                    <a:lnTo>
                      <a:pt x="182" y="206"/>
                    </a:lnTo>
                    <a:lnTo>
                      <a:pt x="182" y="206"/>
                    </a:lnTo>
                    <a:lnTo>
                      <a:pt x="182" y="208"/>
                    </a:lnTo>
                    <a:lnTo>
                      <a:pt x="182" y="208"/>
                    </a:lnTo>
                    <a:lnTo>
                      <a:pt x="180" y="208"/>
                    </a:lnTo>
                    <a:lnTo>
                      <a:pt x="180" y="208"/>
                    </a:lnTo>
                    <a:lnTo>
                      <a:pt x="180" y="213"/>
                    </a:lnTo>
                    <a:lnTo>
                      <a:pt x="180" y="215"/>
                    </a:lnTo>
                    <a:lnTo>
                      <a:pt x="180" y="215"/>
                    </a:lnTo>
                    <a:lnTo>
                      <a:pt x="180" y="215"/>
                    </a:lnTo>
                    <a:lnTo>
                      <a:pt x="180" y="218"/>
                    </a:lnTo>
                    <a:lnTo>
                      <a:pt x="180" y="218"/>
                    </a:lnTo>
                    <a:lnTo>
                      <a:pt x="182" y="227"/>
                    </a:lnTo>
                    <a:lnTo>
                      <a:pt x="182" y="227"/>
                    </a:lnTo>
                    <a:lnTo>
                      <a:pt x="182" y="229"/>
                    </a:lnTo>
                    <a:lnTo>
                      <a:pt x="177" y="234"/>
                    </a:lnTo>
                    <a:lnTo>
                      <a:pt x="177" y="234"/>
                    </a:lnTo>
                    <a:lnTo>
                      <a:pt x="175" y="237"/>
                    </a:lnTo>
                    <a:lnTo>
                      <a:pt x="175" y="237"/>
                    </a:lnTo>
                    <a:lnTo>
                      <a:pt x="175" y="237"/>
                    </a:lnTo>
                    <a:lnTo>
                      <a:pt x="175" y="237"/>
                    </a:lnTo>
                    <a:lnTo>
                      <a:pt x="175" y="237"/>
                    </a:lnTo>
                    <a:lnTo>
                      <a:pt x="175" y="239"/>
                    </a:lnTo>
                    <a:lnTo>
                      <a:pt x="175" y="239"/>
                    </a:lnTo>
                    <a:lnTo>
                      <a:pt x="175" y="241"/>
                    </a:lnTo>
                    <a:lnTo>
                      <a:pt x="175" y="241"/>
                    </a:lnTo>
                    <a:lnTo>
                      <a:pt x="175" y="244"/>
                    </a:lnTo>
                    <a:lnTo>
                      <a:pt x="175" y="246"/>
                    </a:lnTo>
                    <a:lnTo>
                      <a:pt x="175" y="246"/>
                    </a:lnTo>
                    <a:lnTo>
                      <a:pt x="175" y="248"/>
                    </a:lnTo>
                    <a:lnTo>
                      <a:pt x="175" y="248"/>
                    </a:lnTo>
                    <a:lnTo>
                      <a:pt x="175" y="248"/>
                    </a:lnTo>
                    <a:lnTo>
                      <a:pt x="172" y="248"/>
                    </a:lnTo>
                    <a:lnTo>
                      <a:pt x="172" y="248"/>
                    </a:lnTo>
                    <a:lnTo>
                      <a:pt x="172" y="248"/>
                    </a:lnTo>
                    <a:lnTo>
                      <a:pt x="172" y="248"/>
                    </a:lnTo>
                    <a:lnTo>
                      <a:pt x="172" y="248"/>
                    </a:lnTo>
                    <a:lnTo>
                      <a:pt x="175" y="251"/>
                    </a:lnTo>
                    <a:lnTo>
                      <a:pt x="175" y="251"/>
                    </a:lnTo>
                    <a:lnTo>
                      <a:pt x="175" y="253"/>
                    </a:lnTo>
                    <a:lnTo>
                      <a:pt x="175" y="255"/>
                    </a:lnTo>
                    <a:lnTo>
                      <a:pt x="177" y="265"/>
                    </a:lnTo>
                    <a:lnTo>
                      <a:pt x="177" y="265"/>
                    </a:lnTo>
                    <a:lnTo>
                      <a:pt x="177" y="265"/>
                    </a:lnTo>
                    <a:lnTo>
                      <a:pt x="177" y="267"/>
                    </a:lnTo>
                    <a:lnTo>
                      <a:pt x="177" y="265"/>
                    </a:lnTo>
                    <a:lnTo>
                      <a:pt x="180" y="267"/>
                    </a:lnTo>
                    <a:lnTo>
                      <a:pt x="180" y="267"/>
                    </a:lnTo>
                    <a:lnTo>
                      <a:pt x="180" y="270"/>
                    </a:lnTo>
                    <a:lnTo>
                      <a:pt x="180" y="272"/>
                    </a:lnTo>
                    <a:lnTo>
                      <a:pt x="180" y="272"/>
                    </a:lnTo>
                    <a:lnTo>
                      <a:pt x="177" y="274"/>
                    </a:lnTo>
                    <a:lnTo>
                      <a:pt x="177" y="274"/>
                    </a:lnTo>
                    <a:lnTo>
                      <a:pt x="177" y="274"/>
                    </a:lnTo>
                    <a:lnTo>
                      <a:pt x="175" y="277"/>
                    </a:lnTo>
                    <a:lnTo>
                      <a:pt x="175" y="277"/>
                    </a:lnTo>
                    <a:lnTo>
                      <a:pt x="175" y="277"/>
                    </a:lnTo>
                    <a:lnTo>
                      <a:pt x="177" y="277"/>
                    </a:lnTo>
                    <a:lnTo>
                      <a:pt x="177" y="277"/>
                    </a:lnTo>
                    <a:lnTo>
                      <a:pt x="177" y="277"/>
                    </a:lnTo>
                    <a:lnTo>
                      <a:pt x="177" y="277"/>
                    </a:lnTo>
                    <a:lnTo>
                      <a:pt x="177" y="279"/>
                    </a:lnTo>
                    <a:lnTo>
                      <a:pt x="177" y="277"/>
                    </a:lnTo>
                    <a:lnTo>
                      <a:pt x="175" y="277"/>
                    </a:lnTo>
                    <a:lnTo>
                      <a:pt x="175" y="279"/>
                    </a:lnTo>
                    <a:lnTo>
                      <a:pt x="175" y="279"/>
                    </a:lnTo>
                    <a:lnTo>
                      <a:pt x="175" y="279"/>
                    </a:lnTo>
                    <a:lnTo>
                      <a:pt x="175" y="279"/>
                    </a:lnTo>
                    <a:lnTo>
                      <a:pt x="175" y="277"/>
                    </a:lnTo>
                    <a:lnTo>
                      <a:pt x="172" y="279"/>
                    </a:lnTo>
                    <a:lnTo>
                      <a:pt x="172" y="279"/>
                    </a:lnTo>
                    <a:lnTo>
                      <a:pt x="170" y="279"/>
                    </a:lnTo>
                    <a:lnTo>
                      <a:pt x="170" y="279"/>
                    </a:lnTo>
                    <a:lnTo>
                      <a:pt x="168" y="279"/>
                    </a:lnTo>
                    <a:lnTo>
                      <a:pt x="165" y="279"/>
                    </a:lnTo>
                    <a:lnTo>
                      <a:pt x="165" y="277"/>
                    </a:lnTo>
                    <a:lnTo>
                      <a:pt x="163" y="277"/>
                    </a:lnTo>
                    <a:lnTo>
                      <a:pt x="163" y="277"/>
                    </a:lnTo>
                    <a:lnTo>
                      <a:pt x="163" y="272"/>
                    </a:lnTo>
                    <a:lnTo>
                      <a:pt x="163" y="272"/>
                    </a:lnTo>
                    <a:lnTo>
                      <a:pt x="163" y="272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58" y="272"/>
                    </a:lnTo>
                    <a:lnTo>
                      <a:pt x="158" y="270"/>
                    </a:lnTo>
                    <a:lnTo>
                      <a:pt x="158" y="270"/>
                    </a:lnTo>
                    <a:lnTo>
                      <a:pt x="156" y="270"/>
                    </a:lnTo>
                    <a:lnTo>
                      <a:pt x="156" y="267"/>
                    </a:lnTo>
                    <a:lnTo>
                      <a:pt x="154" y="267"/>
                    </a:lnTo>
                    <a:lnTo>
                      <a:pt x="154" y="267"/>
                    </a:lnTo>
                    <a:lnTo>
                      <a:pt x="154" y="263"/>
                    </a:lnTo>
                    <a:lnTo>
                      <a:pt x="154" y="260"/>
                    </a:lnTo>
                    <a:lnTo>
                      <a:pt x="154" y="260"/>
                    </a:lnTo>
                    <a:lnTo>
                      <a:pt x="154" y="260"/>
                    </a:lnTo>
                    <a:lnTo>
                      <a:pt x="151" y="260"/>
                    </a:lnTo>
                    <a:lnTo>
                      <a:pt x="151" y="260"/>
                    </a:lnTo>
                    <a:lnTo>
                      <a:pt x="151" y="260"/>
                    </a:lnTo>
                    <a:lnTo>
                      <a:pt x="149" y="260"/>
                    </a:lnTo>
                    <a:lnTo>
                      <a:pt x="149" y="260"/>
                    </a:lnTo>
                    <a:lnTo>
                      <a:pt x="149" y="260"/>
                    </a:lnTo>
                    <a:lnTo>
                      <a:pt x="149" y="260"/>
                    </a:lnTo>
                    <a:lnTo>
                      <a:pt x="149" y="263"/>
                    </a:lnTo>
                    <a:lnTo>
                      <a:pt x="146" y="263"/>
                    </a:lnTo>
                    <a:lnTo>
                      <a:pt x="146" y="263"/>
                    </a:lnTo>
                    <a:lnTo>
                      <a:pt x="146" y="265"/>
                    </a:lnTo>
                    <a:lnTo>
                      <a:pt x="146" y="270"/>
                    </a:lnTo>
                    <a:lnTo>
                      <a:pt x="146" y="270"/>
                    </a:lnTo>
                    <a:lnTo>
                      <a:pt x="146" y="272"/>
                    </a:lnTo>
                    <a:lnTo>
                      <a:pt x="146" y="272"/>
                    </a:lnTo>
                    <a:lnTo>
                      <a:pt x="146" y="272"/>
                    </a:lnTo>
                    <a:lnTo>
                      <a:pt x="146" y="274"/>
                    </a:lnTo>
                    <a:lnTo>
                      <a:pt x="146" y="274"/>
                    </a:lnTo>
                    <a:lnTo>
                      <a:pt x="146" y="277"/>
                    </a:lnTo>
                    <a:lnTo>
                      <a:pt x="146" y="277"/>
                    </a:lnTo>
                    <a:lnTo>
                      <a:pt x="146" y="284"/>
                    </a:lnTo>
                    <a:lnTo>
                      <a:pt x="146" y="286"/>
                    </a:lnTo>
                    <a:lnTo>
                      <a:pt x="146" y="284"/>
                    </a:lnTo>
                    <a:lnTo>
                      <a:pt x="146" y="284"/>
                    </a:lnTo>
                    <a:lnTo>
                      <a:pt x="149" y="284"/>
                    </a:lnTo>
                    <a:lnTo>
                      <a:pt x="149" y="284"/>
                    </a:lnTo>
                    <a:lnTo>
                      <a:pt x="149" y="284"/>
                    </a:lnTo>
                    <a:lnTo>
                      <a:pt x="151" y="284"/>
                    </a:lnTo>
                    <a:lnTo>
                      <a:pt x="151" y="284"/>
                    </a:lnTo>
                    <a:lnTo>
                      <a:pt x="151" y="286"/>
                    </a:lnTo>
                    <a:lnTo>
                      <a:pt x="154" y="289"/>
                    </a:lnTo>
                    <a:lnTo>
                      <a:pt x="154" y="289"/>
                    </a:lnTo>
                    <a:lnTo>
                      <a:pt x="154" y="289"/>
                    </a:lnTo>
                    <a:lnTo>
                      <a:pt x="154" y="291"/>
                    </a:lnTo>
                    <a:lnTo>
                      <a:pt x="154" y="291"/>
                    </a:lnTo>
                    <a:lnTo>
                      <a:pt x="154" y="293"/>
                    </a:lnTo>
                    <a:lnTo>
                      <a:pt x="154" y="293"/>
                    </a:lnTo>
                    <a:lnTo>
                      <a:pt x="151" y="296"/>
                    </a:lnTo>
                    <a:lnTo>
                      <a:pt x="151" y="296"/>
                    </a:lnTo>
                    <a:lnTo>
                      <a:pt x="154" y="296"/>
                    </a:lnTo>
                    <a:lnTo>
                      <a:pt x="154" y="298"/>
                    </a:lnTo>
                    <a:lnTo>
                      <a:pt x="154" y="298"/>
                    </a:lnTo>
                    <a:lnTo>
                      <a:pt x="154" y="300"/>
                    </a:lnTo>
                    <a:lnTo>
                      <a:pt x="154" y="300"/>
                    </a:lnTo>
                    <a:lnTo>
                      <a:pt x="154" y="303"/>
                    </a:lnTo>
                    <a:lnTo>
                      <a:pt x="154" y="303"/>
                    </a:lnTo>
                    <a:lnTo>
                      <a:pt x="154" y="305"/>
                    </a:lnTo>
                    <a:lnTo>
                      <a:pt x="154" y="305"/>
                    </a:lnTo>
                    <a:lnTo>
                      <a:pt x="156" y="303"/>
                    </a:lnTo>
                    <a:lnTo>
                      <a:pt x="156" y="305"/>
                    </a:lnTo>
                    <a:lnTo>
                      <a:pt x="156" y="305"/>
                    </a:lnTo>
                    <a:lnTo>
                      <a:pt x="156" y="305"/>
                    </a:lnTo>
                    <a:lnTo>
                      <a:pt x="156" y="305"/>
                    </a:lnTo>
                    <a:lnTo>
                      <a:pt x="156" y="305"/>
                    </a:lnTo>
                    <a:lnTo>
                      <a:pt x="156" y="305"/>
                    </a:lnTo>
                    <a:lnTo>
                      <a:pt x="156" y="308"/>
                    </a:lnTo>
                    <a:lnTo>
                      <a:pt x="156" y="308"/>
                    </a:lnTo>
                    <a:lnTo>
                      <a:pt x="156" y="308"/>
                    </a:lnTo>
                    <a:lnTo>
                      <a:pt x="156" y="310"/>
                    </a:lnTo>
                    <a:lnTo>
                      <a:pt x="154" y="310"/>
                    </a:lnTo>
                    <a:lnTo>
                      <a:pt x="154" y="310"/>
                    </a:lnTo>
                    <a:lnTo>
                      <a:pt x="154" y="310"/>
                    </a:lnTo>
                    <a:lnTo>
                      <a:pt x="154" y="310"/>
                    </a:lnTo>
                    <a:lnTo>
                      <a:pt x="154" y="310"/>
                    </a:lnTo>
                    <a:lnTo>
                      <a:pt x="154" y="310"/>
                    </a:lnTo>
                    <a:lnTo>
                      <a:pt x="154" y="312"/>
                    </a:lnTo>
                    <a:lnTo>
                      <a:pt x="154" y="312"/>
                    </a:lnTo>
                    <a:lnTo>
                      <a:pt x="154" y="312"/>
                    </a:lnTo>
                    <a:lnTo>
                      <a:pt x="156" y="315"/>
                    </a:lnTo>
                    <a:lnTo>
                      <a:pt x="156" y="317"/>
                    </a:lnTo>
                    <a:lnTo>
                      <a:pt x="158" y="319"/>
                    </a:lnTo>
                    <a:lnTo>
                      <a:pt x="158" y="319"/>
                    </a:lnTo>
                    <a:lnTo>
                      <a:pt x="158" y="319"/>
                    </a:lnTo>
                    <a:lnTo>
                      <a:pt x="158" y="322"/>
                    </a:lnTo>
                    <a:lnTo>
                      <a:pt x="158" y="322"/>
                    </a:lnTo>
                    <a:lnTo>
                      <a:pt x="158" y="324"/>
                    </a:lnTo>
                    <a:lnTo>
                      <a:pt x="158" y="324"/>
                    </a:lnTo>
                    <a:lnTo>
                      <a:pt x="158" y="324"/>
                    </a:lnTo>
                    <a:lnTo>
                      <a:pt x="161" y="331"/>
                    </a:lnTo>
                    <a:lnTo>
                      <a:pt x="161" y="334"/>
                    </a:lnTo>
                    <a:lnTo>
                      <a:pt x="161" y="338"/>
                    </a:lnTo>
                    <a:lnTo>
                      <a:pt x="161" y="341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3" y="345"/>
                    </a:lnTo>
                    <a:lnTo>
                      <a:pt x="165" y="345"/>
                    </a:lnTo>
                    <a:lnTo>
                      <a:pt x="165" y="348"/>
                    </a:lnTo>
                    <a:lnTo>
                      <a:pt x="165" y="348"/>
                    </a:lnTo>
                    <a:lnTo>
                      <a:pt x="165" y="348"/>
                    </a:lnTo>
                    <a:lnTo>
                      <a:pt x="168" y="348"/>
                    </a:lnTo>
                    <a:lnTo>
                      <a:pt x="168" y="348"/>
                    </a:lnTo>
                    <a:lnTo>
                      <a:pt x="168" y="348"/>
                    </a:lnTo>
                    <a:lnTo>
                      <a:pt x="168" y="345"/>
                    </a:lnTo>
                    <a:lnTo>
                      <a:pt x="170" y="343"/>
                    </a:lnTo>
                    <a:lnTo>
                      <a:pt x="168" y="343"/>
                    </a:lnTo>
                    <a:lnTo>
                      <a:pt x="170" y="341"/>
                    </a:lnTo>
                    <a:lnTo>
                      <a:pt x="170" y="341"/>
                    </a:lnTo>
                    <a:lnTo>
                      <a:pt x="170" y="343"/>
                    </a:lnTo>
                    <a:lnTo>
                      <a:pt x="170" y="343"/>
                    </a:lnTo>
                    <a:lnTo>
                      <a:pt x="172" y="343"/>
                    </a:lnTo>
                    <a:lnTo>
                      <a:pt x="172" y="343"/>
                    </a:lnTo>
                    <a:lnTo>
                      <a:pt x="172" y="343"/>
                    </a:lnTo>
                    <a:lnTo>
                      <a:pt x="172" y="343"/>
                    </a:lnTo>
                    <a:lnTo>
                      <a:pt x="172" y="343"/>
                    </a:lnTo>
                    <a:lnTo>
                      <a:pt x="172" y="343"/>
                    </a:lnTo>
                    <a:lnTo>
                      <a:pt x="175" y="345"/>
                    </a:lnTo>
                    <a:lnTo>
                      <a:pt x="172" y="345"/>
                    </a:lnTo>
                    <a:lnTo>
                      <a:pt x="172" y="345"/>
                    </a:lnTo>
                    <a:lnTo>
                      <a:pt x="172" y="345"/>
                    </a:lnTo>
                    <a:lnTo>
                      <a:pt x="172" y="345"/>
                    </a:lnTo>
                    <a:lnTo>
                      <a:pt x="172" y="345"/>
                    </a:lnTo>
                    <a:lnTo>
                      <a:pt x="172" y="345"/>
                    </a:lnTo>
                    <a:lnTo>
                      <a:pt x="172" y="348"/>
                    </a:lnTo>
                    <a:lnTo>
                      <a:pt x="170" y="348"/>
                    </a:lnTo>
                    <a:lnTo>
                      <a:pt x="172" y="348"/>
                    </a:lnTo>
                    <a:lnTo>
                      <a:pt x="172" y="348"/>
                    </a:lnTo>
                    <a:lnTo>
                      <a:pt x="172" y="348"/>
                    </a:lnTo>
                    <a:lnTo>
                      <a:pt x="170" y="350"/>
                    </a:lnTo>
                    <a:lnTo>
                      <a:pt x="172" y="350"/>
                    </a:lnTo>
                    <a:lnTo>
                      <a:pt x="172" y="352"/>
                    </a:lnTo>
                    <a:lnTo>
                      <a:pt x="175" y="352"/>
                    </a:lnTo>
                    <a:lnTo>
                      <a:pt x="175" y="355"/>
                    </a:lnTo>
                    <a:lnTo>
                      <a:pt x="175" y="355"/>
                    </a:lnTo>
                    <a:lnTo>
                      <a:pt x="175" y="355"/>
                    </a:lnTo>
                    <a:lnTo>
                      <a:pt x="175" y="355"/>
                    </a:lnTo>
                    <a:lnTo>
                      <a:pt x="177" y="355"/>
                    </a:lnTo>
                    <a:lnTo>
                      <a:pt x="177" y="357"/>
                    </a:lnTo>
                    <a:lnTo>
                      <a:pt x="180" y="357"/>
                    </a:lnTo>
                    <a:lnTo>
                      <a:pt x="177" y="362"/>
                    </a:lnTo>
                    <a:lnTo>
                      <a:pt x="180" y="362"/>
                    </a:lnTo>
                    <a:lnTo>
                      <a:pt x="180" y="364"/>
                    </a:lnTo>
                    <a:lnTo>
                      <a:pt x="180" y="364"/>
                    </a:lnTo>
                    <a:lnTo>
                      <a:pt x="182" y="364"/>
                    </a:lnTo>
                    <a:lnTo>
                      <a:pt x="182" y="364"/>
                    </a:lnTo>
                    <a:lnTo>
                      <a:pt x="182" y="367"/>
                    </a:lnTo>
                    <a:lnTo>
                      <a:pt x="182" y="367"/>
                    </a:lnTo>
                    <a:lnTo>
                      <a:pt x="184" y="367"/>
                    </a:lnTo>
                    <a:lnTo>
                      <a:pt x="184" y="364"/>
                    </a:lnTo>
                    <a:lnTo>
                      <a:pt x="184" y="364"/>
                    </a:lnTo>
                    <a:lnTo>
                      <a:pt x="184" y="364"/>
                    </a:lnTo>
                    <a:lnTo>
                      <a:pt x="184" y="364"/>
                    </a:lnTo>
                    <a:lnTo>
                      <a:pt x="184" y="364"/>
                    </a:lnTo>
                    <a:lnTo>
                      <a:pt x="187" y="364"/>
                    </a:lnTo>
                    <a:lnTo>
                      <a:pt x="187" y="364"/>
                    </a:lnTo>
                    <a:lnTo>
                      <a:pt x="189" y="364"/>
                    </a:lnTo>
                    <a:lnTo>
                      <a:pt x="189" y="364"/>
                    </a:lnTo>
                    <a:lnTo>
                      <a:pt x="189" y="362"/>
                    </a:lnTo>
                    <a:lnTo>
                      <a:pt x="189" y="360"/>
                    </a:lnTo>
                    <a:lnTo>
                      <a:pt x="189" y="355"/>
                    </a:lnTo>
                    <a:lnTo>
                      <a:pt x="189" y="355"/>
                    </a:lnTo>
                    <a:lnTo>
                      <a:pt x="189" y="355"/>
                    </a:lnTo>
                    <a:lnTo>
                      <a:pt x="189" y="352"/>
                    </a:lnTo>
                    <a:lnTo>
                      <a:pt x="187" y="350"/>
                    </a:lnTo>
                    <a:lnTo>
                      <a:pt x="187" y="350"/>
                    </a:lnTo>
                    <a:lnTo>
                      <a:pt x="187" y="345"/>
                    </a:lnTo>
                    <a:lnTo>
                      <a:pt x="187" y="343"/>
                    </a:lnTo>
                    <a:lnTo>
                      <a:pt x="187" y="343"/>
                    </a:lnTo>
                    <a:lnTo>
                      <a:pt x="187" y="343"/>
                    </a:lnTo>
                    <a:lnTo>
                      <a:pt x="189" y="343"/>
                    </a:lnTo>
                    <a:lnTo>
                      <a:pt x="189" y="341"/>
                    </a:lnTo>
                    <a:lnTo>
                      <a:pt x="189" y="341"/>
                    </a:lnTo>
                    <a:lnTo>
                      <a:pt x="189" y="341"/>
                    </a:lnTo>
                    <a:lnTo>
                      <a:pt x="189" y="341"/>
                    </a:lnTo>
                    <a:lnTo>
                      <a:pt x="189" y="345"/>
                    </a:lnTo>
                    <a:lnTo>
                      <a:pt x="189" y="345"/>
                    </a:lnTo>
                    <a:lnTo>
                      <a:pt x="189" y="345"/>
                    </a:lnTo>
                    <a:lnTo>
                      <a:pt x="191" y="345"/>
                    </a:lnTo>
                    <a:lnTo>
                      <a:pt x="191" y="343"/>
                    </a:lnTo>
                    <a:lnTo>
                      <a:pt x="191" y="343"/>
                    </a:lnTo>
                    <a:lnTo>
                      <a:pt x="191" y="343"/>
                    </a:lnTo>
                    <a:lnTo>
                      <a:pt x="191" y="341"/>
                    </a:lnTo>
                    <a:lnTo>
                      <a:pt x="191" y="343"/>
                    </a:lnTo>
                    <a:lnTo>
                      <a:pt x="191" y="343"/>
                    </a:lnTo>
                    <a:lnTo>
                      <a:pt x="191" y="345"/>
                    </a:lnTo>
                    <a:lnTo>
                      <a:pt x="191" y="345"/>
                    </a:lnTo>
                    <a:lnTo>
                      <a:pt x="191" y="345"/>
                    </a:lnTo>
                    <a:lnTo>
                      <a:pt x="194" y="348"/>
                    </a:lnTo>
                    <a:lnTo>
                      <a:pt x="194" y="348"/>
                    </a:lnTo>
                    <a:lnTo>
                      <a:pt x="194" y="348"/>
                    </a:lnTo>
                    <a:lnTo>
                      <a:pt x="196" y="348"/>
                    </a:lnTo>
                    <a:lnTo>
                      <a:pt x="201" y="348"/>
                    </a:lnTo>
                    <a:lnTo>
                      <a:pt x="203" y="348"/>
                    </a:lnTo>
                    <a:lnTo>
                      <a:pt x="203" y="348"/>
                    </a:lnTo>
                    <a:lnTo>
                      <a:pt x="203" y="348"/>
                    </a:lnTo>
                    <a:lnTo>
                      <a:pt x="203" y="348"/>
                    </a:lnTo>
                    <a:lnTo>
                      <a:pt x="206" y="350"/>
                    </a:lnTo>
                    <a:lnTo>
                      <a:pt x="206" y="350"/>
                    </a:lnTo>
                    <a:lnTo>
                      <a:pt x="206" y="350"/>
                    </a:lnTo>
                    <a:lnTo>
                      <a:pt x="208" y="352"/>
                    </a:lnTo>
                    <a:lnTo>
                      <a:pt x="208" y="352"/>
                    </a:lnTo>
                    <a:lnTo>
                      <a:pt x="208" y="355"/>
                    </a:lnTo>
                    <a:lnTo>
                      <a:pt x="208" y="357"/>
                    </a:lnTo>
                    <a:lnTo>
                      <a:pt x="210" y="360"/>
                    </a:lnTo>
                    <a:lnTo>
                      <a:pt x="210" y="360"/>
                    </a:lnTo>
                    <a:lnTo>
                      <a:pt x="210" y="362"/>
                    </a:lnTo>
                    <a:lnTo>
                      <a:pt x="210" y="362"/>
                    </a:lnTo>
                    <a:lnTo>
                      <a:pt x="208" y="362"/>
                    </a:lnTo>
                    <a:lnTo>
                      <a:pt x="208" y="364"/>
                    </a:lnTo>
                    <a:lnTo>
                      <a:pt x="206" y="364"/>
                    </a:lnTo>
                    <a:lnTo>
                      <a:pt x="206" y="364"/>
                    </a:lnTo>
                    <a:lnTo>
                      <a:pt x="206" y="364"/>
                    </a:lnTo>
                    <a:lnTo>
                      <a:pt x="206" y="364"/>
                    </a:lnTo>
                    <a:lnTo>
                      <a:pt x="201" y="369"/>
                    </a:lnTo>
                    <a:lnTo>
                      <a:pt x="198" y="369"/>
                    </a:lnTo>
                    <a:lnTo>
                      <a:pt x="198" y="371"/>
                    </a:lnTo>
                    <a:lnTo>
                      <a:pt x="196" y="371"/>
                    </a:lnTo>
                    <a:lnTo>
                      <a:pt x="196" y="371"/>
                    </a:lnTo>
                    <a:lnTo>
                      <a:pt x="196" y="371"/>
                    </a:lnTo>
                    <a:lnTo>
                      <a:pt x="196" y="371"/>
                    </a:lnTo>
                    <a:lnTo>
                      <a:pt x="196" y="374"/>
                    </a:lnTo>
                    <a:lnTo>
                      <a:pt x="194" y="374"/>
                    </a:lnTo>
                    <a:lnTo>
                      <a:pt x="191" y="374"/>
                    </a:lnTo>
                    <a:lnTo>
                      <a:pt x="191" y="374"/>
                    </a:lnTo>
                    <a:lnTo>
                      <a:pt x="191" y="376"/>
                    </a:lnTo>
                    <a:lnTo>
                      <a:pt x="191" y="376"/>
                    </a:lnTo>
                    <a:lnTo>
                      <a:pt x="189" y="376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79"/>
                    </a:lnTo>
                    <a:lnTo>
                      <a:pt x="189" y="381"/>
                    </a:lnTo>
                    <a:lnTo>
                      <a:pt x="189" y="381"/>
                    </a:lnTo>
                    <a:lnTo>
                      <a:pt x="189" y="381"/>
                    </a:lnTo>
                    <a:lnTo>
                      <a:pt x="189" y="381"/>
                    </a:lnTo>
                    <a:lnTo>
                      <a:pt x="191" y="381"/>
                    </a:lnTo>
                    <a:lnTo>
                      <a:pt x="191" y="383"/>
                    </a:lnTo>
                    <a:lnTo>
                      <a:pt x="191" y="386"/>
                    </a:lnTo>
                    <a:lnTo>
                      <a:pt x="191" y="388"/>
                    </a:lnTo>
                    <a:lnTo>
                      <a:pt x="191" y="388"/>
                    </a:lnTo>
                    <a:lnTo>
                      <a:pt x="191" y="388"/>
                    </a:lnTo>
                    <a:lnTo>
                      <a:pt x="191" y="388"/>
                    </a:lnTo>
                    <a:lnTo>
                      <a:pt x="191" y="390"/>
                    </a:lnTo>
                    <a:lnTo>
                      <a:pt x="191" y="390"/>
                    </a:lnTo>
                    <a:lnTo>
                      <a:pt x="189" y="390"/>
                    </a:lnTo>
                    <a:lnTo>
                      <a:pt x="191" y="393"/>
                    </a:lnTo>
                    <a:lnTo>
                      <a:pt x="191" y="397"/>
                    </a:lnTo>
                    <a:lnTo>
                      <a:pt x="191" y="400"/>
                    </a:lnTo>
                    <a:lnTo>
                      <a:pt x="191" y="400"/>
                    </a:lnTo>
                    <a:lnTo>
                      <a:pt x="194" y="400"/>
                    </a:lnTo>
                    <a:lnTo>
                      <a:pt x="194" y="400"/>
                    </a:lnTo>
                    <a:lnTo>
                      <a:pt x="194" y="400"/>
                    </a:lnTo>
                    <a:lnTo>
                      <a:pt x="194" y="397"/>
                    </a:lnTo>
                    <a:lnTo>
                      <a:pt x="194" y="397"/>
                    </a:lnTo>
                    <a:lnTo>
                      <a:pt x="194" y="395"/>
                    </a:lnTo>
                    <a:lnTo>
                      <a:pt x="196" y="397"/>
                    </a:lnTo>
                    <a:lnTo>
                      <a:pt x="196" y="397"/>
                    </a:lnTo>
                    <a:lnTo>
                      <a:pt x="196" y="395"/>
                    </a:lnTo>
                    <a:lnTo>
                      <a:pt x="196" y="395"/>
                    </a:lnTo>
                    <a:lnTo>
                      <a:pt x="196" y="393"/>
                    </a:lnTo>
                    <a:lnTo>
                      <a:pt x="196" y="393"/>
                    </a:lnTo>
                    <a:lnTo>
                      <a:pt x="196" y="393"/>
                    </a:lnTo>
                    <a:lnTo>
                      <a:pt x="198" y="393"/>
                    </a:lnTo>
                    <a:lnTo>
                      <a:pt x="198" y="393"/>
                    </a:lnTo>
                    <a:lnTo>
                      <a:pt x="203" y="393"/>
                    </a:lnTo>
                    <a:lnTo>
                      <a:pt x="206" y="393"/>
                    </a:lnTo>
                    <a:lnTo>
                      <a:pt x="206" y="395"/>
                    </a:lnTo>
                    <a:lnTo>
                      <a:pt x="206" y="395"/>
                    </a:lnTo>
                    <a:lnTo>
                      <a:pt x="206" y="395"/>
                    </a:lnTo>
                    <a:lnTo>
                      <a:pt x="206" y="397"/>
                    </a:lnTo>
                    <a:lnTo>
                      <a:pt x="206" y="397"/>
                    </a:lnTo>
                    <a:lnTo>
                      <a:pt x="206" y="397"/>
                    </a:lnTo>
                    <a:lnTo>
                      <a:pt x="206" y="400"/>
                    </a:lnTo>
                    <a:lnTo>
                      <a:pt x="206" y="400"/>
                    </a:lnTo>
                    <a:lnTo>
                      <a:pt x="208" y="400"/>
                    </a:lnTo>
                    <a:lnTo>
                      <a:pt x="208" y="400"/>
                    </a:lnTo>
                    <a:lnTo>
                      <a:pt x="208" y="402"/>
                    </a:lnTo>
                    <a:lnTo>
                      <a:pt x="206" y="402"/>
                    </a:lnTo>
                    <a:lnTo>
                      <a:pt x="206" y="402"/>
                    </a:lnTo>
                    <a:lnTo>
                      <a:pt x="206" y="402"/>
                    </a:lnTo>
                    <a:lnTo>
                      <a:pt x="206" y="402"/>
                    </a:lnTo>
                    <a:lnTo>
                      <a:pt x="206" y="402"/>
                    </a:lnTo>
                    <a:lnTo>
                      <a:pt x="206" y="405"/>
                    </a:lnTo>
                    <a:lnTo>
                      <a:pt x="206" y="405"/>
                    </a:lnTo>
                    <a:lnTo>
                      <a:pt x="206" y="405"/>
                    </a:lnTo>
                    <a:lnTo>
                      <a:pt x="206" y="405"/>
                    </a:lnTo>
                    <a:lnTo>
                      <a:pt x="206" y="405"/>
                    </a:lnTo>
                    <a:lnTo>
                      <a:pt x="206" y="405"/>
                    </a:lnTo>
                    <a:lnTo>
                      <a:pt x="210" y="400"/>
                    </a:lnTo>
                    <a:lnTo>
                      <a:pt x="210" y="400"/>
                    </a:lnTo>
                    <a:lnTo>
                      <a:pt x="210" y="400"/>
                    </a:lnTo>
                    <a:lnTo>
                      <a:pt x="213" y="400"/>
                    </a:lnTo>
                    <a:lnTo>
                      <a:pt x="213" y="402"/>
                    </a:lnTo>
                    <a:lnTo>
                      <a:pt x="213" y="402"/>
                    </a:lnTo>
                    <a:lnTo>
                      <a:pt x="213" y="405"/>
                    </a:lnTo>
                    <a:lnTo>
                      <a:pt x="213" y="405"/>
                    </a:lnTo>
                    <a:lnTo>
                      <a:pt x="213" y="405"/>
                    </a:lnTo>
                    <a:lnTo>
                      <a:pt x="213" y="407"/>
                    </a:lnTo>
                    <a:lnTo>
                      <a:pt x="213" y="407"/>
                    </a:lnTo>
                    <a:lnTo>
                      <a:pt x="213" y="407"/>
                    </a:lnTo>
                    <a:lnTo>
                      <a:pt x="213" y="407"/>
                    </a:lnTo>
                    <a:lnTo>
                      <a:pt x="213" y="409"/>
                    </a:lnTo>
                    <a:lnTo>
                      <a:pt x="213" y="409"/>
                    </a:lnTo>
                    <a:lnTo>
                      <a:pt x="215" y="409"/>
                    </a:lnTo>
                    <a:lnTo>
                      <a:pt x="215" y="409"/>
                    </a:lnTo>
                    <a:lnTo>
                      <a:pt x="215" y="409"/>
                    </a:lnTo>
                    <a:lnTo>
                      <a:pt x="217" y="409"/>
                    </a:lnTo>
                    <a:lnTo>
                      <a:pt x="217" y="407"/>
                    </a:lnTo>
                    <a:lnTo>
                      <a:pt x="220" y="407"/>
                    </a:lnTo>
                    <a:lnTo>
                      <a:pt x="220" y="409"/>
                    </a:lnTo>
                    <a:lnTo>
                      <a:pt x="220" y="409"/>
                    </a:lnTo>
                    <a:lnTo>
                      <a:pt x="220" y="409"/>
                    </a:lnTo>
                    <a:lnTo>
                      <a:pt x="222" y="409"/>
                    </a:lnTo>
                    <a:lnTo>
                      <a:pt x="222" y="409"/>
                    </a:lnTo>
                    <a:lnTo>
                      <a:pt x="225" y="409"/>
                    </a:lnTo>
                    <a:lnTo>
                      <a:pt x="225" y="409"/>
                    </a:lnTo>
                    <a:lnTo>
                      <a:pt x="225" y="409"/>
                    </a:lnTo>
                    <a:lnTo>
                      <a:pt x="225" y="409"/>
                    </a:lnTo>
                    <a:lnTo>
                      <a:pt x="227" y="409"/>
                    </a:lnTo>
                    <a:lnTo>
                      <a:pt x="229" y="407"/>
                    </a:lnTo>
                    <a:lnTo>
                      <a:pt x="232" y="407"/>
                    </a:lnTo>
                    <a:lnTo>
                      <a:pt x="232" y="407"/>
                    </a:lnTo>
                    <a:lnTo>
                      <a:pt x="234" y="407"/>
                    </a:lnTo>
                    <a:lnTo>
                      <a:pt x="234" y="407"/>
                    </a:lnTo>
                    <a:lnTo>
                      <a:pt x="234" y="405"/>
                    </a:lnTo>
                    <a:lnTo>
                      <a:pt x="234" y="405"/>
                    </a:lnTo>
                    <a:lnTo>
                      <a:pt x="234" y="405"/>
                    </a:lnTo>
                    <a:lnTo>
                      <a:pt x="234" y="405"/>
                    </a:lnTo>
                    <a:lnTo>
                      <a:pt x="234" y="402"/>
                    </a:lnTo>
                    <a:lnTo>
                      <a:pt x="234" y="400"/>
                    </a:lnTo>
                    <a:lnTo>
                      <a:pt x="234" y="397"/>
                    </a:lnTo>
                    <a:lnTo>
                      <a:pt x="236" y="397"/>
                    </a:lnTo>
                    <a:lnTo>
                      <a:pt x="236" y="395"/>
                    </a:lnTo>
                    <a:lnTo>
                      <a:pt x="236" y="395"/>
                    </a:lnTo>
                    <a:lnTo>
                      <a:pt x="239" y="395"/>
                    </a:lnTo>
                    <a:lnTo>
                      <a:pt x="239" y="395"/>
                    </a:lnTo>
                    <a:lnTo>
                      <a:pt x="239" y="395"/>
                    </a:lnTo>
                    <a:lnTo>
                      <a:pt x="239" y="395"/>
                    </a:lnTo>
                    <a:lnTo>
                      <a:pt x="241" y="395"/>
                    </a:lnTo>
                    <a:lnTo>
                      <a:pt x="241" y="395"/>
                    </a:lnTo>
                    <a:lnTo>
                      <a:pt x="241" y="395"/>
                    </a:lnTo>
                    <a:lnTo>
                      <a:pt x="243" y="395"/>
                    </a:lnTo>
                    <a:lnTo>
                      <a:pt x="243" y="395"/>
                    </a:lnTo>
                    <a:lnTo>
                      <a:pt x="243" y="393"/>
                    </a:lnTo>
                    <a:lnTo>
                      <a:pt x="243" y="393"/>
                    </a:lnTo>
                    <a:lnTo>
                      <a:pt x="246" y="393"/>
                    </a:lnTo>
                    <a:lnTo>
                      <a:pt x="248" y="393"/>
                    </a:lnTo>
                    <a:lnTo>
                      <a:pt x="248" y="393"/>
                    </a:lnTo>
                    <a:lnTo>
                      <a:pt x="248" y="390"/>
                    </a:lnTo>
                    <a:lnTo>
                      <a:pt x="248" y="390"/>
                    </a:lnTo>
                    <a:lnTo>
                      <a:pt x="251" y="390"/>
                    </a:lnTo>
                    <a:lnTo>
                      <a:pt x="251" y="390"/>
                    </a:lnTo>
                    <a:lnTo>
                      <a:pt x="253" y="390"/>
                    </a:lnTo>
                    <a:close/>
                    <a:moveTo>
                      <a:pt x="314" y="738"/>
                    </a:moveTo>
                    <a:lnTo>
                      <a:pt x="314" y="738"/>
                    </a:lnTo>
                    <a:lnTo>
                      <a:pt x="312" y="738"/>
                    </a:lnTo>
                    <a:lnTo>
                      <a:pt x="312" y="736"/>
                    </a:lnTo>
                    <a:lnTo>
                      <a:pt x="310" y="736"/>
                    </a:lnTo>
                    <a:lnTo>
                      <a:pt x="310" y="736"/>
                    </a:lnTo>
                    <a:lnTo>
                      <a:pt x="310" y="738"/>
                    </a:lnTo>
                    <a:lnTo>
                      <a:pt x="310" y="738"/>
                    </a:lnTo>
                    <a:lnTo>
                      <a:pt x="310" y="738"/>
                    </a:lnTo>
                    <a:lnTo>
                      <a:pt x="310" y="738"/>
                    </a:lnTo>
                    <a:lnTo>
                      <a:pt x="307" y="738"/>
                    </a:lnTo>
                    <a:lnTo>
                      <a:pt x="307" y="736"/>
                    </a:lnTo>
                    <a:lnTo>
                      <a:pt x="307" y="736"/>
                    </a:lnTo>
                    <a:lnTo>
                      <a:pt x="305" y="738"/>
                    </a:lnTo>
                    <a:lnTo>
                      <a:pt x="305" y="738"/>
                    </a:lnTo>
                    <a:lnTo>
                      <a:pt x="305" y="741"/>
                    </a:lnTo>
                    <a:lnTo>
                      <a:pt x="305" y="743"/>
                    </a:lnTo>
                    <a:lnTo>
                      <a:pt x="305" y="743"/>
                    </a:lnTo>
                    <a:lnTo>
                      <a:pt x="305" y="743"/>
                    </a:lnTo>
                    <a:lnTo>
                      <a:pt x="307" y="743"/>
                    </a:lnTo>
                    <a:lnTo>
                      <a:pt x="307" y="743"/>
                    </a:lnTo>
                    <a:lnTo>
                      <a:pt x="307" y="743"/>
                    </a:lnTo>
                    <a:lnTo>
                      <a:pt x="307" y="743"/>
                    </a:lnTo>
                    <a:lnTo>
                      <a:pt x="307" y="743"/>
                    </a:lnTo>
                    <a:lnTo>
                      <a:pt x="307" y="743"/>
                    </a:lnTo>
                    <a:lnTo>
                      <a:pt x="310" y="743"/>
                    </a:lnTo>
                    <a:lnTo>
                      <a:pt x="310" y="743"/>
                    </a:lnTo>
                    <a:lnTo>
                      <a:pt x="310" y="743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41"/>
                    </a:lnTo>
                    <a:lnTo>
                      <a:pt x="312" y="738"/>
                    </a:lnTo>
                    <a:lnTo>
                      <a:pt x="312" y="738"/>
                    </a:lnTo>
                    <a:lnTo>
                      <a:pt x="314" y="738"/>
                    </a:lnTo>
                    <a:close/>
                    <a:moveTo>
                      <a:pt x="279" y="778"/>
                    </a:moveTo>
                    <a:lnTo>
                      <a:pt x="279" y="778"/>
                    </a:lnTo>
                    <a:lnTo>
                      <a:pt x="277" y="778"/>
                    </a:lnTo>
                    <a:lnTo>
                      <a:pt x="277" y="778"/>
                    </a:lnTo>
                    <a:lnTo>
                      <a:pt x="277" y="776"/>
                    </a:lnTo>
                    <a:lnTo>
                      <a:pt x="277" y="776"/>
                    </a:lnTo>
                    <a:lnTo>
                      <a:pt x="277" y="776"/>
                    </a:lnTo>
                    <a:lnTo>
                      <a:pt x="274" y="776"/>
                    </a:lnTo>
                    <a:lnTo>
                      <a:pt x="272" y="776"/>
                    </a:lnTo>
                    <a:lnTo>
                      <a:pt x="272" y="776"/>
                    </a:lnTo>
                    <a:lnTo>
                      <a:pt x="272" y="776"/>
                    </a:lnTo>
                    <a:lnTo>
                      <a:pt x="272" y="774"/>
                    </a:lnTo>
                    <a:lnTo>
                      <a:pt x="272" y="774"/>
                    </a:lnTo>
                    <a:lnTo>
                      <a:pt x="269" y="774"/>
                    </a:lnTo>
                    <a:lnTo>
                      <a:pt x="269" y="774"/>
                    </a:lnTo>
                    <a:lnTo>
                      <a:pt x="269" y="774"/>
                    </a:lnTo>
                    <a:lnTo>
                      <a:pt x="269" y="774"/>
                    </a:lnTo>
                    <a:lnTo>
                      <a:pt x="267" y="774"/>
                    </a:lnTo>
                    <a:lnTo>
                      <a:pt x="267" y="774"/>
                    </a:lnTo>
                    <a:lnTo>
                      <a:pt x="267" y="774"/>
                    </a:lnTo>
                    <a:lnTo>
                      <a:pt x="265" y="774"/>
                    </a:lnTo>
                    <a:lnTo>
                      <a:pt x="265" y="774"/>
                    </a:lnTo>
                    <a:lnTo>
                      <a:pt x="265" y="774"/>
                    </a:lnTo>
                    <a:lnTo>
                      <a:pt x="262" y="774"/>
                    </a:lnTo>
                    <a:lnTo>
                      <a:pt x="260" y="776"/>
                    </a:lnTo>
                    <a:lnTo>
                      <a:pt x="260" y="776"/>
                    </a:lnTo>
                    <a:lnTo>
                      <a:pt x="260" y="776"/>
                    </a:lnTo>
                    <a:lnTo>
                      <a:pt x="255" y="776"/>
                    </a:lnTo>
                    <a:lnTo>
                      <a:pt x="253" y="776"/>
                    </a:lnTo>
                    <a:lnTo>
                      <a:pt x="253" y="778"/>
                    </a:lnTo>
                    <a:lnTo>
                      <a:pt x="253" y="778"/>
                    </a:lnTo>
                    <a:lnTo>
                      <a:pt x="253" y="781"/>
                    </a:lnTo>
                    <a:lnTo>
                      <a:pt x="255" y="781"/>
                    </a:lnTo>
                    <a:lnTo>
                      <a:pt x="255" y="781"/>
                    </a:lnTo>
                    <a:lnTo>
                      <a:pt x="258" y="781"/>
                    </a:lnTo>
                    <a:lnTo>
                      <a:pt x="258" y="783"/>
                    </a:lnTo>
                    <a:lnTo>
                      <a:pt x="258" y="786"/>
                    </a:lnTo>
                    <a:lnTo>
                      <a:pt x="260" y="788"/>
                    </a:lnTo>
                    <a:lnTo>
                      <a:pt x="260" y="788"/>
                    </a:lnTo>
                    <a:lnTo>
                      <a:pt x="260" y="790"/>
                    </a:lnTo>
                    <a:lnTo>
                      <a:pt x="260" y="790"/>
                    </a:lnTo>
                    <a:lnTo>
                      <a:pt x="262" y="790"/>
                    </a:lnTo>
                    <a:lnTo>
                      <a:pt x="262" y="790"/>
                    </a:lnTo>
                    <a:lnTo>
                      <a:pt x="265" y="790"/>
                    </a:lnTo>
                    <a:lnTo>
                      <a:pt x="267" y="790"/>
                    </a:lnTo>
                    <a:lnTo>
                      <a:pt x="269" y="788"/>
                    </a:lnTo>
                    <a:lnTo>
                      <a:pt x="272" y="788"/>
                    </a:lnTo>
                    <a:lnTo>
                      <a:pt x="272" y="788"/>
                    </a:lnTo>
                    <a:lnTo>
                      <a:pt x="274" y="788"/>
                    </a:lnTo>
                    <a:lnTo>
                      <a:pt x="274" y="788"/>
                    </a:lnTo>
                    <a:lnTo>
                      <a:pt x="274" y="786"/>
                    </a:lnTo>
                    <a:lnTo>
                      <a:pt x="274" y="783"/>
                    </a:lnTo>
                    <a:lnTo>
                      <a:pt x="274" y="783"/>
                    </a:lnTo>
                    <a:lnTo>
                      <a:pt x="274" y="783"/>
                    </a:lnTo>
                    <a:lnTo>
                      <a:pt x="277" y="781"/>
                    </a:lnTo>
                    <a:lnTo>
                      <a:pt x="277" y="781"/>
                    </a:lnTo>
                    <a:lnTo>
                      <a:pt x="279" y="781"/>
                    </a:lnTo>
                    <a:lnTo>
                      <a:pt x="279" y="781"/>
                    </a:lnTo>
                    <a:lnTo>
                      <a:pt x="281" y="781"/>
                    </a:lnTo>
                    <a:lnTo>
                      <a:pt x="281" y="778"/>
                    </a:lnTo>
                    <a:lnTo>
                      <a:pt x="279" y="778"/>
                    </a:lnTo>
                    <a:close/>
                    <a:moveTo>
                      <a:pt x="461" y="762"/>
                    </a:moveTo>
                    <a:lnTo>
                      <a:pt x="461" y="760"/>
                    </a:lnTo>
                    <a:lnTo>
                      <a:pt x="461" y="752"/>
                    </a:lnTo>
                    <a:lnTo>
                      <a:pt x="461" y="752"/>
                    </a:lnTo>
                    <a:lnTo>
                      <a:pt x="461" y="752"/>
                    </a:lnTo>
                    <a:lnTo>
                      <a:pt x="459" y="750"/>
                    </a:lnTo>
                    <a:lnTo>
                      <a:pt x="459" y="750"/>
                    </a:lnTo>
                    <a:lnTo>
                      <a:pt x="459" y="750"/>
                    </a:lnTo>
                    <a:lnTo>
                      <a:pt x="459" y="750"/>
                    </a:lnTo>
                    <a:lnTo>
                      <a:pt x="459" y="750"/>
                    </a:lnTo>
                    <a:lnTo>
                      <a:pt x="456" y="750"/>
                    </a:lnTo>
                    <a:lnTo>
                      <a:pt x="456" y="750"/>
                    </a:lnTo>
                    <a:lnTo>
                      <a:pt x="456" y="752"/>
                    </a:lnTo>
                    <a:lnTo>
                      <a:pt x="456" y="752"/>
                    </a:lnTo>
                    <a:lnTo>
                      <a:pt x="456" y="752"/>
                    </a:lnTo>
                    <a:lnTo>
                      <a:pt x="456" y="755"/>
                    </a:lnTo>
                    <a:lnTo>
                      <a:pt x="456" y="755"/>
                    </a:lnTo>
                    <a:lnTo>
                      <a:pt x="456" y="755"/>
                    </a:lnTo>
                    <a:lnTo>
                      <a:pt x="456" y="755"/>
                    </a:lnTo>
                    <a:lnTo>
                      <a:pt x="456" y="755"/>
                    </a:lnTo>
                    <a:lnTo>
                      <a:pt x="456" y="755"/>
                    </a:lnTo>
                    <a:lnTo>
                      <a:pt x="456" y="757"/>
                    </a:lnTo>
                    <a:lnTo>
                      <a:pt x="456" y="757"/>
                    </a:lnTo>
                    <a:lnTo>
                      <a:pt x="459" y="757"/>
                    </a:lnTo>
                    <a:lnTo>
                      <a:pt x="459" y="760"/>
                    </a:lnTo>
                    <a:lnTo>
                      <a:pt x="459" y="760"/>
                    </a:lnTo>
                    <a:lnTo>
                      <a:pt x="459" y="760"/>
                    </a:lnTo>
                    <a:lnTo>
                      <a:pt x="459" y="762"/>
                    </a:lnTo>
                    <a:lnTo>
                      <a:pt x="459" y="764"/>
                    </a:lnTo>
                    <a:lnTo>
                      <a:pt x="461" y="764"/>
                    </a:lnTo>
                    <a:lnTo>
                      <a:pt x="461" y="764"/>
                    </a:lnTo>
                    <a:lnTo>
                      <a:pt x="461" y="764"/>
                    </a:lnTo>
                    <a:lnTo>
                      <a:pt x="461" y="762"/>
                    </a:lnTo>
                    <a:lnTo>
                      <a:pt x="461" y="762"/>
                    </a:lnTo>
                    <a:lnTo>
                      <a:pt x="461" y="762"/>
                    </a:lnTo>
                    <a:lnTo>
                      <a:pt x="461" y="762"/>
                    </a:lnTo>
                    <a:close/>
                    <a:moveTo>
                      <a:pt x="504" y="745"/>
                    </a:moveTo>
                    <a:lnTo>
                      <a:pt x="504" y="743"/>
                    </a:lnTo>
                    <a:lnTo>
                      <a:pt x="501" y="743"/>
                    </a:lnTo>
                    <a:lnTo>
                      <a:pt x="504" y="743"/>
                    </a:lnTo>
                    <a:lnTo>
                      <a:pt x="504" y="741"/>
                    </a:lnTo>
                    <a:lnTo>
                      <a:pt x="504" y="738"/>
                    </a:lnTo>
                    <a:lnTo>
                      <a:pt x="501" y="738"/>
                    </a:lnTo>
                    <a:lnTo>
                      <a:pt x="501" y="738"/>
                    </a:lnTo>
                    <a:lnTo>
                      <a:pt x="501" y="736"/>
                    </a:lnTo>
                    <a:lnTo>
                      <a:pt x="504" y="736"/>
                    </a:lnTo>
                    <a:lnTo>
                      <a:pt x="504" y="736"/>
                    </a:lnTo>
                    <a:lnTo>
                      <a:pt x="504" y="736"/>
                    </a:lnTo>
                    <a:lnTo>
                      <a:pt x="504" y="736"/>
                    </a:lnTo>
                    <a:lnTo>
                      <a:pt x="504" y="733"/>
                    </a:lnTo>
                    <a:lnTo>
                      <a:pt x="504" y="733"/>
                    </a:lnTo>
                    <a:lnTo>
                      <a:pt x="504" y="731"/>
                    </a:lnTo>
                    <a:lnTo>
                      <a:pt x="504" y="726"/>
                    </a:lnTo>
                    <a:lnTo>
                      <a:pt x="501" y="726"/>
                    </a:lnTo>
                    <a:lnTo>
                      <a:pt x="501" y="724"/>
                    </a:lnTo>
                    <a:lnTo>
                      <a:pt x="504" y="722"/>
                    </a:lnTo>
                    <a:lnTo>
                      <a:pt x="504" y="722"/>
                    </a:lnTo>
                    <a:lnTo>
                      <a:pt x="501" y="722"/>
                    </a:lnTo>
                    <a:lnTo>
                      <a:pt x="499" y="722"/>
                    </a:lnTo>
                    <a:lnTo>
                      <a:pt x="499" y="719"/>
                    </a:lnTo>
                    <a:lnTo>
                      <a:pt x="497" y="719"/>
                    </a:lnTo>
                    <a:lnTo>
                      <a:pt x="497" y="717"/>
                    </a:lnTo>
                    <a:lnTo>
                      <a:pt x="497" y="717"/>
                    </a:lnTo>
                    <a:lnTo>
                      <a:pt x="494" y="717"/>
                    </a:lnTo>
                    <a:lnTo>
                      <a:pt x="494" y="715"/>
                    </a:lnTo>
                    <a:lnTo>
                      <a:pt x="492" y="715"/>
                    </a:lnTo>
                    <a:lnTo>
                      <a:pt x="492" y="712"/>
                    </a:lnTo>
                    <a:lnTo>
                      <a:pt x="492" y="712"/>
                    </a:lnTo>
                    <a:lnTo>
                      <a:pt x="492" y="712"/>
                    </a:lnTo>
                    <a:lnTo>
                      <a:pt x="494" y="710"/>
                    </a:lnTo>
                    <a:lnTo>
                      <a:pt x="494" y="710"/>
                    </a:lnTo>
                    <a:lnTo>
                      <a:pt x="497" y="707"/>
                    </a:lnTo>
                    <a:lnTo>
                      <a:pt x="494" y="707"/>
                    </a:lnTo>
                    <a:lnTo>
                      <a:pt x="494" y="705"/>
                    </a:lnTo>
                    <a:lnTo>
                      <a:pt x="497" y="703"/>
                    </a:lnTo>
                    <a:lnTo>
                      <a:pt x="497" y="703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97" y="698"/>
                    </a:lnTo>
                    <a:lnTo>
                      <a:pt x="497" y="696"/>
                    </a:lnTo>
                    <a:lnTo>
                      <a:pt x="497" y="693"/>
                    </a:lnTo>
                    <a:lnTo>
                      <a:pt x="494" y="696"/>
                    </a:lnTo>
                    <a:lnTo>
                      <a:pt x="494" y="696"/>
                    </a:lnTo>
                    <a:lnTo>
                      <a:pt x="492" y="696"/>
                    </a:lnTo>
                    <a:lnTo>
                      <a:pt x="492" y="698"/>
                    </a:lnTo>
                    <a:lnTo>
                      <a:pt x="492" y="696"/>
                    </a:lnTo>
                    <a:lnTo>
                      <a:pt x="489" y="696"/>
                    </a:lnTo>
                    <a:lnTo>
                      <a:pt x="489" y="696"/>
                    </a:lnTo>
                    <a:lnTo>
                      <a:pt x="492" y="693"/>
                    </a:lnTo>
                    <a:lnTo>
                      <a:pt x="492" y="691"/>
                    </a:lnTo>
                    <a:lnTo>
                      <a:pt x="492" y="691"/>
                    </a:lnTo>
                    <a:lnTo>
                      <a:pt x="492" y="691"/>
                    </a:lnTo>
                    <a:lnTo>
                      <a:pt x="492" y="691"/>
                    </a:lnTo>
                    <a:lnTo>
                      <a:pt x="489" y="689"/>
                    </a:lnTo>
                    <a:lnTo>
                      <a:pt x="489" y="689"/>
                    </a:lnTo>
                    <a:lnTo>
                      <a:pt x="489" y="689"/>
                    </a:lnTo>
                    <a:lnTo>
                      <a:pt x="489" y="689"/>
                    </a:lnTo>
                    <a:lnTo>
                      <a:pt x="492" y="689"/>
                    </a:lnTo>
                    <a:lnTo>
                      <a:pt x="492" y="689"/>
                    </a:lnTo>
                    <a:lnTo>
                      <a:pt x="492" y="686"/>
                    </a:lnTo>
                    <a:lnTo>
                      <a:pt x="492" y="684"/>
                    </a:lnTo>
                    <a:lnTo>
                      <a:pt x="492" y="684"/>
                    </a:lnTo>
                    <a:lnTo>
                      <a:pt x="492" y="684"/>
                    </a:lnTo>
                    <a:lnTo>
                      <a:pt x="492" y="684"/>
                    </a:lnTo>
                    <a:lnTo>
                      <a:pt x="492" y="684"/>
                    </a:lnTo>
                    <a:lnTo>
                      <a:pt x="492" y="681"/>
                    </a:lnTo>
                    <a:lnTo>
                      <a:pt x="492" y="681"/>
                    </a:lnTo>
                    <a:lnTo>
                      <a:pt x="494" y="681"/>
                    </a:lnTo>
                    <a:lnTo>
                      <a:pt x="494" y="681"/>
                    </a:lnTo>
                    <a:lnTo>
                      <a:pt x="494" y="681"/>
                    </a:lnTo>
                    <a:lnTo>
                      <a:pt x="494" y="681"/>
                    </a:lnTo>
                    <a:lnTo>
                      <a:pt x="494" y="681"/>
                    </a:lnTo>
                    <a:lnTo>
                      <a:pt x="494" y="681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92" y="679"/>
                    </a:lnTo>
                    <a:lnTo>
                      <a:pt x="487" y="679"/>
                    </a:lnTo>
                    <a:lnTo>
                      <a:pt x="487" y="677"/>
                    </a:lnTo>
                    <a:lnTo>
                      <a:pt x="487" y="679"/>
                    </a:lnTo>
                    <a:lnTo>
                      <a:pt x="485" y="677"/>
                    </a:lnTo>
                    <a:lnTo>
                      <a:pt x="485" y="677"/>
                    </a:lnTo>
                    <a:lnTo>
                      <a:pt x="485" y="677"/>
                    </a:lnTo>
                    <a:lnTo>
                      <a:pt x="485" y="679"/>
                    </a:lnTo>
                    <a:lnTo>
                      <a:pt x="485" y="679"/>
                    </a:lnTo>
                    <a:lnTo>
                      <a:pt x="485" y="679"/>
                    </a:lnTo>
                    <a:lnTo>
                      <a:pt x="485" y="679"/>
                    </a:lnTo>
                    <a:lnTo>
                      <a:pt x="485" y="679"/>
                    </a:lnTo>
                    <a:lnTo>
                      <a:pt x="482" y="679"/>
                    </a:lnTo>
                    <a:lnTo>
                      <a:pt x="482" y="679"/>
                    </a:lnTo>
                    <a:lnTo>
                      <a:pt x="480" y="679"/>
                    </a:lnTo>
                    <a:lnTo>
                      <a:pt x="480" y="679"/>
                    </a:lnTo>
                    <a:lnTo>
                      <a:pt x="480" y="677"/>
                    </a:lnTo>
                    <a:lnTo>
                      <a:pt x="478" y="674"/>
                    </a:lnTo>
                    <a:lnTo>
                      <a:pt x="478" y="674"/>
                    </a:lnTo>
                    <a:lnTo>
                      <a:pt x="480" y="672"/>
                    </a:lnTo>
                    <a:lnTo>
                      <a:pt x="482" y="672"/>
                    </a:lnTo>
                    <a:lnTo>
                      <a:pt x="482" y="670"/>
                    </a:lnTo>
                    <a:lnTo>
                      <a:pt x="482" y="670"/>
                    </a:lnTo>
                    <a:lnTo>
                      <a:pt x="485" y="670"/>
                    </a:lnTo>
                    <a:lnTo>
                      <a:pt x="485" y="670"/>
                    </a:lnTo>
                    <a:lnTo>
                      <a:pt x="485" y="670"/>
                    </a:lnTo>
                    <a:lnTo>
                      <a:pt x="487" y="670"/>
                    </a:lnTo>
                    <a:lnTo>
                      <a:pt x="487" y="670"/>
                    </a:lnTo>
                    <a:lnTo>
                      <a:pt x="487" y="670"/>
                    </a:lnTo>
                    <a:lnTo>
                      <a:pt x="487" y="670"/>
                    </a:lnTo>
                    <a:lnTo>
                      <a:pt x="487" y="670"/>
                    </a:lnTo>
                    <a:lnTo>
                      <a:pt x="485" y="670"/>
                    </a:lnTo>
                    <a:lnTo>
                      <a:pt x="485" y="670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7"/>
                    </a:lnTo>
                    <a:lnTo>
                      <a:pt x="487" y="667"/>
                    </a:lnTo>
                    <a:lnTo>
                      <a:pt x="489" y="665"/>
                    </a:lnTo>
                    <a:lnTo>
                      <a:pt x="489" y="665"/>
                    </a:lnTo>
                    <a:lnTo>
                      <a:pt x="489" y="662"/>
                    </a:lnTo>
                    <a:lnTo>
                      <a:pt x="489" y="662"/>
                    </a:lnTo>
                    <a:lnTo>
                      <a:pt x="489" y="662"/>
                    </a:lnTo>
                    <a:lnTo>
                      <a:pt x="489" y="662"/>
                    </a:lnTo>
                    <a:lnTo>
                      <a:pt x="489" y="662"/>
                    </a:lnTo>
                    <a:lnTo>
                      <a:pt x="489" y="660"/>
                    </a:lnTo>
                    <a:lnTo>
                      <a:pt x="489" y="660"/>
                    </a:lnTo>
                    <a:lnTo>
                      <a:pt x="489" y="658"/>
                    </a:lnTo>
                    <a:lnTo>
                      <a:pt x="489" y="658"/>
                    </a:lnTo>
                    <a:lnTo>
                      <a:pt x="489" y="655"/>
                    </a:lnTo>
                    <a:lnTo>
                      <a:pt x="485" y="653"/>
                    </a:lnTo>
                    <a:lnTo>
                      <a:pt x="485" y="653"/>
                    </a:lnTo>
                    <a:lnTo>
                      <a:pt x="485" y="651"/>
                    </a:lnTo>
                    <a:lnTo>
                      <a:pt x="485" y="651"/>
                    </a:lnTo>
                    <a:lnTo>
                      <a:pt x="482" y="651"/>
                    </a:lnTo>
                    <a:lnTo>
                      <a:pt x="482" y="651"/>
                    </a:lnTo>
                    <a:lnTo>
                      <a:pt x="482" y="651"/>
                    </a:lnTo>
                    <a:lnTo>
                      <a:pt x="482" y="648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82" y="644"/>
                    </a:lnTo>
                    <a:lnTo>
                      <a:pt x="482" y="641"/>
                    </a:lnTo>
                    <a:lnTo>
                      <a:pt x="485" y="639"/>
                    </a:lnTo>
                    <a:lnTo>
                      <a:pt x="485" y="639"/>
                    </a:lnTo>
                    <a:lnTo>
                      <a:pt x="485" y="639"/>
                    </a:lnTo>
                    <a:lnTo>
                      <a:pt x="482" y="639"/>
                    </a:lnTo>
                    <a:lnTo>
                      <a:pt x="482" y="639"/>
                    </a:lnTo>
                    <a:lnTo>
                      <a:pt x="480" y="641"/>
                    </a:lnTo>
                    <a:lnTo>
                      <a:pt x="478" y="641"/>
                    </a:lnTo>
                    <a:lnTo>
                      <a:pt x="478" y="641"/>
                    </a:lnTo>
                    <a:lnTo>
                      <a:pt x="478" y="641"/>
                    </a:lnTo>
                    <a:lnTo>
                      <a:pt x="475" y="641"/>
                    </a:lnTo>
                    <a:lnTo>
                      <a:pt x="475" y="641"/>
                    </a:lnTo>
                    <a:lnTo>
                      <a:pt x="473" y="639"/>
                    </a:lnTo>
                    <a:lnTo>
                      <a:pt x="473" y="636"/>
                    </a:lnTo>
                    <a:lnTo>
                      <a:pt x="473" y="634"/>
                    </a:lnTo>
                    <a:lnTo>
                      <a:pt x="473" y="634"/>
                    </a:lnTo>
                    <a:lnTo>
                      <a:pt x="470" y="634"/>
                    </a:lnTo>
                    <a:lnTo>
                      <a:pt x="470" y="634"/>
                    </a:lnTo>
                    <a:lnTo>
                      <a:pt x="468" y="634"/>
                    </a:lnTo>
                    <a:lnTo>
                      <a:pt x="468" y="634"/>
                    </a:lnTo>
                    <a:lnTo>
                      <a:pt x="468" y="634"/>
                    </a:lnTo>
                    <a:lnTo>
                      <a:pt x="468" y="632"/>
                    </a:lnTo>
                    <a:lnTo>
                      <a:pt x="468" y="632"/>
                    </a:lnTo>
                    <a:lnTo>
                      <a:pt x="468" y="632"/>
                    </a:lnTo>
                    <a:lnTo>
                      <a:pt x="470" y="632"/>
                    </a:lnTo>
                    <a:lnTo>
                      <a:pt x="470" y="632"/>
                    </a:lnTo>
                    <a:lnTo>
                      <a:pt x="470" y="632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70" y="629"/>
                    </a:lnTo>
                    <a:lnTo>
                      <a:pt x="468" y="629"/>
                    </a:lnTo>
                    <a:lnTo>
                      <a:pt x="468" y="627"/>
                    </a:lnTo>
                    <a:lnTo>
                      <a:pt x="468" y="627"/>
                    </a:lnTo>
                    <a:lnTo>
                      <a:pt x="468" y="627"/>
                    </a:lnTo>
                    <a:lnTo>
                      <a:pt x="468" y="627"/>
                    </a:lnTo>
                    <a:lnTo>
                      <a:pt x="466" y="627"/>
                    </a:lnTo>
                    <a:lnTo>
                      <a:pt x="463" y="625"/>
                    </a:lnTo>
                    <a:lnTo>
                      <a:pt x="461" y="625"/>
                    </a:lnTo>
                    <a:lnTo>
                      <a:pt x="461" y="625"/>
                    </a:lnTo>
                    <a:lnTo>
                      <a:pt x="461" y="625"/>
                    </a:lnTo>
                    <a:lnTo>
                      <a:pt x="459" y="625"/>
                    </a:lnTo>
                    <a:lnTo>
                      <a:pt x="459" y="625"/>
                    </a:lnTo>
                    <a:lnTo>
                      <a:pt x="459" y="625"/>
                    </a:lnTo>
                    <a:lnTo>
                      <a:pt x="456" y="625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6" y="622"/>
                    </a:lnTo>
                    <a:lnTo>
                      <a:pt x="454" y="622"/>
                    </a:lnTo>
                    <a:lnTo>
                      <a:pt x="452" y="620"/>
                    </a:lnTo>
                    <a:lnTo>
                      <a:pt x="452" y="620"/>
                    </a:lnTo>
                    <a:lnTo>
                      <a:pt x="452" y="618"/>
                    </a:lnTo>
                    <a:lnTo>
                      <a:pt x="452" y="618"/>
                    </a:lnTo>
                    <a:lnTo>
                      <a:pt x="452" y="615"/>
                    </a:lnTo>
                    <a:lnTo>
                      <a:pt x="452" y="615"/>
                    </a:lnTo>
                    <a:lnTo>
                      <a:pt x="449" y="615"/>
                    </a:lnTo>
                    <a:lnTo>
                      <a:pt x="449" y="613"/>
                    </a:lnTo>
                    <a:lnTo>
                      <a:pt x="447" y="613"/>
                    </a:lnTo>
                    <a:lnTo>
                      <a:pt x="447" y="613"/>
                    </a:lnTo>
                    <a:lnTo>
                      <a:pt x="444" y="610"/>
                    </a:lnTo>
                    <a:lnTo>
                      <a:pt x="444" y="610"/>
                    </a:lnTo>
                    <a:lnTo>
                      <a:pt x="444" y="610"/>
                    </a:lnTo>
                    <a:lnTo>
                      <a:pt x="442" y="615"/>
                    </a:lnTo>
                    <a:lnTo>
                      <a:pt x="442" y="615"/>
                    </a:lnTo>
                    <a:lnTo>
                      <a:pt x="442" y="618"/>
                    </a:lnTo>
                    <a:lnTo>
                      <a:pt x="442" y="618"/>
                    </a:lnTo>
                    <a:lnTo>
                      <a:pt x="442" y="625"/>
                    </a:lnTo>
                    <a:lnTo>
                      <a:pt x="442" y="627"/>
                    </a:lnTo>
                    <a:lnTo>
                      <a:pt x="442" y="627"/>
                    </a:lnTo>
                    <a:lnTo>
                      <a:pt x="444" y="629"/>
                    </a:lnTo>
                    <a:lnTo>
                      <a:pt x="444" y="632"/>
                    </a:lnTo>
                    <a:lnTo>
                      <a:pt x="444" y="632"/>
                    </a:lnTo>
                    <a:lnTo>
                      <a:pt x="444" y="632"/>
                    </a:lnTo>
                    <a:lnTo>
                      <a:pt x="444" y="632"/>
                    </a:lnTo>
                    <a:lnTo>
                      <a:pt x="444" y="634"/>
                    </a:lnTo>
                    <a:lnTo>
                      <a:pt x="444" y="634"/>
                    </a:lnTo>
                    <a:lnTo>
                      <a:pt x="444" y="634"/>
                    </a:lnTo>
                    <a:lnTo>
                      <a:pt x="447" y="636"/>
                    </a:lnTo>
                    <a:lnTo>
                      <a:pt x="447" y="639"/>
                    </a:lnTo>
                    <a:lnTo>
                      <a:pt x="447" y="639"/>
                    </a:lnTo>
                    <a:lnTo>
                      <a:pt x="447" y="639"/>
                    </a:lnTo>
                    <a:lnTo>
                      <a:pt x="447" y="641"/>
                    </a:lnTo>
                    <a:lnTo>
                      <a:pt x="447" y="641"/>
                    </a:lnTo>
                    <a:lnTo>
                      <a:pt x="447" y="641"/>
                    </a:lnTo>
                    <a:lnTo>
                      <a:pt x="447" y="641"/>
                    </a:lnTo>
                    <a:lnTo>
                      <a:pt x="449" y="644"/>
                    </a:lnTo>
                    <a:lnTo>
                      <a:pt x="449" y="644"/>
                    </a:lnTo>
                    <a:lnTo>
                      <a:pt x="449" y="644"/>
                    </a:lnTo>
                    <a:lnTo>
                      <a:pt x="449" y="651"/>
                    </a:lnTo>
                    <a:lnTo>
                      <a:pt x="449" y="651"/>
                    </a:lnTo>
                    <a:lnTo>
                      <a:pt x="447" y="653"/>
                    </a:lnTo>
                    <a:lnTo>
                      <a:pt x="447" y="653"/>
                    </a:lnTo>
                    <a:lnTo>
                      <a:pt x="444" y="655"/>
                    </a:lnTo>
                    <a:lnTo>
                      <a:pt x="442" y="655"/>
                    </a:lnTo>
                    <a:lnTo>
                      <a:pt x="442" y="655"/>
                    </a:lnTo>
                    <a:lnTo>
                      <a:pt x="440" y="655"/>
                    </a:lnTo>
                    <a:lnTo>
                      <a:pt x="437" y="655"/>
                    </a:lnTo>
                    <a:lnTo>
                      <a:pt x="435" y="653"/>
                    </a:lnTo>
                    <a:lnTo>
                      <a:pt x="435" y="653"/>
                    </a:lnTo>
                    <a:lnTo>
                      <a:pt x="433" y="651"/>
                    </a:lnTo>
                    <a:lnTo>
                      <a:pt x="433" y="651"/>
                    </a:lnTo>
                    <a:lnTo>
                      <a:pt x="433" y="648"/>
                    </a:lnTo>
                    <a:lnTo>
                      <a:pt x="430" y="651"/>
                    </a:lnTo>
                    <a:lnTo>
                      <a:pt x="430" y="651"/>
                    </a:lnTo>
                    <a:lnTo>
                      <a:pt x="430" y="651"/>
                    </a:lnTo>
                    <a:lnTo>
                      <a:pt x="430" y="651"/>
                    </a:lnTo>
                    <a:lnTo>
                      <a:pt x="430" y="651"/>
                    </a:lnTo>
                    <a:lnTo>
                      <a:pt x="430" y="653"/>
                    </a:lnTo>
                    <a:lnTo>
                      <a:pt x="430" y="653"/>
                    </a:lnTo>
                    <a:lnTo>
                      <a:pt x="430" y="653"/>
                    </a:lnTo>
                    <a:lnTo>
                      <a:pt x="430" y="655"/>
                    </a:lnTo>
                    <a:lnTo>
                      <a:pt x="430" y="655"/>
                    </a:lnTo>
                    <a:lnTo>
                      <a:pt x="430" y="655"/>
                    </a:lnTo>
                    <a:lnTo>
                      <a:pt x="430" y="655"/>
                    </a:lnTo>
                    <a:lnTo>
                      <a:pt x="430" y="655"/>
                    </a:lnTo>
                    <a:lnTo>
                      <a:pt x="430" y="660"/>
                    </a:lnTo>
                    <a:lnTo>
                      <a:pt x="430" y="662"/>
                    </a:lnTo>
                    <a:lnTo>
                      <a:pt x="428" y="662"/>
                    </a:lnTo>
                    <a:lnTo>
                      <a:pt x="428" y="662"/>
                    </a:lnTo>
                    <a:lnTo>
                      <a:pt x="426" y="662"/>
                    </a:lnTo>
                    <a:lnTo>
                      <a:pt x="426" y="662"/>
                    </a:lnTo>
                    <a:lnTo>
                      <a:pt x="426" y="662"/>
                    </a:lnTo>
                    <a:lnTo>
                      <a:pt x="423" y="660"/>
                    </a:lnTo>
                    <a:lnTo>
                      <a:pt x="423" y="660"/>
                    </a:lnTo>
                    <a:lnTo>
                      <a:pt x="421" y="658"/>
                    </a:lnTo>
                    <a:lnTo>
                      <a:pt x="421" y="658"/>
                    </a:lnTo>
                    <a:lnTo>
                      <a:pt x="418" y="655"/>
                    </a:lnTo>
                    <a:lnTo>
                      <a:pt x="416" y="655"/>
                    </a:lnTo>
                    <a:lnTo>
                      <a:pt x="416" y="655"/>
                    </a:lnTo>
                    <a:lnTo>
                      <a:pt x="416" y="655"/>
                    </a:lnTo>
                    <a:lnTo>
                      <a:pt x="414" y="653"/>
                    </a:lnTo>
                    <a:lnTo>
                      <a:pt x="414" y="653"/>
                    </a:lnTo>
                    <a:lnTo>
                      <a:pt x="414" y="653"/>
                    </a:lnTo>
                    <a:lnTo>
                      <a:pt x="411" y="653"/>
                    </a:lnTo>
                    <a:lnTo>
                      <a:pt x="411" y="653"/>
                    </a:lnTo>
                    <a:lnTo>
                      <a:pt x="411" y="653"/>
                    </a:lnTo>
                    <a:lnTo>
                      <a:pt x="411" y="653"/>
                    </a:lnTo>
                    <a:lnTo>
                      <a:pt x="409" y="653"/>
                    </a:lnTo>
                    <a:lnTo>
                      <a:pt x="409" y="653"/>
                    </a:lnTo>
                    <a:lnTo>
                      <a:pt x="409" y="655"/>
                    </a:lnTo>
                    <a:lnTo>
                      <a:pt x="409" y="655"/>
                    </a:lnTo>
                    <a:lnTo>
                      <a:pt x="409" y="658"/>
                    </a:lnTo>
                    <a:lnTo>
                      <a:pt x="409" y="660"/>
                    </a:lnTo>
                    <a:lnTo>
                      <a:pt x="409" y="662"/>
                    </a:lnTo>
                    <a:lnTo>
                      <a:pt x="409" y="665"/>
                    </a:lnTo>
                    <a:lnTo>
                      <a:pt x="409" y="667"/>
                    </a:lnTo>
                    <a:lnTo>
                      <a:pt x="409" y="667"/>
                    </a:lnTo>
                    <a:lnTo>
                      <a:pt x="409" y="670"/>
                    </a:lnTo>
                    <a:lnTo>
                      <a:pt x="407" y="670"/>
                    </a:lnTo>
                    <a:lnTo>
                      <a:pt x="407" y="670"/>
                    </a:lnTo>
                    <a:lnTo>
                      <a:pt x="407" y="672"/>
                    </a:lnTo>
                    <a:lnTo>
                      <a:pt x="407" y="672"/>
                    </a:lnTo>
                    <a:lnTo>
                      <a:pt x="409" y="674"/>
                    </a:lnTo>
                    <a:lnTo>
                      <a:pt x="409" y="674"/>
                    </a:lnTo>
                    <a:lnTo>
                      <a:pt x="409" y="677"/>
                    </a:lnTo>
                    <a:lnTo>
                      <a:pt x="407" y="677"/>
                    </a:lnTo>
                    <a:lnTo>
                      <a:pt x="407" y="677"/>
                    </a:lnTo>
                    <a:lnTo>
                      <a:pt x="407" y="677"/>
                    </a:lnTo>
                    <a:lnTo>
                      <a:pt x="407" y="679"/>
                    </a:lnTo>
                    <a:lnTo>
                      <a:pt x="407" y="679"/>
                    </a:lnTo>
                    <a:lnTo>
                      <a:pt x="407" y="679"/>
                    </a:lnTo>
                    <a:lnTo>
                      <a:pt x="407" y="679"/>
                    </a:lnTo>
                    <a:lnTo>
                      <a:pt x="407" y="681"/>
                    </a:lnTo>
                    <a:lnTo>
                      <a:pt x="407" y="681"/>
                    </a:lnTo>
                    <a:lnTo>
                      <a:pt x="407" y="681"/>
                    </a:lnTo>
                    <a:lnTo>
                      <a:pt x="407" y="681"/>
                    </a:lnTo>
                    <a:lnTo>
                      <a:pt x="404" y="681"/>
                    </a:lnTo>
                    <a:lnTo>
                      <a:pt x="404" y="681"/>
                    </a:lnTo>
                    <a:lnTo>
                      <a:pt x="404" y="681"/>
                    </a:lnTo>
                    <a:lnTo>
                      <a:pt x="402" y="681"/>
                    </a:lnTo>
                    <a:lnTo>
                      <a:pt x="402" y="684"/>
                    </a:lnTo>
                    <a:lnTo>
                      <a:pt x="402" y="684"/>
                    </a:lnTo>
                    <a:lnTo>
                      <a:pt x="402" y="684"/>
                    </a:lnTo>
                    <a:lnTo>
                      <a:pt x="402" y="684"/>
                    </a:lnTo>
                    <a:lnTo>
                      <a:pt x="402" y="681"/>
                    </a:lnTo>
                    <a:lnTo>
                      <a:pt x="402" y="681"/>
                    </a:lnTo>
                    <a:lnTo>
                      <a:pt x="402" y="679"/>
                    </a:lnTo>
                    <a:lnTo>
                      <a:pt x="400" y="679"/>
                    </a:lnTo>
                    <a:lnTo>
                      <a:pt x="397" y="679"/>
                    </a:lnTo>
                    <a:lnTo>
                      <a:pt x="397" y="679"/>
                    </a:lnTo>
                    <a:lnTo>
                      <a:pt x="397" y="677"/>
                    </a:lnTo>
                    <a:lnTo>
                      <a:pt x="395" y="677"/>
                    </a:lnTo>
                    <a:lnTo>
                      <a:pt x="395" y="677"/>
                    </a:lnTo>
                    <a:lnTo>
                      <a:pt x="395" y="677"/>
                    </a:lnTo>
                    <a:lnTo>
                      <a:pt x="395" y="677"/>
                    </a:lnTo>
                    <a:lnTo>
                      <a:pt x="392" y="677"/>
                    </a:lnTo>
                    <a:lnTo>
                      <a:pt x="392" y="677"/>
                    </a:lnTo>
                    <a:lnTo>
                      <a:pt x="392" y="674"/>
                    </a:lnTo>
                    <a:lnTo>
                      <a:pt x="392" y="674"/>
                    </a:lnTo>
                    <a:lnTo>
                      <a:pt x="392" y="674"/>
                    </a:lnTo>
                    <a:lnTo>
                      <a:pt x="390" y="674"/>
                    </a:lnTo>
                    <a:lnTo>
                      <a:pt x="390" y="674"/>
                    </a:lnTo>
                    <a:lnTo>
                      <a:pt x="388" y="677"/>
                    </a:lnTo>
                    <a:lnTo>
                      <a:pt x="385" y="677"/>
                    </a:lnTo>
                    <a:lnTo>
                      <a:pt x="385" y="679"/>
                    </a:lnTo>
                    <a:lnTo>
                      <a:pt x="383" y="681"/>
                    </a:lnTo>
                    <a:lnTo>
                      <a:pt x="383" y="684"/>
                    </a:lnTo>
                    <a:lnTo>
                      <a:pt x="383" y="684"/>
                    </a:lnTo>
                    <a:lnTo>
                      <a:pt x="383" y="686"/>
                    </a:lnTo>
                    <a:lnTo>
                      <a:pt x="383" y="686"/>
                    </a:lnTo>
                    <a:lnTo>
                      <a:pt x="383" y="686"/>
                    </a:lnTo>
                    <a:lnTo>
                      <a:pt x="383" y="686"/>
                    </a:lnTo>
                    <a:lnTo>
                      <a:pt x="383" y="686"/>
                    </a:lnTo>
                    <a:lnTo>
                      <a:pt x="383" y="689"/>
                    </a:lnTo>
                    <a:lnTo>
                      <a:pt x="383" y="689"/>
                    </a:lnTo>
                    <a:lnTo>
                      <a:pt x="383" y="689"/>
                    </a:lnTo>
                    <a:lnTo>
                      <a:pt x="381" y="689"/>
                    </a:lnTo>
                    <a:lnTo>
                      <a:pt x="381" y="689"/>
                    </a:lnTo>
                    <a:lnTo>
                      <a:pt x="381" y="691"/>
                    </a:lnTo>
                    <a:lnTo>
                      <a:pt x="381" y="691"/>
                    </a:lnTo>
                    <a:lnTo>
                      <a:pt x="383" y="691"/>
                    </a:lnTo>
                    <a:lnTo>
                      <a:pt x="383" y="691"/>
                    </a:lnTo>
                    <a:lnTo>
                      <a:pt x="383" y="693"/>
                    </a:lnTo>
                    <a:lnTo>
                      <a:pt x="381" y="693"/>
                    </a:lnTo>
                    <a:lnTo>
                      <a:pt x="381" y="696"/>
                    </a:lnTo>
                    <a:lnTo>
                      <a:pt x="381" y="696"/>
                    </a:lnTo>
                    <a:lnTo>
                      <a:pt x="378" y="696"/>
                    </a:lnTo>
                    <a:lnTo>
                      <a:pt x="376" y="696"/>
                    </a:lnTo>
                    <a:lnTo>
                      <a:pt x="369" y="696"/>
                    </a:lnTo>
                    <a:lnTo>
                      <a:pt x="369" y="698"/>
                    </a:lnTo>
                    <a:lnTo>
                      <a:pt x="366" y="698"/>
                    </a:lnTo>
                    <a:lnTo>
                      <a:pt x="364" y="698"/>
                    </a:lnTo>
                    <a:lnTo>
                      <a:pt x="364" y="700"/>
                    </a:lnTo>
                    <a:lnTo>
                      <a:pt x="364" y="700"/>
                    </a:lnTo>
                    <a:lnTo>
                      <a:pt x="362" y="700"/>
                    </a:lnTo>
                    <a:lnTo>
                      <a:pt x="362" y="700"/>
                    </a:lnTo>
                    <a:lnTo>
                      <a:pt x="355" y="707"/>
                    </a:lnTo>
                    <a:lnTo>
                      <a:pt x="352" y="707"/>
                    </a:lnTo>
                    <a:lnTo>
                      <a:pt x="352" y="707"/>
                    </a:lnTo>
                    <a:lnTo>
                      <a:pt x="352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7"/>
                    </a:lnTo>
                    <a:lnTo>
                      <a:pt x="350" y="705"/>
                    </a:lnTo>
                    <a:lnTo>
                      <a:pt x="350" y="705"/>
                    </a:lnTo>
                    <a:lnTo>
                      <a:pt x="350" y="705"/>
                    </a:lnTo>
                    <a:lnTo>
                      <a:pt x="352" y="705"/>
                    </a:lnTo>
                    <a:lnTo>
                      <a:pt x="352" y="705"/>
                    </a:lnTo>
                    <a:lnTo>
                      <a:pt x="355" y="705"/>
                    </a:lnTo>
                    <a:lnTo>
                      <a:pt x="355" y="703"/>
                    </a:lnTo>
                    <a:lnTo>
                      <a:pt x="362" y="698"/>
                    </a:lnTo>
                    <a:lnTo>
                      <a:pt x="362" y="698"/>
                    </a:lnTo>
                    <a:lnTo>
                      <a:pt x="362" y="698"/>
                    </a:lnTo>
                    <a:lnTo>
                      <a:pt x="362" y="693"/>
                    </a:lnTo>
                    <a:lnTo>
                      <a:pt x="362" y="689"/>
                    </a:lnTo>
                    <a:lnTo>
                      <a:pt x="359" y="686"/>
                    </a:lnTo>
                    <a:lnTo>
                      <a:pt x="359" y="684"/>
                    </a:lnTo>
                    <a:lnTo>
                      <a:pt x="359" y="681"/>
                    </a:lnTo>
                    <a:lnTo>
                      <a:pt x="357" y="679"/>
                    </a:lnTo>
                    <a:lnTo>
                      <a:pt x="357" y="677"/>
                    </a:lnTo>
                    <a:lnTo>
                      <a:pt x="357" y="677"/>
                    </a:lnTo>
                    <a:lnTo>
                      <a:pt x="355" y="677"/>
                    </a:lnTo>
                    <a:lnTo>
                      <a:pt x="355" y="677"/>
                    </a:lnTo>
                    <a:lnTo>
                      <a:pt x="355" y="674"/>
                    </a:lnTo>
                    <a:lnTo>
                      <a:pt x="355" y="674"/>
                    </a:lnTo>
                    <a:lnTo>
                      <a:pt x="355" y="674"/>
                    </a:lnTo>
                    <a:lnTo>
                      <a:pt x="355" y="674"/>
                    </a:lnTo>
                    <a:lnTo>
                      <a:pt x="355" y="674"/>
                    </a:lnTo>
                    <a:lnTo>
                      <a:pt x="352" y="674"/>
                    </a:lnTo>
                    <a:lnTo>
                      <a:pt x="352" y="674"/>
                    </a:lnTo>
                    <a:lnTo>
                      <a:pt x="347" y="672"/>
                    </a:lnTo>
                    <a:lnTo>
                      <a:pt x="347" y="672"/>
                    </a:lnTo>
                    <a:lnTo>
                      <a:pt x="347" y="672"/>
                    </a:lnTo>
                    <a:lnTo>
                      <a:pt x="347" y="672"/>
                    </a:lnTo>
                    <a:lnTo>
                      <a:pt x="347" y="672"/>
                    </a:lnTo>
                    <a:lnTo>
                      <a:pt x="347" y="674"/>
                    </a:lnTo>
                    <a:lnTo>
                      <a:pt x="347" y="674"/>
                    </a:lnTo>
                    <a:lnTo>
                      <a:pt x="347" y="674"/>
                    </a:lnTo>
                    <a:lnTo>
                      <a:pt x="347" y="674"/>
                    </a:lnTo>
                    <a:lnTo>
                      <a:pt x="347" y="677"/>
                    </a:lnTo>
                    <a:lnTo>
                      <a:pt x="345" y="677"/>
                    </a:lnTo>
                    <a:lnTo>
                      <a:pt x="345" y="674"/>
                    </a:lnTo>
                    <a:lnTo>
                      <a:pt x="345" y="674"/>
                    </a:lnTo>
                    <a:lnTo>
                      <a:pt x="345" y="674"/>
                    </a:lnTo>
                    <a:lnTo>
                      <a:pt x="345" y="674"/>
                    </a:lnTo>
                    <a:lnTo>
                      <a:pt x="345" y="674"/>
                    </a:lnTo>
                    <a:lnTo>
                      <a:pt x="343" y="674"/>
                    </a:lnTo>
                    <a:lnTo>
                      <a:pt x="343" y="674"/>
                    </a:lnTo>
                    <a:lnTo>
                      <a:pt x="343" y="672"/>
                    </a:lnTo>
                    <a:lnTo>
                      <a:pt x="343" y="670"/>
                    </a:lnTo>
                    <a:lnTo>
                      <a:pt x="343" y="670"/>
                    </a:lnTo>
                    <a:lnTo>
                      <a:pt x="340" y="670"/>
                    </a:lnTo>
                    <a:lnTo>
                      <a:pt x="340" y="670"/>
                    </a:lnTo>
                    <a:lnTo>
                      <a:pt x="340" y="670"/>
                    </a:lnTo>
                    <a:lnTo>
                      <a:pt x="338" y="670"/>
                    </a:lnTo>
                    <a:lnTo>
                      <a:pt x="338" y="670"/>
                    </a:lnTo>
                    <a:lnTo>
                      <a:pt x="338" y="670"/>
                    </a:lnTo>
                    <a:lnTo>
                      <a:pt x="338" y="670"/>
                    </a:lnTo>
                    <a:lnTo>
                      <a:pt x="336" y="670"/>
                    </a:lnTo>
                    <a:lnTo>
                      <a:pt x="336" y="670"/>
                    </a:lnTo>
                    <a:lnTo>
                      <a:pt x="336" y="670"/>
                    </a:lnTo>
                    <a:lnTo>
                      <a:pt x="336" y="670"/>
                    </a:lnTo>
                    <a:lnTo>
                      <a:pt x="338" y="672"/>
                    </a:lnTo>
                    <a:lnTo>
                      <a:pt x="338" y="672"/>
                    </a:lnTo>
                    <a:lnTo>
                      <a:pt x="338" y="672"/>
                    </a:lnTo>
                    <a:lnTo>
                      <a:pt x="338" y="674"/>
                    </a:lnTo>
                    <a:lnTo>
                      <a:pt x="338" y="674"/>
                    </a:lnTo>
                    <a:lnTo>
                      <a:pt x="336" y="674"/>
                    </a:lnTo>
                    <a:lnTo>
                      <a:pt x="336" y="674"/>
                    </a:lnTo>
                    <a:lnTo>
                      <a:pt x="336" y="674"/>
                    </a:lnTo>
                    <a:lnTo>
                      <a:pt x="336" y="674"/>
                    </a:lnTo>
                    <a:lnTo>
                      <a:pt x="336" y="674"/>
                    </a:lnTo>
                    <a:lnTo>
                      <a:pt x="336" y="674"/>
                    </a:lnTo>
                    <a:lnTo>
                      <a:pt x="333" y="677"/>
                    </a:lnTo>
                    <a:lnTo>
                      <a:pt x="333" y="677"/>
                    </a:lnTo>
                    <a:lnTo>
                      <a:pt x="333" y="679"/>
                    </a:lnTo>
                    <a:lnTo>
                      <a:pt x="333" y="679"/>
                    </a:lnTo>
                    <a:lnTo>
                      <a:pt x="331" y="679"/>
                    </a:lnTo>
                    <a:lnTo>
                      <a:pt x="329" y="679"/>
                    </a:lnTo>
                    <a:lnTo>
                      <a:pt x="329" y="679"/>
                    </a:lnTo>
                    <a:lnTo>
                      <a:pt x="326" y="679"/>
                    </a:lnTo>
                    <a:lnTo>
                      <a:pt x="326" y="679"/>
                    </a:lnTo>
                    <a:lnTo>
                      <a:pt x="326" y="679"/>
                    </a:lnTo>
                    <a:lnTo>
                      <a:pt x="326" y="679"/>
                    </a:lnTo>
                    <a:lnTo>
                      <a:pt x="324" y="679"/>
                    </a:lnTo>
                    <a:lnTo>
                      <a:pt x="319" y="679"/>
                    </a:lnTo>
                    <a:lnTo>
                      <a:pt x="319" y="679"/>
                    </a:lnTo>
                    <a:lnTo>
                      <a:pt x="319" y="679"/>
                    </a:lnTo>
                    <a:lnTo>
                      <a:pt x="317" y="681"/>
                    </a:lnTo>
                    <a:lnTo>
                      <a:pt x="317" y="681"/>
                    </a:lnTo>
                    <a:lnTo>
                      <a:pt x="317" y="681"/>
                    </a:lnTo>
                    <a:lnTo>
                      <a:pt x="317" y="684"/>
                    </a:lnTo>
                    <a:lnTo>
                      <a:pt x="314" y="684"/>
                    </a:lnTo>
                    <a:lnTo>
                      <a:pt x="314" y="686"/>
                    </a:lnTo>
                    <a:lnTo>
                      <a:pt x="314" y="686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89"/>
                    </a:lnTo>
                    <a:lnTo>
                      <a:pt x="314" y="691"/>
                    </a:lnTo>
                    <a:lnTo>
                      <a:pt x="314" y="691"/>
                    </a:lnTo>
                    <a:lnTo>
                      <a:pt x="314" y="691"/>
                    </a:lnTo>
                    <a:lnTo>
                      <a:pt x="314" y="691"/>
                    </a:lnTo>
                    <a:lnTo>
                      <a:pt x="314" y="693"/>
                    </a:lnTo>
                    <a:lnTo>
                      <a:pt x="314" y="693"/>
                    </a:lnTo>
                    <a:lnTo>
                      <a:pt x="317" y="696"/>
                    </a:lnTo>
                    <a:lnTo>
                      <a:pt x="317" y="696"/>
                    </a:lnTo>
                    <a:lnTo>
                      <a:pt x="312" y="698"/>
                    </a:lnTo>
                    <a:lnTo>
                      <a:pt x="312" y="698"/>
                    </a:lnTo>
                    <a:lnTo>
                      <a:pt x="312" y="698"/>
                    </a:lnTo>
                    <a:lnTo>
                      <a:pt x="310" y="698"/>
                    </a:lnTo>
                    <a:lnTo>
                      <a:pt x="310" y="698"/>
                    </a:lnTo>
                    <a:lnTo>
                      <a:pt x="310" y="700"/>
                    </a:lnTo>
                    <a:lnTo>
                      <a:pt x="307" y="700"/>
                    </a:lnTo>
                    <a:lnTo>
                      <a:pt x="303" y="700"/>
                    </a:lnTo>
                    <a:lnTo>
                      <a:pt x="303" y="700"/>
                    </a:lnTo>
                    <a:lnTo>
                      <a:pt x="300" y="700"/>
                    </a:lnTo>
                    <a:lnTo>
                      <a:pt x="300" y="700"/>
                    </a:lnTo>
                    <a:lnTo>
                      <a:pt x="298" y="698"/>
                    </a:lnTo>
                    <a:lnTo>
                      <a:pt x="298" y="698"/>
                    </a:lnTo>
                    <a:lnTo>
                      <a:pt x="298" y="698"/>
                    </a:lnTo>
                    <a:lnTo>
                      <a:pt x="298" y="700"/>
                    </a:lnTo>
                    <a:lnTo>
                      <a:pt x="295" y="700"/>
                    </a:lnTo>
                    <a:lnTo>
                      <a:pt x="295" y="703"/>
                    </a:lnTo>
                    <a:lnTo>
                      <a:pt x="291" y="703"/>
                    </a:lnTo>
                    <a:lnTo>
                      <a:pt x="291" y="703"/>
                    </a:lnTo>
                    <a:lnTo>
                      <a:pt x="288" y="703"/>
                    </a:lnTo>
                    <a:lnTo>
                      <a:pt x="288" y="703"/>
                    </a:lnTo>
                    <a:lnTo>
                      <a:pt x="288" y="703"/>
                    </a:lnTo>
                    <a:lnTo>
                      <a:pt x="288" y="703"/>
                    </a:lnTo>
                    <a:lnTo>
                      <a:pt x="288" y="703"/>
                    </a:lnTo>
                    <a:lnTo>
                      <a:pt x="286" y="703"/>
                    </a:lnTo>
                    <a:lnTo>
                      <a:pt x="281" y="705"/>
                    </a:lnTo>
                    <a:lnTo>
                      <a:pt x="279" y="705"/>
                    </a:lnTo>
                    <a:lnTo>
                      <a:pt x="279" y="705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4" y="710"/>
                    </a:lnTo>
                    <a:lnTo>
                      <a:pt x="269" y="717"/>
                    </a:lnTo>
                    <a:lnTo>
                      <a:pt x="269" y="719"/>
                    </a:lnTo>
                    <a:lnTo>
                      <a:pt x="267" y="719"/>
                    </a:lnTo>
                    <a:lnTo>
                      <a:pt x="269" y="722"/>
                    </a:lnTo>
                    <a:lnTo>
                      <a:pt x="269" y="722"/>
                    </a:lnTo>
                    <a:lnTo>
                      <a:pt x="269" y="722"/>
                    </a:lnTo>
                    <a:lnTo>
                      <a:pt x="269" y="724"/>
                    </a:lnTo>
                    <a:lnTo>
                      <a:pt x="269" y="726"/>
                    </a:lnTo>
                    <a:lnTo>
                      <a:pt x="269" y="726"/>
                    </a:lnTo>
                    <a:lnTo>
                      <a:pt x="272" y="729"/>
                    </a:lnTo>
                    <a:lnTo>
                      <a:pt x="269" y="729"/>
                    </a:lnTo>
                    <a:lnTo>
                      <a:pt x="269" y="731"/>
                    </a:lnTo>
                    <a:lnTo>
                      <a:pt x="269" y="731"/>
                    </a:lnTo>
                    <a:lnTo>
                      <a:pt x="267" y="731"/>
                    </a:lnTo>
                    <a:lnTo>
                      <a:pt x="267" y="731"/>
                    </a:lnTo>
                    <a:lnTo>
                      <a:pt x="267" y="731"/>
                    </a:lnTo>
                    <a:lnTo>
                      <a:pt x="267" y="733"/>
                    </a:lnTo>
                    <a:lnTo>
                      <a:pt x="267" y="733"/>
                    </a:lnTo>
                    <a:lnTo>
                      <a:pt x="265" y="736"/>
                    </a:lnTo>
                    <a:lnTo>
                      <a:pt x="265" y="736"/>
                    </a:lnTo>
                    <a:lnTo>
                      <a:pt x="265" y="736"/>
                    </a:lnTo>
                    <a:lnTo>
                      <a:pt x="265" y="738"/>
                    </a:lnTo>
                    <a:lnTo>
                      <a:pt x="265" y="741"/>
                    </a:lnTo>
                    <a:lnTo>
                      <a:pt x="265" y="741"/>
                    </a:lnTo>
                    <a:lnTo>
                      <a:pt x="265" y="743"/>
                    </a:lnTo>
                    <a:lnTo>
                      <a:pt x="265" y="743"/>
                    </a:lnTo>
                    <a:lnTo>
                      <a:pt x="267" y="743"/>
                    </a:lnTo>
                    <a:lnTo>
                      <a:pt x="265" y="743"/>
                    </a:lnTo>
                    <a:lnTo>
                      <a:pt x="265" y="743"/>
                    </a:lnTo>
                    <a:lnTo>
                      <a:pt x="265" y="743"/>
                    </a:lnTo>
                    <a:lnTo>
                      <a:pt x="262" y="745"/>
                    </a:lnTo>
                    <a:lnTo>
                      <a:pt x="260" y="748"/>
                    </a:lnTo>
                    <a:lnTo>
                      <a:pt x="258" y="752"/>
                    </a:lnTo>
                    <a:lnTo>
                      <a:pt x="258" y="757"/>
                    </a:lnTo>
                    <a:lnTo>
                      <a:pt x="260" y="760"/>
                    </a:lnTo>
                    <a:lnTo>
                      <a:pt x="260" y="762"/>
                    </a:lnTo>
                    <a:lnTo>
                      <a:pt x="265" y="764"/>
                    </a:lnTo>
                    <a:lnTo>
                      <a:pt x="267" y="764"/>
                    </a:lnTo>
                    <a:lnTo>
                      <a:pt x="267" y="764"/>
                    </a:lnTo>
                    <a:lnTo>
                      <a:pt x="269" y="764"/>
                    </a:lnTo>
                    <a:lnTo>
                      <a:pt x="269" y="764"/>
                    </a:lnTo>
                    <a:lnTo>
                      <a:pt x="269" y="764"/>
                    </a:lnTo>
                    <a:lnTo>
                      <a:pt x="272" y="762"/>
                    </a:lnTo>
                    <a:lnTo>
                      <a:pt x="272" y="762"/>
                    </a:lnTo>
                    <a:lnTo>
                      <a:pt x="274" y="757"/>
                    </a:lnTo>
                    <a:lnTo>
                      <a:pt x="277" y="755"/>
                    </a:lnTo>
                    <a:lnTo>
                      <a:pt x="277" y="752"/>
                    </a:lnTo>
                    <a:lnTo>
                      <a:pt x="277" y="750"/>
                    </a:lnTo>
                    <a:lnTo>
                      <a:pt x="277" y="745"/>
                    </a:lnTo>
                    <a:lnTo>
                      <a:pt x="279" y="743"/>
                    </a:lnTo>
                    <a:lnTo>
                      <a:pt x="279" y="743"/>
                    </a:lnTo>
                    <a:lnTo>
                      <a:pt x="279" y="743"/>
                    </a:lnTo>
                    <a:lnTo>
                      <a:pt x="279" y="743"/>
                    </a:lnTo>
                    <a:lnTo>
                      <a:pt x="281" y="743"/>
                    </a:lnTo>
                    <a:lnTo>
                      <a:pt x="281" y="743"/>
                    </a:lnTo>
                    <a:lnTo>
                      <a:pt x="281" y="741"/>
                    </a:lnTo>
                    <a:lnTo>
                      <a:pt x="284" y="741"/>
                    </a:lnTo>
                    <a:lnTo>
                      <a:pt x="284" y="738"/>
                    </a:lnTo>
                    <a:lnTo>
                      <a:pt x="284" y="738"/>
                    </a:lnTo>
                    <a:lnTo>
                      <a:pt x="281" y="736"/>
                    </a:lnTo>
                    <a:lnTo>
                      <a:pt x="281" y="736"/>
                    </a:lnTo>
                    <a:lnTo>
                      <a:pt x="281" y="733"/>
                    </a:lnTo>
                    <a:lnTo>
                      <a:pt x="284" y="733"/>
                    </a:lnTo>
                    <a:lnTo>
                      <a:pt x="286" y="733"/>
                    </a:lnTo>
                    <a:lnTo>
                      <a:pt x="286" y="731"/>
                    </a:lnTo>
                    <a:lnTo>
                      <a:pt x="286" y="731"/>
                    </a:lnTo>
                    <a:lnTo>
                      <a:pt x="286" y="731"/>
                    </a:lnTo>
                    <a:lnTo>
                      <a:pt x="286" y="731"/>
                    </a:lnTo>
                    <a:lnTo>
                      <a:pt x="286" y="731"/>
                    </a:lnTo>
                    <a:lnTo>
                      <a:pt x="286" y="733"/>
                    </a:lnTo>
                    <a:lnTo>
                      <a:pt x="286" y="733"/>
                    </a:lnTo>
                    <a:lnTo>
                      <a:pt x="288" y="731"/>
                    </a:lnTo>
                    <a:lnTo>
                      <a:pt x="288" y="731"/>
                    </a:lnTo>
                    <a:lnTo>
                      <a:pt x="288" y="731"/>
                    </a:lnTo>
                    <a:lnTo>
                      <a:pt x="288" y="729"/>
                    </a:lnTo>
                    <a:lnTo>
                      <a:pt x="288" y="729"/>
                    </a:lnTo>
                    <a:lnTo>
                      <a:pt x="286" y="729"/>
                    </a:lnTo>
                    <a:lnTo>
                      <a:pt x="286" y="729"/>
                    </a:lnTo>
                    <a:lnTo>
                      <a:pt x="286" y="729"/>
                    </a:lnTo>
                    <a:lnTo>
                      <a:pt x="286" y="726"/>
                    </a:lnTo>
                    <a:lnTo>
                      <a:pt x="288" y="724"/>
                    </a:lnTo>
                    <a:lnTo>
                      <a:pt x="291" y="722"/>
                    </a:lnTo>
                    <a:lnTo>
                      <a:pt x="295" y="719"/>
                    </a:lnTo>
                    <a:lnTo>
                      <a:pt x="295" y="719"/>
                    </a:lnTo>
                    <a:lnTo>
                      <a:pt x="295" y="719"/>
                    </a:lnTo>
                    <a:lnTo>
                      <a:pt x="298" y="717"/>
                    </a:lnTo>
                    <a:lnTo>
                      <a:pt x="298" y="717"/>
                    </a:lnTo>
                    <a:lnTo>
                      <a:pt x="300" y="717"/>
                    </a:lnTo>
                    <a:lnTo>
                      <a:pt x="300" y="719"/>
                    </a:lnTo>
                    <a:lnTo>
                      <a:pt x="303" y="719"/>
                    </a:lnTo>
                    <a:lnTo>
                      <a:pt x="303" y="719"/>
                    </a:lnTo>
                    <a:lnTo>
                      <a:pt x="305" y="719"/>
                    </a:lnTo>
                    <a:lnTo>
                      <a:pt x="305" y="719"/>
                    </a:lnTo>
                    <a:lnTo>
                      <a:pt x="305" y="719"/>
                    </a:lnTo>
                    <a:lnTo>
                      <a:pt x="305" y="722"/>
                    </a:lnTo>
                    <a:lnTo>
                      <a:pt x="305" y="722"/>
                    </a:lnTo>
                    <a:lnTo>
                      <a:pt x="305" y="724"/>
                    </a:lnTo>
                    <a:lnTo>
                      <a:pt x="305" y="724"/>
                    </a:lnTo>
                    <a:lnTo>
                      <a:pt x="305" y="724"/>
                    </a:lnTo>
                    <a:lnTo>
                      <a:pt x="305" y="729"/>
                    </a:lnTo>
                    <a:lnTo>
                      <a:pt x="305" y="729"/>
                    </a:lnTo>
                    <a:lnTo>
                      <a:pt x="307" y="729"/>
                    </a:lnTo>
                    <a:lnTo>
                      <a:pt x="307" y="731"/>
                    </a:lnTo>
                    <a:lnTo>
                      <a:pt x="307" y="731"/>
                    </a:lnTo>
                    <a:lnTo>
                      <a:pt x="305" y="731"/>
                    </a:lnTo>
                    <a:lnTo>
                      <a:pt x="305" y="731"/>
                    </a:lnTo>
                    <a:lnTo>
                      <a:pt x="305" y="731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3"/>
                    </a:lnTo>
                    <a:lnTo>
                      <a:pt x="305" y="736"/>
                    </a:lnTo>
                    <a:lnTo>
                      <a:pt x="307" y="736"/>
                    </a:lnTo>
                    <a:lnTo>
                      <a:pt x="307" y="736"/>
                    </a:lnTo>
                    <a:lnTo>
                      <a:pt x="307" y="736"/>
                    </a:lnTo>
                    <a:lnTo>
                      <a:pt x="307" y="736"/>
                    </a:lnTo>
                    <a:lnTo>
                      <a:pt x="310" y="733"/>
                    </a:lnTo>
                    <a:lnTo>
                      <a:pt x="310" y="733"/>
                    </a:lnTo>
                    <a:lnTo>
                      <a:pt x="310" y="733"/>
                    </a:lnTo>
                    <a:lnTo>
                      <a:pt x="310" y="733"/>
                    </a:lnTo>
                    <a:lnTo>
                      <a:pt x="310" y="731"/>
                    </a:lnTo>
                    <a:lnTo>
                      <a:pt x="310" y="731"/>
                    </a:lnTo>
                    <a:lnTo>
                      <a:pt x="310" y="731"/>
                    </a:lnTo>
                    <a:lnTo>
                      <a:pt x="312" y="731"/>
                    </a:lnTo>
                    <a:lnTo>
                      <a:pt x="312" y="731"/>
                    </a:lnTo>
                    <a:lnTo>
                      <a:pt x="312" y="733"/>
                    </a:lnTo>
                    <a:lnTo>
                      <a:pt x="312" y="733"/>
                    </a:lnTo>
                    <a:lnTo>
                      <a:pt x="314" y="733"/>
                    </a:lnTo>
                    <a:lnTo>
                      <a:pt x="314" y="733"/>
                    </a:lnTo>
                    <a:lnTo>
                      <a:pt x="314" y="733"/>
                    </a:lnTo>
                    <a:lnTo>
                      <a:pt x="314" y="733"/>
                    </a:lnTo>
                    <a:lnTo>
                      <a:pt x="314" y="736"/>
                    </a:lnTo>
                    <a:lnTo>
                      <a:pt x="317" y="733"/>
                    </a:lnTo>
                    <a:lnTo>
                      <a:pt x="317" y="733"/>
                    </a:lnTo>
                    <a:lnTo>
                      <a:pt x="317" y="731"/>
                    </a:lnTo>
                    <a:lnTo>
                      <a:pt x="317" y="731"/>
                    </a:lnTo>
                    <a:lnTo>
                      <a:pt x="317" y="731"/>
                    </a:lnTo>
                    <a:lnTo>
                      <a:pt x="317" y="729"/>
                    </a:lnTo>
                    <a:lnTo>
                      <a:pt x="317" y="729"/>
                    </a:lnTo>
                    <a:lnTo>
                      <a:pt x="317" y="729"/>
                    </a:lnTo>
                    <a:lnTo>
                      <a:pt x="317" y="729"/>
                    </a:lnTo>
                    <a:lnTo>
                      <a:pt x="317" y="729"/>
                    </a:lnTo>
                    <a:lnTo>
                      <a:pt x="317" y="726"/>
                    </a:lnTo>
                    <a:lnTo>
                      <a:pt x="317" y="726"/>
                    </a:lnTo>
                    <a:lnTo>
                      <a:pt x="319" y="726"/>
                    </a:lnTo>
                    <a:lnTo>
                      <a:pt x="319" y="726"/>
                    </a:lnTo>
                    <a:lnTo>
                      <a:pt x="319" y="726"/>
                    </a:lnTo>
                    <a:lnTo>
                      <a:pt x="319" y="726"/>
                    </a:lnTo>
                    <a:lnTo>
                      <a:pt x="319" y="724"/>
                    </a:lnTo>
                    <a:lnTo>
                      <a:pt x="319" y="724"/>
                    </a:lnTo>
                    <a:lnTo>
                      <a:pt x="319" y="722"/>
                    </a:lnTo>
                    <a:lnTo>
                      <a:pt x="321" y="722"/>
                    </a:lnTo>
                    <a:lnTo>
                      <a:pt x="321" y="722"/>
                    </a:lnTo>
                    <a:lnTo>
                      <a:pt x="321" y="719"/>
                    </a:lnTo>
                    <a:lnTo>
                      <a:pt x="321" y="722"/>
                    </a:lnTo>
                    <a:lnTo>
                      <a:pt x="321" y="722"/>
                    </a:lnTo>
                    <a:lnTo>
                      <a:pt x="321" y="724"/>
                    </a:lnTo>
                    <a:lnTo>
                      <a:pt x="324" y="724"/>
                    </a:lnTo>
                    <a:lnTo>
                      <a:pt x="324" y="724"/>
                    </a:lnTo>
                    <a:lnTo>
                      <a:pt x="324" y="726"/>
                    </a:lnTo>
                    <a:lnTo>
                      <a:pt x="326" y="726"/>
                    </a:lnTo>
                    <a:lnTo>
                      <a:pt x="326" y="726"/>
                    </a:lnTo>
                    <a:lnTo>
                      <a:pt x="324" y="729"/>
                    </a:lnTo>
                    <a:lnTo>
                      <a:pt x="324" y="729"/>
                    </a:lnTo>
                    <a:lnTo>
                      <a:pt x="324" y="729"/>
                    </a:lnTo>
                    <a:lnTo>
                      <a:pt x="321" y="729"/>
                    </a:lnTo>
                    <a:lnTo>
                      <a:pt x="321" y="731"/>
                    </a:lnTo>
                    <a:lnTo>
                      <a:pt x="321" y="731"/>
                    </a:lnTo>
                    <a:lnTo>
                      <a:pt x="324" y="731"/>
                    </a:lnTo>
                    <a:lnTo>
                      <a:pt x="324" y="733"/>
                    </a:lnTo>
                    <a:lnTo>
                      <a:pt x="326" y="733"/>
                    </a:lnTo>
                    <a:lnTo>
                      <a:pt x="326" y="733"/>
                    </a:lnTo>
                    <a:lnTo>
                      <a:pt x="326" y="733"/>
                    </a:lnTo>
                    <a:lnTo>
                      <a:pt x="326" y="733"/>
                    </a:lnTo>
                    <a:lnTo>
                      <a:pt x="326" y="731"/>
                    </a:lnTo>
                    <a:lnTo>
                      <a:pt x="329" y="731"/>
                    </a:lnTo>
                    <a:lnTo>
                      <a:pt x="329" y="731"/>
                    </a:lnTo>
                    <a:lnTo>
                      <a:pt x="331" y="731"/>
                    </a:lnTo>
                    <a:lnTo>
                      <a:pt x="331" y="731"/>
                    </a:lnTo>
                    <a:lnTo>
                      <a:pt x="331" y="733"/>
                    </a:lnTo>
                    <a:lnTo>
                      <a:pt x="331" y="733"/>
                    </a:lnTo>
                    <a:lnTo>
                      <a:pt x="331" y="733"/>
                    </a:lnTo>
                    <a:lnTo>
                      <a:pt x="331" y="733"/>
                    </a:lnTo>
                    <a:lnTo>
                      <a:pt x="331" y="736"/>
                    </a:lnTo>
                    <a:lnTo>
                      <a:pt x="333" y="738"/>
                    </a:lnTo>
                    <a:lnTo>
                      <a:pt x="333" y="738"/>
                    </a:lnTo>
                    <a:lnTo>
                      <a:pt x="336" y="738"/>
                    </a:lnTo>
                    <a:lnTo>
                      <a:pt x="338" y="741"/>
                    </a:lnTo>
                    <a:lnTo>
                      <a:pt x="338" y="741"/>
                    </a:lnTo>
                    <a:lnTo>
                      <a:pt x="338" y="741"/>
                    </a:lnTo>
                    <a:lnTo>
                      <a:pt x="338" y="738"/>
                    </a:lnTo>
                    <a:lnTo>
                      <a:pt x="340" y="738"/>
                    </a:lnTo>
                    <a:lnTo>
                      <a:pt x="340" y="736"/>
                    </a:lnTo>
                    <a:lnTo>
                      <a:pt x="338" y="736"/>
                    </a:lnTo>
                    <a:lnTo>
                      <a:pt x="338" y="733"/>
                    </a:lnTo>
                    <a:lnTo>
                      <a:pt x="338" y="733"/>
                    </a:lnTo>
                    <a:lnTo>
                      <a:pt x="336" y="733"/>
                    </a:lnTo>
                    <a:lnTo>
                      <a:pt x="336" y="731"/>
                    </a:lnTo>
                    <a:lnTo>
                      <a:pt x="336" y="731"/>
                    </a:lnTo>
                    <a:lnTo>
                      <a:pt x="336" y="731"/>
                    </a:lnTo>
                    <a:lnTo>
                      <a:pt x="333" y="729"/>
                    </a:lnTo>
                    <a:lnTo>
                      <a:pt x="333" y="729"/>
                    </a:lnTo>
                    <a:lnTo>
                      <a:pt x="336" y="729"/>
                    </a:lnTo>
                    <a:lnTo>
                      <a:pt x="336" y="729"/>
                    </a:lnTo>
                    <a:lnTo>
                      <a:pt x="336" y="729"/>
                    </a:lnTo>
                    <a:lnTo>
                      <a:pt x="336" y="729"/>
                    </a:lnTo>
                    <a:lnTo>
                      <a:pt x="336" y="726"/>
                    </a:lnTo>
                    <a:lnTo>
                      <a:pt x="336" y="726"/>
                    </a:lnTo>
                    <a:lnTo>
                      <a:pt x="338" y="726"/>
                    </a:lnTo>
                    <a:lnTo>
                      <a:pt x="338" y="726"/>
                    </a:lnTo>
                    <a:lnTo>
                      <a:pt x="340" y="726"/>
                    </a:lnTo>
                    <a:lnTo>
                      <a:pt x="340" y="726"/>
                    </a:lnTo>
                    <a:lnTo>
                      <a:pt x="340" y="724"/>
                    </a:lnTo>
                    <a:lnTo>
                      <a:pt x="340" y="724"/>
                    </a:lnTo>
                    <a:lnTo>
                      <a:pt x="340" y="722"/>
                    </a:lnTo>
                    <a:lnTo>
                      <a:pt x="340" y="719"/>
                    </a:lnTo>
                    <a:lnTo>
                      <a:pt x="338" y="719"/>
                    </a:lnTo>
                    <a:lnTo>
                      <a:pt x="338" y="717"/>
                    </a:lnTo>
                    <a:lnTo>
                      <a:pt x="340" y="717"/>
                    </a:lnTo>
                    <a:lnTo>
                      <a:pt x="340" y="717"/>
                    </a:lnTo>
                    <a:lnTo>
                      <a:pt x="343" y="715"/>
                    </a:lnTo>
                    <a:lnTo>
                      <a:pt x="343" y="715"/>
                    </a:lnTo>
                    <a:lnTo>
                      <a:pt x="345" y="715"/>
                    </a:lnTo>
                    <a:lnTo>
                      <a:pt x="347" y="715"/>
                    </a:lnTo>
                    <a:lnTo>
                      <a:pt x="347" y="715"/>
                    </a:lnTo>
                    <a:lnTo>
                      <a:pt x="350" y="717"/>
                    </a:lnTo>
                    <a:lnTo>
                      <a:pt x="352" y="717"/>
                    </a:lnTo>
                    <a:lnTo>
                      <a:pt x="352" y="717"/>
                    </a:lnTo>
                    <a:lnTo>
                      <a:pt x="352" y="717"/>
                    </a:lnTo>
                    <a:lnTo>
                      <a:pt x="357" y="722"/>
                    </a:lnTo>
                    <a:lnTo>
                      <a:pt x="357" y="722"/>
                    </a:lnTo>
                    <a:lnTo>
                      <a:pt x="359" y="722"/>
                    </a:lnTo>
                    <a:lnTo>
                      <a:pt x="362" y="722"/>
                    </a:lnTo>
                    <a:lnTo>
                      <a:pt x="362" y="722"/>
                    </a:lnTo>
                    <a:lnTo>
                      <a:pt x="362" y="722"/>
                    </a:lnTo>
                    <a:lnTo>
                      <a:pt x="362" y="724"/>
                    </a:lnTo>
                    <a:lnTo>
                      <a:pt x="364" y="722"/>
                    </a:lnTo>
                    <a:lnTo>
                      <a:pt x="366" y="724"/>
                    </a:lnTo>
                    <a:lnTo>
                      <a:pt x="369" y="726"/>
                    </a:lnTo>
                    <a:lnTo>
                      <a:pt x="369" y="726"/>
                    </a:lnTo>
                    <a:lnTo>
                      <a:pt x="371" y="726"/>
                    </a:lnTo>
                    <a:lnTo>
                      <a:pt x="374" y="729"/>
                    </a:lnTo>
                    <a:lnTo>
                      <a:pt x="376" y="736"/>
                    </a:lnTo>
                    <a:lnTo>
                      <a:pt x="376" y="736"/>
                    </a:lnTo>
                    <a:lnTo>
                      <a:pt x="376" y="736"/>
                    </a:lnTo>
                    <a:lnTo>
                      <a:pt x="376" y="736"/>
                    </a:lnTo>
                    <a:lnTo>
                      <a:pt x="376" y="738"/>
                    </a:lnTo>
                    <a:lnTo>
                      <a:pt x="378" y="738"/>
                    </a:lnTo>
                    <a:lnTo>
                      <a:pt x="378" y="738"/>
                    </a:lnTo>
                    <a:lnTo>
                      <a:pt x="381" y="738"/>
                    </a:lnTo>
                    <a:lnTo>
                      <a:pt x="381" y="738"/>
                    </a:lnTo>
                    <a:lnTo>
                      <a:pt x="381" y="741"/>
                    </a:lnTo>
                    <a:lnTo>
                      <a:pt x="378" y="741"/>
                    </a:lnTo>
                    <a:lnTo>
                      <a:pt x="378" y="743"/>
                    </a:lnTo>
                    <a:lnTo>
                      <a:pt x="378" y="743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78" y="748"/>
                    </a:lnTo>
                    <a:lnTo>
                      <a:pt x="376" y="748"/>
                    </a:lnTo>
                    <a:lnTo>
                      <a:pt x="374" y="750"/>
                    </a:lnTo>
                    <a:lnTo>
                      <a:pt x="374" y="750"/>
                    </a:lnTo>
                    <a:lnTo>
                      <a:pt x="371" y="752"/>
                    </a:lnTo>
                    <a:lnTo>
                      <a:pt x="371" y="752"/>
                    </a:lnTo>
                    <a:lnTo>
                      <a:pt x="369" y="752"/>
                    </a:lnTo>
                    <a:lnTo>
                      <a:pt x="366" y="760"/>
                    </a:lnTo>
                    <a:lnTo>
                      <a:pt x="366" y="762"/>
                    </a:lnTo>
                    <a:lnTo>
                      <a:pt x="366" y="767"/>
                    </a:lnTo>
                    <a:lnTo>
                      <a:pt x="366" y="767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69"/>
                    </a:lnTo>
                    <a:lnTo>
                      <a:pt x="366" y="771"/>
                    </a:lnTo>
                    <a:lnTo>
                      <a:pt x="369" y="771"/>
                    </a:lnTo>
                    <a:lnTo>
                      <a:pt x="369" y="769"/>
                    </a:lnTo>
                    <a:lnTo>
                      <a:pt x="369" y="769"/>
                    </a:lnTo>
                    <a:lnTo>
                      <a:pt x="369" y="769"/>
                    </a:lnTo>
                    <a:lnTo>
                      <a:pt x="369" y="769"/>
                    </a:lnTo>
                    <a:lnTo>
                      <a:pt x="369" y="771"/>
                    </a:lnTo>
                    <a:lnTo>
                      <a:pt x="369" y="771"/>
                    </a:lnTo>
                    <a:lnTo>
                      <a:pt x="369" y="774"/>
                    </a:lnTo>
                    <a:lnTo>
                      <a:pt x="371" y="776"/>
                    </a:lnTo>
                    <a:lnTo>
                      <a:pt x="371" y="778"/>
                    </a:lnTo>
                    <a:lnTo>
                      <a:pt x="371" y="783"/>
                    </a:lnTo>
                    <a:lnTo>
                      <a:pt x="371" y="783"/>
                    </a:lnTo>
                    <a:lnTo>
                      <a:pt x="371" y="783"/>
                    </a:lnTo>
                    <a:lnTo>
                      <a:pt x="369" y="783"/>
                    </a:lnTo>
                    <a:lnTo>
                      <a:pt x="369" y="783"/>
                    </a:lnTo>
                    <a:lnTo>
                      <a:pt x="369" y="783"/>
                    </a:lnTo>
                    <a:lnTo>
                      <a:pt x="371" y="786"/>
                    </a:lnTo>
                    <a:lnTo>
                      <a:pt x="371" y="786"/>
                    </a:lnTo>
                    <a:lnTo>
                      <a:pt x="371" y="788"/>
                    </a:lnTo>
                    <a:lnTo>
                      <a:pt x="371" y="790"/>
                    </a:lnTo>
                    <a:lnTo>
                      <a:pt x="374" y="793"/>
                    </a:lnTo>
                    <a:lnTo>
                      <a:pt x="376" y="795"/>
                    </a:lnTo>
                    <a:lnTo>
                      <a:pt x="376" y="797"/>
                    </a:lnTo>
                    <a:lnTo>
                      <a:pt x="378" y="800"/>
                    </a:lnTo>
                    <a:lnTo>
                      <a:pt x="378" y="800"/>
                    </a:lnTo>
                    <a:lnTo>
                      <a:pt x="381" y="802"/>
                    </a:lnTo>
                    <a:lnTo>
                      <a:pt x="381" y="802"/>
                    </a:lnTo>
                    <a:lnTo>
                      <a:pt x="388" y="804"/>
                    </a:lnTo>
                    <a:lnTo>
                      <a:pt x="390" y="807"/>
                    </a:lnTo>
                    <a:lnTo>
                      <a:pt x="397" y="809"/>
                    </a:lnTo>
                    <a:lnTo>
                      <a:pt x="397" y="809"/>
                    </a:lnTo>
                    <a:lnTo>
                      <a:pt x="400" y="809"/>
                    </a:lnTo>
                    <a:lnTo>
                      <a:pt x="400" y="812"/>
                    </a:lnTo>
                    <a:lnTo>
                      <a:pt x="400" y="812"/>
                    </a:lnTo>
                    <a:lnTo>
                      <a:pt x="400" y="812"/>
                    </a:lnTo>
                    <a:lnTo>
                      <a:pt x="400" y="812"/>
                    </a:lnTo>
                    <a:lnTo>
                      <a:pt x="402" y="812"/>
                    </a:lnTo>
                    <a:lnTo>
                      <a:pt x="402" y="812"/>
                    </a:lnTo>
                    <a:lnTo>
                      <a:pt x="404" y="814"/>
                    </a:lnTo>
                    <a:lnTo>
                      <a:pt x="407" y="814"/>
                    </a:lnTo>
                    <a:lnTo>
                      <a:pt x="407" y="814"/>
                    </a:lnTo>
                    <a:lnTo>
                      <a:pt x="407" y="814"/>
                    </a:lnTo>
                    <a:lnTo>
                      <a:pt x="409" y="814"/>
                    </a:lnTo>
                    <a:lnTo>
                      <a:pt x="411" y="816"/>
                    </a:lnTo>
                    <a:lnTo>
                      <a:pt x="411" y="816"/>
                    </a:lnTo>
                    <a:lnTo>
                      <a:pt x="416" y="819"/>
                    </a:lnTo>
                    <a:lnTo>
                      <a:pt x="418" y="819"/>
                    </a:lnTo>
                    <a:lnTo>
                      <a:pt x="421" y="819"/>
                    </a:lnTo>
                    <a:lnTo>
                      <a:pt x="423" y="819"/>
                    </a:lnTo>
                    <a:lnTo>
                      <a:pt x="423" y="819"/>
                    </a:lnTo>
                    <a:lnTo>
                      <a:pt x="426" y="819"/>
                    </a:lnTo>
                    <a:lnTo>
                      <a:pt x="426" y="814"/>
                    </a:lnTo>
                    <a:lnTo>
                      <a:pt x="428" y="809"/>
                    </a:lnTo>
                    <a:lnTo>
                      <a:pt x="428" y="809"/>
                    </a:lnTo>
                    <a:lnTo>
                      <a:pt x="428" y="807"/>
                    </a:lnTo>
                    <a:lnTo>
                      <a:pt x="428" y="807"/>
                    </a:lnTo>
                    <a:lnTo>
                      <a:pt x="428" y="807"/>
                    </a:lnTo>
                    <a:lnTo>
                      <a:pt x="428" y="807"/>
                    </a:lnTo>
                    <a:lnTo>
                      <a:pt x="430" y="807"/>
                    </a:lnTo>
                    <a:lnTo>
                      <a:pt x="430" y="807"/>
                    </a:lnTo>
                    <a:lnTo>
                      <a:pt x="433" y="807"/>
                    </a:lnTo>
                    <a:lnTo>
                      <a:pt x="433" y="807"/>
                    </a:lnTo>
                    <a:lnTo>
                      <a:pt x="433" y="807"/>
                    </a:lnTo>
                    <a:lnTo>
                      <a:pt x="433" y="807"/>
                    </a:lnTo>
                    <a:lnTo>
                      <a:pt x="435" y="807"/>
                    </a:lnTo>
                    <a:lnTo>
                      <a:pt x="435" y="809"/>
                    </a:lnTo>
                    <a:lnTo>
                      <a:pt x="435" y="812"/>
                    </a:lnTo>
                    <a:lnTo>
                      <a:pt x="435" y="812"/>
                    </a:lnTo>
                    <a:lnTo>
                      <a:pt x="435" y="814"/>
                    </a:lnTo>
                    <a:lnTo>
                      <a:pt x="433" y="816"/>
                    </a:lnTo>
                    <a:lnTo>
                      <a:pt x="430" y="819"/>
                    </a:lnTo>
                    <a:lnTo>
                      <a:pt x="430" y="819"/>
                    </a:lnTo>
                    <a:lnTo>
                      <a:pt x="430" y="819"/>
                    </a:lnTo>
                    <a:lnTo>
                      <a:pt x="430" y="821"/>
                    </a:lnTo>
                    <a:lnTo>
                      <a:pt x="430" y="821"/>
                    </a:lnTo>
                    <a:lnTo>
                      <a:pt x="430" y="821"/>
                    </a:lnTo>
                    <a:lnTo>
                      <a:pt x="430" y="823"/>
                    </a:lnTo>
                    <a:lnTo>
                      <a:pt x="430" y="823"/>
                    </a:lnTo>
                    <a:lnTo>
                      <a:pt x="430" y="823"/>
                    </a:lnTo>
                    <a:lnTo>
                      <a:pt x="433" y="823"/>
                    </a:lnTo>
                    <a:lnTo>
                      <a:pt x="433" y="823"/>
                    </a:lnTo>
                    <a:lnTo>
                      <a:pt x="433" y="826"/>
                    </a:lnTo>
                    <a:lnTo>
                      <a:pt x="433" y="826"/>
                    </a:lnTo>
                    <a:lnTo>
                      <a:pt x="433" y="826"/>
                    </a:lnTo>
                    <a:lnTo>
                      <a:pt x="433" y="826"/>
                    </a:lnTo>
                    <a:lnTo>
                      <a:pt x="435" y="826"/>
                    </a:lnTo>
                    <a:lnTo>
                      <a:pt x="435" y="826"/>
                    </a:lnTo>
                    <a:lnTo>
                      <a:pt x="435" y="826"/>
                    </a:lnTo>
                    <a:lnTo>
                      <a:pt x="435" y="828"/>
                    </a:lnTo>
                    <a:lnTo>
                      <a:pt x="435" y="828"/>
                    </a:lnTo>
                    <a:lnTo>
                      <a:pt x="435" y="833"/>
                    </a:lnTo>
                    <a:lnTo>
                      <a:pt x="437" y="833"/>
                    </a:lnTo>
                    <a:lnTo>
                      <a:pt x="437" y="833"/>
                    </a:lnTo>
                    <a:lnTo>
                      <a:pt x="440" y="833"/>
                    </a:lnTo>
                    <a:lnTo>
                      <a:pt x="440" y="833"/>
                    </a:lnTo>
                    <a:lnTo>
                      <a:pt x="442" y="833"/>
                    </a:lnTo>
                    <a:lnTo>
                      <a:pt x="442" y="833"/>
                    </a:lnTo>
                    <a:lnTo>
                      <a:pt x="442" y="831"/>
                    </a:lnTo>
                    <a:lnTo>
                      <a:pt x="447" y="826"/>
                    </a:lnTo>
                    <a:lnTo>
                      <a:pt x="452" y="819"/>
                    </a:lnTo>
                    <a:lnTo>
                      <a:pt x="454" y="814"/>
                    </a:lnTo>
                    <a:lnTo>
                      <a:pt x="456" y="812"/>
                    </a:lnTo>
                    <a:lnTo>
                      <a:pt x="456" y="809"/>
                    </a:lnTo>
                    <a:lnTo>
                      <a:pt x="456" y="809"/>
                    </a:lnTo>
                    <a:lnTo>
                      <a:pt x="456" y="809"/>
                    </a:lnTo>
                    <a:lnTo>
                      <a:pt x="456" y="809"/>
                    </a:lnTo>
                    <a:lnTo>
                      <a:pt x="456" y="807"/>
                    </a:lnTo>
                    <a:lnTo>
                      <a:pt x="456" y="807"/>
                    </a:lnTo>
                    <a:lnTo>
                      <a:pt x="456" y="807"/>
                    </a:lnTo>
                    <a:lnTo>
                      <a:pt x="456" y="804"/>
                    </a:lnTo>
                    <a:lnTo>
                      <a:pt x="456" y="804"/>
                    </a:lnTo>
                    <a:lnTo>
                      <a:pt x="454" y="797"/>
                    </a:lnTo>
                    <a:lnTo>
                      <a:pt x="454" y="797"/>
                    </a:lnTo>
                    <a:lnTo>
                      <a:pt x="454" y="795"/>
                    </a:lnTo>
                    <a:lnTo>
                      <a:pt x="454" y="795"/>
                    </a:lnTo>
                    <a:lnTo>
                      <a:pt x="454" y="795"/>
                    </a:lnTo>
                    <a:lnTo>
                      <a:pt x="454" y="793"/>
                    </a:lnTo>
                    <a:lnTo>
                      <a:pt x="454" y="793"/>
                    </a:lnTo>
                    <a:lnTo>
                      <a:pt x="454" y="793"/>
                    </a:lnTo>
                    <a:lnTo>
                      <a:pt x="452" y="790"/>
                    </a:lnTo>
                    <a:lnTo>
                      <a:pt x="452" y="788"/>
                    </a:lnTo>
                    <a:lnTo>
                      <a:pt x="452" y="786"/>
                    </a:lnTo>
                    <a:lnTo>
                      <a:pt x="452" y="786"/>
                    </a:lnTo>
                    <a:lnTo>
                      <a:pt x="449" y="786"/>
                    </a:lnTo>
                    <a:lnTo>
                      <a:pt x="449" y="783"/>
                    </a:lnTo>
                    <a:lnTo>
                      <a:pt x="449" y="786"/>
                    </a:lnTo>
                    <a:lnTo>
                      <a:pt x="447" y="783"/>
                    </a:lnTo>
                    <a:lnTo>
                      <a:pt x="444" y="781"/>
                    </a:lnTo>
                    <a:lnTo>
                      <a:pt x="442" y="778"/>
                    </a:lnTo>
                    <a:lnTo>
                      <a:pt x="442" y="781"/>
                    </a:lnTo>
                    <a:lnTo>
                      <a:pt x="442" y="781"/>
                    </a:lnTo>
                    <a:lnTo>
                      <a:pt x="442" y="781"/>
                    </a:lnTo>
                    <a:lnTo>
                      <a:pt x="442" y="781"/>
                    </a:lnTo>
                    <a:lnTo>
                      <a:pt x="440" y="778"/>
                    </a:lnTo>
                    <a:lnTo>
                      <a:pt x="440" y="776"/>
                    </a:lnTo>
                    <a:lnTo>
                      <a:pt x="440" y="776"/>
                    </a:lnTo>
                    <a:lnTo>
                      <a:pt x="440" y="774"/>
                    </a:lnTo>
                    <a:lnTo>
                      <a:pt x="440" y="771"/>
                    </a:lnTo>
                    <a:lnTo>
                      <a:pt x="442" y="769"/>
                    </a:lnTo>
                    <a:lnTo>
                      <a:pt x="442" y="767"/>
                    </a:lnTo>
                    <a:lnTo>
                      <a:pt x="444" y="764"/>
                    </a:lnTo>
                    <a:lnTo>
                      <a:pt x="444" y="764"/>
                    </a:lnTo>
                    <a:lnTo>
                      <a:pt x="444" y="762"/>
                    </a:lnTo>
                    <a:lnTo>
                      <a:pt x="447" y="760"/>
                    </a:lnTo>
                    <a:lnTo>
                      <a:pt x="447" y="760"/>
                    </a:lnTo>
                    <a:lnTo>
                      <a:pt x="449" y="757"/>
                    </a:lnTo>
                    <a:lnTo>
                      <a:pt x="449" y="757"/>
                    </a:lnTo>
                    <a:lnTo>
                      <a:pt x="452" y="757"/>
                    </a:lnTo>
                    <a:lnTo>
                      <a:pt x="454" y="755"/>
                    </a:lnTo>
                    <a:lnTo>
                      <a:pt x="454" y="755"/>
                    </a:lnTo>
                    <a:lnTo>
                      <a:pt x="454" y="752"/>
                    </a:lnTo>
                    <a:lnTo>
                      <a:pt x="454" y="752"/>
                    </a:lnTo>
                    <a:lnTo>
                      <a:pt x="454" y="752"/>
                    </a:lnTo>
                    <a:lnTo>
                      <a:pt x="454" y="752"/>
                    </a:lnTo>
                    <a:lnTo>
                      <a:pt x="454" y="748"/>
                    </a:lnTo>
                    <a:lnTo>
                      <a:pt x="454" y="748"/>
                    </a:lnTo>
                    <a:lnTo>
                      <a:pt x="456" y="745"/>
                    </a:lnTo>
                    <a:lnTo>
                      <a:pt x="456" y="745"/>
                    </a:lnTo>
                    <a:lnTo>
                      <a:pt x="456" y="745"/>
                    </a:lnTo>
                    <a:lnTo>
                      <a:pt x="456" y="745"/>
                    </a:lnTo>
                    <a:lnTo>
                      <a:pt x="459" y="743"/>
                    </a:lnTo>
                    <a:lnTo>
                      <a:pt x="463" y="741"/>
                    </a:lnTo>
                    <a:lnTo>
                      <a:pt x="463" y="741"/>
                    </a:lnTo>
                    <a:lnTo>
                      <a:pt x="463" y="741"/>
                    </a:lnTo>
                    <a:lnTo>
                      <a:pt x="463" y="741"/>
                    </a:lnTo>
                    <a:lnTo>
                      <a:pt x="466" y="741"/>
                    </a:lnTo>
                    <a:lnTo>
                      <a:pt x="466" y="743"/>
                    </a:lnTo>
                    <a:lnTo>
                      <a:pt x="466" y="743"/>
                    </a:lnTo>
                    <a:lnTo>
                      <a:pt x="466" y="745"/>
                    </a:lnTo>
                    <a:lnTo>
                      <a:pt x="466" y="750"/>
                    </a:lnTo>
                    <a:lnTo>
                      <a:pt x="468" y="752"/>
                    </a:lnTo>
                    <a:lnTo>
                      <a:pt x="468" y="755"/>
                    </a:lnTo>
                    <a:lnTo>
                      <a:pt x="468" y="755"/>
                    </a:lnTo>
                    <a:lnTo>
                      <a:pt x="470" y="757"/>
                    </a:lnTo>
                    <a:lnTo>
                      <a:pt x="473" y="760"/>
                    </a:lnTo>
                    <a:lnTo>
                      <a:pt x="473" y="760"/>
                    </a:lnTo>
                    <a:lnTo>
                      <a:pt x="470" y="762"/>
                    </a:lnTo>
                    <a:lnTo>
                      <a:pt x="470" y="764"/>
                    </a:lnTo>
                    <a:lnTo>
                      <a:pt x="473" y="767"/>
                    </a:lnTo>
                    <a:lnTo>
                      <a:pt x="475" y="767"/>
                    </a:lnTo>
                    <a:lnTo>
                      <a:pt x="475" y="767"/>
                    </a:lnTo>
                    <a:lnTo>
                      <a:pt x="478" y="767"/>
                    </a:lnTo>
                    <a:lnTo>
                      <a:pt x="478" y="769"/>
                    </a:lnTo>
                    <a:lnTo>
                      <a:pt x="478" y="769"/>
                    </a:lnTo>
                    <a:lnTo>
                      <a:pt x="478" y="771"/>
                    </a:lnTo>
                    <a:lnTo>
                      <a:pt x="478" y="771"/>
                    </a:lnTo>
                    <a:lnTo>
                      <a:pt x="478" y="774"/>
                    </a:lnTo>
                    <a:lnTo>
                      <a:pt x="478" y="776"/>
                    </a:lnTo>
                    <a:lnTo>
                      <a:pt x="478" y="778"/>
                    </a:lnTo>
                    <a:lnTo>
                      <a:pt x="478" y="786"/>
                    </a:lnTo>
                    <a:lnTo>
                      <a:pt x="478" y="786"/>
                    </a:lnTo>
                    <a:lnTo>
                      <a:pt x="478" y="786"/>
                    </a:lnTo>
                    <a:lnTo>
                      <a:pt x="480" y="788"/>
                    </a:lnTo>
                    <a:lnTo>
                      <a:pt x="480" y="790"/>
                    </a:lnTo>
                    <a:lnTo>
                      <a:pt x="480" y="790"/>
                    </a:lnTo>
                    <a:lnTo>
                      <a:pt x="480" y="790"/>
                    </a:lnTo>
                    <a:lnTo>
                      <a:pt x="480" y="790"/>
                    </a:lnTo>
                    <a:lnTo>
                      <a:pt x="482" y="793"/>
                    </a:lnTo>
                    <a:lnTo>
                      <a:pt x="482" y="793"/>
                    </a:lnTo>
                    <a:lnTo>
                      <a:pt x="482" y="795"/>
                    </a:lnTo>
                    <a:lnTo>
                      <a:pt x="482" y="797"/>
                    </a:lnTo>
                    <a:lnTo>
                      <a:pt x="482" y="797"/>
                    </a:lnTo>
                    <a:lnTo>
                      <a:pt x="482" y="795"/>
                    </a:lnTo>
                    <a:lnTo>
                      <a:pt x="482" y="790"/>
                    </a:lnTo>
                    <a:lnTo>
                      <a:pt x="485" y="788"/>
                    </a:lnTo>
                    <a:lnTo>
                      <a:pt x="485" y="778"/>
                    </a:lnTo>
                    <a:lnTo>
                      <a:pt x="485" y="774"/>
                    </a:lnTo>
                    <a:lnTo>
                      <a:pt x="487" y="774"/>
                    </a:lnTo>
                    <a:lnTo>
                      <a:pt x="485" y="771"/>
                    </a:lnTo>
                    <a:lnTo>
                      <a:pt x="485" y="771"/>
                    </a:lnTo>
                    <a:lnTo>
                      <a:pt x="485" y="771"/>
                    </a:lnTo>
                    <a:lnTo>
                      <a:pt x="482" y="769"/>
                    </a:lnTo>
                    <a:lnTo>
                      <a:pt x="482" y="767"/>
                    </a:lnTo>
                    <a:lnTo>
                      <a:pt x="482" y="767"/>
                    </a:lnTo>
                    <a:lnTo>
                      <a:pt x="482" y="764"/>
                    </a:lnTo>
                    <a:lnTo>
                      <a:pt x="482" y="764"/>
                    </a:lnTo>
                    <a:lnTo>
                      <a:pt x="482" y="764"/>
                    </a:lnTo>
                    <a:lnTo>
                      <a:pt x="482" y="764"/>
                    </a:lnTo>
                    <a:lnTo>
                      <a:pt x="482" y="764"/>
                    </a:lnTo>
                    <a:lnTo>
                      <a:pt x="482" y="764"/>
                    </a:lnTo>
                    <a:lnTo>
                      <a:pt x="485" y="762"/>
                    </a:lnTo>
                    <a:lnTo>
                      <a:pt x="485" y="764"/>
                    </a:lnTo>
                    <a:lnTo>
                      <a:pt x="487" y="764"/>
                    </a:lnTo>
                    <a:lnTo>
                      <a:pt x="487" y="769"/>
                    </a:lnTo>
                    <a:lnTo>
                      <a:pt x="489" y="769"/>
                    </a:lnTo>
                    <a:lnTo>
                      <a:pt x="489" y="771"/>
                    </a:lnTo>
                    <a:lnTo>
                      <a:pt x="492" y="769"/>
                    </a:lnTo>
                    <a:lnTo>
                      <a:pt x="492" y="769"/>
                    </a:lnTo>
                    <a:lnTo>
                      <a:pt x="492" y="769"/>
                    </a:lnTo>
                    <a:lnTo>
                      <a:pt x="489" y="767"/>
                    </a:lnTo>
                    <a:lnTo>
                      <a:pt x="489" y="767"/>
                    </a:lnTo>
                    <a:lnTo>
                      <a:pt x="489" y="764"/>
                    </a:lnTo>
                    <a:lnTo>
                      <a:pt x="489" y="764"/>
                    </a:lnTo>
                    <a:lnTo>
                      <a:pt x="489" y="764"/>
                    </a:lnTo>
                    <a:lnTo>
                      <a:pt x="489" y="762"/>
                    </a:lnTo>
                    <a:lnTo>
                      <a:pt x="489" y="760"/>
                    </a:lnTo>
                    <a:lnTo>
                      <a:pt x="492" y="760"/>
                    </a:lnTo>
                    <a:lnTo>
                      <a:pt x="492" y="760"/>
                    </a:lnTo>
                    <a:lnTo>
                      <a:pt x="494" y="760"/>
                    </a:lnTo>
                    <a:lnTo>
                      <a:pt x="497" y="760"/>
                    </a:lnTo>
                    <a:lnTo>
                      <a:pt x="497" y="760"/>
                    </a:lnTo>
                    <a:lnTo>
                      <a:pt x="497" y="757"/>
                    </a:lnTo>
                    <a:lnTo>
                      <a:pt x="497" y="755"/>
                    </a:lnTo>
                    <a:lnTo>
                      <a:pt x="499" y="755"/>
                    </a:lnTo>
                    <a:lnTo>
                      <a:pt x="499" y="752"/>
                    </a:lnTo>
                    <a:lnTo>
                      <a:pt x="501" y="752"/>
                    </a:lnTo>
                    <a:lnTo>
                      <a:pt x="501" y="750"/>
                    </a:lnTo>
                    <a:lnTo>
                      <a:pt x="501" y="750"/>
                    </a:lnTo>
                    <a:lnTo>
                      <a:pt x="501" y="750"/>
                    </a:lnTo>
                    <a:lnTo>
                      <a:pt x="501" y="748"/>
                    </a:lnTo>
                    <a:lnTo>
                      <a:pt x="504" y="748"/>
                    </a:lnTo>
                    <a:lnTo>
                      <a:pt x="504" y="748"/>
                    </a:lnTo>
                    <a:lnTo>
                      <a:pt x="504" y="748"/>
                    </a:lnTo>
                    <a:lnTo>
                      <a:pt x="504" y="745"/>
                    </a:lnTo>
                    <a:lnTo>
                      <a:pt x="506" y="745"/>
                    </a:lnTo>
                    <a:lnTo>
                      <a:pt x="504" y="745"/>
                    </a:lnTo>
                    <a:close/>
                    <a:moveTo>
                      <a:pt x="442" y="842"/>
                    </a:moveTo>
                    <a:lnTo>
                      <a:pt x="442" y="842"/>
                    </a:lnTo>
                    <a:lnTo>
                      <a:pt x="440" y="842"/>
                    </a:lnTo>
                    <a:lnTo>
                      <a:pt x="440" y="842"/>
                    </a:lnTo>
                    <a:lnTo>
                      <a:pt x="437" y="842"/>
                    </a:lnTo>
                    <a:lnTo>
                      <a:pt x="437" y="842"/>
                    </a:lnTo>
                    <a:lnTo>
                      <a:pt x="437" y="845"/>
                    </a:lnTo>
                    <a:lnTo>
                      <a:pt x="437" y="845"/>
                    </a:lnTo>
                    <a:lnTo>
                      <a:pt x="437" y="845"/>
                    </a:lnTo>
                    <a:lnTo>
                      <a:pt x="440" y="845"/>
                    </a:lnTo>
                    <a:lnTo>
                      <a:pt x="440" y="845"/>
                    </a:lnTo>
                    <a:lnTo>
                      <a:pt x="442" y="845"/>
                    </a:lnTo>
                    <a:lnTo>
                      <a:pt x="442" y="845"/>
                    </a:lnTo>
                    <a:lnTo>
                      <a:pt x="442" y="845"/>
                    </a:lnTo>
                    <a:lnTo>
                      <a:pt x="442" y="845"/>
                    </a:lnTo>
                    <a:lnTo>
                      <a:pt x="442" y="842"/>
                    </a:lnTo>
                    <a:lnTo>
                      <a:pt x="442" y="842"/>
                    </a:lnTo>
                    <a:lnTo>
                      <a:pt x="442" y="842"/>
                    </a:lnTo>
                    <a:close/>
                    <a:moveTo>
                      <a:pt x="284" y="350"/>
                    </a:moveTo>
                    <a:lnTo>
                      <a:pt x="284" y="350"/>
                    </a:lnTo>
                    <a:lnTo>
                      <a:pt x="281" y="350"/>
                    </a:lnTo>
                    <a:lnTo>
                      <a:pt x="281" y="350"/>
                    </a:lnTo>
                    <a:lnTo>
                      <a:pt x="279" y="350"/>
                    </a:lnTo>
                    <a:lnTo>
                      <a:pt x="279" y="352"/>
                    </a:lnTo>
                    <a:lnTo>
                      <a:pt x="281" y="352"/>
                    </a:lnTo>
                    <a:lnTo>
                      <a:pt x="284" y="352"/>
                    </a:lnTo>
                    <a:lnTo>
                      <a:pt x="284" y="352"/>
                    </a:lnTo>
                    <a:lnTo>
                      <a:pt x="286" y="350"/>
                    </a:lnTo>
                    <a:lnTo>
                      <a:pt x="286" y="350"/>
                    </a:lnTo>
                    <a:lnTo>
                      <a:pt x="284" y="350"/>
                    </a:lnTo>
                    <a:lnTo>
                      <a:pt x="284" y="350"/>
                    </a:lnTo>
                    <a:close/>
                    <a:moveTo>
                      <a:pt x="258" y="350"/>
                    </a:moveTo>
                    <a:lnTo>
                      <a:pt x="258" y="352"/>
                    </a:lnTo>
                    <a:lnTo>
                      <a:pt x="258" y="355"/>
                    </a:lnTo>
                    <a:lnTo>
                      <a:pt x="260" y="355"/>
                    </a:lnTo>
                    <a:lnTo>
                      <a:pt x="260" y="355"/>
                    </a:lnTo>
                    <a:lnTo>
                      <a:pt x="262" y="352"/>
                    </a:lnTo>
                    <a:lnTo>
                      <a:pt x="262" y="352"/>
                    </a:lnTo>
                    <a:lnTo>
                      <a:pt x="265" y="350"/>
                    </a:lnTo>
                    <a:lnTo>
                      <a:pt x="265" y="350"/>
                    </a:lnTo>
                    <a:lnTo>
                      <a:pt x="265" y="345"/>
                    </a:lnTo>
                    <a:lnTo>
                      <a:pt x="265" y="345"/>
                    </a:lnTo>
                    <a:lnTo>
                      <a:pt x="262" y="343"/>
                    </a:lnTo>
                    <a:lnTo>
                      <a:pt x="262" y="343"/>
                    </a:lnTo>
                    <a:lnTo>
                      <a:pt x="262" y="343"/>
                    </a:lnTo>
                    <a:lnTo>
                      <a:pt x="262" y="343"/>
                    </a:lnTo>
                    <a:lnTo>
                      <a:pt x="262" y="341"/>
                    </a:lnTo>
                    <a:lnTo>
                      <a:pt x="262" y="341"/>
                    </a:lnTo>
                    <a:lnTo>
                      <a:pt x="262" y="341"/>
                    </a:lnTo>
                    <a:lnTo>
                      <a:pt x="262" y="338"/>
                    </a:lnTo>
                    <a:lnTo>
                      <a:pt x="265" y="338"/>
                    </a:lnTo>
                    <a:lnTo>
                      <a:pt x="265" y="338"/>
                    </a:lnTo>
                    <a:lnTo>
                      <a:pt x="262" y="336"/>
                    </a:lnTo>
                    <a:lnTo>
                      <a:pt x="262" y="336"/>
                    </a:lnTo>
                    <a:lnTo>
                      <a:pt x="262" y="336"/>
                    </a:lnTo>
                    <a:lnTo>
                      <a:pt x="262" y="336"/>
                    </a:lnTo>
                    <a:lnTo>
                      <a:pt x="262" y="336"/>
                    </a:lnTo>
                    <a:lnTo>
                      <a:pt x="265" y="336"/>
                    </a:lnTo>
                    <a:lnTo>
                      <a:pt x="265" y="336"/>
                    </a:lnTo>
                    <a:lnTo>
                      <a:pt x="267" y="336"/>
                    </a:lnTo>
                    <a:lnTo>
                      <a:pt x="267" y="336"/>
                    </a:lnTo>
                    <a:lnTo>
                      <a:pt x="265" y="336"/>
                    </a:lnTo>
                    <a:lnTo>
                      <a:pt x="265" y="334"/>
                    </a:lnTo>
                    <a:lnTo>
                      <a:pt x="262" y="334"/>
                    </a:lnTo>
                    <a:lnTo>
                      <a:pt x="265" y="334"/>
                    </a:lnTo>
                    <a:lnTo>
                      <a:pt x="262" y="334"/>
                    </a:lnTo>
                    <a:lnTo>
                      <a:pt x="262" y="334"/>
                    </a:lnTo>
                    <a:lnTo>
                      <a:pt x="262" y="334"/>
                    </a:lnTo>
                    <a:lnTo>
                      <a:pt x="262" y="331"/>
                    </a:lnTo>
                    <a:lnTo>
                      <a:pt x="260" y="331"/>
                    </a:lnTo>
                    <a:lnTo>
                      <a:pt x="258" y="331"/>
                    </a:lnTo>
                    <a:lnTo>
                      <a:pt x="258" y="334"/>
                    </a:lnTo>
                    <a:lnTo>
                      <a:pt x="258" y="334"/>
                    </a:lnTo>
                    <a:lnTo>
                      <a:pt x="258" y="334"/>
                    </a:lnTo>
                    <a:lnTo>
                      <a:pt x="255" y="334"/>
                    </a:lnTo>
                    <a:lnTo>
                      <a:pt x="255" y="334"/>
                    </a:lnTo>
                    <a:lnTo>
                      <a:pt x="253" y="334"/>
                    </a:lnTo>
                    <a:lnTo>
                      <a:pt x="253" y="338"/>
                    </a:lnTo>
                    <a:lnTo>
                      <a:pt x="253" y="338"/>
                    </a:lnTo>
                    <a:lnTo>
                      <a:pt x="255" y="338"/>
                    </a:lnTo>
                    <a:lnTo>
                      <a:pt x="255" y="338"/>
                    </a:lnTo>
                    <a:lnTo>
                      <a:pt x="255" y="338"/>
                    </a:lnTo>
                    <a:lnTo>
                      <a:pt x="258" y="341"/>
                    </a:lnTo>
                    <a:lnTo>
                      <a:pt x="258" y="341"/>
                    </a:lnTo>
                    <a:lnTo>
                      <a:pt x="258" y="343"/>
                    </a:lnTo>
                    <a:lnTo>
                      <a:pt x="258" y="343"/>
                    </a:lnTo>
                    <a:lnTo>
                      <a:pt x="258" y="343"/>
                    </a:lnTo>
                    <a:lnTo>
                      <a:pt x="260" y="345"/>
                    </a:lnTo>
                    <a:lnTo>
                      <a:pt x="260" y="348"/>
                    </a:lnTo>
                    <a:lnTo>
                      <a:pt x="260" y="350"/>
                    </a:lnTo>
                    <a:lnTo>
                      <a:pt x="258" y="350"/>
                    </a:lnTo>
                    <a:lnTo>
                      <a:pt x="258" y="350"/>
                    </a:lnTo>
                    <a:close/>
                    <a:moveTo>
                      <a:pt x="206" y="835"/>
                    </a:moveTo>
                    <a:lnTo>
                      <a:pt x="203" y="833"/>
                    </a:lnTo>
                    <a:lnTo>
                      <a:pt x="203" y="833"/>
                    </a:lnTo>
                    <a:lnTo>
                      <a:pt x="203" y="833"/>
                    </a:lnTo>
                    <a:lnTo>
                      <a:pt x="203" y="835"/>
                    </a:lnTo>
                    <a:lnTo>
                      <a:pt x="201" y="835"/>
                    </a:lnTo>
                    <a:lnTo>
                      <a:pt x="201" y="835"/>
                    </a:lnTo>
                    <a:lnTo>
                      <a:pt x="201" y="835"/>
                    </a:lnTo>
                    <a:lnTo>
                      <a:pt x="203" y="838"/>
                    </a:lnTo>
                    <a:lnTo>
                      <a:pt x="203" y="838"/>
                    </a:lnTo>
                    <a:lnTo>
                      <a:pt x="203" y="838"/>
                    </a:lnTo>
                    <a:lnTo>
                      <a:pt x="206" y="838"/>
                    </a:lnTo>
                    <a:lnTo>
                      <a:pt x="206" y="838"/>
                    </a:lnTo>
                    <a:lnTo>
                      <a:pt x="206" y="838"/>
                    </a:lnTo>
                    <a:lnTo>
                      <a:pt x="206" y="835"/>
                    </a:lnTo>
                    <a:lnTo>
                      <a:pt x="206" y="835"/>
                    </a:lnTo>
                    <a:close/>
                    <a:moveTo>
                      <a:pt x="260" y="809"/>
                    </a:moveTo>
                    <a:lnTo>
                      <a:pt x="258" y="809"/>
                    </a:lnTo>
                    <a:lnTo>
                      <a:pt x="255" y="809"/>
                    </a:lnTo>
                    <a:lnTo>
                      <a:pt x="255" y="809"/>
                    </a:lnTo>
                    <a:lnTo>
                      <a:pt x="253" y="807"/>
                    </a:lnTo>
                    <a:lnTo>
                      <a:pt x="251" y="807"/>
                    </a:lnTo>
                    <a:lnTo>
                      <a:pt x="253" y="809"/>
                    </a:lnTo>
                    <a:lnTo>
                      <a:pt x="253" y="809"/>
                    </a:lnTo>
                    <a:lnTo>
                      <a:pt x="255" y="812"/>
                    </a:lnTo>
                    <a:lnTo>
                      <a:pt x="255" y="812"/>
                    </a:lnTo>
                    <a:lnTo>
                      <a:pt x="258" y="812"/>
                    </a:lnTo>
                    <a:lnTo>
                      <a:pt x="260" y="809"/>
                    </a:lnTo>
                    <a:lnTo>
                      <a:pt x="260" y="809"/>
                    </a:lnTo>
                    <a:lnTo>
                      <a:pt x="260" y="809"/>
                    </a:lnTo>
                    <a:lnTo>
                      <a:pt x="260" y="809"/>
                    </a:lnTo>
                    <a:close/>
                    <a:moveTo>
                      <a:pt x="260" y="379"/>
                    </a:moveTo>
                    <a:lnTo>
                      <a:pt x="262" y="381"/>
                    </a:lnTo>
                    <a:lnTo>
                      <a:pt x="262" y="381"/>
                    </a:lnTo>
                    <a:lnTo>
                      <a:pt x="262" y="381"/>
                    </a:lnTo>
                    <a:lnTo>
                      <a:pt x="265" y="383"/>
                    </a:lnTo>
                    <a:lnTo>
                      <a:pt x="269" y="386"/>
                    </a:lnTo>
                    <a:lnTo>
                      <a:pt x="269" y="388"/>
                    </a:lnTo>
                    <a:lnTo>
                      <a:pt x="272" y="388"/>
                    </a:lnTo>
                    <a:lnTo>
                      <a:pt x="272" y="388"/>
                    </a:lnTo>
                    <a:lnTo>
                      <a:pt x="272" y="388"/>
                    </a:lnTo>
                    <a:lnTo>
                      <a:pt x="272" y="386"/>
                    </a:lnTo>
                    <a:lnTo>
                      <a:pt x="272" y="386"/>
                    </a:lnTo>
                    <a:lnTo>
                      <a:pt x="269" y="383"/>
                    </a:lnTo>
                    <a:lnTo>
                      <a:pt x="262" y="376"/>
                    </a:lnTo>
                    <a:lnTo>
                      <a:pt x="262" y="376"/>
                    </a:lnTo>
                    <a:lnTo>
                      <a:pt x="262" y="376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6"/>
                    </a:lnTo>
                    <a:lnTo>
                      <a:pt x="260" y="379"/>
                    </a:lnTo>
                    <a:lnTo>
                      <a:pt x="260" y="379"/>
                    </a:lnTo>
                    <a:lnTo>
                      <a:pt x="260" y="379"/>
                    </a:lnTo>
                    <a:close/>
                    <a:moveTo>
                      <a:pt x="229" y="490"/>
                    </a:moveTo>
                    <a:lnTo>
                      <a:pt x="229" y="492"/>
                    </a:lnTo>
                    <a:lnTo>
                      <a:pt x="229" y="492"/>
                    </a:lnTo>
                    <a:lnTo>
                      <a:pt x="229" y="492"/>
                    </a:lnTo>
                    <a:lnTo>
                      <a:pt x="229" y="492"/>
                    </a:lnTo>
                    <a:lnTo>
                      <a:pt x="229" y="494"/>
                    </a:lnTo>
                    <a:lnTo>
                      <a:pt x="229" y="494"/>
                    </a:lnTo>
                    <a:lnTo>
                      <a:pt x="232" y="494"/>
                    </a:lnTo>
                    <a:lnTo>
                      <a:pt x="232" y="494"/>
                    </a:lnTo>
                    <a:lnTo>
                      <a:pt x="232" y="494"/>
                    </a:lnTo>
                    <a:lnTo>
                      <a:pt x="232" y="494"/>
                    </a:lnTo>
                    <a:lnTo>
                      <a:pt x="232" y="492"/>
                    </a:lnTo>
                    <a:lnTo>
                      <a:pt x="232" y="492"/>
                    </a:lnTo>
                    <a:lnTo>
                      <a:pt x="229" y="490"/>
                    </a:lnTo>
                    <a:lnTo>
                      <a:pt x="229" y="490"/>
                    </a:lnTo>
                    <a:lnTo>
                      <a:pt x="229" y="490"/>
                    </a:lnTo>
                    <a:lnTo>
                      <a:pt x="229" y="490"/>
                    </a:lnTo>
                    <a:lnTo>
                      <a:pt x="229" y="490"/>
                    </a:lnTo>
                    <a:lnTo>
                      <a:pt x="229" y="490"/>
                    </a:lnTo>
                    <a:close/>
                    <a:moveTo>
                      <a:pt x="132" y="873"/>
                    </a:moveTo>
                    <a:lnTo>
                      <a:pt x="132" y="871"/>
                    </a:lnTo>
                    <a:lnTo>
                      <a:pt x="132" y="871"/>
                    </a:lnTo>
                    <a:lnTo>
                      <a:pt x="132" y="871"/>
                    </a:lnTo>
                    <a:lnTo>
                      <a:pt x="132" y="871"/>
                    </a:lnTo>
                    <a:lnTo>
                      <a:pt x="130" y="871"/>
                    </a:lnTo>
                    <a:lnTo>
                      <a:pt x="130" y="868"/>
                    </a:lnTo>
                    <a:lnTo>
                      <a:pt x="130" y="868"/>
                    </a:lnTo>
                    <a:lnTo>
                      <a:pt x="130" y="868"/>
                    </a:lnTo>
                    <a:lnTo>
                      <a:pt x="130" y="868"/>
                    </a:lnTo>
                    <a:lnTo>
                      <a:pt x="130" y="871"/>
                    </a:lnTo>
                    <a:lnTo>
                      <a:pt x="130" y="873"/>
                    </a:lnTo>
                    <a:lnTo>
                      <a:pt x="130" y="875"/>
                    </a:lnTo>
                    <a:lnTo>
                      <a:pt x="130" y="878"/>
                    </a:lnTo>
                    <a:lnTo>
                      <a:pt x="130" y="883"/>
                    </a:lnTo>
                    <a:lnTo>
                      <a:pt x="130" y="880"/>
                    </a:lnTo>
                    <a:lnTo>
                      <a:pt x="132" y="878"/>
                    </a:lnTo>
                    <a:lnTo>
                      <a:pt x="132" y="878"/>
                    </a:lnTo>
                    <a:lnTo>
                      <a:pt x="132" y="875"/>
                    </a:lnTo>
                    <a:lnTo>
                      <a:pt x="132" y="875"/>
                    </a:lnTo>
                    <a:lnTo>
                      <a:pt x="132" y="873"/>
                    </a:lnTo>
                    <a:lnTo>
                      <a:pt x="132" y="873"/>
                    </a:lnTo>
                    <a:close/>
                    <a:moveTo>
                      <a:pt x="146" y="525"/>
                    </a:moveTo>
                    <a:lnTo>
                      <a:pt x="146" y="525"/>
                    </a:lnTo>
                    <a:lnTo>
                      <a:pt x="146" y="528"/>
                    </a:lnTo>
                    <a:lnTo>
                      <a:pt x="146" y="528"/>
                    </a:lnTo>
                    <a:lnTo>
                      <a:pt x="146" y="528"/>
                    </a:lnTo>
                    <a:lnTo>
                      <a:pt x="146" y="525"/>
                    </a:lnTo>
                    <a:lnTo>
                      <a:pt x="149" y="525"/>
                    </a:lnTo>
                    <a:lnTo>
                      <a:pt x="149" y="525"/>
                    </a:lnTo>
                    <a:lnTo>
                      <a:pt x="149" y="525"/>
                    </a:lnTo>
                    <a:lnTo>
                      <a:pt x="149" y="525"/>
                    </a:lnTo>
                    <a:lnTo>
                      <a:pt x="149" y="528"/>
                    </a:lnTo>
                    <a:lnTo>
                      <a:pt x="149" y="528"/>
                    </a:lnTo>
                    <a:lnTo>
                      <a:pt x="149" y="528"/>
                    </a:lnTo>
                    <a:lnTo>
                      <a:pt x="149" y="528"/>
                    </a:lnTo>
                    <a:lnTo>
                      <a:pt x="151" y="528"/>
                    </a:lnTo>
                    <a:lnTo>
                      <a:pt x="151" y="525"/>
                    </a:lnTo>
                    <a:lnTo>
                      <a:pt x="151" y="523"/>
                    </a:lnTo>
                    <a:lnTo>
                      <a:pt x="151" y="521"/>
                    </a:lnTo>
                    <a:lnTo>
                      <a:pt x="151" y="521"/>
                    </a:lnTo>
                    <a:lnTo>
                      <a:pt x="151" y="521"/>
                    </a:lnTo>
                    <a:lnTo>
                      <a:pt x="149" y="521"/>
                    </a:lnTo>
                    <a:lnTo>
                      <a:pt x="149" y="521"/>
                    </a:lnTo>
                    <a:lnTo>
                      <a:pt x="151" y="523"/>
                    </a:lnTo>
                    <a:lnTo>
                      <a:pt x="151" y="523"/>
                    </a:lnTo>
                    <a:lnTo>
                      <a:pt x="151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9" y="523"/>
                    </a:lnTo>
                    <a:lnTo>
                      <a:pt x="146" y="523"/>
                    </a:lnTo>
                    <a:lnTo>
                      <a:pt x="146" y="523"/>
                    </a:lnTo>
                    <a:lnTo>
                      <a:pt x="146" y="525"/>
                    </a:lnTo>
                    <a:lnTo>
                      <a:pt x="146" y="525"/>
                    </a:lnTo>
                    <a:lnTo>
                      <a:pt x="146" y="525"/>
                    </a:lnTo>
                    <a:lnTo>
                      <a:pt x="144" y="523"/>
                    </a:lnTo>
                    <a:lnTo>
                      <a:pt x="144" y="523"/>
                    </a:lnTo>
                    <a:lnTo>
                      <a:pt x="144" y="523"/>
                    </a:lnTo>
                    <a:lnTo>
                      <a:pt x="144" y="525"/>
                    </a:lnTo>
                    <a:lnTo>
                      <a:pt x="144" y="525"/>
                    </a:lnTo>
                    <a:lnTo>
                      <a:pt x="144" y="525"/>
                    </a:lnTo>
                    <a:lnTo>
                      <a:pt x="146" y="525"/>
                    </a:lnTo>
                    <a:close/>
                    <a:moveTo>
                      <a:pt x="142" y="573"/>
                    </a:moveTo>
                    <a:lnTo>
                      <a:pt x="142" y="570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39" y="568"/>
                    </a:lnTo>
                    <a:lnTo>
                      <a:pt x="142" y="568"/>
                    </a:lnTo>
                    <a:lnTo>
                      <a:pt x="142" y="568"/>
                    </a:lnTo>
                    <a:lnTo>
                      <a:pt x="139" y="565"/>
                    </a:lnTo>
                    <a:lnTo>
                      <a:pt x="139" y="565"/>
                    </a:lnTo>
                    <a:lnTo>
                      <a:pt x="139" y="565"/>
                    </a:lnTo>
                    <a:lnTo>
                      <a:pt x="137" y="565"/>
                    </a:lnTo>
                    <a:lnTo>
                      <a:pt x="137" y="565"/>
                    </a:lnTo>
                    <a:lnTo>
                      <a:pt x="137" y="565"/>
                    </a:lnTo>
                    <a:lnTo>
                      <a:pt x="137" y="565"/>
                    </a:lnTo>
                    <a:lnTo>
                      <a:pt x="137" y="563"/>
                    </a:lnTo>
                    <a:lnTo>
                      <a:pt x="137" y="561"/>
                    </a:lnTo>
                    <a:lnTo>
                      <a:pt x="137" y="561"/>
                    </a:lnTo>
                    <a:lnTo>
                      <a:pt x="137" y="558"/>
                    </a:lnTo>
                    <a:lnTo>
                      <a:pt x="137" y="558"/>
                    </a:lnTo>
                    <a:lnTo>
                      <a:pt x="137" y="558"/>
                    </a:lnTo>
                    <a:lnTo>
                      <a:pt x="137" y="556"/>
                    </a:lnTo>
                    <a:lnTo>
                      <a:pt x="137" y="558"/>
                    </a:lnTo>
                    <a:lnTo>
                      <a:pt x="137" y="558"/>
                    </a:lnTo>
                    <a:lnTo>
                      <a:pt x="137" y="558"/>
                    </a:lnTo>
                    <a:lnTo>
                      <a:pt x="137" y="558"/>
                    </a:lnTo>
                    <a:lnTo>
                      <a:pt x="135" y="558"/>
                    </a:lnTo>
                    <a:lnTo>
                      <a:pt x="135" y="558"/>
                    </a:lnTo>
                    <a:lnTo>
                      <a:pt x="135" y="558"/>
                    </a:lnTo>
                    <a:lnTo>
                      <a:pt x="135" y="558"/>
                    </a:lnTo>
                    <a:lnTo>
                      <a:pt x="135" y="558"/>
                    </a:lnTo>
                    <a:lnTo>
                      <a:pt x="132" y="556"/>
                    </a:lnTo>
                    <a:lnTo>
                      <a:pt x="132" y="556"/>
                    </a:lnTo>
                    <a:lnTo>
                      <a:pt x="132" y="556"/>
                    </a:lnTo>
                    <a:lnTo>
                      <a:pt x="132" y="554"/>
                    </a:lnTo>
                    <a:lnTo>
                      <a:pt x="132" y="554"/>
                    </a:lnTo>
                    <a:lnTo>
                      <a:pt x="132" y="554"/>
                    </a:lnTo>
                    <a:lnTo>
                      <a:pt x="132" y="551"/>
                    </a:lnTo>
                    <a:lnTo>
                      <a:pt x="132" y="551"/>
                    </a:lnTo>
                    <a:lnTo>
                      <a:pt x="132" y="551"/>
                    </a:lnTo>
                    <a:lnTo>
                      <a:pt x="132" y="549"/>
                    </a:lnTo>
                    <a:lnTo>
                      <a:pt x="132" y="549"/>
                    </a:lnTo>
                    <a:lnTo>
                      <a:pt x="132" y="549"/>
                    </a:lnTo>
                    <a:lnTo>
                      <a:pt x="135" y="547"/>
                    </a:lnTo>
                    <a:lnTo>
                      <a:pt x="135" y="549"/>
                    </a:lnTo>
                    <a:lnTo>
                      <a:pt x="135" y="549"/>
                    </a:lnTo>
                    <a:lnTo>
                      <a:pt x="137" y="549"/>
                    </a:lnTo>
                    <a:lnTo>
                      <a:pt x="137" y="547"/>
                    </a:lnTo>
                    <a:lnTo>
                      <a:pt x="135" y="544"/>
                    </a:lnTo>
                    <a:lnTo>
                      <a:pt x="135" y="544"/>
                    </a:lnTo>
                    <a:lnTo>
                      <a:pt x="135" y="544"/>
                    </a:lnTo>
                    <a:lnTo>
                      <a:pt x="132" y="542"/>
                    </a:lnTo>
                    <a:lnTo>
                      <a:pt x="132" y="542"/>
                    </a:lnTo>
                    <a:lnTo>
                      <a:pt x="135" y="539"/>
                    </a:lnTo>
                    <a:lnTo>
                      <a:pt x="135" y="537"/>
                    </a:lnTo>
                    <a:lnTo>
                      <a:pt x="137" y="535"/>
                    </a:lnTo>
                    <a:lnTo>
                      <a:pt x="137" y="532"/>
                    </a:lnTo>
                    <a:lnTo>
                      <a:pt x="135" y="530"/>
                    </a:lnTo>
                    <a:lnTo>
                      <a:pt x="135" y="530"/>
                    </a:lnTo>
                    <a:lnTo>
                      <a:pt x="135" y="530"/>
                    </a:lnTo>
                    <a:lnTo>
                      <a:pt x="135" y="532"/>
                    </a:lnTo>
                    <a:lnTo>
                      <a:pt x="135" y="530"/>
                    </a:lnTo>
                    <a:lnTo>
                      <a:pt x="135" y="530"/>
                    </a:lnTo>
                    <a:lnTo>
                      <a:pt x="132" y="530"/>
                    </a:lnTo>
                    <a:lnTo>
                      <a:pt x="132" y="530"/>
                    </a:lnTo>
                    <a:lnTo>
                      <a:pt x="132" y="530"/>
                    </a:lnTo>
                    <a:lnTo>
                      <a:pt x="132" y="528"/>
                    </a:lnTo>
                    <a:lnTo>
                      <a:pt x="132" y="528"/>
                    </a:lnTo>
                    <a:lnTo>
                      <a:pt x="132" y="528"/>
                    </a:lnTo>
                    <a:lnTo>
                      <a:pt x="132" y="525"/>
                    </a:lnTo>
                    <a:lnTo>
                      <a:pt x="132" y="525"/>
                    </a:lnTo>
                    <a:lnTo>
                      <a:pt x="132" y="528"/>
                    </a:lnTo>
                    <a:lnTo>
                      <a:pt x="132" y="528"/>
                    </a:lnTo>
                    <a:lnTo>
                      <a:pt x="132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0"/>
                    </a:lnTo>
                    <a:lnTo>
                      <a:pt x="130" y="532"/>
                    </a:lnTo>
                    <a:lnTo>
                      <a:pt x="128" y="532"/>
                    </a:lnTo>
                    <a:lnTo>
                      <a:pt x="128" y="532"/>
                    </a:lnTo>
                    <a:lnTo>
                      <a:pt x="128" y="532"/>
                    </a:lnTo>
                    <a:lnTo>
                      <a:pt x="128" y="535"/>
                    </a:lnTo>
                    <a:lnTo>
                      <a:pt x="128" y="537"/>
                    </a:lnTo>
                    <a:lnTo>
                      <a:pt x="128" y="537"/>
                    </a:lnTo>
                    <a:lnTo>
                      <a:pt x="128" y="537"/>
                    </a:lnTo>
                    <a:lnTo>
                      <a:pt x="128" y="539"/>
                    </a:lnTo>
                    <a:lnTo>
                      <a:pt x="128" y="539"/>
                    </a:lnTo>
                    <a:lnTo>
                      <a:pt x="128" y="539"/>
                    </a:lnTo>
                    <a:lnTo>
                      <a:pt x="128" y="539"/>
                    </a:lnTo>
                    <a:lnTo>
                      <a:pt x="128" y="542"/>
                    </a:lnTo>
                    <a:lnTo>
                      <a:pt x="128" y="542"/>
                    </a:lnTo>
                    <a:lnTo>
                      <a:pt x="128" y="542"/>
                    </a:lnTo>
                    <a:lnTo>
                      <a:pt x="130" y="542"/>
                    </a:lnTo>
                    <a:lnTo>
                      <a:pt x="128" y="544"/>
                    </a:lnTo>
                    <a:lnTo>
                      <a:pt x="128" y="544"/>
                    </a:lnTo>
                    <a:lnTo>
                      <a:pt x="128" y="547"/>
                    </a:lnTo>
                    <a:lnTo>
                      <a:pt x="128" y="547"/>
                    </a:lnTo>
                    <a:lnTo>
                      <a:pt x="128" y="547"/>
                    </a:lnTo>
                    <a:lnTo>
                      <a:pt x="128" y="547"/>
                    </a:lnTo>
                    <a:lnTo>
                      <a:pt x="125" y="547"/>
                    </a:lnTo>
                    <a:lnTo>
                      <a:pt x="125" y="544"/>
                    </a:lnTo>
                    <a:lnTo>
                      <a:pt x="125" y="544"/>
                    </a:lnTo>
                    <a:lnTo>
                      <a:pt x="123" y="544"/>
                    </a:lnTo>
                    <a:lnTo>
                      <a:pt x="123" y="544"/>
                    </a:lnTo>
                    <a:lnTo>
                      <a:pt x="123" y="544"/>
                    </a:lnTo>
                    <a:lnTo>
                      <a:pt x="125" y="547"/>
                    </a:lnTo>
                    <a:lnTo>
                      <a:pt x="125" y="549"/>
                    </a:lnTo>
                    <a:lnTo>
                      <a:pt x="125" y="549"/>
                    </a:lnTo>
                    <a:lnTo>
                      <a:pt x="125" y="549"/>
                    </a:lnTo>
                    <a:lnTo>
                      <a:pt x="123" y="549"/>
                    </a:lnTo>
                    <a:lnTo>
                      <a:pt x="123" y="547"/>
                    </a:lnTo>
                    <a:lnTo>
                      <a:pt x="123" y="547"/>
                    </a:lnTo>
                    <a:lnTo>
                      <a:pt x="123" y="547"/>
                    </a:lnTo>
                    <a:lnTo>
                      <a:pt x="123" y="549"/>
                    </a:lnTo>
                    <a:lnTo>
                      <a:pt x="123" y="551"/>
                    </a:lnTo>
                    <a:lnTo>
                      <a:pt x="123" y="551"/>
                    </a:lnTo>
                    <a:lnTo>
                      <a:pt x="123" y="551"/>
                    </a:lnTo>
                    <a:lnTo>
                      <a:pt x="125" y="551"/>
                    </a:lnTo>
                    <a:lnTo>
                      <a:pt x="125" y="551"/>
                    </a:lnTo>
                    <a:lnTo>
                      <a:pt x="125" y="551"/>
                    </a:lnTo>
                    <a:lnTo>
                      <a:pt x="125" y="554"/>
                    </a:lnTo>
                    <a:lnTo>
                      <a:pt x="125" y="554"/>
                    </a:lnTo>
                    <a:lnTo>
                      <a:pt x="125" y="556"/>
                    </a:lnTo>
                    <a:lnTo>
                      <a:pt x="125" y="556"/>
                    </a:lnTo>
                    <a:lnTo>
                      <a:pt x="128" y="556"/>
                    </a:lnTo>
                    <a:lnTo>
                      <a:pt x="128" y="556"/>
                    </a:lnTo>
                    <a:lnTo>
                      <a:pt x="128" y="556"/>
                    </a:lnTo>
                    <a:lnTo>
                      <a:pt x="130" y="556"/>
                    </a:lnTo>
                    <a:lnTo>
                      <a:pt x="130" y="556"/>
                    </a:lnTo>
                    <a:lnTo>
                      <a:pt x="130" y="558"/>
                    </a:lnTo>
                    <a:lnTo>
                      <a:pt x="130" y="558"/>
                    </a:lnTo>
                    <a:lnTo>
                      <a:pt x="130" y="558"/>
                    </a:lnTo>
                    <a:lnTo>
                      <a:pt x="130" y="558"/>
                    </a:lnTo>
                    <a:lnTo>
                      <a:pt x="130" y="561"/>
                    </a:lnTo>
                    <a:lnTo>
                      <a:pt x="130" y="561"/>
                    </a:lnTo>
                    <a:lnTo>
                      <a:pt x="130" y="561"/>
                    </a:lnTo>
                    <a:lnTo>
                      <a:pt x="130" y="563"/>
                    </a:lnTo>
                    <a:lnTo>
                      <a:pt x="130" y="563"/>
                    </a:lnTo>
                    <a:lnTo>
                      <a:pt x="130" y="563"/>
                    </a:lnTo>
                    <a:lnTo>
                      <a:pt x="130" y="563"/>
                    </a:lnTo>
                    <a:lnTo>
                      <a:pt x="130" y="563"/>
                    </a:lnTo>
                    <a:lnTo>
                      <a:pt x="130" y="563"/>
                    </a:lnTo>
                    <a:lnTo>
                      <a:pt x="130" y="561"/>
                    </a:lnTo>
                    <a:lnTo>
                      <a:pt x="128" y="561"/>
                    </a:lnTo>
                    <a:lnTo>
                      <a:pt x="128" y="561"/>
                    </a:lnTo>
                    <a:lnTo>
                      <a:pt x="128" y="561"/>
                    </a:lnTo>
                    <a:lnTo>
                      <a:pt x="128" y="561"/>
                    </a:lnTo>
                    <a:lnTo>
                      <a:pt x="128" y="561"/>
                    </a:lnTo>
                    <a:lnTo>
                      <a:pt x="128" y="561"/>
                    </a:lnTo>
                    <a:lnTo>
                      <a:pt x="128" y="558"/>
                    </a:lnTo>
                    <a:lnTo>
                      <a:pt x="125" y="558"/>
                    </a:lnTo>
                    <a:lnTo>
                      <a:pt x="125" y="558"/>
                    </a:lnTo>
                    <a:lnTo>
                      <a:pt x="125" y="558"/>
                    </a:lnTo>
                    <a:lnTo>
                      <a:pt x="123" y="558"/>
                    </a:lnTo>
                    <a:lnTo>
                      <a:pt x="123" y="558"/>
                    </a:lnTo>
                    <a:lnTo>
                      <a:pt x="123" y="558"/>
                    </a:lnTo>
                    <a:lnTo>
                      <a:pt x="123" y="556"/>
                    </a:lnTo>
                    <a:lnTo>
                      <a:pt x="123" y="556"/>
                    </a:lnTo>
                    <a:lnTo>
                      <a:pt x="123" y="556"/>
                    </a:lnTo>
                    <a:lnTo>
                      <a:pt x="123" y="556"/>
                    </a:lnTo>
                    <a:lnTo>
                      <a:pt x="123" y="556"/>
                    </a:lnTo>
                    <a:lnTo>
                      <a:pt x="120" y="556"/>
                    </a:lnTo>
                    <a:lnTo>
                      <a:pt x="120" y="556"/>
                    </a:lnTo>
                    <a:lnTo>
                      <a:pt x="120" y="554"/>
                    </a:lnTo>
                    <a:lnTo>
                      <a:pt x="120" y="554"/>
                    </a:lnTo>
                    <a:lnTo>
                      <a:pt x="120" y="554"/>
                    </a:lnTo>
                    <a:lnTo>
                      <a:pt x="120" y="554"/>
                    </a:lnTo>
                    <a:lnTo>
                      <a:pt x="120" y="554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20" y="551"/>
                    </a:lnTo>
                    <a:lnTo>
                      <a:pt x="118" y="551"/>
                    </a:lnTo>
                    <a:lnTo>
                      <a:pt x="118" y="551"/>
                    </a:lnTo>
                    <a:lnTo>
                      <a:pt x="118" y="551"/>
                    </a:lnTo>
                    <a:lnTo>
                      <a:pt x="118" y="551"/>
                    </a:lnTo>
                    <a:lnTo>
                      <a:pt x="118" y="554"/>
                    </a:lnTo>
                    <a:lnTo>
                      <a:pt x="118" y="554"/>
                    </a:lnTo>
                    <a:lnTo>
                      <a:pt x="118" y="554"/>
                    </a:lnTo>
                    <a:lnTo>
                      <a:pt x="120" y="554"/>
                    </a:lnTo>
                    <a:lnTo>
                      <a:pt x="120" y="554"/>
                    </a:lnTo>
                    <a:lnTo>
                      <a:pt x="118" y="556"/>
                    </a:lnTo>
                    <a:lnTo>
                      <a:pt x="118" y="556"/>
                    </a:lnTo>
                    <a:lnTo>
                      <a:pt x="120" y="556"/>
                    </a:lnTo>
                    <a:lnTo>
                      <a:pt x="120" y="558"/>
                    </a:lnTo>
                    <a:lnTo>
                      <a:pt x="120" y="558"/>
                    </a:lnTo>
                    <a:lnTo>
                      <a:pt x="120" y="561"/>
                    </a:lnTo>
                    <a:lnTo>
                      <a:pt x="120" y="561"/>
                    </a:lnTo>
                    <a:lnTo>
                      <a:pt x="120" y="561"/>
                    </a:lnTo>
                    <a:lnTo>
                      <a:pt x="120" y="561"/>
                    </a:lnTo>
                    <a:lnTo>
                      <a:pt x="123" y="561"/>
                    </a:lnTo>
                    <a:lnTo>
                      <a:pt x="123" y="561"/>
                    </a:lnTo>
                    <a:lnTo>
                      <a:pt x="123" y="561"/>
                    </a:lnTo>
                    <a:lnTo>
                      <a:pt x="123" y="561"/>
                    </a:lnTo>
                    <a:lnTo>
                      <a:pt x="123" y="561"/>
                    </a:lnTo>
                    <a:lnTo>
                      <a:pt x="123" y="561"/>
                    </a:lnTo>
                    <a:lnTo>
                      <a:pt x="125" y="563"/>
                    </a:lnTo>
                    <a:lnTo>
                      <a:pt x="125" y="563"/>
                    </a:lnTo>
                    <a:lnTo>
                      <a:pt x="123" y="570"/>
                    </a:lnTo>
                    <a:lnTo>
                      <a:pt x="123" y="570"/>
                    </a:lnTo>
                    <a:lnTo>
                      <a:pt x="120" y="573"/>
                    </a:lnTo>
                    <a:lnTo>
                      <a:pt x="120" y="573"/>
                    </a:lnTo>
                    <a:lnTo>
                      <a:pt x="120" y="573"/>
                    </a:lnTo>
                    <a:lnTo>
                      <a:pt x="118" y="573"/>
                    </a:lnTo>
                    <a:lnTo>
                      <a:pt x="120" y="573"/>
                    </a:lnTo>
                    <a:lnTo>
                      <a:pt x="120" y="575"/>
                    </a:lnTo>
                    <a:lnTo>
                      <a:pt x="120" y="575"/>
                    </a:lnTo>
                    <a:lnTo>
                      <a:pt x="120" y="575"/>
                    </a:lnTo>
                    <a:lnTo>
                      <a:pt x="118" y="575"/>
                    </a:lnTo>
                    <a:lnTo>
                      <a:pt x="118" y="577"/>
                    </a:lnTo>
                    <a:lnTo>
                      <a:pt x="118" y="577"/>
                    </a:lnTo>
                    <a:lnTo>
                      <a:pt x="116" y="577"/>
                    </a:lnTo>
                    <a:lnTo>
                      <a:pt x="116" y="577"/>
                    </a:lnTo>
                    <a:lnTo>
                      <a:pt x="116" y="577"/>
                    </a:lnTo>
                    <a:lnTo>
                      <a:pt x="116" y="580"/>
                    </a:lnTo>
                    <a:lnTo>
                      <a:pt x="113" y="580"/>
                    </a:lnTo>
                    <a:lnTo>
                      <a:pt x="113" y="582"/>
                    </a:lnTo>
                    <a:lnTo>
                      <a:pt x="113" y="580"/>
                    </a:lnTo>
                    <a:lnTo>
                      <a:pt x="113" y="577"/>
                    </a:lnTo>
                    <a:lnTo>
                      <a:pt x="111" y="577"/>
                    </a:lnTo>
                    <a:lnTo>
                      <a:pt x="113" y="577"/>
                    </a:lnTo>
                    <a:lnTo>
                      <a:pt x="113" y="577"/>
                    </a:lnTo>
                    <a:lnTo>
                      <a:pt x="113" y="575"/>
                    </a:lnTo>
                    <a:lnTo>
                      <a:pt x="111" y="575"/>
                    </a:lnTo>
                    <a:lnTo>
                      <a:pt x="111" y="577"/>
                    </a:lnTo>
                    <a:lnTo>
                      <a:pt x="111" y="577"/>
                    </a:lnTo>
                    <a:lnTo>
                      <a:pt x="111" y="577"/>
                    </a:lnTo>
                    <a:lnTo>
                      <a:pt x="111" y="577"/>
                    </a:lnTo>
                    <a:lnTo>
                      <a:pt x="111" y="577"/>
                    </a:lnTo>
                    <a:lnTo>
                      <a:pt x="111" y="580"/>
                    </a:lnTo>
                    <a:lnTo>
                      <a:pt x="111" y="580"/>
                    </a:lnTo>
                    <a:lnTo>
                      <a:pt x="111" y="580"/>
                    </a:lnTo>
                    <a:lnTo>
                      <a:pt x="111" y="580"/>
                    </a:lnTo>
                    <a:lnTo>
                      <a:pt x="111" y="580"/>
                    </a:lnTo>
                    <a:lnTo>
                      <a:pt x="109" y="580"/>
                    </a:lnTo>
                    <a:lnTo>
                      <a:pt x="109" y="580"/>
                    </a:lnTo>
                    <a:lnTo>
                      <a:pt x="109" y="580"/>
                    </a:lnTo>
                    <a:lnTo>
                      <a:pt x="106" y="580"/>
                    </a:lnTo>
                    <a:lnTo>
                      <a:pt x="106" y="580"/>
                    </a:lnTo>
                    <a:lnTo>
                      <a:pt x="106" y="582"/>
                    </a:lnTo>
                    <a:lnTo>
                      <a:pt x="106" y="582"/>
                    </a:lnTo>
                    <a:lnTo>
                      <a:pt x="104" y="582"/>
                    </a:lnTo>
                    <a:lnTo>
                      <a:pt x="106" y="582"/>
                    </a:lnTo>
                    <a:lnTo>
                      <a:pt x="106" y="582"/>
                    </a:lnTo>
                    <a:lnTo>
                      <a:pt x="106" y="582"/>
                    </a:lnTo>
                    <a:lnTo>
                      <a:pt x="106" y="582"/>
                    </a:lnTo>
                    <a:lnTo>
                      <a:pt x="109" y="582"/>
                    </a:lnTo>
                    <a:lnTo>
                      <a:pt x="109" y="584"/>
                    </a:lnTo>
                    <a:lnTo>
                      <a:pt x="106" y="584"/>
                    </a:lnTo>
                    <a:lnTo>
                      <a:pt x="109" y="584"/>
                    </a:lnTo>
                    <a:lnTo>
                      <a:pt x="106" y="584"/>
                    </a:lnTo>
                    <a:lnTo>
                      <a:pt x="106" y="584"/>
                    </a:lnTo>
                    <a:lnTo>
                      <a:pt x="106" y="587"/>
                    </a:lnTo>
                    <a:lnTo>
                      <a:pt x="104" y="587"/>
                    </a:lnTo>
                    <a:lnTo>
                      <a:pt x="104" y="587"/>
                    </a:lnTo>
                    <a:lnTo>
                      <a:pt x="104" y="587"/>
                    </a:lnTo>
                    <a:lnTo>
                      <a:pt x="104" y="587"/>
                    </a:lnTo>
                    <a:lnTo>
                      <a:pt x="104" y="587"/>
                    </a:lnTo>
                    <a:lnTo>
                      <a:pt x="104" y="587"/>
                    </a:lnTo>
                    <a:lnTo>
                      <a:pt x="104" y="589"/>
                    </a:lnTo>
                    <a:lnTo>
                      <a:pt x="104" y="589"/>
                    </a:lnTo>
                    <a:lnTo>
                      <a:pt x="104" y="589"/>
                    </a:lnTo>
                    <a:lnTo>
                      <a:pt x="102" y="589"/>
                    </a:lnTo>
                    <a:lnTo>
                      <a:pt x="102" y="591"/>
                    </a:lnTo>
                    <a:lnTo>
                      <a:pt x="102" y="589"/>
                    </a:lnTo>
                    <a:lnTo>
                      <a:pt x="99" y="589"/>
                    </a:lnTo>
                    <a:lnTo>
                      <a:pt x="99" y="591"/>
                    </a:lnTo>
                    <a:lnTo>
                      <a:pt x="97" y="591"/>
                    </a:lnTo>
                    <a:lnTo>
                      <a:pt x="97" y="591"/>
                    </a:lnTo>
                    <a:lnTo>
                      <a:pt x="97" y="591"/>
                    </a:lnTo>
                    <a:lnTo>
                      <a:pt x="97" y="591"/>
                    </a:lnTo>
                    <a:lnTo>
                      <a:pt x="97" y="594"/>
                    </a:lnTo>
                    <a:lnTo>
                      <a:pt x="97" y="594"/>
                    </a:lnTo>
                    <a:lnTo>
                      <a:pt x="97" y="596"/>
                    </a:lnTo>
                    <a:lnTo>
                      <a:pt x="97" y="596"/>
                    </a:lnTo>
                    <a:lnTo>
                      <a:pt x="97" y="596"/>
                    </a:lnTo>
                    <a:lnTo>
                      <a:pt x="97" y="596"/>
                    </a:lnTo>
                    <a:lnTo>
                      <a:pt x="97" y="596"/>
                    </a:lnTo>
                    <a:lnTo>
                      <a:pt x="97" y="599"/>
                    </a:lnTo>
                    <a:lnTo>
                      <a:pt x="97" y="599"/>
                    </a:lnTo>
                    <a:lnTo>
                      <a:pt x="97" y="599"/>
                    </a:lnTo>
                    <a:lnTo>
                      <a:pt x="97" y="599"/>
                    </a:lnTo>
                    <a:lnTo>
                      <a:pt x="94" y="599"/>
                    </a:lnTo>
                    <a:lnTo>
                      <a:pt x="94" y="599"/>
                    </a:lnTo>
                    <a:lnTo>
                      <a:pt x="94" y="596"/>
                    </a:lnTo>
                    <a:lnTo>
                      <a:pt x="94" y="596"/>
                    </a:lnTo>
                    <a:lnTo>
                      <a:pt x="94" y="596"/>
                    </a:lnTo>
                    <a:lnTo>
                      <a:pt x="94" y="594"/>
                    </a:lnTo>
                    <a:lnTo>
                      <a:pt x="94" y="594"/>
                    </a:lnTo>
                    <a:lnTo>
                      <a:pt x="92" y="599"/>
                    </a:lnTo>
                    <a:lnTo>
                      <a:pt x="92" y="599"/>
                    </a:lnTo>
                    <a:lnTo>
                      <a:pt x="90" y="601"/>
                    </a:lnTo>
                    <a:lnTo>
                      <a:pt x="87" y="601"/>
                    </a:lnTo>
                    <a:lnTo>
                      <a:pt x="90" y="603"/>
                    </a:lnTo>
                    <a:lnTo>
                      <a:pt x="87" y="603"/>
                    </a:lnTo>
                    <a:lnTo>
                      <a:pt x="87" y="606"/>
                    </a:lnTo>
                    <a:lnTo>
                      <a:pt x="85" y="606"/>
                    </a:lnTo>
                    <a:lnTo>
                      <a:pt x="85" y="608"/>
                    </a:lnTo>
                    <a:lnTo>
                      <a:pt x="85" y="608"/>
                    </a:lnTo>
                    <a:lnTo>
                      <a:pt x="85" y="608"/>
                    </a:lnTo>
                    <a:lnTo>
                      <a:pt x="83" y="610"/>
                    </a:lnTo>
                    <a:lnTo>
                      <a:pt x="83" y="613"/>
                    </a:lnTo>
                    <a:lnTo>
                      <a:pt x="83" y="613"/>
                    </a:lnTo>
                    <a:lnTo>
                      <a:pt x="78" y="618"/>
                    </a:lnTo>
                    <a:lnTo>
                      <a:pt x="78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5" y="618"/>
                    </a:lnTo>
                    <a:lnTo>
                      <a:pt x="73" y="620"/>
                    </a:lnTo>
                    <a:lnTo>
                      <a:pt x="73" y="620"/>
                    </a:lnTo>
                    <a:lnTo>
                      <a:pt x="73" y="620"/>
                    </a:lnTo>
                    <a:lnTo>
                      <a:pt x="73" y="620"/>
                    </a:lnTo>
                    <a:lnTo>
                      <a:pt x="71" y="620"/>
                    </a:lnTo>
                    <a:lnTo>
                      <a:pt x="73" y="622"/>
                    </a:lnTo>
                    <a:lnTo>
                      <a:pt x="71" y="622"/>
                    </a:lnTo>
                    <a:lnTo>
                      <a:pt x="71" y="622"/>
                    </a:lnTo>
                    <a:lnTo>
                      <a:pt x="71" y="622"/>
                    </a:lnTo>
                    <a:lnTo>
                      <a:pt x="71" y="622"/>
                    </a:lnTo>
                    <a:lnTo>
                      <a:pt x="71" y="625"/>
                    </a:lnTo>
                    <a:lnTo>
                      <a:pt x="68" y="625"/>
                    </a:lnTo>
                    <a:lnTo>
                      <a:pt x="68" y="627"/>
                    </a:lnTo>
                    <a:lnTo>
                      <a:pt x="66" y="629"/>
                    </a:lnTo>
                    <a:lnTo>
                      <a:pt x="64" y="632"/>
                    </a:lnTo>
                    <a:lnTo>
                      <a:pt x="64" y="632"/>
                    </a:lnTo>
                    <a:lnTo>
                      <a:pt x="61" y="634"/>
                    </a:lnTo>
                    <a:lnTo>
                      <a:pt x="61" y="634"/>
                    </a:lnTo>
                    <a:lnTo>
                      <a:pt x="61" y="634"/>
                    </a:lnTo>
                    <a:lnTo>
                      <a:pt x="61" y="636"/>
                    </a:lnTo>
                    <a:lnTo>
                      <a:pt x="61" y="636"/>
                    </a:lnTo>
                    <a:lnTo>
                      <a:pt x="61" y="636"/>
                    </a:lnTo>
                    <a:lnTo>
                      <a:pt x="57" y="639"/>
                    </a:lnTo>
                    <a:lnTo>
                      <a:pt x="57" y="639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4" y="641"/>
                    </a:lnTo>
                    <a:lnTo>
                      <a:pt x="52" y="641"/>
                    </a:lnTo>
                    <a:lnTo>
                      <a:pt x="52" y="641"/>
                    </a:lnTo>
                    <a:lnTo>
                      <a:pt x="49" y="641"/>
                    </a:lnTo>
                    <a:lnTo>
                      <a:pt x="47" y="641"/>
                    </a:lnTo>
                    <a:lnTo>
                      <a:pt x="47" y="644"/>
                    </a:lnTo>
                    <a:lnTo>
                      <a:pt x="47" y="644"/>
                    </a:lnTo>
                    <a:lnTo>
                      <a:pt x="45" y="644"/>
                    </a:lnTo>
                    <a:lnTo>
                      <a:pt x="42" y="646"/>
                    </a:lnTo>
                    <a:lnTo>
                      <a:pt x="42" y="646"/>
                    </a:lnTo>
                    <a:lnTo>
                      <a:pt x="42" y="646"/>
                    </a:lnTo>
                    <a:lnTo>
                      <a:pt x="42" y="646"/>
                    </a:lnTo>
                    <a:lnTo>
                      <a:pt x="42" y="648"/>
                    </a:lnTo>
                    <a:lnTo>
                      <a:pt x="42" y="648"/>
                    </a:lnTo>
                    <a:lnTo>
                      <a:pt x="42" y="648"/>
                    </a:lnTo>
                    <a:lnTo>
                      <a:pt x="42" y="651"/>
                    </a:lnTo>
                    <a:lnTo>
                      <a:pt x="42" y="651"/>
                    </a:lnTo>
                    <a:lnTo>
                      <a:pt x="40" y="651"/>
                    </a:lnTo>
                    <a:lnTo>
                      <a:pt x="40" y="651"/>
                    </a:lnTo>
                    <a:lnTo>
                      <a:pt x="40" y="651"/>
                    </a:lnTo>
                    <a:lnTo>
                      <a:pt x="40" y="651"/>
                    </a:lnTo>
                    <a:lnTo>
                      <a:pt x="40" y="651"/>
                    </a:lnTo>
                    <a:lnTo>
                      <a:pt x="38" y="651"/>
                    </a:lnTo>
                    <a:lnTo>
                      <a:pt x="38" y="651"/>
                    </a:lnTo>
                    <a:lnTo>
                      <a:pt x="38" y="651"/>
                    </a:lnTo>
                    <a:lnTo>
                      <a:pt x="38" y="651"/>
                    </a:lnTo>
                    <a:lnTo>
                      <a:pt x="35" y="651"/>
                    </a:lnTo>
                    <a:lnTo>
                      <a:pt x="35" y="653"/>
                    </a:lnTo>
                    <a:lnTo>
                      <a:pt x="35" y="653"/>
                    </a:lnTo>
                    <a:lnTo>
                      <a:pt x="33" y="655"/>
                    </a:lnTo>
                    <a:lnTo>
                      <a:pt x="31" y="658"/>
                    </a:lnTo>
                    <a:lnTo>
                      <a:pt x="28" y="660"/>
                    </a:lnTo>
                    <a:lnTo>
                      <a:pt x="26" y="665"/>
                    </a:lnTo>
                    <a:lnTo>
                      <a:pt x="23" y="667"/>
                    </a:lnTo>
                    <a:lnTo>
                      <a:pt x="23" y="667"/>
                    </a:lnTo>
                    <a:lnTo>
                      <a:pt x="21" y="667"/>
                    </a:lnTo>
                    <a:lnTo>
                      <a:pt x="21" y="667"/>
                    </a:lnTo>
                    <a:lnTo>
                      <a:pt x="19" y="670"/>
                    </a:lnTo>
                    <a:lnTo>
                      <a:pt x="21" y="670"/>
                    </a:lnTo>
                    <a:lnTo>
                      <a:pt x="19" y="670"/>
                    </a:lnTo>
                    <a:lnTo>
                      <a:pt x="19" y="672"/>
                    </a:lnTo>
                    <a:lnTo>
                      <a:pt x="19" y="672"/>
                    </a:lnTo>
                    <a:lnTo>
                      <a:pt x="16" y="672"/>
                    </a:lnTo>
                    <a:lnTo>
                      <a:pt x="16" y="672"/>
                    </a:lnTo>
                    <a:lnTo>
                      <a:pt x="16" y="674"/>
                    </a:lnTo>
                    <a:lnTo>
                      <a:pt x="16" y="674"/>
                    </a:lnTo>
                    <a:lnTo>
                      <a:pt x="16" y="674"/>
                    </a:lnTo>
                    <a:lnTo>
                      <a:pt x="16" y="677"/>
                    </a:lnTo>
                    <a:lnTo>
                      <a:pt x="16" y="677"/>
                    </a:lnTo>
                    <a:lnTo>
                      <a:pt x="14" y="677"/>
                    </a:lnTo>
                    <a:lnTo>
                      <a:pt x="14" y="679"/>
                    </a:lnTo>
                    <a:lnTo>
                      <a:pt x="14" y="679"/>
                    </a:lnTo>
                    <a:lnTo>
                      <a:pt x="14" y="679"/>
                    </a:lnTo>
                    <a:lnTo>
                      <a:pt x="14" y="681"/>
                    </a:lnTo>
                    <a:lnTo>
                      <a:pt x="14" y="681"/>
                    </a:lnTo>
                    <a:lnTo>
                      <a:pt x="14" y="681"/>
                    </a:lnTo>
                    <a:lnTo>
                      <a:pt x="14" y="681"/>
                    </a:lnTo>
                    <a:lnTo>
                      <a:pt x="14" y="684"/>
                    </a:lnTo>
                    <a:lnTo>
                      <a:pt x="14" y="684"/>
                    </a:lnTo>
                    <a:lnTo>
                      <a:pt x="14" y="684"/>
                    </a:lnTo>
                    <a:lnTo>
                      <a:pt x="12" y="684"/>
                    </a:lnTo>
                    <a:lnTo>
                      <a:pt x="12" y="684"/>
                    </a:lnTo>
                    <a:lnTo>
                      <a:pt x="12" y="686"/>
                    </a:lnTo>
                    <a:lnTo>
                      <a:pt x="12" y="686"/>
                    </a:lnTo>
                    <a:lnTo>
                      <a:pt x="12" y="689"/>
                    </a:lnTo>
                    <a:lnTo>
                      <a:pt x="12" y="689"/>
                    </a:lnTo>
                    <a:lnTo>
                      <a:pt x="12" y="689"/>
                    </a:lnTo>
                    <a:lnTo>
                      <a:pt x="14" y="689"/>
                    </a:lnTo>
                    <a:lnTo>
                      <a:pt x="14" y="686"/>
                    </a:lnTo>
                    <a:lnTo>
                      <a:pt x="16" y="686"/>
                    </a:lnTo>
                    <a:lnTo>
                      <a:pt x="16" y="684"/>
                    </a:lnTo>
                    <a:lnTo>
                      <a:pt x="16" y="684"/>
                    </a:lnTo>
                    <a:lnTo>
                      <a:pt x="19" y="684"/>
                    </a:lnTo>
                    <a:lnTo>
                      <a:pt x="19" y="684"/>
                    </a:lnTo>
                    <a:lnTo>
                      <a:pt x="19" y="684"/>
                    </a:lnTo>
                    <a:lnTo>
                      <a:pt x="19" y="681"/>
                    </a:lnTo>
                    <a:lnTo>
                      <a:pt x="21" y="681"/>
                    </a:lnTo>
                    <a:lnTo>
                      <a:pt x="26" y="679"/>
                    </a:lnTo>
                    <a:lnTo>
                      <a:pt x="26" y="679"/>
                    </a:lnTo>
                    <a:lnTo>
                      <a:pt x="28" y="679"/>
                    </a:lnTo>
                    <a:lnTo>
                      <a:pt x="28" y="681"/>
                    </a:lnTo>
                    <a:lnTo>
                      <a:pt x="28" y="681"/>
                    </a:lnTo>
                    <a:lnTo>
                      <a:pt x="28" y="679"/>
                    </a:lnTo>
                    <a:lnTo>
                      <a:pt x="28" y="679"/>
                    </a:lnTo>
                    <a:lnTo>
                      <a:pt x="28" y="679"/>
                    </a:lnTo>
                    <a:lnTo>
                      <a:pt x="31" y="677"/>
                    </a:lnTo>
                    <a:lnTo>
                      <a:pt x="31" y="674"/>
                    </a:lnTo>
                    <a:lnTo>
                      <a:pt x="31" y="674"/>
                    </a:lnTo>
                    <a:lnTo>
                      <a:pt x="31" y="672"/>
                    </a:lnTo>
                    <a:lnTo>
                      <a:pt x="33" y="672"/>
                    </a:lnTo>
                    <a:lnTo>
                      <a:pt x="35" y="672"/>
                    </a:lnTo>
                    <a:lnTo>
                      <a:pt x="35" y="672"/>
                    </a:lnTo>
                    <a:lnTo>
                      <a:pt x="38" y="672"/>
                    </a:lnTo>
                    <a:lnTo>
                      <a:pt x="38" y="672"/>
                    </a:lnTo>
                    <a:lnTo>
                      <a:pt x="38" y="672"/>
                    </a:lnTo>
                    <a:lnTo>
                      <a:pt x="40" y="670"/>
                    </a:lnTo>
                    <a:lnTo>
                      <a:pt x="40" y="670"/>
                    </a:lnTo>
                    <a:lnTo>
                      <a:pt x="42" y="670"/>
                    </a:lnTo>
                    <a:lnTo>
                      <a:pt x="45" y="665"/>
                    </a:lnTo>
                    <a:lnTo>
                      <a:pt x="49" y="662"/>
                    </a:lnTo>
                    <a:lnTo>
                      <a:pt x="54" y="660"/>
                    </a:lnTo>
                    <a:lnTo>
                      <a:pt x="54" y="660"/>
                    </a:lnTo>
                    <a:lnTo>
                      <a:pt x="57" y="658"/>
                    </a:lnTo>
                    <a:lnTo>
                      <a:pt x="59" y="655"/>
                    </a:lnTo>
                    <a:lnTo>
                      <a:pt x="59" y="653"/>
                    </a:lnTo>
                    <a:lnTo>
                      <a:pt x="59" y="653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59" y="651"/>
                    </a:lnTo>
                    <a:lnTo>
                      <a:pt x="61" y="648"/>
                    </a:lnTo>
                    <a:lnTo>
                      <a:pt x="61" y="648"/>
                    </a:lnTo>
                    <a:lnTo>
                      <a:pt x="61" y="648"/>
                    </a:lnTo>
                    <a:lnTo>
                      <a:pt x="61" y="646"/>
                    </a:lnTo>
                    <a:lnTo>
                      <a:pt x="64" y="646"/>
                    </a:lnTo>
                    <a:lnTo>
                      <a:pt x="64" y="646"/>
                    </a:lnTo>
                    <a:lnTo>
                      <a:pt x="66" y="646"/>
                    </a:lnTo>
                    <a:lnTo>
                      <a:pt x="68" y="646"/>
                    </a:lnTo>
                    <a:lnTo>
                      <a:pt x="68" y="646"/>
                    </a:lnTo>
                    <a:lnTo>
                      <a:pt x="68" y="644"/>
                    </a:lnTo>
                    <a:lnTo>
                      <a:pt x="71" y="644"/>
                    </a:lnTo>
                    <a:lnTo>
                      <a:pt x="73" y="644"/>
                    </a:lnTo>
                    <a:lnTo>
                      <a:pt x="73" y="644"/>
                    </a:lnTo>
                    <a:lnTo>
                      <a:pt x="73" y="644"/>
                    </a:lnTo>
                    <a:lnTo>
                      <a:pt x="75" y="639"/>
                    </a:lnTo>
                    <a:lnTo>
                      <a:pt x="78" y="639"/>
                    </a:lnTo>
                    <a:lnTo>
                      <a:pt x="78" y="639"/>
                    </a:lnTo>
                    <a:lnTo>
                      <a:pt x="80" y="639"/>
                    </a:lnTo>
                    <a:lnTo>
                      <a:pt x="80" y="636"/>
                    </a:lnTo>
                    <a:lnTo>
                      <a:pt x="83" y="634"/>
                    </a:lnTo>
                    <a:lnTo>
                      <a:pt x="83" y="634"/>
                    </a:lnTo>
                    <a:lnTo>
                      <a:pt x="83" y="634"/>
                    </a:lnTo>
                    <a:lnTo>
                      <a:pt x="83" y="632"/>
                    </a:lnTo>
                    <a:lnTo>
                      <a:pt x="85" y="632"/>
                    </a:lnTo>
                    <a:lnTo>
                      <a:pt x="90" y="625"/>
                    </a:lnTo>
                    <a:lnTo>
                      <a:pt x="90" y="625"/>
                    </a:lnTo>
                    <a:lnTo>
                      <a:pt x="90" y="625"/>
                    </a:lnTo>
                    <a:lnTo>
                      <a:pt x="90" y="622"/>
                    </a:lnTo>
                    <a:lnTo>
                      <a:pt x="90" y="622"/>
                    </a:lnTo>
                    <a:lnTo>
                      <a:pt x="90" y="622"/>
                    </a:lnTo>
                    <a:lnTo>
                      <a:pt x="92" y="622"/>
                    </a:lnTo>
                    <a:lnTo>
                      <a:pt x="92" y="620"/>
                    </a:lnTo>
                    <a:lnTo>
                      <a:pt x="92" y="620"/>
                    </a:lnTo>
                    <a:lnTo>
                      <a:pt x="92" y="620"/>
                    </a:lnTo>
                    <a:lnTo>
                      <a:pt x="94" y="620"/>
                    </a:lnTo>
                    <a:lnTo>
                      <a:pt x="94" y="618"/>
                    </a:lnTo>
                    <a:lnTo>
                      <a:pt x="92" y="618"/>
                    </a:lnTo>
                    <a:lnTo>
                      <a:pt x="92" y="618"/>
                    </a:lnTo>
                    <a:lnTo>
                      <a:pt x="92" y="618"/>
                    </a:lnTo>
                    <a:lnTo>
                      <a:pt x="92" y="618"/>
                    </a:lnTo>
                    <a:lnTo>
                      <a:pt x="92" y="615"/>
                    </a:lnTo>
                    <a:lnTo>
                      <a:pt x="90" y="615"/>
                    </a:lnTo>
                    <a:lnTo>
                      <a:pt x="90" y="615"/>
                    </a:lnTo>
                    <a:lnTo>
                      <a:pt x="90" y="615"/>
                    </a:lnTo>
                    <a:lnTo>
                      <a:pt x="90" y="613"/>
                    </a:lnTo>
                    <a:lnTo>
                      <a:pt x="92" y="613"/>
                    </a:lnTo>
                    <a:lnTo>
                      <a:pt x="92" y="613"/>
                    </a:lnTo>
                    <a:lnTo>
                      <a:pt x="92" y="613"/>
                    </a:lnTo>
                    <a:lnTo>
                      <a:pt x="92" y="615"/>
                    </a:lnTo>
                    <a:lnTo>
                      <a:pt x="92" y="615"/>
                    </a:lnTo>
                    <a:lnTo>
                      <a:pt x="92" y="615"/>
                    </a:lnTo>
                    <a:lnTo>
                      <a:pt x="94" y="615"/>
                    </a:lnTo>
                    <a:lnTo>
                      <a:pt x="94" y="615"/>
                    </a:lnTo>
                    <a:lnTo>
                      <a:pt x="94" y="613"/>
                    </a:lnTo>
                    <a:lnTo>
                      <a:pt x="94" y="610"/>
                    </a:lnTo>
                    <a:lnTo>
                      <a:pt x="94" y="608"/>
                    </a:lnTo>
                    <a:lnTo>
                      <a:pt x="92" y="608"/>
                    </a:lnTo>
                    <a:lnTo>
                      <a:pt x="94" y="606"/>
                    </a:lnTo>
                    <a:lnTo>
                      <a:pt x="94" y="606"/>
                    </a:lnTo>
                    <a:lnTo>
                      <a:pt x="94" y="603"/>
                    </a:lnTo>
                    <a:lnTo>
                      <a:pt x="97" y="606"/>
                    </a:lnTo>
                    <a:lnTo>
                      <a:pt x="99" y="603"/>
                    </a:lnTo>
                    <a:lnTo>
                      <a:pt x="99" y="603"/>
                    </a:lnTo>
                    <a:lnTo>
                      <a:pt x="102" y="603"/>
                    </a:lnTo>
                    <a:lnTo>
                      <a:pt x="104" y="603"/>
                    </a:lnTo>
                    <a:lnTo>
                      <a:pt x="104" y="603"/>
                    </a:lnTo>
                    <a:lnTo>
                      <a:pt x="106" y="601"/>
                    </a:lnTo>
                    <a:lnTo>
                      <a:pt x="106" y="601"/>
                    </a:lnTo>
                    <a:lnTo>
                      <a:pt x="106" y="601"/>
                    </a:lnTo>
                    <a:lnTo>
                      <a:pt x="109" y="601"/>
                    </a:lnTo>
                    <a:lnTo>
                      <a:pt x="109" y="601"/>
                    </a:lnTo>
                    <a:lnTo>
                      <a:pt x="109" y="601"/>
                    </a:lnTo>
                    <a:lnTo>
                      <a:pt x="111" y="601"/>
                    </a:lnTo>
                    <a:lnTo>
                      <a:pt x="111" y="601"/>
                    </a:lnTo>
                    <a:lnTo>
                      <a:pt x="111" y="601"/>
                    </a:lnTo>
                    <a:lnTo>
                      <a:pt x="111" y="601"/>
                    </a:lnTo>
                    <a:lnTo>
                      <a:pt x="113" y="599"/>
                    </a:lnTo>
                    <a:lnTo>
                      <a:pt x="116" y="599"/>
                    </a:lnTo>
                    <a:lnTo>
                      <a:pt x="118" y="596"/>
                    </a:lnTo>
                    <a:lnTo>
                      <a:pt x="118" y="591"/>
                    </a:lnTo>
                    <a:lnTo>
                      <a:pt x="120" y="589"/>
                    </a:lnTo>
                    <a:lnTo>
                      <a:pt x="120" y="587"/>
                    </a:lnTo>
                    <a:lnTo>
                      <a:pt x="125" y="584"/>
                    </a:lnTo>
                    <a:lnTo>
                      <a:pt x="125" y="582"/>
                    </a:lnTo>
                    <a:lnTo>
                      <a:pt x="128" y="582"/>
                    </a:lnTo>
                    <a:lnTo>
                      <a:pt x="128" y="582"/>
                    </a:lnTo>
                    <a:lnTo>
                      <a:pt x="130" y="582"/>
                    </a:lnTo>
                    <a:lnTo>
                      <a:pt x="130" y="582"/>
                    </a:lnTo>
                    <a:lnTo>
                      <a:pt x="130" y="582"/>
                    </a:lnTo>
                    <a:lnTo>
                      <a:pt x="132" y="582"/>
                    </a:lnTo>
                    <a:lnTo>
                      <a:pt x="132" y="582"/>
                    </a:lnTo>
                    <a:lnTo>
                      <a:pt x="135" y="582"/>
                    </a:lnTo>
                    <a:lnTo>
                      <a:pt x="135" y="582"/>
                    </a:lnTo>
                    <a:lnTo>
                      <a:pt x="137" y="582"/>
                    </a:lnTo>
                    <a:lnTo>
                      <a:pt x="137" y="580"/>
                    </a:lnTo>
                    <a:lnTo>
                      <a:pt x="139" y="577"/>
                    </a:lnTo>
                    <a:lnTo>
                      <a:pt x="139" y="577"/>
                    </a:lnTo>
                    <a:lnTo>
                      <a:pt x="142" y="575"/>
                    </a:lnTo>
                    <a:lnTo>
                      <a:pt x="142" y="575"/>
                    </a:lnTo>
                    <a:lnTo>
                      <a:pt x="142" y="575"/>
                    </a:lnTo>
                    <a:lnTo>
                      <a:pt x="144" y="575"/>
                    </a:lnTo>
                    <a:lnTo>
                      <a:pt x="144" y="575"/>
                    </a:lnTo>
                    <a:lnTo>
                      <a:pt x="144" y="573"/>
                    </a:lnTo>
                    <a:lnTo>
                      <a:pt x="142" y="573"/>
                    </a:lnTo>
                    <a:close/>
                    <a:moveTo>
                      <a:pt x="158" y="573"/>
                    </a:moveTo>
                    <a:lnTo>
                      <a:pt x="158" y="570"/>
                    </a:lnTo>
                    <a:lnTo>
                      <a:pt x="158" y="570"/>
                    </a:lnTo>
                    <a:lnTo>
                      <a:pt x="156" y="570"/>
                    </a:lnTo>
                    <a:lnTo>
                      <a:pt x="154" y="568"/>
                    </a:lnTo>
                    <a:lnTo>
                      <a:pt x="154" y="568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9" y="568"/>
                    </a:lnTo>
                    <a:lnTo>
                      <a:pt x="149" y="570"/>
                    </a:lnTo>
                    <a:lnTo>
                      <a:pt x="149" y="570"/>
                    </a:lnTo>
                    <a:lnTo>
                      <a:pt x="146" y="573"/>
                    </a:lnTo>
                    <a:lnTo>
                      <a:pt x="146" y="573"/>
                    </a:lnTo>
                    <a:lnTo>
                      <a:pt x="146" y="573"/>
                    </a:lnTo>
                    <a:lnTo>
                      <a:pt x="146" y="573"/>
                    </a:lnTo>
                    <a:lnTo>
                      <a:pt x="146" y="573"/>
                    </a:lnTo>
                    <a:lnTo>
                      <a:pt x="146" y="575"/>
                    </a:lnTo>
                    <a:lnTo>
                      <a:pt x="146" y="577"/>
                    </a:lnTo>
                    <a:lnTo>
                      <a:pt x="146" y="577"/>
                    </a:lnTo>
                    <a:lnTo>
                      <a:pt x="149" y="577"/>
                    </a:lnTo>
                    <a:lnTo>
                      <a:pt x="149" y="577"/>
                    </a:lnTo>
                    <a:lnTo>
                      <a:pt x="149" y="577"/>
                    </a:lnTo>
                    <a:lnTo>
                      <a:pt x="151" y="577"/>
                    </a:lnTo>
                    <a:lnTo>
                      <a:pt x="151" y="577"/>
                    </a:lnTo>
                    <a:lnTo>
                      <a:pt x="151" y="577"/>
                    </a:lnTo>
                    <a:lnTo>
                      <a:pt x="151" y="577"/>
                    </a:lnTo>
                    <a:lnTo>
                      <a:pt x="154" y="575"/>
                    </a:lnTo>
                    <a:lnTo>
                      <a:pt x="154" y="575"/>
                    </a:lnTo>
                    <a:lnTo>
                      <a:pt x="154" y="575"/>
                    </a:lnTo>
                    <a:lnTo>
                      <a:pt x="154" y="575"/>
                    </a:lnTo>
                    <a:lnTo>
                      <a:pt x="154" y="575"/>
                    </a:lnTo>
                    <a:lnTo>
                      <a:pt x="154" y="575"/>
                    </a:lnTo>
                    <a:lnTo>
                      <a:pt x="154" y="573"/>
                    </a:lnTo>
                    <a:lnTo>
                      <a:pt x="154" y="573"/>
                    </a:lnTo>
                    <a:lnTo>
                      <a:pt x="154" y="573"/>
                    </a:lnTo>
                    <a:lnTo>
                      <a:pt x="156" y="575"/>
                    </a:lnTo>
                    <a:lnTo>
                      <a:pt x="156" y="575"/>
                    </a:lnTo>
                    <a:lnTo>
                      <a:pt x="156" y="573"/>
                    </a:lnTo>
                    <a:lnTo>
                      <a:pt x="156" y="573"/>
                    </a:lnTo>
                    <a:lnTo>
                      <a:pt x="156" y="573"/>
                    </a:lnTo>
                    <a:lnTo>
                      <a:pt x="156" y="573"/>
                    </a:lnTo>
                    <a:lnTo>
                      <a:pt x="158" y="573"/>
                    </a:lnTo>
                    <a:lnTo>
                      <a:pt x="158" y="573"/>
                    </a:lnTo>
                    <a:lnTo>
                      <a:pt x="158" y="573"/>
                    </a:lnTo>
                    <a:lnTo>
                      <a:pt x="158" y="573"/>
                    </a:lnTo>
                    <a:lnTo>
                      <a:pt x="158" y="573"/>
                    </a:lnTo>
                    <a:close/>
                    <a:moveTo>
                      <a:pt x="151" y="499"/>
                    </a:moveTo>
                    <a:lnTo>
                      <a:pt x="151" y="499"/>
                    </a:lnTo>
                    <a:lnTo>
                      <a:pt x="151" y="497"/>
                    </a:lnTo>
                    <a:lnTo>
                      <a:pt x="151" y="497"/>
                    </a:lnTo>
                    <a:lnTo>
                      <a:pt x="151" y="499"/>
                    </a:lnTo>
                    <a:lnTo>
                      <a:pt x="151" y="502"/>
                    </a:lnTo>
                    <a:lnTo>
                      <a:pt x="154" y="502"/>
                    </a:lnTo>
                    <a:lnTo>
                      <a:pt x="154" y="504"/>
                    </a:lnTo>
                    <a:lnTo>
                      <a:pt x="154" y="504"/>
                    </a:lnTo>
                    <a:lnTo>
                      <a:pt x="154" y="504"/>
                    </a:lnTo>
                    <a:lnTo>
                      <a:pt x="154" y="504"/>
                    </a:lnTo>
                    <a:lnTo>
                      <a:pt x="154" y="504"/>
                    </a:lnTo>
                    <a:lnTo>
                      <a:pt x="154" y="506"/>
                    </a:lnTo>
                    <a:lnTo>
                      <a:pt x="154" y="506"/>
                    </a:lnTo>
                    <a:lnTo>
                      <a:pt x="156" y="506"/>
                    </a:lnTo>
                    <a:lnTo>
                      <a:pt x="156" y="509"/>
                    </a:lnTo>
                    <a:lnTo>
                      <a:pt x="156" y="509"/>
                    </a:lnTo>
                    <a:lnTo>
                      <a:pt x="156" y="506"/>
                    </a:lnTo>
                    <a:lnTo>
                      <a:pt x="158" y="506"/>
                    </a:lnTo>
                    <a:lnTo>
                      <a:pt x="158" y="506"/>
                    </a:lnTo>
                    <a:lnTo>
                      <a:pt x="158" y="506"/>
                    </a:lnTo>
                    <a:lnTo>
                      <a:pt x="158" y="506"/>
                    </a:lnTo>
                    <a:lnTo>
                      <a:pt x="158" y="506"/>
                    </a:lnTo>
                    <a:lnTo>
                      <a:pt x="158" y="509"/>
                    </a:lnTo>
                    <a:lnTo>
                      <a:pt x="158" y="509"/>
                    </a:lnTo>
                    <a:lnTo>
                      <a:pt x="158" y="509"/>
                    </a:lnTo>
                    <a:lnTo>
                      <a:pt x="158" y="509"/>
                    </a:lnTo>
                    <a:lnTo>
                      <a:pt x="158" y="509"/>
                    </a:lnTo>
                    <a:lnTo>
                      <a:pt x="158" y="511"/>
                    </a:lnTo>
                    <a:lnTo>
                      <a:pt x="158" y="511"/>
                    </a:lnTo>
                    <a:lnTo>
                      <a:pt x="158" y="511"/>
                    </a:lnTo>
                    <a:lnTo>
                      <a:pt x="156" y="511"/>
                    </a:lnTo>
                    <a:lnTo>
                      <a:pt x="156" y="509"/>
                    </a:lnTo>
                    <a:lnTo>
                      <a:pt x="156" y="511"/>
                    </a:lnTo>
                    <a:lnTo>
                      <a:pt x="156" y="513"/>
                    </a:lnTo>
                    <a:lnTo>
                      <a:pt x="156" y="513"/>
                    </a:lnTo>
                    <a:lnTo>
                      <a:pt x="158" y="513"/>
                    </a:lnTo>
                    <a:lnTo>
                      <a:pt x="158" y="513"/>
                    </a:lnTo>
                    <a:lnTo>
                      <a:pt x="161" y="511"/>
                    </a:lnTo>
                    <a:lnTo>
                      <a:pt x="163" y="509"/>
                    </a:lnTo>
                    <a:lnTo>
                      <a:pt x="161" y="509"/>
                    </a:lnTo>
                    <a:lnTo>
                      <a:pt x="161" y="509"/>
                    </a:lnTo>
                    <a:lnTo>
                      <a:pt x="163" y="506"/>
                    </a:lnTo>
                    <a:lnTo>
                      <a:pt x="163" y="506"/>
                    </a:lnTo>
                    <a:lnTo>
                      <a:pt x="163" y="506"/>
                    </a:lnTo>
                    <a:lnTo>
                      <a:pt x="161" y="506"/>
                    </a:lnTo>
                    <a:lnTo>
                      <a:pt x="161" y="506"/>
                    </a:lnTo>
                    <a:lnTo>
                      <a:pt x="161" y="506"/>
                    </a:lnTo>
                    <a:lnTo>
                      <a:pt x="161" y="506"/>
                    </a:lnTo>
                    <a:lnTo>
                      <a:pt x="161" y="506"/>
                    </a:lnTo>
                    <a:lnTo>
                      <a:pt x="161" y="506"/>
                    </a:lnTo>
                    <a:lnTo>
                      <a:pt x="161" y="504"/>
                    </a:lnTo>
                    <a:lnTo>
                      <a:pt x="161" y="504"/>
                    </a:lnTo>
                    <a:lnTo>
                      <a:pt x="161" y="504"/>
                    </a:lnTo>
                    <a:lnTo>
                      <a:pt x="163" y="504"/>
                    </a:lnTo>
                    <a:lnTo>
                      <a:pt x="163" y="504"/>
                    </a:lnTo>
                    <a:lnTo>
                      <a:pt x="163" y="502"/>
                    </a:lnTo>
                    <a:lnTo>
                      <a:pt x="161" y="502"/>
                    </a:lnTo>
                    <a:lnTo>
                      <a:pt x="161" y="502"/>
                    </a:lnTo>
                    <a:lnTo>
                      <a:pt x="161" y="502"/>
                    </a:lnTo>
                    <a:lnTo>
                      <a:pt x="158" y="502"/>
                    </a:lnTo>
                    <a:lnTo>
                      <a:pt x="158" y="499"/>
                    </a:lnTo>
                    <a:lnTo>
                      <a:pt x="161" y="499"/>
                    </a:lnTo>
                    <a:lnTo>
                      <a:pt x="161" y="499"/>
                    </a:lnTo>
                    <a:lnTo>
                      <a:pt x="161" y="499"/>
                    </a:lnTo>
                    <a:lnTo>
                      <a:pt x="161" y="499"/>
                    </a:lnTo>
                    <a:lnTo>
                      <a:pt x="158" y="499"/>
                    </a:lnTo>
                    <a:lnTo>
                      <a:pt x="156" y="499"/>
                    </a:lnTo>
                    <a:lnTo>
                      <a:pt x="156" y="499"/>
                    </a:lnTo>
                    <a:lnTo>
                      <a:pt x="156" y="497"/>
                    </a:lnTo>
                    <a:lnTo>
                      <a:pt x="154" y="497"/>
                    </a:lnTo>
                    <a:lnTo>
                      <a:pt x="154" y="497"/>
                    </a:lnTo>
                    <a:lnTo>
                      <a:pt x="154" y="497"/>
                    </a:lnTo>
                    <a:lnTo>
                      <a:pt x="154" y="497"/>
                    </a:lnTo>
                    <a:lnTo>
                      <a:pt x="154" y="497"/>
                    </a:lnTo>
                    <a:lnTo>
                      <a:pt x="154" y="499"/>
                    </a:lnTo>
                    <a:lnTo>
                      <a:pt x="154" y="499"/>
                    </a:lnTo>
                    <a:lnTo>
                      <a:pt x="154" y="499"/>
                    </a:lnTo>
                    <a:lnTo>
                      <a:pt x="154" y="499"/>
                    </a:lnTo>
                    <a:lnTo>
                      <a:pt x="151" y="499"/>
                    </a:lnTo>
                    <a:lnTo>
                      <a:pt x="151" y="499"/>
                    </a:lnTo>
                    <a:lnTo>
                      <a:pt x="151" y="499"/>
                    </a:lnTo>
                    <a:lnTo>
                      <a:pt x="151" y="499"/>
                    </a:lnTo>
                    <a:close/>
                    <a:moveTo>
                      <a:pt x="14" y="691"/>
                    </a:move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89"/>
                    </a:lnTo>
                    <a:lnTo>
                      <a:pt x="14" y="689"/>
                    </a:lnTo>
                    <a:lnTo>
                      <a:pt x="14" y="689"/>
                    </a:lnTo>
                    <a:lnTo>
                      <a:pt x="12" y="691"/>
                    </a:lnTo>
                    <a:lnTo>
                      <a:pt x="12" y="691"/>
                    </a:lnTo>
                    <a:lnTo>
                      <a:pt x="12" y="693"/>
                    </a:lnTo>
                    <a:lnTo>
                      <a:pt x="12" y="693"/>
                    </a:lnTo>
                    <a:lnTo>
                      <a:pt x="14" y="691"/>
                    </a:lnTo>
                    <a:lnTo>
                      <a:pt x="16" y="691"/>
                    </a:lnTo>
                    <a:lnTo>
                      <a:pt x="16" y="691"/>
                    </a:lnTo>
                    <a:lnTo>
                      <a:pt x="14" y="691"/>
                    </a:lnTo>
                    <a:lnTo>
                      <a:pt x="14" y="691"/>
                    </a:lnTo>
                    <a:close/>
                    <a:moveTo>
                      <a:pt x="12" y="698"/>
                    </a:moveTo>
                    <a:lnTo>
                      <a:pt x="9" y="698"/>
                    </a:lnTo>
                    <a:lnTo>
                      <a:pt x="9" y="698"/>
                    </a:lnTo>
                    <a:lnTo>
                      <a:pt x="9" y="698"/>
                    </a:lnTo>
                    <a:lnTo>
                      <a:pt x="9" y="698"/>
                    </a:lnTo>
                    <a:lnTo>
                      <a:pt x="12" y="698"/>
                    </a:lnTo>
                    <a:lnTo>
                      <a:pt x="12" y="698"/>
                    </a:lnTo>
                    <a:lnTo>
                      <a:pt x="12" y="698"/>
                    </a:lnTo>
                    <a:lnTo>
                      <a:pt x="12" y="698"/>
                    </a:lnTo>
                    <a:close/>
                    <a:moveTo>
                      <a:pt x="5" y="705"/>
                    </a:moveTo>
                    <a:lnTo>
                      <a:pt x="7" y="705"/>
                    </a:lnTo>
                    <a:lnTo>
                      <a:pt x="7" y="703"/>
                    </a:lnTo>
                    <a:lnTo>
                      <a:pt x="5" y="703"/>
                    </a:lnTo>
                    <a:lnTo>
                      <a:pt x="5" y="703"/>
                    </a:lnTo>
                    <a:lnTo>
                      <a:pt x="2" y="703"/>
                    </a:lnTo>
                    <a:lnTo>
                      <a:pt x="2" y="703"/>
                    </a:lnTo>
                    <a:lnTo>
                      <a:pt x="2" y="705"/>
                    </a:lnTo>
                    <a:lnTo>
                      <a:pt x="2" y="705"/>
                    </a:lnTo>
                    <a:lnTo>
                      <a:pt x="0" y="705"/>
                    </a:lnTo>
                    <a:lnTo>
                      <a:pt x="0" y="705"/>
                    </a:lnTo>
                    <a:lnTo>
                      <a:pt x="0" y="705"/>
                    </a:lnTo>
                    <a:lnTo>
                      <a:pt x="0" y="703"/>
                    </a:lnTo>
                    <a:lnTo>
                      <a:pt x="0" y="703"/>
                    </a:lnTo>
                    <a:lnTo>
                      <a:pt x="0" y="710"/>
                    </a:lnTo>
                    <a:lnTo>
                      <a:pt x="0" y="710"/>
                    </a:lnTo>
                    <a:lnTo>
                      <a:pt x="0" y="715"/>
                    </a:lnTo>
                    <a:lnTo>
                      <a:pt x="2" y="715"/>
                    </a:lnTo>
                    <a:lnTo>
                      <a:pt x="2" y="717"/>
                    </a:lnTo>
                    <a:lnTo>
                      <a:pt x="2" y="717"/>
                    </a:lnTo>
                    <a:lnTo>
                      <a:pt x="2" y="717"/>
                    </a:lnTo>
                    <a:lnTo>
                      <a:pt x="2" y="717"/>
                    </a:lnTo>
                    <a:lnTo>
                      <a:pt x="2" y="717"/>
                    </a:lnTo>
                    <a:lnTo>
                      <a:pt x="2" y="717"/>
                    </a:lnTo>
                    <a:lnTo>
                      <a:pt x="5" y="717"/>
                    </a:lnTo>
                    <a:lnTo>
                      <a:pt x="5" y="715"/>
                    </a:lnTo>
                    <a:lnTo>
                      <a:pt x="5" y="715"/>
                    </a:lnTo>
                    <a:lnTo>
                      <a:pt x="5" y="715"/>
                    </a:lnTo>
                    <a:lnTo>
                      <a:pt x="5" y="715"/>
                    </a:lnTo>
                    <a:lnTo>
                      <a:pt x="5" y="715"/>
                    </a:lnTo>
                    <a:lnTo>
                      <a:pt x="7" y="715"/>
                    </a:lnTo>
                    <a:lnTo>
                      <a:pt x="7" y="715"/>
                    </a:lnTo>
                    <a:lnTo>
                      <a:pt x="7" y="712"/>
                    </a:lnTo>
                    <a:lnTo>
                      <a:pt x="5" y="712"/>
                    </a:lnTo>
                    <a:lnTo>
                      <a:pt x="5" y="712"/>
                    </a:lnTo>
                    <a:lnTo>
                      <a:pt x="5" y="712"/>
                    </a:lnTo>
                    <a:lnTo>
                      <a:pt x="5" y="712"/>
                    </a:lnTo>
                    <a:lnTo>
                      <a:pt x="7" y="712"/>
                    </a:lnTo>
                    <a:lnTo>
                      <a:pt x="7" y="710"/>
                    </a:lnTo>
                    <a:lnTo>
                      <a:pt x="7" y="710"/>
                    </a:lnTo>
                    <a:lnTo>
                      <a:pt x="5" y="707"/>
                    </a:lnTo>
                    <a:lnTo>
                      <a:pt x="5" y="707"/>
                    </a:lnTo>
                    <a:lnTo>
                      <a:pt x="5" y="707"/>
                    </a:lnTo>
                    <a:lnTo>
                      <a:pt x="7" y="707"/>
                    </a:lnTo>
                    <a:lnTo>
                      <a:pt x="7" y="705"/>
                    </a:lnTo>
                    <a:lnTo>
                      <a:pt x="7" y="705"/>
                    </a:lnTo>
                    <a:lnTo>
                      <a:pt x="5" y="705"/>
                    </a:lnTo>
                    <a:close/>
                    <a:moveTo>
                      <a:pt x="80" y="757"/>
                    </a:moveTo>
                    <a:lnTo>
                      <a:pt x="80" y="757"/>
                    </a:lnTo>
                    <a:lnTo>
                      <a:pt x="80" y="757"/>
                    </a:lnTo>
                    <a:lnTo>
                      <a:pt x="80" y="757"/>
                    </a:lnTo>
                    <a:lnTo>
                      <a:pt x="78" y="757"/>
                    </a:lnTo>
                    <a:lnTo>
                      <a:pt x="78" y="757"/>
                    </a:lnTo>
                    <a:lnTo>
                      <a:pt x="78" y="757"/>
                    </a:lnTo>
                    <a:lnTo>
                      <a:pt x="75" y="757"/>
                    </a:lnTo>
                    <a:lnTo>
                      <a:pt x="75" y="757"/>
                    </a:lnTo>
                    <a:lnTo>
                      <a:pt x="75" y="760"/>
                    </a:lnTo>
                    <a:lnTo>
                      <a:pt x="75" y="760"/>
                    </a:lnTo>
                    <a:lnTo>
                      <a:pt x="78" y="760"/>
                    </a:lnTo>
                    <a:lnTo>
                      <a:pt x="78" y="760"/>
                    </a:lnTo>
                    <a:lnTo>
                      <a:pt x="80" y="760"/>
                    </a:lnTo>
                    <a:lnTo>
                      <a:pt x="80" y="760"/>
                    </a:lnTo>
                    <a:lnTo>
                      <a:pt x="83" y="760"/>
                    </a:lnTo>
                    <a:lnTo>
                      <a:pt x="80" y="760"/>
                    </a:lnTo>
                    <a:lnTo>
                      <a:pt x="80" y="760"/>
                    </a:lnTo>
                    <a:lnTo>
                      <a:pt x="83" y="760"/>
                    </a:lnTo>
                    <a:lnTo>
                      <a:pt x="83" y="760"/>
                    </a:lnTo>
                    <a:lnTo>
                      <a:pt x="83" y="757"/>
                    </a:lnTo>
                    <a:lnTo>
                      <a:pt x="80" y="757"/>
                    </a:lnTo>
                    <a:close/>
                    <a:moveTo>
                      <a:pt x="156" y="660"/>
                    </a:move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close/>
                    <a:moveTo>
                      <a:pt x="21" y="693"/>
                    </a:moveTo>
                    <a:lnTo>
                      <a:pt x="21" y="691"/>
                    </a:lnTo>
                    <a:lnTo>
                      <a:pt x="19" y="691"/>
                    </a:lnTo>
                    <a:lnTo>
                      <a:pt x="19" y="689"/>
                    </a:lnTo>
                    <a:lnTo>
                      <a:pt x="19" y="691"/>
                    </a:lnTo>
                    <a:lnTo>
                      <a:pt x="19" y="689"/>
                    </a:lnTo>
                    <a:lnTo>
                      <a:pt x="19" y="689"/>
                    </a:lnTo>
                    <a:lnTo>
                      <a:pt x="19" y="691"/>
                    </a:lnTo>
                    <a:lnTo>
                      <a:pt x="16" y="691"/>
                    </a:lnTo>
                    <a:lnTo>
                      <a:pt x="16" y="691"/>
                    </a:lnTo>
                    <a:lnTo>
                      <a:pt x="16" y="691"/>
                    </a:lnTo>
                    <a:lnTo>
                      <a:pt x="16" y="691"/>
                    </a:lnTo>
                    <a:lnTo>
                      <a:pt x="16" y="691"/>
                    </a:lnTo>
                    <a:lnTo>
                      <a:pt x="16" y="693"/>
                    </a:lnTo>
                    <a:lnTo>
                      <a:pt x="16" y="693"/>
                    </a:lnTo>
                    <a:lnTo>
                      <a:pt x="16" y="696"/>
                    </a:lnTo>
                    <a:lnTo>
                      <a:pt x="16" y="698"/>
                    </a:lnTo>
                    <a:lnTo>
                      <a:pt x="19" y="696"/>
                    </a:lnTo>
                    <a:lnTo>
                      <a:pt x="19" y="696"/>
                    </a:lnTo>
                    <a:lnTo>
                      <a:pt x="19" y="696"/>
                    </a:lnTo>
                    <a:lnTo>
                      <a:pt x="19" y="696"/>
                    </a:lnTo>
                    <a:lnTo>
                      <a:pt x="21" y="696"/>
                    </a:lnTo>
                    <a:lnTo>
                      <a:pt x="19" y="693"/>
                    </a:lnTo>
                    <a:lnTo>
                      <a:pt x="21" y="693"/>
                    </a:lnTo>
                    <a:close/>
                    <a:moveTo>
                      <a:pt x="172" y="497"/>
                    </a:moveTo>
                    <a:lnTo>
                      <a:pt x="172" y="497"/>
                    </a:lnTo>
                    <a:lnTo>
                      <a:pt x="172" y="497"/>
                    </a:lnTo>
                    <a:lnTo>
                      <a:pt x="172" y="497"/>
                    </a:lnTo>
                    <a:lnTo>
                      <a:pt x="170" y="499"/>
                    </a:lnTo>
                    <a:lnTo>
                      <a:pt x="170" y="499"/>
                    </a:lnTo>
                    <a:lnTo>
                      <a:pt x="170" y="502"/>
                    </a:lnTo>
                    <a:lnTo>
                      <a:pt x="172" y="504"/>
                    </a:lnTo>
                    <a:lnTo>
                      <a:pt x="172" y="506"/>
                    </a:lnTo>
                    <a:lnTo>
                      <a:pt x="172" y="504"/>
                    </a:lnTo>
                    <a:lnTo>
                      <a:pt x="172" y="504"/>
                    </a:lnTo>
                    <a:lnTo>
                      <a:pt x="172" y="504"/>
                    </a:lnTo>
                    <a:lnTo>
                      <a:pt x="172" y="502"/>
                    </a:lnTo>
                    <a:lnTo>
                      <a:pt x="172" y="502"/>
                    </a:lnTo>
                    <a:lnTo>
                      <a:pt x="172" y="502"/>
                    </a:lnTo>
                    <a:lnTo>
                      <a:pt x="172" y="502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9"/>
                    </a:lnTo>
                    <a:lnTo>
                      <a:pt x="172" y="497"/>
                    </a:lnTo>
                    <a:close/>
                    <a:moveTo>
                      <a:pt x="203" y="828"/>
                    </a:moveTo>
                    <a:lnTo>
                      <a:pt x="203" y="828"/>
                    </a:lnTo>
                    <a:lnTo>
                      <a:pt x="203" y="828"/>
                    </a:lnTo>
                    <a:lnTo>
                      <a:pt x="206" y="828"/>
                    </a:lnTo>
                    <a:lnTo>
                      <a:pt x="206" y="828"/>
                    </a:lnTo>
                    <a:lnTo>
                      <a:pt x="203" y="828"/>
                    </a:lnTo>
                    <a:lnTo>
                      <a:pt x="203" y="826"/>
                    </a:lnTo>
                    <a:lnTo>
                      <a:pt x="203" y="826"/>
                    </a:lnTo>
                    <a:lnTo>
                      <a:pt x="201" y="828"/>
                    </a:lnTo>
                    <a:lnTo>
                      <a:pt x="201" y="828"/>
                    </a:lnTo>
                    <a:lnTo>
                      <a:pt x="201" y="828"/>
                    </a:lnTo>
                    <a:lnTo>
                      <a:pt x="201" y="828"/>
                    </a:lnTo>
                    <a:lnTo>
                      <a:pt x="201" y="828"/>
                    </a:lnTo>
                    <a:lnTo>
                      <a:pt x="203" y="828"/>
                    </a:lnTo>
                    <a:close/>
                    <a:moveTo>
                      <a:pt x="177" y="494"/>
                    </a:moveTo>
                    <a:lnTo>
                      <a:pt x="177" y="494"/>
                    </a:lnTo>
                    <a:lnTo>
                      <a:pt x="177" y="494"/>
                    </a:lnTo>
                    <a:lnTo>
                      <a:pt x="177" y="494"/>
                    </a:lnTo>
                    <a:lnTo>
                      <a:pt x="175" y="494"/>
                    </a:lnTo>
                    <a:lnTo>
                      <a:pt x="175" y="494"/>
                    </a:lnTo>
                    <a:lnTo>
                      <a:pt x="175" y="494"/>
                    </a:lnTo>
                    <a:lnTo>
                      <a:pt x="175" y="494"/>
                    </a:lnTo>
                    <a:lnTo>
                      <a:pt x="175" y="494"/>
                    </a:lnTo>
                    <a:lnTo>
                      <a:pt x="175" y="492"/>
                    </a:lnTo>
                    <a:lnTo>
                      <a:pt x="177" y="492"/>
                    </a:lnTo>
                    <a:lnTo>
                      <a:pt x="177" y="492"/>
                    </a:lnTo>
                    <a:lnTo>
                      <a:pt x="177" y="492"/>
                    </a:lnTo>
                    <a:lnTo>
                      <a:pt x="177" y="492"/>
                    </a:lnTo>
                    <a:lnTo>
                      <a:pt x="175" y="490"/>
                    </a:lnTo>
                    <a:lnTo>
                      <a:pt x="175" y="490"/>
                    </a:lnTo>
                    <a:lnTo>
                      <a:pt x="175" y="490"/>
                    </a:lnTo>
                    <a:lnTo>
                      <a:pt x="175" y="490"/>
                    </a:lnTo>
                    <a:lnTo>
                      <a:pt x="175" y="490"/>
                    </a:lnTo>
                    <a:lnTo>
                      <a:pt x="175" y="490"/>
                    </a:lnTo>
                    <a:lnTo>
                      <a:pt x="172" y="487"/>
                    </a:lnTo>
                    <a:lnTo>
                      <a:pt x="172" y="487"/>
                    </a:lnTo>
                    <a:lnTo>
                      <a:pt x="172" y="487"/>
                    </a:lnTo>
                    <a:lnTo>
                      <a:pt x="172" y="487"/>
                    </a:lnTo>
                    <a:lnTo>
                      <a:pt x="172" y="487"/>
                    </a:lnTo>
                    <a:lnTo>
                      <a:pt x="172" y="485"/>
                    </a:lnTo>
                    <a:lnTo>
                      <a:pt x="170" y="485"/>
                    </a:lnTo>
                    <a:lnTo>
                      <a:pt x="170" y="483"/>
                    </a:lnTo>
                    <a:lnTo>
                      <a:pt x="170" y="483"/>
                    </a:lnTo>
                    <a:lnTo>
                      <a:pt x="170" y="490"/>
                    </a:lnTo>
                    <a:lnTo>
                      <a:pt x="170" y="487"/>
                    </a:lnTo>
                    <a:lnTo>
                      <a:pt x="170" y="487"/>
                    </a:lnTo>
                    <a:lnTo>
                      <a:pt x="168" y="490"/>
                    </a:lnTo>
                    <a:lnTo>
                      <a:pt x="168" y="490"/>
                    </a:lnTo>
                    <a:lnTo>
                      <a:pt x="168" y="490"/>
                    </a:lnTo>
                    <a:lnTo>
                      <a:pt x="165" y="487"/>
                    </a:lnTo>
                    <a:lnTo>
                      <a:pt x="163" y="487"/>
                    </a:lnTo>
                    <a:lnTo>
                      <a:pt x="163" y="485"/>
                    </a:lnTo>
                    <a:lnTo>
                      <a:pt x="163" y="485"/>
                    </a:lnTo>
                    <a:lnTo>
                      <a:pt x="163" y="485"/>
                    </a:lnTo>
                    <a:lnTo>
                      <a:pt x="165" y="485"/>
                    </a:lnTo>
                    <a:lnTo>
                      <a:pt x="163" y="485"/>
                    </a:lnTo>
                    <a:lnTo>
                      <a:pt x="163" y="485"/>
                    </a:lnTo>
                    <a:lnTo>
                      <a:pt x="163" y="485"/>
                    </a:lnTo>
                    <a:lnTo>
                      <a:pt x="163" y="485"/>
                    </a:lnTo>
                    <a:lnTo>
                      <a:pt x="161" y="483"/>
                    </a:lnTo>
                    <a:lnTo>
                      <a:pt x="161" y="483"/>
                    </a:lnTo>
                    <a:lnTo>
                      <a:pt x="158" y="480"/>
                    </a:lnTo>
                    <a:lnTo>
                      <a:pt x="158" y="480"/>
                    </a:lnTo>
                    <a:lnTo>
                      <a:pt x="156" y="480"/>
                    </a:lnTo>
                    <a:lnTo>
                      <a:pt x="156" y="480"/>
                    </a:lnTo>
                    <a:lnTo>
                      <a:pt x="156" y="480"/>
                    </a:lnTo>
                    <a:lnTo>
                      <a:pt x="156" y="480"/>
                    </a:lnTo>
                    <a:lnTo>
                      <a:pt x="154" y="478"/>
                    </a:lnTo>
                    <a:lnTo>
                      <a:pt x="154" y="478"/>
                    </a:lnTo>
                    <a:lnTo>
                      <a:pt x="154" y="478"/>
                    </a:lnTo>
                    <a:lnTo>
                      <a:pt x="151" y="478"/>
                    </a:lnTo>
                    <a:lnTo>
                      <a:pt x="151" y="480"/>
                    </a:lnTo>
                    <a:lnTo>
                      <a:pt x="154" y="480"/>
                    </a:lnTo>
                    <a:lnTo>
                      <a:pt x="154" y="480"/>
                    </a:lnTo>
                    <a:lnTo>
                      <a:pt x="154" y="480"/>
                    </a:lnTo>
                    <a:lnTo>
                      <a:pt x="154" y="480"/>
                    </a:lnTo>
                    <a:lnTo>
                      <a:pt x="154" y="483"/>
                    </a:lnTo>
                    <a:lnTo>
                      <a:pt x="151" y="483"/>
                    </a:lnTo>
                    <a:lnTo>
                      <a:pt x="151" y="483"/>
                    </a:lnTo>
                    <a:lnTo>
                      <a:pt x="151" y="485"/>
                    </a:lnTo>
                    <a:lnTo>
                      <a:pt x="151" y="485"/>
                    </a:lnTo>
                    <a:lnTo>
                      <a:pt x="151" y="485"/>
                    </a:lnTo>
                    <a:lnTo>
                      <a:pt x="151" y="485"/>
                    </a:lnTo>
                    <a:lnTo>
                      <a:pt x="151" y="485"/>
                    </a:lnTo>
                    <a:lnTo>
                      <a:pt x="151" y="487"/>
                    </a:lnTo>
                    <a:lnTo>
                      <a:pt x="151" y="487"/>
                    </a:lnTo>
                    <a:lnTo>
                      <a:pt x="151" y="485"/>
                    </a:lnTo>
                    <a:lnTo>
                      <a:pt x="151" y="485"/>
                    </a:lnTo>
                    <a:lnTo>
                      <a:pt x="154" y="485"/>
                    </a:lnTo>
                    <a:lnTo>
                      <a:pt x="154" y="485"/>
                    </a:lnTo>
                    <a:lnTo>
                      <a:pt x="154" y="485"/>
                    </a:lnTo>
                    <a:lnTo>
                      <a:pt x="154" y="485"/>
                    </a:lnTo>
                    <a:lnTo>
                      <a:pt x="154" y="487"/>
                    </a:lnTo>
                    <a:lnTo>
                      <a:pt x="154" y="487"/>
                    </a:lnTo>
                    <a:lnTo>
                      <a:pt x="156" y="487"/>
                    </a:lnTo>
                    <a:lnTo>
                      <a:pt x="156" y="487"/>
                    </a:lnTo>
                    <a:lnTo>
                      <a:pt x="156" y="490"/>
                    </a:lnTo>
                    <a:lnTo>
                      <a:pt x="156" y="490"/>
                    </a:lnTo>
                    <a:lnTo>
                      <a:pt x="156" y="490"/>
                    </a:lnTo>
                    <a:lnTo>
                      <a:pt x="156" y="492"/>
                    </a:lnTo>
                    <a:lnTo>
                      <a:pt x="158" y="494"/>
                    </a:lnTo>
                    <a:lnTo>
                      <a:pt x="158" y="494"/>
                    </a:lnTo>
                    <a:lnTo>
                      <a:pt x="161" y="494"/>
                    </a:lnTo>
                    <a:lnTo>
                      <a:pt x="161" y="494"/>
                    </a:lnTo>
                    <a:lnTo>
                      <a:pt x="163" y="494"/>
                    </a:lnTo>
                    <a:lnTo>
                      <a:pt x="163" y="497"/>
                    </a:lnTo>
                    <a:lnTo>
                      <a:pt x="163" y="497"/>
                    </a:lnTo>
                    <a:lnTo>
                      <a:pt x="165" y="497"/>
                    </a:lnTo>
                    <a:lnTo>
                      <a:pt x="165" y="497"/>
                    </a:lnTo>
                    <a:lnTo>
                      <a:pt x="165" y="497"/>
                    </a:lnTo>
                    <a:lnTo>
                      <a:pt x="165" y="497"/>
                    </a:lnTo>
                    <a:lnTo>
                      <a:pt x="165" y="497"/>
                    </a:lnTo>
                    <a:lnTo>
                      <a:pt x="165" y="497"/>
                    </a:lnTo>
                    <a:lnTo>
                      <a:pt x="165" y="494"/>
                    </a:lnTo>
                    <a:lnTo>
                      <a:pt x="165" y="494"/>
                    </a:lnTo>
                    <a:lnTo>
                      <a:pt x="165" y="494"/>
                    </a:lnTo>
                    <a:lnTo>
                      <a:pt x="165" y="494"/>
                    </a:lnTo>
                    <a:lnTo>
                      <a:pt x="168" y="494"/>
                    </a:lnTo>
                    <a:lnTo>
                      <a:pt x="168" y="494"/>
                    </a:lnTo>
                    <a:lnTo>
                      <a:pt x="168" y="494"/>
                    </a:lnTo>
                    <a:lnTo>
                      <a:pt x="168" y="494"/>
                    </a:lnTo>
                    <a:lnTo>
                      <a:pt x="170" y="494"/>
                    </a:lnTo>
                    <a:lnTo>
                      <a:pt x="170" y="494"/>
                    </a:lnTo>
                    <a:lnTo>
                      <a:pt x="170" y="497"/>
                    </a:lnTo>
                    <a:lnTo>
                      <a:pt x="170" y="497"/>
                    </a:lnTo>
                    <a:lnTo>
                      <a:pt x="172" y="497"/>
                    </a:lnTo>
                    <a:lnTo>
                      <a:pt x="172" y="494"/>
                    </a:lnTo>
                    <a:lnTo>
                      <a:pt x="172" y="494"/>
                    </a:lnTo>
                    <a:lnTo>
                      <a:pt x="175" y="494"/>
                    </a:lnTo>
                    <a:lnTo>
                      <a:pt x="175" y="494"/>
                    </a:lnTo>
                    <a:lnTo>
                      <a:pt x="175" y="497"/>
                    </a:lnTo>
                    <a:lnTo>
                      <a:pt x="175" y="497"/>
                    </a:lnTo>
                    <a:lnTo>
                      <a:pt x="175" y="494"/>
                    </a:lnTo>
                    <a:lnTo>
                      <a:pt x="177" y="494"/>
                    </a:lnTo>
                    <a:lnTo>
                      <a:pt x="177" y="494"/>
                    </a:lnTo>
                    <a:lnTo>
                      <a:pt x="177" y="494"/>
                    </a:lnTo>
                    <a:lnTo>
                      <a:pt x="177" y="494"/>
                    </a:lnTo>
                    <a:lnTo>
                      <a:pt x="177" y="494"/>
                    </a:lnTo>
                    <a:close/>
                    <a:moveTo>
                      <a:pt x="172" y="402"/>
                    </a:moveTo>
                    <a:lnTo>
                      <a:pt x="172" y="402"/>
                    </a:lnTo>
                    <a:lnTo>
                      <a:pt x="170" y="400"/>
                    </a:lnTo>
                    <a:lnTo>
                      <a:pt x="170" y="397"/>
                    </a:lnTo>
                    <a:lnTo>
                      <a:pt x="170" y="397"/>
                    </a:lnTo>
                    <a:lnTo>
                      <a:pt x="168" y="397"/>
                    </a:lnTo>
                    <a:lnTo>
                      <a:pt x="168" y="397"/>
                    </a:lnTo>
                    <a:lnTo>
                      <a:pt x="168" y="397"/>
                    </a:lnTo>
                    <a:lnTo>
                      <a:pt x="165" y="397"/>
                    </a:lnTo>
                    <a:lnTo>
                      <a:pt x="165" y="395"/>
                    </a:lnTo>
                    <a:lnTo>
                      <a:pt x="163" y="395"/>
                    </a:lnTo>
                    <a:lnTo>
                      <a:pt x="163" y="395"/>
                    </a:lnTo>
                    <a:lnTo>
                      <a:pt x="163" y="395"/>
                    </a:lnTo>
                    <a:lnTo>
                      <a:pt x="163" y="397"/>
                    </a:lnTo>
                    <a:lnTo>
                      <a:pt x="163" y="397"/>
                    </a:lnTo>
                    <a:lnTo>
                      <a:pt x="163" y="397"/>
                    </a:lnTo>
                    <a:lnTo>
                      <a:pt x="163" y="400"/>
                    </a:lnTo>
                    <a:lnTo>
                      <a:pt x="163" y="400"/>
                    </a:lnTo>
                    <a:lnTo>
                      <a:pt x="165" y="402"/>
                    </a:lnTo>
                    <a:lnTo>
                      <a:pt x="165" y="402"/>
                    </a:lnTo>
                    <a:lnTo>
                      <a:pt x="168" y="402"/>
                    </a:lnTo>
                    <a:lnTo>
                      <a:pt x="168" y="402"/>
                    </a:lnTo>
                    <a:lnTo>
                      <a:pt x="168" y="402"/>
                    </a:lnTo>
                    <a:lnTo>
                      <a:pt x="168" y="402"/>
                    </a:lnTo>
                    <a:lnTo>
                      <a:pt x="170" y="402"/>
                    </a:lnTo>
                    <a:lnTo>
                      <a:pt x="170" y="402"/>
                    </a:lnTo>
                    <a:lnTo>
                      <a:pt x="170" y="405"/>
                    </a:lnTo>
                    <a:lnTo>
                      <a:pt x="170" y="405"/>
                    </a:lnTo>
                    <a:lnTo>
                      <a:pt x="170" y="405"/>
                    </a:lnTo>
                    <a:lnTo>
                      <a:pt x="170" y="405"/>
                    </a:lnTo>
                    <a:lnTo>
                      <a:pt x="172" y="405"/>
                    </a:lnTo>
                    <a:lnTo>
                      <a:pt x="172" y="405"/>
                    </a:lnTo>
                    <a:lnTo>
                      <a:pt x="172" y="407"/>
                    </a:lnTo>
                    <a:lnTo>
                      <a:pt x="172" y="407"/>
                    </a:lnTo>
                    <a:lnTo>
                      <a:pt x="172" y="405"/>
                    </a:lnTo>
                    <a:lnTo>
                      <a:pt x="172" y="405"/>
                    </a:lnTo>
                    <a:lnTo>
                      <a:pt x="172" y="405"/>
                    </a:lnTo>
                    <a:lnTo>
                      <a:pt x="172" y="405"/>
                    </a:lnTo>
                    <a:lnTo>
                      <a:pt x="172" y="405"/>
                    </a:lnTo>
                    <a:lnTo>
                      <a:pt x="172" y="402"/>
                    </a:lnTo>
                    <a:lnTo>
                      <a:pt x="172" y="402"/>
                    </a:lnTo>
                    <a:lnTo>
                      <a:pt x="172" y="402"/>
                    </a:lnTo>
                    <a:close/>
                    <a:moveTo>
                      <a:pt x="189" y="793"/>
                    </a:moveTo>
                    <a:lnTo>
                      <a:pt x="189" y="793"/>
                    </a:lnTo>
                    <a:lnTo>
                      <a:pt x="189" y="793"/>
                    </a:lnTo>
                    <a:lnTo>
                      <a:pt x="189" y="793"/>
                    </a:lnTo>
                    <a:lnTo>
                      <a:pt x="189" y="793"/>
                    </a:lnTo>
                    <a:lnTo>
                      <a:pt x="189" y="793"/>
                    </a:lnTo>
                    <a:lnTo>
                      <a:pt x="187" y="793"/>
                    </a:lnTo>
                    <a:lnTo>
                      <a:pt x="187" y="795"/>
                    </a:lnTo>
                    <a:lnTo>
                      <a:pt x="187" y="795"/>
                    </a:lnTo>
                    <a:lnTo>
                      <a:pt x="187" y="795"/>
                    </a:lnTo>
                    <a:lnTo>
                      <a:pt x="187" y="797"/>
                    </a:lnTo>
                    <a:lnTo>
                      <a:pt x="187" y="797"/>
                    </a:lnTo>
                    <a:lnTo>
                      <a:pt x="184" y="797"/>
                    </a:lnTo>
                    <a:lnTo>
                      <a:pt x="184" y="797"/>
                    </a:lnTo>
                    <a:lnTo>
                      <a:pt x="184" y="797"/>
                    </a:lnTo>
                    <a:lnTo>
                      <a:pt x="184" y="797"/>
                    </a:lnTo>
                    <a:lnTo>
                      <a:pt x="184" y="797"/>
                    </a:lnTo>
                    <a:lnTo>
                      <a:pt x="184" y="800"/>
                    </a:lnTo>
                    <a:lnTo>
                      <a:pt x="187" y="800"/>
                    </a:lnTo>
                    <a:lnTo>
                      <a:pt x="187" y="800"/>
                    </a:lnTo>
                    <a:lnTo>
                      <a:pt x="189" y="800"/>
                    </a:lnTo>
                    <a:lnTo>
                      <a:pt x="189" y="797"/>
                    </a:lnTo>
                    <a:lnTo>
                      <a:pt x="189" y="797"/>
                    </a:lnTo>
                    <a:lnTo>
                      <a:pt x="189" y="795"/>
                    </a:lnTo>
                    <a:lnTo>
                      <a:pt x="189" y="793"/>
                    </a:lnTo>
                    <a:lnTo>
                      <a:pt x="189" y="793"/>
                    </a:lnTo>
                    <a:lnTo>
                      <a:pt x="189" y="793"/>
                    </a:lnTo>
                    <a:close/>
                    <a:moveTo>
                      <a:pt x="170" y="849"/>
                    </a:moveTo>
                    <a:lnTo>
                      <a:pt x="170" y="849"/>
                    </a:lnTo>
                    <a:lnTo>
                      <a:pt x="170" y="849"/>
                    </a:lnTo>
                    <a:lnTo>
                      <a:pt x="170" y="849"/>
                    </a:lnTo>
                    <a:lnTo>
                      <a:pt x="170" y="849"/>
                    </a:lnTo>
                    <a:lnTo>
                      <a:pt x="170" y="847"/>
                    </a:lnTo>
                    <a:lnTo>
                      <a:pt x="170" y="847"/>
                    </a:lnTo>
                    <a:lnTo>
                      <a:pt x="170" y="845"/>
                    </a:lnTo>
                    <a:lnTo>
                      <a:pt x="168" y="845"/>
                    </a:lnTo>
                    <a:lnTo>
                      <a:pt x="168" y="845"/>
                    </a:lnTo>
                    <a:lnTo>
                      <a:pt x="168" y="847"/>
                    </a:lnTo>
                    <a:lnTo>
                      <a:pt x="165" y="847"/>
                    </a:lnTo>
                    <a:lnTo>
                      <a:pt x="165" y="847"/>
                    </a:lnTo>
                    <a:lnTo>
                      <a:pt x="165" y="847"/>
                    </a:lnTo>
                    <a:lnTo>
                      <a:pt x="163" y="849"/>
                    </a:lnTo>
                    <a:lnTo>
                      <a:pt x="163" y="849"/>
                    </a:lnTo>
                    <a:lnTo>
                      <a:pt x="163" y="849"/>
                    </a:lnTo>
                    <a:lnTo>
                      <a:pt x="163" y="849"/>
                    </a:lnTo>
                    <a:lnTo>
                      <a:pt x="163" y="849"/>
                    </a:lnTo>
                    <a:lnTo>
                      <a:pt x="163" y="849"/>
                    </a:lnTo>
                    <a:lnTo>
                      <a:pt x="161" y="849"/>
                    </a:lnTo>
                    <a:lnTo>
                      <a:pt x="161" y="849"/>
                    </a:lnTo>
                    <a:lnTo>
                      <a:pt x="161" y="852"/>
                    </a:lnTo>
                    <a:lnTo>
                      <a:pt x="161" y="852"/>
                    </a:lnTo>
                    <a:lnTo>
                      <a:pt x="161" y="852"/>
                    </a:lnTo>
                    <a:lnTo>
                      <a:pt x="158" y="852"/>
                    </a:lnTo>
                    <a:lnTo>
                      <a:pt x="156" y="852"/>
                    </a:lnTo>
                    <a:lnTo>
                      <a:pt x="156" y="852"/>
                    </a:lnTo>
                    <a:lnTo>
                      <a:pt x="156" y="854"/>
                    </a:lnTo>
                    <a:lnTo>
                      <a:pt x="154" y="854"/>
                    </a:lnTo>
                    <a:lnTo>
                      <a:pt x="154" y="854"/>
                    </a:lnTo>
                    <a:lnTo>
                      <a:pt x="154" y="854"/>
                    </a:lnTo>
                    <a:lnTo>
                      <a:pt x="151" y="857"/>
                    </a:lnTo>
                    <a:lnTo>
                      <a:pt x="149" y="857"/>
                    </a:lnTo>
                    <a:lnTo>
                      <a:pt x="149" y="857"/>
                    </a:lnTo>
                    <a:lnTo>
                      <a:pt x="149" y="857"/>
                    </a:lnTo>
                    <a:lnTo>
                      <a:pt x="149" y="859"/>
                    </a:lnTo>
                    <a:lnTo>
                      <a:pt x="149" y="859"/>
                    </a:lnTo>
                    <a:lnTo>
                      <a:pt x="149" y="861"/>
                    </a:lnTo>
                    <a:lnTo>
                      <a:pt x="149" y="861"/>
                    </a:lnTo>
                    <a:lnTo>
                      <a:pt x="151" y="861"/>
                    </a:lnTo>
                    <a:lnTo>
                      <a:pt x="151" y="861"/>
                    </a:lnTo>
                    <a:lnTo>
                      <a:pt x="151" y="861"/>
                    </a:lnTo>
                    <a:lnTo>
                      <a:pt x="154" y="861"/>
                    </a:lnTo>
                    <a:lnTo>
                      <a:pt x="154" y="861"/>
                    </a:lnTo>
                    <a:lnTo>
                      <a:pt x="154" y="859"/>
                    </a:lnTo>
                    <a:lnTo>
                      <a:pt x="154" y="859"/>
                    </a:lnTo>
                    <a:lnTo>
                      <a:pt x="156" y="859"/>
                    </a:lnTo>
                    <a:lnTo>
                      <a:pt x="156" y="859"/>
                    </a:lnTo>
                    <a:lnTo>
                      <a:pt x="156" y="859"/>
                    </a:lnTo>
                    <a:lnTo>
                      <a:pt x="156" y="859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58" y="857"/>
                    </a:lnTo>
                    <a:lnTo>
                      <a:pt x="161" y="857"/>
                    </a:lnTo>
                    <a:lnTo>
                      <a:pt x="161" y="854"/>
                    </a:lnTo>
                    <a:lnTo>
                      <a:pt x="161" y="857"/>
                    </a:lnTo>
                    <a:lnTo>
                      <a:pt x="163" y="857"/>
                    </a:lnTo>
                    <a:lnTo>
                      <a:pt x="163" y="857"/>
                    </a:lnTo>
                    <a:lnTo>
                      <a:pt x="163" y="857"/>
                    </a:lnTo>
                    <a:lnTo>
                      <a:pt x="163" y="854"/>
                    </a:lnTo>
                    <a:lnTo>
                      <a:pt x="165" y="854"/>
                    </a:lnTo>
                    <a:lnTo>
                      <a:pt x="165" y="852"/>
                    </a:lnTo>
                    <a:lnTo>
                      <a:pt x="165" y="852"/>
                    </a:lnTo>
                    <a:lnTo>
                      <a:pt x="165" y="854"/>
                    </a:lnTo>
                    <a:lnTo>
                      <a:pt x="165" y="854"/>
                    </a:lnTo>
                    <a:lnTo>
                      <a:pt x="165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4"/>
                    </a:lnTo>
                    <a:lnTo>
                      <a:pt x="168" y="857"/>
                    </a:lnTo>
                    <a:lnTo>
                      <a:pt x="168" y="857"/>
                    </a:lnTo>
                    <a:lnTo>
                      <a:pt x="168" y="857"/>
                    </a:lnTo>
                    <a:lnTo>
                      <a:pt x="170" y="857"/>
                    </a:lnTo>
                    <a:lnTo>
                      <a:pt x="170" y="859"/>
                    </a:lnTo>
                    <a:lnTo>
                      <a:pt x="170" y="857"/>
                    </a:lnTo>
                    <a:lnTo>
                      <a:pt x="170" y="857"/>
                    </a:lnTo>
                    <a:lnTo>
                      <a:pt x="170" y="854"/>
                    </a:lnTo>
                    <a:lnTo>
                      <a:pt x="172" y="852"/>
                    </a:lnTo>
                    <a:lnTo>
                      <a:pt x="172" y="849"/>
                    </a:lnTo>
                    <a:lnTo>
                      <a:pt x="170" y="849"/>
                    </a:lnTo>
                    <a:close/>
                    <a:moveTo>
                      <a:pt x="156" y="660"/>
                    </a:move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close/>
                    <a:moveTo>
                      <a:pt x="156" y="660"/>
                    </a:move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close/>
                    <a:moveTo>
                      <a:pt x="156" y="660"/>
                    </a:move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lnTo>
                      <a:pt x="156" y="660"/>
                    </a:lnTo>
                    <a:close/>
                    <a:moveTo>
                      <a:pt x="149" y="873"/>
                    </a:moveTo>
                    <a:lnTo>
                      <a:pt x="149" y="873"/>
                    </a:lnTo>
                    <a:lnTo>
                      <a:pt x="149" y="873"/>
                    </a:lnTo>
                    <a:lnTo>
                      <a:pt x="149" y="875"/>
                    </a:lnTo>
                    <a:lnTo>
                      <a:pt x="151" y="875"/>
                    </a:lnTo>
                    <a:lnTo>
                      <a:pt x="151" y="873"/>
                    </a:lnTo>
                    <a:lnTo>
                      <a:pt x="151" y="873"/>
                    </a:lnTo>
                    <a:lnTo>
                      <a:pt x="149" y="873"/>
                    </a:lnTo>
                    <a:close/>
                    <a:moveTo>
                      <a:pt x="149" y="871"/>
                    </a:moveTo>
                    <a:lnTo>
                      <a:pt x="151" y="871"/>
                    </a:lnTo>
                    <a:lnTo>
                      <a:pt x="151" y="871"/>
                    </a:lnTo>
                    <a:lnTo>
                      <a:pt x="151" y="871"/>
                    </a:lnTo>
                    <a:lnTo>
                      <a:pt x="151" y="868"/>
                    </a:lnTo>
                    <a:lnTo>
                      <a:pt x="149" y="868"/>
                    </a:lnTo>
                    <a:lnTo>
                      <a:pt x="149" y="868"/>
                    </a:lnTo>
                    <a:lnTo>
                      <a:pt x="149" y="868"/>
                    </a:lnTo>
                    <a:lnTo>
                      <a:pt x="149" y="868"/>
                    </a:lnTo>
                    <a:lnTo>
                      <a:pt x="146" y="868"/>
                    </a:lnTo>
                    <a:lnTo>
                      <a:pt x="149" y="871"/>
                    </a:lnTo>
                    <a:lnTo>
                      <a:pt x="149" y="871"/>
                    </a:lnTo>
                    <a:lnTo>
                      <a:pt x="149" y="871"/>
                    </a:lnTo>
                    <a:close/>
                    <a:moveTo>
                      <a:pt x="149" y="861"/>
                    </a:moveTo>
                    <a:lnTo>
                      <a:pt x="149" y="861"/>
                    </a:lnTo>
                    <a:lnTo>
                      <a:pt x="149" y="861"/>
                    </a:lnTo>
                    <a:lnTo>
                      <a:pt x="149" y="861"/>
                    </a:lnTo>
                    <a:lnTo>
                      <a:pt x="149" y="859"/>
                    </a:lnTo>
                    <a:lnTo>
                      <a:pt x="149" y="859"/>
                    </a:lnTo>
                    <a:lnTo>
                      <a:pt x="149" y="859"/>
                    </a:lnTo>
                    <a:lnTo>
                      <a:pt x="149" y="857"/>
                    </a:lnTo>
                    <a:lnTo>
                      <a:pt x="149" y="857"/>
                    </a:lnTo>
                    <a:lnTo>
                      <a:pt x="146" y="859"/>
                    </a:lnTo>
                    <a:lnTo>
                      <a:pt x="146" y="859"/>
                    </a:lnTo>
                    <a:lnTo>
                      <a:pt x="146" y="861"/>
                    </a:lnTo>
                    <a:lnTo>
                      <a:pt x="144" y="861"/>
                    </a:lnTo>
                    <a:lnTo>
                      <a:pt x="146" y="861"/>
                    </a:lnTo>
                    <a:lnTo>
                      <a:pt x="146" y="861"/>
                    </a:lnTo>
                    <a:lnTo>
                      <a:pt x="146" y="861"/>
                    </a:lnTo>
                    <a:lnTo>
                      <a:pt x="146" y="861"/>
                    </a:lnTo>
                    <a:lnTo>
                      <a:pt x="146" y="861"/>
                    </a:lnTo>
                    <a:lnTo>
                      <a:pt x="149" y="86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DD896FD7-7CC7-4A66-810D-691DB98052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09119" y="2062547"/>
                <a:ext cx="1245449" cy="1189705"/>
              </a:xfrm>
              <a:custGeom>
                <a:avLst/>
                <a:gdLst>
                  <a:gd name="T0" fmla="*/ 816 w 849"/>
                  <a:gd name="T1" fmla="*/ 78 h 811"/>
                  <a:gd name="T2" fmla="*/ 793 w 849"/>
                  <a:gd name="T3" fmla="*/ 54 h 811"/>
                  <a:gd name="T4" fmla="*/ 748 w 849"/>
                  <a:gd name="T5" fmla="*/ 5 h 811"/>
                  <a:gd name="T6" fmla="*/ 712 w 849"/>
                  <a:gd name="T7" fmla="*/ 5 h 811"/>
                  <a:gd name="T8" fmla="*/ 639 w 849"/>
                  <a:gd name="T9" fmla="*/ 14 h 811"/>
                  <a:gd name="T10" fmla="*/ 584 w 849"/>
                  <a:gd name="T11" fmla="*/ 33 h 811"/>
                  <a:gd name="T12" fmla="*/ 549 w 849"/>
                  <a:gd name="T13" fmla="*/ 57 h 811"/>
                  <a:gd name="T14" fmla="*/ 558 w 849"/>
                  <a:gd name="T15" fmla="*/ 87 h 811"/>
                  <a:gd name="T16" fmla="*/ 558 w 849"/>
                  <a:gd name="T17" fmla="*/ 132 h 811"/>
                  <a:gd name="T18" fmla="*/ 532 w 849"/>
                  <a:gd name="T19" fmla="*/ 170 h 811"/>
                  <a:gd name="T20" fmla="*/ 492 w 849"/>
                  <a:gd name="T21" fmla="*/ 199 h 811"/>
                  <a:gd name="T22" fmla="*/ 487 w 849"/>
                  <a:gd name="T23" fmla="*/ 225 h 811"/>
                  <a:gd name="T24" fmla="*/ 457 w 849"/>
                  <a:gd name="T25" fmla="*/ 255 h 811"/>
                  <a:gd name="T26" fmla="*/ 440 w 849"/>
                  <a:gd name="T27" fmla="*/ 305 h 811"/>
                  <a:gd name="T28" fmla="*/ 398 w 849"/>
                  <a:gd name="T29" fmla="*/ 333 h 811"/>
                  <a:gd name="T30" fmla="*/ 372 w 849"/>
                  <a:gd name="T31" fmla="*/ 343 h 811"/>
                  <a:gd name="T32" fmla="*/ 341 w 849"/>
                  <a:gd name="T33" fmla="*/ 369 h 811"/>
                  <a:gd name="T34" fmla="*/ 289 w 849"/>
                  <a:gd name="T35" fmla="*/ 386 h 811"/>
                  <a:gd name="T36" fmla="*/ 246 w 849"/>
                  <a:gd name="T37" fmla="*/ 461 h 811"/>
                  <a:gd name="T38" fmla="*/ 97 w 849"/>
                  <a:gd name="T39" fmla="*/ 478 h 811"/>
                  <a:gd name="T40" fmla="*/ 26 w 849"/>
                  <a:gd name="T41" fmla="*/ 483 h 811"/>
                  <a:gd name="T42" fmla="*/ 43 w 849"/>
                  <a:gd name="T43" fmla="*/ 516 h 811"/>
                  <a:gd name="T44" fmla="*/ 104 w 849"/>
                  <a:gd name="T45" fmla="*/ 582 h 811"/>
                  <a:gd name="T46" fmla="*/ 128 w 849"/>
                  <a:gd name="T47" fmla="*/ 608 h 811"/>
                  <a:gd name="T48" fmla="*/ 100 w 849"/>
                  <a:gd name="T49" fmla="*/ 641 h 811"/>
                  <a:gd name="T50" fmla="*/ 74 w 849"/>
                  <a:gd name="T51" fmla="*/ 655 h 811"/>
                  <a:gd name="T52" fmla="*/ 43 w 849"/>
                  <a:gd name="T53" fmla="*/ 700 h 811"/>
                  <a:gd name="T54" fmla="*/ 48 w 849"/>
                  <a:gd name="T55" fmla="*/ 731 h 811"/>
                  <a:gd name="T56" fmla="*/ 78 w 849"/>
                  <a:gd name="T57" fmla="*/ 729 h 811"/>
                  <a:gd name="T58" fmla="*/ 118 w 849"/>
                  <a:gd name="T59" fmla="*/ 722 h 811"/>
                  <a:gd name="T60" fmla="*/ 166 w 849"/>
                  <a:gd name="T61" fmla="*/ 717 h 811"/>
                  <a:gd name="T62" fmla="*/ 171 w 849"/>
                  <a:gd name="T63" fmla="*/ 717 h 811"/>
                  <a:gd name="T64" fmla="*/ 201 w 849"/>
                  <a:gd name="T65" fmla="*/ 724 h 811"/>
                  <a:gd name="T66" fmla="*/ 241 w 849"/>
                  <a:gd name="T67" fmla="*/ 714 h 811"/>
                  <a:gd name="T68" fmla="*/ 291 w 849"/>
                  <a:gd name="T69" fmla="*/ 707 h 811"/>
                  <a:gd name="T70" fmla="*/ 284 w 849"/>
                  <a:gd name="T71" fmla="*/ 700 h 811"/>
                  <a:gd name="T72" fmla="*/ 305 w 849"/>
                  <a:gd name="T73" fmla="*/ 719 h 811"/>
                  <a:gd name="T74" fmla="*/ 322 w 849"/>
                  <a:gd name="T75" fmla="*/ 745 h 811"/>
                  <a:gd name="T76" fmla="*/ 334 w 849"/>
                  <a:gd name="T77" fmla="*/ 757 h 811"/>
                  <a:gd name="T78" fmla="*/ 338 w 849"/>
                  <a:gd name="T79" fmla="*/ 778 h 811"/>
                  <a:gd name="T80" fmla="*/ 348 w 849"/>
                  <a:gd name="T81" fmla="*/ 800 h 811"/>
                  <a:gd name="T82" fmla="*/ 357 w 849"/>
                  <a:gd name="T83" fmla="*/ 804 h 811"/>
                  <a:gd name="T84" fmla="*/ 376 w 849"/>
                  <a:gd name="T85" fmla="*/ 804 h 811"/>
                  <a:gd name="T86" fmla="*/ 383 w 849"/>
                  <a:gd name="T87" fmla="*/ 811 h 811"/>
                  <a:gd name="T88" fmla="*/ 390 w 849"/>
                  <a:gd name="T89" fmla="*/ 797 h 811"/>
                  <a:gd name="T90" fmla="*/ 426 w 849"/>
                  <a:gd name="T91" fmla="*/ 778 h 811"/>
                  <a:gd name="T92" fmla="*/ 511 w 849"/>
                  <a:gd name="T93" fmla="*/ 771 h 811"/>
                  <a:gd name="T94" fmla="*/ 530 w 849"/>
                  <a:gd name="T95" fmla="*/ 767 h 811"/>
                  <a:gd name="T96" fmla="*/ 513 w 849"/>
                  <a:gd name="T97" fmla="*/ 696 h 811"/>
                  <a:gd name="T98" fmla="*/ 471 w 849"/>
                  <a:gd name="T99" fmla="*/ 643 h 811"/>
                  <a:gd name="T100" fmla="*/ 513 w 849"/>
                  <a:gd name="T101" fmla="*/ 565 h 811"/>
                  <a:gd name="T102" fmla="*/ 625 w 849"/>
                  <a:gd name="T103" fmla="*/ 504 h 811"/>
                  <a:gd name="T104" fmla="*/ 686 w 849"/>
                  <a:gd name="T105" fmla="*/ 416 h 811"/>
                  <a:gd name="T106" fmla="*/ 705 w 849"/>
                  <a:gd name="T107" fmla="*/ 388 h 811"/>
                  <a:gd name="T108" fmla="*/ 717 w 849"/>
                  <a:gd name="T109" fmla="*/ 364 h 811"/>
                  <a:gd name="T110" fmla="*/ 733 w 849"/>
                  <a:gd name="T111" fmla="*/ 319 h 811"/>
                  <a:gd name="T112" fmla="*/ 759 w 849"/>
                  <a:gd name="T113" fmla="*/ 300 h 811"/>
                  <a:gd name="T114" fmla="*/ 722 w 849"/>
                  <a:gd name="T115" fmla="*/ 274 h 811"/>
                  <a:gd name="T116" fmla="*/ 693 w 849"/>
                  <a:gd name="T117" fmla="*/ 241 h 811"/>
                  <a:gd name="T118" fmla="*/ 686 w 849"/>
                  <a:gd name="T119" fmla="*/ 196 h 811"/>
                  <a:gd name="T120" fmla="*/ 686 w 849"/>
                  <a:gd name="T121" fmla="*/ 154 h 811"/>
                  <a:gd name="T122" fmla="*/ 797 w 849"/>
                  <a:gd name="T123" fmla="*/ 154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9" h="811">
                    <a:moveTo>
                      <a:pt x="348" y="793"/>
                    </a:move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6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3"/>
                    </a:lnTo>
                    <a:lnTo>
                      <a:pt x="346" y="793"/>
                    </a:lnTo>
                    <a:lnTo>
                      <a:pt x="346" y="793"/>
                    </a:lnTo>
                    <a:lnTo>
                      <a:pt x="348" y="793"/>
                    </a:lnTo>
                    <a:lnTo>
                      <a:pt x="348" y="793"/>
                    </a:lnTo>
                    <a:close/>
                    <a:moveTo>
                      <a:pt x="849" y="125"/>
                    </a:moveTo>
                    <a:lnTo>
                      <a:pt x="842" y="109"/>
                    </a:lnTo>
                    <a:lnTo>
                      <a:pt x="835" y="92"/>
                    </a:lnTo>
                    <a:lnTo>
                      <a:pt x="833" y="92"/>
                    </a:lnTo>
                    <a:lnTo>
                      <a:pt x="833" y="92"/>
                    </a:lnTo>
                    <a:lnTo>
                      <a:pt x="833" y="90"/>
                    </a:lnTo>
                    <a:lnTo>
                      <a:pt x="830" y="90"/>
                    </a:lnTo>
                    <a:lnTo>
                      <a:pt x="830" y="87"/>
                    </a:lnTo>
                    <a:lnTo>
                      <a:pt x="826" y="85"/>
                    </a:lnTo>
                    <a:lnTo>
                      <a:pt x="823" y="85"/>
                    </a:lnTo>
                    <a:lnTo>
                      <a:pt x="823" y="83"/>
                    </a:lnTo>
                    <a:lnTo>
                      <a:pt x="823" y="78"/>
                    </a:lnTo>
                    <a:lnTo>
                      <a:pt x="823" y="76"/>
                    </a:lnTo>
                    <a:lnTo>
                      <a:pt x="821" y="76"/>
                    </a:lnTo>
                    <a:lnTo>
                      <a:pt x="821" y="78"/>
                    </a:lnTo>
                    <a:lnTo>
                      <a:pt x="819" y="78"/>
                    </a:lnTo>
                    <a:lnTo>
                      <a:pt x="819" y="78"/>
                    </a:lnTo>
                    <a:lnTo>
                      <a:pt x="816" y="78"/>
                    </a:lnTo>
                    <a:lnTo>
                      <a:pt x="816" y="78"/>
                    </a:lnTo>
                    <a:lnTo>
                      <a:pt x="816" y="78"/>
                    </a:lnTo>
                    <a:lnTo>
                      <a:pt x="816" y="80"/>
                    </a:lnTo>
                    <a:lnTo>
                      <a:pt x="816" y="80"/>
                    </a:lnTo>
                    <a:lnTo>
                      <a:pt x="814" y="80"/>
                    </a:lnTo>
                    <a:lnTo>
                      <a:pt x="814" y="80"/>
                    </a:lnTo>
                    <a:lnTo>
                      <a:pt x="811" y="80"/>
                    </a:lnTo>
                    <a:lnTo>
                      <a:pt x="809" y="80"/>
                    </a:lnTo>
                    <a:lnTo>
                      <a:pt x="809" y="80"/>
                    </a:lnTo>
                    <a:lnTo>
                      <a:pt x="809" y="80"/>
                    </a:lnTo>
                    <a:lnTo>
                      <a:pt x="807" y="80"/>
                    </a:lnTo>
                    <a:lnTo>
                      <a:pt x="807" y="80"/>
                    </a:lnTo>
                    <a:lnTo>
                      <a:pt x="804" y="83"/>
                    </a:lnTo>
                    <a:lnTo>
                      <a:pt x="802" y="83"/>
                    </a:lnTo>
                    <a:lnTo>
                      <a:pt x="802" y="80"/>
                    </a:lnTo>
                    <a:lnTo>
                      <a:pt x="800" y="78"/>
                    </a:lnTo>
                    <a:lnTo>
                      <a:pt x="800" y="76"/>
                    </a:lnTo>
                    <a:lnTo>
                      <a:pt x="800" y="73"/>
                    </a:lnTo>
                    <a:lnTo>
                      <a:pt x="800" y="71"/>
                    </a:lnTo>
                    <a:lnTo>
                      <a:pt x="797" y="71"/>
                    </a:lnTo>
                    <a:lnTo>
                      <a:pt x="793" y="68"/>
                    </a:lnTo>
                    <a:lnTo>
                      <a:pt x="793" y="68"/>
                    </a:lnTo>
                    <a:lnTo>
                      <a:pt x="790" y="66"/>
                    </a:lnTo>
                    <a:lnTo>
                      <a:pt x="788" y="66"/>
                    </a:lnTo>
                    <a:lnTo>
                      <a:pt x="788" y="64"/>
                    </a:lnTo>
                    <a:lnTo>
                      <a:pt x="788" y="61"/>
                    </a:lnTo>
                    <a:lnTo>
                      <a:pt x="790" y="61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7"/>
                    </a:lnTo>
                    <a:lnTo>
                      <a:pt x="793" y="57"/>
                    </a:lnTo>
                    <a:lnTo>
                      <a:pt x="793" y="54"/>
                    </a:lnTo>
                    <a:lnTo>
                      <a:pt x="795" y="54"/>
                    </a:lnTo>
                    <a:lnTo>
                      <a:pt x="795" y="54"/>
                    </a:lnTo>
                    <a:lnTo>
                      <a:pt x="795" y="54"/>
                    </a:lnTo>
                    <a:lnTo>
                      <a:pt x="795" y="52"/>
                    </a:lnTo>
                    <a:lnTo>
                      <a:pt x="793" y="49"/>
                    </a:lnTo>
                    <a:lnTo>
                      <a:pt x="793" y="49"/>
                    </a:lnTo>
                    <a:lnTo>
                      <a:pt x="793" y="47"/>
                    </a:lnTo>
                    <a:lnTo>
                      <a:pt x="793" y="42"/>
                    </a:lnTo>
                    <a:lnTo>
                      <a:pt x="793" y="40"/>
                    </a:lnTo>
                    <a:lnTo>
                      <a:pt x="793" y="40"/>
                    </a:lnTo>
                    <a:lnTo>
                      <a:pt x="793" y="40"/>
                    </a:lnTo>
                    <a:lnTo>
                      <a:pt x="788" y="28"/>
                    </a:lnTo>
                    <a:lnTo>
                      <a:pt x="785" y="28"/>
                    </a:lnTo>
                    <a:lnTo>
                      <a:pt x="783" y="26"/>
                    </a:lnTo>
                    <a:lnTo>
                      <a:pt x="781" y="23"/>
                    </a:lnTo>
                    <a:lnTo>
                      <a:pt x="776" y="21"/>
                    </a:lnTo>
                    <a:lnTo>
                      <a:pt x="771" y="19"/>
                    </a:lnTo>
                    <a:lnTo>
                      <a:pt x="769" y="21"/>
                    </a:lnTo>
                    <a:lnTo>
                      <a:pt x="769" y="21"/>
                    </a:lnTo>
                    <a:lnTo>
                      <a:pt x="767" y="21"/>
                    </a:lnTo>
                    <a:lnTo>
                      <a:pt x="767" y="23"/>
                    </a:lnTo>
                    <a:lnTo>
                      <a:pt x="764" y="23"/>
                    </a:lnTo>
                    <a:lnTo>
                      <a:pt x="764" y="21"/>
                    </a:lnTo>
                    <a:lnTo>
                      <a:pt x="762" y="19"/>
                    </a:lnTo>
                    <a:lnTo>
                      <a:pt x="762" y="16"/>
                    </a:lnTo>
                    <a:lnTo>
                      <a:pt x="762" y="14"/>
                    </a:lnTo>
                    <a:lnTo>
                      <a:pt x="762" y="12"/>
                    </a:lnTo>
                    <a:lnTo>
                      <a:pt x="759" y="9"/>
                    </a:lnTo>
                    <a:lnTo>
                      <a:pt x="757" y="9"/>
                    </a:lnTo>
                    <a:lnTo>
                      <a:pt x="752" y="7"/>
                    </a:lnTo>
                    <a:lnTo>
                      <a:pt x="750" y="7"/>
                    </a:lnTo>
                    <a:lnTo>
                      <a:pt x="748" y="5"/>
                    </a:lnTo>
                    <a:lnTo>
                      <a:pt x="748" y="5"/>
                    </a:lnTo>
                    <a:lnTo>
                      <a:pt x="748" y="5"/>
                    </a:lnTo>
                    <a:lnTo>
                      <a:pt x="743" y="5"/>
                    </a:lnTo>
                    <a:lnTo>
                      <a:pt x="741" y="5"/>
                    </a:lnTo>
                    <a:lnTo>
                      <a:pt x="738" y="7"/>
                    </a:lnTo>
                    <a:lnTo>
                      <a:pt x="738" y="7"/>
                    </a:lnTo>
                    <a:lnTo>
                      <a:pt x="736" y="7"/>
                    </a:lnTo>
                    <a:lnTo>
                      <a:pt x="736" y="7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3" y="7"/>
                    </a:lnTo>
                    <a:lnTo>
                      <a:pt x="733" y="7"/>
                    </a:lnTo>
                    <a:lnTo>
                      <a:pt x="733" y="5"/>
                    </a:lnTo>
                    <a:lnTo>
                      <a:pt x="733" y="5"/>
                    </a:lnTo>
                    <a:lnTo>
                      <a:pt x="731" y="2"/>
                    </a:lnTo>
                    <a:lnTo>
                      <a:pt x="726" y="2"/>
                    </a:lnTo>
                    <a:lnTo>
                      <a:pt x="726" y="2"/>
                    </a:lnTo>
                    <a:lnTo>
                      <a:pt x="724" y="0"/>
                    </a:lnTo>
                    <a:lnTo>
                      <a:pt x="724" y="0"/>
                    </a:lnTo>
                    <a:lnTo>
                      <a:pt x="722" y="2"/>
                    </a:lnTo>
                    <a:lnTo>
                      <a:pt x="719" y="2"/>
                    </a:lnTo>
                    <a:lnTo>
                      <a:pt x="717" y="2"/>
                    </a:lnTo>
                    <a:lnTo>
                      <a:pt x="717" y="2"/>
                    </a:lnTo>
                    <a:lnTo>
                      <a:pt x="717" y="5"/>
                    </a:lnTo>
                    <a:lnTo>
                      <a:pt x="717" y="5"/>
                    </a:lnTo>
                    <a:lnTo>
                      <a:pt x="717" y="5"/>
                    </a:lnTo>
                    <a:lnTo>
                      <a:pt x="717" y="7"/>
                    </a:lnTo>
                    <a:lnTo>
                      <a:pt x="717" y="7"/>
                    </a:lnTo>
                    <a:lnTo>
                      <a:pt x="715" y="7"/>
                    </a:lnTo>
                    <a:lnTo>
                      <a:pt x="715" y="5"/>
                    </a:lnTo>
                    <a:lnTo>
                      <a:pt x="715" y="5"/>
                    </a:lnTo>
                    <a:lnTo>
                      <a:pt x="715" y="5"/>
                    </a:lnTo>
                    <a:lnTo>
                      <a:pt x="712" y="5"/>
                    </a:lnTo>
                    <a:lnTo>
                      <a:pt x="712" y="5"/>
                    </a:lnTo>
                    <a:lnTo>
                      <a:pt x="710" y="5"/>
                    </a:lnTo>
                    <a:lnTo>
                      <a:pt x="707" y="7"/>
                    </a:lnTo>
                    <a:lnTo>
                      <a:pt x="705" y="9"/>
                    </a:lnTo>
                    <a:lnTo>
                      <a:pt x="703" y="12"/>
                    </a:lnTo>
                    <a:lnTo>
                      <a:pt x="700" y="12"/>
                    </a:lnTo>
                    <a:lnTo>
                      <a:pt x="698" y="12"/>
                    </a:lnTo>
                    <a:lnTo>
                      <a:pt x="696" y="12"/>
                    </a:lnTo>
                    <a:lnTo>
                      <a:pt x="696" y="12"/>
                    </a:lnTo>
                    <a:lnTo>
                      <a:pt x="696" y="12"/>
                    </a:lnTo>
                    <a:lnTo>
                      <a:pt x="696" y="14"/>
                    </a:lnTo>
                    <a:lnTo>
                      <a:pt x="693" y="16"/>
                    </a:lnTo>
                    <a:lnTo>
                      <a:pt x="691" y="16"/>
                    </a:lnTo>
                    <a:lnTo>
                      <a:pt x="688" y="16"/>
                    </a:lnTo>
                    <a:lnTo>
                      <a:pt x="688" y="16"/>
                    </a:lnTo>
                    <a:lnTo>
                      <a:pt x="686" y="16"/>
                    </a:lnTo>
                    <a:lnTo>
                      <a:pt x="681" y="12"/>
                    </a:lnTo>
                    <a:lnTo>
                      <a:pt x="681" y="12"/>
                    </a:lnTo>
                    <a:lnTo>
                      <a:pt x="677" y="12"/>
                    </a:lnTo>
                    <a:lnTo>
                      <a:pt x="674" y="12"/>
                    </a:lnTo>
                    <a:lnTo>
                      <a:pt x="674" y="12"/>
                    </a:lnTo>
                    <a:lnTo>
                      <a:pt x="674" y="12"/>
                    </a:lnTo>
                    <a:lnTo>
                      <a:pt x="670" y="12"/>
                    </a:lnTo>
                    <a:lnTo>
                      <a:pt x="662" y="12"/>
                    </a:lnTo>
                    <a:lnTo>
                      <a:pt x="662" y="12"/>
                    </a:lnTo>
                    <a:lnTo>
                      <a:pt x="660" y="12"/>
                    </a:lnTo>
                    <a:lnTo>
                      <a:pt x="658" y="12"/>
                    </a:lnTo>
                    <a:lnTo>
                      <a:pt x="655" y="12"/>
                    </a:lnTo>
                    <a:lnTo>
                      <a:pt x="651" y="14"/>
                    </a:lnTo>
                    <a:lnTo>
                      <a:pt x="651" y="14"/>
                    </a:lnTo>
                    <a:lnTo>
                      <a:pt x="651" y="14"/>
                    </a:lnTo>
                    <a:lnTo>
                      <a:pt x="648" y="12"/>
                    </a:lnTo>
                    <a:lnTo>
                      <a:pt x="646" y="12"/>
                    </a:lnTo>
                    <a:lnTo>
                      <a:pt x="639" y="14"/>
                    </a:lnTo>
                    <a:lnTo>
                      <a:pt x="639" y="14"/>
                    </a:lnTo>
                    <a:lnTo>
                      <a:pt x="636" y="14"/>
                    </a:lnTo>
                    <a:lnTo>
                      <a:pt x="636" y="14"/>
                    </a:lnTo>
                    <a:lnTo>
                      <a:pt x="636" y="14"/>
                    </a:lnTo>
                    <a:lnTo>
                      <a:pt x="634" y="14"/>
                    </a:lnTo>
                    <a:lnTo>
                      <a:pt x="632" y="14"/>
                    </a:lnTo>
                    <a:lnTo>
                      <a:pt x="632" y="14"/>
                    </a:lnTo>
                    <a:lnTo>
                      <a:pt x="629" y="16"/>
                    </a:lnTo>
                    <a:lnTo>
                      <a:pt x="625" y="16"/>
                    </a:lnTo>
                    <a:lnTo>
                      <a:pt x="620" y="14"/>
                    </a:lnTo>
                    <a:lnTo>
                      <a:pt x="618" y="16"/>
                    </a:lnTo>
                    <a:lnTo>
                      <a:pt x="615" y="16"/>
                    </a:lnTo>
                    <a:lnTo>
                      <a:pt x="613" y="16"/>
                    </a:lnTo>
                    <a:lnTo>
                      <a:pt x="608" y="21"/>
                    </a:lnTo>
                    <a:lnTo>
                      <a:pt x="608" y="21"/>
                    </a:lnTo>
                    <a:lnTo>
                      <a:pt x="606" y="21"/>
                    </a:lnTo>
                    <a:lnTo>
                      <a:pt x="603" y="21"/>
                    </a:lnTo>
                    <a:lnTo>
                      <a:pt x="601" y="21"/>
                    </a:lnTo>
                    <a:lnTo>
                      <a:pt x="596" y="21"/>
                    </a:lnTo>
                    <a:lnTo>
                      <a:pt x="594" y="23"/>
                    </a:lnTo>
                    <a:lnTo>
                      <a:pt x="592" y="23"/>
                    </a:lnTo>
                    <a:lnTo>
                      <a:pt x="592" y="23"/>
                    </a:lnTo>
                    <a:lnTo>
                      <a:pt x="594" y="26"/>
                    </a:lnTo>
                    <a:lnTo>
                      <a:pt x="594" y="26"/>
                    </a:lnTo>
                    <a:lnTo>
                      <a:pt x="592" y="28"/>
                    </a:lnTo>
                    <a:lnTo>
                      <a:pt x="589" y="28"/>
                    </a:lnTo>
                    <a:lnTo>
                      <a:pt x="589" y="28"/>
                    </a:lnTo>
                    <a:lnTo>
                      <a:pt x="587" y="28"/>
                    </a:lnTo>
                    <a:lnTo>
                      <a:pt x="587" y="28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4" y="33"/>
                    </a:lnTo>
                    <a:lnTo>
                      <a:pt x="584" y="33"/>
                    </a:lnTo>
                    <a:lnTo>
                      <a:pt x="582" y="33"/>
                    </a:lnTo>
                    <a:lnTo>
                      <a:pt x="580" y="35"/>
                    </a:lnTo>
                    <a:lnTo>
                      <a:pt x="580" y="35"/>
                    </a:lnTo>
                    <a:lnTo>
                      <a:pt x="580" y="35"/>
                    </a:lnTo>
                    <a:lnTo>
                      <a:pt x="577" y="38"/>
                    </a:lnTo>
                    <a:lnTo>
                      <a:pt x="577" y="38"/>
                    </a:lnTo>
                    <a:lnTo>
                      <a:pt x="575" y="38"/>
                    </a:lnTo>
                    <a:lnTo>
                      <a:pt x="573" y="38"/>
                    </a:lnTo>
                    <a:lnTo>
                      <a:pt x="573" y="40"/>
                    </a:lnTo>
                    <a:lnTo>
                      <a:pt x="573" y="42"/>
                    </a:lnTo>
                    <a:lnTo>
                      <a:pt x="575" y="42"/>
                    </a:lnTo>
                    <a:lnTo>
                      <a:pt x="573" y="42"/>
                    </a:lnTo>
                    <a:lnTo>
                      <a:pt x="573" y="45"/>
                    </a:lnTo>
                    <a:lnTo>
                      <a:pt x="573" y="45"/>
                    </a:lnTo>
                    <a:lnTo>
                      <a:pt x="570" y="45"/>
                    </a:lnTo>
                    <a:lnTo>
                      <a:pt x="570" y="42"/>
                    </a:lnTo>
                    <a:lnTo>
                      <a:pt x="566" y="40"/>
                    </a:lnTo>
                    <a:lnTo>
                      <a:pt x="566" y="40"/>
                    </a:lnTo>
                    <a:lnTo>
                      <a:pt x="563" y="40"/>
                    </a:lnTo>
                    <a:lnTo>
                      <a:pt x="563" y="40"/>
                    </a:lnTo>
                    <a:lnTo>
                      <a:pt x="563" y="42"/>
                    </a:lnTo>
                    <a:lnTo>
                      <a:pt x="563" y="42"/>
                    </a:lnTo>
                    <a:lnTo>
                      <a:pt x="563" y="45"/>
                    </a:lnTo>
                    <a:lnTo>
                      <a:pt x="561" y="45"/>
                    </a:lnTo>
                    <a:lnTo>
                      <a:pt x="561" y="47"/>
                    </a:lnTo>
                    <a:lnTo>
                      <a:pt x="561" y="47"/>
                    </a:lnTo>
                    <a:lnTo>
                      <a:pt x="561" y="47"/>
                    </a:lnTo>
                    <a:lnTo>
                      <a:pt x="561" y="49"/>
                    </a:lnTo>
                    <a:lnTo>
                      <a:pt x="558" y="49"/>
                    </a:lnTo>
                    <a:lnTo>
                      <a:pt x="558" y="49"/>
                    </a:lnTo>
                    <a:lnTo>
                      <a:pt x="558" y="49"/>
                    </a:lnTo>
                    <a:lnTo>
                      <a:pt x="554" y="54"/>
                    </a:lnTo>
                    <a:lnTo>
                      <a:pt x="551" y="54"/>
                    </a:lnTo>
                    <a:lnTo>
                      <a:pt x="549" y="57"/>
                    </a:lnTo>
                    <a:lnTo>
                      <a:pt x="549" y="57"/>
                    </a:lnTo>
                    <a:lnTo>
                      <a:pt x="549" y="59"/>
                    </a:lnTo>
                    <a:lnTo>
                      <a:pt x="549" y="59"/>
                    </a:lnTo>
                    <a:lnTo>
                      <a:pt x="547" y="59"/>
                    </a:lnTo>
                    <a:lnTo>
                      <a:pt x="547" y="59"/>
                    </a:lnTo>
                    <a:lnTo>
                      <a:pt x="544" y="61"/>
                    </a:lnTo>
                    <a:lnTo>
                      <a:pt x="544" y="61"/>
                    </a:lnTo>
                    <a:lnTo>
                      <a:pt x="544" y="64"/>
                    </a:lnTo>
                    <a:lnTo>
                      <a:pt x="544" y="64"/>
                    </a:lnTo>
                    <a:lnTo>
                      <a:pt x="542" y="66"/>
                    </a:lnTo>
                    <a:lnTo>
                      <a:pt x="542" y="66"/>
                    </a:lnTo>
                    <a:lnTo>
                      <a:pt x="542" y="66"/>
                    </a:lnTo>
                    <a:lnTo>
                      <a:pt x="542" y="68"/>
                    </a:lnTo>
                    <a:lnTo>
                      <a:pt x="542" y="68"/>
                    </a:lnTo>
                    <a:lnTo>
                      <a:pt x="544" y="68"/>
                    </a:lnTo>
                    <a:lnTo>
                      <a:pt x="544" y="68"/>
                    </a:lnTo>
                    <a:lnTo>
                      <a:pt x="547" y="71"/>
                    </a:lnTo>
                    <a:lnTo>
                      <a:pt x="547" y="71"/>
                    </a:lnTo>
                    <a:lnTo>
                      <a:pt x="549" y="71"/>
                    </a:lnTo>
                    <a:lnTo>
                      <a:pt x="551" y="73"/>
                    </a:lnTo>
                    <a:lnTo>
                      <a:pt x="551" y="73"/>
                    </a:lnTo>
                    <a:lnTo>
                      <a:pt x="551" y="76"/>
                    </a:lnTo>
                    <a:lnTo>
                      <a:pt x="551" y="76"/>
                    </a:lnTo>
                    <a:lnTo>
                      <a:pt x="554" y="78"/>
                    </a:lnTo>
                    <a:lnTo>
                      <a:pt x="554" y="80"/>
                    </a:lnTo>
                    <a:lnTo>
                      <a:pt x="556" y="83"/>
                    </a:lnTo>
                    <a:lnTo>
                      <a:pt x="556" y="83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90"/>
                    </a:lnTo>
                    <a:lnTo>
                      <a:pt x="558" y="90"/>
                    </a:lnTo>
                    <a:lnTo>
                      <a:pt x="558" y="92"/>
                    </a:lnTo>
                    <a:lnTo>
                      <a:pt x="558" y="92"/>
                    </a:lnTo>
                    <a:lnTo>
                      <a:pt x="558" y="94"/>
                    </a:lnTo>
                    <a:lnTo>
                      <a:pt x="558" y="94"/>
                    </a:lnTo>
                    <a:lnTo>
                      <a:pt x="563" y="97"/>
                    </a:lnTo>
                    <a:lnTo>
                      <a:pt x="563" y="97"/>
                    </a:lnTo>
                    <a:lnTo>
                      <a:pt x="563" y="99"/>
                    </a:lnTo>
                    <a:lnTo>
                      <a:pt x="563" y="99"/>
                    </a:lnTo>
                    <a:lnTo>
                      <a:pt x="563" y="102"/>
                    </a:lnTo>
                    <a:lnTo>
                      <a:pt x="563" y="102"/>
                    </a:lnTo>
                    <a:lnTo>
                      <a:pt x="563" y="104"/>
                    </a:lnTo>
                    <a:lnTo>
                      <a:pt x="563" y="104"/>
                    </a:lnTo>
                    <a:lnTo>
                      <a:pt x="563" y="104"/>
                    </a:lnTo>
                    <a:lnTo>
                      <a:pt x="566" y="104"/>
                    </a:lnTo>
                    <a:lnTo>
                      <a:pt x="566" y="106"/>
                    </a:lnTo>
                    <a:lnTo>
                      <a:pt x="566" y="106"/>
                    </a:lnTo>
                    <a:lnTo>
                      <a:pt x="563" y="109"/>
                    </a:lnTo>
                    <a:lnTo>
                      <a:pt x="561" y="111"/>
                    </a:lnTo>
                    <a:lnTo>
                      <a:pt x="561" y="113"/>
                    </a:lnTo>
                    <a:lnTo>
                      <a:pt x="561" y="113"/>
                    </a:lnTo>
                    <a:lnTo>
                      <a:pt x="561" y="116"/>
                    </a:lnTo>
                    <a:lnTo>
                      <a:pt x="563" y="118"/>
                    </a:lnTo>
                    <a:lnTo>
                      <a:pt x="566" y="120"/>
                    </a:lnTo>
                    <a:lnTo>
                      <a:pt x="566" y="120"/>
                    </a:lnTo>
                    <a:lnTo>
                      <a:pt x="566" y="123"/>
                    </a:lnTo>
                    <a:lnTo>
                      <a:pt x="563" y="125"/>
                    </a:lnTo>
                    <a:lnTo>
                      <a:pt x="561" y="128"/>
                    </a:lnTo>
                    <a:lnTo>
                      <a:pt x="558" y="128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6" y="137"/>
                    </a:lnTo>
                    <a:lnTo>
                      <a:pt x="556" y="137"/>
                    </a:lnTo>
                    <a:lnTo>
                      <a:pt x="556" y="137"/>
                    </a:lnTo>
                    <a:lnTo>
                      <a:pt x="549" y="139"/>
                    </a:lnTo>
                    <a:lnTo>
                      <a:pt x="547" y="142"/>
                    </a:lnTo>
                    <a:lnTo>
                      <a:pt x="547" y="144"/>
                    </a:lnTo>
                    <a:lnTo>
                      <a:pt x="547" y="144"/>
                    </a:lnTo>
                    <a:lnTo>
                      <a:pt x="542" y="149"/>
                    </a:lnTo>
                    <a:lnTo>
                      <a:pt x="542" y="149"/>
                    </a:lnTo>
                    <a:lnTo>
                      <a:pt x="539" y="151"/>
                    </a:lnTo>
                    <a:lnTo>
                      <a:pt x="537" y="154"/>
                    </a:lnTo>
                    <a:lnTo>
                      <a:pt x="537" y="154"/>
                    </a:lnTo>
                    <a:lnTo>
                      <a:pt x="535" y="156"/>
                    </a:lnTo>
                    <a:lnTo>
                      <a:pt x="537" y="156"/>
                    </a:lnTo>
                    <a:lnTo>
                      <a:pt x="537" y="158"/>
                    </a:lnTo>
                    <a:lnTo>
                      <a:pt x="537" y="161"/>
                    </a:lnTo>
                    <a:lnTo>
                      <a:pt x="535" y="161"/>
                    </a:lnTo>
                    <a:lnTo>
                      <a:pt x="535" y="161"/>
                    </a:lnTo>
                    <a:lnTo>
                      <a:pt x="532" y="161"/>
                    </a:lnTo>
                    <a:lnTo>
                      <a:pt x="532" y="161"/>
                    </a:lnTo>
                    <a:lnTo>
                      <a:pt x="532" y="161"/>
                    </a:lnTo>
                    <a:lnTo>
                      <a:pt x="530" y="161"/>
                    </a:lnTo>
                    <a:lnTo>
                      <a:pt x="530" y="163"/>
                    </a:lnTo>
                    <a:lnTo>
                      <a:pt x="530" y="165"/>
                    </a:lnTo>
                    <a:lnTo>
                      <a:pt x="530" y="165"/>
                    </a:lnTo>
                    <a:lnTo>
                      <a:pt x="530" y="168"/>
                    </a:lnTo>
                    <a:lnTo>
                      <a:pt x="532" y="168"/>
                    </a:lnTo>
                    <a:lnTo>
                      <a:pt x="532" y="170"/>
                    </a:lnTo>
                    <a:lnTo>
                      <a:pt x="535" y="173"/>
                    </a:lnTo>
                    <a:lnTo>
                      <a:pt x="539" y="175"/>
                    </a:lnTo>
                    <a:lnTo>
                      <a:pt x="539" y="175"/>
                    </a:lnTo>
                    <a:lnTo>
                      <a:pt x="537" y="180"/>
                    </a:lnTo>
                    <a:lnTo>
                      <a:pt x="537" y="182"/>
                    </a:lnTo>
                    <a:lnTo>
                      <a:pt x="537" y="184"/>
                    </a:lnTo>
                    <a:lnTo>
                      <a:pt x="537" y="184"/>
                    </a:lnTo>
                    <a:lnTo>
                      <a:pt x="537" y="187"/>
                    </a:lnTo>
                    <a:lnTo>
                      <a:pt x="537" y="187"/>
                    </a:lnTo>
                    <a:lnTo>
                      <a:pt x="537" y="189"/>
                    </a:lnTo>
                    <a:lnTo>
                      <a:pt x="535" y="189"/>
                    </a:lnTo>
                    <a:lnTo>
                      <a:pt x="535" y="191"/>
                    </a:lnTo>
                    <a:lnTo>
                      <a:pt x="535" y="191"/>
                    </a:lnTo>
                    <a:lnTo>
                      <a:pt x="535" y="194"/>
                    </a:lnTo>
                    <a:lnTo>
                      <a:pt x="535" y="194"/>
                    </a:lnTo>
                    <a:lnTo>
                      <a:pt x="532" y="194"/>
                    </a:lnTo>
                    <a:lnTo>
                      <a:pt x="530" y="194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28" y="196"/>
                    </a:lnTo>
                    <a:lnTo>
                      <a:pt x="528" y="196"/>
                    </a:lnTo>
                    <a:lnTo>
                      <a:pt x="525" y="196"/>
                    </a:lnTo>
                    <a:lnTo>
                      <a:pt x="525" y="196"/>
                    </a:lnTo>
                    <a:lnTo>
                      <a:pt x="525" y="199"/>
                    </a:lnTo>
                    <a:lnTo>
                      <a:pt x="521" y="199"/>
                    </a:lnTo>
                    <a:lnTo>
                      <a:pt x="513" y="199"/>
                    </a:lnTo>
                    <a:lnTo>
                      <a:pt x="506" y="201"/>
                    </a:lnTo>
                    <a:lnTo>
                      <a:pt x="506" y="201"/>
                    </a:lnTo>
                    <a:lnTo>
                      <a:pt x="502" y="199"/>
                    </a:lnTo>
                    <a:lnTo>
                      <a:pt x="497" y="199"/>
                    </a:lnTo>
                    <a:lnTo>
                      <a:pt x="497" y="199"/>
                    </a:lnTo>
                    <a:lnTo>
                      <a:pt x="495" y="199"/>
                    </a:lnTo>
                    <a:lnTo>
                      <a:pt x="492" y="199"/>
                    </a:lnTo>
                    <a:lnTo>
                      <a:pt x="480" y="194"/>
                    </a:lnTo>
                    <a:lnTo>
                      <a:pt x="478" y="194"/>
                    </a:lnTo>
                    <a:lnTo>
                      <a:pt x="476" y="194"/>
                    </a:lnTo>
                    <a:lnTo>
                      <a:pt x="473" y="194"/>
                    </a:lnTo>
                    <a:lnTo>
                      <a:pt x="473" y="196"/>
                    </a:lnTo>
                    <a:lnTo>
                      <a:pt x="473" y="196"/>
                    </a:lnTo>
                    <a:lnTo>
                      <a:pt x="473" y="196"/>
                    </a:lnTo>
                    <a:lnTo>
                      <a:pt x="473" y="199"/>
                    </a:lnTo>
                    <a:lnTo>
                      <a:pt x="473" y="199"/>
                    </a:lnTo>
                    <a:lnTo>
                      <a:pt x="471" y="201"/>
                    </a:lnTo>
                    <a:lnTo>
                      <a:pt x="471" y="201"/>
                    </a:lnTo>
                    <a:lnTo>
                      <a:pt x="473" y="203"/>
                    </a:lnTo>
                    <a:lnTo>
                      <a:pt x="473" y="203"/>
                    </a:lnTo>
                    <a:lnTo>
                      <a:pt x="476" y="206"/>
                    </a:lnTo>
                    <a:lnTo>
                      <a:pt x="476" y="206"/>
                    </a:lnTo>
                    <a:lnTo>
                      <a:pt x="476" y="208"/>
                    </a:lnTo>
                    <a:lnTo>
                      <a:pt x="478" y="210"/>
                    </a:lnTo>
                    <a:lnTo>
                      <a:pt x="478" y="210"/>
                    </a:lnTo>
                    <a:lnTo>
                      <a:pt x="478" y="213"/>
                    </a:lnTo>
                    <a:lnTo>
                      <a:pt x="478" y="213"/>
                    </a:lnTo>
                    <a:lnTo>
                      <a:pt x="480" y="213"/>
                    </a:lnTo>
                    <a:lnTo>
                      <a:pt x="480" y="213"/>
                    </a:lnTo>
                    <a:lnTo>
                      <a:pt x="483" y="213"/>
                    </a:lnTo>
                    <a:lnTo>
                      <a:pt x="485" y="213"/>
                    </a:lnTo>
                    <a:lnTo>
                      <a:pt x="485" y="215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20"/>
                    </a:lnTo>
                    <a:lnTo>
                      <a:pt x="490" y="220"/>
                    </a:lnTo>
                    <a:lnTo>
                      <a:pt x="490" y="220"/>
                    </a:lnTo>
                    <a:lnTo>
                      <a:pt x="490" y="220"/>
                    </a:lnTo>
                    <a:lnTo>
                      <a:pt x="487" y="225"/>
                    </a:lnTo>
                    <a:lnTo>
                      <a:pt x="487" y="227"/>
                    </a:lnTo>
                    <a:lnTo>
                      <a:pt x="487" y="227"/>
                    </a:lnTo>
                    <a:lnTo>
                      <a:pt x="487" y="229"/>
                    </a:lnTo>
                    <a:lnTo>
                      <a:pt x="490" y="229"/>
                    </a:lnTo>
                    <a:lnTo>
                      <a:pt x="490" y="229"/>
                    </a:lnTo>
                    <a:lnTo>
                      <a:pt x="492" y="229"/>
                    </a:lnTo>
                    <a:lnTo>
                      <a:pt x="492" y="232"/>
                    </a:lnTo>
                    <a:lnTo>
                      <a:pt x="492" y="232"/>
                    </a:lnTo>
                    <a:lnTo>
                      <a:pt x="492" y="232"/>
                    </a:lnTo>
                    <a:lnTo>
                      <a:pt x="495" y="234"/>
                    </a:lnTo>
                    <a:lnTo>
                      <a:pt x="497" y="236"/>
                    </a:lnTo>
                    <a:lnTo>
                      <a:pt x="495" y="239"/>
                    </a:lnTo>
                    <a:lnTo>
                      <a:pt x="487" y="246"/>
                    </a:lnTo>
                    <a:lnTo>
                      <a:pt x="485" y="248"/>
                    </a:lnTo>
                    <a:lnTo>
                      <a:pt x="485" y="246"/>
                    </a:lnTo>
                    <a:lnTo>
                      <a:pt x="483" y="246"/>
                    </a:lnTo>
                    <a:lnTo>
                      <a:pt x="483" y="246"/>
                    </a:lnTo>
                    <a:lnTo>
                      <a:pt x="480" y="251"/>
                    </a:lnTo>
                    <a:lnTo>
                      <a:pt x="480" y="251"/>
                    </a:lnTo>
                    <a:lnTo>
                      <a:pt x="480" y="251"/>
                    </a:lnTo>
                    <a:lnTo>
                      <a:pt x="478" y="251"/>
                    </a:lnTo>
                    <a:lnTo>
                      <a:pt x="478" y="251"/>
                    </a:lnTo>
                    <a:lnTo>
                      <a:pt x="473" y="253"/>
                    </a:lnTo>
                    <a:lnTo>
                      <a:pt x="471" y="253"/>
                    </a:lnTo>
                    <a:lnTo>
                      <a:pt x="469" y="251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7" y="255"/>
                    </a:lnTo>
                    <a:lnTo>
                      <a:pt x="454" y="255"/>
                    </a:lnTo>
                    <a:lnTo>
                      <a:pt x="454" y="258"/>
                    </a:lnTo>
                    <a:lnTo>
                      <a:pt x="452" y="258"/>
                    </a:lnTo>
                    <a:lnTo>
                      <a:pt x="452" y="260"/>
                    </a:lnTo>
                    <a:lnTo>
                      <a:pt x="452" y="265"/>
                    </a:lnTo>
                    <a:lnTo>
                      <a:pt x="452" y="267"/>
                    </a:lnTo>
                    <a:lnTo>
                      <a:pt x="452" y="267"/>
                    </a:lnTo>
                    <a:lnTo>
                      <a:pt x="452" y="270"/>
                    </a:lnTo>
                    <a:lnTo>
                      <a:pt x="450" y="272"/>
                    </a:lnTo>
                    <a:lnTo>
                      <a:pt x="447" y="272"/>
                    </a:lnTo>
                    <a:lnTo>
                      <a:pt x="447" y="272"/>
                    </a:lnTo>
                    <a:lnTo>
                      <a:pt x="447" y="274"/>
                    </a:lnTo>
                    <a:lnTo>
                      <a:pt x="447" y="274"/>
                    </a:lnTo>
                    <a:lnTo>
                      <a:pt x="447" y="274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9"/>
                    </a:lnTo>
                    <a:lnTo>
                      <a:pt x="450" y="281"/>
                    </a:lnTo>
                    <a:lnTo>
                      <a:pt x="450" y="281"/>
                    </a:lnTo>
                    <a:lnTo>
                      <a:pt x="447" y="286"/>
                    </a:lnTo>
                    <a:lnTo>
                      <a:pt x="445" y="286"/>
                    </a:lnTo>
                    <a:lnTo>
                      <a:pt x="443" y="286"/>
                    </a:lnTo>
                    <a:lnTo>
                      <a:pt x="443" y="288"/>
                    </a:lnTo>
                    <a:lnTo>
                      <a:pt x="440" y="291"/>
                    </a:lnTo>
                    <a:lnTo>
                      <a:pt x="440" y="293"/>
                    </a:lnTo>
                    <a:lnTo>
                      <a:pt x="440" y="296"/>
                    </a:lnTo>
                    <a:lnTo>
                      <a:pt x="440" y="298"/>
                    </a:lnTo>
                    <a:lnTo>
                      <a:pt x="443" y="300"/>
                    </a:lnTo>
                    <a:lnTo>
                      <a:pt x="443" y="303"/>
                    </a:lnTo>
                    <a:lnTo>
                      <a:pt x="443" y="303"/>
                    </a:lnTo>
                    <a:lnTo>
                      <a:pt x="440" y="305"/>
                    </a:lnTo>
                    <a:lnTo>
                      <a:pt x="440" y="310"/>
                    </a:lnTo>
                    <a:lnTo>
                      <a:pt x="440" y="312"/>
                    </a:lnTo>
                    <a:lnTo>
                      <a:pt x="440" y="312"/>
                    </a:lnTo>
                    <a:lnTo>
                      <a:pt x="443" y="319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0" y="326"/>
                    </a:lnTo>
                    <a:lnTo>
                      <a:pt x="440" y="329"/>
                    </a:lnTo>
                    <a:lnTo>
                      <a:pt x="433" y="336"/>
                    </a:lnTo>
                    <a:lnTo>
                      <a:pt x="433" y="338"/>
                    </a:lnTo>
                    <a:lnTo>
                      <a:pt x="433" y="338"/>
                    </a:lnTo>
                    <a:lnTo>
                      <a:pt x="431" y="338"/>
                    </a:lnTo>
                    <a:lnTo>
                      <a:pt x="431" y="341"/>
                    </a:lnTo>
                    <a:lnTo>
                      <a:pt x="428" y="343"/>
                    </a:lnTo>
                    <a:lnTo>
                      <a:pt x="426" y="343"/>
                    </a:lnTo>
                    <a:lnTo>
                      <a:pt x="424" y="343"/>
                    </a:lnTo>
                    <a:lnTo>
                      <a:pt x="424" y="343"/>
                    </a:lnTo>
                    <a:lnTo>
                      <a:pt x="419" y="345"/>
                    </a:lnTo>
                    <a:lnTo>
                      <a:pt x="416" y="345"/>
                    </a:lnTo>
                    <a:lnTo>
                      <a:pt x="416" y="343"/>
                    </a:lnTo>
                    <a:lnTo>
                      <a:pt x="414" y="341"/>
                    </a:lnTo>
                    <a:lnTo>
                      <a:pt x="412" y="338"/>
                    </a:lnTo>
                    <a:lnTo>
                      <a:pt x="412" y="338"/>
                    </a:lnTo>
                    <a:lnTo>
                      <a:pt x="412" y="336"/>
                    </a:lnTo>
                    <a:lnTo>
                      <a:pt x="412" y="336"/>
                    </a:lnTo>
                    <a:lnTo>
                      <a:pt x="412" y="333"/>
                    </a:lnTo>
                    <a:lnTo>
                      <a:pt x="407" y="333"/>
                    </a:lnTo>
                    <a:lnTo>
                      <a:pt x="405" y="331"/>
                    </a:lnTo>
                    <a:lnTo>
                      <a:pt x="402" y="331"/>
                    </a:lnTo>
                    <a:lnTo>
                      <a:pt x="402" y="331"/>
                    </a:lnTo>
                    <a:lnTo>
                      <a:pt x="400" y="331"/>
                    </a:lnTo>
                    <a:lnTo>
                      <a:pt x="398" y="333"/>
                    </a:lnTo>
                    <a:lnTo>
                      <a:pt x="398" y="333"/>
                    </a:lnTo>
                    <a:lnTo>
                      <a:pt x="398" y="333"/>
                    </a:lnTo>
                    <a:lnTo>
                      <a:pt x="398" y="336"/>
                    </a:lnTo>
                    <a:lnTo>
                      <a:pt x="400" y="336"/>
                    </a:lnTo>
                    <a:lnTo>
                      <a:pt x="402" y="336"/>
                    </a:lnTo>
                    <a:lnTo>
                      <a:pt x="405" y="336"/>
                    </a:lnTo>
                    <a:lnTo>
                      <a:pt x="405" y="336"/>
                    </a:lnTo>
                    <a:lnTo>
                      <a:pt x="402" y="336"/>
                    </a:lnTo>
                    <a:lnTo>
                      <a:pt x="402" y="338"/>
                    </a:lnTo>
                    <a:lnTo>
                      <a:pt x="402" y="338"/>
                    </a:lnTo>
                    <a:lnTo>
                      <a:pt x="400" y="338"/>
                    </a:lnTo>
                    <a:lnTo>
                      <a:pt x="393" y="336"/>
                    </a:lnTo>
                    <a:lnTo>
                      <a:pt x="393" y="336"/>
                    </a:lnTo>
                    <a:lnTo>
                      <a:pt x="390" y="336"/>
                    </a:lnTo>
                    <a:lnTo>
                      <a:pt x="388" y="336"/>
                    </a:lnTo>
                    <a:lnTo>
                      <a:pt x="388" y="333"/>
                    </a:lnTo>
                    <a:lnTo>
                      <a:pt x="388" y="333"/>
                    </a:lnTo>
                    <a:lnTo>
                      <a:pt x="386" y="333"/>
                    </a:lnTo>
                    <a:lnTo>
                      <a:pt x="386" y="331"/>
                    </a:lnTo>
                    <a:lnTo>
                      <a:pt x="383" y="331"/>
                    </a:lnTo>
                    <a:lnTo>
                      <a:pt x="383" y="331"/>
                    </a:lnTo>
                    <a:lnTo>
                      <a:pt x="381" y="333"/>
                    </a:lnTo>
                    <a:lnTo>
                      <a:pt x="381" y="336"/>
                    </a:lnTo>
                    <a:lnTo>
                      <a:pt x="381" y="336"/>
                    </a:lnTo>
                    <a:lnTo>
                      <a:pt x="381" y="336"/>
                    </a:lnTo>
                    <a:lnTo>
                      <a:pt x="379" y="338"/>
                    </a:lnTo>
                    <a:lnTo>
                      <a:pt x="379" y="338"/>
                    </a:lnTo>
                    <a:lnTo>
                      <a:pt x="379" y="341"/>
                    </a:lnTo>
                    <a:lnTo>
                      <a:pt x="379" y="341"/>
                    </a:lnTo>
                    <a:lnTo>
                      <a:pt x="374" y="341"/>
                    </a:lnTo>
                    <a:lnTo>
                      <a:pt x="374" y="343"/>
                    </a:lnTo>
                    <a:lnTo>
                      <a:pt x="374" y="343"/>
                    </a:lnTo>
                    <a:lnTo>
                      <a:pt x="374" y="343"/>
                    </a:lnTo>
                    <a:lnTo>
                      <a:pt x="372" y="343"/>
                    </a:lnTo>
                    <a:lnTo>
                      <a:pt x="369" y="343"/>
                    </a:lnTo>
                    <a:lnTo>
                      <a:pt x="369" y="343"/>
                    </a:lnTo>
                    <a:lnTo>
                      <a:pt x="367" y="343"/>
                    </a:lnTo>
                    <a:lnTo>
                      <a:pt x="364" y="348"/>
                    </a:lnTo>
                    <a:lnTo>
                      <a:pt x="362" y="348"/>
                    </a:lnTo>
                    <a:lnTo>
                      <a:pt x="362" y="350"/>
                    </a:lnTo>
                    <a:lnTo>
                      <a:pt x="360" y="350"/>
                    </a:lnTo>
                    <a:lnTo>
                      <a:pt x="357" y="350"/>
                    </a:lnTo>
                    <a:lnTo>
                      <a:pt x="355" y="350"/>
                    </a:lnTo>
                    <a:lnTo>
                      <a:pt x="353" y="350"/>
                    </a:lnTo>
                    <a:lnTo>
                      <a:pt x="353" y="350"/>
                    </a:lnTo>
                    <a:lnTo>
                      <a:pt x="353" y="352"/>
                    </a:lnTo>
                    <a:lnTo>
                      <a:pt x="353" y="352"/>
                    </a:lnTo>
                    <a:lnTo>
                      <a:pt x="355" y="352"/>
                    </a:lnTo>
                    <a:lnTo>
                      <a:pt x="355" y="355"/>
                    </a:lnTo>
                    <a:lnTo>
                      <a:pt x="355" y="357"/>
                    </a:lnTo>
                    <a:lnTo>
                      <a:pt x="355" y="357"/>
                    </a:lnTo>
                    <a:lnTo>
                      <a:pt x="357" y="357"/>
                    </a:lnTo>
                    <a:lnTo>
                      <a:pt x="362" y="357"/>
                    </a:lnTo>
                    <a:lnTo>
                      <a:pt x="364" y="357"/>
                    </a:lnTo>
                    <a:lnTo>
                      <a:pt x="364" y="359"/>
                    </a:lnTo>
                    <a:lnTo>
                      <a:pt x="362" y="362"/>
                    </a:lnTo>
                    <a:lnTo>
                      <a:pt x="362" y="362"/>
                    </a:lnTo>
                    <a:lnTo>
                      <a:pt x="360" y="362"/>
                    </a:lnTo>
                    <a:lnTo>
                      <a:pt x="360" y="362"/>
                    </a:lnTo>
                    <a:lnTo>
                      <a:pt x="357" y="362"/>
                    </a:lnTo>
                    <a:lnTo>
                      <a:pt x="357" y="364"/>
                    </a:lnTo>
                    <a:lnTo>
                      <a:pt x="355" y="364"/>
                    </a:lnTo>
                    <a:lnTo>
                      <a:pt x="353" y="367"/>
                    </a:lnTo>
                    <a:lnTo>
                      <a:pt x="350" y="367"/>
                    </a:lnTo>
                    <a:lnTo>
                      <a:pt x="348" y="367"/>
                    </a:lnTo>
                    <a:lnTo>
                      <a:pt x="346" y="367"/>
                    </a:lnTo>
                    <a:lnTo>
                      <a:pt x="343" y="369"/>
                    </a:lnTo>
                    <a:lnTo>
                      <a:pt x="341" y="369"/>
                    </a:lnTo>
                    <a:lnTo>
                      <a:pt x="338" y="369"/>
                    </a:lnTo>
                    <a:lnTo>
                      <a:pt x="336" y="369"/>
                    </a:lnTo>
                    <a:lnTo>
                      <a:pt x="334" y="369"/>
                    </a:lnTo>
                    <a:lnTo>
                      <a:pt x="334" y="369"/>
                    </a:lnTo>
                    <a:lnTo>
                      <a:pt x="331" y="367"/>
                    </a:lnTo>
                    <a:lnTo>
                      <a:pt x="329" y="367"/>
                    </a:lnTo>
                    <a:lnTo>
                      <a:pt x="329" y="367"/>
                    </a:lnTo>
                    <a:lnTo>
                      <a:pt x="327" y="367"/>
                    </a:lnTo>
                    <a:lnTo>
                      <a:pt x="327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4"/>
                    </a:lnTo>
                    <a:lnTo>
                      <a:pt x="324" y="364"/>
                    </a:lnTo>
                    <a:lnTo>
                      <a:pt x="324" y="362"/>
                    </a:lnTo>
                    <a:lnTo>
                      <a:pt x="324" y="362"/>
                    </a:lnTo>
                    <a:lnTo>
                      <a:pt x="320" y="362"/>
                    </a:lnTo>
                    <a:lnTo>
                      <a:pt x="317" y="364"/>
                    </a:lnTo>
                    <a:lnTo>
                      <a:pt x="315" y="364"/>
                    </a:lnTo>
                    <a:lnTo>
                      <a:pt x="312" y="367"/>
                    </a:lnTo>
                    <a:lnTo>
                      <a:pt x="312" y="367"/>
                    </a:lnTo>
                    <a:lnTo>
                      <a:pt x="310" y="369"/>
                    </a:lnTo>
                    <a:lnTo>
                      <a:pt x="308" y="369"/>
                    </a:lnTo>
                    <a:lnTo>
                      <a:pt x="308" y="369"/>
                    </a:lnTo>
                    <a:lnTo>
                      <a:pt x="305" y="376"/>
                    </a:lnTo>
                    <a:lnTo>
                      <a:pt x="305" y="378"/>
                    </a:lnTo>
                    <a:lnTo>
                      <a:pt x="301" y="383"/>
                    </a:lnTo>
                    <a:lnTo>
                      <a:pt x="298" y="383"/>
                    </a:lnTo>
                    <a:lnTo>
                      <a:pt x="291" y="386"/>
                    </a:lnTo>
                    <a:lnTo>
                      <a:pt x="291" y="386"/>
                    </a:lnTo>
                    <a:lnTo>
                      <a:pt x="289" y="386"/>
                    </a:lnTo>
                    <a:lnTo>
                      <a:pt x="284" y="407"/>
                    </a:lnTo>
                    <a:lnTo>
                      <a:pt x="284" y="409"/>
                    </a:lnTo>
                    <a:lnTo>
                      <a:pt x="286" y="412"/>
                    </a:lnTo>
                    <a:lnTo>
                      <a:pt x="286" y="412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6" y="416"/>
                    </a:lnTo>
                    <a:lnTo>
                      <a:pt x="286" y="423"/>
                    </a:lnTo>
                    <a:lnTo>
                      <a:pt x="286" y="428"/>
                    </a:lnTo>
                    <a:lnTo>
                      <a:pt x="286" y="428"/>
                    </a:lnTo>
                    <a:lnTo>
                      <a:pt x="284" y="435"/>
                    </a:lnTo>
                    <a:lnTo>
                      <a:pt x="282" y="438"/>
                    </a:lnTo>
                    <a:lnTo>
                      <a:pt x="282" y="440"/>
                    </a:lnTo>
                    <a:lnTo>
                      <a:pt x="282" y="440"/>
                    </a:lnTo>
                    <a:lnTo>
                      <a:pt x="284" y="440"/>
                    </a:lnTo>
                    <a:lnTo>
                      <a:pt x="286" y="442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6" y="445"/>
                    </a:lnTo>
                    <a:lnTo>
                      <a:pt x="286" y="447"/>
                    </a:lnTo>
                    <a:lnTo>
                      <a:pt x="284" y="449"/>
                    </a:lnTo>
                    <a:lnTo>
                      <a:pt x="282" y="452"/>
                    </a:lnTo>
                    <a:lnTo>
                      <a:pt x="277" y="454"/>
                    </a:lnTo>
                    <a:lnTo>
                      <a:pt x="270" y="454"/>
                    </a:lnTo>
                    <a:lnTo>
                      <a:pt x="267" y="457"/>
                    </a:lnTo>
                    <a:lnTo>
                      <a:pt x="265" y="457"/>
                    </a:lnTo>
                    <a:lnTo>
                      <a:pt x="260" y="459"/>
                    </a:lnTo>
                    <a:lnTo>
                      <a:pt x="258" y="459"/>
                    </a:lnTo>
                    <a:lnTo>
                      <a:pt x="256" y="459"/>
                    </a:lnTo>
                    <a:lnTo>
                      <a:pt x="253" y="461"/>
                    </a:lnTo>
                    <a:lnTo>
                      <a:pt x="249" y="461"/>
                    </a:lnTo>
                    <a:lnTo>
                      <a:pt x="246" y="461"/>
                    </a:lnTo>
                    <a:lnTo>
                      <a:pt x="244" y="464"/>
                    </a:lnTo>
                    <a:lnTo>
                      <a:pt x="239" y="464"/>
                    </a:lnTo>
                    <a:lnTo>
                      <a:pt x="237" y="466"/>
                    </a:lnTo>
                    <a:lnTo>
                      <a:pt x="234" y="466"/>
                    </a:lnTo>
                    <a:lnTo>
                      <a:pt x="232" y="466"/>
                    </a:lnTo>
                    <a:lnTo>
                      <a:pt x="227" y="468"/>
                    </a:lnTo>
                    <a:lnTo>
                      <a:pt x="220" y="471"/>
                    </a:lnTo>
                    <a:lnTo>
                      <a:pt x="218" y="471"/>
                    </a:lnTo>
                    <a:lnTo>
                      <a:pt x="208" y="468"/>
                    </a:lnTo>
                    <a:lnTo>
                      <a:pt x="201" y="468"/>
                    </a:lnTo>
                    <a:lnTo>
                      <a:pt x="192" y="468"/>
                    </a:lnTo>
                    <a:lnTo>
                      <a:pt x="192" y="468"/>
                    </a:lnTo>
                    <a:lnTo>
                      <a:pt x="178" y="473"/>
                    </a:lnTo>
                    <a:lnTo>
                      <a:pt x="175" y="473"/>
                    </a:lnTo>
                    <a:lnTo>
                      <a:pt x="173" y="475"/>
                    </a:lnTo>
                    <a:lnTo>
                      <a:pt x="173" y="478"/>
                    </a:lnTo>
                    <a:lnTo>
                      <a:pt x="171" y="480"/>
                    </a:lnTo>
                    <a:lnTo>
                      <a:pt x="163" y="475"/>
                    </a:lnTo>
                    <a:lnTo>
                      <a:pt x="154" y="475"/>
                    </a:lnTo>
                    <a:lnTo>
                      <a:pt x="145" y="473"/>
                    </a:lnTo>
                    <a:lnTo>
                      <a:pt x="135" y="473"/>
                    </a:lnTo>
                    <a:lnTo>
                      <a:pt x="133" y="473"/>
                    </a:lnTo>
                    <a:lnTo>
                      <a:pt x="130" y="473"/>
                    </a:lnTo>
                    <a:lnTo>
                      <a:pt x="128" y="473"/>
                    </a:lnTo>
                    <a:lnTo>
                      <a:pt x="123" y="475"/>
                    </a:lnTo>
                    <a:lnTo>
                      <a:pt x="121" y="475"/>
                    </a:lnTo>
                    <a:lnTo>
                      <a:pt x="118" y="475"/>
                    </a:lnTo>
                    <a:lnTo>
                      <a:pt x="114" y="475"/>
                    </a:lnTo>
                    <a:lnTo>
                      <a:pt x="111" y="475"/>
                    </a:lnTo>
                    <a:lnTo>
                      <a:pt x="109" y="475"/>
                    </a:lnTo>
                    <a:lnTo>
                      <a:pt x="107" y="475"/>
                    </a:lnTo>
                    <a:lnTo>
                      <a:pt x="104" y="475"/>
                    </a:lnTo>
                    <a:lnTo>
                      <a:pt x="102" y="475"/>
                    </a:lnTo>
                    <a:lnTo>
                      <a:pt x="97" y="478"/>
                    </a:lnTo>
                    <a:lnTo>
                      <a:pt x="95" y="478"/>
                    </a:lnTo>
                    <a:lnTo>
                      <a:pt x="92" y="478"/>
                    </a:lnTo>
                    <a:lnTo>
                      <a:pt x="85" y="478"/>
                    </a:lnTo>
                    <a:lnTo>
                      <a:pt x="81" y="478"/>
                    </a:lnTo>
                    <a:lnTo>
                      <a:pt x="76" y="475"/>
                    </a:lnTo>
                    <a:lnTo>
                      <a:pt x="71" y="473"/>
                    </a:lnTo>
                    <a:lnTo>
                      <a:pt x="66" y="473"/>
                    </a:lnTo>
                    <a:lnTo>
                      <a:pt x="62" y="471"/>
                    </a:lnTo>
                    <a:lnTo>
                      <a:pt x="59" y="471"/>
                    </a:lnTo>
                    <a:lnTo>
                      <a:pt x="55" y="468"/>
                    </a:lnTo>
                    <a:lnTo>
                      <a:pt x="50" y="466"/>
                    </a:lnTo>
                    <a:lnTo>
                      <a:pt x="45" y="466"/>
                    </a:lnTo>
                    <a:lnTo>
                      <a:pt x="40" y="464"/>
                    </a:lnTo>
                    <a:lnTo>
                      <a:pt x="36" y="464"/>
                    </a:lnTo>
                    <a:lnTo>
                      <a:pt x="33" y="461"/>
                    </a:lnTo>
                    <a:lnTo>
                      <a:pt x="29" y="459"/>
                    </a:lnTo>
                    <a:lnTo>
                      <a:pt x="24" y="459"/>
                    </a:lnTo>
                    <a:lnTo>
                      <a:pt x="19" y="457"/>
                    </a:lnTo>
                    <a:lnTo>
                      <a:pt x="14" y="457"/>
                    </a:lnTo>
                    <a:lnTo>
                      <a:pt x="10" y="454"/>
                    </a:lnTo>
                    <a:lnTo>
                      <a:pt x="7" y="452"/>
                    </a:lnTo>
                    <a:lnTo>
                      <a:pt x="3" y="452"/>
                    </a:lnTo>
                    <a:lnTo>
                      <a:pt x="0" y="452"/>
                    </a:lnTo>
                    <a:lnTo>
                      <a:pt x="5" y="457"/>
                    </a:lnTo>
                    <a:lnTo>
                      <a:pt x="7" y="459"/>
                    </a:lnTo>
                    <a:lnTo>
                      <a:pt x="12" y="464"/>
                    </a:lnTo>
                    <a:lnTo>
                      <a:pt x="14" y="468"/>
                    </a:lnTo>
                    <a:lnTo>
                      <a:pt x="19" y="473"/>
                    </a:lnTo>
                    <a:lnTo>
                      <a:pt x="24" y="478"/>
                    </a:lnTo>
                    <a:lnTo>
                      <a:pt x="24" y="478"/>
                    </a:lnTo>
                    <a:lnTo>
                      <a:pt x="26" y="480"/>
                    </a:lnTo>
                    <a:lnTo>
                      <a:pt x="26" y="480"/>
                    </a:lnTo>
                    <a:lnTo>
                      <a:pt x="26" y="480"/>
                    </a:lnTo>
                    <a:lnTo>
                      <a:pt x="26" y="483"/>
                    </a:lnTo>
                    <a:lnTo>
                      <a:pt x="26" y="485"/>
                    </a:lnTo>
                    <a:lnTo>
                      <a:pt x="26" y="485"/>
                    </a:lnTo>
                    <a:lnTo>
                      <a:pt x="26" y="487"/>
                    </a:lnTo>
                    <a:lnTo>
                      <a:pt x="29" y="490"/>
                    </a:lnTo>
                    <a:lnTo>
                      <a:pt x="29" y="490"/>
                    </a:lnTo>
                    <a:lnTo>
                      <a:pt x="29" y="490"/>
                    </a:lnTo>
                    <a:lnTo>
                      <a:pt x="29" y="492"/>
                    </a:lnTo>
                    <a:lnTo>
                      <a:pt x="31" y="492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3" y="494"/>
                    </a:lnTo>
                    <a:lnTo>
                      <a:pt x="33" y="497"/>
                    </a:lnTo>
                    <a:lnTo>
                      <a:pt x="33" y="497"/>
                    </a:lnTo>
                    <a:lnTo>
                      <a:pt x="33" y="497"/>
                    </a:lnTo>
                    <a:lnTo>
                      <a:pt x="36" y="497"/>
                    </a:lnTo>
                    <a:lnTo>
                      <a:pt x="36" y="497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501"/>
                    </a:lnTo>
                    <a:lnTo>
                      <a:pt x="36" y="501"/>
                    </a:lnTo>
                    <a:lnTo>
                      <a:pt x="36" y="501"/>
                    </a:lnTo>
                    <a:lnTo>
                      <a:pt x="36" y="501"/>
                    </a:lnTo>
                    <a:lnTo>
                      <a:pt x="38" y="506"/>
                    </a:lnTo>
                    <a:lnTo>
                      <a:pt x="38" y="509"/>
                    </a:lnTo>
                    <a:lnTo>
                      <a:pt x="38" y="509"/>
                    </a:lnTo>
                    <a:lnTo>
                      <a:pt x="38" y="511"/>
                    </a:lnTo>
                    <a:lnTo>
                      <a:pt x="40" y="511"/>
                    </a:lnTo>
                    <a:lnTo>
                      <a:pt x="43" y="516"/>
                    </a:lnTo>
                    <a:lnTo>
                      <a:pt x="43" y="516"/>
                    </a:lnTo>
                    <a:lnTo>
                      <a:pt x="48" y="520"/>
                    </a:lnTo>
                    <a:lnTo>
                      <a:pt x="50" y="525"/>
                    </a:lnTo>
                    <a:lnTo>
                      <a:pt x="55" y="528"/>
                    </a:lnTo>
                    <a:lnTo>
                      <a:pt x="55" y="530"/>
                    </a:lnTo>
                    <a:lnTo>
                      <a:pt x="57" y="530"/>
                    </a:lnTo>
                    <a:lnTo>
                      <a:pt x="59" y="530"/>
                    </a:lnTo>
                    <a:lnTo>
                      <a:pt x="62" y="532"/>
                    </a:lnTo>
                    <a:lnTo>
                      <a:pt x="64" y="532"/>
                    </a:lnTo>
                    <a:lnTo>
                      <a:pt x="66" y="532"/>
                    </a:lnTo>
                    <a:lnTo>
                      <a:pt x="69" y="532"/>
                    </a:lnTo>
                    <a:lnTo>
                      <a:pt x="74" y="535"/>
                    </a:lnTo>
                    <a:lnTo>
                      <a:pt x="81" y="537"/>
                    </a:lnTo>
                    <a:lnTo>
                      <a:pt x="81" y="537"/>
                    </a:lnTo>
                    <a:lnTo>
                      <a:pt x="83" y="537"/>
                    </a:lnTo>
                    <a:lnTo>
                      <a:pt x="83" y="539"/>
                    </a:lnTo>
                    <a:lnTo>
                      <a:pt x="83" y="539"/>
                    </a:lnTo>
                    <a:lnTo>
                      <a:pt x="85" y="539"/>
                    </a:lnTo>
                    <a:lnTo>
                      <a:pt x="85" y="539"/>
                    </a:lnTo>
                    <a:lnTo>
                      <a:pt x="85" y="542"/>
                    </a:lnTo>
                    <a:lnTo>
                      <a:pt x="85" y="542"/>
                    </a:lnTo>
                    <a:lnTo>
                      <a:pt x="85" y="542"/>
                    </a:lnTo>
                    <a:lnTo>
                      <a:pt x="88" y="544"/>
                    </a:lnTo>
                    <a:lnTo>
                      <a:pt x="90" y="546"/>
                    </a:lnTo>
                    <a:lnTo>
                      <a:pt x="92" y="549"/>
                    </a:lnTo>
                    <a:lnTo>
                      <a:pt x="100" y="546"/>
                    </a:lnTo>
                    <a:lnTo>
                      <a:pt x="102" y="546"/>
                    </a:lnTo>
                    <a:lnTo>
                      <a:pt x="102" y="549"/>
                    </a:lnTo>
                    <a:lnTo>
                      <a:pt x="100" y="556"/>
                    </a:lnTo>
                    <a:lnTo>
                      <a:pt x="100" y="561"/>
                    </a:lnTo>
                    <a:lnTo>
                      <a:pt x="102" y="565"/>
                    </a:lnTo>
                    <a:lnTo>
                      <a:pt x="102" y="572"/>
                    </a:lnTo>
                    <a:lnTo>
                      <a:pt x="102" y="575"/>
                    </a:lnTo>
                    <a:lnTo>
                      <a:pt x="102" y="580"/>
                    </a:lnTo>
                    <a:lnTo>
                      <a:pt x="104" y="582"/>
                    </a:lnTo>
                    <a:lnTo>
                      <a:pt x="104" y="589"/>
                    </a:lnTo>
                    <a:lnTo>
                      <a:pt x="104" y="591"/>
                    </a:lnTo>
                    <a:lnTo>
                      <a:pt x="104" y="594"/>
                    </a:lnTo>
                    <a:lnTo>
                      <a:pt x="102" y="601"/>
                    </a:lnTo>
                    <a:lnTo>
                      <a:pt x="102" y="601"/>
                    </a:lnTo>
                    <a:lnTo>
                      <a:pt x="102" y="601"/>
                    </a:lnTo>
                    <a:lnTo>
                      <a:pt x="102" y="603"/>
                    </a:lnTo>
                    <a:lnTo>
                      <a:pt x="102" y="603"/>
                    </a:lnTo>
                    <a:lnTo>
                      <a:pt x="102" y="603"/>
                    </a:lnTo>
                    <a:lnTo>
                      <a:pt x="102" y="606"/>
                    </a:lnTo>
                    <a:lnTo>
                      <a:pt x="100" y="606"/>
                    </a:lnTo>
                    <a:lnTo>
                      <a:pt x="102" y="606"/>
                    </a:lnTo>
                    <a:lnTo>
                      <a:pt x="104" y="608"/>
                    </a:lnTo>
                    <a:lnTo>
                      <a:pt x="104" y="608"/>
                    </a:lnTo>
                    <a:lnTo>
                      <a:pt x="104" y="606"/>
                    </a:lnTo>
                    <a:lnTo>
                      <a:pt x="104" y="606"/>
                    </a:lnTo>
                    <a:lnTo>
                      <a:pt x="104" y="606"/>
                    </a:lnTo>
                    <a:lnTo>
                      <a:pt x="107" y="608"/>
                    </a:lnTo>
                    <a:lnTo>
                      <a:pt x="109" y="608"/>
                    </a:lnTo>
                    <a:lnTo>
                      <a:pt x="109" y="608"/>
                    </a:lnTo>
                    <a:lnTo>
                      <a:pt x="111" y="608"/>
                    </a:lnTo>
                    <a:lnTo>
                      <a:pt x="114" y="606"/>
                    </a:lnTo>
                    <a:lnTo>
                      <a:pt x="116" y="606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23" y="606"/>
                    </a:lnTo>
                    <a:lnTo>
                      <a:pt x="123" y="606"/>
                    </a:lnTo>
                    <a:lnTo>
                      <a:pt x="123" y="606"/>
                    </a:lnTo>
                    <a:lnTo>
                      <a:pt x="126" y="606"/>
                    </a:lnTo>
                    <a:lnTo>
                      <a:pt x="126" y="608"/>
                    </a:lnTo>
                    <a:lnTo>
                      <a:pt x="128" y="608"/>
                    </a:lnTo>
                    <a:lnTo>
                      <a:pt x="128" y="608"/>
                    </a:lnTo>
                    <a:lnTo>
                      <a:pt x="128" y="608"/>
                    </a:lnTo>
                    <a:lnTo>
                      <a:pt x="128" y="610"/>
                    </a:lnTo>
                    <a:lnTo>
                      <a:pt x="130" y="613"/>
                    </a:lnTo>
                    <a:lnTo>
                      <a:pt x="130" y="613"/>
                    </a:lnTo>
                    <a:lnTo>
                      <a:pt x="128" y="613"/>
                    </a:lnTo>
                    <a:lnTo>
                      <a:pt x="128" y="613"/>
                    </a:lnTo>
                    <a:lnTo>
                      <a:pt x="126" y="615"/>
                    </a:lnTo>
                    <a:lnTo>
                      <a:pt x="126" y="615"/>
                    </a:lnTo>
                    <a:lnTo>
                      <a:pt x="126" y="615"/>
                    </a:lnTo>
                    <a:lnTo>
                      <a:pt x="126" y="617"/>
                    </a:lnTo>
                    <a:lnTo>
                      <a:pt x="126" y="617"/>
                    </a:lnTo>
                    <a:lnTo>
                      <a:pt x="126" y="625"/>
                    </a:lnTo>
                    <a:lnTo>
                      <a:pt x="126" y="625"/>
                    </a:lnTo>
                    <a:lnTo>
                      <a:pt x="128" y="625"/>
                    </a:lnTo>
                    <a:lnTo>
                      <a:pt x="128" y="627"/>
                    </a:lnTo>
                    <a:lnTo>
                      <a:pt x="128" y="627"/>
                    </a:lnTo>
                    <a:lnTo>
                      <a:pt x="126" y="629"/>
                    </a:lnTo>
                    <a:lnTo>
                      <a:pt x="126" y="629"/>
                    </a:lnTo>
                    <a:lnTo>
                      <a:pt x="123" y="629"/>
                    </a:lnTo>
                    <a:lnTo>
                      <a:pt x="123" y="629"/>
                    </a:lnTo>
                    <a:lnTo>
                      <a:pt x="123" y="639"/>
                    </a:lnTo>
                    <a:lnTo>
                      <a:pt x="123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18" y="641"/>
                    </a:lnTo>
                    <a:lnTo>
                      <a:pt x="118" y="641"/>
                    </a:lnTo>
                    <a:lnTo>
                      <a:pt x="116" y="641"/>
                    </a:lnTo>
                    <a:lnTo>
                      <a:pt x="116" y="641"/>
                    </a:lnTo>
                    <a:lnTo>
                      <a:pt x="114" y="641"/>
                    </a:lnTo>
                    <a:lnTo>
                      <a:pt x="109" y="641"/>
                    </a:lnTo>
                    <a:lnTo>
                      <a:pt x="104" y="641"/>
                    </a:lnTo>
                    <a:lnTo>
                      <a:pt x="102" y="641"/>
                    </a:lnTo>
                    <a:lnTo>
                      <a:pt x="100" y="641"/>
                    </a:lnTo>
                    <a:lnTo>
                      <a:pt x="100" y="641"/>
                    </a:lnTo>
                    <a:lnTo>
                      <a:pt x="100" y="643"/>
                    </a:lnTo>
                    <a:lnTo>
                      <a:pt x="100" y="643"/>
                    </a:lnTo>
                    <a:lnTo>
                      <a:pt x="100" y="643"/>
                    </a:lnTo>
                    <a:lnTo>
                      <a:pt x="97" y="643"/>
                    </a:lnTo>
                    <a:lnTo>
                      <a:pt x="97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2" y="643"/>
                    </a:lnTo>
                    <a:lnTo>
                      <a:pt x="92" y="643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78" y="648"/>
                    </a:lnTo>
                    <a:lnTo>
                      <a:pt x="78" y="648"/>
                    </a:lnTo>
                    <a:lnTo>
                      <a:pt x="78" y="648"/>
                    </a:lnTo>
                    <a:lnTo>
                      <a:pt x="76" y="648"/>
                    </a:lnTo>
                    <a:lnTo>
                      <a:pt x="76" y="648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3"/>
                    </a:lnTo>
                    <a:lnTo>
                      <a:pt x="76" y="653"/>
                    </a:lnTo>
                    <a:lnTo>
                      <a:pt x="74" y="655"/>
                    </a:lnTo>
                    <a:lnTo>
                      <a:pt x="74" y="655"/>
                    </a:lnTo>
                    <a:lnTo>
                      <a:pt x="76" y="658"/>
                    </a:lnTo>
                    <a:lnTo>
                      <a:pt x="76" y="658"/>
                    </a:lnTo>
                    <a:lnTo>
                      <a:pt x="74" y="658"/>
                    </a:lnTo>
                    <a:lnTo>
                      <a:pt x="71" y="658"/>
                    </a:lnTo>
                    <a:lnTo>
                      <a:pt x="69" y="658"/>
                    </a:lnTo>
                    <a:lnTo>
                      <a:pt x="69" y="658"/>
                    </a:lnTo>
                    <a:lnTo>
                      <a:pt x="66" y="658"/>
                    </a:lnTo>
                    <a:lnTo>
                      <a:pt x="66" y="660"/>
                    </a:lnTo>
                    <a:lnTo>
                      <a:pt x="66" y="660"/>
                    </a:lnTo>
                    <a:lnTo>
                      <a:pt x="64" y="660"/>
                    </a:lnTo>
                    <a:lnTo>
                      <a:pt x="64" y="660"/>
                    </a:lnTo>
                    <a:lnTo>
                      <a:pt x="62" y="662"/>
                    </a:lnTo>
                    <a:lnTo>
                      <a:pt x="59" y="662"/>
                    </a:lnTo>
                    <a:lnTo>
                      <a:pt x="55" y="665"/>
                    </a:lnTo>
                    <a:lnTo>
                      <a:pt x="52" y="665"/>
                    </a:lnTo>
                    <a:lnTo>
                      <a:pt x="52" y="667"/>
                    </a:lnTo>
                    <a:lnTo>
                      <a:pt x="52" y="670"/>
                    </a:lnTo>
                    <a:lnTo>
                      <a:pt x="50" y="672"/>
                    </a:lnTo>
                    <a:lnTo>
                      <a:pt x="50" y="674"/>
                    </a:lnTo>
                    <a:lnTo>
                      <a:pt x="50" y="679"/>
                    </a:lnTo>
                    <a:lnTo>
                      <a:pt x="50" y="684"/>
                    </a:lnTo>
                    <a:lnTo>
                      <a:pt x="50" y="688"/>
                    </a:lnTo>
                    <a:lnTo>
                      <a:pt x="48" y="688"/>
                    </a:lnTo>
                    <a:lnTo>
                      <a:pt x="48" y="691"/>
                    </a:lnTo>
                    <a:lnTo>
                      <a:pt x="48" y="691"/>
                    </a:lnTo>
                    <a:lnTo>
                      <a:pt x="45" y="691"/>
                    </a:lnTo>
                    <a:lnTo>
                      <a:pt x="45" y="691"/>
                    </a:lnTo>
                    <a:lnTo>
                      <a:pt x="43" y="691"/>
                    </a:lnTo>
                    <a:lnTo>
                      <a:pt x="43" y="693"/>
                    </a:lnTo>
                    <a:lnTo>
                      <a:pt x="45" y="696"/>
                    </a:lnTo>
                    <a:lnTo>
                      <a:pt x="45" y="698"/>
                    </a:lnTo>
                    <a:lnTo>
                      <a:pt x="43" y="698"/>
                    </a:lnTo>
                    <a:lnTo>
                      <a:pt x="43" y="700"/>
                    </a:lnTo>
                    <a:lnTo>
                      <a:pt x="43" y="700"/>
                    </a:lnTo>
                    <a:lnTo>
                      <a:pt x="43" y="700"/>
                    </a:lnTo>
                    <a:lnTo>
                      <a:pt x="43" y="705"/>
                    </a:lnTo>
                    <a:lnTo>
                      <a:pt x="43" y="710"/>
                    </a:lnTo>
                    <a:lnTo>
                      <a:pt x="43" y="714"/>
                    </a:lnTo>
                    <a:lnTo>
                      <a:pt x="40" y="719"/>
                    </a:lnTo>
                    <a:lnTo>
                      <a:pt x="40" y="724"/>
                    </a:lnTo>
                    <a:lnTo>
                      <a:pt x="40" y="724"/>
                    </a:lnTo>
                    <a:lnTo>
                      <a:pt x="43" y="724"/>
                    </a:lnTo>
                    <a:lnTo>
                      <a:pt x="43" y="724"/>
                    </a:lnTo>
                    <a:lnTo>
                      <a:pt x="43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4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3"/>
                    </a:lnTo>
                    <a:lnTo>
                      <a:pt x="48" y="733"/>
                    </a:lnTo>
                    <a:lnTo>
                      <a:pt x="48" y="736"/>
                    </a:lnTo>
                    <a:lnTo>
                      <a:pt x="48" y="736"/>
                    </a:lnTo>
                    <a:lnTo>
                      <a:pt x="50" y="736"/>
                    </a:lnTo>
                    <a:lnTo>
                      <a:pt x="52" y="733"/>
                    </a:lnTo>
                    <a:lnTo>
                      <a:pt x="52" y="733"/>
                    </a:lnTo>
                    <a:lnTo>
                      <a:pt x="52" y="733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7" y="729"/>
                    </a:lnTo>
                    <a:lnTo>
                      <a:pt x="62" y="729"/>
                    </a:lnTo>
                    <a:lnTo>
                      <a:pt x="64" y="731"/>
                    </a:lnTo>
                    <a:lnTo>
                      <a:pt x="66" y="731"/>
                    </a:lnTo>
                    <a:lnTo>
                      <a:pt x="66" y="731"/>
                    </a:lnTo>
                    <a:lnTo>
                      <a:pt x="66" y="729"/>
                    </a:lnTo>
                    <a:lnTo>
                      <a:pt x="66" y="729"/>
                    </a:lnTo>
                    <a:lnTo>
                      <a:pt x="64" y="726"/>
                    </a:lnTo>
                    <a:lnTo>
                      <a:pt x="64" y="726"/>
                    </a:lnTo>
                    <a:lnTo>
                      <a:pt x="64" y="726"/>
                    </a:lnTo>
                    <a:lnTo>
                      <a:pt x="66" y="724"/>
                    </a:lnTo>
                    <a:lnTo>
                      <a:pt x="66" y="724"/>
                    </a:lnTo>
                    <a:lnTo>
                      <a:pt x="69" y="724"/>
                    </a:lnTo>
                    <a:lnTo>
                      <a:pt x="71" y="724"/>
                    </a:lnTo>
                    <a:lnTo>
                      <a:pt x="74" y="724"/>
                    </a:lnTo>
                    <a:lnTo>
                      <a:pt x="74" y="724"/>
                    </a:lnTo>
                    <a:lnTo>
                      <a:pt x="76" y="724"/>
                    </a:lnTo>
                    <a:lnTo>
                      <a:pt x="76" y="726"/>
                    </a:lnTo>
                    <a:lnTo>
                      <a:pt x="78" y="726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31"/>
                    </a:lnTo>
                    <a:lnTo>
                      <a:pt x="76" y="731"/>
                    </a:lnTo>
                    <a:lnTo>
                      <a:pt x="78" y="731"/>
                    </a:lnTo>
                    <a:lnTo>
                      <a:pt x="81" y="731"/>
                    </a:lnTo>
                    <a:lnTo>
                      <a:pt x="81" y="731"/>
                    </a:lnTo>
                    <a:lnTo>
                      <a:pt x="81" y="729"/>
                    </a:lnTo>
                    <a:lnTo>
                      <a:pt x="81" y="729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8" y="726"/>
                    </a:lnTo>
                    <a:lnTo>
                      <a:pt x="81" y="726"/>
                    </a:lnTo>
                    <a:lnTo>
                      <a:pt x="81" y="726"/>
                    </a:lnTo>
                    <a:lnTo>
                      <a:pt x="81" y="724"/>
                    </a:lnTo>
                    <a:lnTo>
                      <a:pt x="83" y="724"/>
                    </a:lnTo>
                    <a:lnTo>
                      <a:pt x="85" y="724"/>
                    </a:lnTo>
                    <a:lnTo>
                      <a:pt x="85" y="724"/>
                    </a:lnTo>
                    <a:lnTo>
                      <a:pt x="88" y="724"/>
                    </a:lnTo>
                    <a:lnTo>
                      <a:pt x="85" y="724"/>
                    </a:lnTo>
                    <a:lnTo>
                      <a:pt x="85" y="722"/>
                    </a:lnTo>
                    <a:lnTo>
                      <a:pt x="85" y="722"/>
                    </a:lnTo>
                    <a:lnTo>
                      <a:pt x="90" y="722"/>
                    </a:lnTo>
                    <a:lnTo>
                      <a:pt x="92" y="722"/>
                    </a:lnTo>
                    <a:lnTo>
                      <a:pt x="102" y="722"/>
                    </a:lnTo>
                    <a:lnTo>
                      <a:pt x="111" y="724"/>
                    </a:lnTo>
                    <a:lnTo>
                      <a:pt x="116" y="724"/>
                    </a:lnTo>
                    <a:lnTo>
                      <a:pt x="116" y="724"/>
                    </a:lnTo>
                    <a:lnTo>
                      <a:pt x="118" y="722"/>
                    </a:lnTo>
                    <a:lnTo>
                      <a:pt x="121" y="722"/>
                    </a:lnTo>
                    <a:lnTo>
                      <a:pt x="123" y="722"/>
                    </a:lnTo>
                    <a:lnTo>
                      <a:pt x="126" y="722"/>
                    </a:lnTo>
                    <a:lnTo>
                      <a:pt x="128" y="724"/>
                    </a:lnTo>
                    <a:lnTo>
                      <a:pt x="130" y="724"/>
                    </a:lnTo>
                    <a:lnTo>
                      <a:pt x="133" y="724"/>
                    </a:lnTo>
                    <a:lnTo>
                      <a:pt x="135" y="724"/>
                    </a:lnTo>
                    <a:lnTo>
                      <a:pt x="137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2"/>
                    </a:lnTo>
                    <a:lnTo>
                      <a:pt x="137" y="719"/>
                    </a:lnTo>
                    <a:lnTo>
                      <a:pt x="137" y="719"/>
                    </a:lnTo>
                    <a:lnTo>
                      <a:pt x="140" y="719"/>
                    </a:lnTo>
                    <a:lnTo>
                      <a:pt x="140" y="719"/>
                    </a:lnTo>
                    <a:lnTo>
                      <a:pt x="140" y="717"/>
                    </a:lnTo>
                    <a:lnTo>
                      <a:pt x="142" y="717"/>
                    </a:lnTo>
                    <a:lnTo>
                      <a:pt x="142" y="714"/>
                    </a:lnTo>
                    <a:lnTo>
                      <a:pt x="145" y="714"/>
                    </a:lnTo>
                    <a:lnTo>
                      <a:pt x="145" y="714"/>
                    </a:lnTo>
                    <a:lnTo>
                      <a:pt x="149" y="714"/>
                    </a:lnTo>
                    <a:lnTo>
                      <a:pt x="152" y="714"/>
                    </a:lnTo>
                    <a:lnTo>
                      <a:pt x="156" y="714"/>
                    </a:lnTo>
                    <a:lnTo>
                      <a:pt x="161" y="717"/>
                    </a:lnTo>
                    <a:lnTo>
                      <a:pt x="163" y="717"/>
                    </a:lnTo>
                    <a:lnTo>
                      <a:pt x="163" y="717"/>
                    </a:lnTo>
                    <a:lnTo>
                      <a:pt x="166" y="717"/>
                    </a:lnTo>
                    <a:lnTo>
                      <a:pt x="166" y="717"/>
                    </a:lnTo>
                    <a:lnTo>
                      <a:pt x="168" y="717"/>
                    </a:lnTo>
                    <a:lnTo>
                      <a:pt x="168" y="717"/>
                    </a:lnTo>
                    <a:lnTo>
                      <a:pt x="171" y="717"/>
                    </a:lnTo>
                    <a:lnTo>
                      <a:pt x="171" y="714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8" y="710"/>
                    </a:lnTo>
                    <a:lnTo>
                      <a:pt x="168" y="710"/>
                    </a:lnTo>
                    <a:lnTo>
                      <a:pt x="171" y="710"/>
                    </a:lnTo>
                    <a:lnTo>
                      <a:pt x="173" y="710"/>
                    </a:lnTo>
                    <a:lnTo>
                      <a:pt x="173" y="710"/>
                    </a:lnTo>
                    <a:lnTo>
                      <a:pt x="173" y="710"/>
                    </a:lnTo>
                    <a:lnTo>
                      <a:pt x="175" y="710"/>
                    </a:lnTo>
                    <a:lnTo>
                      <a:pt x="173" y="712"/>
                    </a:lnTo>
                    <a:lnTo>
                      <a:pt x="173" y="712"/>
                    </a:lnTo>
                    <a:lnTo>
                      <a:pt x="173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4"/>
                    </a:lnTo>
                    <a:lnTo>
                      <a:pt x="171" y="714"/>
                    </a:lnTo>
                    <a:lnTo>
                      <a:pt x="171" y="714"/>
                    </a:lnTo>
                    <a:lnTo>
                      <a:pt x="171" y="717"/>
                    </a:lnTo>
                    <a:lnTo>
                      <a:pt x="171" y="717"/>
                    </a:lnTo>
                    <a:lnTo>
                      <a:pt x="175" y="717"/>
                    </a:lnTo>
                    <a:lnTo>
                      <a:pt x="178" y="717"/>
                    </a:lnTo>
                    <a:lnTo>
                      <a:pt x="180" y="719"/>
                    </a:lnTo>
                    <a:lnTo>
                      <a:pt x="180" y="719"/>
                    </a:lnTo>
                    <a:lnTo>
                      <a:pt x="180" y="719"/>
                    </a:lnTo>
                    <a:lnTo>
                      <a:pt x="182" y="719"/>
                    </a:lnTo>
                    <a:lnTo>
                      <a:pt x="185" y="719"/>
                    </a:lnTo>
                    <a:lnTo>
                      <a:pt x="187" y="722"/>
                    </a:lnTo>
                    <a:lnTo>
                      <a:pt x="187" y="722"/>
                    </a:lnTo>
                    <a:lnTo>
                      <a:pt x="189" y="722"/>
                    </a:lnTo>
                    <a:lnTo>
                      <a:pt x="189" y="722"/>
                    </a:lnTo>
                    <a:lnTo>
                      <a:pt x="189" y="722"/>
                    </a:lnTo>
                    <a:lnTo>
                      <a:pt x="192" y="722"/>
                    </a:lnTo>
                    <a:lnTo>
                      <a:pt x="192" y="722"/>
                    </a:lnTo>
                    <a:lnTo>
                      <a:pt x="192" y="722"/>
                    </a:lnTo>
                    <a:lnTo>
                      <a:pt x="194" y="719"/>
                    </a:lnTo>
                    <a:lnTo>
                      <a:pt x="194" y="719"/>
                    </a:lnTo>
                    <a:lnTo>
                      <a:pt x="197" y="722"/>
                    </a:lnTo>
                    <a:lnTo>
                      <a:pt x="197" y="722"/>
                    </a:lnTo>
                    <a:lnTo>
                      <a:pt x="199" y="722"/>
                    </a:lnTo>
                    <a:lnTo>
                      <a:pt x="199" y="724"/>
                    </a:lnTo>
                    <a:lnTo>
                      <a:pt x="199" y="724"/>
                    </a:lnTo>
                    <a:lnTo>
                      <a:pt x="197" y="726"/>
                    </a:lnTo>
                    <a:lnTo>
                      <a:pt x="199" y="726"/>
                    </a:lnTo>
                    <a:lnTo>
                      <a:pt x="199" y="726"/>
                    </a:lnTo>
                    <a:lnTo>
                      <a:pt x="201" y="726"/>
                    </a:lnTo>
                    <a:lnTo>
                      <a:pt x="204" y="726"/>
                    </a:lnTo>
                    <a:lnTo>
                      <a:pt x="204" y="726"/>
                    </a:lnTo>
                    <a:lnTo>
                      <a:pt x="204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2"/>
                    </a:lnTo>
                    <a:lnTo>
                      <a:pt x="201" y="719"/>
                    </a:lnTo>
                    <a:lnTo>
                      <a:pt x="201" y="719"/>
                    </a:lnTo>
                    <a:lnTo>
                      <a:pt x="204" y="717"/>
                    </a:lnTo>
                    <a:lnTo>
                      <a:pt x="206" y="717"/>
                    </a:lnTo>
                    <a:lnTo>
                      <a:pt x="208" y="717"/>
                    </a:lnTo>
                    <a:lnTo>
                      <a:pt x="211" y="717"/>
                    </a:lnTo>
                    <a:lnTo>
                      <a:pt x="211" y="717"/>
                    </a:lnTo>
                    <a:lnTo>
                      <a:pt x="213" y="717"/>
                    </a:lnTo>
                    <a:lnTo>
                      <a:pt x="213" y="717"/>
                    </a:lnTo>
                    <a:lnTo>
                      <a:pt x="218" y="717"/>
                    </a:lnTo>
                    <a:lnTo>
                      <a:pt x="220" y="717"/>
                    </a:lnTo>
                    <a:lnTo>
                      <a:pt x="223" y="717"/>
                    </a:lnTo>
                    <a:lnTo>
                      <a:pt x="223" y="719"/>
                    </a:lnTo>
                    <a:lnTo>
                      <a:pt x="225" y="719"/>
                    </a:lnTo>
                    <a:lnTo>
                      <a:pt x="225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30" y="717"/>
                    </a:lnTo>
                    <a:lnTo>
                      <a:pt x="230" y="714"/>
                    </a:lnTo>
                    <a:lnTo>
                      <a:pt x="232" y="714"/>
                    </a:lnTo>
                    <a:lnTo>
                      <a:pt x="234" y="714"/>
                    </a:lnTo>
                    <a:lnTo>
                      <a:pt x="234" y="714"/>
                    </a:lnTo>
                    <a:lnTo>
                      <a:pt x="237" y="714"/>
                    </a:lnTo>
                    <a:lnTo>
                      <a:pt x="237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41" y="714"/>
                    </a:lnTo>
                    <a:lnTo>
                      <a:pt x="241" y="714"/>
                    </a:lnTo>
                    <a:lnTo>
                      <a:pt x="244" y="714"/>
                    </a:lnTo>
                    <a:lnTo>
                      <a:pt x="244" y="714"/>
                    </a:lnTo>
                    <a:lnTo>
                      <a:pt x="251" y="717"/>
                    </a:lnTo>
                    <a:lnTo>
                      <a:pt x="253" y="717"/>
                    </a:lnTo>
                    <a:lnTo>
                      <a:pt x="253" y="717"/>
                    </a:lnTo>
                    <a:lnTo>
                      <a:pt x="256" y="714"/>
                    </a:lnTo>
                    <a:lnTo>
                      <a:pt x="258" y="714"/>
                    </a:lnTo>
                    <a:lnTo>
                      <a:pt x="260" y="712"/>
                    </a:lnTo>
                    <a:lnTo>
                      <a:pt x="260" y="712"/>
                    </a:lnTo>
                    <a:lnTo>
                      <a:pt x="263" y="712"/>
                    </a:lnTo>
                    <a:lnTo>
                      <a:pt x="265" y="712"/>
                    </a:lnTo>
                    <a:lnTo>
                      <a:pt x="267" y="712"/>
                    </a:lnTo>
                    <a:lnTo>
                      <a:pt x="270" y="712"/>
                    </a:lnTo>
                    <a:lnTo>
                      <a:pt x="275" y="710"/>
                    </a:lnTo>
                    <a:lnTo>
                      <a:pt x="279" y="710"/>
                    </a:lnTo>
                    <a:lnTo>
                      <a:pt x="279" y="710"/>
                    </a:lnTo>
                    <a:lnTo>
                      <a:pt x="282" y="710"/>
                    </a:lnTo>
                    <a:lnTo>
                      <a:pt x="284" y="710"/>
                    </a:lnTo>
                    <a:lnTo>
                      <a:pt x="286" y="710"/>
                    </a:lnTo>
                    <a:lnTo>
                      <a:pt x="286" y="710"/>
                    </a:lnTo>
                    <a:lnTo>
                      <a:pt x="289" y="710"/>
                    </a:lnTo>
                    <a:lnTo>
                      <a:pt x="294" y="712"/>
                    </a:lnTo>
                    <a:lnTo>
                      <a:pt x="296" y="712"/>
                    </a:lnTo>
                    <a:lnTo>
                      <a:pt x="296" y="712"/>
                    </a:lnTo>
                    <a:lnTo>
                      <a:pt x="296" y="712"/>
                    </a:lnTo>
                    <a:lnTo>
                      <a:pt x="298" y="712"/>
                    </a:lnTo>
                    <a:lnTo>
                      <a:pt x="296" y="712"/>
                    </a:lnTo>
                    <a:lnTo>
                      <a:pt x="294" y="710"/>
                    </a:lnTo>
                    <a:lnTo>
                      <a:pt x="296" y="707"/>
                    </a:lnTo>
                    <a:lnTo>
                      <a:pt x="296" y="707"/>
                    </a:lnTo>
                    <a:lnTo>
                      <a:pt x="294" y="707"/>
                    </a:lnTo>
                    <a:lnTo>
                      <a:pt x="294" y="707"/>
                    </a:lnTo>
                    <a:lnTo>
                      <a:pt x="294" y="707"/>
                    </a:lnTo>
                    <a:lnTo>
                      <a:pt x="291" y="707"/>
                    </a:lnTo>
                    <a:lnTo>
                      <a:pt x="291" y="707"/>
                    </a:lnTo>
                    <a:lnTo>
                      <a:pt x="291" y="705"/>
                    </a:lnTo>
                    <a:lnTo>
                      <a:pt x="291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6" y="705"/>
                    </a:lnTo>
                    <a:lnTo>
                      <a:pt x="286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7"/>
                    </a:lnTo>
                    <a:lnTo>
                      <a:pt x="282" y="707"/>
                    </a:lnTo>
                    <a:lnTo>
                      <a:pt x="282" y="707"/>
                    </a:lnTo>
                    <a:lnTo>
                      <a:pt x="282" y="707"/>
                    </a:lnTo>
                    <a:lnTo>
                      <a:pt x="277" y="710"/>
                    </a:lnTo>
                    <a:lnTo>
                      <a:pt x="275" y="710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9" y="705"/>
                    </a:lnTo>
                    <a:lnTo>
                      <a:pt x="279" y="703"/>
                    </a:lnTo>
                    <a:lnTo>
                      <a:pt x="279" y="703"/>
                    </a:lnTo>
                    <a:lnTo>
                      <a:pt x="282" y="703"/>
                    </a:lnTo>
                    <a:lnTo>
                      <a:pt x="284" y="703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6" y="700"/>
                    </a:lnTo>
                    <a:lnTo>
                      <a:pt x="286" y="700"/>
                    </a:lnTo>
                    <a:lnTo>
                      <a:pt x="289" y="700"/>
                    </a:lnTo>
                    <a:lnTo>
                      <a:pt x="289" y="700"/>
                    </a:lnTo>
                    <a:lnTo>
                      <a:pt x="291" y="700"/>
                    </a:lnTo>
                    <a:lnTo>
                      <a:pt x="291" y="700"/>
                    </a:lnTo>
                    <a:lnTo>
                      <a:pt x="291" y="703"/>
                    </a:lnTo>
                    <a:lnTo>
                      <a:pt x="291" y="703"/>
                    </a:lnTo>
                    <a:lnTo>
                      <a:pt x="294" y="703"/>
                    </a:lnTo>
                    <a:lnTo>
                      <a:pt x="294" y="703"/>
                    </a:lnTo>
                    <a:lnTo>
                      <a:pt x="296" y="705"/>
                    </a:lnTo>
                    <a:lnTo>
                      <a:pt x="296" y="705"/>
                    </a:lnTo>
                    <a:lnTo>
                      <a:pt x="296" y="705"/>
                    </a:lnTo>
                    <a:lnTo>
                      <a:pt x="296" y="707"/>
                    </a:lnTo>
                    <a:lnTo>
                      <a:pt x="298" y="705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301" y="710"/>
                    </a:lnTo>
                    <a:lnTo>
                      <a:pt x="301" y="710"/>
                    </a:lnTo>
                    <a:lnTo>
                      <a:pt x="301" y="712"/>
                    </a:lnTo>
                    <a:lnTo>
                      <a:pt x="301" y="712"/>
                    </a:lnTo>
                    <a:lnTo>
                      <a:pt x="301" y="714"/>
                    </a:lnTo>
                    <a:lnTo>
                      <a:pt x="301" y="714"/>
                    </a:lnTo>
                    <a:lnTo>
                      <a:pt x="298" y="714"/>
                    </a:lnTo>
                    <a:lnTo>
                      <a:pt x="301" y="717"/>
                    </a:lnTo>
                    <a:lnTo>
                      <a:pt x="303" y="717"/>
                    </a:lnTo>
                    <a:lnTo>
                      <a:pt x="305" y="719"/>
                    </a:lnTo>
                    <a:lnTo>
                      <a:pt x="305" y="719"/>
                    </a:lnTo>
                    <a:lnTo>
                      <a:pt x="305" y="722"/>
                    </a:lnTo>
                    <a:lnTo>
                      <a:pt x="308" y="722"/>
                    </a:lnTo>
                    <a:lnTo>
                      <a:pt x="308" y="722"/>
                    </a:lnTo>
                    <a:lnTo>
                      <a:pt x="308" y="724"/>
                    </a:lnTo>
                    <a:lnTo>
                      <a:pt x="310" y="726"/>
                    </a:lnTo>
                    <a:lnTo>
                      <a:pt x="310" y="726"/>
                    </a:lnTo>
                    <a:lnTo>
                      <a:pt x="310" y="729"/>
                    </a:lnTo>
                    <a:lnTo>
                      <a:pt x="308" y="729"/>
                    </a:lnTo>
                    <a:lnTo>
                      <a:pt x="308" y="731"/>
                    </a:lnTo>
                    <a:lnTo>
                      <a:pt x="308" y="731"/>
                    </a:lnTo>
                    <a:lnTo>
                      <a:pt x="308" y="733"/>
                    </a:lnTo>
                    <a:lnTo>
                      <a:pt x="305" y="738"/>
                    </a:lnTo>
                    <a:lnTo>
                      <a:pt x="305" y="741"/>
                    </a:lnTo>
                    <a:lnTo>
                      <a:pt x="308" y="743"/>
                    </a:lnTo>
                    <a:lnTo>
                      <a:pt x="308" y="743"/>
                    </a:lnTo>
                    <a:lnTo>
                      <a:pt x="305" y="743"/>
                    </a:lnTo>
                    <a:lnTo>
                      <a:pt x="305" y="745"/>
                    </a:lnTo>
                    <a:lnTo>
                      <a:pt x="305" y="745"/>
                    </a:lnTo>
                    <a:lnTo>
                      <a:pt x="305" y="745"/>
                    </a:lnTo>
                    <a:lnTo>
                      <a:pt x="308" y="745"/>
                    </a:lnTo>
                    <a:lnTo>
                      <a:pt x="308" y="745"/>
                    </a:lnTo>
                    <a:lnTo>
                      <a:pt x="310" y="745"/>
                    </a:lnTo>
                    <a:lnTo>
                      <a:pt x="312" y="745"/>
                    </a:lnTo>
                    <a:lnTo>
                      <a:pt x="312" y="745"/>
                    </a:lnTo>
                    <a:lnTo>
                      <a:pt x="315" y="745"/>
                    </a:lnTo>
                    <a:lnTo>
                      <a:pt x="315" y="745"/>
                    </a:lnTo>
                    <a:lnTo>
                      <a:pt x="317" y="745"/>
                    </a:lnTo>
                    <a:lnTo>
                      <a:pt x="317" y="745"/>
                    </a:lnTo>
                    <a:lnTo>
                      <a:pt x="320" y="745"/>
                    </a:lnTo>
                    <a:lnTo>
                      <a:pt x="320" y="748"/>
                    </a:lnTo>
                    <a:lnTo>
                      <a:pt x="322" y="748"/>
                    </a:lnTo>
                    <a:lnTo>
                      <a:pt x="322" y="748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4" y="748"/>
                    </a:lnTo>
                    <a:lnTo>
                      <a:pt x="324" y="748"/>
                    </a:lnTo>
                    <a:lnTo>
                      <a:pt x="327" y="748"/>
                    </a:lnTo>
                    <a:lnTo>
                      <a:pt x="327" y="750"/>
                    </a:lnTo>
                    <a:lnTo>
                      <a:pt x="327" y="748"/>
                    </a:lnTo>
                    <a:lnTo>
                      <a:pt x="327" y="748"/>
                    </a:lnTo>
                    <a:lnTo>
                      <a:pt x="329" y="748"/>
                    </a:lnTo>
                    <a:lnTo>
                      <a:pt x="329" y="748"/>
                    </a:lnTo>
                    <a:lnTo>
                      <a:pt x="329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50"/>
                    </a:lnTo>
                    <a:lnTo>
                      <a:pt x="331" y="750"/>
                    </a:lnTo>
                    <a:lnTo>
                      <a:pt x="334" y="750"/>
                    </a:lnTo>
                    <a:lnTo>
                      <a:pt x="334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4" y="752"/>
                    </a:lnTo>
                    <a:lnTo>
                      <a:pt x="334" y="752"/>
                    </a:lnTo>
                    <a:lnTo>
                      <a:pt x="331" y="755"/>
                    </a:lnTo>
                    <a:lnTo>
                      <a:pt x="331" y="755"/>
                    </a:lnTo>
                    <a:lnTo>
                      <a:pt x="331" y="757"/>
                    </a:lnTo>
                    <a:lnTo>
                      <a:pt x="331" y="757"/>
                    </a:lnTo>
                    <a:lnTo>
                      <a:pt x="331" y="759"/>
                    </a:lnTo>
                    <a:lnTo>
                      <a:pt x="331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9"/>
                    </a:lnTo>
                    <a:lnTo>
                      <a:pt x="336" y="759"/>
                    </a:lnTo>
                    <a:lnTo>
                      <a:pt x="336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6" y="764"/>
                    </a:lnTo>
                    <a:lnTo>
                      <a:pt x="334" y="764"/>
                    </a:lnTo>
                    <a:lnTo>
                      <a:pt x="336" y="764"/>
                    </a:lnTo>
                    <a:lnTo>
                      <a:pt x="336" y="767"/>
                    </a:lnTo>
                    <a:lnTo>
                      <a:pt x="336" y="769"/>
                    </a:lnTo>
                    <a:lnTo>
                      <a:pt x="336" y="769"/>
                    </a:lnTo>
                    <a:lnTo>
                      <a:pt x="338" y="769"/>
                    </a:lnTo>
                    <a:lnTo>
                      <a:pt x="338" y="769"/>
                    </a:lnTo>
                    <a:lnTo>
                      <a:pt x="338" y="769"/>
                    </a:lnTo>
                    <a:lnTo>
                      <a:pt x="338" y="771"/>
                    </a:lnTo>
                    <a:lnTo>
                      <a:pt x="336" y="771"/>
                    </a:lnTo>
                    <a:lnTo>
                      <a:pt x="338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38" y="774"/>
                    </a:lnTo>
                    <a:lnTo>
                      <a:pt x="338" y="774"/>
                    </a:lnTo>
                    <a:lnTo>
                      <a:pt x="338" y="776"/>
                    </a:lnTo>
                    <a:lnTo>
                      <a:pt x="338" y="776"/>
                    </a:lnTo>
                    <a:lnTo>
                      <a:pt x="338" y="776"/>
                    </a:lnTo>
                    <a:lnTo>
                      <a:pt x="338" y="778"/>
                    </a:lnTo>
                    <a:lnTo>
                      <a:pt x="338" y="778"/>
                    </a:lnTo>
                    <a:lnTo>
                      <a:pt x="338" y="778"/>
                    </a:lnTo>
                    <a:lnTo>
                      <a:pt x="338" y="781"/>
                    </a:lnTo>
                    <a:lnTo>
                      <a:pt x="338" y="781"/>
                    </a:lnTo>
                    <a:lnTo>
                      <a:pt x="338" y="783"/>
                    </a:lnTo>
                    <a:lnTo>
                      <a:pt x="341" y="785"/>
                    </a:lnTo>
                    <a:lnTo>
                      <a:pt x="341" y="785"/>
                    </a:lnTo>
                    <a:lnTo>
                      <a:pt x="341" y="788"/>
                    </a:lnTo>
                    <a:lnTo>
                      <a:pt x="341" y="790"/>
                    </a:lnTo>
                    <a:lnTo>
                      <a:pt x="343" y="790"/>
                    </a:lnTo>
                    <a:lnTo>
                      <a:pt x="346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48" y="793"/>
                    </a:lnTo>
                    <a:lnTo>
                      <a:pt x="348" y="793"/>
                    </a:lnTo>
                    <a:lnTo>
                      <a:pt x="348" y="793"/>
                    </a:lnTo>
                    <a:lnTo>
                      <a:pt x="346" y="795"/>
                    </a:lnTo>
                    <a:lnTo>
                      <a:pt x="348" y="795"/>
                    </a:lnTo>
                    <a:lnTo>
                      <a:pt x="350" y="795"/>
                    </a:lnTo>
                    <a:lnTo>
                      <a:pt x="350" y="795"/>
                    </a:lnTo>
                    <a:lnTo>
                      <a:pt x="348" y="797"/>
                    </a:lnTo>
                    <a:lnTo>
                      <a:pt x="348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53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7" y="800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800"/>
                    </a:lnTo>
                    <a:lnTo>
                      <a:pt x="357" y="802"/>
                    </a:lnTo>
                    <a:lnTo>
                      <a:pt x="357" y="802"/>
                    </a:lnTo>
                    <a:lnTo>
                      <a:pt x="355" y="802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7" y="804"/>
                    </a:lnTo>
                    <a:lnTo>
                      <a:pt x="357" y="804"/>
                    </a:lnTo>
                    <a:lnTo>
                      <a:pt x="357" y="804"/>
                    </a:lnTo>
                    <a:lnTo>
                      <a:pt x="360" y="804"/>
                    </a:lnTo>
                    <a:lnTo>
                      <a:pt x="360" y="804"/>
                    </a:lnTo>
                    <a:lnTo>
                      <a:pt x="362" y="804"/>
                    </a:lnTo>
                    <a:lnTo>
                      <a:pt x="362" y="804"/>
                    </a:lnTo>
                    <a:lnTo>
                      <a:pt x="362" y="804"/>
                    </a:lnTo>
                    <a:lnTo>
                      <a:pt x="362" y="802"/>
                    </a:lnTo>
                    <a:lnTo>
                      <a:pt x="360" y="802"/>
                    </a:lnTo>
                    <a:lnTo>
                      <a:pt x="364" y="804"/>
                    </a:lnTo>
                    <a:lnTo>
                      <a:pt x="364" y="804"/>
                    </a:lnTo>
                    <a:lnTo>
                      <a:pt x="367" y="804"/>
                    </a:lnTo>
                    <a:lnTo>
                      <a:pt x="367" y="804"/>
                    </a:lnTo>
                    <a:lnTo>
                      <a:pt x="367" y="800"/>
                    </a:lnTo>
                    <a:lnTo>
                      <a:pt x="367" y="797"/>
                    </a:lnTo>
                    <a:lnTo>
                      <a:pt x="369" y="800"/>
                    </a:lnTo>
                    <a:lnTo>
                      <a:pt x="369" y="802"/>
                    </a:lnTo>
                    <a:lnTo>
                      <a:pt x="369" y="802"/>
                    </a:lnTo>
                    <a:lnTo>
                      <a:pt x="369" y="802"/>
                    </a:lnTo>
                    <a:lnTo>
                      <a:pt x="369" y="800"/>
                    </a:lnTo>
                    <a:lnTo>
                      <a:pt x="369" y="800"/>
                    </a:lnTo>
                    <a:lnTo>
                      <a:pt x="372" y="802"/>
                    </a:lnTo>
                    <a:lnTo>
                      <a:pt x="369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4"/>
                    </a:lnTo>
                    <a:lnTo>
                      <a:pt x="372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6" y="804"/>
                    </a:lnTo>
                    <a:lnTo>
                      <a:pt x="376" y="804"/>
                    </a:lnTo>
                    <a:lnTo>
                      <a:pt x="376" y="804"/>
                    </a:lnTo>
                    <a:lnTo>
                      <a:pt x="376" y="807"/>
                    </a:lnTo>
                    <a:lnTo>
                      <a:pt x="376" y="807"/>
                    </a:lnTo>
                    <a:lnTo>
                      <a:pt x="376" y="807"/>
                    </a:lnTo>
                    <a:lnTo>
                      <a:pt x="376" y="804"/>
                    </a:lnTo>
                    <a:lnTo>
                      <a:pt x="379" y="802"/>
                    </a:lnTo>
                    <a:lnTo>
                      <a:pt x="379" y="802"/>
                    </a:lnTo>
                    <a:lnTo>
                      <a:pt x="376" y="797"/>
                    </a:lnTo>
                    <a:lnTo>
                      <a:pt x="376" y="797"/>
                    </a:lnTo>
                    <a:lnTo>
                      <a:pt x="379" y="797"/>
                    </a:lnTo>
                    <a:lnTo>
                      <a:pt x="379" y="797"/>
                    </a:lnTo>
                    <a:lnTo>
                      <a:pt x="379" y="797"/>
                    </a:lnTo>
                    <a:lnTo>
                      <a:pt x="379" y="800"/>
                    </a:lnTo>
                    <a:lnTo>
                      <a:pt x="379" y="802"/>
                    </a:lnTo>
                    <a:lnTo>
                      <a:pt x="379" y="802"/>
                    </a:lnTo>
                    <a:lnTo>
                      <a:pt x="381" y="802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79" y="804"/>
                    </a:lnTo>
                    <a:lnTo>
                      <a:pt x="379" y="804"/>
                    </a:lnTo>
                    <a:lnTo>
                      <a:pt x="379" y="804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9"/>
                    </a:lnTo>
                    <a:lnTo>
                      <a:pt x="379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3" y="811"/>
                    </a:lnTo>
                    <a:lnTo>
                      <a:pt x="383" y="811"/>
                    </a:lnTo>
                    <a:lnTo>
                      <a:pt x="383" y="809"/>
                    </a:lnTo>
                    <a:lnTo>
                      <a:pt x="383" y="807"/>
                    </a:lnTo>
                    <a:lnTo>
                      <a:pt x="383" y="807"/>
                    </a:lnTo>
                    <a:lnTo>
                      <a:pt x="383" y="807"/>
                    </a:lnTo>
                    <a:lnTo>
                      <a:pt x="383" y="804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0"/>
                    </a:lnTo>
                    <a:lnTo>
                      <a:pt x="383" y="800"/>
                    </a:lnTo>
                    <a:lnTo>
                      <a:pt x="386" y="802"/>
                    </a:lnTo>
                    <a:lnTo>
                      <a:pt x="386" y="802"/>
                    </a:lnTo>
                    <a:lnTo>
                      <a:pt x="386" y="802"/>
                    </a:lnTo>
                    <a:lnTo>
                      <a:pt x="386" y="800"/>
                    </a:lnTo>
                    <a:lnTo>
                      <a:pt x="386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5" y="795"/>
                    </a:lnTo>
                    <a:lnTo>
                      <a:pt x="398" y="795"/>
                    </a:lnTo>
                    <a:lnTo>
                      <a:pt x="405" y="795"/>
                    </a:lnTo>
                    <a:lnTo>
                      <a:pt x="409" y="795"/>
                    </a:lnTo>
                    <a:lnTo>
                      <a:pt x="414" y="795"/>
                    </a:lnTo>
                    <a:lnTo>
                      <a:pt x="414" y="788"/>
                    </a:lnTo>
                    <a:lnTo>
                      <a:pt x="414" y="781"/>
                    </a:lnTo>
                    <a:lnTo>
                      <a:pt x="414" y="776"/>
                    </a:lnTo>
                    <a:lnTo>
                      <a:pt x="414" y="774"/>
                    </a:lnTo>
                    <a:lnTo>
                      <a:pt x="416" y="774"/>
                    </a:lnTo>
                    <a:lnTo>
                      <a:pt x="419" y="776"/>
                    </a:lnTo>
                    <a:lnTo>
                      <a:pt x="419" y="778"/>
                    </a:lnTo>
                    <a:lnTo>
                      <a:pt x="419" y="781"/>
                    </a:lnTo>
                    <a:lnTo>
                      <a:pt x="419" y="778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6" y="778"/>
                    </a:lnTo>
                    <a:lnTo>
                      <a:pt x="426" y="778"/>
                    </a:lnTo>
                    <a:lnTo>
                      <a:pt x="426" y="778"/>
                    </a:lnTo>
                    <a:lnTo>
                      <a:pt x="428" y="778"/>
                    </a:lnTo>
                    <a:lnTo>
                      <a:pt x="431" y="776"/>
                    </a:lnTo>
                    <a:lnTo>
                      <a:pt x="431" y="776"/>
                    </a:lnTo>
                    <a:lnTo>
                      <a:pt x="433" y="776"/>
                    </a:lnTo>
                    <a:lnTo>
                      <a:pt x="435" y="778"/>
                    </a:lnTo>
                    <a:lnTo>
                      <a:pt x="435" y="778"/>
                    </a:lnTo>
                    <a:lnTo>
                      <a:pt x="438" y="778"/>
                    </a:lnTo>
                    <a:lnTo>
                      <a:pt x="443" y="776"/>
                    </a:lnTo>
                    <a:lnTo>
                      <a:pt x="457" y="778"/>
                    </a:lnTo>
                    <a:lnTo>
                      <a:pt x="459" y="778"/>
                    </a:lnTo>
                    <a:lnTo>
                      <a:pt x="464" y="783"/>
                    </a:lnTo>
                    <a:lnTo>
                      <a:pt x="466" y="783"/>
                    </a:lnTo>
                    <a:lnTo>
                      <a:pt x="469" y="783"/>
                    </a:lnTo>
                    <a:lnTo>
                      <a:pt x="478" y="783"/>
                    </a:lnTo>
                    <a:lnTo>
                      <a:pt x="480" y="783"/>
                    </a:lnTo>
                    <a:lnTo>
                      <a:pt x="483" y="781"/>
                    </a:lnTo>
                    <a:lnTo>
                      <a:pt x="483" y="781"/>
                    </a:lnTo>
                    <a:lnTo>
                      <a:pt x="485" y="776"/>
                    </a:lnTo>
                    <a:lnTo>
                      <a:pt x="485" y="776"/>
                    </a:lnTo>
                    <a:lnTo>
                      <a:pt x="485" y="776"/>
                    </a:lnTo>
                    <a:lnTo>
                      <a:pt x="487" y="776"/>
                    </a:lnTo>
                    <a:lnTo>
                      <a:pt x="490" y="774"/>
                    </a:lnTo>
                    <a:lnTo>
                      <a:pt x="492" y="774"/>
                    </a:lnTo>
                    <a:lnTo>
                      <a:pt x="492" y="774"/>
                    </a:lnTo>
                    <a:lnTo>
                      <a:pt x="495" y="774"/>
                    </a:lnTo>
                    <a:lnTo>
                      <a:pt x="495" y="774"/>
                    </a:lnTo>
                    <a:lnTo>
                      <a:pt x="499" y="771"/>
                    </a:lnTo>
                    <a:lnTo>
                      <a:pt x="499" y="771"/>
                    </a:lnTo>
                    <a:lnTo>
                      <a:pt x="502" y="771"/>
                    </a:lnTo>
                    <a:lnTo>
                      <a:pt x="506" y="769"/>
                    </a:lnTo>
                    <a:lnTo>
                      <a:pt x="509" y="769"/>
                    </a:lnTo>
                    <a:lnTo>
                      <a:pt x="511" y="771"/>
                    </a:lnTo>
                    <a:lnTo>
                      <a:pt x="509" y="771"/>
                    </a:lnTo>
                    <a:lnTo>
                      <a:pt x="509" y="771"/>
                    </a:lnTo>
                    <a:lnTo>
                      <a:pt x="509" y="771"/>
                    </a:lnTo>
                    <a:lnTo>
                      <a:pt x="509" y="774"/>
                    </a:lnTo>
                    <a:lnTo>
                      <a:pt x="509" y="774"/>
                    </a:lnTo>
                    <a:lnTo>
                      <a:pt x="509" y="776"/>
                    </a:lnTo>
                    <a:lnTo>
                      <a:pt x="509" y="778"/>
                    </a:lnTo>
                    <a:lnTo>
                      <a:pt x="511" y="778"/>
                    </a:lnTo>
                    <a:lnTo>
                      <a:pt x="513" y="778"/>
                    </a:lnTo>
                    <a:lnTo>
                      <a:pt x="521" y="781"/>
                    </a:lnTo>
                    <a:lnTo>
                      <a:pt x="521" y="781"/>
                    </a:lnTo>
                    <a:lnTo>
                      <a:pt x="523" y="778"/>
                    </a:lnTo>
                    <a:lnTo>
                      <a:pt x="523" y="778"/>
                    </a:lnTo>
                    <a:lnTo>
                      <a:pt x="525" y="778"/>
                    </a:lnTo>
                    <a:lnTo>
                      <a:pt x="525" y="778"/>
                    </a:lnTo>
                    <a:lnTo>
                      <a:pt x="525" y="776"/>
                    </a:lnTo>
                    <a:lnTo>
                      <a:pt x="523" y="776"/>
                    </a:lnTo>
                    <a:lnTo>
                      <a:pt x="525" y="774"/>
                    </a:lnTo>
                    <a:lnTo>
                      <a:pt x="528" y="774"/>
                    </a:lnTo>
                    <a:lnTo>
                      <a:pt x="530" y="771"/>
                    </a:lnTo>
                    <a:lnTo>
                      <a:pt x="530" y="771"/>
                    </a:lnTo>
                    <a:lnTo>
                      <a:pt x="530" y="774"/>
                    </a:lnTo>
                    <a:lnTo>
                      <a:pt x="532" y="774"/>
                    </a:lnTo>
                    <a:lnTo>
                      <a:pt x="532" y="774"/>
                    </a:lnTo>
                    <a:lnTo>
                      <a:pt x="532" y="771"/>
                    </a:lnTo>
                    <a:lnTo>
                      <a:pt x="535" y="771"/>
                    </a:lnTo>
                    <a:lnTo>
                      <a:pt x="537" y="771"/>
                    </a:lnTo>
                    <a:lnTo>
                      <a:pt x="537" y="769"/>
                    </a:lnTo>
                    <a:lnTo>
                      <a:pt x="537" y="769"/>
                    </a:lnTo>
                    <a:lnTo>
                      <a:pt x="535" y="769"/>
                    </a:lnTo>
                    <a:lnTo>
                      <a:pt x="532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4"/>
                    </a:lnTo>
                    <a:lnTo>
                      <a:pt x="530" y="764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2" y="762"/>
                    </a:lnTo>
                    <a:lnTo>
                      <a:pt x="530" y="762"/>
                    </a:lnTo>
                    <a:lnTo>
                      <a:pt x="530" y="762"/>
                    </a:lnTo>
                    <a:lnTo>
                      <a:pt x="530" y="759"/>
                    </a:lnTo>
                    <a:lnTo>
                      <a:pt x="530" y="757"/>
                    </a:lnTo>
                    <a:lnTo>
                      <a:pt x="530" y="757"/>
                    </a:lnTo>
                    <a:lnTo>
                      <a:pt x="535" y="755"/>
                    </a:lnTo>
                    <a:lnTo>
                      <a:pt x="535" y="755"/>
                    </a:lnTo>
                    <a:lnTo>
                      <a:pt x="535" y="755"/>
                    </a:lnTo>
                    <a:lnTo>
                      <a:pt x="535" y="752"/>
                    </a:lnTo>
                    <a:lnTo>
                      <a:pt x="532" y="748"/>
                    </a:lnTo>
                    <a:lnTo>
                      <a:pt x="530" y="743"/>
                    </a:lnTo>
                    <a:lnTo>
                      <a:pt x="528" y="738"/>
                    </a:lnTo>
                    <a:lnTo>
                      <a:pt x="528" y="736"/>
                    </a:lnTo>
                    <a:lnTo>
                      <a:pt x="525" y="729"/>
                    </a:lnTo>
                    <a:lnTo>
                      <a:pt x="525" y="726"/>
                    </a:lnTo>
                    <a:lnTo>
                      <a:pt x="523" y="726"/>
                    </a:lnTo>
                    <a:lnTo>
                      <a:pt x="521" y="722"/>
                    </a:lnTo>
                    <a:lnTo>
                      <a:pt x="518" y="722"/>
                    </a:lnTo>
                    <a:lnTo>
                      <a:pt x="518" y="719"/>
                    </a:lnTo>
                    <a:lnTo>
                      <a:pt x="518" y="719"/>
                    </a:lnTo>
                    <a:lnTo>
                      <a:pt x="518" y="717"/>
                    </a:lnTo>
                    <a:lnTo>
                      <a:pt x="516" y="714"/>
                    </a:lnTo>
                    <a:lnTo>
                      <a:pt x="513" y="712"/>
                    </a:lnTo>
                    <a:lnTo>
                      <a:pt x="513" y="712"/>
                    </a:lnTo>
                    <a:lnTo>
                      <a:pt x="513" y="705"/>
                    </a:lnTo>
                    <a:lnTo>
                      <a:pt x="513" y="700"/>
                    </a:lnTo>
                    <a:lnTo>
                      <a:pt x="513" y="698"/>
                    </a:lnTo>
                    <a:lnTo>
                      <a:pt x="513" y="696"/>
                    </a:lnTo>
                    <a:lnTo>
                      <a:pt x="511" y="696"/>
                    </a:lnTo>
                    <a:lnTo>
                      <a:pt x="509" y="696"/>
                    </a:lnTo>
                    <a:lnTo>
                      <a:pt x="506" y="696"/>
                    </a:lnTo>
                    <a:lnTo>
                      <a:pt x="504" y="698"/>
                    </a:lnTo>
                    <a:lnTo>
                      <a:pt x="499" y="698"/>
                    </a:lnTo>
                    <a:lnTo>
                      <a:pt x="497" y="696"/>
                    </a:lnTo>
                    <a:lnTo>
                      <a:pt x="495" y="696"/>
                    </a:lnTo>
                    <a:lnTo>
                      <a:pt x="492" y="696"/>
                    </a:lnTo>
                    <a:lnTo>
                      <a:pt x="492" y="693"/>
                    </a:lnTo>
                    <a:lnTo>
                      <a:pt x="492" y="691"/>
                    </a:lnTo>
                    <a:lnTo>
                      <a:pt x="490" y="688"/>
                    </a:lnTo>
                    <a:lnTo>
                      <a:pt x="487" y="688"/>
                    </a:lnTo>
                    <a:lnTo>
                      <a:pt x="485" y="686"/>
                    </a:lnTo>
                    <a:lnTo>
                      <a:pt x="485" y="681"/>
                    </a:lnTo>
                    <a:lnTo>
                      <a:pt x="483" y="679"/>
                    </a:lnTo>
                    <a:lnTo>
                      <a:pt x="483" y="679"/>
                    </a:lnTo>
                    <a:lnTo>
                      <a:pt x="483" y="677"/>
                    </a:lnTo>
                    <a:lnTo>
                      <a:pt x="483" y="674"/>
                    </a:lnTo>
                    <a:lnTo>
                      <a:pt x="485" y="672"/>
                    </a:lnTo>
                    <a:lnTo>
                      <a:pt x="487" y="667"/>
                    </a:lnTo>
                    <a:lnTo>
                      <a:pt x="487" y="665"/>
                    </a:lnTo>
                    <a:lnTo>
                      <a:pt x="487" y="665"/>
                    </a:lnTo>
                    <a:lnTo>
                      <a:pt x="487" y="662"/>
                    </a:lnTo>
                    <a:lnTo>
                      <a:pt x="487" y="660"/>
                    </a:lnTo>
                    <a:lnTo>
                      <a:pt x="487" y="660"/>
                    </a:lnTo>
                    <a:lnTo>
                      <a:pt x="487" y="658"/>
                    </a:lnTo>
                    <a:lnTo>
                      <a:pt x="487" y="658"/>
                    </a:lnTo>
                    <a:lnTo>
                      <a:pt x="487" y="655"/>
                    </a:lnTo>
                    <a:lnTo>
                      <a:pt x="487" y="651"/>
                    </a:lnTo>
                    <a:lnTo>
                      <a:pt x="487" y="648"/>
                    </a:lnTo>
                    <a:lnTo>
                      <a:pt x="487" y="646"/>
                    </a:lnTo>
                    <a:lnTo>
                      <a:pt x="485" y="643"/>
                    </a:lnTo>
                    <a:lnTo>
                      <a:pt x="483" y="643"/>
                    </a:lnTo>
                    <a:lnTo>
                      <a:pt x="471" y="643"/>
                    </a:lnTo>
                    <a:lnTo>
                      <a:pt x="469" y="643"/>
                    </a:lnTo>
                    <a:lnTo>
                      <a:pt x="464" y="641"/>
                    </a:lnTo>
                    <a:lnTo>
                      <a:pt x="461" y="639"/>
                    </a:lnTo>
                    <a:lnTo>
                      <a:pt x="454" y="636"/>
                    </a:lnTo>
                    <a:lnTo>
                      <a:pt x="452" y="634"/>
                    </a:lnTo>
                    <a:lnTo>
                      <a:pt x="452" y="632"/>
                    </a:lnTo>
                    <a:lnTo>
                      <a:pt x="452" y="625"/>
                    </a:lnTo>
                    <a:lnTo>
                      <a:pt x="454" y="617"/>
                    </a:lnTo>
                    <a:lnTo>
                      <a:pt x="457" y="613"/>
                    </a:lnTo>
                    <a:lnTo>
                      <a:pt x="457" y="608"/>
                    </a:lnTo>
                    <a:lnTo>
                      <a:pt x="461" y="603"/>
                    </a:lnTo>
                    <a:lnTo>
                      <a:pt x="466" y="601"/>
                    </a:lnTo>
                    <a:lnTo>
                      <a:pt x="471" y="596"/>
                    </a:lnTo>
                    <a:lnTo>
                      <a:pt x="476" y="591"/>
                    </a:lnTo>
                    <a:lnTo>
                      <a:pt x="480" y="587"/>
                    </a:lnTo>
                    <a:lnTo>
                      <a:pt x="480" y="584"/>
                    </a:lnTo>
                    <a:lnTo>
                      <a:pt x="485" y="572"/>
                    </a:lnTo>
                    <a:lnTo>
                      <a:pt x="485" y="572"/>
                    </a:lnTo>
                    <a:lnTo>
                      <a:pt x="490" y="568"/>
                    </a:lnTo>
                    <a:lnTo>
                      <a:pt x="490" y="568"/>
                    </a:lnTo>
                    <a:lnTo>
                      <a:pt x="495" y="565"/>
                    </a:lnTo>
                    <a:lnTo>
                      <a:pt x="497" y="561"/>
                    </a:lnTo>
                    <a:lnTo>
                      <a:pt x="497" y="561"/>
                    </a:lnTo>
                    <a:lnTo>
                      <a:pt x="499" y="561"/>
                    </a:lnTo>
                    <a:lnTo>
                      <a:pt x="502" y="561"/>
                    </a:lnTo>
                    <a:lnTo>
                      <a:pt x="504" y="558"/>
                    </a:lnTo>
                    <a:lnTo>
                      <a:pt x="504" y="558"/>
                    </a:lnTo>
                    <a:lnTo>
                      <a:pt x="504" y="558"/>
                    </a:lnTo>
                    <a:lnTo>
                      <a:pt x="506" y="561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1" y="563"/>
                    </a:lnTo>
                    <a:lnTo>
                      <a:pt x="513" y="565"/>
                    </a:lnTo>
                    <a:lnTo>
                      <a:pt x="513" y="565"/>
                    </a:lnTo>
                    <a:lnTo>
                      <a:pt x="513" y="568"/>
                    </a:lnTo>
                    <a:lnTo>
                      <a:pt x="513" y="568"/>
                    </a:lnTo>
                    <a:lnTo>
                      <a:pt x="513" y="570"/>
                    </a:lnTo>
                    <a:lnTo>
                      <a:pt x="516" y="575"/>
                    </a:lnTo>
                    <a:lnTo>
                      <a:pt x="518" y="577"/>
                    </a:lnTo>
                    <a:lnTo>
                      <a:pt x="521" y="580"/>
                    </a:lnTo>
                    <a:lnTo>
                      <a:pt x="523" y="580"/>
                    </a:lnTo>
                    <a:lnTo>
                      <a:pt x="528" y="577"/>
                    </a:lnTo>
                    <a:lnTo>
                      <a:pt x="535" y="575"/>
                    </a:lnTo>
                    <a:lnTo>
                      <a:pt x="539" y="572"/>
                    </a:lnTo>
                    <a:lnTo>
                      <a:pt x="544" y="570"/>
                    </a:lnTo>
                    <a:lnTo>
                      <a:pt x="549" y="570"/>
                    </a:lnTo>
                    <a:lnTo>
                      <a:pt x="554" y="570"/>
                    </a:lnTo>
                    <a:lnTo>
                      <a:pt x="558" y="570"/>
                    </a:lnTo>
                    <a:lnTo>
                      <a:pt x="561" y="570"/>
                    </a:lnTo>
                    <a:lnTo>
                      <a:pt x="568" y="568"/>
                    </a:lnTo>
                    <a:lnTo>
                      <a:pt x="577" y="565"/>
                    </a:lnTo>
                    <a:lnTo>
                      <a:pt x="577" y="563"/>
                    </a:lnTo>
                    <a:lnTo>
                      <a:pt x="577" y="563"/>
                    </a:lnTo>
                    <a:lnTo>
                      <a:pt x="580" y="556"/>
                    </a:lnTo>
                    <a:lnTo>
                      <a:pt x="580" y="554"/>
                    </a:lnTo>
                    <a:lnTo>
                      <a:pt x="580" y="554"/>
                    </a:lnTo>
                    <a:lnTo>
                      <a:pt x="584" y="549"/>
                    </a:lnTo>
                    <a:lnTo>
                      <a:pt x="592" y="542"/>
                    </a:lnTo>
                    <a:lnTo>
                      <a:pt x="592" y="539"/>
                    </a:lnTo>
                    <a:lnTo>
                      <a:pt x="594" y="537"/>
                    </a:lnTo>
                    <a:lnTo>
                      <a:pt x="594" y="535"/>
                    </a:lnTo>
                    <a:lnTo>
                      <a:pt x="599" y="523"/>
                    </a:lnTo>
                    <a:lnTo>
                      <a:pt x="599" y="520"/>
                    </a:lnTo>
                    <a:lnTo>
                      <a:pt x="603" y="516"/>
                    </a:lnTo>
                    <a:lnTo>
                      <a:pt x="606" y="516"/>
                    </a:lnTo>
                    <a:lnTo>
                      <a:pt x="613" y="511"/>
                    </a:lnTo>
                    <a:lnTo>
                      <a:pt x="620" y="509"/>
                    </a:lnTo>
                    <a:lnTo>
                      <a:pt x="625" y="504"/>
                    </a:lnTo>
                    <a:lnTo>
                      <a:pt x="632" y="501"/>
                    </a:lnTo>
                    <a:lnTo>
                      <a:pt x="632" y="499"/>
                    </a:lnTo>
                    <a:lnTo>
                      <a:pt x="634" y="499"/>
                    </a:lnTo>
                    <a:lnTo>
                      <a:pt x="634" y="494"/>
                    </a:lnTo>
                    <a:lnTo>
                      <a:pt x="636" y="492"/>
                    </a:lnTo>
                    <a:lnTo>
                      <a:pt x="639" y="490"/>
                    </a:lnTo>
                    <a:lnTo>
                      <a:pt x="644" y="480"/>
                    </a:lnTo>
                    <a:lnTo>
                      <a:pt x="646" y="475"/>
                    </a:lnTo>
                    <a:lnTo>
                      <a:pt x="648" y="471"/>
                    </a:lnTo>
                    <a:lnTo>
                      <a:pt x="653" y="461"/>
                    </a:lnTo>
                    <a:lnTo>
                      <a:pt x="653" y="454"/>
                    </a:lnTo>
                    <a:lnTo>
                      <a:pt x="655" y="447"/>
                    </a:lnTo>
                    <a:lnTo>
                      <a:pt x="658" y="445"/>
                    </a:lnTo>
                    <a:lnTo>
                      <a:pt x="667" y="442"/>
                    </a:lnTo>
                    <a:lnTo>
                      <a:pt x="677" y="440"/>
                    </a:lnTo>
                    <a:lnTo>
                      <a:pt x="677" y="438"/>
                    </a:lnTo>
                    <a:lnTo>
                      <a:pt x="686" y="430"/>
                    </a:lnTo>
                    <a:lnTo>
                      <a:pt x="686" y="430"/>
                    </a:lnTo>
                    <a:lnTo>
                      <a:pt x="686" y="428"/>
                    </a:lnTo>
                    <a:lnTo>
                      <a:pt x="686" y="426"/>
                    </a:lnTo>
                    <a:lnTo>
                      <a:pt x="684" y="423"/>
                    </a:lnTo>
                    <a:lnTo>
                      <a:pt x="684" y="423"/>
                    </a:lnTo>
                    <a:lnTo>
                      <a:pt x="681" y="421"/>
                    </a:lnTo>
                    <a:lnTo>
                      <a:pt x="681" y="421"/>
                    </a:lnTo>
                    <a:lnTo>
                      <a:pt x="681" y="419"/>
                    </a:lnTo>
                    <a:lnTo>
                      <a:pt x="681" y="419"/>
                    </a:lnTo>
                    <a:lnTo>
                      <a:pt x="684" y="419"/>
                    </a:lnTo>
                    <a:lnTo>
                      <a:pt x="684" y="419"/>
                    </a:lnTo>
                    <a:lnTo>
                      <a:pt x="684" y="419"/>
                    </a:lnTo>
                    <a:lnTo>
                      <a:pt x="684" y="416"/>
                    </a:lnTo>
                    <a:lnTo>
                      <a:pt x="684" y="416"/>
                    </a:lnTo>
                    <a:lnTo>
                      <a:pt x="684" y="416"/>
                    </a:lnTo>
                    <a:lnTo>
                      <a:pt x="686" y="416"/>
                    </a:lnTo>
                    <a:lnTo>
                      <a:pt x="686" y="416"/>
                    </a:lnTo>
                    <a:lnTo>
                      <a:pt x="688" y="414"/>
                    </a:lnTo>
                    <a:lnTo>
                      <a:pt x="688" y="412"/>
                    </a:lnTo>
                    <a:lnTo>
                      <a:pt x="688" y="412"/>
                    </a:lnTo>
                    <a:lnTo>
                      <a:pt x="691" y="412"/>
                    </a:lnTo>
                    <a:lnTo>
                      <a:pt x="693" y="409"/>
                    </a:lnTo>
                    <a:lnTo>
                      <a:pt x="693" y="409"/>
                    </a:lnTo>
                    <a:lnTo>
                      <a:pt x="693" y="407"/>
                    </a:lnTo>
                    <a:lnTo>
                      <a:pt x="693" y="407"/>
                    </a:lnTo>
                    <a:lnTo>
                      <a:pt x="693" y="404"/>
                    </a:lnTo>
                    <a:lnTo>
                      <a:pt x="693" y="404"/>
                    </a:lnTo>
                    <a:lnTo>
                      <a:pt x="693" y="404"/>
                    </a:lnTo>
                    <a:lnTo>
                      <a:pt x="696" y="404"/>
                    </a:lnTo>
                    <a:lnTo>
                      <a:pt x="696" y="402"/>
                    </a:lnTo>
                    <a:lnTo>
                      <a:pt x="698" y="402"/>
                    </a:lnTo>
                    <a:lnTo>
                      <a:pt x="698" y="402"/>
                    </a:lnTo>
                    <a:lnTo>
                      <a:pt x="698" y="402"/>
                    </a:lnTo>
                    <a:lnTo>
                      <a:pt x="698" y="400"/>
                    </a:lnTo>
                    <a:lnTo>
                      <a:pt x="698" y="400"/>
                    </a:lnTo>
                    <a:lnTo>
                      <a:pt x="700" y="400"/>
                    </a:lnTo>
                    <a:lnTo>
                      <a:pt x="700" y="397"/>
                    </a:lnTo>
                    <a:lnTo>
                      <a:pt x="700" y="397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3"/>
                    </a:lnTo>
                    <a:lnTo>
                      <a:pt x="703" y="393"/>
                    </a:lnTo>
                    <a:lnTo>
                      <a:pt x="705" y="393"/>
                    </a:lnTo>
                    <a:lnTo>
                      <a:pt x="705" y="393"/>
                    </a:lnTo>
                    <a:lnTo>
                      <a:pt x="705" y="390"/>
                    </a:lnTo>
                    <a:lnTo>
                      <a:pt x="705" y="390"/>
                    </a:lnTo>
                    <a:lnTo>
                      <a:pt x="705" y="388"/>
                    </a:lnTo>
                    <a:lnTo>
                      <a:pt x="705" y="388"/>
                    </a:lnTo>
                    <a:lnTo>
                      <a:pt x="707" y="388"/>
                    </a:lnTo>
                    <a:lnTo>
                      <a:pt x="707" y="388"/>
                    </a:lnTo>
                    <a:lnTo>
                      <a:pt x="707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2" y="386"/>
                    </a:lnTo>
                    <a:lnTo>
                      <a:pt x="712" y="386"/>
                    </a:lnTo>
                    <a:lnTo>
                      <a:pt x="712" y="386"/>
                    </a:lnTo>
                    <a:lnTo>
                      <a:pt x="715" y="386"/>
                    </a:lnTo>
                    <a:lnTo>
                      <a:pt x="715" y="386"/>
                    </a:lnTo>
                    <a:lnTo>
                      <a:pt x="717" y="383"/>
                    </a:lnTo>
                    <a:lnTo>
                      <a:pt x="717" y="383"/>
                    </a:lnTo>
                    <a:lnTo>
                      <a:pt x="717" y="383"/>
                    </a:lnTo>
                    <a:lnTo>
                      <a:pt x="719" y="381"/>
                    </a:lnTo>
                    <a:lnTo>
                      <a:pt x="719" y="381"/>
                    </a:lnTo>
                    <a:lnTo>
                      <a:pt x="719" y="378"/>
                    </a:lnTo>
                    <a:lnTo>
                      <a:pt x="722" y="378"/>
                    </a:lnTo>
                    <a:lnTo>
                      <a:pt x="724" y="376"/>
                    </a:lnTo>
                    <a:lnTo>
                      <a:pt x="724" y="376"/>
                    </a:lnTo>
                    <a:lnTo>
                      <a:pt x="722" y="376"/>
                    </a:lnTo>
                    <a:lnTo>
                      <a:pt x="722" y="374"/>
                    </a:lnTo>
                    <a:lnTo>
                      <a:pt x="722" y="374"/>
                    </a:lnTo>
                    <a:lnTo>
                      <a:pt x="719" y="376"/>
                    </a:lnTo>
                    <a:lnTo>
                      <a:pt x="717" y="374"/>
                    </a:lnTo>
                    <a:lnTo>
                      <a:pt x="717" y="374"/>
                    </a:lnTo>
                    <a:lnTo>
                      <a:pt x="717" y="374"/>
                    </a:lnTo>
                    <a:lnTo>
                      <a:pt x="717" y="371"/>
                    </a:lnTo>
                    <a:lnTo>
                      <a:pt x="717" y="371"/>
                    </a:lnTo>
                    <a:lnTo>
                      <a:pt x="717" y="369"/>
                    </a:lnTo>
                    <a:lnTo>
                      <a:pt x="717" y="367"/>
                    </a:lnTo>
                    <a:lnTo>
                      <a:pt x="717" y="364"/>
                    </a:lnTo>
                    <a:lnTo>
                      <a:pt x="717" y="364"/>
                    </a:lnTo>
                    <a:lnTo>
                      <a:pt x="719" y="357"/>
                    </a:lnTo>
                    <a:lnTo>
                      <a:pt x="719" y="357"/>
                    </a:lnTo>
                    <a:lnTo>
                      <a:pt x="722" y="357"/>
                    </a:lnTo>
                    <a:lnTo>
                      <a:pt x="722" y="355"/>
                    </a:lnTo>
                    <a:lnTo>
                      <a:pt x="722" y="355"/>
                    </a:lnTo>
                    <a:lnTo>
                      <a:pt x="722" y="352"/>
                    </a:lnTo>
                    <a:lnTo>
                      <a:pt x="719" y="350"/>
                    </a:lnTo>
                    <a:lnTo>
                      <a:pt x="719" y="345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7" y="338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3"/>
                    </a:lnTo>
                    <a:lnTo>
                      <a:pt x="717" y="333"/>
                    </a:lnTo>
                    <a:lnTo>
                      <a:pt x="717" y="333"/>
                    </a:lnTo>
                    <a:lnTo>
                      <a:pt x="719" y="331"/>
                    </a:lnTo>
                    <a:lnTo>
                      <a:pt x="719" y="331"/>
                    </a:lnTo>
                    <a:lnTo>
                      <a:pt x="724" y="326"/>
                    </a:lnTo>
                    <a:lnTo>
                      <a:pt x="724" y="326"/>
                    </a:lnTo>
                    <a:lnTo>
                      <a:pt x="724" y="326"/>
                    </a:lnTo>
                    <a:lnTo>
                      <a:pt x="726" y="324"/>
                    </a:lnTo>
                    <a:lnTo>
                      <a:pt x="729" y="324"/>
                    </a:lnTo>
                    <a:lnTo>
                      <a:pt x="731" y="324"/>
                    </a:lnTo>
                    <a:lnTo>
                      <a:pt x="731" y="322"/>
                    </a:lnTo>
                    <a:lnTo>
                      <a:pt x="731" y="322"/>
                    </a:lnTo>
                    <a:lnTo>
                      <a:pt x="733" y="319"/>
                    </a:lnTo>
                    <a:lnTo>
                      <a:pt x="736" y="319"/>
                    </a:lnTo>
                    <a:lnTo>
                      <a:pt x="736" y="319"/>
                    </a:lnTo>
                    <a:lnTo>
                      <a:pt x="736" y="319"/>
                    </a:lnTo>
                    <a:lnTo>
                      <a:pt x="738" y="319"/>
                    </a:lnTo>
                    <a:lnTo>
                      <a:pt x="738" y="319"/>
                    </a:lnTo>
                    <a:lnTo>
                      <a:pt x="741" y="319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3" y="317"/>
                    </a:lnTo>
                    <a:lnTo>
                      <a:pt x="743" y="317"/>
                    </a:lnTo>
                    <a:lnTo>
                      <a:pt x="743" y="315"/>
                    </a:lnTo>
                    <a:lnTo>
                      <a:pt x="743" y="315"/>
                    </a:lnTo>
                    <a:lnTo>
                      <a:pt x="748" y="317"/>
                    </a:lnTo>
                    <a:lnTo>
                      <a:pt x="748" y="317"/>
                    </a:lnTo>
                    <a:lnTo>
                      <a:pt x="748" y="317"/>
                    </a:lnTo>
                    <a:lnTo>
                      <a:pt x="748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2" y="312"/>
                    </a:lnTo>
                    <a:lnTo>
                      <a:pt x="752" y="312"/>
                    </a:lnTo>
                    <a:lnTo>
                      <a:pt x="755" y="312"/>
                    </a:lnTo>
                    <a:lnTo>
                      <a:pt x="755" y="312"/>
                    </a:lnTo>
                    <a:lnTo>
                      <a:pt x="757" y="312"/>
                    </a:lnTo>
                    <a:lnTo>
                      <a:pt x="757" y="310"/>
                    </a:lnTo>
                    <a:lnTo>
                      <a:pt x="757" y="310"/>
                    </a:lnTo>
                    <a:lnTo>
                      <a:pt x="757" y="307"/>
                    </a:lnTo>
                    <a:lnTo>
                      <a:pt x="759" y="305"/>
                    </a:lnTo>
                    <a:lnTo>
                      <a:pt x="759" y="305"/>
                    </a:lnTo>
                    <a:lnTo>
                      <a:pt x="759" y="303"/>
                    </a:lnTo>
                    <a:lnTo>
                      <a:pt x="759" y="300"/>
                    </a:lnTo>
                    <a:lnTo>
                      <a:pt x="757" y="300"/>
                    </a:lnTo>
                    <a:lnTo>
                      <a:pt x="755" y="298"/>
                    </a:lnTo>
                    <a:lnTo>
                      <a:pt x="752" y="296"/>
                    </a:lnTo>
                    <a:lnTo>
                      <a:pt x="748" y="296"/>
                    </a:lnTo>
                    <a:lnTo>
                      <a:pt x="748" y="293"/>
                    </a:lnTo>
                    <a:lnTo>
                      <a:pt x="745" y="293"/>
                    </a:lnTo>
                    <a:lnTo>
                      <a:pt x="743" y="291"/>
                    </a:lnTo>
                    <a:lnTo>
                      <a:pt x="741" y="293"/>
                    </a:lnTo>
                    <a:lnTo>
                      <a:pt x="738" y="293"/>
                    </a:lnTo>
                    <a:lnTo>
                      <a:pt x="736" y="293"/>
                    </a:lnTo>
                    <a:lnTo>
                      <a:pt x="733" y="291"/>
                    </a:lnTo>
                    <a:lnTo>
                      <a:pt x="731" y="291"/>
                    </a:lnTo>
                    <a:lnTo>
                      <a:pt x="729" y="293"/>
                    </a:lnTo>
                    <a:lnTo>
                      <a:pt x="726" y="293"/>
                    </a:lnTo>
                    <a:lnTo>
                      <a:pt x="726" y="291"/>
                    </a:lnTo>
                    <a:lnTo>
                      <a:pt x="724" y="291"/>
                    </a:lnTo>
                    <a:lnTo>
                      <a:pt x="722" y="286"/>
                    </a:lnTo>
                    <a:lnTo>
                      <a:pt x="722" y="284"/>
                    </a:lnTo>
                    <a:lnTo>
                      <a:pt x="722" y="284"/>
                    </a:lnTo>
                    <a:lnTo>
                      <a:pt x="724" y="281"/>
                    </a:lnTo>
                    <a:lnTo>
                      <a:pt x="724" y="281"/>
                    </a:lnTo>
                    <a:lnTo>
                      <a:pt x="724" y="279"/>
                    </a:lnTo>
                    <a:lnTo>
                      <a:pt x="724" y="277"/>
                    </a:lnTo>
                    <a:lnTo>
                      <a:pt x="724" y="277"/>
                    </a:lnTo>
                    <a:lnTo>
                      <a:pt x="724" y="274"/>
                    </a:lnTo>
                    <a:lnTo>
                      <a:pt x="724" y="272"/>
                    </a:lnTo>
                    <a:lnTo>
                      <a:pt x="726" y="272"/>
                    </a:lnTo>
                    <a:lnTo>
                      <a:pt x="724" y="270"/>
                    </a:lnTo>
                    <a:lnTo>
                      <a:pt x="724" y="270"/>
                    </a:lnTo>
                    <a:lnTo>
                      <a:pt x="724" y="270"/>
                    </a:lnTo>
                    <a:lnTo>
                      <a:pt x="722" y="270"/>
                    </a:lnTo>
                    <a:lnTo>
                      <a:pt x="722" y="272"/>
                    </a:lnTo>
                    <a:lnTo>
                      <a:pt x="722" y="272"/>
                    </a:lnTo>
                    <a:lnTo>
                      <a:pt x="722" y="274"/>
                    </a:lnTo>
                    <a:lnTo>
                      <a:pt x="719" y="274"/>
                    </a:lnTo>
                    <a:lnTo>
                      <a:pt x="719" y="274"/>
                    </a:lnTo>
                    <a:lnTo>
                      <a:pt x="717" y="274"/>
                    </a:lnTo>
                    <a:lnTo>
                      <a:pt x="715" y="274"/>
                    </a:lnTo>
                    <a:lnTo>
                      <a:pt x="715" y="274"/>
                    </a:lnTo>
                    <a:lnTo>
                      <a:pt x="712" y="272"/>
                    </a:lnTo>
                    <a:lnTo>
                      <a:pt x="712" y="272"/>
                    </a:lnTo>
                    <a:lnTo>
                      <a:pt x="712" y="272"/>
                    </a:lnTo>
                    <a:lnTo>
                      <a:pt x="710" y="274"/>
                    </a:lnTo>
                    <a:lnTo>
                      <a:pt x="707" y="274"/>
                    </a:lnTo>
                    <a:lnTo>
                      <a:pt x="707" y="274"/>
                    </a:lnTo>
                    <a:lnTo>
                      <a:pt x="707" y="272"/>
                    </a:lnTo>
                    <a:lnTo>
                      <a:pt x="705" y="272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7" y="267"/>
                    </a:lnTo>
                    <a:lnTo>
                      <a:pt x="707" y="267"/>
                    </a:lnTo>
                    <a:lnTo>
                      <a:pt x="707" y="265"/>
                    </a:lnTo>
                    <a:lnTo>
                      <a:pt x="705" y="260"/>
                    </a:lnTo>
                    <a:lnTo>
                      <a:pt x="705" y="260"/>
                    </a:lnTo>
                    <a:lnTo>
                      <a:pt x="705" y="258"/>
                    </a:lnTo>
                    <a:lnTo>
                      <a:pt x="700" y="258"/>
                    </a:lnTo>
                    <a:lnTo>
                      <a:pt x="698" y="255"/>
                    </a:lnTo>
                    <a:lnTo>
                      <a:pt x="696" y="253"/>
                    </a:lnTo>
                    <a:lnTo>
                      <a:pt x="693" y="251"/>
                    </a:lnTo>
                    <a:lnTo>
                      <a:pt x="691" y="248"/>
                    </a:lnTo>
                    <a:lnTo>
                      <a:pt x="688" y="248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88" y="241"/>
                    </a:lnTo>
                    <a:lnTo>
                      <a:pt x="691" y="241"/>
                    </a:lnTo>
                    <a:lnTo>
                      <a:pt x="693" y="241"/>
                    </a:lnTo>
                    <a:lnTo>
                      <a:pt x="693" y="241"/>
                    </a:lnTo>
                    <a:lnTo>
                      <a:pt x="693" y="239"/>
                    </a:lnTo>
                    <a:lnTo>
                      <a:pt x="693" y="239"/>
                    </a:lnTo>
                    <a:lnTo>
                      <a:pt x="696" y="236"/>
                    </a:lnTo>
                    <a:lnTo>
                      <a:pt x="696" y="234"/>
                    </a:lnTo>
                    <a:lnTo>
                      <a:pt x="698" y="227"/>
                    </a:lnTo>
                    <a:lnTo>
                      <a:pt x="696" y="225"/>
                    </a:lnTo>
                    <a:lnTo>
                      <a:pt x="693" y="222"/>
                    </a:lnTo>
                    <a:lnTo>
                      <a:pt x="691" y="220"/>
                    </a:lnTo>
                    <a:lnTo>
                      <a:pt x="688" y="217"/>
                    </a:lnTo>
                    <a:lnTo>
                      <a:pt x="688" y="217"/>
                    </a:lnTo>
                    <a:lnTo>
                      <a:pt x="688" y="217"/>
                    </a:lnTo>
                    <a:lnTo>
                      <a:pt x="686" y="215"/>
                    </a:lnTo>
                    <a:lnTo>
                      <a:pt x="688" y="213"/>
                    </a:lnTo>
                    <a:lnTo>
                      <a:pt x="688" y="213"/>
                    </a:lnTo>
                    <a:lnTo>
                      <a:pt x="688" y="213"/>
                    </a:lnTo>
                    <a:lnTo>
                      <a:pt x="688" y="210"/>
                    </a:lnTo>
                    <a:lnTo>
                      <a:pt x="691" y="208"/>
                    </a:lnTo>
                    <a:lnTo>
                      <a:pt x="691" y="208"/>
                    </a:lnTo>
                    <a:lnTo>
                      <a:pt x="696" y="206"/>
                    </a:lnTo>
                    <a:lnTo>
                      <a:pt x="698" y="206"/>
                    </a:lnTo>
                    <a:lnTo>
                      <a:pt x="700" y="203"/>
                    </a:lnTo>
                    <a:lnTo>
                      <a:pt x="703" y="203"/>
                    </a:lnTo>
                    <a:lnTo>
                      <a:pt x="703" y="201"/>
                    </a:lnTo>
                    <a:lnTo>
                      <a:pt x="703" y="199"/>
                    </a:lnTo>
                    <a:lnTo>
                      <a:pt x="703" y="196"/>
                    </a:lnTo>
                    <a:lnTo>
                      <a:pt x="700" y="196"/>
                    </a:lnTo>
                    <a:lnTo>
                      <a:pt x="700" y="196"/>
                    </a:lnTo>
                    <a:lnTo>
                      <a:pt x="698" y="196"/>
                    </a:lnTo>
                    <a:lnTo>
                      <a:pt x="696" y="196"/>
                    </a:lnTo>
                    <a:lnTo>
                      <a:pt x="693" y="196"/>
                    </a:lnTo>
                    <a:lnTo>
                      <a:pt x="691" y="196"/>
                    </a:lnTo>
                    <a:lnTo>
                      <a:pt x="688" y="196"/>
                    </a:lnTo>
                    <a:lnTo>
                      <a:pt x="686" y="196"/>
                    </a:lnTo>
                    <a:lnTo>
                      <a:pt x="684" y="194"/>
                    </a:lnTo>
                    <a:lnTo>
                      <a:pt x="684" y="194"/>
                    </a:lnTo>
                    <a:lnTo>
                      <a:pt x="684" y="191"/>
                    </a:lnTo>
                    <a:lnTo>
                      <a:pt x="684" y="189"/>
                    </a:lnTo>
                    <a:lnTo>
                      <a:pt x="684" y="189"/>
                    </a:lnTo>
                    <a:lnTo>
                      <a:pt x="688" y="187"/>
                    </a:lnTo>
                    <a:lnTo>
                      <a:pt x="688" y="184"/>
                    </a:lnTo>
                    <a:lnTo>
                      <a:pt x="688" y="184"/>
                    </a:lnTo>
                    <a:lnTo>
                      <a:pt x="688" y="182"/>
                    </a:lnTo>
                    <a:lnTo>
                      <a:pt x="688" y="182"/>
                    </a:lnTo>
                    <a:lnTo>
                      <a:pt x="686" y="177"/>
                    </a:lnTo>
                    <a:lnTo>
                      <a:pt x="686" y="177"/>
                    </a:lnTo>
                    <a:lnTo>
                      <a:pt x="684" y="177"/>
                    </a:lnTo>
                    <a:lnTo>
                      <a:pt x="684" y="177"/>
                    </a:lnTo>
                    <a:lnTo>
                      <a:pt x="681" y="177"/>
                    </a:lnTo>
                    <a:lnTo>
                      <a:pt x="681" y="177"/>
                    </a:lnTo>
                    <a:lnTo>
                      <a:pt x="679" y="175"/>
                    </a:lnTo>
                    <a:lnTo>
                      <a:pt x="679" y="175"/>
                    </a:lnTo>
                    <a:lnTo>
                      <a:pt x="677" y="173"/>
                    </a:lnTo>
                    <a:lnTo>
                      <a:pt x="677" y="173"/>
                    </a:lnTo>
                    <a:lnTo>
                      <a:pt x="679" y="170"/>
                    </a:lnTo>
                    <a:lnTo>
                      <a:pt x="679" y="170"/>
                    </a:lnTo>
                    <a:lnTo>
                      <a:pt x="681" y="168"/>
                    </a:lnTo>
                    <a:lnTo>
                      <a:pt x="681" y="168"/>
                    </a:lnTo>
                    <a:lnTo>
                      <a:pt x="681" y="168"/>
                    </a:lnTo>
                    <a:lnTo>
                      <a:pt x="681" y="165"/>
                    </a:lnTo>
                    <a:lnTo>
                      <a:pt x="681" y="165"/>
                    </a:lnTo>
                    <a:lnTo>
                      <a:pt x="681" y="163"/>
                    </a:lnTo>
                    <a:lnTo>
                      <a:pt x="684" y="163"/>
                    </a:lnTo>
                    <a:lnTo>
                      <a:pt x="686" y="161"/>
                    </a:lnTo>
                    <a:lnTo>
                      <a:pt x="686" y="158"/>
                    </a:lnTo>
                    <a:lnTo>
                      <a:pt x="686" y="158"/>
                    </a:lnTo>
                    <a:lnTo>
                      <a:pt x="686" y="156"/>
                    </a:lnTo>
                    <a:lnTo>
                      <a:pt x="686" y="154"/>
                    </a:lnTo>
                    <a:lnTo>
                      <a:pt x="688" y="154"/>
                    </a:lnTo>
                    <a:lnTo>
                      <a:pt x="696" y="154"/>
                    </a:lnTo>
                    <a:lnTo>
                      <a:pt x="698" y="151"/>
                    </a:lnTo>
                    <a:lnTo>
                      <a:pt x="700" y="149"/>
                    </a:lnTo>
                    <a:lnTo>
                      <a:pt x="705" y="149"/>
                    </a:lnTo>
                    <a:lnTo>
                      <a:pt x="707" y="146"/>
                    </a:lnTo>
                    <a:lnTo>
                      <a:pt x="710" y="149"/>
                    </a:lnTo>
                    <a:lnTo>
                      <a:pt x="724" y="154"/>
                    </a:lnTo>
                    <a:lnTo>
                      <a:pt x="743" y="156"/>
                    </a:lnTo>
                    <a:lnTo>
                      <a:pt x="748" y="156"/>
                    </a:lnTo>
                    <a:lnTo>
                      <a:pt x="750" y="156"/>
                    </a:lnTo>
                    <a:lnTo>
                      <a:pt x="752" y="156"/>
                    </a:lnTo>
                    <a:lnTo>
                      <a:pt x="752" y="156"/>
                    </a:lnTo>
                    <a:lnTo>
                      <a:pt x="752" y="156"/>
                    </a:lnTo>
                    <a:lnTo>
                      <a:pt x="755" y="156"/>
                    </a:lnTo>
                    <a:lnTo>
                      <a:pt x="755" y="158"/>
                    </a:lnTo>
                    <a:lnTo>
                      <a:pt x="755" y="158"/>
                    </a:lnTo>
                    <a:lnTo>
                      <a:pt x="757" y="161"/>
                    </a:lnTo>
                    <a:lnTo>
                      <a:pt x="759" y="161"/>
                    </a:lnTo>
                    <a:lnTo>
                      <a:pt x="774" y="165"/>
                    </a:lnTo>
                    <a:lnTo>
                      <a:pt x="776" y="165"/>
                    </a:lnTo>
                    <a:lnTo>
                      <a:pt x="778" y="165"/>
                    </a:lnTo>
                    <a:lnTo>
                      <a:pt x="781" y="165"/>
                    </a:lnTo>
                    <a:lnTo>
                      <a:pt x="783" y="165"/>
                    </a:lnTo>
                    <a:lnTo>
                      <a:pt x="783" y="165"/>
                    </a:lnTo>
                    <a:lnTo>
                      <a:pt x="785" y="163"/>
                    </a:lnTo>
                    <a:lnTo>
                      <a:pt x="788" y="161"/>
                    </a:lnTo>
                    <a:lnTo>
                      <a:pt x="790" y="158"/>
                    </a:lnTo>
                    <a:lnTo>
                      <a:pt x="793" y="158"/>
                    </a:lnTo>
                    <a:lnTo>
                      <a:pt x="793" y="158"/>
                    </a:lnTo>
                    <a:lnTo>
                      <a:pt x="793" y="156"/>
                    </a:lnTo>
                    <a:lnTo>
                      <a:pt x="795" y="154"/>
                    </a:lnTo>
                    <a:lnTo>
                      <a:pt x="795" y="154"/>
                    </a:lnTo>
                    <a:lnTo>
                      <a:pt x="797" y="154"/>
                    </a:lnTo>
                    <a:lnTo>
                      <a:pt x="800" y="154"/>
                    </a:lnTo>
                    <a:lnTo>
                      <a:pt x="802" y="154"/>
                    </a:lnTo>
                    <a:lnTo>
                      <a:pt x="807" y="154"/>
                    </a:lnTo>
                    <a:lnTo>
                      <a:pt x="814" y="149"/>
                    </a:lnTo>
                    <a:lnTo>
                      <a:pt x="816" y="149"/>
                    </a:lnTo>
                    <a:lnTo>
                      <a:pt x="819" y="149"/>
                    </a:lnTo>
                    <a:lnTo>
                      <a:pt x="821" y="151"/>
                    </a:lnTo>
                    <a:lnTo>
                      <a:pt x="821" y="151"/>
                    </a:lnTo>
                    <a:lnTo>
                      <a:pt x="823" y="151"/>
                    </a:lnTo>
                    <a:lnTo>
                      <a:pt x="828" y="149"/>
                    </a:lnTo>
                    <a:lnTo>
                      <a:pt x="828" y="149"/>
                    </a:lnTo>
                    <a:lnTo>
                      <a:pt x="833" y="144"/>
                    </a:lnTo>
                    <a:lnTo>
                      <a:pt x="833" y="144"/>
                    </a:lnTo>
                    <a:lnTo>
                      <a:pt x="833" y="139"/>
                    </a:lnTo>
                    <a:lnTo>
                      <a:pt x="833" y="139"/>
                    </a:lnTo>
                    <a:lnTo>
                      <a:pt x="835" y="137"/>
                    </a:lnTo>
                    <a:lnTo>
                      <a:pt x="838" y="137"/>
                    </a:lnTo>
                    <a:lnTo>
                      <a:pt x="838" y="137"/>
                    </a:lnTo>
                    <a:lnTo>
                      <a:pt x="840" y="137"/>
                    </a:lnTo>
                    <a:lnTo>
                      <a:pt x="842" y="137"/>
                    </a:lnTo>
                    <a:lnTo>
                      <a:pt x="842" y="139"/>
                    </a:lnTo>
                    <a:lnTo>
                      <a:pt x="842" y="137"/>
                    </a:lnTo>
                    <a:lnTo>
                      <a:pt x="845" y="137"/>
                    </a:lnTo>
                    <a:lnTo>
                      <a:pt x="847" y="135"/>
                    </a:lnTo>
                    <a:lnTo>
                      <a:pt x="847" y="132"/>
                    </a:lnTo>
                    <a:lnTo>
                      <a:pt x="847" y="130"/>
                    </a:lnTo>
                    <a:lnTo>
                      <a:pt x="847" y="130"/>
                    </a:lnTo>
                    <a:lnTo>
                      <a:pt x="847" y="128"/>
                    </a:lnTo>
                    <a:lnTo>
                      <a:pt x="849" y="125"/>
                    </a:lnTo>
                    <a:lnTo>
                      <a:pt x="849" y="125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F1C40BC-9546-4C0E-B550-5C4D429729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09119" y="2062547"/>
                <a:ext cx="1245449" cy="1189705"/>
              </a:xfrm>
              <a:custGeom>
                <a:avLst/>
                <a:gdLst>
                  <a:gd name="T0" fmla="*/ 816 w 849"/>
                  <a:gd name="T1" fmla="*/ 78 h 811"/>
                  <a:gd name="T2" fmla="*/ 793 w 849"/>
                  <a:gd name="T3" fmla="*/ 54 h 811"/>
                  <a:gd name="T4" fmla="*/ 748 w 849"/>
                  <a:gd name="T5" fmla="*/ 5 h 811"/>
                  <a:gd name="T6" fmla="*/ 712 w 849"/>
                  <a:gd name="T7" fmla="*/ 5 h 811"/>
                  <a:gd name="T8" fmla="*/ 639 w 849"/>
                  <a:gd name="T9" fmla="*/ 14 h 811"/>
                  <a:gd name="T10" fmla="*/ 584 w 849"/>
                  <a:gd name="T11" fmla="*/ 33 h 811"/>
                  <a:gd name="T12" fmla="*/ 549 w 849"/>
                  <a:gd name="T13" fmla="*/ 57 h 811"/>
                  <a:gd name="T14" fmla="*/ 558 w 849"/>
                  <a:gd name="T15" fmla="*/ 87 h 811"/>
                  <a:gd name="T16" fmla="*/ 558 w 849"/>
                  <a:gd name="T17" fmla="*/ 132 h 811"/>
                  <a:gd name="T18" fmla="*/ 532 w 849"/>
                  <a:gd name="T19" fmla="*/ 170 h 811"/>
                  <a:gd name="T20" fmla="*/ 492 w 849"/>
                  <a:gd name="T21" fmla="*/ 199 h 811"/>
                  <a:gd name="T22" fmla="*/ 487 w 849"/>
                  <a:gd name="T23" fmla="*/ 225 h 811"/>
                  <a:gd name="T24" fmla="*/ 457 w 849"/>
                  <a:gd name="T25" fmla="*/ 255 h 811"/>
                  <a:gd name="T26" fmla="*/ 440 w 849"/>
                  <a:gd name="T27" fmla="*/ 305 h 811"/>
                  <a:gd name="T28" fmla="*/ 398 w 849"/>
                  <a:gd name="T29" fmla="*/ 333 h 811"/>
                  <a:gd name="T30" fmla="*/ 372 w 849"/>
                  <a:gd name="T31" fmla="*/ 343 h 811"/>
                  <a:gd name="T32" fmla="*/ 341 w 849"/>
                  <a:gd name="T33" fmla="*/ 369 h 811"/>
                  <a:gd name="T34" fmla="*/ 289 w 849"/>
                  <a:gd name="T35" fmla="*/ 386 h 811"/>
                  <a:gd name="T36" fmla="*/ 246 w 849"/>
                  <a:gd name="T37" fmla="*/ 461 h 811"/>
                  <a:gd name="T38" fmla="*/ 97 w 849"/>
                  <a:gd name="T39" fmla="*/ 478 h 811"/>
                  <a:gd name="T40" fmla="*/ 26 w 849"/>
                  <a:gd name="T41" fmla="*/ 483 h 811"/>
                  <a:gd name="T42" fmla="*/ 43 w 849"/>
                  <a:gd name="T43" fmla="*/ 516 h 811"/>
                  <a:gd name="T44" fmla="*/ 104 w 849"/>
                  <a:gd name="T45" fmla="*/ 582 h 811"/>
                  <a:gd name="T46" fmla="*/ 128 w 849"/>
                  <a:gd name="T47" fmla="*/ 608 h 811"/>
                  <a:gd name="T48" fmla="*/ 100 w 849"/>
                  <a:gd name="T49" fmla="*/ 641 h 811"/>
                  <a:gd name="T50" fmla="*/ 74 w 849"/>
                  <a:gd name="T51" fmla="*/ 655 h 811"/>
                  <a:gd name="T52" fmla="*/ 43 w 849"/>
                  <a:gd name="T53" fmla="*/ 700 h 811"/>
                  <a:gd name="T54" fmla="*/ 48 w 849"/>
                  <a:gd name="T55" fmla="*/ 731 h 811"/>
                  <a:gd name="T56" fmla="*/ 78 w 849"/>
                  <a:gd name="T57" fmla="*/ 729 h 811"/>
                  <a:gd name="T58" fmla="*/ 118 w 849"/>
                  <a:gd name="T59" fmla="*/ 722 h 811"/>
                  <a:gd name="T60" fmla="*/ 166 w 849"/>
                  <a:gd name="T61" fmla="*/ 717 h 811"/>
                  <a:gd name="T62" fmla="*/ 171 w 849"/>
                  <a:gd name="T63" fmla="*/ 717 h 811"/>
                  <a:gd name="T64" fmla="*/ 201 w 849"/>
                  <a:gd name="T65" fmla="*/ 724 h 811"/>
                  <a:gd name="T66" fmla="*/ 241 w 849"/>
                  <a:gd name="T67" fmla="*/ 714 h 811"/>
                  <a:gd name="T68" fmla="*/ 291 w 849"/>
                  <a:gd name="T69" fmla="*/ 707 h 811"/>
                  <a:gd name="T70" fmla="*/ 284 w 849"/>
                  <a:gd name="T71" fmla="*/ 700 h 811"/>
                  <a:gd name="T72" fmla="*/ 305 w 849"/>
                  <a:gd name="T73" fmla="*/ 719 h 811"/>
                  <a:gd name="T74" fmla="*/ 322 w 849"/>
                  <a:gd name="T75" fmla="*/ 745 h 811"/>
                  <a:gd name="T76" fmla="*/ 334 w 849"/>
                  <a:gd name="T77" fmla="*/ 757 h 811"/>
                  <a:gd name="T78" fmla="*/ 338 w 849"/>
                  <a:gd name="T79" fmla="*/ 778 h 811"/>
                  <a:gd name="T80" fmla="*/ 348 w 849"/>
                  <a:gd name="T81" fmla="*/ 800 h 811"/>
                  <a:gd name="T82" fmla="*/ 357 w 849"/>
                  <a:gd name="T83" fmla="*/ 804 h 811"/>
                  <a:gd name="T84" fmla="*/ 376 w 849"/>
                  <a:gd name="T85" fmla="*/ 804 h 811"/>
                  <a:gd name="T86" fmla="*/ 383 w 849"/>
                  <a:gd name="T87" fmla="*/ 811 h 811"/>
                  <a:gd name="T88" fmla="*/ 390 w 849"/>
                  <a:gd name="T89" fmla="*/ 797 h 811"/>
                  <a:gd name="T90" fmla="*/ 426 w 849"/>
                  <a:gd name="T91" fmla="*/ 778 h 811"/>
                  <a:gd name="T92" fmla="*/ 511 w 849"/>
                  <a:gd name="T93" fmla="*/ 771 h 811"/>
                  <a:gd name="T94" fmla="*/ 530 w 849"/>
                  <a:gd name="T95" fmla="*/ 767 h 811"/>
                  <a:gd name="T96" fmla="*/ 513 w 849"/>
                  <a:gd name="T97" fmla="*/ 696 h 811"/>
                  <a:gd name="T98" fmla="*/ 471 w 849"/>
                  <a:gd name="T99" fmla="*/ 643 h 811"/>
                  <a:gd name="T100" fmla="*/ 513 w 849"/>
                  <a:gd name="T101" fmla="*/ 565 h 811"/>
                  <a:gd name="T102" fmla="*/ 625 w 849"/>
                  <a:gd name="T103" fmla="*/ 504 h 811"/>
                  <a:gd name="T104" fmla="*/ 686 w 849"/>
                  <a:gd name="T105" fmla="*/ 416 h 811"/>
                  <a:gd name="T106" fmla="*/ 705 w 849"/>
                  <a:gd name="T107" fmla="*/ 388 h 811"/>
                  <a:gd name="T108" fmla="*/ 717 w 849"/>
                  <a:gd name="T109" fmla="*/ 364 h 811"/>
                  <a:gd name="T110" fmla="*/ 733 w 849"/>
                  <a:gd name="T111" fmla="*/ 319 h 811"/>
                  <a:gd name="T112" fmla="*/ 759 w 849"/>
                  <a:gd name="T113" fmla="*/ 300 h 811"/>
                  <a:gd name="T114" fmla="*/ 722 w 849"/>
                  <a:gd name="T115" fmla="*/ 274 h 811"/>
                  <a:gd name="T116" fmla="*/ 693 w 849"/>
                  <a:gd name="T117" fmla="*/ 241 h 811"/>
                  <a:gd name="T118" fmla="*/ 686 w 849"/>
                  <a:gd name="T119" fmla="*/ 196 h 811"/>
                  <a:gd name="T120" fmla="*/ 686 w 849"/>
                  <a:gd name="T121" fmla="*/ 154 h 811"/>
                  <a:gd name="T122" fmla="*/ 797 w 849"/>
                  <a:gd name="T123" fmla="*/ 154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9" h="811">
                    <a:moveTo>
                      <a:pt x="348" y="793"/>
                    </a:move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46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0"/>
                    </a:lnTo>
                    <a:lnTo>
                      <a:pt x="343" y="793"/>
                    </a:lnTo>
                    <a:lnTo>
                      <a:pt x="346" y="793"/>
                    </a:lnTo>
                    <a:lnTo>
                      <a:pt x="346" y="793"/>
                    </a:lnTo>
                    <a:lnTo>
                      <a:pt x="348" y="793"/>
                    </a:lnTo>
                    <a:lnTo>
                      <a:pt x="348" y="793"/>
                    </a:lnTo>
                    <a:close/>
                    <a:moveTo>
                      <a:pt x="849" y="125"/>
                    </a:moveTo>
                    <a:lnTo>
                      <a:pt x="842" y="109"/>
                    </a:lnTo>
                    <a:lnTo>
                      <a:pt x="835" y="92"/>
                    </a:lnTo>
                    <a:lnTo>
                      <a:pt x="833" y="92"/>
                    </a:lnTo>
                    <a:lnTo>
                      <a:pt x="833" y="92"/>
                    </a:lnTo>
                    <a:lnTo>
                      <a:pt x="833" y="90"/>
                    </a:lnTo>
                    <a:lnTo>
                      <a:pt x="830" y="90"/>
                    </a:lnTo>
                    <a:lnTo>
                      <a:pt x="830" y="87"/>
                    </a:lnTo>
                    <a:lnTo>
                      <a:pt x="826" y="85"/>
                    </a:lnTo>
                    <a:lnTo>
                      <a:pt x="823" y="85"/>
                    </a:lnTo>
                    <a:lnTo>
                      <a:pt x="823" y="83"/>
                    </a:lnTo>
                    <a:lnTo>
                      <a:pt x="823" y="78"/>
                    </a:lnTo>
                    <a:lnTo>
                      <a:pt x="823" y="76"/>
                    </a:lnTo>
                    <a:lnTo>
                      <a:pt x="821" y="76"/>
                    </a:lnTo>
                    <a:lnTo>
                      <a:pt x="821" y="78"/>
                    </a:lnTo>
                    <a:lnTo>
                      <a:pt x="819" y="78"/>
                    </a:lnTo>
                    <a:lnTo>
                      <a:pt x="819" y="78"/>
                    </a:lnTo>
                    <a:lnTo>
                      <a:pt x="816" y="78"/>
                    </a:lnTo>
                    <a:lnTo>
                      <a:pt x="816" y="78"/>
                    </a:lnTo>
                    <a:lnTo>
                      <a:pt x="816" y="78"/>
                    </a:lnTo>
                    <a:lnTo>
                      <a:pt x="816" y="80"/>
                    </a:lnTo>
                    <a:lnTo>
                      <a:pt x="816" y="80"/>
                    </a:lnTo>
                    <a:lnTo>
                      <a:pt x="814" y="80"/>
                    </a:lnTo>
                    <a:lnTo>
                      <a:pt x="814" y="80"/>
                    </a:lnTo>
                    <a:lnTo>
                      <a:pt x="811" y="80"/>
                    </a:lnTo>
                    <a:lnTo>
                      <a:pt x="809" y="80"/>
                    </a:lnTo>
                    <a:lnTo>
                      <a:pt x="809" y="80"/>
                    </a:lnTo>
                    <a:lnTo>
                      <a:pt x="809" y="80"/>
                    </a:lnTo>
                    <a:lnTo>
                      <a:pt x="807" y="80"/>
                    </a:lnTo>
                    <a:lnTo>
                      <a:pt x="807" y="80"/>
                    </a:lnTo>
                    <a:lnTo>
                      <a:pt x="804" y="83"/>
                    </a:lnTo>
                    <a:lnTo>
                      <a:pt x="802" y="83"/>
                    </a:lnTo>
                    <a:lnTo>
                      <a:pt x="802" y="80"/>
                    </a:lnTo>
                    <a:lnTo>
                      <a:pt x="800" y="78"/>
                    </a:lnTo>
                    <a:lnTo>
                      <a:pt x="800" y="76"/>
                    </a:lnTo>
                    <a:lnTo>
                      <a:pt x="800" y="73"/>
                    </a:lnTo>
                    <a:lnTo>
                      <a:pt x="800" y="71"/>
                    </a:lnTo>
                    <a:lnTo>
                      <a:pt x="797" y="71"/>
                    </a:lnTo>
                    <a:lnTo>
                      <a:pt x="793" y="68"/>
                    </a:lnTo>
                    <a:lnTo>
                      <a:pt x="793" y="68"/>
                    </a:lnTo>
                    <a:lnTo>
                      <a:pt x="790" y="66"/>
                    </a:lnTo>
                    <a:lnTo>
                      <a:pt x="788" y="66"/>
                    </a:lnTo>
                    <a:lnTo>
                      <a:pt x="788" y="64"/>
                    </a:lnTo>
                    <a:lnTo>
                      <a:pt x="788" y="61"/>
                    </a:lnTo>
                    <a:lnTo>
                      <a:pt x="790" y="61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9"/>
                    </a:lnTo>
                    <a:lnTo>
                      <a:pt x="793" y="57"/>
                    </a:lnTo>
                    <a:lnTo>
                      <a:pt x="793" y="57"/>
                    </a:lnTo>
                    <a:lnTo>
                      <a:pt x="793" y="54"/>
                    </a:lnTo>
                    <a:lnTo>
                      <a:pt x="795" y="54"/>
                    </a:lnTo>
                    <a:lnTo>
                      <a:pt x="795" y="54"/>
                    </a:lnTo>
                    <a:lnTo>
                      <a:pt x="795" y="54"/>
                    </a:lnTo>
                    <a:lnTo>
                      <a:pt x="795" y="52"/>
                    </a:lnTo>
                    <a:lnTo>
                      <a:pt x="793" y="49"/>
                    </a:lnTo>
                    <a:lnTo>
                      <a:pt x="793" y="49"/>
                    </a:lnTo>
                    <a:lnTo>
                      <a:pt x="793" y="47"/>
                    </a:lnTo>
                    <a:lnTo>
                      <a:pt x="793" y="42"/>
                    </a:lnTo>
                    <a:lnTo>
                      <a:pt x="793" y="40"/>
                    </a:lnTo>
                    <a:lnTo>
                      <a:pt x="793" y="40"/>
                    </a:lnTo>
                    <a:lnTo>
                      <a:pt x="793" y="40"/>
                    </a:lnTo>
                    <a:lnTo>
                      <a:pt x="788" y="28"/>
                    </a:lnTo>
                    <a:lnTo>
                      <a:pt x="785" y="28"/>
                    </a:lnTo>
                    <a:lnTo>
                      <a:pt x="783" y="26"/>
                    </a:lnTo>
                    <a:lnTo>
                      <a:pt x="781" y="23"/>
                    </a:lnTo>
                    <a:lnTo>
                      <a:pt x="776" y="21"/>
                    </a:lnTo>
                    <a:lnTo>
                      <a:pt x="771" y="19"/>
                    </a:lnTo>
                    <a:lnTo>
                      <a:pt x="769" y="21"/>
                    </a:lnTo>
                    <a:lnTo>
                      <a:pt x="769" y="21"/>
                    </a:lnTo>
                    <a:lnTo>
                      <a:pt x="767" y="21"/>
                    </a:lnTo>
                    <a:lnTo>
                      <a:pt x="767" y="23"/>
                    </a:lnTo>
                    <a:lnTo>
                      <a:pt x="764" y="23"/>
                    </a:lnTo>
                    <a:lnTo>
                      <a:pt x="764" y="21"/>
                    </a:lnTo>
                    <a:lnTo>
                      <a:pt x="762" y="19"/>
                    </a:lnTo>
                    <a:lnTo>
                      <a:pt x="762" y="16"/>
                    </a:lnTo>
                    <a:lnTo>
                      <a:pt x="762" y="14"/>
                    </a:lnTo>
                    <a:lnTo>
                      <a:pt x="762" y="12"/>
                    </a:lnTo>
                    <a:lnTo>
                      <a:pt x="759" y="9"/>
                    </a:lnTo>
                    <a:lnTo>
                      <a:pt x="757" y="9"/>
                    </a:lnTo>
                    <a:lnTo>
                      <a:pt x="752" y="7"/>
                    </a:lnTo>
                    <a:lnTo>
                      <a:pt x="750" y="7"/>
                    </a:lnTo>
                    <a:lnTo>
                      <a:pt x="748" y="5"/>
                    </a:lnTo>
                    <a:lnTo>
                      <a:pt x="748" y="5"/>
                    </a:lnTo>
                    <a:lnTo>
                      <a:pt x="748" y="5"/>
                    </a:lnTo>
                    <a:lnTo>
                      <a:pt x="743" y="5"/>
                    </a:lnTo>
                    <a:lnTo>
                      <a:pt x="741" y="5"/>
                    </a:lnTo>
                    <a:lnTo>
                      <a:pt x="738" y="7"/>
                    </a:lnTo>
                    <a:lnTo>
                      <a:pt x="738" y="7"/>
                    </a:lnTo>
                    <a:lnTo>
                      <a:pt x="736" y="7"/>
                    </a:lnTo>
                    <a:lnTo>
                      <a:pt x="736" y="7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6" y="9"/>
                    </a:lnTo>
                    <a:lnTo>
                      <a:pt x="733" y="7"/>
                    </a:lnTo>
                    <a:lnTo>
                      <a:pt x="733" y="7"/>
                    </a:lnTo>
                    <a:lnTo>
                      <a:pt x="733" y="5"/>
                    </a:lnTo>
                    <a:lnTo>
                      <a:pt x="733" y="5"/>
                    </a:lnTo>
                    <a:lnTo>
                      <a:pt x="731" y="2"/>
                    </a:lnTo>
                    <a:lnTo>
                      <a:pt x="726" y="2"/>
                    </a:lnTo>
                    <a:lnTo>
                      <a:pt x="726" y="2"/>
                    </a:lnTo>
                    <a:lnTo>
                      <a:pt x="724" y="0"/>
                    </a:lnTo>
                    <a:lnTo>
                      <a:pt x="724" y="0"/>
                    </a:lnTo>
                    <a:lnTo>
                      <a:pt x="722" y="2"/>
                    </a:lnTo>
                    <a:lnTo>
                      <a:pt x="719" y="2"/>
                    </a:lnTo>
                    <a:lnTo>
                      <a:pt x="717" y="2"/>
                    </a:lnTo>
                    <a:lnTo>
                      <a:pt x="717" y="2"/>
                    </a:lnTo>
                    <a:lnTo>
                      <a:pt x="717" y="5"/>
                    </a:lnTo>
                    <a:lnTo>
                      <a:pt x="717" y="5"/>
                    </a:lnTo>
                    <a:lnTo>
                      <a:pt x="717" y="5"/>
                    </a:lnTo>
                    <a:lnTo>
                      <a:pt x="717" y="7"/>
                    </a:lnTo>
                    <a:lnTo>
                      <a:pt x="717" y="7"/>
                    </a:lnTo>
                    <a:lnTo>
                      <a:pt x="715" y="7"/>
                    </a:lnTo>
                    <a:lnTo>
                      <a:pt x="715" y="5"/>
                    </a:lnTo>
                    <a:lnTo>
                      <a:pt x="715" y="5"/>
                    </a:lnTo>
                    <a:lnTo>
                      <a:pt x="715" y="5"/>
                    </a:lnTo>
                    <a:lnTo>
                      <a:pt x="712" y="5"/>
                    </a:lnTo>
                    <a:lnTo>
                      <a:pt x="712" y="5"/>
                    </a:lnTo>
                    <a:lnTo>
                      <a:pt x="710" y="5"/>
                    </a:lnTo>
                    <a:lnTo>
                      <a:pt x="707" y="7"/>
                    </a:lnTo>
                    <a:lnTo>
                      <a:pt x="705" y="9"/>
                    </a:lnTo>
                    <a:lnTo>
                      <a:pt x="703" y="12"/>
                    </a:lnTo>
                    <a:lnTo>
                      <a:pt x="700" y="12"/>
                    </a:lnTo>
                    <a:lnTo>
                      <a:pt x="698" y="12"/>
                    </a:lnTo>
                    <a:lnTo>
                      <a:pt x="696" y="12"/>
                    </a:lnTo>
                    <a:lnTo>
                      <a:pt x="696" y="12"/>
                    </a:lnTo>
                    <a:lnTo>
                      <a:pt x="696" y="12"/>
                    </a:lnTo>
                    <a:lnTo>
                      <a:pt x="696" y="14"/>
                    </a:lnTo>
                    <a:lnTo>
                      <a:pt x="693" y="16"/>
                    </a:lnTo>
                    <a:lnTo>
                      <a:pt x="691" y="16"/>
                    </a:lnTo>
                    <a:lnTo>
                      <a:pt x="688" y="16"/>
                    </a:lnTo>
                    <a:lnTo>
                      <a:pt x="688" y="16"/>
                    </a:lnTo>
                    <a:lnTo>
                      <a:pt x="686" y="16"/>
                    </a:lnTo>
                    <a:lnTo>
                      <a:pt x="681" y="12"/>
                    </a:lnTo>
                    <a:lnTo>
                      <a:pt x="681" y="12"/>
                    </a:lnTo>
                    <a:lnTo>
                      <a:pt x="677" y="12"/>
                    </a:lnTo>
                    <a:lnTo>
                      <a:pt x="674" y="12"/>
                    </a:lnTo>
                    <a:lnTo>
                      <a:pt x="674" y="12"/>
                    </a:lnTo>
                    <a:lnTo>
                      <a:pt x="674" y="12"/>
                    </a:lnTo>
                    <a:lnTo>
                      <a:pt x="670" y="12"/>
                    </a:lnTo>
                    <a:lnTo>
                      <a:pt x="662" y="12"/>
                    </a:lnTo>
                    <a:lnTo>
                      <a:pt x="662" y="12"/>
                    </a:lnTo>
                    <a:lnTo>
                      <a:pt x="660" y="12"/>
                    </a:lnTo>
                    <a:lnTo>
                      <a:pt x="658" y="12"/>
                    </a:lnTo>
                    <a:lnTo>
                      <a:pt x="655" y="12"/>
                    </a:lnTo>
                    <a:lnTo>
                      <a:pt x="651" y="14"/>
                    </a:lnTo>
                    <a:lnTo>
                      <a:pt x="651" y="14"/>
                    </a:lnTo>
                    <a:lnTo>
                      <a:pt x="651" y="14"/>
                    </a:lnTo>
                    <a:lnTo>
                      <a:pt x="648" y="12"/>
                    </a:lnTo>
                    <a:lnTo>
                      <a:pt x="646" y="12"/>
                    </a:lnTo>
                    <a:lnTo>
                      <a:pt x="639" y="14"/>
                    </a:lnTo>
                    <a:lnTo>
                      <a:pt x="639" y="14"/>
                    </a:lnTo>
                    <a:lnTo>
                      <a:pt x="636" y="14"/>
                    </a:lnTo>
                    <a:lnTo>
                      <a:pt x="636" y="14"/>
                    </a:lnTo>
                    <a:lnTo>
                      <a:pt x="636" y="14"/>
                    </a:lnTo>
                    <a:lnTo>
                      <a:pt x="634" y="14"/>
                    </a:lnTo>
                    <a:lnTo>
                      <a:pt x="632" y="14"/>
                    </a:lnTo>
                    <a:lnTo>
                      <a:pt x="632" y="14"/>
                    </a:lnTo>
                    <a:lnTo>
                      <a:pt x="629" y="16"/>
                    </a:lnTo>
                    <a:lnTo>
                      <a:pt x="625" y="16"/>
                    </a:lnTo>
                    <a:lnTo>
                      <a:pt x="620" y="14"/>
                    </a:lnTo>
                    <a:lnTo>
                      <a:pt x="618" y="16"/>
                    </a:lnTo>
                    <a:lnTo>
                      <a:pt x="615" y="16"/>
                    </a:lnTo>
                    <a:lnTo>
                      <a:pt x="613" y="16"/>
                    </a:lnTo>
                    <a:lnTo>
                      <a:pt x="608" y="21"/>
                    </a:lnTo>
                    <a:lnTo>
                      <a:pt x="608" y="21"/>
                    </a:lnTo>
                    <a:lnTo>
                      <a:pt x="606" y="21"/>
                    </a:lnTo>
                    <a:lnTo>
                      <a:pt x="603" y="21"/>
                    </a:lnTo>
                    <a:lnTo>
                      <a:pt x="601" y="21"/>
                    </a:lnTo>
                    <a:lnTo>
                      <a:pt x="596" y="21"/>
                    </a:lnTo>
                    <a:lnTo>
                      <a:pt x="594" y="23"/>
                    </a:lnTo>
                    <a:lnTo>
                      <a:pt x="592" y="23"/>
                    </a:lnTo>
                    <a:lnTo>
                      <a:pt x="592" y="23"/>
                    </a:lnTo>
                    <a:lnTo>
                      <a:pt x="594" y="26"/>
                    </a:lnTo>
                    <a:lnTo>
                      <a:pt x="594" y="26"/>
                    </a:lnTo>
                    <a:lnTo>
                      <a:pt x="592" y="28"/>
                    </a:lnTo>
                    <a:lnTo>
                      <a:pt x="589" y="28"/>
                    </a:lnTo>
                    <a:lnTo>
                      <a:pt x="589" y="28"/>
                    </a:lnTo>
                    <a:lnTo>
                      <a:pt x="587" y="28"/>
                    </a:lnTo>
                    <a:lnTo>
                      <a:pt x="587" y="28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7" y="31"/>
                    </a:lnTo>
                    <a:lnTo>
                      <a:pt x="584" y="33"/>
                    </a:lnTo>
                    <a:lnTo>
                      <a:pt x="584" y="33"/>
                    </a:lnTo>
                    <a:lnTo>
                      <a:pt x="582" y="33"/>
                    </a:lnTo>
                    <a:lnTo>
                      <a:pt x="580" y="35"/>
                    </a:lnTo>
                    <a:lnTo>
                      <a:pt x="580" y="35"/>
                    </a:lnTo>
                    <a:lnTo>
                      <a:pt x="580" y="35"/>
                    </a:lnTo>
                    <a:lnTo>
                      <a:pt x="577" y="38"/>
                    </a:lnTo>
                    <a:lnTo>
                      <a:pt x="577" y="38"/>
                    </a:lnTo>
                    <a:lnTo>
                      <a:pt x="575" y="38"/>
                    </a:lnTo>
                    <a:lnTo>
                      <a:pt x="573" y="38"/>
                    </a:lnTo>
                    <a:lnTo>
                      <a:pt x="573" y="40"/>
                    </a:lnTo>
                    <a:lnTo>
                      <a:pt x="573" y="42"/>
                    </a:lnTo>
                    <a:lnTo>
                      <a:pt x="575" y="42"/>
                    </a:lnTo>
                    <a:lnTo>
                      <a:pt x="573" y="42"/>
                    </a:lnTo>
                    <a:lnTo>
                      <a:pt x="573" y="45"/>
                    </a:lnTo>
                    <a:lnTo>
                      <a:pt x="573" y="45"/>
                    </a:lnTo>
                    <a:lnTo>
                      <a:pt x="570" y="45"/>
                    </a:lnTo>
                    <a:lnTo>
                      <a:pt x="570" y="42"/>
                    </a:lnTo>
                    <a:lnTo>
                      <a:pt x="566" y="40"/>
                    </a:lnTo>
                    <a:lnTo>
                      <a:pt x="566" y="40"/>
                    </a:lnTo>
                    <a:lnTo>
                      <a:pt x="563" y="40"/>
                    </a:lnTo>
                    <a:lnTo>
                      <a:pt x="563" y="40"/>
                    </a:lnTo>
                    <a:lnTo>
                      <a:pt x="563" y="42"/>
                    </a:lnTo>
                    <a:lnTo>
                      <a:pt x="563" y="42"/>
                    </a:lnTo>
                    <a:lnTo>
                      <a:pt x="563" y="45"/>
                    </a:lnTo>
                    <a:lnTo>
                      <a:pt x="561" y="45"/>
                    </a:lnTo>
                    <a:lnTo>
                      <a:pt x="561" y="47"/>
                    </a:lnTo>
                    <a:lnTo>
                      <a:pt x="561" y="47"/>
                    </a:lnTo>
                    <a:lnTo>
                      <a:pt x="561" y="47"/>
                    </a:lnTo>
                    <a:lnTo>
                      <a:pt x="561" y="49"/>
                    </a:lnTo>
                    <a:lnTo>
                      <a:pt x="558" y="49"/>
                    </a:lnTo>
                    <a:lnTo>
                      <a:pt x="558" y="49"/>
                    </a:lnTo>
                    <a:lnTo>
                      <a:pt x="558" y="49"/>
                    </a:lnTo>
                    <a:lnTo>
                      <a:pt x="554" y="54"/>
                    </a:lnTo>
                    <a:lnTo>
                      <a:pt x="551" y="54"/>
                    </a:lnTo>
                    <a:lnTo>
                      <a:pt x="549" y="57"/>
                    </a:lnTo>
                    <a:lnTo>
                      <a:pt x="549" y="57"/>
                    </a:lnTo>
                    <a:lnTo>
                      <a:pt x="549" y="59"/>
                    </a:lnTo>
                    <a:lnTo>
                      <a:pt x="549" y="59"/>
                    </a:lnTo>
                    <a:lnTo>
                      <a:pt x="547" y="59"/>
                    </a:lnTo>
                    <a:lnTo>
                      <a:pt x="547" y="59"/>
                    </a:lnTo>
                    <a:lnTo>
                      <a:pt x="544" y="61"/>
                    </a:lnTo>
                    <a:lnTo>
                      <a:pt x="544" y="61"/>
                    </a:lnTo>
                    <a:lnTo>
                      <a:pt x="544" y="64"/>
                    </a:lnTo>
                    <a:lnTo>
                      <a:pt x="544" y="64"/>
                    </a:lnTo>
                    <a:lnTo>
                      <a:pt x="542" y="66"/>
                    </a:lnTo>
                    <a:lnTo>
                      <a:pt x="542" y="66"/>
                    </a:lnTo>
                    <a:lnTo>
                      <a:pt x="542" y="66"/>
                    </a:lnTo>
                    <a:lnTo>
                      <a:pt x="542" y="68"/>
                    </a:lnTo>
                    <a:lnTo>
                      <a:pt x="542" y="68"/>
                    </a:lnTo>
                    <a:lnTo>
                      <a:pt x="544" y="68"/>
                    </a:lnTo>
                    <a:lnTo>
                      <a:pt x="544" y="68"/>
                    </a:lnTo>
                    <a:lnTo>
                      <a:pt x="547" y="71"/>
                    </a:lnTo>
                    <a:lnTo>
                      <a:pt x="547" y="71"/>
                    </a:lnTo>
                    <a:lnTo>
                      <a:pt x="549" y="71"/>
                    </a:lnTo>
                    <a:lnTo>
                      <a:pt x="551" y="73"/>
                    </a:lnTo>
                    <a:lnTo>
                      <a:pt x="551" y="73"/>
                    </a:lnTo>
                    <a:lnTo>
                      <a:pt x="551" y="76"/>
                    </a:lnTo>
                    <a:lnTo>
                      <a:pt x="551" y="76"/>
                    </a:lnTo>
                    <a:lnTo>
                      <a:pt x="554" y="78"/>
                    </a:lnTo>
                    <a:lnTo>
                      <a:pt x="554" y="80"/>
                    </a:lnTo>
                    <a:lnTo>
                      <a:pt x="556" y="83"/>
                    </a:lnTo>
                    <a:lnTo>
                      <a:pt x="556" y="83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6" y="85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87"/>
                    </a:lnTo>
                    <a:lnTo>
                      <a:pt x="558" y="90"/>
                    </a:lnTo>
                    <a:lnTo>
                      <a:pt x="558" y="90"/>
                    </a:lnTo>
                    <a:lnTo>
                      <a:pt x="558" y="92"/>
                    </a:lnTo>
                    <a:lnTo>
                      <a:pt x="558" y="92"/>
                    </a:lnTo>
                    <a:lnTo>
                      <a:pt x="558" y="94"/>
                    </a:lnTo>
                    <a:lnTo>
                      <a:pt x="558" y="94"/>
                    </a:lnTo>
                    <a:lnTo>
                      <a:pt x="563" y="97"/>
                    </a:lnTo>
                    <a:lnTo>
                      <a:pt x="563" y="97"/>
                    </a:lnTo>
                    <a:lnTo>
                      <a:pt x="563" y="99"/>
                    </a:lnTo>
                    <a:lnTo>
                      <a:pt x="563" y="99"/>
                    </a:lnTo>
                    <a:lnTo>
                      <a:pt x="563" y="102"/>
                    </a:lnTo>
                    <a:lnTo>
                      <a:pt x="563" y="102"/>
                    </a:lnTo>
                    <a:lnTo>
                      <a:pt x="563" y="104"/>
                    </a:lnTo>
                    <a:lnTo>
                      <a:pt x="563" y="104"/>
                    </a:lnTo>
                    <a:lnTo>
                      <a:pt x="563" y="104"/>
                    </a:lnTo>
                    <a:lnTo>
                      <a:pt x="566" y="104"/>
                    </a:lnTo>
                    <a:lnTo>
                      <a:pt x="566" y="106"/>
                    </a:lnTo>
                    <a:lnTo>
                      <a:pt x="566" y="106"/>
                    </a:lnTo>
                    <a:lnTo>
                      <a:pt x="563" y="109"/>
                    </a:lnTo>
                    <a:lnTo>
                      <a:pt x="561" y="111"/>
                    </a:lnTo>
                    <a:lnTo>
                      <a:pt x="561" y="113"/>
                    </a:lnTo>
                    <a:lnTo>
                      <a:pt x="561" y="113"/>
                    </a:lnTo>
                    <a:lnTo>
                      <a:pt x="561" y="116"/>
                    </a:lnTo>
                    <a:lnTo>
                      <a:pt x="563" y="118"/>
                    </a:lnTo>
                    <a:lnTo>
                      <a:pt x="566" y="120"/>
                    </a:lnTo>
                    <a:lnTo>
                      <a:pt x="566" y="120"/>
                    </a:lnTo>
                    <a:lnTo>
                      <a:pt x="566" y="123"/>
                    </a:lnTo>
                    <a:lnTo>
                      <a:pt x="563" y="125"/>
                    </a:lnTo>
                    <a:lnTo>
                      <a:pt x="561" y="128"/>
                    </a:lnTo>
                    <a:lnTo>
                      <a:pt x="558" y="128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2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8" y="135"/>
                    </a:lnTo>
                    <a:lnTo>
                      <a:pt x="556" y="137"/>
                    </a:lnTo>
                    <a:lnTo>
                      <a:pt x="556" y="137"/>
                    </a:lnTo>
                    <a:lnTo>
                      <a:pt x="556" y="137"/>
                    </a:lnTo>
                    <a:lnTo>
                      <a:pt x="549" y="139"/>
                    </a:lnTo>
                    <a:lnTo>
                      <a:pt x="547" y="142"/>
                    </a:lnTo>
                    <a:lnTo>
                      <a:pt x="547" y="144"/>
                    </a:lnTo>
                    <a:lnTo>
                      <a:pt x="547" y="144"/>
                    </a:lnTo>
                    <a:lnTo>
                      <a:pt x="542" y="149"/>
                    </a:lnTo>
                    <a:lnTo>
                      <a:pt x="542" y="149"/>
                    </a:lnTo>
                    <a:lnTo>
                      <a:pt x="539" y="151"/>
                    </a:lnTo>
                    <a:lnTo>
                      <a:pt x="537" y="154"/>
                    </a:lnTo>
                    <a:lnTo>
                      <a:pt x="537" y="154"/>
                    </a:lnTo>
                    <a:lnTo>
                      <a:pt x="535" y="156"/>
                    </a:lnTo>
                    <a:lnTo>
                      <a:pt x="537" y="156"/>
                    </a:lnTo>
                    <a:lnTo>
                      <a:pt x="537" y="158"/>
                    </a:lnTo>
                    <a:lnTo>
                      <a:pt x="537" y="161"/>
                    </a:lnTo>
                    <a:lnTo>
                      <a:pt x="535" y="161"/>
                    </a:lnTo>
                    <a:lnTo>
                      <a:pt x="535" y="161"/>
                    </a:lnTo>
                    <a:lnTo>
                      <a:pt x="532" y="161"/>
                    </a:lnTo>
                    <a:lnTo>
                      <a:pt x="532" y="161"/>
                    </a:lnTo>
                    <a:lnTo>
                      <a:pt x="532" y="161"/>
                    </a:lnTo>
                    <a:lnTo>
                      <a:pt x="530" y="161"/>
                    </a:lnTo>
                    <a:lnTo>
                      <a:pt x="530" y="163"/>
                    </a:lnTo>
                    <a:lnTo>
                      <a:pt x="530" y="165"/>
                    </a:lnTo>
                    <a:lnTo>
                      <a:pt x="530" y="165"/>
                    </a:lnTo>
                    <a:lnTo>
                      <a:pt x="530" y="168"/>
                    </a:lnTo>
                    <a:lnTo>
                      <a:pt x="532" y="168"/>
                    </a:lnTo>
                    <a:lnTo>
                      <a:pt x="532" y="170"/>
                    </a:lnTo>
                    <a:lnTo>
                      <a:pt x="535" y="173"/>
                    </a:lnTo>
                    <a:lnTo>
                      <a:pt x="539" y="175"/>
                    </a:lnTo>
                    <a:lnTo>
                      <a:pt x="539" y="175"/>
                    </a:lnTo>
                    <a:lnTo>
                      <a:pt x="537" y="180"/>
                    </a:lnTo>
                    <a:lnTo>
                      <a:pt x="537" y="182"/>
                    </a:lnTo>
                    <a:lnTo>
                      <a:pt x="537" y="184"/>
                    </a:lnTo>
                    <a:lnTo>
                      <a:pt x="537" y="184"/>
                    </a:lnTo>
                    <a:lnTo>
                      <a:pt x="537" y="187"/>
                    </a:lnTo>
                    <a:lnTo>
                      <a:pt x="537" y="187"/>
                    </a:lnTo>
                    <a:lnTo>
                      <a:pt x="537" y="189"/>
                    </a:lnTo>
                    <a:lnTo>
                      <a:pt x="535" y="189"/>
                    </a:lnTo>
                    <a:lnTo>
                      <a:pt x="535" y="191"/>
                    </a:lnTo>
                    <a:lnTo>
                      <a:pt x="535" y="191"/>
                    </a:lnTo>
                    <a:lnTo>
                      <a:pt x="535" y="194"/>
                    </a:lnTo>
                    <a:lnTo>
                      <a:pt x="535" y="194"/>
                    </a:lnTo>
                    <a:lnTo>
                      <a:pt x="532" y="194"/>
                    </a:lnTo>
                    <a:lnTo>
                      <a:pt x="530" y="194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30" y="196"/>
                    </a:lnTo>
                    <a:lnTo>
                      <a:pt x="528" y="196"/>
                    </a:lnTo>
                    <a:lnTo>
                      <a:pt x="528" y="196"/>
                    </a:lnTo>
                    <a:lnTo>
                      <a:pt x="525" y="196"/>
                    </a:lnTo>
                    <a:lnTo>
                      <a:pt x="525" y="196"/>
                    </a:lnTo>
                    <a:lnTo>
                      <a:pt x="525" y="199"/>
                    </a:lnTo>
                    <a:lnTo>
                      <a:pt x="521" y="199"/>
                    </a:lnTo>
                    <a:lnTo>
                      <a:pt x="513" y="199"/>
                    </a:lnTo>
                    <a:lnTo>
                      <a:pt x="506" y="201"/>
                    </a:lnTo>
                    <a:lnTo>
                      <a:pt x="506" y="201"/>
                    </a:lnTo>
                    <a:lnTo>
                      <a:pt x="502" y="199"/>
                    </a:lnTo>
                    <a:lnTo>
                      <a:pt x="497" y="199"/>
                    </a:lnTo>
                    <a:lnTo>
                      <a:pt x="497" y="199"/>
                    </a:lnTo>
                    <a:lnTo>
                      <a:pt x="495" y="199"/>
                    </a:lnTo>
                    <a:lnTo>
                      <a:pt x="492" y="199"/>
                    </a:lnTo>
                    <a:lnTo>
                      <a:pt x="480" y="194"/>
                    </a:lnTo>
                    <a:lnTo>
                      <a:pt x="478" y="194"/>
                    </a:lnTo>
                    <a:lnTo>
                      <a:pt x="476" y="194"/>
                    </a:lnTo>
                    <a:lnTo>
                      <a:pt x="473" y="194"/>
                    </a:lnTo>
                    <a:lnTo>
                      <a:pt x="473" y="196"/>
                    </a:lnTo>
                    <a:lnTo>
                      <a:pt x="473" y="196"/>
                    </a:lnTo>
                    <a:lnTo>
                      <a:pt x="473" y="196"/>
                    </a:lnTo>
                    <a:lnTo>
                      <a:pt x="473" y="199"/>
                    </a:lnTo>
                    <a:lnTo>
                      <a:pt x="473" y="199"/>
                    </a:lnTo>
                    <a:lnTo>
                      <a:pt x="471" y="201"/>
                    </a:lnTo>
                    <a:lnTo>
                      <a:pt x="471" y="201"/>
                    </a:lnTo>
                    <a:lnTo>
                      <a:pt x="473" y="203"/>
                    </a:lnTo>
                    <a:lnTo>
                      <a:pt x="473" y="203"/>
                    </a:lnTo>
                    <a:lnTo>
                      <a:pt x="476" y="206"/>
                    </a:lnTo>
                    <a:lnTo>
                      <a:pt x="476" y="206"/>
                    </a:lnTo>
                    <a:lnTo>
                      <a:pt x="476" y="208"/>
                    </a:lnTo>
                    <a:lnTo>
                      <a:pt x="478" y="210"/>
                    </a:lnTo>
                    <a:lnTo>
                      <a:pt x="478" y="210"/>
                    </a:lnTo>
                    <a:lnTo>
                      <a:pt x="478" y="213"/>
                    </a:lnTo>
                    <a:lnTo>
                      <a:pt x="478" y="213"/>
                    </a:lnTo>
                    <a:lnTo>
                      <a:pt x="480" y="213"/>
                    </a:lnTo>
                    <a:lnTo>
                      <a:pt x="480" y="213"/>
                    </a:lnTo>
                    <a:lnTo>
                      <a:pt x="483" y="213"/>
                    </a:lnTo>
                    <a:lnTo>
                      <a:pt x="485" y="213"/>
                    </a:lnTo>
                    <a:lnTo>
                      <a:pt x="485" y="215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17"/>
                    </a:lnTo>
                    <a:lnTo>
                      <a:pt x="487" y="220"/>
                    </a:lnTo>
                    <a:lnTo>
                      <a:pt x="490" y="220"/>
                    </a:lnTo>
                    <a:lnTo>
                      <a:pt x="490" y="220"/>
                    </a:lnTo>
                    <a:lnTo>
                      <a:pt x="490" y="220"/>
                    </a:lnTo>
                    <a:lnTo>
                      <a:pt x="487" y="225"/>
                    </a:lnTo>
                    <a:lnTo>
                      <a:pt x="487" y="227"/>
                    </a:lnTo>
                    <a:lnTo>
                      <a:pt x="487" y="227"/>
                    </a:lnTo>
                    <a:lnTo>
                      <a:pt x="487" y="229"/>
                    </a:lnTo>
                    <a:lnTo>
                      <a:pt x="490" y="229"/>
                    </a:lnTo>
                    <a:lnTo>
                      <a:pt x="490" y="229"/>
                    </a:lnTo>
                    <a:lnTo>
                      <a:pt x="492" y="229"/>
                    </a:lnTo>
                    <a:lnTo>
                      <a:pt x="492" y="232"/>
                    </a:lnTo>
                    <a:lnTo>
                      <a:pt x="492" y="232"/>
                    </a:lnTo>
                    <a:lnTo>
                      <a:pt x="492" y="232"/>
                    </a:lnTo>
                    <a:lnTo>
                      <a:pt x="495" y="234"/>
                    </a:lnTo>
                    <a:lnTo>
                      <a:pt x="497" y="236"/>
                    </a:lnTo>
                    <a:lnTo>
                      <a:pt x="495" y="239"/>
                    </a:lnTo>
                    <a:lnTo>
                      <a:pt x="487" y="246"/>
                    </a:lnTo>
                    <a:lnTo>
                      <a:pt x="485" y="248"/>
                    </a:lnTo>
                    <a:lnTo>
                      <a:pt x="485" y="246"/>
                    </a:lnTo>
                    <a:lnTo>
                      <a:pt x="483" y="246"/>
                    </a:lnTo>
                    <a:lnTo>
                      <a:pt x="483" y="246"/>
                    </a:lnTo>
                    <a:lnTo>
                      <a:pt x="480" y="251"/>
                    </a:lnTo>
                    <a:lnTo>
                      <a:pt x="480" y="251"/>
                    </a:lnTo>
                    <a:lnTo>
                      <a:pt x="480" y="251"/>
                    </a:lnTo>
                    <a:lnTo>
                      <a:pt x="478" y="251"/>
                    </a:lnTo>
                    <a:lnTo>
                      <a:pt x="478" y="251"/>
                    </a:lnTo>
                    <a:lnTo>
                      <a:pt x="473" y="253"/>
                    </a:lnTo>
                    <a:lnTo>
                      <a:pt x="471" y="253"/>
                    </a:lnTo>
                    <a:lnTo>
                      <a:pt x="469" y="251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61" y="253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7" y="255"/>
                    </a:lnTo>
                    <a:lnTo>
                      <a:pt x="454" y="255"/>
                    </a:lnTo>
                    <a:lnTo>
                      <a:pt x="454" y="258"/>
                    </a:lnTo>
                    <a:lnTo>
                      <a:pt x="452" y="258"/>
                    </a:lnTo>
                    <a:lnTo>
                      <a:pt x="452" y="260"/>
                    </a:lnTo>
                    <a:lnTo>
                      <a:pt x="452" y="265"/>
                    </a:lnTo>
                    <a:lnTo>
                      <a:pt x="452" y="267"/>
                    </a:lnTo>
                    <a:lnTo>
                      <a:pt x="452" y="267"/>
                    </a:lnTo>
                    <a:lnTo>
                      <a:pt x="452" y="270"/>
                    </a:lnTo>
                    <a:lnTo>
                      <a:pt x="450" y="272"/>
                    </a:lnTo>
                    <a:lnTo>
                      <a:pt x="447" y="272"/>
                    </a:lnTo>
                    <a:lnTo>
                      <a:pt x="447" y="272"/>
                    </a:lnTo>
                    <a:lnTo>
                      <a:pt x="447" y="274"/>
                    </a:lnTo>
                    <a:lnTo>
                      <a:pt x="447" y="274"/>
                    </a:lnTo>
                    <a:lnTo>
                      <a:pt x="447" y="274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7"/>
                    </a:lnTo>
                    <a:lnTo>
                      <a:pt x="450" y="279"/>
                    </a:lnTo>
                    <a:lnTo>
                      <a:pt x="450" y="281"/>
                    </a:lnTo>
                    <a:lnTo>
                      <a:pt x="450" y="281"/>
                    </a:lnTo>
                    <a:lnTo>
                      <a:pt x="447" y="286"/>
                    </a:lnTo>
                    <a:lnTo>
                      <a:pt x="445" y="286"/>
                    </a:lnTo>
                    <a:lnTo>
                      <a:pt x="443" y="286"/>
                    </a:lnTo>
                    <a:lnTo>
                      <a:pt x="443" y="288"/>
                    </a:lnTo>
                    <a:lnTo>
                      <a:pt x="440" y="291"/>
                    </a:lnTo>
                    <a:lnTo>
                      <a:pt x="440" y="293"/>
                    </a:lnTo>
                    <a:lnTo>
                      <a:pt x="440" y="296"/>
                    </a:lnTo>
                    <a:lnTo>
                      <a:pt x="440" y="298"/>
                    </a:lnTo>
                    <a:lnTo>
                      <a:pt x="443" y="300"/>
                    </a:lnTo>
                    <a:lnTo>
                      <a:pt x="443" y="303"/>
                    </a:lnTo>
                    <a:lnTo>
                      <a:pt x="443" y="303"/>
                    </a:lnTo>
                    <a:lnTo>
                      <a:pt x="440" y="305"/>
                    </a:lnTo>
                    <a:lnTo>
                      <a:pt x="440" y="310"/>
                    </a:lnTo>
                    <a:lnTo>
                      <a:pt x="440" y="312"/>
                    </a:lnTo>
                    <a:lnTo>
                      <a:pt x="440" y="312"/>
                    </a:lnTo>
                    <a:lnTo>
                      <a:pt x="443" y="319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3" y="324"/>
                    </a:lnTo>
                    <a:lnTo>
                      <a:pt x="440" y="326"/>
                    </a:lnTo>
                    <a:lnTo>
                      <a:pt x="440" y="329"/>
                    </a:lnTo>
                    <a:lnTo>
                      <a:pt x="433" y="336"/>
                    </a:lnTo>
                    <a:lnTo>
                      <a:pt x="433" y="338"/>
                    </a:lnTo>
                    <a:lnTo>
                      <a:pt x="433" y="338"/>
                    </a:lnTo>
                    <a:lnTo>
                      <a:pt x="431" y="338"/>
                    </a:lnTo>
                    <a:lnTo>
                      <a:pt x="431" y="341"/>
                    </a:lnTo>
                    <a:lnTo>
                      <a:pt x="428" y="343"/>
                    </a:lnTo>
                    <a:lnTo>
                      <a:pt x="426" y="343"/>
                    </a:lnTo>
                    <a:lnTo>
                      <a:pt x="424" y="343"/>
                    </a:lnTo>
                    <a:lnTo>
                      <a:pt x="424" y="343"/>
                    </a:lnTo>
                    <a:lnTo>
                      <a:pt x="419" y="345"/>
                    </a:lnTo>
                    <a:lnTo>
                      <a:pt x="416" y="345"/>
                    </a:lnTo>
                    <a:lnTo>
                      <a:pt x="416" y="343"/>
                    </a:lnTo>
                    <a:lnTo>
                      <a:pt x="414" y="341"/>
                    </a:lnTo>
                    <a:lnTo>
                      <a:pt x="412" y="338"/>
                    </a:lnTo>
                    <a:lnTo>
                      <a:pt x="412" y="338"/>
                    </a:lnTo>
                    <a:lnTo>
                      <a:pt x="412" y="336"/>
                    </a:lnTo>
                    <a:lnTo>
                      <a:pt x="412" y="336"/>
                    </a:lnTo>
                    <a:lnTo>
                      <a:pt x="412" y="333"/>
                    </a:lnTo>
                    <a:lnTo>
                      <a:pt x="407" y="333"/>
                    </a:lnTo>
                    <a:lnTo>
                      <a:pt x="405" y="331"/>
                    </a:lnTo>
                    <a:lnTo>
                      <a:pt x="402" y="331"/>
                    </a:lnTo>
                    <a:lnTo>
                      <a:pt x="402" y="331"/>
                    </a:lnTo>
                    <a:lnTo>
                      <a:pt x="400" y="331"/>
                    </a:lnTo>
                    <a:lnTo>
                      <a:pt x="398" y="333"/>
                    </a:lnTo>
                    <a:lnTo>
                      <a:pt x="398" y="333"/>
                    </a:lnTo>
                    <a:lnTo>
                      <a:pt x="398" y="333"/>
                    </a:lnTo>
                    <a:lnTo>
                      <a:pt x="398" y="336"/>
                    </a:lnTo>
                    <a:lnTo>
                      <a:pt x="400" y="336"/>
                    </a:lnTo>
                    <a:lnTo>
                      <a:pt x="402" y="336"/>
                    </a:lnTo>
                    <a:lnTo>
                      <a:pt x="405" y="336"/>
                    </a:lnTo>
                    <a:lnTo>
                      <a:pt x="405" y="336"/>
                    </a:lnTo>
                    <a:lnTo>
                      <a:pt x="402" y="336"/>
                    </a:lnTo>
                    <a:lnTo>
                      <a:pt x="402" y="338"/>
                    </a:lnTo>
                    <a:lnTo>
                      <a:pt x="402" y="338"/>
                    </a:lnTo>
                    <a:lnTo>
                      <a:pt x="400" y="338"/>
                    </a:lnTo>
                    <a:lnTo>
                      <a:pt x="393" y="336"/>
                    </a:lnTo>
                    <a:lnTo>
                      <a:pt x="393" y="336"/>
                    </a:lnTo>
                    <a:lnTo>
                      <a:pt x="390" y="336"/>
                    </a:lnTo>
                    <a:lnTo>
                      <a:pt x="388" y="336"/>
                    </a:lnTo>
                    <a:lnTo>
                      <a:pt x="388" y="333"/>
                    </a:lnTo>
                    <a:lnTo>
                      <a:pt x="388" y="333"/>
                    </a:lnTo>
                    <a:lnTo>
                      <a:pt x="386" y="333"/>
                    </a:lnTo>
                    <a:lnTo>
                      <a:pt x="386" y="331"/>
                    </a:lnTo>
                    <a:lnTo>
                      <a:pt x="383" y="331"/>
                    </a:lnTo>
                    <a:lnTo>
                      <a:pt x="383" y="331"/>
                    </a:lnTo>
                    <a:lnTo>
                      <a:pt x="381" y="333"/>
                    </a:lnTo>
                    <a:lnTo>
                      <a:pt x="381" y="336"/>
                    </a:lnTo>
                    <a:lnTo>
                      <a:pt x="381" y="336"/>
                    </a:lnTo>
                    <a:lnTo>
                      <a:pt x="381" y="336"/>
                    </a:lnTo>
                    <a:lnTo>
                      <a:pt x="379" y="338"/>
                    </a:lnTo>
                    <a:lnTo>
                      <a:pt x="379" y="338"/>
                    </a:lnTo>
                    <a:lnTo>
                      <a:pt x="379" y="341"/>
                    </a:lnTo>
                    <a:lnTo>
                      <a:pt x="379" y="341"/>
                    </a:lnTo>
                    <a:lnTo>
                      <a:pt x="374" y="341"/>
                    </a:lnTo>
                    <a:lnTo>
                      <a:pt x="374" y="343"/>
                    </a:lnTo>
                    <a:lnTo>
                      <a:pt x="374" y="343"/>
                    </a:lnTo>
                    <a:lnTo>
                      <a:pt x="374" y="343"/>
                    </a:lnTo>
                    <a:lnTo>
                      <a:pt x="372" y="343"/>
                    </a:lnTo>
                    <a:lnTo>
                      <a:pt x="369" y="343"/>
                    </a:lnTo>
                    <a:lnTo>
                      <a:pt x="369" y="343"/>
                    </a:lnTo>
                    <a:lnTo>
                      <a:pt x="367" y="343"/>
                    </a:lnTo>
                    <a:lnTo>
                      <a:pt x="364" y="348"/>
                    </a:lnTo>
                    <a:lnTo>
                      <a:pt x="362" y="348"/>
                    </a:lnTo>
                    <a:lnTo>
                      <a:pt x="362" y="350"/>
                    </a:lnTo>
                    <a:lnTo>
                      <a:pt x="360" y="350"/>
                    </a:lnTo>
                    <a:lnTo>
                      <a:pt x="357" y="350"/>
                    </a:lnTo>
                    <a:lnTo>
                      <a:pt x="355" y="350"/>
                    </a:lnTo>
                    <a:lnTo>
                      <a:pt x="353" y="350"/>
                    </a:lnTo>
                    <a:lnTo>
                      <a:pt x="353" y="350"/>
                    </a:lnTo>
                    <a:lnTo>
                      <a:pt x="353" y="352"/>
                    </a:lnTo>
                    <a:lnTo>
                      <a:pt x="353" y="352"/>
                    </a:lnTo>
                    <a:lnTo>
                      <a:pt x="355" y="352"/>
                    </a:lnTo>
                    <a:lnTo>
                      <a:pt x="355" y="355"/>
                    </a:lnTo>
                    <a:lnTo>
                      <a:pt x="355" y="357"/>
                    </a:lnTo>
                    <a:lnTo>
                      <a:pt x="355" y="357"/>
                    </a:lnTo>
                    <a:lnTo>
                      <a:pt x="357" y="357"/>
                    </a:lnTo>
                    <a:lnTo>
                      <a:pt x="362" y="357"/>
                    </a:lnTo>
                    <a:lnTo>
                      <a:pt x="364" y="357"/>
                    </a:lnTo>
                    <a:lnTo>
                      <a:pt x="364" y="359"/>
                    </a:lnTo>
                    <a:lnTo>
                      <a:pt x="362" y="362"/>
                    </a:lnTo>
                    <a:lnTo>
                      <a:pt x="362" y="362"/>
                    </a:lnTo>
                    <a:lnTo>
                      <a:pt x="360" y="362"/>
                    </a:lnTo>
                    <a:lnTo>
                      <a:pt x="360" y="362"/>
                    </a:lnTo>
                    <a:lnTo>
                      <a:pt x="357" y="362"/>
                    </a:lnTo>
                    <a:lnTo>
                      <a:pt x="357" y="364"/>
                    </a:lnTo>
                    <a:lnTo>
                      <a:pt x="355" y="364"/>
                    </a:lnTo>
                    <a:lnTo>
                      <a:pt x="353" y="367"/>
                    </a:lnTo>
                    <a:lnTo>
                      <a:pt x="350" y="367"/>
                    </a:lnTo>
                    <a:lnTo>
                      <a:pt x="348" y="367"/>
                    </a:lnTo>
                    <a:lnTo>
                      <a:pt x="346" y="367"/>
                    </a:lnTo>
                    <a:lnTo>
                      <a:pt x="343" y="369"/>
                    </a:lnTo>
                    <a:lnTo>
                      <a:pt x="341" y="369"/>
                    </a:lnTo>
                    <a:lnTo>
                      <a:pt x="338" y="369"/>
                    </a:lnTo>
                    <a:lnTo>
                      <a:pt x="336" y="369"/>
                    </a:lnTo>
                    <a:lnTo>
                      <a:pt x="334" y="369"/>
                    </a:lnTo>
                    <a:lnTo>
                      <a:pt x="334" y="369"/>
                    </a:lnTo>
                    <a:lnTo>
                      <a:pt x="331" y="367"/>
                    </a:lnTo>
                    <a:lnTo>
                      <a:pt x="329" y="367"/>
                    </a:lnTo>
                    <a:lnTo>
                      <a:pt x="329" y="367"/>
                    </a:lnTo>
                    <a:lnTo>
                      <a:pt x="327" y="367"/>
                    </a:lnTo>
                    <a:lnTo>
                      <a:pt x="327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7"/>
                    </a:lnTo>
                    <a:lnTo>
                      <a:pt x="324" y="364"/>
                    </a:lnTo>
                    <a:lnTo>
                      <a:pt x="324" y="364"/>
                    </a:lnTo>
                    <a:lnTo>
                      <a:pt x="324" y="362"/>
                    </a:lnTo>
                    <a:lnTo>
                      <a:pt x="324" y="362"/>
                    </a:lnTo>
                    <a:lnTo>
                      <a:pt x="320" y="362"/>
                    </a:lnTo>
                    <a:lnTo>
                      <a:pt x="317" y="364"/>
                    </a:lnTo>
                    <a:lnTo>
                      <a:pt x="315" y="364"/>
                    </a:lnTo>
                    <a:lnTo>
                      <a:pt x="312" y="367"/>
                    </a:lnTo>
                    <a:lnTo>
                      <a:pt x="312" y="367"/>
                    </a:lnTo>
                    <a:lnTo>
                      <a:pt x="310" y="369"/>
                    </a:lnTo>
                    <a:lnTo>
                      <a:pt x="308" y="369"/>
                    </a:lnTo>
                    <a:lnTo>
                      <a:pt x="308" y="369"/>
                    </a:lnTo>
                    <a:lnTo>
                      <a:pt x="305" y="376"/>
                    </a:lnTo>
                    <a:lnTo>
                      <a:pt x="305" y="378"/>
                    </a:lnTo>
                    <a:lnTo>
                      <a:pt x="301" y="383"/>
                    </a:lnTo>
                    <a:lnTo>
                      <a:pt x="298" y="383"/>
                    </a:lnTo>
                    <a:lnTo>
                      <a:pt x="291" y="386"/>
                    </a:lnTo>
                    <a:lnTo>
                      <a:pt x="291" y="386"/>
                    </a:lnTo>
                    <a:lnTo>
                      <a:pt x="289" y="386"/>
                    </a:lnTo>
                    <a:lnTo>
                      <a:pt x="284" y="407"/>
                    </a:lnTo>
                    <a:lnTo>
                      <a:pt x="284" y="409"/>
                    </a:lnTo>
                    <a:lnTo>
                      <a:pt x="286" y="412"/>
                    </a:lnTo>
                    <a:lnTo>
                      <a:pt x="286" y="412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6" y="416"/>
                    </a:lnTo>
                    <a:lnTo>
                      <a:pt x="286" y="423"/>
                    </a:lnTo>
                    <a:lnTo>
                      <a:pt x="286" y="428"/>
                    </a:lnTo>
                    <a:lnTo>
                      <a:pt x="286" y="428"/>
                    </a:lnTo>
                    <a:lnTo>
                      <a:pt x="284" y="435"/>
                    </a:lnTo>
                    <a:lnTo>
                      <a:pt x="282" y="438"/>
                    </a:lnTo>
                    <a:lnTo>
                      <a:pt x="282" y="440"/>
                    </a:lnTo>
                    <a:lnTo>
                      <a:pt x="282" y="440"/>
                    </a:lnTo>
                    <a:lnTo>
                      <a:pt x="284" y="440"/>
                    </a:lnTo>
                    <a:lnTo>
                      <a:pt x="286" y="442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9" y="445"/>
                    </a:lnTo>
                    <a:lnTo>
                      <a:pt x="286" y="445"/>
                    </a:lnTo>
                    <a:lnTo>
                      <a:pt x="286" y="447"/>
                    </a:lnTo>
                    <a:lnTo>
                      <a:pt x="284" y="449"/>
                    </a:lnTo>
                    <a:lnTo>
                      <a:pt x="282" y="452"/>
                    </a:lnTo>
                    <a:lnTo>
                      <a:pt x="277" y="454"/>
                    </a:lnTo>
                    <a:lnTo>
                      <a:pt x="270" y="454"/>
                    </a:lnTo>
                    <a:lnTo>
                      <a:pt x="267" y="457"/>
                    </a:lnTo>
                    <a:lnTo>
                      <a:pt x="265" y="457"/>
                    </a:lnTo>
                    <a:lnTo>
                      <a:pt x="260" y="459"/>
                    </a:lnTo>
                    <a:lnTo>
                      <a:pt x="258" y="459"/>
                    </a:lnTo>
                    <a:lnTo>
                      <a:pt x="256" y="459"/>
                    </a:lnTo>
                    <a:lnTo>
                      <a:pt x="253" y="461"/>
                    </a:lnTo>
                    <a:lnTo>
                      <a:pt x="249" y="461"/>
                    </a:lnTo>
                    <a:lnTo>
                      <a:pt x="246" y="461"/>
                    </a:lnTo>
                    <a:lnTo>
                      <a:pt x="244" y="464"/>
                    </a:lnTo>
                    <a:lnTo>
                      <a:pt x="239" y="464"/>
                    </a:lnTo>
                    <a:lnTo>
                      <a:pt x="237" y="466"/>
                    </a:lnTo>
                    <a:lnTo>
                      <a:pt x="234" y="466"/>
                    </a:lnTo>
                    <a:lnTo>
                      <a:pt x="232" y="466"/>
                    </a:lnTo>
                    <a:lnTo>
                      <a:pt x="227" y="468"/>
                    </a:lnTo>
                    <a:lnTo>
                      <a:pt x="220" y="471"/>
                    </a:lnTo>
                    <a:lnTo>
                      <a:pt x="218" y="471"/>
                    </a:lnTo>
                    <a:lnTo>
                      <a:pt x="208" y="468"/>
                    </a:lnTo>
                    <a:lnTo>
                      <a:pt x="201" y="468"/>
                    </a:lnTo>
                    <a:lnTo>
                      <a:pt x="192" y="468"/>
                    </a:lnTo>
                    <a:lnTo>
                      <a:pt x="192" y="468"/>
                    </a:lnTo>
                    <a:lnTo>
                      <a:pt x="178" y="473"/>
                    </a:lnTo>
                    <a:lnTo>
                      <a:pt x="175" y="473"/>
                    </a:lnTo>
                    <a:lnTo>
                      <a:pt x="173" y="475"/>
                    </a:lnTo>
                    <a:lnTo>
                      <a:pt x="173" y="478"/>
                    </a:lnTo>
                    <a:lnTo>
                      <a:pt x="171" y="480"/>
                    </a:lnTo>
                    <a:lnTo>
                      <a:pt x="163" y="475"/>
                    </a:lnTo>
                    <a:lnTo>
                      <a:pt x="154" y="475"/>
                    </a:lnTo>
                    <a:lnTo>
                      <a:pt x="145" y="473"/>
                    </a:lnTo>
                    <a:lnTo>
                      <a:pt x="135" y="473"/>
                    </a:lnTo>
                    <a:lnTo>
                      <a:pt x="133" y="473"/>
                    </a:lnTo>
                    <a:lnTo>
                      <a:pt x="130" y="473"/>
                    </a:lnTo>
                    <a:lnTo>
                      <a:pt x="128" y="473"/>
                    </a:lnTo>
                    <a:lnTo>
                      <a:pt x="123" y="475"/>
                    </a:lnTo>
                    <a:lnTo>
                      <a:pt x="121" y="475"/>
                    </a:lnTo>
                    <a:lnTo>
                      <a:pt x="118" y="475"/>
                    </a:lnTo>
                    <a:lnTo>
                      <a:pt x="114" y="475"/>
                    </a:lnTo>
                    <a:lnTo>
                      <a:pt x="111" y="475"/>
                    </a:lnTo>
                    <a:lnTo>
                      <a:pt x="109" y="475"/>
                    </a:lnTo>
                    <a:lnTo>
                      <a:pt x="107" y="475"/>
                    </a:lnTo>
                    <a:lnTo>
                      <a:pt x="104" y="475"/>
                    </a:lnTo>
                    <a:lnTo>
                      <a:pt x="102" y="475"/>
                    </a:lnTo>
                    <a:lnTo>
                      <a:pt x="97" y="478"/>
                    </a:lnTo>
                    <a:lnTo>
                      <a:pt x="95" y="478"/>
                    </a:lnTo>
                    <a:lnTo>
                      <a:pt x="92" y="478"/>
                    </a:lnTo>
                    <a:lnTo>
                      <a:pt x="85" y="478"/>
                    </a:lnTo>
                    <a:lnTo>
                      <a:pt x="81" y="478"/>
                    </a:lnTo>
                    <a:lnTo>
                      <a:pt x="76" y="475"/>
                    </a:lnTo>
                    <a:lnTo>
                      <a:pt x="71" y="473"/>
                    </a:lnTo>
                    <a:lnTo>
                      <a:pt x="66" y="473"/>
                    </a:lnTo>
                    <a:lnTo>
                      <a:pt x="62" y="471"/>
                    </a:lnTo>
                    <a:lnTo>
                      <a:pt x="59" y="471"/>
                    </a:lnTo>
                    <a:lnTo>
                      <a:pt x="55" y="468"/>
                    </a:lnTo>
                    <a:lnTo>
                      <a:pt x="50" y="466"/>
                    </a:lnTo>
                    <a:lnTo>
                      <a:pt x="45" y="466"/>
                    </a:lnTo>
                    <a:lnTo>
                      <a:pt x="40" y="464"/>
                    </a:lnTo>
                    <a:lnTo>
                      <a:pt x="36" y="464"/>
                    </a:lnTo>
                    <a:lnTo>
                      <a:pt x="33" y="461"/>
                    </a:lnTo>
                    <a:lnTo>
                      <a:pt x="29" y="459"/>
                    </a:lnTo>
                    <a:lnTo>
                      <a:pt x="24" y="459"/>
                    </a:lnTo>
                    <a:lnTo>
                      <a:pt x="19" y="457"/>
                    </a:lnTo>
                    <a:lnTo>
                      <a:pt x="14" y="457"/>
                    </a:lnTo>
                    <a:lnTo>
                      <a:pt x="10" y="454"/>
                    </a:lnTo>
                    <a:lnTo>
                      <a:pt x="7" y="452"/>
                    </a:lnTo>
                    <a:lnTo>
                      <a:pt x="3" y="452"/>
                    </a:lnTo>
                    <a:lnTo>
                      <a:pt x="0" y="452"/>
                    </a:lnTo>
                    <a:lnTo>
                      <a:pt x="5" y="457"/>
                    </a:lnTo>
                    <a:lnTo>
                      <a:pt x="7" y="459"/>
                    </a:lnTo>
                    <a:lnTo>
                      <a:pt x="12" y="464"/>
                    </a:lnTo>
                    <a:lnTo>
                      <a:pt x="14" y="468"/>
                    </a:lnTo>
                    <a:lnTo>
                      <a:pt x="19" y="473"/>
                    </a:lnTo>
                    <a:lnTo>
                      <a:pt x="24" y="478"/>
                    </a:lnTo>
                    <a:lnTo>
                      <a:pt x="24" y="478"/>
                    </a:lnTo>
                    <a:lnTo>
                      <a:pt x="26" y="480"/>
                    </a:lnTo>
                    <a:lnTo>
                      <a:pt x="26" y="480"/>
                    </a:lnTo>
                    <a:lnTo>
                      <a:pt x="26" y="480"/>
                    </a:lnTo>
                    <a:lnTo>
                      <a:pt x="26" y="483"/>
                    </a:lnTo>
                    <a:lnTo>
                      <a:pt x="26" y="485"/>
                    </a:lnTo>
                    <a:lnTo>
                      <a:pt x="26" y="485"/>
                    </a:lnTo>
                    <a:lnTo>
                      <a:pt x="26" y="487"/>
                    </a:lnTo>
                    <a:lnTo>
                      <a:pt x="29" y="490"/>
                    </a:lnTo>
                    <a:lnTo>
                      <a:pt x="29" y="490"/>
                    </a:lnTo>
                    <a:lnTo>
                      <a:pt x="29" y="490"/>
                    </a:lnTo>
                    <a:lnTo>
                      <a:pt x="29" y="492"/>
                    </a:lnTo>
                    <a:lnTo>
                      <a:pt x="31" y="492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1" y="494"/>
                    </a:lnTo>
                    <a:lnTo>
                      <a:pt x="33" y="494"/>
                    </a:lnTo>
                    <a:lnTo>
                      <a:pt x="33" y="497"/>
                    </a:lnTo>
                    <a:lnTo>
                      <a:pt x="33" y="497"/>
                    </a:lnTo>
                    <a:lnTo>
                      <a:pt x="33" y="497"/>
                    </a:lnTo>
                    <a:lnTo>
                      <a:pt x="36" y="497"/>
                    </a:lnTo>
                    <a:lnTo>
                      <a:pt x="36" y="497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499"/>
                    </a:lnTo>
                    <a:lnTo>
                      <a:pt x="33" y="501"/>
                    </a:lnTo>
                    <a:lnTo>
                      <a:pt x="36" y="501"/>
                    </a:lnTo>
                    <a:lnTo>
                      <a:pt x="36" y="501"/>
                    </a:lnTo>
                    <a:lnTo>
                      <a:pt x="36" y="501"/>
                    </a:lnTo>
                    <a:lnTo>
                      <a:pt x="38" y="506"/>
                    </a:lnTo>
                    <a:lnTo>
                      <a:pt x="38" y="509"/>
                    </a:lnTo>
                    <a:lnTo>
                      <a:pt x="38" y="509"/>
                    </a:lnTo>
                    <a:lnTo>
                      <a:pt x="38" y="511"/>
                    </a:lnTo>
                    <a:lnTo>
                      <a:pt x="40" y="511"/>
                    </a:lnTo>
                    <a:lnTo>
                      <a:pt x="43" y="516"/>
                    </a:lnTo>
                    <a:lnTo>
                      <a:pt x="43" y="516"/>
                    </a:lnTo>
                    <a:lnTo>
                      <a:pt x="48" y="520"/>
                    </a:lnTo>
                    <a:lnTo>
                      <a:pt x="50" y="525"/>
                    </a:lnTo>
                    <a:lnTo>
                      <a:pt x="55" y="528"/>
                    </a:lnTo>
                    <a:lnTo>
                      <a:pt x="55" y="530"/>
                    </a:lnTo>
                    <a:lnTo>
                      <a:pt x="57" y="530"/>
                    </a:lnTo>
                    <a:lnTo>
                      <a:pt x="59" y="530"/>
                    </a:lnTo>
                    <a:lnTo>
                      <a:pt x="62" y="532"/>
                    </a:lnTo>
                    <a:lnTo>
                      <a:pt x="64" y="532"/>
                    </a:lnTo>
                    <a:lnTo>
                      <a:pt x="66" y="532"/>
                    </a:lnTo>
                    <a:lnTo>
                      <a:pt x="69" y="532"/>
                    </a:lnTo>
                    <a:lnTo>
                      <a:pt x="74" y="535"/>
                    </a:lnTo>
                    <a:lnTo>
                      <a:pt x="81" y="537"/>
                    </a:lnTo>
                    <a:lnTo>
                      <a:pt x="81" y="537"/>
                    </a:lnTo>
                    <a:lnTo>
                      <a:pt x="83" y="537"/>
                    </a:lnTo>
                    <a:lnTo>
                      <a:pt x="83" y="539"/>
                    </a:lnTo>
                    <a:lnTo>
                      <a:pt x="83" y="539"/>
                    </a:lnTo>
                    <a:lnTo>
                      <a:pt x="85" y="539"/>
                    </a:lnTo>
                    <a:lnTo>
                      <a:pt x="85" y="539"/>
                    </a:lnTo>
                    <a:lnTo>
                      <a:pt x="85" y="542"/>
                    </a:lnTo>
                    <a:lnTo>
                      <a:pt x="85" y="542"/>
                    </a:lnTo>
                    <a:lnTo>
                      <a:pt x="85" y="542"/>
                    </a:lnTo>
                    <a:lnTo>
                      <a:pt x="88" y="544"/>
                    </a:lnTo>
                    <a:lnTo>
                      <a:pt x="90" y="546"/>
                    </a:lnTo>
                    <a:lnTo>
                      <a:pt x="92" y="549"/>
                    </a:lnTo>
                    <a:lnTo>
                      <a:pt x="100" y="546"/>
                    </a:lnTo>
                    <a:lnTo>
                      <a:pt x="102" y="546"/>
                    </a:lnTo>
                    <a:lnTo>
                      <a:pt x="102" y="549"/>
                    </a:lnTo>
                    <a:lnTo>
                      <a:pt x="100" y="556"/>
                    </a:lnTo>
                    <a:lnTo>
                      <a:pt x="100" y="561"/>
                    </a:lnTo>
                    <a:lnTo>
                      <a:pt x="102" y="565"/>
                    </a:lnTo>
                    <a:lnTo>
                      <a:pt x="102" y="572"/>
                    </a:lnTo>
                    <a:lnTo>
                      <a:pt x="102" y="575"/>
                    </a:lnTo>
                    <a:lnTo>
                      <a:pt x="102" y="580"/>
                    </a:lnTo>
                    <a:lnTo>
                      <a:pt x="104" y="582"/>
                    </a:lnTo>
                    <a:lnTo>
                      <a:pt x="104" y="589"/>
                    </a:lnTo>
                    <a:lnTo>
                      <a:pt x="104" y="591"/>
                    </a:lnTo>
                    <a:lnTo>
                      <a:pt x="104" y="594"/>
                    </a:lnTo>
                    <a:lnTo>
                      <a:pt x="102" y="601"/>
                    </a:lnTo>
                    <a:lnTo>
                      <a:pt x="102" y="601"/>
                    </a:lnTo>
                    <a:lnTo>
                      <a:pt x="102" y="601"/>
                    </a:lnTo>
                    <a:lnTo>
                      <a:pt x="102" y="603"/>
                    </a:lnTo>
                    <a:lnTo>
                      <a:pt x="102" y="603"/>
                    </a:lnTo>
                    <a:lnTo>
                      <a:pt x="102" y="603"/>
                    </a:lnTo>
                    <a:lnTo>
                      <a:pt x="102" y="606"/>
                    </a:lnTo>
                    <a:lnTo>
                      <a:pt x="100" y="606"/>
                    </a:lnTo>
                    <a:lnTo>
                      <a:pt x="102" y="606"/>
                    </a:lnTo>
                    <a:lnTo>
                      <a:pt x="104" y="608"/>
                    </a:lnTo>
                    <a:lnTo>
                      <a:pt x="104" y="608"/>
                    </a:lnTo>
                    <a:lnTo>
                      <a:pt x="104" y="606"/>
                    </a:lnTo>
                    <a:lnTo>
                      <a:pt x="104" y="606"/>
                    </a:lnTo>
                    <a:lnTo>
                      <a:pt x="104" y="606"/>
                    </a:lnTo>
                    <a:lnTo>
                      <a:pt x="107" y="608"/>
                    </a:lnTo>
                    <a:lnTo>
                      <a:pt x="109" y="608"/>
                    </a:lnTo>
                    <a:lnTo>
                      <a:pt x="109" y="608"/>
                    </a:lnTo>
                    <a:lnTo>
                      <a:pt x="111" y="608"/>
                    </a:lnTo>
                    <a:lnTo>
                      <a:pt x="114" y="606"/>
                    </a:lnTo>
                    <a:lnTo>
                      <a:pt x="116" y="606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23" y="606"/>
                    </a:lnTo>
                    <a:lnTo>
                      <a:pt x="123" y="606"/>
                    </a:lnTo>
                    <a:lnTo>
                      <a:pt x="123" y="606"/>
                    </a:lnTo>
                    <a:lnTo>
                      <a:pt x="126" y="606"/>
                    </a:lnTo>
                    <a:lnTo>
                      <a:pt x="126" y="608"/>
                    </a:lnTo>
                    <a:lnTo>
                      <a:pt x="128" y="608"/>
                    </a:lnTo>
                    <a:lnTo>
                      <a:pt x="128" y="608"/>
                    </a:lnTo>
                    <a:lnTo>
                      <a:pt x="128" y="608"/>
                    </a:lnTo>
                    <a:lnTo>
                      <a:pt x="128" y="610"/>
                    </a:lnTo>
                    <a:lnTo>
                      <a:pt x="130" y="613"/>
                    </a:lnTo>
                    <a:lnTo>
                      <a:pt x="130" y="613"/>
                    </a:lnTo>
                    <a:lnTo>
                      <a:pt x="128" y="613"/>
                    </a:lnTo>
                    <a:lnTo>
                      <a:pt x="128" y="613"/>
                    </a:lnTo>
                    <a:lnTo>
                      <a:pt x="126" y="615"/>
                    </a:lnTo>
                    <a:lnTo>
                      <a:pt x="126" y="615"/>
                    </a:lnTo>
                    <a:lnTo>
                      <a:pt x="126" y="615"/>
                    </a:lnTo>
                    <a:lnTo>
                      <a:pt x="126" y="617"/>
                    </a:lnTo>
                    <a:lnTo>
                      <a:pt x="126" y="617"/>
                    </a:lnTo>
                    <a:lnTo>
                      <a:pt x="126" y="625"/>
                    </a:lnTo>
                    <a:lnTo>
                      <a:pt x="126" y="625"/>
                    </a:lnTo>
                    <a:lnTo>
                      <a:pt x="128" y="625"/>
                    </a:lnTo>
                    <a:lnTo>
                      <a:pt x="128" y="627"/>
                    </a:lnTo>
                    <a:lnTo>
                      <a:pt x="128" y="627"/>
                    </a:lnTo>
                    <a:lnTo>
                      <a:pt x="126" y="629"/>
                    </a:lnTo>
                    <a:lnTo>
                      <a:pt x="126" y="629"/>
                    </a:lnTo>
                    <a:lnTo>
                      <a:pt x="123" y="629"/>
                    </a:lnTo>
                    <a:lnTo>
                      <a:pt x="123" y="629"/>
                    </a:lnTo>
                    <a:lnTo>
                      <a:pt x="123" y="639"/>
                    </a:lnTo>
                    <a:lnTo>
                      <a:pt x="123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21" y="641"/>
                    </a:lnTo>
                    <a:lnTo>
                      <a:pt x="118" y="641"/>
                    </a:lnTo>
                    <a:lnTo>
                      <a:pt x="118" y="641"/>
                    </a:lnTo>
                    <a:lnTo>
                      <a:pt x="116" y="641"/>
                    </a:lnTo>
                    <a:lnTo>
                      <a:pt x="116" y="641"/>
                    </a:lnTo>
                    <a:lnTo>
                      <a:pt x="114" y="641"/>
                    </a:lnTo>
                    <a:lnTo>
                      <a:pt x="109" y="641"/>
                    </a:lnTo>
                    <a:lnTo>
                      <a:pt x="104" y="641"/>
                    </a:lnTo>
                    <a:lnTo>
                      <a:pt x="102" y="641"/>
                    </a:lnTo>
                    <a:lnTo>
                      <a:pt x="100" y="641"/>
                    </a:lnTo>
                    <a:lnTo>
                      <a:pt x="100" y="641"/>
                    </a:lnTo>
                    <a:lnTo>
                      <a:pt x="100" y="643"/>
                    </a:lnTo>
                    <a:lnTo>
                      <a:pt x="100" y="643"/>
                    </a:lnTo>
                    <a:lnTo>
                      <a:pt x="100" y="643"/>
                    </a:lnTo>
                    <a:lnTo>
                      <a:pt x="97" y="643"/>
                    </a:lnTo>
                    <a:lnTo>
                      <a:pt x="97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5" y="643"/>
                    </a:lnTo>
                    <a:lnTo>
                      <a:pt x="92" y="643"/>
                    </a:lnTo>
                    <a:lnTo>
                      <a:pt x="92" y="643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3" y="646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81" y="648"/>
                    </a:lnTo>
                    <a:lnTo>
                      <a:pt x="78" y="648"/>
                    </a:lnTo>
                    <a:lnTo>
                      <a:pt x="78" y="648"/>
                    </a:lnTo>
                    <a:lnTo>
                      <a:pt x="78" y="648"/>
                    </a:lnTo>
                    <a:lnTo>
                      <a:pt x="76" y="648"/>
                    </a:lnTo>
                    <a:lnTo>
                      <a:pt x="76" y="648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1"/>
                    </a:lnTo>
                    <a:lnTo>
                      <a:pt x="76" y="653"/>
                    </a:lnTo>
                    <a:lnTo>
                      <a:pt x="76" y="653"/>
                    </a:lnTo>
                    <a:lnTo>
                      <a:pt x="74" y="655"/>
                    </a:lnTo>
                    <a:lnTo>
                      <a:pt x="74" y="655"/>
                    </a:lnTo>
                    <a:lnTo>
                      <a:pt x="76" y="658"/>
                    </a:lnTo>
                    <a:lnTo>
                      <a:pt x="76" y="658"/>
                    </a:lnTo>
                    <a:lnTo>
                      <a:pt x="74" y="658"/>
                    </a:lnTo>
                    <a:lnTo>
                      <a:pt x="71" y="658"/>
                    </a:lnTo>
                    <a:lnTo>
                      <a:pt x="69" y="658"/>
                    </a:lnTo>
                    <a:lnTo>
                      <a:pt x="69" y="658"/>
                    </a:lnTo>
                    <a:lnTo>
                      <a:pt x="66" y="658"/>
                    </a:lnTo>
                    <a:lnTo>
                      <a:pt x="66" y="660"/>
                    </a:lnTo>
                    <a:lnTo>
                      <a:pt x="66" y="660"/>
                    </a:lnTo>
                    <a:lnTo>
                      <a:pt x="64" y="660"/>
                    </a:lnTo>
                    <a:lnTo>
                      <a:pt x="64" y="660"/>
                    </a:lnTo>
                    <a:lnTo>
                      <a:pt x="62" y="662"/>
                    </a:lnTo>
                    <a:lnTo>
                      <a:pt x="59" y="662"/>
                    </a:lnTo>
                    <a:lnTo>
                      <a:pt x="55" y="665"/>
                    </a:lnTo>
                    <a:lnTo>
                      <a:pt x="52" y="665"/>
                    </a:lnTo>
                    <a:lnTo>
                      <a:pt x="52" y="667"/>
                    </a:lnTo>
                    <a:lnTo>
                      <a:pt x="52" y="670"/>
                    </a:lnTo>
                    <a:lnTo>
                      <a:pt x="50" y="672"/>
                    </a:lnTo>
                    <a:lnTo>
                      <a:pt x="50" y="674"/>
                    </a:lnTo>
                    <a:lnTo>
                      <a:pt x="50" y="679"/>
                    </a:lnTo>
                    <a:lnTo>
                      <a:pt x="50" y="684"/>
                    </a:lnTo>
                    <a:lnTo>
                      <a:pt x="50" y="688"/>
                    </a:lnTo>
                    <a:lnTo>
                      <a:pt x="48" y="688"/>
                    </a:lnTo>
                    <a:lnTo>
                      <a:pt x="48" y="691"/>
                    </a:lnTo>
                    <a:lnTo>
                      <a:pt x="48" y="691"/>
                    </a:lnTo>
                    <a:lnTo>
                      <a:pt x="45" y="691"/>
                    </a:lnTo>
                    <a:lnTo>
                      <a:pt x="45" y="691"/>
                    </a:lnTo>
                    <a:lnTo>
                      <a:pt x="43" y="691"/>
                    </a:lnTo>
                    <a:lnTo>
                      <a:pt x="43" y="693"/>
                    </a:lnTo>
                    <a:lnTo>
                      <a:pt x="45" y="696"/>
                    </a:lnTo>
                    <a:lnTo>
                      <a:pt x="45" y="698"/>
                    </a:lnTo>
                    <a:lnTo>
                      <a:pt x="43" y="698"/>
                    </a:lnTo>
                    <a:lnTo>
                      <a:pt x="43" y="700"/>
                    </a:lnTo>
                    <a:lnTo>
                      <a:pt x="43" y="700"/>
                    </a:lnTo>
                    <a:lnTo>
                      <a:pt x="43" y="700"/>
                    </a:lnTo>
                    <a:lnTo>
                      <a:pt x="43" y="705"/>
                    </a:lnTo>
                    <a:lnTo>
                      <a:pt x="43" y="710"/>
                    </a:lnTo>
                    <a:lnTo>
                      <a:pt x="43" y="714"/>
                    </a:lnTo>
                    <a:lnTo>
                      <a:pt x="40" y="719"/>
                    </a:lnTo>
                    <a:lnTo>
                      <a:pt x="40" y="724"/>
                    </a:lnTo>
                    <a:lnTo>
                      <a:pt x="40" y="724"/>
                    </a:lnTo>
                    <a:lnTo>
                      <a:pt x="43" y="724"/>
                    </a:lnTo>
                    <a:lnTo>
                      <a:pt x="43" y="724"/>
                    </a:lnTo>
                    <a:lnTo>
                      <a:pt x="43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4"/>
                    </a:lnTo>
                    <a:lnTo>
                      <a:pt x="45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48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4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6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50" y="729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1"/>
                    </a:lnTo>
                    <a:lnTo>
                      <a:pt x="48" y="733"/>
                    </a:lnTo>
                    <a:lnTo>
                      <a:pt x="48" y="733"/>
                    </a:lnTo>
                    <a:lnTo>
                      <a:pt x="48" y="736"/>
                    </a:lnTo>
                    <a:lnTo>
                      <a:pt x="48" y="736"/>
                    </a:lnTo>
                    <a:lnTo>
                      <a:pt x="50" y="736"/>
                    </a:lnTo>
                    <a:lnTo>
                      <a:pt x="52" y="733"/>
                    </a:lnTo>
                    <a:lnTo>
                      <a:pt x="52" y="733"/>
                    </a:lnTo>
                    <a:lnTo>
                      <a:pt x="52" y="733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5" y="731"/>
                    </a:lnTo>
                    <a:lnTo>
                      <a:pt x="57" y="729"/>
                    </a:lnTo>
                    <a:lnTo>
                      <a:pt x="62" y="729"/>
                    </a:lnTo>
                    <a:lnTo>
                      <a:pt x="64" y="731"/>
                    </a:lnTo>
                    <a:lnTo>
                      <a:pt x="66" y="731"/>
                    </a:lnTo>
                    <a:lnTo>
                      <a:pt x="66" y="731"/>
                    </a:lnTo>
                    <a:lnTo>
                      <a:pt x="66" y="729"/>
                    </a:lnTo>
                    <a:lnTo>
                      <a:pt x="66" y="729"/>
                    </a:lnTo>
                    <a:lnTo>
                      <a:pt x="64" y="726"/>
                    </a:lnTo>
                    <a:lnTo>
                      <a:pt x="64" y="726"/>
                    </a:lnTo>
                    <a:lnTo>
                      <a:pt x="64" y="726"/>
                    </a:lnTo>
                    <a:lnTo>
                      <a:pt x="66" y="724"/>
                    </a:lnTo>
                    <a:lnTo>
                      <a:pt x="66" y="724"/>
                    </a:lnTo>
                    <a:lnTo>
                      <a:pt x="69" y="724"/>
                    </a:lnTo>
                    <a:lnTo>
                      <a:pt x="71" y="724"/>
                    </a:lnTo>
                    <a:lnTo>
                      <a:pt x="74" y="724"/>
                    </a:lnTo>
                    <a:lnTo>
                      <a:pt x="74" y="724"/>
                    </a:lnTo>
                    <a:lnTo>
                      <a:pt x="76" y="724"/>
                    </a:lnTo>
                    <a:lnTo>
                      <a:pt x="76" y="726"/>
                    </a:lnTo>
                    <a:lnTo>
                      <a:pt x="78" y="726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29"/>
                    </a:lnTo>
                    <a:lnTo>
                      <a:pt x="76" y="731"/>
                    </a:lnTo>
                    <a:lnTo>
                      <a:pt x="76" y="731"/>
                    </a:lnTo>
                    <a:lnTo>
                      <a:pt x="78" y="731"/>
                    </a:lnTo>
                    <a:lnTo>
                      <a:pt x="81" y="731"/>
                    </a:lnTo>
                    <a:lnTo>
                      <a:pt x="81" y="731"/>
                    </a:lnTo>
                    <a:lnTo>
                      <a:pt x="81" y="729"/>
                    </a:lnTo>
                    <a:lnTo>
                      <a:pt x="81" y="729"/>
                    </a:lnTo>
                    <a:lnTo>
                      <a:pt x="78" y="729"/>
                    </a:lnTo>
                    <a:lnTo>
                      <a:pt x="78" y="729"/>
                    </a:lnTo>
                    <a:lnTo>
                      <a:pt x="78" y="726"/>
                    </a:lnTo>
                    <a:lnTo>
                      <a:pt x="81" y="726"/>
                    </a:lnTo>
                    <a:lnTo>
                      <a:pt x="81" y="726"/>
                    </a:lnTo>
                    <a:lnTo>
                      <a:pt x="81" y="724"/>
                    </a:lnTo>
                    <a:lnTo>
                      <a:pt x="83" y="724"/>
                    </a:lnTo>
                    <a:lnTo>
                      <a:pt x="85" y="724"/>
                    </a:lnTo>
                    <a:lnTo>
                      <a:pt x="85" y="724"/>
                    </a:lnTo>
                    <a:lnTo>
                      <a:pt x="88" y="724"/>
                    </a:lnTo>
                    <a:lnTo>
                      <a:pt x="85" y="724"/>
                    </a:lnTo>
                    <a:lnTo>
                      <a:pt x="85" y="722"/>
                    </a:lnTo>
                    <a:lnTo>
                      <a:pt x="85" y="722"/>
                    </a:lnTo>
                    <a:lnTo>
                      <a:pt x="90" y="722"/>
                    </a:lnTo>
                    <a:lnTo>
                      <a:pt x="92" y="722"/>
                    </a:lnTo>
                    <a:lnTo>
                      <a:pt x="102" y="722"/>
                    </a:lnTo>
                    <a:lnTo>
                      <a:pt x="111" y="724"/>
                    </a:lnTo>
                    <a:lnTo>
                      <a:pt x="116" y="724"/>
                    </a:lnTo>
                    <a:lnTo>
                      <a:pt x="116" y="724"/>
                    </a:lnTo>
                    <a:lnTo>
                      <a:pt x="118" y="722"/>
                    </a:lnTo>
                    <a:lnTo>
                      <a:pt x="121" y="722"/>
                    </a:lnTo>
                    <a:lnTo>
                      <a:pt x="123" y="722"/>
                    </a:lnTo>
                    <a:lnTo>
                      <a:pt x="126" y="722"/>
                    </a:lnTo>
                    <a:lnTo>
                      <a:pt x="128" y="724"/>
                    </a:lnTo>
                    <a:lnTo>
                      <a:pt x="130" y="724"/>
                    </a:lnTo>
                    <a:lnTo>
                      <a:pt x="133" y="724"/>
                    </a:lnTo>
                    <a:lnTo>
                      <a:pt x="135" y="724"/>
                    </a:lnTo>
                    <a:lnTo>
                      <a:pt x="137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4"/>
                    </a:lnTo>
                    <a:lnTo>
                      <a:pt x="140" y="722"/>
                    </a:lnTo>
                    <a:lnTo>
                      <a:pt x="137" y="719"/>
                    </a:lnTo>
                    <a:lnTo>
                      <a:pt x="137" y="719"/>
                    </a:lnTo>
                    <a:lnTo>
                      <a:pt x="140" y="719"/>
                    </a:lnTo>
                    <a:lnTo>
                      <a:pt x="140" y="719"/>
                    </a:lnTo>
                    <a:lnTo>
                      <a:pt x="140" y="717"/>
                    </a:lnTo>
                    <a:lnTo>
                      <a:pt x="142" y="717"/>
                    </a:lnTo>
                    <a:lnTo>
                      <a:pt x="142" y="714"/>
                    </a:lnTo>
                    <a:lnTo>
                      <a:pt x="145" y="714"/>
                    </a:lnTo>
                    <a:lnTo>
                      <a:pt x="145" y="714"/>
                    </a:lnTo>
                    <a:lnTo>
                      <a:pt x="149" y="714"/>
                    </a:lnTo>
                    <a:lnTo>
                      <a:pt x="152" y="714"/>
                    </a:lnTo>
                    <a:lnTo>
                      <a:pt x="156" y="714"/>
                    </a:lnTo>
                    <a:lnTo>
                      <a:pt x="161" y="717"/>
                    </a:lnTo>
                    <a:lnTo>
                      <a:pt x="163" y="717"/>
                    </a:lnTo>
                    <a:lnTo>
                      <a:pt x="163" y="717"/>
                    </a:lnTo>
                    <a:lnTo>
                      <a:pt x="166" y="717"/>
                    </a:lnTo>
                    <a:lnTo>
                      <a:pt x="166" y="717"/>
                    </a:lnTo>
                    <a:lnTo>
                      <a:pt x="168" y="717"/>
                    </a:lnTo>
                    <a:lnTo>
                      <a:pt x="168" y="717"/>
                    </a:lnTo>
                    <a:lnTo>
                      <a:pt x="171" y="717"/>
                    </a:lnTo>
                    <a:lnTo>
                      <a:pt x="171" y="714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8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6" y="712"/>
                    </a:lnTo>
                    <a:lnTo>
                      <a:pt x="168" y="710"/>
                    </a:lnTo>
                    <a:lnTo>
                      <a:pt x="168" y="710"/>
                    </a:lnTo>
                    <a:lnTo>
                      <a:pt x="171" y="710"/>
                    </a:lnTo>
                    <a:lnTo>
                      <a:pt x="173" y="710"/>
                    </a:lnTo>
                    <a:lnTo>
                      <a:pt x="173" y="710"/>
                    </a:lnTo>
                    <a:lnTo>
                      <a:pt x="173" y="710"/>
                    </a:lnTo>
                    <a:lnTo>
                      <a:pt x="175" y="710"/>
                    </a:lnTo>
                    <a:lnTo>
                      <a:pt x="173" y="712"/>
                    </a:lnTo>
                    <a:lnTo>
                      <a:pt x="173" y="712"/>
                    </a:lnTo>
                    <a:lnTo>
                      <a:pt x="173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2"/>
                    </a:lnTo>
                    <a:lnTo>
                      <a:pt x="171" y="714"/>
                    </a:lnTo>
                    <a:lnTo>
                      <a:pt x="171" y="714"/>
                    </a:lnTo>
                    <a:lnTo>
                      <a:pt x="171" y="714"/>
                    </a:lnTo>
                    <a:lnTo>
                      <a:pt x="171" y="717"/>
                    </a:lnTo>
                    <a:lnTo>
                      <a:pt x="171" y="717"/>
                    </a:lnTo>
                    <a:lnTo>
                      <a:pt x="175" y="717"/>
                    </a:lnTo>
                    <a:lnTo>
                      <a:pt x="178" y="717"/>
                    </a:lnTo>
                    <a:lnTo>
                      <a:pt x="180" y="719"/>
                    </a:lnTo>
                    <a:lnTo>
                      <a:pt x="180" y="719"/>
                    </a:lnTo>
                    <a:lnTo>
                      <a:pt x="180" y="719"/>
                    </a:lnTo>
                    <a:lnTo>
                      <a:pt x="182" y="719"/>
                    </a:lnTo>
                    <a:lnTo>
                      <a:pt x="185" y="719"/>
                    </a:lnTo>
                    <a:lnTo>
                      <a:pt x="187" y="722"/>
                    </a:lnTo>
                    <a:lnTo>
                      <a:pt x="187" y="722"/>
                    </a:lnTo>
                    <a:lnTo>
                      <a:pt x="189" y="722"/>
                    </a:lnTo>
                    <a:lnTo>
                      <a:pt x="189" y="722"/>
                    </a:lnTo>
                    <a:lnTo>
                      <a:pt x="189" y="722"/>
                    </a:lnTo>
                    <a:lnTo>
                      <a:pt x="192" y="722"/>
                    </a:lnTo>
                    <a:lnTo>
                      <a:pt x="192" y="722"/>
                    </a:lnTo>
                    <a:lnTo>
                      <a:pt x="192" y="722"/>
                    </a:lnTo>
                    <a:lnTo>
                      <a:pt x="194" y="719"/>
                    </a:lnTo>
                    <a:lnTo>
                      <a:pt x="194" y="719"/>
                    </a:lnTo>
                    <a:lnTo>
                      <a:pt x="197" y="722"/>
                    </a:lnTo>
                    <a:lnTo>
                      <a:pt x="197" y="722"/>
                    </a:lnTo>
                    <a:lnTo>
                      <a:pt x="199" y="722"/>
                    </a:lnTo>
                    <a:lnTo>
                      <a:pt x="199" y="724"/>
                    </a:lnTo>
                    <a:lnTo>
                      <a:pt x="199" y="724"/>
                    </a:lnTo>
                    <a:lnTo>
                      <a:pt x="197" y="726"/>
                    </a:lnTo>
                    <a:lnTo>
                      <a:pt x="199" y="726"/>
                    </a:lnTo>
                    <a:lnTo>
                      <a:pt x="199" y="726"/>
                    </a:lnTo>
                    <a:lnTo>
                      <a:pt x="201" y="726"/>
                    </a:lnTo>
                    <a:lnTo>
                      <a:pt x="204" y="726"/>
                    </a:lnTo>
                    <a:lnTo>
                      <a:pt x="204" y="726"/>
                    </a:lnTo>
                    <a:lnTo>
                      <a:pt x="204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4"/>
                    </a:lnTo>
                    <a:lnTo>
                      <a:pt x="201" y="722"/>
                    </a:lnTo>
                    <a:lnTo>
                      <a:pt x="201" y="719"/>
                    </a:lnTo>
                    <a:lnTo>
                      <a:pt x="201" y="719"/>
                    </a:lnTo>
                    <a:lnTo>
                      <a:pt x="204" y="717"/>
                    </a:lnTo>
                    <a:lnTo>
                      <a:pt x="206" y="717"/>
                    </a:lnTo>
                    <a:lnTo>
                      <a:pt x="208" y="717"/>
                    </a:lnTo>
                    <a:lnTo>
                      <a:pt x="211" y="717"/>
                    </a:lnTo>
                    <a:lnTo>
                      <a:pt x="211" y="717"/>
                    </a:lnTo>
                    <a:lnTo>
                      <a:pt x="213" y="717"/>
                    </a:lnTo>
                    <a:lnTo>
                      <a:pt x="213" y="717"/>
                    </a:lnTo>
                    <a:lnTo>
                      <a:pt x="218" y="717"/>
                    </a:lnTo>
                    <a:lnTo>
                      <a:pt x="220" y="717"/>
                    </a:lnTo>
                    <a:lnTo>
                      <a:pt x="223" y="717"/>
                    </a:lnTo>
                    <a:lnTo>
                      <a:pt x="223" y="719"/>
                    </a:lnTo>
                    <a:lnTo>
                      <a:pt x="225" y="719"/>
                    </a:lnTo>
                    <a:lnTo>
                      <a:pt x="225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27" y="719"/>
                    </a:lnTo>
                    <a:lnTo>
                      <a:pt x="230" y="717"/>
                    </a:lnTo>
                    <a:lnTo>
                      <a:pt x="230" y="714"/>
                    </a:lnTo>
                    <a:lnTo>
                      <a:pt x="232" y="714"/>
                    </a:lnTo>
                    <a:lnTo>
                      <a:pt x="234" y="714"/>
                    </a:lnTo>
                    <a:lnTo>
                      <a:pt x="234" y="714"/>
                    </a:lnTo>
                    <a:lnTo>
                      <a:pt x="237" y="714"/>
                    </a:lnTo>
                    <a:lnTo>
                      <a:pt x="237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39" y="714"/>
                    </a:lnTo>
                    <a:lnTo>
                      <a:pt x="241" y="714"/>
                    </a:lnTo>
                    <a:lnTo>
                      <a:pt x="241" y="714"/>
                    </a:lnTo>
                    <a:lnTo>
                      <a:pt x="244" y="714"/>
                    </a:lnTo>
                    <a:lnTo>
                      <a:pt x="244" y="714"/>
                    </a:lnTo>
                    <a:lnTo>
                      <a:pt x="251" y="717"/>
                    </a:lnTo>
                    <a:lnTo>
                      <a:pt x="253" y="717"/>
                    </a:lnTo>
                    <a:lnTo>
                      <a:pt x="253" y="717"/>
                    </a:lnTo>
                    <a:lnTo>
                      <a:pt x="256" y="714"/>
                    </a:lnTo>
                    <a:lnTo>
                      <a:pt x="258" y="714"/>
                    </a:lnTo>
                    <a:lnTo>
                      <a:pt x="260" y="712"/>
                    </a:lnTo>
                    <a:lnTo>
                      <a:pt x="260" y="712"/>
                    </a:lnTo>
                    <a:lnTo>
                      <a:pt x="263" y="712"/>
                    </a:lnTo>
                    <a:lnTo>
                      <a:pt x="265" y="712"/>
                    </a:lnTo>
                    <a:lnTo>
                      <a:pt x="267" y="712"/>
                    </a:lnTo>
                    <a:lnTo>
                      <a:pt x="270" y="712"/>
                    </a:lnTo>
                    <a:lnTo>
                      <a:pt x="275" y="710"/>
                    </a:lnTo>
                    <a:lnTo>
                      <a:pt x="279" y="710"/>
                    </a:lnTo>
                    <a:lnTo>
                      <a:pt x="279" y="710"/>
                    </a:lnTo>
                    <a:lnTo>
                      <a:pt x="282" y="710"/>
                    </a:lnTo>
                    <a:lnTo>
                      <a:pt x="284" y="710"/>
                    </a:lnTo>
                    <a:lnTo>
                      <a:pt x="286" y="710"/>
                    </a:lnTo>
                    <a:lnTo>
                      <a:pt x="286" y="710"/>
                    </a:lnTo>
                    <a:lnTo>
                      <a:pt x="289" y="710"/>
                    </a:lnTo>
                    <a:lnTo>
                      <a:pt x="294" y="712"/>
                    </a:lnTo>
                    <a:lnTo>
                      <a:pt x="296" y="712"/>
                    </a:lnTo>
                    <a:lnTo>
                      <a:pt x="296" y="712"/>
                    </a:lnTo>
                    <a:lnTo>
                      <a:pt x="296" y="712"/>
                    </a:lnTo>
                    <a:lnTo>
                      <a:pt x="298" y="712"/>
                    </a:lnTo>
                    <a:lnTo>
                      <a:pt x="296" y="712"/>
                    </a:lnTo>
                    <a:lnTo>
                      <a:pt x="294" y="710"/>
                    </a:lnTo>
                    <a:lnTo>
                      <a:pt x="296" y="707"/>
                    </a:lnTo>
                    <a:lnTo>
                      <a:pt x="296" y="707"/>
                    </a:lnTo>
                    <a:lnTo>
                      <a:pt x="294" y="707"/>
                    </a:lnTo>
                    <a:lnTo>
                      <a:pt x="294" y="707"/>
                    </a:lnTo>
                    <a:lnTo>
                      <a:pt x="294" y="707"/>
                    </a:lnTo>
                    <a:lnTo>
                      <a:pt x="291" y="707"/>
                    </a:lnTo>
                    <a:lnTo>
                      <a:pt x="291" y="707"/>
                    </a:lnTo>
                    <a:lnTo>
                      <a:pt x="291" y="705"/>
                    </a:lnTo>
                    <a:lnTo>
                      <a:pt x="291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9" y="705"/>
                    </a:lnTo>
                    <a:lnTo>
                      <a:pt x="286" y="705"/>
                    </a:lnTo>
                    <a:lnTo>
                      <a:pt x="286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5"/>
                    </a:lnTo>
                    <a:lnTo>
                      <a:pt x="284" y="707"/>
                    </a:lnTo>
                    <a:lnTo>
                      <a:pt x="282" y="707"/>
                    </a:lnTo>
                    <a:lnTo>
                      <a:pt x="282" y="707"/>
                    </a:lnTo>
                    <a:lnTo>
                      <a:pt x="282" y="707"/>
                    </a:lnTo>
                    <a:lnTo>
                      <a:pt x="277" y="710"/>
                    </a:lnTo>
                    <a:lnTo>
                      <a:pt x="275" y="710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7" y="707"/>
                    </a:lnTo>
                    <a:lnTo>
                      <a:pt x="279" y="705"/>
                    </a:lnTo>
                    <a:lnTo>
                      <a:pt x="279" y="703"/>
                    </a:lnTo>
                    <a:lnTo>
                      <a:pt x="279" y="703"/>
                    </a:lnTo>
                    <a:lnTo>
                      <a:pt x="282" y="703"/>
                    </a:lnTo>
                    <a:lnTo>
                      <a:pt x="284" y="703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4" y="700"/>
                    </a:lnTo>
                    <a:lnTo>
                      <a:pt x="286" y="700"/>
                    </a:lnTo>
                    <a:lnTo>
                      <a:pt x="286" y="700"/>
                    </a:lnTo>
                    <a:lnTo>
                      <a:pt x="289" y="700"/>
                    </a:lnTo>
                    <a:lnTo>
                      <a:pt x="289" y="700"/>
                    </a:lnTo>
                    <a:lnTo>
                      <a:pt x="291" y="700"/>
                    </a:lnTo>
                    <a:lnTo>
                      <a:pt x="291" y="700"/>
                    </a:lnTo>
                    <a:lnTo>
                      <a:pt x="291" y="703"/>
                    </a:lnTo>
                    <a:lnTo>
                      <a:pt x="291" y="703"/>
                    </a:lnTo>
                    <a:lnTo>
                      <a:pt x="294" y="703"/>
                    </a:lnTo>
                    <a:lnTo>
                      <a:pt x="294" y="703"/>
                    </a:lnTo>
                    <a:lnTo>
                      <a:pt x="296" y="705"/>
                    </a:lnTo>
                    <a:lnTo>
                      <a:pt x="296" y="705"/>
                    </a:lnTo>
                    <a:lnTo>
                      <a:pt x="296" y="705"/>
                    </a:lnTo>
                    <a:lnTo>
                      <a:pt x="296" y="707"/>
                    </a:lnTo>
                    <a:lnTo>
                      <a:pt x="298" y="705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298" y="707"/>
                    </a:lnTo>
                    <a:lnTo>
                      <a:pt x="301" y="710"/>
                    </a:lnTo>
                    <a:lnTo>
                      <a:pt x="301" y="710"/>
                    </a:lnTo>
                    <a:lnTo>
                      <a:pt x="301" y="712"/>
                    </a:lnTo>
                    <a:lnTo>
                      <a:pt x="301" y="712"/>
                    </a:lnTo>
                    <a:lnTo>
                      <a:pt x="301" y="714"/>
                    </a:lnTo>
                    <a:lnTo>
                      <a:pt x="301" y="714"/>
                    </a:lnTo>
                    <a:lnTo>
                      <a:pt x="298" y="714"/>
                    </a:lnTo>
                    <a:lnTo>
                      <a:pt x="301" y="717"/>
                    </a:lnTo>
                    <a:lnTo>
                      <a:pt x="303" y="717"/>
                    </a:lnTo>
                    <a:lnTo>
                      <a:pt x="305" y="719"/>
                    </a:lnTo>
                    <a:lnTo>
                      <a:pt x="305" y="719"/>
                    </a:lnTo>
                    <a:lnTo>
                      <a:pt x="305" y="722"/>
                    </a:lnTo>
                    <a:lnTo>
                      <a:pt x="308" y="722"/>
                    </a:lnTo>
                    <a:lnTo>
                      <a:pt x="308" y="722"/>
                    </a:lnTo>
                    <a:lnTo>
                      <a:pt x="308" y="724"/>
                    </a:lnTo>
                    <a:lnTo>
                      <a:pt x="310" y="726"/>
                    </a:lnTo>
                    <a:lnTo>
                      <a:pt x="310" y="726"/>
                    </a:lnTo>
                    <a:lnTo>
                      <a:pt x="310" y="729"/>
                    </a:lnTo>
                    <a:lnTo>
                      <a:pt x="308" y="729"/>
                    </a:lnTo>
                    <a:lnTo>
                      <a:pt x="308" y="731"/>
                    </a:lnTo>
                    <a:lnTo>
                      <a:pt x="308" y="731"/>
                    </a:lnTo>
                    <a:lnTo>
                      <a:pt x="308" y="733"/>
                    </a:lnTo>
                    <a:lnTo>
                      <a:pt x="305" y="738"/>
                    </a:lnTo>
                    <a:lnTo>
                      <a:pt x="305" y="741"/>
                    </a:lnTo>
                    <a:lnTo>
                      <a:pt x="308" y="743"/>
                    </a:lnTo>
                    <a:lnTo>
                      <a:pt x="308" y="743"/>
                    </a:lnTo>
                    <a:lnTo>
                      <a:pt x="305" y="743"/>
                    </a:lnTo>
                    <a:lnTo>
                      <a:pt x="305" y="745"/>
                    </a:lnTo>
                    <a:lnTo>
                      <a:pt x="305" y="745"/>
                    </a:lnTo>
                    <a:lnTo>
                      <a:pt x="305" y="745"/>
                    </a:lnTo>
                    <a:lnTo>
                      <a:pt x="308" y="745"/>
                    </a:lnTo>
                    <a:lnTo>
                      <a:pt x="308" y="745"/>
                    </a:lnTo>
                    <a:lnTo>
                      <a:pt x="310" y="745"/>
                    </a:lnTo>
                    <a:lnTo>
                      <a:pt x="312" y="745"/>
                    </a:lnTo>
                    <a:lnTo>
                      <a:pt x="312" y="745"/>
                    </a:lnTo>
                    <a:lnTo>
                      <a:pt x="315" y="745"/>
                    </a:lnTo>
                    <a:lnTo>
                      <a:pt x="315" y="745"/>
                    </a:lnTo>
                    <a:lnTo>
                      <a:pt x="317" y="745"/>
                    </a:lnTo>
                    <a:lnTo>
                      <a:pt x="317" y="745"/>
                    </a:lnTo>
                    <a:lnTo>
                      <a:pt x="320" y="745"/>
                    </a:lnTo>
                    <a:lnTo>
                      <a:pt x="320" y="748"/>
                    </a:lnTo>
                    <a:lnTo>
                      <a:pt x="322" y="748"/>
                    </a:lnTo>
                    <a:lnTo>
                      <a:pt x="322" y="748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2" y="745"/>
                    </a:lnTo>
                    <a:lnTo>
                      <a:pt x="324" y="748"/>
                    </a:lnTo>
                    <a:lnTo>
                      <a:pt x="324" y="748"/>
                    </a:lnTo>
                    <a:lnTo>
                      <a:pt x="327" y="748"/>
                    </a:lnTo>
                    <a:lnTo>
                      <a:pt x="327" y="750"/>
                    </a:lnTo>
                    <a:lnTo>
                      <a:pt x="327" y="748"/>
                    </a:lnTo>
                    <a:lnTo>
                      <a:pt x="327" y="748"/>
                    </a:lnTo>
                    <a:lnTo>
                      <a:pt x="329" y="748"/>
                    </a:lnTo>
                    <a:lnTo>
                      <a:pt x="329" y="748"/>
                    </a:lnTo>
                    <a:lnTo>
                      <a:pt x="329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48"/>
                    </a:lnTo>
                    <a:lnTo>
                      <a:pt x="331" y="750"/>
                    </a:lnTo>
                    <a:lnTo>
                      <a:pt x="331" y="750"/>
                    </a:lnTo>
                    <a:lnTo>
                      <a:pt x="334" y="750"/>
                    </a:lnTo>
                    <a:lnTo>
                      <a:pt x="334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6" y="750"/>
                    </a:lnTo>
                    <a:lnTo>
                      <a:pt x="334" y="752"/>
                    </a:lnTo>
                    <a:lnTo>
                      <a:pt x="334" y="752"/>
                    </a:lnTo>
                    <a:lnTo>
                      <a:pt x="331" y="755"/>
                    </a:lnTo>
                    <a:lnTo>
                      <a:pt x="331" y="755"/>
                    </a:lnTo>
                    <a:lnTo>
                      <a:pt x="331" y="757"/>
                    </a:lnTo>
                    <a:lnTo>
                      <a:pt x="331" y="757"/>
                    </a:lnTo>
                    <a:lnTo>
                      <a:pt x="331" y="759"/>
                    </a:lnTo>
                    <a:lnTo>
                      <a:pt x="331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9"/>
                    </a:lnTo>
                    <a:lnTo>
                      <a:pt x="336" y="759"/>
                    </a:lnTo>
                    <a:lnTo>
                      <a:pt x="336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59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6" y="764"/>
                    </a:lnTo>
                    <a:lnTo>
                      <a:pt x="334" y="764"/>
                    </a:lnTo>
                    <a:lnTo>
                      <a:pt x="336" y="764"/>
                    </a:lnTo>
                    <a:lnTo>
                      <a:pt x="336" y="767"/>
                    </a:lnTo>
                    <a:lnTo>
                      <a:pt x="336" y="769"/>
                    </a:lnTo>
                    <a:lnTo>
                      <a:pt x="336" y="769"/>
                    </a:lnTo>
                    <a:lnTo>
                      <a:pt x="338" y="769"/>
                    </a:lnTo>
                    <a:lnTo>
                      <a:pt x="338" y="769"/>
                    </a:lnTo>
                    <a:lnTo>
                      <a:pt x="338" y="769"/>
                    </a:lnTo>
                    <a:lnTo>
                      <a:pt x="338" y="771"/>
                    </a:lnTo>
                    <a:lnTo>
                      <a:pt x="336" y="771"/>
                    </a:lnTo>
                    <a:lnTo>
                      <a:pt x="338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41" y="774"/>
                    </a:lnTo>
                    <a:lnTo>
                      <a:pt x="338" y="774"/>
                    </a:lnTo>
                    <a:lnTo>
                      <a:pt x="338" y="774"/>
                    </a:lnTo>
                    <a:lnTo>
                      <a:pt x="338" y="776"/>
                    </a:lnTo>
                    <a:lnTo>
                      <a:pt x="338" y="776"/>
                    </a:lnTo>
                    <a:lnTo>
                      <a:pt x="338" y="776"/>
                    </a:lnTo>
                    <a:lnTo>
                      <a:pt x="338" y="778"/>
                    </a:lnTo>
                    <a:lnTo>
                      <a:pt x="338" y="778"/>
                    </a:lnTo>
                    <a:lnTo>
                      <a:pt x="338" y="778"/>
                    </a:lnTo>
                    <a:lnTo>
                      <a:pt x="338" y="781"/>
                    </a:lnTo>
                    <a:lnTo>
                      <a:pt x="338" y="781"/>
                    </a:lnTo>
                    <a:lnTo>
                      <a:pt x="338" y="783"/>
                    </a:lnTo>
                    <a:lnTo>
                      <a:pt x="341" y="785"/>
                    </a:lnTo>
                    <a:lnTo>
                      <a:pt x="341" y="785"/>
                    </a:lnTo>
                    <a:lnTo>
                      <a:pt x="341" y="788"/>
                    </a:lnTo>
                    <a:lnTo>
                      <a:pt x="341" y="790"/>
                    </a:lnTo>
                    <a:lnTo>
                      <a:pt x="343" y="790"/>
                    </a:lnTo>
                    <a:lnTo>
                      <a:pt x="346" y="790"/>
                    </a:lnTo>
                    <a:lnTo>
                      <a:pt x="348" y="790"/>
                    </a:lnTo>
                    <a:lnTo>
                      <a:pt x="348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50" y="790"/>
                    </a:lnTo>
                    <a:lnTo>
                      <a:pt x="348" y="793"/>
                    </a:lnTo>
                    <a:lnTo>
                      <a:pt x="348" y="793"/>
                    </a:lnTo>
                    <a:lnTo>
                      <a:pt x="348" y="793"/>
                    </a:lnTo>
                    <a:lnTo>
                      <a:pt x="346" y="795"/>
                    </a:lnTo>
                    <a:lnTo>
                      <a:pt x="348" y="795"/>
                    </a:lnTo>
                    <a:lnTo>
                      <a:pt x="350" y="795"/>
                    </a:lnTo>
                    <a:lnTo>
                      <a:pt x="350" y="795"/>
                    </a:lnTo>
                    <a:lnTo>
                      <a:pt x="348" y="797"/>
                    </a:lnTo>
                    <a:lnTo>
                      <a:pt x="348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797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48" y="800"/>
                    </a:lnTo>
                    <a:lnTo>
                      <a:pt x="353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0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3" y="800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5" y="802"/>
                    </a:lnTo>
                    <a:lnTo>
                      <a:pt x="357" y="800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800"/>
                    </a:lnTo>
                    <a:lnTo>
                      <a:pt x="357" y="802"/>
                    </a:lnTo>
                    <a:lnTo>
                      <a:pt x="357" y="802"/>
                    </a:lnTo>
                    <a:lnTo>
                      <a:pt x="355" y="802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7" y="804"/>
                    </a:lnTo>
                    <a:lnTo>
                      <a:pt x="357" y="804"/>
                    </a:lnTo>
                    <a:lnTo>
                      <a:pt x="357" y="804"/>
                    </a:lnTo>
                    <a:lnTo>
                      <a:pt x="360" y="804"/>
                    </a:lnTo>
                    <a:lnTo>
                      <a:pt x="360" y="804"/>
                    </a:lnTo>
                    <a:lnTo>
                      <a:pt x="362" y="804"/>
                    </a:lnTo>
                    <a:lnTo>
                      <a:pt x="362" y="804"/>
                    </a:lnTo>
                    <a:lnTo>
                      <a:pt x="362" y="804"/>
                    </a:lnTo>
                    <a:lnTo>
                      <a:pt x="362" y="802"/>
                    </a:lnTo>
                    <a:lnTo>
                      <a:pt x="360" y="802"/>
                    </a:lnTo>
                    <a:lnTo>
                      <a:pt x="364" y="804"/>
                    </a:lnTo>
                    <a:lnTo>
                      <a:pt x="364" y="804"/>
                    </a:lnTo>
                    <a:lnTo>
                      <a:pt x="367" y="804"/>
                    </a:lnTo>
                    <a:lnTo>
                      <a:pt x="367" y="804"/>
                    </a:lnTo>
                    <a:lnTo>
                      <a:pt x="367" y="800"/>
                    </a:lnTo>
                    <a:lnTo>
                      <a:pt x="367" y="797"/>
                    </a:lnTo>
                    <a:lnTo>
                      <a:pt x="369" y="800"/>
                    </a:lnTo>
                    <a:lnTo>
                      <a:pt x="369" y="802"/>
                    </a:lnTo>
                    <a:lnTo>
                      <a:pt x="369" y="802"/>
                    </a:lnTo>
                    <a:lnTo>
                      <a:pt x="369" y="802"/>
                    </a:lnTo>
                    <a:lnTo>
                      <a:pt x="369" y="800"/>
                    </a:lnTo>
                    <a:lnTo>
                      <a:pt x="369" y="800"/>
                    </a:lnTo>
                    <a:lnTo>
                      <a:pt x="372" y="802"/>
                    </a:lnTo>
                    <a:lnTo>
                      <a:pt x="369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2"/>
                    </a:lnTo>
                    <a:lnTo>
                      <a:pt x="372" y="804"/>
                    </a:lnTo>
                    <a:lnTo>
                      <a:pt x="372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4" y="804"/>
                    </a:lnTo>
                    <a:lnTo>
                      <a:pt x="376" y="804"/>
                    </a:lnTo>
                    <a:lnTo>
                      <a:pt x="376" y="804"/>
                    </a:lnTo>
                    <a:lnTo>
                      <a:pt x="376" y="804"/>
                    </a:lnTo>
                    <a:lnTo>
                      <a:pt x="376" y="807"/>
                    </a:lnTo>
                    <a:lnTo>
                      <a:pt x="376" y="807"/>
                    </a:lnTo>
                    <a:lnTo>
                      <a:pt x="376" y="807"/>
                    </a:lnTo>
                    <a:lnTo>
                      <a:pt x="376" y="804"/>
                    </a:lnTo>
                    <a:lnTo>
                      <a:pt x="379" y="802"/>
                    </a:lnTo>
                    <a:lnTo>
                      <a:pt x="379" y="802"/>
                    </a:lnTo>
                    <a:lnTo>
                      <a:pt x="376" y="797"/>
                    </a:lnTo>
                    <a:lnTo>
                      <a:pt x="376" y="797"/>
                    </a:lnTo>
                    <a:lnTo>
                      <a:pt x="379" y="797"/>
                    </a:lnTo>
                    <a:lnTo>
                      <a:pt x="379" y="797"/>
                    </a:lnTo>
                    <a:lnTo>
                      <a:pt x="379" y="797"/>
                    </a:lnTo>
                    <a:lnTo>
                      <a:pt x="379" y="800"/>
                    </a:lnTo>
                    <a:lnTo>
                      <a:pt x="379" y="802"/>
                    </a:lnTo>
                    <a:lnTo>
                      <a:pt x="379" y="802"/>
                    </a:lnTo>
                    <a:lnTo>
                      <a:pt x="381" y="802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79" y="804"/>
                    </a:lnTo>
                    <a:lnTo>
                      <a:pt x="379" y="804"/>
                    </a:lnTo>
                    <a:lnTo>
                      <a:pt x="379" y="804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7"/>
                    </a:lnTo>
                    <a:lnTo>
                      <a:pt x="379" y="809"/>
                    </a:lnTo>
                    <a:lnTo>
                      <a:pt x="379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3" y="811"/>
                    </a:lnTo>
                    <a:lnTo>
                      <a:pt x="383" y="811"/>
                    </a:lnTo>
                    <a:lnTo>
                      <a:pt x="383" y="809"/>
                    </a:lnTo>
                    <a:lnTo>
                      <a:pt x="383" y="807"/>
                    </a:lnTo>
                    <a:lnTo>
                      <a:pt x="383" y="807"/>
                    </a:lnTo>
                    <a:lnTo>
                      <a:pt x="383" y="807"/>
                    </a:lnTo>
                    <a:lnTo>
                      <a:pt x="383" y="804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2"/>
                    </a:lnTo>
                    <a:lnTo>
                      <a:pt x="383" y="800"/>
                    </a:lnTo>
                    <a:lnTo>
                      <a:pt x="383" y="800"/>
                    </a:lnTo>
                    <a:lnTo>
                      <a:pt x="386" y="802"/>
                    </a:lnTo>
                    <a:lnTo>
                      <a:pt x="386" y="802"/>
                    </a:lnTo>
                    <a:lnTo>
                      <a:pt x="386" y="802"/>
                    </a:lnTo>
                    <a:lnTo>
                      <a:pt x="386" y="800"/>
                    </a:lnTo>
                    <a:lnTo>
                      <a:pt x="386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800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88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0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5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5" y="795"/>
                    </a:lnTo>
                    <a:lnTo>
                      <a:pt x="398" y="795"/>
                    </a:lnTo>
                    <a:lnTo>
                      <a:pt x="405" y="795"/>
                    </a:lnTo>
                    <a:lnTo>
                      <a:pt x="409" y="795"/>
                    </a:lnTo>
                    <a:lnTo>
                      <a:pt x="414" y="795"/>
                    </a:lnTo>
                    <a:lnTo>
                      <a:pt x="414" y="788"/>
                    </a:lnTo>
                    <a:lnTo>
                      <a:pt x="414" y="781"/>
                    </a:lnTo>
                    <a:lnTo>
                      <a:pt x="414" y="776"/>
                    </a:lnTo>
                    <a:lnTo>
                      <a:pt x="414" y="774"/>
                    </a:lnTo>
                    <a:lnTo>
                      <a:pt x="416" y="774"/>
                    </a:lnTo>
                    <a:lnTo>
                      <a:pt x="419" y="776"/>
                    </a:lnTo>
                    <a:lnTo>
                      <a:pt x="419" y="778"/>
                    </a:lnTo>
                    <a:lnTo>
                      <a:pt x="419" y="781"/>
                    </a:lnTo>
                    <a:lnTo>
                      <a:pt x="419" y="778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1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4" y="776"/>
                    </a:lnTo>
                    <a:lnTo>
                      <a:pt x="426" y="778"/>
                    </a:lnTo>
                    <a:lnTo>
                      <a:pt x="426" y="778"/>
                    </a:lnTo>
                    <a:lnTo>
                      <a:pt x="426" y="778"/>
                    </a:lnTo>
                    <a:lnTo>
                      <a:pt x="428" y="778"/>
                    </a:lnTo>
                    <a:lnTo>
                      <a:pt x="431" y="776"/>
                    </a:lnTo>
                    <a:lnTo>
                      <a:pt x="431" y="776"/>
                    </a:lnTo>
                    <a:lnTo>
                      <a:pt x="433" y="776"/>
                    </a:lnTo>
                    <a:lnTo>
                      <a:pt x="435" y="778"/>
                    </a:lnTo>
                    <a:lnTo>
                      <a:pt x="435" y="778"/>
                    </a:lnTo>
                    <a:lnTo>
                      <a:pt x="438" y="778"/>
                    </a:lnTo>
                    <a:lnTo>
                      <a:pt x="443" y="776"/>
                    </a:lnTo>
                    <a:lnTo>
                      <a:pt x="457" y="778"/>
                    </a:lnTo>
                    <a:lnTo>
                      <a:pt x="459" y="778"/>
                    </a:lnTo>
                    <a:lnTo>
                      <a:pt x="464" y="783"/>
                    </a:lnTo>
                    <a:lnTo>
                      <a:pt x="466" y="783"/>
                    </a:lnTo>
                    <a:lnTo>
                      <a:pt x="469" y="783"/>
                    </a:lnTo>
                    <a:lnTo>
                      <a:pt x="478" y="783"/>
                    </a:lnTo>
                    <a:lnTo>
                      <a:pt x="480" y="783"/>
                    </a:lnTo>
                    <a:lnTo>
                      <a:pt x="483" y="781"/>
                    </a:lnTo>
                    <a:lnTo>
                      <a:pt x="483" y="781"/>
                    </a:lnTo>
                    <a:lnTo>
                      <a:pt x="485" y="776"/>
                    </a:lnTo>
                    <a:lnTo>
                      <a:pt x="485" y="776"/>
                    </a:lnTo>
                    <a:lnTo>
                      <a:pt x="485" y="776"/>
                    </a:lnTo>
                    <a:lnTo>
                      <a:pt x="487" y="776"/>
                    </a:lnTo>
                    <a:lnTo>
                      <a:pt x="490" y="774"/>
                    </a:lnTo>
                    <a:lnTo>
                      <a:pt x="492" y="774"/>
                    </a:lnTo>
                    <a:lnTo>
                      <a:pt x="492" y="774"/>
                    </a:lnTo>
                    <a:lnTo>
                      <a:pt x="495" y="774"/>
                    </a:lnTo>
                    <a:lnTo>
                      <a:pt x="495" y="774"/>
                    </a:lnTo>
                    <a:lnTo>
                      <a:pt x="499" y="771"/>
                    </a:lnTo>
                    <a:lnTo>
                      <a:pt x="499" y="771"/>
                    </a:lnTo>
                    <a:lnTo>
                      <a:pt x="502" y="771"/>
                    </a:lnTo>
                    <a:lnTo>
                      <a:pt x="506" y="769"/>
                    </a:lnTo>
                    <a:lnTo>
                      <a:pt x="509" y="769"/>
                    </a:lnTo>
                    <a:lnTo>
                      <a:pt x="511" y="771"/>
                    </a:lnTo>
                    <a:lnTo>
                      <a:pt x="509" y="771"/>
                    </a:lnTo>
                    <a:lnTo>
                      <a:pt x="509" y="771"/>
                    </a:lnTo>
                    <a:lnTo>
                      <a:pt x="509" y="771"/>
                    </a:lnTo>
                    <a:lnTo>
                      <a:pt x="509" y="774"/>
                    </a:lnTo>
                    <a:lnTo>
                      <a:pt x="509" y="774"/>
                    </a:lnTo>
                    <a:lnTo>
                      <a:pt x="509" y="776"/>
                    </a:lnTo>
                    <a:lnTo>
                      <a:pt x="509" y="778"/>
                    </a:lnTo>
                    <a:lnTo>
                      <a:pt x="511" y="778"/>
                    </a:lnTo>
                    <a:lnTo>
                      <a:pt x="513" y="778"/>
                    </a:lnTo>
                    <a:lnTo>
                      <a:pt x="521" y="781"/>
                    </a:lnTo>
                    <a:lnTo>
                      <a:pt x="521" y="781"/>
                    </a:lnTo>
                    <a:lnTo>
                      <a:pt x="523" y="778"/>
                    </a:lnTo>
                    <a:lnTo>
                      <a:pt x="523" y="778"/>
                    </a:lnTo>
                    <a:lnTo>
                      <a:pt x="525" y="778"/>
                    </a:lnTo>
                    <a:lnTo>
                      <a:pt x="525" y="778"/>
                    </a:lnTo>
                    <a:lnTo>
                      <a:pt x="525" y="776"/>
                    </a:lnTo>
                    <a:lnTo>
                      <a:pt x="523" y="776"/>
                    </a:lnTo>
                    <a:lnTo>
                      <a:pt x="525" y="774"/>
                    </a:lnTo>
                    <a:lnTo>
                      <a:pt x="528" y="774"/>
                    </a:lnTo>
                    <a:lnTo>
                      <a:pt x="530" y="771"/>
                    </a:lnTo>
                    <a:lnTo>
                      <a:pt x="530" y="771"/>
                    </a:lnTo>
                    <a:lnTo>
                      <a:pt x="530" y="774"/>
                    </a:lnTo>
                    <a:lnTo>
                      <a:pt x="532" y="774"/>
                    </a:lnTo>
                    <a:lnTo>
                      <a:pt x="532" y="774"/>
                    </a:lnTo>
                    <a:lnTo>
                      <a:pt x="532" y="771"/>
                    </a:lnTo>
                    <a:lnTo>
                      <a:pt x="535" y="771"/>
                    </a:lnTo>
                    <a:lnTo>
                      <a:pt x="537" y="771"/>
                    </a:lnTo>
                    <a:lnTo>
                      <a:pt x="537" y="769"/>
                    </a:lnTo>
                    <a:lnTo>
                      <a:pt x="537" y="769"/>
                    </a:lnTo>
                    <a:lnTo>
                      <a:pt x="535" y="769"/>
                    </a:lnTo>
                    <a:lnTo>
                      <a:pt x="532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7"/>
                    </a:lnTo>
                    <a:lnTo>
                      <a:pt x="530" y="764"/>
                    </a:lnTo>
                    <a:lnTo>
                      <a:pt x="530" y="764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2" y="762"/>
                    </a:lnTo>
                    <a:lnTo>
                      <a:pt x="530" y="762"/>
                    </a:lnTo>
                    <a:lnTo>
                      <a:pt x="530" y="762"/>
                    </a:lnTo>
                    <a:lnTo>
                      <a:pt x="530" y="759"/>
                    </a:lnTo>
                    <a:lnTo>
                      <a:pt x="530" y="757"/>
                    </a:lnTo>
                    <a:lnTo>
                      <a:pt x="530" y="757"/>
                    </a:lnTo>
                    <a:lnTo>
                      <a:pt x="535" y="755"/>
                    </a:lnTo>
                    <a:lnTo>
                      <a:pt x="535" y="755"/>
                    </a:lnTo>
                    <a:lnTo>
                      <a:pt x="535" y="755"/>
                    </a:lnTo>
                    <a:lnTo>
                      <a:pt x="535" y="752"/>
                    </a:lnTo>
                    <a:lnTo>
                      <a:pt x="532" y="748"/>
                    </a:lnTo>
                    <a:lnTo>
                      <a:pt x="530" y="743"/>
                    </a:lnTo>
                    <a:lnTo>
                      <a:pt x="528" y="738"/>
                    </a:lnTo>
                    <a:lnTo>
                      <a:pt x="528" y="736"/>
                    </a:lnTo>
                    <a:lnTo>
                      <a:pt x="525" y="729"/>
                    </a:lnTo>
                    <a:lnTo>
                      <a:pt x="525" y="726"/>
                    </a:lnTo>
                    <a:lnTo>
                      <a:pt x="523" y="726"/>
                    </a:lnTo>
                    <a:lnTo>
                      <a:pt x="521" y="722"/>
                    </a:lnTo>
                    <a:lnTo>
                      <a:pt x="518" y="722"/>
                    </a:lnTo>
                    <a:lnTo>
                      <a:pt x="518" y="719"/>
                    </a:lnTo>
                    <a:lnTo>
                      <a:pt x="518" y="719"/>
                    </a:lnTo>
                    <a:lnTo>
                      <a:pt x="518" y="717"/>
                    </a:lnTo>
                    <a:lnTo>
                      <a:pt x="516" y="714"/>
                    </a:lnTo>
                    <a:lnTo>
                      <a:pt x="513" y="712"/>
                    </a:lnTo>
                    <a:lnTo>
                      <a:pt x="513" y="712"/>
                    </a:lnTo>
                    <a:lnTo>
                      <a:pt x="513" y="705"/>
                    </a:lnTo>
                    <a:lnTo>
                      <a:pt x="513" y="700"/>
                    </a:lnTo>
                    <a:lnTo>
                      <a:pt x="513" y="698"/>
                    </a:lnTo>
                    <a:lnTo>
                      <a:pt x="513" y="696"/>
                    </a:lnTo>
                    <a:lnTo>
                      <a:pt x="511" y="696"/>
                    </a:lnTo>
                    <a:lnTo>
                      <a:pt x="509" y="696"/>
                    </a:lnTo>
                    <a:lnTo>
                      <a:pt x="506" y="696"/>
                    </a:lnTo>
                    <a:lnTo>
                      <a:pt x="504" y="698"/>
                    </a:lnTo>
                    <a:lnTo>
                      <a:pt x="499" y="698"/>
                    </a:lnTo>
                    <a:lnTo>
                      <a:pt x="497" y="696"/>
                    </a:lnTo>
                    <a:lnTo>
                      <a:pt x="495" y="696"/>
                    </a:lnTo>
                    <a:lnTo>
                      <a:pt x="492" y="696"/>
                    </a:lnTo>
                    <a:lnTo>
                      <a:pt x="492" y="693"/>
                    </a:lnTo>
                    <a:lnTo>
                      <a:pt x="492" y="691"/>
                    </a:lnTo>
                    <a:lnTo>
                      <a:pt x="490" y="688"/>
                    </a:lnTo>
                    <a:lnTo>
                      <a:pt x="487" y="688"/>
                    </a:lnTo>
                    <a:lnTo>
                      <a:pt x="485" y="686"/>
                    </a:lnTo>
                    <a:lnTo>
                      <a:pt x="485" y="681"/>
                    </a:lnTo>
                    <a:lnTo>
                      <a:pt x="483" y="679"/>
                    </a:lnTo>
                    <a:lnTo>
                      <a:pt x="483" y="679"/>
                    </a:lnTo>
                    <a:lnTo>
                      <a:pt x="483" y="677"/>
                    </a:lnTo>
                    <a:lnTo>
                      <a:pt x="483" y="674"/>
                    </a:lnTo>
                    <a:lnTo>
                      <a:pt x="485" y="672"/>
                    </a:lnTo>
                    <a:lnTo>
                      <a:pt x="487" y="667"/>
                    </a:lnTo>
                    <a:lnTo>
                      <a:pt x="487" y="665"/>
                    </a:lnTo>
                    <a:lnTo>
                      <a:pt x="487" y="665"/>
                    </a:lnTo>
                    <a:lnTo>
                      <a:pt x="487" y="662"/>
                    </a:lnTo>
                    <a:lnTo>
                      <a:pt x="487" y="660"/>
                    </a:lnTo>
                    <a:lnTo>
                      <a:pt x="487" y="660"/>
                    </a:lnTo>
                    <a:lnTo>
                      <a:pt x="487" y="658"/>
                    </a:lnTo>
                    <a:lnTo>
                      <a:pt x="487" y="658"/>
                    </a:lnTo>
                    <a:lnTo>
                      <a:pt x="487" y="655"/>
                    </a:lnTo>
                    <a:lnTo>
                      <a:pt x="487" y="651"/>
                    </a:lnTo>
                    <a:lnTo>
                      <a:pt x="487" y="648"/>
                    </a:lnTo>
                    <a:lnTo>
                      <a:pt x="487" y="646"/>
                    </a:lnTo>
                    <a:lnTo>
                      <a:pt x="485" y="643"/>
                    </a:lnTo>
                    <a:lnTo>
                      <a:pt x="483" y="643"/>
                    </a:lnTo>
                    <a:lnTo>
                      <a:pt x="471" y="643"/>
                    </a:lnTo>
                    <a:lnTo>
                      <a:pt x="469" y="643"/>
                    </a:lnTo>
                    <a:lnTo>
                      <a:pt x="464" y="641"/>
                    </a:lnTo>
                    <a:lnTo>
                      <a:pt x="461" y="639"/>
                    </a:lnTo>
                    <a:lnTo>
                      <a:pt x="454" y="636"/>
                    </a:lnTo>
                    <a:lnTo>
                      <a:pt x="452" y="634"/>
                    </a:lnTo>
                    <a:lnTo>
                      <a:pt x="452" y="632"/>
                    </a:lnTo>
                    <a:lnTo>
                      <a:pt x="452" y="625"/>
                    </a:lnTo>
                    <a:lnTo>
                      <a:pt x="454" y="617"/>
                    </a:lnTo>
                    <a:lnTo>
                      <a:pt x="457" y="613"/>
                    </a:lnTo>
                    <a:lnTo>
                      <a:pt x="457" y="608"/>
                    </a:lnTo>
                    <a:lnTo>
                      <a:pt x="461" y="603"/>
                    </a:lnTo>
                    <a:lnTo>
                      <a:pt x="466" y="601"/>
                    </a:lnTo>
                    <a:lnTo>
                      <a:pt x="471" y="596"/>
                    </a:lnTo>
                    <a:lnTo>
                      <a:pt x="476" y="591"/>
                    </a:lnTo>
                    <a:lnTo>
                      <a:pt x="480" y="587"/>
                    </a:lnTo>
                    <a:lnTo>
                      <a:pt x="480" y="584"/>
                    </a:lnTo>
                    <a:lnTo>
                      <a:pt x="485" y="572"/>
                    </a:lnTo>
                    <a:lnTo>
                      <a:pt x="485" y="572"/>
                    </a:lnTo>
                    <a:lnTo>
                      <a:pt x="490" y="568"/>
                    </a:lnTo>
                    <a:lnTo>
                      <a:pt x="490" y="568"/>
                    </a:lnTo>
                    <a:lnTo>
                      <a:pt x="495" y="565"/>
                    </a:lnTo>
                    <a:lnTo>
                      <a:pt x="497" y="561"/>
                    </a:lnTo>
                    <a:lnTo>
                      <a:pt x="497" y="561"/>
                    </a:lnTo>
                    <a:lnTo>
                      <a:pt x="499" y="561"/>
                    </a:lnTo>
                    <a:lnTo>
                      <a:pt x="502" y="561"/>
                    </a:lnTo>
                    <a:lnTo>
                      <a:pt x="504" y="558"/>
                    </a:lnTo>
                    <a:lnTo>
                      <a:pt x="504" y="558"/>
                    </a:lnTo>
                    <a:lnTo>
                      <a:pt x="504" y="558"/>
                    </a:lnTo>
                    <a:lnTo>
                      <a:pt x="506" y="561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1" y="563"/>
                    </a:lnTo>
                    <a:lnTo>
                      <a:pt x="513" y="565"/>
                    </a:lnTo>
                    <a:lnTo>
                      <a:pt x="513" y="565"/>
                    </a:lnTo>
                    <a:lnTo>
                      <a:pt x="513" y="568"/>
                    </a:lnTo>
                    <a:lnTo>
                      <a:pt x="513" y="568"/>
                    </a:lnTo>
                    <a:lnTo>
                      <a:pt x="513" y="570"/>
                    </a:lnTo>
                    <a:lnTo>
                      <a:pt x="516" y="575"/>
                    </a:lnTo>
                    <a:lnTo>
                      <a:pt x="518" y="577"/>
                    </a:lnTo>
                    <a:lnTo>
                      <a:pt x="521" y="580"/>
                    </a:lnTo>
                    <a:lnTo>
                      <a:pt x="523" y="580"/>
                    </a:lnTo>
                    <a:lnTo>
                      <a:pt x="528" y="577"/>
                    </a:lnTo>
                    <a:lnTo>
                      <a:pt x="535" y="575"/>
                    </a:lnTo>
                    <a:lnTo>
                      <a:pt x="539" y="572"/>
                    </a:lnTo>
                    <a:lnTo>
                      <a:pt x="544" y="570"/>
                    </a:lnTo>
                    <a:lnTo>
                      <a:pt x="549" y="570"/>
                    </a:lnTo>
                    <a:lnTo>
                      <a:pt x="554" y="570"/>
                    </a:lnTo>
                    <a:lnTo>
                      <a:pt x="558" y="570"/>
                    </a:lnTo>
                    <a:lnTo>
                      <a:pt x="561" y="570"/>
                    </a:lnTo>
                    <a:lnTo>
                      <a:pt x="568" y="568"/>
                    </a:lnTo>
                    <a:lnTo>
                      <a:pt x="577" y="565"/>
                    </a:lnTo>
                    <a:lnTo>
                      <a:pt x="577" y="563"/>
                    </a:lnTo>
                    <a:lnTo>
                      <a:pt x="577" y="563"/>
                    </a:lnTo>
                    <a:lnTo>
                      <a:pt x="580" y="556"/>
                    </a:lnTo>
                    <a:lnTo>
                      <a:pt x="580" y="554"/>
                    </a:lnTo>
                    <a:lnTo>
                      <a:pt x="580" y="554"/>
                    </a:lnTo>
                    <a:lnTo>
                      <a:pt x="584" y="549"/>
                    </a:lnTo>
                    <a:lnTo>
                      <a:pt x="592" y="542"/>
                    </a:lnTo>
                    <a:lnTo>
                      <a:pt x="592" y="539"/>
                    </a:lnTo>
                    <a:lnTo>
                      <a:pt x="594" y="537"/>
                    </a:lnTo>
                    <a:lnTo>
                      <a:pt x="594" y="535"/>
                    </a:lnTo>
                    <a:lnTo>
                      <a:pt x="599" y="523"/>
                    </a:lnTo>
                    <a:lnTo>
                      <a:pt x="599" y="520"/>
                    </a:lnTo>
                    <a:lnTo>
                      <a:pt x="603" y="516"/>
                    </a:lnTo>
                    <a:lnTo>
                      <a:pt x="606" y="516"/>
                    </a:lnTo>
                    <a:lnTo>
                      <a:pt x="613" y="511"/>
                    </a:lnTo>
                    <a:lnTo>
                      <a:pt x="620" y="509"/>
                    </a:lnTo>
                    <a:lnTo>
                      <a:pt x="625" y="504"/>
                    </a:lnTo>
                    <a:lnTo>
                      <a:pt x="632" y="501"/>
                    </a:lnTo>
                    <a:lnTo>
                      <a:pt x="632" y="499"/>
                    </a:lnTo>
                    <a:lnTo>
                      <a:pt x="634" y="499"/>
                    </a:lnTo>
                    <a:lnTo>
                      <a:pt x="634" y="494"/>
                    </a:lnTo>
                    <a:lnTo>
                      <a:pt x="636" y="492"/>
                    </a:lnTo>
                    <a:lnTo>
                      <a:pt x="639" y="490"/>
                    </a:lnTo>
                    <a:lnTo>
                      <a:pt x="644" y="480"/>
                    </a:lnTo>
                    <a:lnTo>
                      <a:pt x="646" y="475"/>
                    </a:lnTo>
                    <a:lnTo>
                      <a:pt x="648" y="471"/>
                    </a:lnTo>
                    <a:lnTo>
                      <a:pt x="653" y="461"/>
                    </a:lnTo>
                    <a:lnTo>
                      <a:pt x="653" y="454"/>
                    </a:lnTo>
                    <a:lnTo>
                      <a:pt x="655" y="447"/>
                    </a:lnTo>
                    <a:lnTo>
                      <a:pt x="658" y="445"/>
                    </a:lnTo>
                    <a:lnTo>
                      <a:pt x="667" y="442"/>
                    </a:lnTo>
                    <a:lnTo>
                      <a:pt x="677" y="440"/>
                    </a:lnTo>
                    <a:lnTo>
                      <a:pt x="677" y="438"/>
                    </a:lnTo>
                    <a:lnTo>
                      <a:pt x="686" y="430"/>
                    </a:lnTo>
                    <a:lnTo>
                      <a:pt x="686" y="430"/>
                    </a:lnTo>
                    <a:lnTo>
                      <a:pt x="686" y="428"/>
                    </a:lnTo>
                    <a:lnTo>
                      <a:pt x="686" y="426"/>
                    </a:lnTo>
                    <a:lnTo>
                      <a:pt x="684" y="423"/>
                    </a:lnTo>
                    <a:lnTo>
                      <a:pt x="684" y="423"/>
                    </a:lnTo>
                    <a:lnTo>
                      <a:pt x="681" y="421"/>
                    </a:lnTo>
                    <a:lnTo>
                      <a:pt x="681" y="421"/>
                    </a:lnTo>
                    <a:lnTo>
                      <a:pt x="681" y="419"/>
                    </a:lnTo>
                    <a:lnTo>
                      <a:pt x="681" y="419"/>
                    </a:lnTo>
                    <a:lnTo>
                      <a:pt x="684" y="419"/>
                    </a:lnTo>
                    <a:lnTo>
                      <a:pt x="684" y="419"/>
                    </a:lnTo>
                    <a:lnTo>
                      <a:pt x="684" y="419"/>
                    </a:lnTo>
                    <a:lnTo>
                      <a:pt x="684" y="416"/>
                    </a:lnTo>
                    <a:lnTo>
                      <a:pt x="684" y="416"/>
                    </a:lnTo>
                    <a:lnTo>
                      <a:pt x="684" y="416"/>
                    </a:lnTo>
                    <a:lnTo>
                      <a:pt x="686" y="416"/>
                    </a:lnTo>
                    <a:lnTo>
                      <a:pt x="686" y="416"/>
                    </a:lnTo>
                    <a:lnTo>
                      <a:pt x="688" y="414"/>
                    </a:lnTo>
                    <a:lnTo>
                      <a:pt x="688" y="412"/>
                    </a:lnTo>
                    <a:lnTo>
                      <a:pt x="688" y="412"/>
                    </a:lnTo>
                    <a:lnTo>
                      <a:pt x="691" y="412"/>
                    </a:lnTo>
                    <a:lnTo>
                      <a:pt x="693" y="409"/>
                    </a:lnTo>
                    <a:lnTo>
                      <a:pt x="693" y="409"/>
                    </a:lnTo>
                    <a:lnTo>
                      <a:pt x="693" y="407"/>
                    </a:lnTo>
                    <a:lnTo>
                      <a:pt x="693" y="407"/>
                    </a:lnTo>
                    <a:lnTo>
                      <a:pt x="693" y="404"/>
                    </a:lnTo>
                    <a:lnTo>
                      <a:pt x="693" y="404"/>
                    </a:lnTo>
                    <a:lnTo>
                      <a:pt x="693" y="404"/>
                    </a:lnTo>
                    <a:lnTo>
                      <a:pt x="696" y="404"/>
                    </a:lnTo>
                    <a:lnTo>
                      <a:pt x="696" y="402"/>
                    </a:lnTo>
                    <a:lnTo>
                      <a:pt x="698" y="402"/>
                    </a:lnTo>
                    <a:lnTo>
                      <a:pt x="698" y="402"/>
                    </a:lnTo>
                    <a:lnTo>
                      <a:pt x="698" y="402"/>
                    </a:lnTo>
                    <a:lnTo>
                      <a:pt x="698" y="400"/>
                    </a:lnTo>
                    <a:lnTo>
                      <a:pt x="698" y="400"/>
                    </a:lnTo>
                    <a:lnTo>
                      <a:pt x="700" y="400"/>
                    </a:lnTo>
                    <a:lnTo>
                      <a:pt x="700" y="397"/>
                    </a:lnTo>
                    <a:lnTo>
                      <a:pt x="700" y="397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5"/>
                    </a:lnTo>
                    <a:lnTo>
                      <a:pt x="703" y="393"/>
                    </a:lnTo>
                    <a:lnTo>
                      <a:pt x="703" y="393"/>
                    </a:lnTo>
                    <a:lnTo>
                      <a:pt x="705" y="393"/>
                    </a:lnTo>
                    <a:lnTo>
                      <a:pt x="705" y="393"/>
                    </a:lnTo>
                    <a:lnTo>
                      <a:pt x="705" y="390"/>
                    </a:lnTo>
                    <a:lnTo>
                      <a:pt x="705" y="390"/>
                    </a:lnTo>
                    <a:lnTo>
                      <a:pt x="705" y="388"/>
                    </a:lnTo>
                    <a:lnTo>
                      <a:pt x="705" y="388"/>
                    </a:lnTo>
                    <a:lnTo>
                      <a:pt x="707" y="388"/>
                    </a:lnTo>
                    <a:lnTo>
                      <a:pt x="707" y="388"/>
                    </a:lnTo>
                    <a:lnTo>
                      <a:pt x="707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0" y="388"/>
                    </a:lnTo>
                    <a:lnTo>
                      <a:pt x="712" y="386"/>
                    </a:lnTo>
                    <a:lnTo>
                      <a:pt x="712" y="386"/>
                    </a:lnTo>
                    <a:lnTo>
                      <a:pt x="712" y="386"/>
                    </a:lnTo>
                    <a:lnTo>
                      <a:pt x="715" y="386"/>
                    </a:lnTo>
                    <a:lnTo>
                      <a:pt x="715" y="386"/>
                    </a:lnTo>
                    <a:lnTo>
                      <a:pt x="717" y="383"/>
                    </a:lnTo>
                    <a:lnTo>
                      <a:pt x="717" y="383"/>
                    </a:lnTo>
                    <a:lnTo>
                      <a:pt x="717" y="383"/>
                    </a:lnTo>
                    <a:lnTo>
                      <a:pt x="719" y="381"/>
                    </a:lnTo>
                    <a:lnTo>
                      <a:pt x="719" y="381"/>
                    </a:lnTo>
                    <a:lnTo>
                      <a:pt x="719" y="378"/>
                    </a:lnTo>
                    <a:lnTo>
                      <a:pt x="722" y="378"/>
                    </a:lnTo>
                    <a:lnTo>
                      <a:pt x="724" y="376"/>
                    </a:lnTo>
                    <a:lnTo>
                      <a:pt x="724" y="376"/>
                    </a:lnTo>
                    <a:lnTo>
                      <a:pt x="722" y="376"/>
                    </a:lnTo>
                    <a:lnTo>
                      <a:pt x="722" y="374"/>
                    </a:lnTo>
                    <a:lnTo>
                      <a:pt x="722" y="374"/>
                    </a:lnTo>
                    <a:lnTo>
                      <a:pt x="719" y="376"/>
                    </a:lnTo>
                    <a:lnTo>
                      <a:pt x="717" y="374"/>
                    </a:lnTo>
                    <a:lnTo>
                      <a:pt x="717" y="374"/>
                    </a:lnTo>
                    <a:lnTo>
                      <a:pt x="717" y="374"/>
                    </a:lnTo>
                    <a:lnTo>
                      <a:pt x="717" y="371"/>
                    </a:lnTo>
                    <a:lnTo>
                      <a:pt x="717" y="371"/>
                    </a:lnTo>
                    <a:lnTo>
                      <a:pt x="717" y="369"/>
                    </a:lnTo>
                    <a:lnTo>
                      <a:pt x="717" y="367"/>
                    </a:lnTo>
                    <a:lnTo>
                      <a:pt x="717" y="364"/>
                    </a:lnTo>
                    <a:lnTo>
                      <a:pt x="717" y="364"/>
                    </a:lnTo>
                    <a:lnTo>
                      <a:pt x="719" y="357"/>
                    </a:lnTo>
                    <a:lnTo>
                      <a:pt x="719" y="357"/>
                    </a:lnTo>
                    <a:lnTo>
                      <a:pt x="722" y="357"/>
                    </a:lnTo>
                    <a:lnTo>
                      <a:pt x="722" y="355"/>
                    </a:lnTo>
                    <a:lnTo>
                      <a:pt x="722" y="355"/>
                    </a:lnTo>
                    <a:lnTo>
                      <a:pt x="722" y="352"/>
                    </a:lnTo>
                    <a:lnTo>
                      <a:pt x="719" y="350"/>
                    </a:lnTo>
                    <a:lnTo>
                      <a:pt x="719" y="345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5" y="338"/>
                    </a:lnTo>
                    <a:lnTo>
                      <a:pt x="717" y="338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6"/>
                    </a:lnTo>
                    <a:lnTo>
                      <a:pt x="717" y="333"/>
                    </a:lnTo>
                    <a:lnTo>
                      <a:pt x="717" y="333"/>
                    </a:lnTo>
                    <a:lnTo>
                      <a:pt x="717" y="333"/>
                    </a:lnTo>
                    <a:lnTo>
                      <a:pt x="719" y="331"/>
                    </a:lnTo>
                    <a:lnTo>
                      <a:pt x="719" y="331"/>
                    </a:lnTo>
                    <a:lnTo>
                      <a:pt x="724" y="326"/>
                    </a:lnTo>
                    <a:lnTo>
                      <a:pt x="724" y="326"/>
                    </a:lnTo>
                    <a:lnTo>
                      <a:pt x="724" y="326"/>
                    </a:lnTo>
                    <a:lnTo>
                      <a:pt x="726" y="324"/>
                    </a:lnTo>
                    <a:lnTo>
                      <a:pt x="729" y="324"/>
                    </a:lnTo>
                    <a:lnTo>
                      <a:pt x="731" y="324"/>
                    </a:lnTo>
                    <a:lnTo>
                      <a:pt x="731" y="322"/>
                    </a:lnTo>
                    <a:lnTo>
                      <a:pt x="731" y="322"/>
                    </a:lnTo>
                    <a:lnTo>
                      <a:pt x="733" y="319"/>
                    </a:lnTo>
                    <a:lnTo>
                      <a:pt x="736" y="319"/>
                    </a:lnTo>
                    <a:lnTo>
                      <a:pt x="736" y="319"/>
                    </a:lnTo>
                    <a:lnTo>
                      <a:pt x="736" y="319"/>
                    </a:lnTo>
                    <a:lnTo>
                      <a:pt x="738" y="319"/>
                    </a:lnTo>
                    <a:lnTo>
                      <a:pt x="738" y="319"/>
                    </a:lnTo>
                    <a:lnTo>
                      <a:pt x="741" y="319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1" y="317"/>
                    </a:lnTo>
                    <a:lnTo>
                      <a:pt x="743" y="317"/>
                    </a:lnTo>
                    <a:lnTo>
                      <a:pt x="743" y="317"/>
                    </a:lnTo>
                    <a:lnTo>
                      <a:pt x="743" y="315"/>
                    </a:lnTo>
                    <a:lnTo>
                      <a:pt x="743" y="315"/>
                    </a:lnTo>
                    <a:lnTo>
                      <a:pt x="748" y="317"/>
                    </a:lnTo>
                    <a:lnTo>
                      <a:pt x="748" y="317"/>
                    </a:lnTo>
                    <a:lnTo>
                      <a:pt x="748" y="317"/>
                    </a:lnTo>
                    <a:lnTo>
                      <a:pt x="748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0" y="315"/>
                    </a:lnTo>
                    <a:lnTo>
                      <a:pt x="752" y="312"/>
                    </a:lnTo>
                    <a:lnTo>
                      <a:pt x="752" y="312"/>
                    </a:lnTo>
                    <a:lnTo>
                      <a:pt x="755" y="312"/>
                    </a:lnTo>
                    <a:lnTo>
                      <a:pt x="755" y="312"/>
                    </a:lnTo>
                    <a:lnTo>
                      <a:pt x="757" y="312"/>
                    </a:lnTo>
                    <a:lnTo>
                      <a:pt x="757" y="310"/>
                    </a:lnTo>
                    <a:lnTo>
                      <a:pt x="757" y="310"/>
                    </a:lnTo>
                    <a:lnTo>
                      <a:pt x="757" y="307"/>
                    </a:lnTo>
                    <a:lnTo>
                      <a:pt x="759" y="305"/>
                    </a:lnTo>
                    <a:lnTo>
                      <a:pt x="759" y="305"/>
                    </a:lnTo>
                    <a:lnTo>
                      <a:pt x="759" y="303"/>
                    </a:lnTo>
                    <a:lnTo>
                      <a:pt x="759" y="300"/>
                    </a:lnTo>
                    <a:lnTo>
                      <a:pt x="757" y="300"/>
                    </a:lnTo>
                    <a:lnTo>
                      <a:pt x="755" y="298"/>
                    </a:lnTo>
                    <a:lnTo>
                      <a:pt x="752" y="296"/>
                    </a:lnTo>
                    <a:lnTo>
                      <a:pt x="748" y="296"/>
                    </a:lnTo>
                    <a:lnTo>
                      <a:pt x="748" y="293"/>
                    </a:lnTo>
                    <a:lnTo>
                      <a:pt x="745" y="293"/>
                    </a:lnTo>
                    <a:lnTo>
                      <a:pt x="743" y="291"/>
                    </a:lnTo>
                    <a:lnTo>
                      <a:pt x="741" y="293"/>
                    </a:lnTo>
                    <a:lnTo>
                      <a:pt x="738" y="293"/>
                    </a:lnTo>
                    <a:lnTo>
                      <a:pt x="736" y="293"/>
                    </a:lnTo>
                    <a:lnTo>
                      <a:pt x="733" y="291"/>
                    </a:lnTo>
                    <a:lnTo>
                      <a:pt x="731" y="291"/>
                    </a:lnTo>
                    <a:lnTo>
                      <a:pt x="729" y="293"/>
                    </a:lnTo>
                    <a:lnTo>
                      <a:pt x="726" y="293"/>
                    </a:lnTo>
                    <a:lnTo>
                      <a:pt x="726" y="291"/>
                    </a:lnTo>
                    <a:lnTo>
                      <a:pt x="724" y="291"/>
                    </a:lnTo>
                    <a:lnTo>
                      <a:pt x="722" y="286"/>
                    </a:lnTo>
                    <a:lnTo>
                      <a:pt x="722" y="284"/>
                    </a:lnTo>
                    <a:lnTo>
                      <a:pt x="722" y="284"/>
                    </a:lnTo>
                    <a:lnTo>
                      <a:pt x="724" y="281"/>
                    </a:lnTo>
                    <a:lnTo>
                      <a:pt x="724" y="281"/>
                    </a:lnTo>
                    <a:lnTo>
                      <a:pt x="724" y="279"/>
                    </a:lnTo>
                    <a:lnTo>
                      <a:pt x="724" y="277"/>
                    </a:lnTo>
                    <a:lnTo>
                      <a:pt x="724" y="277"/>
                    </a:lnTo>
                    <a:lnTo>
                      <a:pt x="724" y="274"/>
                    </a:lnTo>
                    <a:lnTo>
                      <a:pt x="724" y="272"/>
                    </a:lnTo>
                    <a:lnTo>
                      <a:pt x="726" y="272"/>
                    </a:lnTo>
                    <a:lnTo>
                      <a:pt x="724" y="270"/>
                    </a:lnTo>
                    <a:lnTo>
                      <a:pt x="724" y="270"/>
                    </a:lnTo>
                    <a:lnTo>
                      <a:pt x="724" y="270"/>
                    </a:lnTo>
                    <a:lnTo>
                      <a:pt x="722" y="270"/>
                    </a:lnTo>
                    <a:lnTo>
                      <a:pt x="722" y="272"/>
                    </a:lnTo>
                    <a:lnTo>
                      <a:pt x="722" y="272"/>
                    </a:lnTo>
                    <a:lnTo>
                      <a:pt x="722" y="274"/>
                    </a:lnTo>
                    <a:lnTo>
                      <a:pt x="719" y="274"/>
                    </a:lnTo>
                    <a:lnTo>
                      <a:pt x="719" y="274"/>
                    </a:lnTo>
                    <a:lnTo>
                      <a:pt x="717" y="274"/>
                    </a:lnTo>
                    <a:lnTo>
                      <a:pt x="715" y="274"/>
                    </a:lnTo>
                    <a:lnTo>
                      <a:pt x="715" y="274"/>
                    </a:lnTo>
                    <a:lnTo>
                      <a:pt x="712" y="272"/>
                    </a:lnTo>
                    <a:lnTo>
                      <a:pt x="712" y="272"/>
                    </a:lnTo>
                    <a:lnTo>
                      <a:pt x="712" y="272"/>
                    </a:lnTo>
                    <a:lnTo>
                      <a:pt x="710" y="274"/>
                    </a:lnTo>
                    <a:lnTo>
                      <a:pt x="707" y="274"/>
                    </a:lnTo>
                    <a:lnTo>
                      <a:pt x="707" y="274"/>
                    </a:lnTo>
                    <a:lnTo>
                      <a:pt x="707" y="272"/>
                    </a:lnTo>
                    <a:lnTo>
                      <a:pt x="705" y="272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5" y="270"/>
                    </a:lnTo>
                    <a:lnTo>
                      <a:pt x="707" y="267"/>
                    </a:lnTo>
                    <a:lnTo>
                      <a:pt x="707" y="267"/>
                    </a:lnTo>
                    <a:lnTo>
                      <a:pt x="707" y="265"/>
                    </a:lnTo>
                    <a:lnTo>
                      <a:pt x="705" y="260"/>
                    </a:lnTo>
                    <a:lnTo>
                      <a:pt x="705" y="260"/>
                    </a:lnTo>
                    <a:lnTo>
                      <a:pt x="705" y="258"/>
                    </a:lnTo>
                    <a:lnTo>
                      <a:pt x="700" y="258"/>
                    </a:lnTo>
                    <a:lnTo>
                      <a:pt x="698" y="255"/>
                    </a:lnTo>
                    <a:lnTo>
                      <a:pt x="696" y="253"/>
                    </a:lnTo>
                    <a:lnTo>
                      <a:pt x="693" y="251"/>
                    </a:lnTo>
                    <a:lnTo>
                      <a:pt x="691" y="248"/>
                    </a:lnTo>
                    <a:lnTo>
                      <a:pt x="688" y="248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88" y="241"/>
                    </a:lnTo>
                    <a:lnTo>
                      <a:pt x="691" y="241"/>
                    </a:lnTo>
                    <a:lnTo>
                      <a:pt x="693" y="241"/>
                    </a:lnTo>
                    <a:lnTo>
                      <a:pt x="693" y="241"/>
                    </a:lnTo>
                    <a:lnTo>
                      <a:pt x="693" y="239"/>
                    </a:lnTo>
                    <a:lnTo>
                      <a:pt x="693" y="239"/>
                    </a:lnTo>
                    <a:lnTo>
                      <a:pt x="696" y="236"/>
                    </a:lnTo>
                    <a:lnTo>
                      <a:pt x="696" y="234"/>
                    </a:lnTo>
                    <a:lnTo>
                      <a:pt x="698" y="227"/>
                    </a:lnTo>
                    <a:lnTo>
                      <a:pt x="696" y="225"/>
                    </a:lnTo>
                    <a:lnTo>
                      <a:pt x="693" y="222"/>
                    </a:lnTo>
                    <a:lnTo>
                      <a:pt x="691" y="220"/>
                    </a:lnTo>
                    <a:lnTo>
                      <a:pt x="688" y="217"/>
                    </a:lnTo>
                    <a:lnTo>
                      <a:pt x="688" y="217"/>
                    </a:lnTo>
                    <a:lnTo>
                      <a:pt x="688" y="217"/>
                    </a:lnTo>
                    <a:lnTo>
                      <a:pt x="686" y="215"/>
                    </a:lnTo>
                    <a:lnTo>
                      <a:pt x="688" y="213"/>
                    </a:lnTo>
                    <a:lnTo>
                      <a:pt x="688" y="213"/>
                    </a:lnTo>
                    <a:lnTo>
                      <a:pt x="688" y="213"/>
                    </a:lnTo>
                    <a:lnTo>
                      <a:pt x="688" y="210"/>
                    </a:lnTo>
                    <a:lnTo>
                      <a:pt x="691" y="208"/>
                    </a:lnTo>
                    <a:lnTo>
                      <a:pt x="691" y="208"/>
                    </a:lnTo>
                    <a:lnTo>
                      <a:pt x="696" y="206"/>
                    </a:lnTo>
                    <a:lnTo>
                      <a:pt x="698" y="206"/>
                    </a:lnTo>
                    <a:lnTo>
                      <a:pt x="700" y="203"/>
                    </a:lnTo>
                    <a:lnTo>
                      <a:pt x="703" y="203"/>
                    </a:lnTo>
                    <a:lnTo>
                      <a:pt x="703" y="201"/>
                    </a:lnTo>
                    <a:lnTo>
                      <a:pt x="703" y="199"/>
                    </a:lnTo>
                    <a:lnTo>
                      <a:pt x="703" y="196"/>
                    </a:lnTo>
                    <a:lnTo>
                      <a:pt x="700" y="196"/>
                    </a:lnTo>
                    <a:lnTo>
                      <a:pt x="700" y="196"/>
                    </a:lnTo>
                    <a:lnTo>
                      <a:pt x="698" y="196"/>
                    </a:lnTo>
                    <a:lnTo>
                      <a:pt x="696" y="196"/>
                    </a:lnTo>
                    <a:lnTo>
                      <a:pt x="693" y="196"/>
                    </a:lnTo>
                    <a:lnTo>
                      <a:pt x="691" y="196"/>
                    </a:lnTo>
                    <a:lnTo>
                      <a:pt x="688" y="196"/>
                    </a:lnTo>
                    <a:lnTo>
                      <a:pt x="686" y="196"/>
                    </a:lnTo>
                    <a:lnTo>
                      <a:pt x="684" y="194"/>
                    </a:lnTo>
                    <a:lnTo>
                      <a:pt x="684" y="194"/>
                    </a:lnTo>
                    <a:lnTo>
                      <a:pt x="684" y="191"/>
                    </a:lnTo>
                    <a:lnTo>
                      <a:pt x="684" y="189"/>
                    </a:lnTo>
                    <a:lnTo>
                      <a:pt x="684" y="189"/>
                    </a:lnTo>
                    <a:lnTo>
                      <a:pt x="688" y="187"/>
                    </a:lnTo>
                    <a:lnTo>
                      <a:pt x="688" y="184"/>
                    </a:lnTo>
                    <a:lnTo>
                      <a:pt x="688" y="184"/>
                    </a:lnTo>
                    <a:lnTo>
                      <a:pt x="688" y="182"/>
                    </a:lnTo>
                    <a:lnTo>
                      <a:pt x="688" y="182"/>
                    </a:lnTo>
                    <a:lnTo>
                      <a:pt x="686" y="177"/>
                    </a:lnTo>
                    <a:lnTo>
                      <a:pt x="686" y="177"/>
                    </a:lnTo>
                    <a:lnTo>
                      <a:pt x="684" y="177"/>
                    </a:lnTo>
                    <a:lnTo>
                      <a:pt x="684" y="177"/>
                    </a:lnTo>
                    <a:lnTo>
                      <a:pt x="681" y="177"/>
                    </a:lnTo>
                    <a:lnTo>
                      <a:pt x="681" y="177"/>
                    </a:lnTo>
                    <a:lnTo>
                      <a:pt x="679" y="175"/>
                    </a:lnTo>
                    <a:lnTo>
                      <a:pt x="679" y="175"/>
                    </a:lnTo>
                    <a:lnTo>
                      <a:pt x="677" y="173"/>
                    </a:lnTo>
                    <a:lnTo>
                      <a:pt x="677" y="173"/>
                    </a:lnTo>
                    <a:lnTo>
                      <a:pt x="679" y="170"/>
                    </a:lnTo>
                    <a:lnTo>
                      <a:pt x="679" y="170"/>
                    </a:lnTo>
                    <a:lnTo>
                      <a:pt x="681" y="168"/>
                    </a:lnTo>
                    <a:lnTo>
                      <a:pt x="681" y="168"/>
                    </a:lnTo>
                    <a:lnTo>
                      <a:pt x="681" y="168"/>
                    </a:lnTo>
                    <a:lnTo>
                      <a:pt x="681" y="165"/>
                    </a:lnTo>
                    <a:lnTo>
                      <a:pt x="681" y="165"/>
                    </a:lnTo>
                    <a:lnTo>
                      <a:pt x="681" y="163"/>
                    </a:lnTo>
                    <a:lnTo>
                      <a:pt x="684" y="163"/>
                    </a:lnTo>
                    <a:lnTo>
                      <a:pt x="686" y="161"/>
                    </a:lnTo>
                    <a:lnTo>
                      <a:pt x="686" y="158"/>
                    </a:lnTo>
                    <a:lnTo>
                      <a:pt x="686" y="158"/>
                    </a:lnTo>
                    <a:lnTo>
                      <a:pt x="686" y="156"/>
                    </a:lnTo>
                    <a:lnTo>
                      <a:pt x="686" y="154"/>
                    </a:lnTo>
                    <a:lnTo>
                      <a:pt x="688" y="154"/>
                    </a:lnTo>
                    <a:lnTo>
                      <a:pt x="696" y="154"/>
                    </a:lnTo>
                    <a:lnTo>
                      <a:pt x="698" y="151"/>
                    </a:lnTo>
                    <a:lnTo>
                      <a:pt x="700" y="149"/>
                    </a:lnTo>
                    <a:lnTo>
                      <a:pt x="705" y="149"/>
                    </a:lnTo>
                    <a:lnTo>
                      <a:pt x="707" y="146"/>
                    </a:lnTo>
                    <a:lnTo>
                      <a:pt x="710" y="149"/>
                    </a:lnTo>
                    <a:lnTo>
                      <a:pt x="724" y="154"/>
                    </a:lnTo>
                    <a:lnTo>
                      <a:pt x="743" y="156"/>
                    </a:lnTo>
                    <a:lnTo>
                      <a:pt x="748" y="156"/>
                    </a:lnTo>
                    <a:lnTo>
                      <a:pt x="750" y="156"/>
                    </a:lnTo>
                    <a:lnTo>
                      <a:pt x="752" y="156"/>
                    </a:lnTo>
                    <a:lnTo>
                      <a:pt x="752" y="156"/>
                    </a:lnTo>
                    <a:lnTo>
                      <a:pt x="752" y="156"/>
                    </a:lnTo>
                    <a:lnTo>
                      <a:pt x="755" y="156"/>
                    </a:lnTo>
                    <a:lnTo>
                      <a:pt x="755" y="158"/>
                    </a:lnTo>
                    <a:lnTo>
                      <a:pt x="755" y="158"/>
                    </a:lnTo>
                    <a:lnTo>
                      <a:pt x="757" y="161"/>
                    </a:lnTo>
                    <a:lnTo>
                      <a:pt x="759" y="161"/>
                    </a:lnTo>
                    <a:lnTo>
                      <a:pt x="774" y="165"/>
                    </a:lnTo>
                    <a:lnTo>
                      <a:pt x="776" y="165"/>
                    </a:lnTo>
                    <a:lnTo>
                      <a:pt x="778" y="165"/>
                    </a:lnTo>
                    <a:lnTo>
                      <a:pt x="781" y="165"/>
                    </a:lnTo>
                    <a:lnTo>
                      <a:pt x="783" y="165"/>
                    </a:lnTo>
                    <a:lnTo>
                      <a:pt x="783" y="165"/>
                    </a:lnTo>
                    <a:lnTo>
                      <a:pt x="785" y="163"/>
                    </a:lnTo>
                    <a:lnTo>
                      <a:pt x="788" y="161"/>
                    </a:lnTo>
                    <a:lnTo>
                      <a:pt x="790" y="158"/>
                    </a:lnTo>
                    <a:lnTo>
                      <a:pt x="793" y="158"/>
                    </a:lnTo>
                    <a:lnTo>
                      <a:pt x="793" y="158"/>
                    </a:lnTo>
                    <a:lnTo>
                      <a:pt x="793" y="156"/>
                    </a:lnTo>
                    <a:lnTo>
                      <a:pt x="795" y="154"/>
                    </a:lnTo>
                    <a:lnTo>
                      <a:pt x="795" y="154"/>
                    </a:lnTo>
                    <a:lnTo>
                      <a:pt x="797" y="154"/>
                    </a:lnTo>
                    <a:lnTo>
                      <a:pt x="800" y="154"/>
                    </a:lnTo>
                    <a:lnTo>
                      <a:pt x="802" y="154"/>
                    </a:lnTo>
                    <a:lnTo>
                      <a:pt x="807" y="154"/>
                    </a:lnTo>
                    <a:lnTo>
                      <a:pt x="814" y="149"/>
                    </a:lnTo>
                    <a:lnTo>
                      <a:pt x="816" y="149"/>
                    </a:lnTo>
                    <a:lnTo>
                      <a:pt x="819" y="149"/>
                    </a:lnTo>
                    <a:lnTo>
                      <a:pt x="821" y="151"/>
                    </a:lnTo>
                    <a:lnTo>
                      <a:pt x="821" y="151"/>
                    </a:lnTo>
                    <a:lnTo>
                      <a:pt x="823" y="151"/>
                    </a:lnTo>
                    <a:lnTo>
                      <a:pt x="828" y="149"/>
                    </a:lnTo>
                    <a:lnTo>
                      <a:pt x="828" y="149"/>
                    </a:lnTo>
                    <a:lnTo>
                      <a:pt x="833" y="144"/>
                    </a:lnTo>
                    <a:lnTo>
                      <a:pt x="833" y="144"/>
                    </a:lnTo>
                    <a:lnTo>
                      <a:pt x="833" y="139"/>
                    </a:lnTo>
                    <a:lnTo>
                      <a:pt x="833" y="139"/>
                    </a:lnTo>
                    <a:lnTo>
                      <a:pt x="835" y="137"/>
                    </a:lnTo>
                    <a:lnTo>
                      <a:pt x="838" y="137"/>
                    </a:lnTo>
                    <a:lnTo>
                      <a:pt x="838" y="137"/>
                    </a:lnTo>
                    <a:lnTo>
                      <a:pt x="840" y="137"/>
                    </a:lnTo>
                    <a:lnTo>
                      <a:pt x="842" y="137"/>
                    </a:lnTo>
                    <a:lnTo>
                      <a:pt x="842" y="139"/>
                    </a:lnTo>
                    <a:lnTo>
                      <a:pt x="842" y="137"/>
                    </a:lnTo>
                    <a:lnTo>
                      <a:pt x="845" y="137"/>
                    </a:lnTo>
                    <a:lnTo>
                      <a:pt x="847" y="135"/>
                    </a:lnTo>
                    <a:lnTo>
                      <a:pt x="847" y="132"/>
                    </a:lnTo>
                    <a:lnTo>
                      <a:pt x="847" y="130"/>
                    </a:lnTo>
                    <a:lnTo>
                      <a:pt x="847" y="130"/>
                    </a:lnTo>
                    <a:lnTo>
                      <a:pt x="847" y="128"/>
                    </a:lnTo>
                    <a:lnTo>
                      <a:pt x="849" y="125"/>
                    </a:lnTo>
                    <a:lnTo>
                      <a:pt x="849" y="125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89728F94-B06F-4AE6-A366-4FA26D9163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5321" y="1468428"/>
                <a:ext cx="500233" cy="535441"/>
              </a:xfrm>
              <a:custGeom>
                <a:avLst/>
                <a:gdLst>
                  <a:gd name="T0" fmla="*/ 24 w 341"/>
                  <a:gd name="T1" fmla="*/ 241 h 365"/>
                  <a:gd name="T2" fmla="*/ 0 w 341"/>
                  <a:gd name="T3" fmla="*/ 223 h 365"/>
                  <a:gd name="T4" fmla="*/ 43 w 341"/>
                  <a:gd name="T5" fmla="*/ 355 h 365"/>
                  <a:gd name="T6" fmla="*/ 33 w 341"/>
                  <a:gd name="T7" fmla="*/ 310 h 365"/>
                  <a:gd name="T8" fmla="*/ 33 w 341"/>
                  <a:gd name="T9" fmla="*/ 239 h 365"/>
                  <a:gd name="T10" fmla="*/ 331 w 341"/>
                  <a:gd name="T11" fmla="*/ 28 h 365"/>
                  <a:gd name="T12" fmla="*/ 310 w 341"/>
                  <a:gd name="T13" fmla="*/ 5 h 365"/>
                  <a:gd name="T14" fmla="*/ 294 w 341"/>
                  <a:gd name="T15" fmla="*/ 14 h 365"/>
                  <a:gd name="T16" fmla="*/ 282 w 341"/>
                  <a:gd name="T17" fmla="*/ 40 h 365"/>
                  <a:gd name="T18" fmla="*/ 268 w 341"/>
                  <a:gd name="T19" fmla="*/ 43 h 365"/>
                  <a:gd name="T20" fmla="*/ 263 w 341"/>
                  <a:gd name="T21" fmla="*/ 55 h 365"/>
                  <a:gd name="T22" fmla="*/ 230 w 341"/>
                  <a:gd name="T23" fmla="*/ 71 h 365"/>
                  <a:gd name="T24" fmla="*/ 213 w 341"/>
                  <a:gd name="T25" fmla="*/ 97 h 365"/>
                  <a:gd name="T26" fmla="*/ 192 w 341"/>
                  <a:gd name="T27" fmla="*/ 111 h 365"/>
                  <a:gd name="T28" fmla="*/ 166 w 341"/>
                  <a:gd name="T29" fmla="*/ 107 h 365"/>
                  <a:gd name="T30" fmla="*/ 154 w 341"/>
                  <a:gd name="T31" fmla="*/ 102 h 365"/>
                  <a:gd name="T32" fmla="*/ 140 w 341"/>
                  <a:gd name="T33" fmla="*/ 85 h 365"/>
                  <a:gd name="T34" fmla="*/ 123 w 341"/>
                  <a:gd name="T35" fmla="*/ 107 h 365"/>
                  <a:gd name="T36" fmla="*/ 100 w 341"/>
                  <a:gd name="T37" fmla="*/ 140 h 365"/>
                  <a:gd name="T38" fmla="*/ 83 w 341"/>
                  <a:gd name="T39" fmla="*/ 149 h 365"/>
                  <a:gd name="T40" fmla="*/ 66 w 341"/>
                  <a:gd name="T41" fmla="*/ 161 h 365"/>
                  <a:gd name="T42" fmla="*/ 48 w 341"/>
                  <a:gd name="T43" fmla="*/ 170 h 365"/>
                  <a:gd name="T44" fmla="*/ 29 w 341"/>
                  <a:gd name="T45" fmla="*/ 185 h 365"/>
                  <a:gd name="T46" fmla="*/ 10 w 341"/>
                  <a:gd name="T47" fmla="*/ 213 h 365"/>
                  <a:gd name="T48" fmla="*/ 19 w 341"/>
                  <a:gd name="T49" fmla="*/ 225 h 365"/>
                  <a:gd name="T50" fmla="*/ 24 w 341"/>
                  <a:gd name="T51" fmla="*/ 237 h 365"/>
                  <a:gd name="T52" fmla="*/ 33 w 341"/>
                  <a:gd name="T53" fmla="*/ 227 h 365"/>
                  <a:gd name="T54" fmla="*/ 48 w 341"/>
                  <a:gd name="T55" fmla="*/ 239 h 365"/>
                  <a:gd name="T56" fmla="*/ 62 w 341"/>
                  <a:gd name="T57" fmla="*/ 244 h 365"/>
                  <a:gd name="T58" fmla="*/ 64 w 341"/>
                  <a:gd name="T59" fmla="*/ 263 h 365"/>
                  <a:gd name="T60" fmla="*/ 55 w 341"/>
                  <a:gd name="T61" fmla="*/ 275 h 365"/>
                  <a:gd name="T62" fmla="*/ 55 w 341"/>
                  <a:gd name="T63" fmla="*/ 296 h 365"/>
                  <a:gd name="T64" fmla="*/ 64 w 341"/>
                  <a:gd name="T65" fmla="*/ 291 h 365"/>
                  <a:gd name="T66" fmla="*/ 69 w 341"/>
                  <a:gd name="T67" fmla="*/ 301 h 365"/>
                  <a:gd name="T68" fmla="*/ 52 w 341"/>
                  <a:gd name="T69" fmla="*/ 301 h 365"/>
                  <a:gd name="T70" fmla="*/ 43 w 341"/>
                  <a:gd name="T71" fmla="*/ 308 h 365"/>
                  <a:gd name="T72" fmla="*/ 33 w 341"/>
                  <a:gd name="T73" fmla="*/ 331 h 365"/>
                  <a:gd name="T74" fmla="*/ 55 w 341"/>
                  <a:gd name="T75" fmla="*/ 341 h 365"/>
                  <a:gd name="T76" fmla="*/ 43 w 341"/>
                  <a:gd name="T77" fmla="*/ 346 h 365"/>
                  <a:gd name="T78" fmla="*/ 57 w 341"/>
                  <a:gd name="T79" fmla="*/ 355 h 365"/>
                  <a:gd name="T80" fmla="*/ 66 w 341"/>
                  <a:gd name="T81" fmla="*/ 350 h 365"/>
                  <a:gd name="T82" fmla="*/ 64 w 341"/>
                  <a:gd name="T83" fmla="*/ 362 h 365"/>
                  <a:gd name="T84" fmla="*/ 76 w 341"/>
                  <a:gd name="T85" fmla="*/ 355 h 365"/>
                  <a:gd name="T86" fmla="*/ 78 w 341"/>
                  <a:gd name="T87" fmla="*/ 346 h 365"/>
                  <a:gd name="T88" fmla="*/ 90 w 341"/>
                  <a:gd name="T89" fmla="*/ 353 h 365"/>
                  <a:gd name="T90" fmla="*/ 102 w 341"/>
                  <a:gd name="T91" fmla="*/ 360 h 365"/>
                  <a:gd name="T92" fmla="*/ 128 w 341"/>
                  <a:gd name="T93" fmla="*/ 350 h 365"/>
                  <a:gd name="T94" fmla="*/ 192 w 341"/>
                  <a:gd name="T95" fmla="*/ 324 h 365"/>
                  <a:gd name="T96" fmla="*/ 204 w 341"/>
                  <a:gd name="T97" fmla="*/ 286 h 365"/>
                  <a:gd name="T98" fmla="*/ 178 w 341"/>
                  <a:gd name="T99" fmla="*/ 268 h 365"/>
                  <a:gd name="T100" fmla="*/ 171 w 341"/>
                  <a:gd name="T101" fmla="*/ 253 h 365"/>
                  <a:gd name="T102" fmla="*/ 173 w 341"/>
                  <a:gd name="T103" fmla="*/ 241 h 365"/>
                  <a:gd name="T104" fmla="*/ 189 w 341"/>
                  <a:gd name="T105" fmla="*/ 218 h 365"/>
                  <a:gd name="T106" fmla="*/ 211 w 341"/>
                  <a:gd name="T107" fmla="*/ 208 h 365"/>
                  <a:gd name="T108" fmla="*/ 234 w 341"/>
                  <a:gd name="T109" fmla="*/ 194 h 365"/>
                  <a:gd name="T110" fmla="*/ 260 w 341"/>
                  <a:gd name="T111" fmla="*/ 168 h 365"/>
                  <a:gd name="T112" fmla="*/ 277 w 341"/>
                  <a:gd name="T113" fmla="*/ 156 h 365"/>
                  <a:gd name="T114" fmla="*/ 289 w 341"/>
                  <a:gd name="T115" fmla="*/ 135 h 365"/>
                  <a:gd name="T116" fmla="*/ 286 w 341"/>
                  <a:gd name="T117" fmla="*/ 97 h 365"/>
                  <a:gd name="T118" fmla="*/ 303 w 341"/>
                  <a:gd name="T119" fmla="*/ 73 h 365"/>
                  <a:gd name="T120" fmla="*/ 315 w 341"/>
                  <a:gd name="T121" fmla="*/ 64 h 365"/>
                  <a:gd name="T122" fmla="*/ 324 w 341"/>
                  <a:gd name="T123" fmla="*/ 50 h 365"/>
                  <a:gd name="T124" fmla="*/ 59 w 341"/>
                  <a:gd name="T125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1" h="365">
                    <a:moveTo>
                      <a:pt x="26" y="244"/>
                    </a:moveTo>
                    <a:lnTo>
                      <a:pt x="26" y="244"/>
                    </a:lnTo>
                    <a:lnTo>
                      <a:pt x="26" y="244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1"/>
                    </a:lnTo>
                    <a:lnTo>
                      <a:pt x="26" y="244"/>
                    </a:lnTo>
                    <a:lnTo>
                      <a:pt x="26" y="244"/>
                    </a:lnTo>
                    <a:close/>
                    <a:moveTo>
                      <a:pt x="26" y="239"/>
                    </a:moveTo>
                    <a:lnTo>
                      <a:pt x="26" y="239"/>
                    </a:lnTo>
                    <a:lnTo>
                      <a:pt x="26" y="239"/>
                    </a:lnTo>
                    <a:lnTo>
                      <a:pt x="26" y="239"/>
                    </a:lnTo>
                    <a:lnTo>
                      <a:pt x="24" y="239"/>
                    </a:lnTo>
                    <a:lnTo>
                      <a:pt x="24" y="239"/>
                    </a:lnTo>
                    <a:lnTo>
                      <a:pt x="24" y="239"/>
                    </a:lnTo>
                    <a:lnTo>
                      <a:pt x="24" y="239"/>
                    </a:lnTo>
                    <a:lnTo>
                      <a:pt x="22" y="239"/>
                    </a:lnTo>
                    <a:lnTo>
                      <a:pt x="22" y="239"/>
                    </a:lnTo>
                    <a:lnTo>
                      <a:pt x="22" y="239"/>
                    </a:lnTo>
                    <a:lnTo>
                      <a:pt x="22" y="241"/>
                    </a:lnTo>
                    <a:lnTo>
                      <a:pt x="22" y="241"/>
                    </a:lnTo>
                    <a:lnTo>
                      <a:pt x="22" y="241"/>
                    </a:lnTo>
                    <a:lnTo>
                      <a:pt x="24" y="239"/>
                    </a:lnTo>
                    <a:lnTo>
                      <a:pt x="24" y="241"/>
                    </a:lnTo>
                    <a:lnTo>
                      <a:pt x="26" y="241"/>
                    </a:lnTo>
                    <a:lnTo>
                      <a:pt x="26" y="239"/>
                    </a:lnTo>
                    <a:close/>
                    <a:moveTo>
                      <a:pt x="22" y="246"/>
                    </a:moveTo>
                    <a:lnTo>
                      <a:pt x="22" y="246"/>
                    </a:lnTo>
                    <a:lnTo>
                      <a:pt x="22" y="246"/>
                    </a:lnTo>
                    <a:lnTo>
                      <a:pt x="22" y="246"/>
                    </a:lnTo>
                    <a:lnTo>
                      <a:pt x="22" y="246"/>
                    </a:lnTo>
                    <a:lnTo>
                      <a:pt x="22" y="246"/>
                    </a:lnTo>
                    <a:lnTo>
                      <a:pt x="22" y="249"/>
                    </a:lnTo>
                    <a:lnTo>
                      <a:pt x="22" y="249"/>
                    </a:lnTo>
                    <a:lnTo>
                      <a:pt x="22" y="249"/>
                    </a:lnTo>
                    <a:lnTo>
                      <a:pt x="22" y="249"/>
                    </a:lnTo>
                    <a:lnTo>
                      <a:pt x="22" y="246"/>
                    </a:lnTo>
                    <a:lnTo>
                      <a:pt x="22" y="246"/>
                    </a:lnTo>
                    <a:close/>
                    <a:moveTo>
                      <a:pt x="3" y="223"/>
                    </a:move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0" y="223"/>
                    </a:lnTo>
                    <a:lnTo>
                      <a:pt x="3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lnTo>
                      <a:pt x="3" y="223"/>
                    </a:lnTo>
                    <a:close/>
                    <a:moveTo>
                      <a:pt x="43" y="355"/>
                    </a:move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5"/>
                    </a:lnTo>
                    <a:lnTo>
                      <a:pt x="43" y="357"/>
                    </a:lnTo>
                    <a:lnTo>
                      <a:pt x="43" y="357"/>
                    </a:lnTo>
                    <a:lnTo>
                      <a:pt x="43" y="355"/>
                    </a:lnTo>
                    <a:lnTo>
                      <a:pt x="45" y="355"/>
                    </a:lnTo>
                    <a:lnTo>
                      <a:pt x="45" y="355"/>
                    </a:lnTo>
                    <a:lnTo>
                      <a:pt x="45" y="355"/>
                    </a:lnTo>
                    <a:lnTo>
                      <a:pt x="45" y="355"/>
                    </a:lnTo>
                    <a:lnTo>
                      <a:pt x="45" y="355"/>
                    </a:lnTo>
                    <a:lnTo>
                      <a:pt x="43" y="355"/>
                    </a:lnTo>
                    <a:close/>
                    <a:moveTo>
                      <a:pt x="52" y="355"/>
                    </a:moveTo>
                    <a:lnTo>
                      <a:pt x="52" y="355"/>
                    </a:lnTo>
                    <a:lnTo>
                      <a:pt x="50" y="355"/>
                    </a:lnTo>
                    <a:lnTo>
                      <a:pt x="50" y="357"/>
                    </a:lnTo>
                    <a:lnTo>
                      <a:pt x="50" y="357"/>
                    </a:lnTo>
                    <a:lnTo>
                      <a:pt x="50" y="357"/>
                    </a:lnTo>
                    <a:lnTo>
                      <a:pt x="50" y="357"/>
                    </a:lnTo>
                    <a:lnTo>
                      <a:pt x="50" y="357"/>
                    </a:lnTo>
                    <a:lnTo>
                      <a:pt x="52" y="357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2" y="355"/>
                    </a:lnTo>
                    <a:close/>
                    <a:moveTo>
                      <a:pt x="31" y="310"/>
                    </a:moveTo>
                    <a:lnTo>
                      <a:pt x="31" y="310"/>
                    </a:lnTo>
                    <a:lnTo>
                      <a:pt x="33" y="308"/>
                    </a:lnTo>
                    <a:lnTo>
                      <a:pt x="33" y="310"/>
                    </a:lnTo>
                    <a:lnTo>
                      <a:pt x="36" y="310"/>
                    </a:lnTo>
                    <a:lnTo>
                      <a:pt x="38" y="310"/>
                    </a:lnTo>
                    <a:lnTo>
                      <a:pt x="38" y="310"/>
                    </a:lnTo>
                    <a:lnTo>
                      <a:pt x="36" y="308"/>
                    </a:lnTo>
                    <a:lnTo>
                      <a:pt x="36" y="308"/>
                    </a:lnTo>
                    <a:lnTo>
                      <a:pt x="36" y="308"/>
                    </a:lnTo>
                    <a:lnTo>
                      <a:pt x="33" y="308"/>
                    </a:lnTo>
                    <a:lnTo>
                      <a:pt x="33" y="308"/>
                    </a:lnTo>
                    <a:lnTo>
                      <a:pt x="33" y="308"/>
                    </a:lnTo>
                    <a:lnTo>
                      <a:pt x="31" y="308"/>
                    </a:lnTo>
                    <a:lnTo>
                      <a:pt x="31" y="310"/>
                    </a:lnTo>
                    <a:close/>
                    <a:moveTo>
                      <a:pt x="33" y="241"/>
                    </a:moveTo>
                    <a:lnTo>
                      <a:pt x="33" y="244"/>
                    </a:lnTo>
                    <a:lnTo>
                      <a:pt x="33" y="244"/>
                    </a:lnTo>
                    <a:lnTo>
                      <a:pt x="36" y="244"/>
                    </a:lnTo>
                    <a:lnTo>
                      <a:pt x="36" y="241"/>
                    </a:lnTo>
                    <a:lnTo>
                      <a:pt x="38" y="241"/>
                    </a:lnTo>
                    <a:lnTo>
                      <a:pt x="38" y="239"/>
                    </a:lnTo>
                    <a:lnTo>
                      <a:pt x="38" y="239"/>
                    </a:lnTo>
                    <a:lnTo>
                      <a:pt x="38" y="237"/>
                    </a:lnTo>
                    <a:lnTo>
                      <a:pt x="38" y="237"/>
                    </a:lnTo>
                    <a:lnTo>
                      <a:pt x="38" y="237"/>
                    </a:lnTo>
                    <a:lnTo>
                      <a:pt x="36" y="234"/>
                    </a:lnTo>
                    <a:lnTo>
                      <a:pt x="36" y="237"/>
                    </a:lnTo>
                    <a:lnTo>
                      <a:pt x="36" y="237"/>
                    </a:lnTo>
                    <a:lnTo>
                      <a:pt x="36" y="237"/>
                    </a:lnTo>
                    <a:lnTo>
                      <a:pt x="36" y="237"/>
                    </a:lnTo>
                    <a:lnTo>
                      <a:pt x="33" y="239"/>
                    </a:lnTo>
                    <a:lnTo>
                      <a:pt x="33" y="239"/>
                    </a:lnTo>
                    <a:lnTo>
                      <a:pt x="36" y="239"/>
                    </a:lnTo>
                    <a:lnTo>
                      <a:pt x="36" y="239"/>
                    </a:lnTo>
                    <a:lnTo>
                      <a:pt x="36" y="239"/>
                    </a:lnTo>
                    <a:lnTo>
                      <a:pt x="33" y="241"/>
                    </a:lnTo>
                    <a:lnTo>
                      <a:pt x="33" y="241"/>
                    </a:lnTo>
                    <a:lnTo>
                      <a:pt x="36" y="241"/>
                    </a:lnTo>
                    <a:lnTo>
                      <a:pt x="33" y="241"/>
                    </a:lnTo>
                    <a:lnTo>
                      <a:pt x="33" y="241"/>
                    </a:lnTo>
                    <a:close/>
                    <a:moveTo>
                      <a:pt x="338" y="50"/>
                    </a:moveTo>
                    <a:lnTo>
                      <a:pt x="338" y="47"/>
                    </a:lnTo>
                    <a:lnTo>
                      <a:pt x="338" y="47"/>
                    </a:lnTo>
                    <a:lnTo>
                      <a:pt x="338" y="45"/>
                    </a:lnTo>
                    <a:lnTo>
                      <a:pt x="338" y="45"/>
                    </a:lnTo>
                    <a:lnTo>
                      <a:pt x="338" y="43"/>
                    </a:lnTo>
                    <a:lnTo>
                      <a:pt x="336" y="43"/>
                    </a:lnTo>
                    <a:lnTo>
                      <a:pt x="336" y="40"/>
                    </a:lnTo>
                    <a:lnTo>
                      <a:pt x="334" y="40"/>
                    </a:lnTo>
                    <a:lnTo>
                      <a:pt x="334" y="40"/>
                    </a:lnTo>
                    <a:lnTo>
                      <a:pt x="334" y="38"/>
                    </a:lnTo>
                    <a:lnTo>
                      <a:pt x="334" y="36"/>
                    </a:lnTo>
                    <a:lnTo>
                      <a:pt x="334" y="36"/>
                    </a:lnTo>
                    <a:lnTo>
                      <a:pt x="331" y="36"/>
                    </a:lnTo>
                    <a:lnTo>
                      <a:pt x="331" y="36"/>
                    </a:lnTo>
                    <a:lnTo>
                      <a:pt x="331" y="36"/>
                    </a:lnTo>
                    <a:lnTo>
                      <a:pt x="331" y="33"/>
                    </a:lnTo>
                    <a:lnTo>
                      <a:pt x="331" y="33"/>
                    </a:lnTo>
                    <a:lnTo>
                      <a:pt x="331" y="28"/>
                    </a:lnTo>
                    <a:lnTo>
                      <a:pt x="331" y="28"/>
                    </a:lnTo>
                    <a:lnTo>
                      <a:pt x="329" y="28"/>
                    </a:lnTo>
                    <a:lnTo>
                      <a:pt x="329" y="28"/>
                    </a:lnTo>
                    <a:lnTo>
                      <a:pt x="329" y="28"/>
                    </a:lnTo>
                    <a:lnTo>
                      <a:pt x="327" y="31"/>
                    </a:lnTo>
                    <a:lnTo>
                      <a:pt x="329" y="31"/>
                    </a:lnTo>
                    <a:lnTo>
                      <a:pt x="329" y="31"/>
                    </a:lnTo>
                    <a:lnTo>
                      <a:pt x="327" y="33"/>
                    </a:lnTo>
                    <a:lnTo>
                      <a:pt x="327" y="31"/>
                    </a:lnTo>
                    <a:lnTo>
                      <a:pt x="327" y="31"/>
                    </a:lnTo>
                    <a:lnTo>
                      <a:pt x="327" y="28"/>
                    </a:lnTo>
                    <a:lnTo>
                      <a:pt x="327" y="28"/>
                    </a:lnTo>
                    <a:lnTo>
                      <a:pt x="327" y="28"/>
                    </a:lnTo>
                    <a:lnTo>
                      <a:pt x="324" y="28"/>
                    </a:lnTo>
                    <a:lnTo>
                      <a:pt x="324" y="28"/>
                    </a:lnTo>
                    <a:lnTo>
                      <a:pt x="324" y="28"/>
                    </a:lnTo>
                    <a:lnTo>
                      <a:pt x="322" y="26"/>
                    </a:lnTo>
                    <a:lnTo>
                      <a:pt x="320" y="24"/>
                    </a:lnTo>
                    <a:lnTo>
                      <a:pt x="317" y="21"/>
                    </a:lnTo>
                    <a:lnTo>
                      <a:pt x="317" y="19"/>
                    </a:lnTo>
                    <a:lnTo>
                      <a:pt x="317" y="17"/>
                    </a:lnTo>
                    <a:lnTo>
                      <a:pt x="317" y="10"/>
                    </a:lnTo>
                    <a:lnTo>
                      <a:pt x="317" y="7"/>
                    </a:lnTo>
                    <a:lnTo>
                      <a:pt x="315" y="7"/>
                    </a:lnTo>
                    <a:lnTo>
                      <a:pt x="310" y="7"/>
                    </a:lnTo>
                    <a:lnTo>
                      <a:pt x="310" y="5"/>
                    </a:lnTo>
                    <a:lnTo>
                      <a:pt x="310" y="5"/>
                    </a:lnTo>
                    <a:lnTo>
                      <a:pt x="310" y="5"/>
                    </a:lnTo>
                    <a:lnTo>
                      <a:pt x="310" y="2"/>
                    </a:lnTo>
                    <a:lnTo>
                      <a:pt x="310" y="2"/>
                    </a:lnTo>
                    <a:lnTo>
                      <a:pt x="310" y="2"/>
                    </a:lnTo>
                    <a:lnTo>
                      <a:pt x="308" y="2"/>
                    </a:lnTo>
                    <a:lnTo>
                      <a:pt x="305" y="2"/>
                    </a:lnTo>
                    <a:lnTo>
                      <a:pt x="305" y="2"/>
                    </a:lnTo>
                    <a:lnTo>
                      <a:pt x="303" y="2"/>
                    </a:lnTo>
                    <a:lnTo>
                      <a:pt x="303" y="2"/>
                    </a:lnTo>
                    <a:lnTo>
                      <a:pt x="303" y="2"/>
                    </a:lnTo>
                    <a:lnTo>
                      <a:pt x="301" y="0"/>
                    </a:lnTo>
                    <a:lnTo>
                      <a:pt x="301" y="0"/>
                    </a:lnTo>
                    <a:lnTo>
                      <a:pt x="301" y="0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8" y="2"/>
                    </a:lnTo>
                    <a:lnTo>
                      <a:pt x="298" y="2"/>
                    </a:lnTo>
                    <a:lnTo>
                      <a:pt x="298" y="2"/>
                    </a:lnTo>
                    <a:lnTo>
                      <a:pt x="298" y="2"/>
                    </a:lnTo>
                    <a:lnTo>
                      <a:pt x="296" y="2"/>
                    </a:lnTo>
                    <a:lnTo>
                      <a:pt x="296" y="2"/>
                    </a:lnTo>
                    <a:lnTo>
                      <a:pt x="296" y="5"/>
                    </a:lnTo>
                    <a:lnTo>
                      <a:pt x="296" y="5"/>
                    </a:lnTo>
                    <a:lnTo>
                      <a:pt x="296" y="7"/>
                    </a:lnTo>
                    <a:lnTo>
                      <a:pt x="296" y="7"/>
                    </a:lnTo>
                    <a:lnTo>
                      <a:pt x="294" y="12"/>
                    </a:lnTo>
                    <a:lnTo>
                      <a:pt x="294" y="14"/>
                    </a:lnTo>
                    <a:lnTo>
                      <a:pt x="294" y="14"/>
                    </a:lnTo>
                    <a:lnTo>
                      <a:pt x="291" y="17"/>
                    </a:lnTo>
                    <a:lnTo>
                      <a:pt x="291" y="19"/>
                    </a:lnTo>
                    <a:lnTo>
                      <a:pt x="291" y="19"/>
                    </a:lnTo>
                    <a:lnTo>
                      <a:pt x="291" y="19"/>
                    </a:lnTo>
                    <a:lnTo>
                      <a:pt x="291" y="21"/>
                    </a:lnTo>
                    <a:lnTo>
                      <a:pt x="291" y="21"/>
                    </a:lnTo>
                    <a:lnTo>
                      <a:pt x="291" y="21"/>
                    </a:lnTo>
                    <a:lnTo>
                      <a:pt x="294" y="24"/>
                    </a:lnTo>
                    <a:lnTo>
                      <a:pt x="294" y="24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291" y="26"/>
                    </a:lnTo>
                    <a:lnTo>
                      <a:pt x="291" y="26"/>
                    </a:lnTo>
                    <a:lnTo>
                      <a:pt x="291" y="26"/>
                    </a:lnTo>
                    <a:lnTo>
                      <a:pt x="291" y="28"/>
                    </a:lnTo>
                    <a:lnTo>
                      <a:pt x="291" y="28"/>
                    </a:lnTo>
                    <a:lnTo>
                      <a:pt x="291" y="28"/>
                    </a:lnTo>
                    <a:lnTo>
                      <a:pt x="291" y="31"/>
                    </a:lnTo>
                    <a:lnTo>
                      <a:pt x="289" y="33"/>
                    </a:lnTo>
                    <a:lnTo>
                      <a:pt x="289" y="36"/>
                    </a:lnTo>
                    <a:lnTo>
                      <a:pt x="289" y="38"/>
                    </a:lnTo>
                    <a:lnTo>
                      <a:pt x="289" y="40"/>
                    </a:lnTo>
                    <a:lnTo>
                      <a:pt x="286" y="40"/>
                    </a:lnTo>
                    <a:lnTo>
                      <a:pt x="284" y="40"/>
                    </a:lnTo>
                    <a:lnTo>
                      <a:pt x="282" y="40"/>
                    </a:lnTo>
                    <a:lnTo>
                      <a:pt x="282" y="40"/>
                    </a:lnTo>
                    <a:lnTo>
                      <a:pt x="282" y="40"/>
                    </a:lnTo>
                    <a:lnTo>
                      <a:pt x="282" y="43"/>
                    </a:lnTo>
                    <a:lnTo>
                      <a:pt x="282" y="43"/>
                    </a:lnTo>
                    <a:lnTo>
                      <a:pt x="282" y="43"/>
                    </a:lnTo>
                    <a:lnTo>
                      <a:pt x="282" y="43"/>
                    </a:lnTo>
                    <a:lnTo>
                      <a:pt x="279" y="45"/>
                    </a:lnTo>
                    <a:lnTo>
                      <a:pt x="279" y="45"/>
                    </a:lnTo>
                    <a:lnTo>
                      <a:pt x="279" y="45"/>
                    </a:lnTo>
                    <a:lnTo>
                      <a:pt x="279" y="45"/>
                    </a:lnTo>
                    <a:lnTo>
                      <a:pt x="279" y="45"/>
                    </a:lnTo>
                    <a:lnTo>
                      <a:pt x="279" y="43"/>
                    </a:lnTo>
                    <a:lnTo>
                      <a:pt x="277" y="43"/>
                    </a:lnTo>
                    <a:lnTo>
                      <a:pt x="277" y="43"/>
                    </a:lnTo>
                    <a:lnTo>
                      <a:pt x="275" y="40"/>
                    </a:lnTo>
                    <a:lnTo>
                      <a:pt x="272" y="40"/>
                    </a:lnTo>
                    <a:lnTo>
                      <a:pt x="272" y="40"/>
                    </a:lnTo>
                    <a:lnTo>
                      <a:pt x="272" y="40"/>
                    </a:lnTo>
                    <a:lnTo>
                      <a:pt x="272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0"/>
                    </a:lnTo>
                    <a:lnTo>
                      <a:pt x="270" y="43"/>
                    </a:lnTo>
                    <a:lnTo>
                      <a:pt x="268" y="40"/>
                    </a:lnTo>
                    <a:lnTo>
                      <a:pt x="268" y="40"/>
                    </a:lnTo>
                    <a:lnTo>
                      <a:pt x="268" y="43"/>
                    </a:lnTo>
                    <a:lnTo>
                      <a:pt x="268" y="43"/>
                    </a:lnTo>
                    <a:lnTo>
                      <a:pt x="268" y="43"/>
                    </a:lnTo>
                    <a:lnTo>
                      <a:pt x="265" y="45"/>
                    </a:lnTo>
                    <a:lnTo>
                      <a:pt x="263" y="45"/>
                    </a:lnTo>
                    <a:lnTo>
                      <a:pt x="263" y="45"/>
                    </a:lnTo>
                    <a:lnTo>
                      <a:pt x="263" y="45"/>
                    </a:lnTo>
                    <a:lnTo>
                      <a:pt x="263" y="47"/>
                    </a:lnTo>
                    <a:lnTo>
                      <a:pt x="263" y="47"/>
                    </a:lnTo>
                    <a:lnTo>
                      <a:pt x="265" y="47"/>
                    </a:lnTo>
                    <a:lnTo>
                      <a:pt x="265" y="47"/>
                    </a:lnTo>
                    <a:lnTo>
                      <a:pt x="263" y="47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3" y="52"/>
                    </a:lnTo>
                    <a:lnTo>
                      <a:pt x="263" y="52"/>
                    </a:lnTo>
                    <a:lnTo>
                      <a:pt x="263" y="52"/>
                    </a:lnTo>
                    <a:lnTo>
                      <a:pt x="263" y="52"/>
                    </a:lnTo>
                    <a:lnTo>
                      <a:pt x="260" y="52"/>
                    </a:lnTo>
                    <a:lnTo>
                      <a:pt x="260" y="52"/>
                    </a:lnTo>
                    <a:lnTo>
                      <a:pt x="260" y="55"/>
                    </a:lnTo>
                    <a:lnTo>
                      <a:pt x="260" y="55"/>
                    </a:lnTo>
                    <a:lnTo>
                      <a:pt x="263" y="55"/>
                    </a:lnTo>
                    <a:lnTo>
                      <a:pt x="263" y="55"/>
                    </a:lnTo>
                    <a:lnTo>
                      <a:pt x="263" y="55"/>
                    </a:lnTo>
                    <a:lnTo>
                      <a:pt x="263" y="57"/>
                    </a:lnTo>
                    <a:lnTo>
                      <a:pt x="263" y="57"/>
                    </a:lnTo>
                    <a:lnTo>
                      <a:pt x="260" y="57"/>
                    </a:lnTo>
                    <a:lnTo>
                      <a:pt x="258" y="59"/>
                    </a:lnTo>
                    <a:lnTo>
                      <a:pt x="258" y="62"/>
                    </a:lnTo>
                    <a:lnTo>
                      <a:pt x="258" y="62"/>
                    </a:lnTo>
                    <a:lnTo>
                      <a:pt x="256" y="62"/>
                    </a:lnTo>
                    <a:lnTo>
                      <a:pt x="256" y="59"/>
                    </a:lnTo>
                    <a:lnTo>
                      <a:pt x="256" y="62"/>
                    </a:lnTo>
                    <a:lnTo>
                      <a:pt x="253" y="62"/>
                    </a:lnTo>
                    <a:lnTo>
                      <a:pt x="253" y="64"/>
                    </a:lnTo>
                    <a:lnTo>
                      <a:pt x="251" y="64"/>
                    </a:lnTo>
                    <a:lnTo>
                      <a:pt x="251" y="64"/>
                    </a:lnTo>
                    <a:lnTo>
                      <a:pt x="249" y="64"/>
                    </a:lnTo>
                    <a:lnTo>
                      <a:pt x="249" y="66"/>
                    </a:lnTo>
                    <a:lnTo>
                      <a:pt x="249" y="69"/>
                    </a:lnTo>
                    <a:lnTo>
                      <a:pt x="246" y="69"/>
                    </a:lnTo>
                    <a:lnTo>
                      <a:pt x="246" y="69"/>
                    </a:lnTo>
                    <a:lnTo>
                      <a:pt x="241" y="69"/>
                    </a:lnTo>
                    <a:lnTo>
                      <a:pt x="237" y="69"/>
                    </a:lnTo>
                    <a:lnTo>
                      <a:pt x="237" y="69"/>
                    </a:lnTo>
                    <a:lnTo>
                      <a:pt x="234" y="69"/>
                    </a:lnTo>
                    <a:lnTo>
                      <a:pt x="232" y="69"/>
                    </a:lnTo>
                    <a:lnTo>
                      <a:pt x="230" y="69"/>
                    </a:lnTo>
                    <a:lnTo>
                      <a:pt x="230" y="69"/>
                    </a:lnTo>
                    <a:lnTo>
                      <a:pt x="230" y="71"/>
                    </a:lnTo>
                    <a:lnTo>
                      <a:pt x="230" y="71"/>
                    </a:lnTo>
                    <a:lnTo>
                      <a:pt x="227" y="71"/>
                    </a:lnTo>
                    <a:lnTo>
                      <a:pt x="227" y="71"/>
                    </a:lnTo>
                    <a:lnTo>
                      <a:pt x="225" y="71"/>
                    </a:lnTo>
                    <a:lnTo>
                      <a:pt x="225" y="71"/>
                    </a:lnTo>
                    <a:lnTo>
                      <a:pt x="223" y="71"/>
                    </a:lnTo>
                    <a:lnTo>
                      <a:pt x="220" y="71"/>
                    </a:lnTo>
                    <a:lnTo>
                      <a:pt x="220" y="69"/>
                    </a:lnTo>
                    <a:lnTo>
                      <a:pt x="218" y="69"/>
                    </a:lnTo>
                    <a:lnTo>
                      <a:pt x="213" y="69"/>
                    </a:lnTo>
                    <a:lnTo>
                      <a:pt x="204" y="71"/>
                    </a:lnTo>
                    <a:lnTo>
                      <a:pt x="201" y="71"/>
                    </a:lnTo>
                    <a:lnTo>
                      <a:pt x="201" y="71"/>
                    </a:lnTo>
                    <a:lnTo>
                      <a:pt x="201" y="73"/>
                    </a:lnTo>
                    <a:lnTo>
                      <a:pt x="201" y="73"/>
                    </a:lnTo>
                    <a:lnTo>
                      <a:pt x="201" y="81"/>
                    </a:lnTo>
                    <a:lnTo>
                      <a:pt x="201" y="81"/>
                    </a:lnTo>
                    <a:lnTo>
                      <a:pt x="201" y="81"/>
                    </a:lnTo>
                    <a:lnTo>
                      <a:pt x="204" y="83"/>
                    </a:lnTo>
                    <a:lnTo>
                      <a:pt x="204" y="83"/>
                    </a:lnTo>
                    <a:lnTo>
                      <a:pt x="206" y="88"/>
                    </a:lnTo>
                    <a:lnTo>
                      <a:pt x="208" y="90"/>
                    </a:lnTo>
                    <a:lnTo>
                      <a:pt x="208" y="92"/>
                    </a:lnTo>
                    <a:lnTo>
                      <a:pt x="208" y="92"/>
                    </a:lnTo>
                    <a:lnTo>
                      <a:pt x="211" y="95"/>
                    </a:lnTo>
                    <a:lnTo>
                      <a:pt x="213" y="95"/>
                    </a:lnTo>
                    <a:lnTo>
                      <a:pt x="213" y="97"/>
                    </a:lnTo>
                    <a:lnTo>
                      <a:pt x="213" y="97"/>
                    </a:lnTo>
                    <a:lnTo>
                      <a:pt x="213" y="99"/>
                    </a:lnTo>
                    <a:lnTo>
                      <a:pt x="215" y="99"/>
                    </a:lnTo>
                    <a:lnTo>
                      <a:pt x="213" y="102"/>
                    </a:lnTo>
                    <a:lnTo>
                      <a:pt x="208" y="114"/>
                    </a:lnTo>
                    <a:lnTo>
                      <a:pt x="206" y="114"/>
                    </a:lnTo>
                    <a:lnTo>
                      <a:pt x="204" y="114"/>
                    </a:lnTo>
                    <a:lnTo>
                      <a:pt x="206" y="114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1" y="114"/>
                    </a:lnTo>
                    <a:lnTo>
                      <a:pt x="201" y="111"/>
                    </a:lnTo>
                    <a:lnTo>
                      <a:pt x="201" y="111"/>
                    </a:lnTo>
                    <a:lnTo>
                      <a:pt x="201" y="111"/>
                    </a:lnTo>
                    <a:lnTo>
                      <a:pt x="199" y="111"/>
                    </a:lnTo>
                    <a:lnTo>
                      <a:pt x="199" y="111"/>
                    </a:lnTo>
                    <a:lnTo>
                      <a:pt x="199" y="109"/>
                    </a:lnTo>
                    <a:lnTo>
                      <a:pt x="199" y="109"/>
                    </a:lnTo>
                    <a:lnTo>
                      <a:pt x="199" y="109"/>
                    </a:lnTo>
                    <a:lnTo>
                      <a:pt x="199" y="109"/>
                    </a:lnTo>
                    <a:lnTo>
                      <a:pt x="199" y="109"/>
                    </a:lnTo>
                    <a:lnTo>
                      <a:pt x="199" y="109"/>
                    </a:lnTo>
                    <a:lnTo>
                      <a:pt x="197" y="109"/>
                    </a:lnTo>
                    <a:lnTo>
                      <a:pt x="194" y="109"/>
                    </a:lnTo>
                    <a:lnTo>
                      <a:pt x="192" y="109"/>
                    </a:lnTo>
                    <a:lnTo>
                      <a:pt x="192" y="109"/>
                    </a:lnTo>
                    <a:lnTo>
                      <a:pt x="192" y="111"/>
                    </a:lnTo>
                    <a:lnTo>
                      <a:pt x="192" y="111"/>
                    </a:lnTo>
                    <a:lnTo>
                      <a:pt x="189" y="111"/>
                    </a:lnTo>
                    <a:lnTo>
                      <a:pt x="189" y="109"/>
                    </a:lnTo>
                    <a:lnTo>
                      <a:pt x="187" y="111"/>
                    </a:lnTo>
                    <a:lnTo>
                      <a:pt x="182" y="111"/>
                    </a:lnTo>
                    <a:lnTo>
                      <a:pt x="182" y="109"/>
                    </a:lnTo>
                    <a:lnTo>
                      <a:pt x="182" y="109"/>
                    </a:lnTo>
                    <a:lnTo>
                      <a:pt x="180" y="111"/>
                    </a:lnTo>
                    <a:lnTo>
                      <a:pt x="180" y="111"/>
                    </a:lnTo>
                    <a:lnTo>
                      <a:pt x="180" y="111"/>
                    </a:lnTo>
                    <a:lnTo>
                      <a:pt x="178" y="109"/>
                    </a:lnTo>
                    <a:lnTo>
                      <a:pt x="175" y="109"/>
                    </a:lnTo>
                    <a:lnTo>
                      <a:pt x="175" y="109"/>
                    </a:lnTo>
                    <a:lnTo>
                      <a:pt x="175" y="107"/>
                    </a:lnTo>
                    <a:lnTo>
                      <a:pt x="175" y="107"/>
                    </a:lnTo>
                    <a:lnTo>
                      <a:pt x="173" y="107"/>
                    </a:lnTo>
                    <a:lnTo>
                      <a:pt x="173" y="107"/>
                    </a:lnTo>
                    <a:lnTo>
                      <a:pt x="171" y="107"/>
                    </a:lnTo>
                    <a:lnTo>
                      <a:pt x="171" y="107"/>
                    </a:lnTo>
                    <a:lnTo>
                      <a:pt x="171" y="107"/>
                    </a:lnTo>
                    <a:lnTo>
                      <a:pt x="168" y="107"/>
                    </a:lnTo>
                    <a:lnTo>
                      <a:pt x="168" y="107"/>
                    </a:lnTo>
                    <a:lnTo>
                      <a:pt x="168" y="107"/>
                    </a:lnTo>
                    <a:lnTo>
                      <a:pt x="168" y="107"/>
                    </a:lnTo>
                    <a:lnTo>
                      <a:pt x="168" y="107"/>
                    </a:lnTo>
                    <a:lnTo>
                      <a:pt x="166" y="107"/>
                    </a:lnTo>
                    <a:lnTo>
                      <a:pt x="166" y="107"/>
                    </a:lnTo>
                    <a:lnTo>
                      <a:pt x="166" y="107"/>
                    </a:lnTo>
                    <a:lnTo>
                      <a:pt x="166" y="107"/>
                    </a:lnTo>
                    <a:lnTo>
                      <a:pt x="163" y="107"/>
                    </a:lnTo>
                    <a:lnTo>
                      <a:pt x="161" y="107"/>
                    </a:lnTo>
                    <a:lnTo>
                      <a:pt x="161" y="107"/>
                    </a:lnTo>
                    <a:lnTo>
                      <a:pt x="161" y="107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61" y="104"/>
                    </a:lnTo>
                    <a:lnTo>
                      <a:pt x="159" y="104"/>
                    </a:lnTo>
                    <a:lnTo>
                      <a:pt x="159" y="104"/>
                    </a:lnTo>
                    <a:lnTo>
                      <a:pt x="159" y="102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6" y="104"/>
                    </a:lnTo>
                    <a:lnTo>
                      <a:pt x="154" y="104"/>
                    </a:lnTo>
                    <a:lnTo>
                      <a:pt x="154" y="104"/>
                    </a:lnTo>
                    <a:lnTo>
                      <a:pt x="154" y="104"/>
                    </a:lnTo>
                    <a:lnTo>
                      <a:pt x="154" y="104"/>
                    </a:lnTo>
                    <a:lnTo>
                      <a:pt x="154" y="104"/>
                    </a:lnTo>
                    <a:lnTo>
                      <a:pt x="152" y="104"/>
                    </a:lnTo>
                    <a:lnTo>
                      <a:pt x="152" y="104"/>
                    </a:lnTo>
                    <a:lnTo>
                      <a:pt x="154" y="102"/>
                    </a:lnTo>
                    <a:lnTo>
                      <a:pt x="154" y="102"/>
                    </a:lnTo>
                    <a:lnTo>
                      <a:pt x="154" y="99"/>
                    </a:lnTo>
                    <a:lnTo>
                      <a:pt x="156" y="99"/>
                    </a:lnTo>
                    <a:lnTo>
                      <a:pt x="156" y="99"/>
                    </a:lnTo>
                    <a:lnTo>
                      <a:pt x="152" y="99"/>
                    </a:lnTo>
                    <a:lnTo>
                      <a:pt x="152" y="97"/>
                    </a:lnTo>
                    <a:lnTo>
                      <a:pt x="152" y="97"/>
                    </a:lnTo>
                    <a:lnTo>
                      <a:pt x="152" y="97"/>
                    </a:lnTo>
                    <a:lnTo>
                      <a:pt x="152" y="97"/>
                    </a:lnTo>
                    <a:lnTo>
                      <a:pt x="149" y="97"/>
                    </a:lnTo>
                    <a:lnTo>
                      <a:pt x="149" y="95"/>
                    </a:lnTo>
                    <a:lnTo>
                      <a:pt x="149" y="95"/>
                    </a:lnTo>
                    <a:lnTo>
                      <a:pt x="149" y="95"/>
                    </a:lnTo>
                    <a:lnTo>
                      <a:pt x="149" y="92"/>
                    </a:lnTo>
                    <a:lnTo>
                      <a:pt x="152" y="92"/>
                    </a:lnTo>
                    <a:lnTo>
                      <a:pt x="149" y="92"/>
                    </a:lnTo>
                    <a:lnTo>
                      <a:pt x="149" y="90"/>
                    </a:lnTo>
                    <a:lnTo>
                      <a:pt x="149" y="90"/>
                    </a:lnTo>
                    <a:lnTo>
                      <a:pt x="149" y="90"/>
                    </a:lnTo>
                    <a:lnTo>
                      <a:pt x="147" y="88"/>
                    </a:lnTo>
                    <a:lnTo>
                      <a:pt x="147" y="88"/>
                    </a:lnTo>
                    <a:lnTo>
                      <a:pt x="145" y="88"/>
                    </a:lnTo>
                    <a:lnTo>
                      <a:pt x="145" y="88"/>
                    </a:lnTo>
                    <a:lnTo>
                      <a:pt x="145" y="88"/>
                    </a:lnTo>
                    <a:lnTo>
                      <a:pt x="145" y="85"/>
                    </a:lnTo>
                    <a:lnTo>
                      <a:pt x="142" y="85"/>
                    </a:lnTo>
                    <a:lnTo>
                      <a:pt x="142" y="85"/>
                    </a:lnTo>
                    <a:lnTo>
                      <a:pt x="140" y="85"/>
                    </a:lnTo>
                    <a:lnTo>
                      <a:pt x="140" y="88"/>
                    </a:lnTo>
                    <a:lnTo>
                      <a:pt x="140" y="88"/>
                    </a:lnTo>
                    <a:lnTo>
                      <a:pt x="137" y="90"/>
                    </a:lnTo>
                    <a:lnTo>
                      <a:pt x="135" y="92"/>
                    </a:lnTo>
                    <a:lnTo>
                      <a:pt x="135" y="92"/>
                    </a:lnTo>
                    <a:lnTo>
                      <a:pt x="135" y="92"/>
                    </a:lnTo>
                    <a:lnTo>
                      <a:pt x="133" y="90"/>
                    </a:lnTo>
                    <a:lnTo>
                      <a:pt x="133" y="90"/>
                    </a:lnTo>
                    <a:lnTo>
                      <a:pt x="133" y="90"/>
                    </a:lnTo>
                    <a:lnTo>
                      <a:pt x="130" y="90"/>
                    </a:lnTo>
                    <a:lnTo>
                      <a:pt x="130" y="90"/>
                    </a:lnTo>
                    <a:lnTo>
                      <a:pt x="130" y="90"/>
                    </a:lnTo>
                    <a:lnTo>
                      <a:pt x="130" y="90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30" y="95"/>
                    </a:lnTo>
                    <a:lnTo>
                      <a:pt x="130" y="95"/>
                    </a:lnTo>
                    <a:lnTo>
                      <a:pt x="128" y="95"/>
                    </a:lnTo>
                    <a:lnTo>
                      <a:pt x="128" y="95"/>
                    </a:lnTo>
                    <a:lnTo>
                      <a:pt x="126" y="97"/>
                    </a:lnTo>
                    <a:lnTo>
                      <a:pt x="123" y="97"/>
                    </a:lnTo>
                    <a:lnTo>
                      <a:pt x="123" y="99"/>
                    </a:lnTo>
                    <a:lnTo>
                      <a:pt x="126" y="99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3" y="104"/>
                    </a:lnTo>
                    <a:lnTo>
                      <a:pt x="123" y="107"/>
                    </a:lnTo>
                    <a:lnTo>
                      <a:pt x="121" y="109"/>
                    </a:lnTo>
                    <a:lnTo>
                      <a:pt x="121" y="111"/>
                    </a:lnTo>
                    <a:lnTo>
                      <a:pt x="121" y="111"/>
                    </a:lnTo>
                    <a:lnTo>
                      <a:pt x="121" y="114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21" y="116"/>
                    </a:lnTo>
                    <a:lnTo>
                      <a:pt x="119" y="116"/>
                    </a:lnTo>
                    <a:lnTo>
                      <a:pt x="119" y="116"/>
                    </a:lnTo>
                    <a:lnTo>
                      <a:pt x="116" y="121"/>
                    </a:lnTo>
                    <a:lnTo>
                      <a:pt x="114" y="121"/>
                    </a:lnTo>
                    <a:lnTo>
                      <a:pt x="114" y="123"/>
                    </a:lnTo>
                    <a:lnTo>
                      <a:pt x="111" y="123"/>
                    </a:lnTo>
                    <a:lnTo>
                      <a:pt x="111" y="126"/>
                    </a:lnTo>
                    <a:lnTo>
                      <a:pt x="111" y="126"/>
                    </a:lnTo>
                    <a:lnTo>
                      <a:pt x="109" y="130"/>
                    </a:lnTo>
                    <a:lnTo>
                      <a:pt x="109" y="130"/>
                    </a:lnTo>
                    <a:lnTo>
                      <a:pt x="109" y="130"/>
                    </a:lnTo>
                    <a:lnTo>
                      <a:pt x="102" y="135"/>
                    </a:lnTo>
                    <a:lnTo>
                      <a:pt x="102" y="135"/>
                    </a:lnTo>
                    <a:lnTo>
                      <a:pt x="102" y="137"/>
                    </a:lnTo>
                    <a:lnTo>
                      <a:pt x="102" y="137"/>
                    </a:lnTo>
                    <a:lnTo>
                      <a:pt x="100" y="137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100" y="142"/>
                    </a:lnTo>
                    <a:lnTo>
                      <a:pt x="97" y="142"/>
                    </a:lnTo>
                    <a:lnTo>
                      <a:pt x="97" y="142"/>
                    </a:lnTo>
                    <a:lnTo>
                      <a:pt x="97" y="142"/>
                    </a:lnTo>
                    <a:lnTo>
                      <a:pt x="97" y="144"/>
                    </a:lnTo>
                    <a:lnTo>
                      <a:pt x="95" y="144"/>
                    </a:lnTo>
                    <a:lnTo>
                      <a:pt x="95" y="144"/>
                    </a:lnTo>
                    <a:lnTo>
                      <a:pt x="95" y="147"/>
                    </a:lnTo>
                    <a:lnTo>
                      <a:pt x="92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9"/>
                    </a:lnTo>
                    <a:lnTo>
                      <a:pt x="92" y="149"/>
                    </a:lnTo>
                    <a:lnTo>
                      <a:pt x="92" y="149"/>
                    </a:lnTo>
                    <a:lnTo>
                      <a:pt x="90" y="149"/>
                    </a:lnTo>
                    <a:lnTo>
                      <a:pt x="90" y="149"/>
                    </a:lnTo>
                    <a:lnTo>
                      <a:pt x="90" y="149"/>
                    </a:lnTo>
                    <a:lnTo>
                      <a:pt x="90" y="147"/>
                    </a:lnTo>
                    <a:lnTo>
                      <a:pt x="88" y="147"/>
                    </a:lnTo>
                    <a:lnTo>
                      <a:pt x="88" y="149"/>
                    </a:lnTo>
                    <a:lnTo>
                      <a:pt x="85" y="149"/>
                    </a:lnTo>
                    <a:lnTo>
                      <a:pt x="85" y="149"/>
                    </a:lnTo>
                    <a:lnTo>
                      <a:pt x="83" y="149"/>
                    </a:lnTo>
                    <a:lnTo>
                      <a:pt x="83" y="149"/>
                    </a:lnTo>
                    <a:lnTo>
                      <a:pt x="83" y="149"/>
                    </a:lnTo>
                    <a:lnTo>
                      <a:pt x="81" y="149"/>
                    </a:lnTo>
                    <a:lnTo>
                      <a:pt x="81" y="149"/>
                    </a:lnTo>
                    <a:lnTo>
                      <a:pt x="81" y="149"/>
                    </a:lnTo>
                    <a:lnTo>
                      <a:pt x="81" y="149"/>
                    </a:lnTo>
                    <a:lnTo>
                      <a:pt x="78" y="152"/>
                    </a:lnTo>
                    <a:lnTo>
                      <a:pt x="78" y="152"/>
                    </a:lnTo>
                    <a:lnTo>
                      <a:pt x="78" y="152"/>
                    </a:lnTo>
                    <a:lnTo>
                      <a:pt x="76" y="154"/>
                    </a:lnTo>
                    <a:lnTo>
                      <a:pt x="78" y="156"/>
                    </a:lnTo>
                    <a:lnTo>
                      <a:pt x="78" y="156"/>
                    </a:lnTo>
                    <a:lnTo>
                      <a:pt x="78" y="156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71" y="156"/>
                    </a:lnTo>
                    <a:lnTo>
                      <a:pt x="71" y="156"/>
                    </a:lnTo>
                    <a:lnTo>
                      <a:pt x="71" y="156"/>
                    </a:lnTo>
                    <a:lnTo>
                      <a:pt x="71" y="159"/>
                    </a:lnTo>
                    <a:lnTo>
                      <a:pt x="71" y="159"/>
                    </a:lnTo>
                    <a:lnTo>
                      <a:pt x="71" y="161"/>
                    </a:lnTo>
                    <a:lnTo>
                      <a:pt x="69" y="161"/>
                    </a:lnTo>
                    <a:lnTo>
                      <a:pt x="66" y="161"/>
                    </a:lnTo>
                    <a:lnTo>
                      <a:pt x="66" y="161"/>
                    </a:lnTo>
                    <a:lnTo>
                      <a:pt x="66" y="161"/>
                    </a:lnTo>
                    <a:lnTo>
                      <a:pt x="66" y="161"/>
                    </a:lnTo>
                    <a:lnTo>
                      <a:pt x="66" y="163"/>
                    </a:lnTo>
                    <a:lnTo>
                      <a:pt x="66" y="163"/>
                    </a:lnTo>
                    <a:lnTo>
                      <a:pt x="66" y="163"/>
                    </a:lnTo>
                    <a:lnTo>
                      <a:pt x="64" y="163"/>
                    </a:lnTo>
                    <a:lnTo>
                      <a:pt x="64" y="163"/>
                    </a:lnTo>
                    <a:lnTo>
                      <a:pt x="64" y="166"/>
                    </a:lnTo>
                    <a:lnTo>
                      <a:pt x="64" y="166"/>
                    </a:lnTo>
                    <a:lnTo>
                      <a:pt x="64" y="166"/>
                    </a:lnTo>
                    <a:lnTo>
                      <a:pt x="64" y="166"/>
                    </a:lnTo>
                    <a:lnTo>
                      <a:pt x="62" y="166"/>
                    </a:lnTo>
                    <a:lnTo>
                      <a:pt x="62" y="166"/>
                    </a:lnTo>
                    <a:lnTo>
                      <a:pt x="62" y="166"/>
                    </a:lnTo>
                    <a:lnTo>
                      <a:pt x="62" y="166"/>
                    </a:lnTo>
                    <a:lnTo>
                      <a:pt x="62" y="166"/>
                    </a:lnTo>
                    <a:lnTo>
                      <a:pt x="59" y="166"/>
                    </a:lnTo>
                    <a:lnTo>
                      <a:pt x="59" y="166"/>
                    </a:lnTo>
                    <a:lnTo>
                      <a:pt x="59" y="166"/>
                    </a:lnTo>
                    <a:lnTo>
                      <a:pt x="57" y="166"/>
                    </a:lnTo>
                    <a:lnTo>
                      <a:pt x="57" y="166"/>
                    </a:lnTo>
                    <a:lnTo>
                      <a:pt x="57" y="166"/>
                    </a:lnTo>
                    <a:lnTo>
                      <a:pt x="57" y="166"/>
                    </a:lnTo>
                    <a:lnTo>
                      <a:pt x="55" y="168"/>
                    </a:lnTo>
                    <a:lnTo>
                      <a:pt x="55" y="168"/>
                    </a:lnTo>
                    <a:lnTo>
                      <a:pt x="55" y="168"/>
                    </a:lnTo>
                    <a:lnTo>
                      <a:pt x="52" y="168"/>
                    </a:lnTo>
                    <a:lnTo>
                      <a:pt x="50" y="170"/>
                    </a:lnTo>
                    <a:lnTo>
                      <a:pt x="50" y="170"/>
                    </a:lnTo>
                    <a:lnTo>
                      <a:pt x="48" y="170"/>
                    </a:lnTo>
                    <a:lnTo>
                      <a:pt x="48" y="170"/>
                    </a:lnTo>
                    <a:lnTo>
                      <a:pt x="45" y="173"/>
                    </a:lnTo>
                    <a:lnTo>
                      <a:pt x="45" y="173"/>
                    </a:lnTo>
                    <a:lnTo>
                      <a:pt x="43" y="173"/>
                    </a:lnTo>
                    <a:lnTo>
                      <a:pt x="43" y="173"/>
                    </a:lnTo>
                    <a:lnTo>
                      <a:pt x="43" y="175"/>
                    </a:lnTo>
                    <a:lnTo>
                      <a:pt x="43" y="175"/>
                    </a:lnTo>
                    <a:lnTo>
                      <a:pt x="45" y="175"/>
                    </a:lnTo>
                    <a:lnTo>
                      <a:pt x="45" y="178"/>
                    </a:lnTo>
                    <a:lnTo>
                      <a:pt x="45" y="178"/>
                    </a:lnTo>
                    <a:lnTo>
                      <a:pt x="43" y="178"/>
                    </a:lnTo>
                    <a:lnTo>
                      <a:pt x="43" y="178"/>
                    </a:lnTo>
                    <a:lnTo>
                      <a:pt x="40" y="178"/>
                    </a:lnTo>
                    <a:lnTo>
                      <a:pt x="40" y="178"/>
                    </a:lnTo>
                    <a:lnTo>
                      <a:pt x="38" y="178"/>
                    </a:lnTo>
                    <a:lnTo>
                      <a:pt x="38" y="178"/>
                    </a:lnTo>
                    <a:lnTo>
                      <a:pt x="38" y="178"/>
                    </a:lnTo>
                    <a:lnTo>
                      <a:pt x="38" y="178"/>
                    </a:lnTo>
                    <a:lnTo>
                      <a:pt x="38" y="178"/>
                    </a:lnTo>
                    <a:lnTo>
                      <a:pt x="36" y="175"/>
                    </a:lnTo>
                    <a:lnTo>
                      <a:pt x="36" y="178"/>
                    </a:lnTo>
                    <a:lnTo>
                      <a:pt x="36" y="178"/>
                    </a:lnTo>
                    <a:lnTo>
                      <a:pt x="33" y="180"/>
                    </a:lnTo>
                    <a:lnTo>
                      <a:pt x="31" y="182"/>
                    </a:lnTo>
                    <a:lnTo>
                      <a:pt x="31" y="182"/>
                    </a:lnTo>
                    <a:lnTo>
                      <a:pt x="29" y="182"/>
                    </a:lnTo>
                    <a:lnTo>
                      <a:pt x="29" y="185"/>
                    </a:lnTo>
                    <a:lnTo>
                      <a:pt x="29" y="185"/>
                    </a:lnTo>
                    <a:lnTo>
                      <a:pt x="29" y="187"/>
                    </a:lnTo>
                    <a:lnTo>
                      <a:pt x="26" y="187"/>
                    </a:lnTo>
                    <a:lnTo>
                      <a:pt x="26" y="189"/>
                    </a:lnTo>
                    <a:lnTo>
                      <a:pt x="24" y="189"/>
                    </a:lnTo>
                    <a:lnTo>
                      <a:pt x="22" y="189"/>
                    </a:lnTo>
                    <a:lnTo>
                      <a:pt x="22" y="192"/>
                    </a:lnTo>
                    <a:lnTo>
                      <a:pt x="19" y="192"/>
                    </a:lnTo>
                    <a:lnTo>
                      <a:pt x="19" y="192"/>
                    </a:lnTo>
                    <a:lnTo>
                      <a:pt x="19" y="194"/>
                    </a:lnTo>
                    <a:lnTo>
                      <a:pt x="19" y="194"/>
                    </a:lnTo>
                    <a:lnTo>
                      <a:pt x="19" y="194"/>
                    </a:lnTo>
                    <a:lnTo>
                      <a:pt x="19" y="194"/>
                    </a:lnTo>
                    <a:lnTo>
                      <a:pt x="17" y="194"/>
                    </a:lnTo>
                    <a:lnTo>
                      <a:pt x="17" y="194"/>
                    </a:lnTo>
                    <a:lnTo>
                      <a:pt x="10" y="201"/>
                    </a:lnTo>
                    <a:lnTo>
                      <a:pt x="10" y="204"/>
                    </a:lnTo>
                    <a:lnTo>
                      <a:pt x="10" y="204"/>
                    </a:lnTo>
                    <a:lnTo>
                      <a:pt x="10" y="206"/>
                    </a:lnTo>
                    <a:lnTo>
                      <a:pt x="10" y="206"/>
                    </a:lnTo>
                    <a:lnTo>
                      <a:pt x="12" y="206"/>
                    </a:lnTo>
                    <a:lnTo>
                      <a:pt x="12" y="206"/>
                    </a:lnTo>
                    <a:lnTo>
                      <a:pt x="14" y="208"/>
                    </a:lnTo>
                    <a:lnTo>
                      <a:pt x="17" y="208"/>
                    </a:lnTo>
                    <a:lnTo>
                      <a:pt x="14" y="208"/>
                    </a:lnTo>
                    <a:lnTo>
                      <a:pt x="12" y="208"/>
                    </a:lnTo>
                    <a:lnTo>
                      <a:pt x="12" y="208"/>
                    </a:lnTo>
                    <a:lnTo>
                      <a:pt x="10" y="208"/>
                    </a:lnTo>
                    <a:lnTo>
                      <a:pt x="10" y="213"/>
                    </a:lnTo>
                    <a:lnTo>
                      <a:pt x="10" y="213"/>
                    </a:lnTo>
                    <a:lnTo>
                      <a:pt x="10" y="213"/>
                    </a:lnTo>
                    <a:lnTo>
                      <a:pt x="7" y="213"/>
                    </a:lnTo>
                    <a:lnTo>
                      <a:pt x="7" y="215"/>
                    </a:lnTo>
                    <a:lnTo>
                      <a:pt x="7" y="215"/>
                    </a:lnTo>
                    <a:lnTo>
                      <a:pt x="7" y="215"/>
                    </a:lnTo>
                    <a:lnTo>
                      <a:pt x="7" y="215"/>
                    </a:lnTo>
                    <a:lnTo>
                      <a:pt x="7" y="215"/>
                    </a:lnTo>
                    <a:lnTo>
                      <a:pt x="7" y="218"/>
                    </a:lnTo>
                    <a:lnTo>
                      <a:pt x="10" y="218"/>
                    </a:lnTo>
                    <a:lnTo>
                      <a:pt x="10" y="218"/>
                    </a:lnTo>
                    <a:lnTo>
                      <a:pt x="10" y="218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2" y="220"/>
                    </a:lnTo>
                    <a:lnTo>
                      <a:pt x="17" y="223"/>
                    </a:lnTo>
                    <a:lnTo>
                      <a:pt x="19" y="223"/>
                    </a:lnTo>
                    <a:lnTo>
                      <a:pt x="19" y="223"/>
                    </a:lnTo>
                    <a:lnTo>
                      <a:pt x="19" y="223"/>
                    </a:lnTo>
                    <a:lnTo>
                      <a:pt x="19" y="225"/>
                    </a:lnTo>
                    <a:lnTo>
                      <a:pt x="19" y="225"/>
                    </a:lnTo>
                    <a:lnTo>
                      <a:pt x="22" y="225"/>
                    </a:lnTo>
                    <a:lnTo>
                      <a:pt x="22" y="225"/>
                    </a:lnTo>
                    <a:lnTo>
                      <a:pt x="22" y="225"/>
                    </a:lnTo>
                    <a:lnTo>
                      <a:pt x="19" y="227"/>
                    </a:lnTo>
                    <a:lnTo>
                      <a:pt x="19" y="227"/>
                    </a:lnTo>
                    <a:lnTo>
                      <a:pt x="22" y="227"/>
                    </a:lnTo>
                    <a:lnTo>
                      <a:pt x="22" y="227"/>
                    </a:lnTo>
                    <a:lnTo>
                      <a:pt x="22" y="227"/>
                    </a:lnTo>
                    <a:lnTo>
                      <a:pt x="22" y="230"/>
                    </a:lnTo>
                    <a:lnTo>
                      <a:pt x="22" y="230"/>
                    </a:lnTo>
                    <a:lnTo>
                      <a:pt x="22" y="230"/>
                    </a:lnTo>
                    <a:lnTo>
                      <a:pt x="22" y="230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4" y="232"/>
                    </a:lnTo>
                    <a:lnTo>
                      <a:pt x="24" y="232"/>
                    </a:lnTo>
                    <a:lnTo>
                      <a:pt x="24" y="232"/>
                    </a:lnTo>
                    <a:lnTo>
                      <a:pt x="22" y="234"/>
                    </a:lnTo>
                    <a:lnTo>
                      <a:pt x="22" y="234"/>
                    </a:lnTo>
                    <a:lnTo>
                      <a:pt x="22" y="234"/>
                    </a:lnTo>
                    <a:lnTo>
                      <a:pt x="22" y="234"/>
                    </a:lnTo>
                    <a:lnTo>
                      <a:pt x="22" y="237"/>
                    </a:lnTo>
                    <a:lnTo>
                      <a:pt x="24" y="237"/>
                    </a:lnTo>
                    <a:lnTo>
                      <a:pt x="22" y="237"/>
                    </a:lnTo>
                    <a:lnTo>
                      <a:pt x="22" y="237"/>
                    </a:lnTo>
                    <a:lnTo>
                      <a:pt x="22" y="237"/>
                    </a:lnTo>
                    <a:lnTo>
                      <a:pt x="24" y="237"/>
                    </a:lnTo>
                    <a:lnTo>
                      <a:pt x="24" y="237"/>
                    </a:lnTo>
                    <a:lnTo>
                      <a:pt x="24" y="237"/>
                    </a:lnTo>
                    <a:lnTo>
                      <a:pt x="26" y="234"/>
                    </a:lnTo>
                    <a:lnTo>
                      <a:pt x="26" y="234"/>
                    </a:lnTo>
                    <a:lnTo>
                      <a:pt x="26" y="234"/>
                    </a:lnTo>
                    <a:lnTo>
                      <a:pt x="29" y="234"/>
                    </a:lnTo>
                    <a:lnTo>
                      <a:pt x="29" y="234"/>
                    </a:lnTo>
                    <a:lnTo>
                      <a:pt x="29" y="232"/>
                    </a:lnTo>
                    <a:lnTo>
                      <a:pt x="29" y="232"/>
                    </a:lnTo>
                    <a:lnTo>
                      <a:pt x="29" y="232"/>
                    </a:lnTo>
                    <a:lnTo>
                      <a:pt x="29" y="232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29" y="227"/>
                    </a:lnTo>
                    <a:lnTo>
                      <a:pt x="29" y="227"/>
                    </a:lnTo>
                    <a:lnTo>
                      <a:pt x="29" y="227"/>
                    </a:lnTo>
                    <a:lnTo>
                      <a:pt x="29" y="227"/>
                    </a:lnTo>
                    <a:lnTo>
                      <a:pt x="29" y="225"/>
                    </a:lnTo>
                    <a:lnTo>
                      <a:pt x="29" y="225"/>
                    </a:lnTo>
                    <a:lnTo>
                      <a:pt x="29" y="225"/>
                    </a:lnTo>
                    <a:lnTo>
                      <a:pt x="29" y="225"/>
                    </a:lnTo>
                    <a:lnTo>
                      <a:pt x="29" y="227"/>
                    </a:lnTo>
                    <a:lnTo>
                      <a:pt x="31" y="227"/>
                    </a:lnTo>
                    <a:lnTo>
                      <a:pt x="31" y="227"/>
                    </a:lnTo>
                    <a:lnTo>
                      <a:pt x="31" y="227"/>
                    </a:lnTo>
                    <a:lnTo>
                      <a:pt x="33" y="227"/>
                    </a:lnTo>
                    <a:lnTo>
                      <a:pt x="33" y="227"/>
                    </a:lnTo>
                    <a:lnTo>
                      <a:pt x="33" y="227"/>
                    </a:lnTo>
                    <a:lnTo>
                      <a:pt x="36" y="230"/>
                    </a:lnTo>
                    <a:lnTo>
                      <a:pt x="36" y="230"/>
                    </a:lnTo>
                    <a:lnTo>
                      <a:pt x="36" y="230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38" y="234"/>
                    </a:lnTo>
                    <a:lnTo>
                      <a:pt x="40" y="232"/>
                    </a:lnTo>
                    <a:lnTo>
                      <a:pt x="40" y="232"/>
                    </a:lnTo>
                    <a:lnTo>
                      <a:pt x="40" y="234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3" y="234"/>
                    </a:lnTo>
                    <a:lnTo>
                      <a:pt x="45" y="237"/>
                    </a:lnTo>
                    <a:lnTo>
                      <a:pt x="45" y="237"/>
                    </a:lnTo>
                    <a:lnTo>
                      <a:pt x="45" y="237"/>
                    </a:lnTo>
                    <a:lnTo>
                      <a:pt x="45" y="237"/>
                    </a:lnTo>
                    <a:lnTo>
                      <a:pt x="48" y="237"/>
                    </a:lnTo>
                    <a:lnTo>
                      <a:pt x="48" y="237"/>
                    </a:lnTo>
                    <a:lnTo>
                      <a:pt x="48" y="237"/>
                    </a:lnTo>
                    <a:lnTo>
                      <a:pt x="48" y="237"/>
                    </a:lnTo>
                    <a:lnTo>
                      <a:pt x="48" y="237"/>
                    </a:lnTo>
                    <a:lnTo>
                      <a:pt x="48" y="239"/>
                    </a:lnTo>
                    <a:lnTo>
                      <a:pt x="48" y="239"/>
                    </a:lnTo>
                    <a:lnTo>
                      <a:pt x="48" y="239"/>
                    </a:lnTo>
                    <a:lnTo>
                      <a:pt x="50" y="239"/>
                    </a:lnTo>
                    <a:lnTo>
                      <a:pt x="52" y="239"/>
                    </a:lnTo>
                    <a:lnTo>
                      <a:pt x="50" y="239"/>
                    </a:lnTo>
                    <a:lnTo>
                      <a:pt x="50" y="237"/>
                    </a:lnTo>
                    <a:lnTo>
                      <a:pt x="50" y="237"/>
                    </a:lnTo>
                    <a:lnTo>
                      <a:pt x="55" y="237"/>
                    </a:lnTo>
                    <a:lnTo>
                      <a:pt x="52" y="239"/>
                    </a:lnTo>
                    <a:lnTo>
                      <a:pt x="55" y="239"/>
                    </a:lnTo>
                    <a:lnTo>
                      <a:pt x="55" y="239"/>
                    </a:lnTo>
                    <a:lnTo>
                      <a:pt x="55" y="239"/>
                    </a:lnTo>
                    <a:lnTo>
                      <a:pt x="55" y="239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9" y="241"/>
                    </a:lnTo>
                    <a:lnTo>
                      <a:pt x="64" y="239"/>
                    </a:lnTo>
                    <a:lnTo>
                      <a:pt x="66" y="237"/>
                    </a:lnTo>
                    <a:lnTo>
                      <a:pt x="66" y="239"/>
                    </a:lnTo>
                    <a:lnTo>
                      <a:pt x="66" y="239"/>
                    </a:lnTo>
                    <a:lnTo>
                      <a:pt x="64" y="239"/>
                    </a:lnTo>
                    <a:lnTo>
                      <a:pt x="64" y="241"/>
                    </a:lnTo>
                    <a:lnTo>
                      <a:pt x="64" y="241"/>
                    </a:lnTo>
                    <a:lnTo>
                      <a:pt x="64" y="241"/>
                    </a:lnTo>
                    <a:lnTo>
                      <a:pt x="64" y="244"/>
                    </a:lnTo>
                    <a:lnTo>
                      <a:pt x="62" y="244"/>
                    </a:lnTo>
                    <a:lnTo>
                      <a:pt x="62" y="244"/>
                    </a:lnTo>
                    <a:lnTo>
                      <a:pt x="59" y="246"/>
                    </a:lnTo>
                    <a:lnTo>
                      <a:pt x="59" y="249"/>
                    </a:lnTo>
                    <a:lnTo>
                      <a:pt x="59" y="249"/>
                    </a:lnTo>
                    <a:lnTo>
                      <a:pt x="62" y="246"/>
                    </a:lnTo>
                    <a:lnTo>
                      <a:pt x="62" y="246"/>
                    </a:lnTo>
                    <a:lnTo>
                      <a:pt x="62" y="246"/>
                    </a:lnTo>
                    <a:lnTo>
                      <a:pt x="62" y="249"/>
                    </a:lnTo>
                    <a:lnTo>
                      <a:pt x="62" y="251"/>
                    </a:lnTo>
                    <a:lnTo>
                      <a:pt x="62" y="251"/>
                    </a:lnTo>
                    <a:lnTo>
                      <a:pt x="64" y="251"/>
                    </a:lnTo>
                    <a:lnTo>
                      <a:pt x="66" y="251"/>
                    </a:lnTo>
                    <a:lnTo>
                      <a:pt x="66" y="251"/>
                    </a:lnTo>
                    <a:lnTo>
                      <a:pt x="66" y="253"/>
                    </a:lnTo>
                    <a:lnTo>
                      <a:pt x="64" y="253"/>
                    </a:lnTo>
                    <a:lnTo>
                      <a:pt x="64" y="253"/>
                    </a:lnTo>
                    <a:lnTo>
                      <a:pt x="64" y="253"/>
                    </a:lnTo>
                    <a:lnTo>
                      <a:pt x="64" y="253"/>
                    </a:lnTo>
                    <a:lnTo>
                      <a:pt x="64" y="253"/>
                    </a:lnTo>
                    <a:lnTo>
                      <a:pt x="64" y="253"/>
                    </a:lnTo>
                    <a:lnTo>
                      <a:pt x="64" y="256"/>
                    </a:lnTo>
                    <a:lnTo>
                      <a:pt x="64" y="256"/>
                    </a:lnTo>
                    <a:lnTo>
                      <a:pt x="64" y="256"/>
                    </a:lnTo>
                    <a:lnTo>
                      <a:pt x="66" y="256"/>
                    </a:lnTo>
                    <a:lnTo>
                      <a:pt x="64" y="256"/>
                    </a:lnTo>
                    <a:lnTo>
                      <a:pt x="62" y="260"/>
                    </a:lnTo>
                    <a:lnTo>
                      <a:pt x="62" y="260"/>
                    </a:lnTo>
                    <a:lnTo>
                      <a:pt x="64" y="260"/>
                    </a:lnTo>
                    <a:lnTo>
                      <a:pt x="64" y="263"/>
                    </a:lnTo>
                    <a:lnTo>
                      <a:pt x="62" y="263"/>
                    </a:lnTo>
                    <a:lnTo>
                      <a:pt x="62" y="263"/>
                    </a:lnTo>
                    <a:lnTo>
                      <a:pt x="59" y="263"/>
                    </a:lnTo>
                    <a:lnTo>
                      <a:pt x="59" y="263"/>
                    </a:lnTo>
                    <a:lnTo>
                      <a:pt x="59" y="265"/>
                    </a:lnTo>
                    <a:lnTo>
                      <a:pt x="59" y="265"/>
                    </a:lnTo>
                    <a:lnTo>
                      <a:pt x="59" y="265"/>
                    </a:lnTo>
                    <a:lnTo>
                      <a:pt x="59" y="265"/>
                    </a:lnTo>
                    <a:lnTo>
                      <a:pt x="59" y="265"/>
                    </a:lnTo>
                    <a:lnTo>
                      <a:pt x="57" y="265"/>
                    </a:lnTo>
                    <a:lnTo>
                      <a:pt x="57" y="268"/>
                    </a:lnTo>
                    <a:lnTo>
                      <a:pt x="57" y="268"/>
                    </a:lnTo>
                    <a:lnTo>
                      <a:pt x="57" y="268"/>
                    </a:lnTo>
                    <a:lnTo>
                      <a:pt x="57" y="268"/>
                    </a:lnTo>
                    <a:lnTo>
                      <a:pt x="57" y="268"/>
                    </a:lnTo>
                    <a:lnTo>
                      <a:pt x="57" y="268"/>
                    </a:lnTo>
                    <a:lnTo>
                      <a:pt x="57" y="270"/>
                    </a:lnTo>
                    <a:lnTo>
                      <a:pt x="57" y="270"/>
                    </a:lnTo>
                    <a:lnTo>
                      <a:pt x="57" y="270"/>
                    </a:lnTo>
                    <a:lnTo>
                      <a:pt x="57" y="270"/>
                    </a:lnTo>
                    <a:lnTo>
                      <a:pt x="57" y="270"/>
                    </a:lnTo>
                    <a:lnTo>
                      <a:pt x="59" y="272"/>
                    </a:lnTo>
                    <a:lnTo>
                      <a:pt x="59" y="272"/>
                    </a:lnTo>
                    <a:lnTo>
                      <a:pt x="57" y="272"/>
                    </a:lnTo>
                    <a:lnTo>
                      <a:pt x="57" y="272"/>
                    </a:lnTo>
                    <a:lnTo>
                      <a:pt x="55" y="272"/>
                    </a:lnTo>
                    <a:lnTo>
                      <a:pt x="55" y="275"/>
                    </a:lnTo>
                    <a:lnTo>
                      <a:pt x="55" y="275"/>
                    </a:lnTo>
                    <a:lnTo>
                      <a:pt x="52" y="277"/>
                    </a:lnTo>
                    <a:lnTo>
                      <a:pt x="52" y="277"/>
                    </a:lnTo>
                    <a:lnTo>
                      <a:pt x="52" y="279"/>
                    </a:lnTo>
                    <a:lnTo>
                      <a:pt x="52" y="279"/>
                    </a:lnTo>
                    <a:lnTo>
                      <a:pt x="52" y="282"/>
                    </a:lnTo>
                    <a:lnTo>
                      <a:pt x="50" y="282"/>
                    </a:lnTo>
                    <a:lnTo>
                      <a:pt x="50" y="284"/>
                    </a:lnTo>
                    <a:lnTo>
                      <a:pt x="50" y="286"/>
                    </a:lnTo>
                    <a:lnTo>
                      <a:pt x="50" y="289"/>
                    </a:lnTo>
                    <a:lnTo>
                      <a:pt x="50" y="289"/>
                    </a:lnTo>
                    <a:lnTo>
                      <a:pt x="50" y="291"/>
                    </a:lnTo>
                    <a:lnTo>
                      <a:pt x="50" y="291"/>
                    </a:lnTo>
                    <a:lnTo>
                      <a:pt x="50" y="294"/>
                    </a:lnTo>
                    <a:lnTo>
                      <a:pt x="52" y="294"/>
                    </a:lnTo>
                    <a:lnTo>
                      <a:pt x="52" y="294"/>
                    </a:lnTo>
                    <a:lnTo>
                      <a:pt x="52" y="294"/>
                    </a:lnTo>
                    <a:lnTo>
                      <a:pt x="55" y="294"/>
                    </a:lnTo>
                    <a:lnTo>
                      <a:pt x="55" y="291"/>
                    </a:lnTo>
                    <a:lnTo>
                      <a:pt x="55" y="291"/>
                    </a:lnTo>
                    <a:lnTo>
                      <a:pt x="55" y="291"/>
                    </a:lnTo>
                    <a:lnTo>
                      <a:pt x="55" y="291"/>
                    </a:lnTo>
                    <a:lnTo>
                      <a:pt x="55" y="291"/>
                    </a:lnTo>
                    <a:lnTo>
                      <a:pt x="55" y="294"/>
                    </a:lnTo>
                    <a:lnTo>
                      <a:pt x="55" y="294"/>
                    </a:lnTo>
                    <a:lnTo>
                      <a:pt x="57" y="294"/>
                    </a:lnTo>
                    <a:lnTo>
                      <a:pt x="55" y="294"/>
                    </a:lnTo>
                    <a:lnTo>
                      <a:pt x="55" y="296"/>
                    </a:lnTo>
                    <a:lnTo>
                      <a:pt x="55" y="296"/>
                    </a:lnTo>
                    <a:lnTo>
                      <a:pt x="57" y="296"/>
                    </a:lnTo>
                    <a:lnTo>
                      <a:pt x="57" y="296"/>
                    </a:lnTo>
                    <a:lnTo>
                      <a:pt x="57" y="296"/>
                    </a:lnTo>
                    <a:lnTo>
                      <a:pt x="59" y="296"/>
                    </a:lnTo>
                    <a:lnTo>
                      <a:pt x="59" y="296"/>
                    </a:lnTo>
                    <a:lnTo>
                      <a:pt x="57" y="296"/>
                    </a:lnTo>
                    <a:lnTo>
                      <a:pt x="57" y="296"/>
                    </a:lnTo>
                    <a:lnTo>
                      <a:pt x="57" y="296"/>
                    </a:lnTo>
                    <a:lnTo>
                      <a:pt x="57" y="294"/>
                    </a:lnTo>
                    <a:lnTo>
                      <a:pt x="57" y="294"/>
                    </a:lnTo>
                    <a:lnTo>
                      <a:pt x="59" y="296"/>
                    </a:lnTo>
                    <a:lnTo>
                      <a:pt x="59" y="296"/>
                    </a:lnTo>
                    <a:lnTo>
                      <a:pt x="59" y="296"/>
                    </a:lnTo>
                    <a:lnTo>
                      <a:pt x="59" y="296"/>
                    </a:lnTo>
                    <a:lnTo>
                      <a:pt x="59" y="296"/>
                    </a:lnTo>
                    <a:lnTo>
                      <a:pt x="62" y="294"/>
                    </a:lnTo>
                    <a:lnTo>
                      <a:pt x="62" y="294"/>
                    </a:lnTo>
                    <a:lnTo>
                      <a:pt x="62" y="296"/>
                    </a:lnTo>
                    <a:lnTo>
                      <a:pt x="62" y="296"/>
                    </a:lnTo>
                    <a:lnTo>
                      <a:pt x="64" y="296"/>
                    </a:lnTo>
                    <a:lnTo>
                      <a:pt x="64" y="294"/>
                    </a:lnTo>
                    <a:lnTo>
                      <a:pt x="64" y="294"/>
                    </a:lnTo>
                    <a:lnTo>
                      <a:pt x="64" y="294"/>
                    </a:lnTo>
                    <a:lnTo>
                      <a:pt x="64" y="294"/>
                    </a:lnTo>
                    <a:lnTo>
                      <a:pt x="64" y="294"/>
                    </a:lnTo>
                    <a:lnTo>
                      <a:pt x="64" y="294"/>
                    </a:lnTo>
                    <a:lnTo>
                      <a:pt x="64" y="291"/>
                    </a:lnTo>
                    <a:lnTo>
                      <a:pt x="64" y="291"/>
                    </a:lnTo>
                    <a:lnTo>
                      <a:pt x="66" y="291"/>
                    </a:lnTo>
                    <a:lnTo>
                      <a:pt x="66" y="291"/>
                    </a:lnTo>
                    <a:lnTo>
                      <a:pt x="66" y="291"/>
                    </a:lnTo>
                    <a:lnTo>
                      <a:pt x="66" y="296"/>
                    </a:lnTo>
                    <a:lnTo>
                      <a:pt x="66" y="296"/>
                    </a:lnTo>
                    <a:lnTo>
                      <a:pt x="69" y="296"/>
                    </a:lnTo>
                    <a:lnTo>
                      <a:pt x="69" y="296"/>
                    </a:lnTo>
                    <a:lnTo>
                      <a:pt x="69" y="296"/>
                    </a:lnTo>
                    <a:lnTo>
                      <a:pt x="71" y="296"/>
                    </a:lnTo>
                    <a:lnTo>
                      <a:pt x="74" y="298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76" y="301"/>
                    </a:lnTo>
                    <a:lnTo>
                      <a:pt x="76" y="301"/>
                    </a:lnTo>
                    <a:lnTo>
                      <a:pt x="76" y="301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71" y="301"/>
                    </a:lnTo>
                    <a:lnTo>
                      <a:pt x="71" y="301"/>
                    </a:lnTo>
                    <a:lnTo>
                      <a:pt x="71" y="298"/>
                    </a:lnTo>
                    <a:lnTo>
                      <a:pt x="71" y="298"/>
                    </a:lnTo>
                    <a:lnTo>
                      <a:pt x="71" y="298"/>
                    </a:lnTo>
                    <a:lnTo>
                      <a:pt x="71" y="298"/>
                    </a:lnTo>
                    <a:lnTo>
                      <a:pt x="71" y="298"/>
                    </a:lnTo>
                    <a:lnTo>
                      <a:pt x="71" y="301"/>
                    </a:lnTo>
                    <a:lnTo>
                      <a:pt x="69" y="301"/>
                    </a:lnTo>
                    <a:lnTo>
                      <a:pt x="69" y="301"/>
                    </a:lnTo>
                    <a:lnTo>
                      <a:pt x="69" y="298"/>
                    </a:lnTo>
                    <a:lnTo>
                      <a:pt x="69" y="298"/>
                    </a:lnTo>
                    <a:lnTo>
                      <a:pt x="66" y="296"/>
                    </a:lnTo>
                    <a:lnTo>
                      <a:pt x="66" y="296"/>
                    </a:lnTo>
                    <a:lnTo>
                      <a:pt x="66" y="298"/>
                    </a:lnTo>
                    <a:lnTo>
                      <a:pt x="66" y="298"/>
                    </a:lnTo>
                    <a:lnTo>
                      <a:pt x="64" y="298"/>
                    </a:lnTo>
                    <a:lnTo>
                      <a:pt x="64" y="298"/>
                    </a:lnTo>
                    <a:lnTo>
                      <a:pt x="64" y="298"/>
                    </a:lnTo>
                    <a:lnTo>
                      <a:pt x="64" y="298"/>
                    </a:lnTo>
                    <a:lnTo>
                      <a:pt x="62" y="298"/>
                    </a:lnTo>
                    <a:lnTo>
                      <a:pt x="59" y="298"/>
                    </a:lnTo>
                    <a:lnTo>
                      <a:pt x="59" y="298"/>
                    </a:lnTo>
                    <a:lnTo>
                      <a:pt x="59" y="298"/>
                    </a:lnTo>
                    <a:lnTo>
                      <a:pt x="59" y="298"/>
                    </a:lnTo>
                    <a:lnTo>
                      <a:pt x="57" y="301"/>
                    </a:lnTo>
                    <a:lnTo>
                      <a:pt x="57" y="301"/>
                    </a:lnTo>
                    <a:lnTo>
                      <a:pt x="57" y="298"/>
                    </a:lnTo>
                    <a:lnTo>
                      <a:pt x="55" y="298"/>
                    </a:lnTo>
                    <a:lnTo>
                      <a:pt x="55" y="301"/>
                    </a:lnTo>
                    <a:lnTo>
                      <a:pt x="55" y="301"/>
                    </a:lnTo>
                    <a:lnTo>
                      <a:pt x="52" y="301"/>
                    </a:lnTo>
                    <a:lnTo>
                      <a:pt x="52" y="301"/>
                    </a:lnTo>
                    <a:lnTo>
                      <a:pt x="52" y="298"/>
                    </a:lnTo>
                    <a:lnTo>
                      <a:pt x="52" y="298"/>
                    </a:lnTo>
                    <a:lnTo>
                      <a:pt x="52" y="301"/>
                    </a:lnTo>
                    <a:lnTo>
                      <a:pt x="52" y="301"/>
                    </a:lnTo>
                    <a:lnTo>
                      <a:pt x="52" y="301"/>
                    </a:lnTo>
                    <a:lnTo>
                      <a:pt x="50" y="301"/>
                    </a:lnTo>
                    <a:lnTo>
                      <a:pt x="50" y="301"/>
                    </a:lnTo>
                    <a:lnTo>
                      <a:pt x="50" y="301"/>
                    </a:lnTo>
                    <a:lnTo>
                      <a:pt x="48" y="298"/>
                    </a:lnTo>
                    <a:lnTo>
                      <a:pt x="48" y="301"/>
                    </a:lnTo>
                    <a:lnTo>
                      <a:pt x="48" y="301"/>
                    </a:lnTo>
                    <a:lnTo>
                      <a:pt x="50" y="301"/>
                    </a:lnTo>
                    <a:lnTo>
                      <a:pt x="50" y="303"/>
                    </a:lnTo>
                    <a:lnTo>
                      <a:pt x="50" y="303"/>
                    </a:lnTo>
                    <a:lnTo>
                      <a:pt x="50" y="305"/>
                    </a:lnTo>
                    <a:lnTo>
                      <a:pt x="50" y="305"/>
                    </a:lnTo>
                    <a:lnTo>
                      <a:pt x="48" y="303"/>
                    </a:lnTo>
                    <a:lnTo>
                      <a:pt x="45" y="305"/>
                    </a:lnTo>
                    <a:lnTo>
                      <a:pt x="45" y="305"/>
                    </a:lnTo>
                    <a:lnTo>
                      <a:pt x="45" y="305"/>
                    </a:lnTo>
                    <a:lnTo>
                      <a:pt x="45" y="305"/>
                    </a:lnTo>
                    <a:lnTo>
                      <a:pt x="43" y="305"/>
                    </a:lnTo>
                    <a:lnTo>
                      <a:pt x="43" y="305"/>
                    </a:lnTo>
                    <a:lnTo>
                      <a:pt x="43" y="305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3" y="305"/>
                    </a:lnTo>
                    <a:lnTo>
                      <a:pt x="43" y="305"/>
                    </a:lnTo>
                    <a:lnTo>
                      <a:pt x="43" y="305"/>
                    </a:lnTo>
                    <a:lnTo>
                      <a:pt x="43" y="308"/>
                    </a:lnTo>
                    <a:lnTo>
                      <a:pt x="43" y="308"/>
                    </a:lnTo>
                    <a:lnTo>
                      <a:pt x="43" y="308"/>
                    </a:lnTo>
                    <a:lnTo>
                      <a:pt x="43" y="310"/>
                    </a:lnTo>
                    <a:lnTo>
                      <a:pt x="43" y="310"/>
                    </a:lnTo>
                    <a:lnTo>
                      <a:pt x="43" y="312"/>
                    </a:lnTo>
                    <a:lnTo>
                      <a:pt x="40" y="312"/>
                    </a:lnTo>
                    <a:lnTo>
                      <a:pt x="40" y="315"/>
                    </a:lnTo>
                    <a:lnTo>
                      <a:pt x="40" y="312"/>
                    </a:lnTo>
                    <a:lnTo>
                      <a:pt x="40" y="312"/>
                    </a:lnTo>
                    <a:lnTo>
                      <a:pt x="40" y="312"/>
                    </a:lnTo>
                    <a:lnTo>
                      <a:pt x="40" y="312"/>
                    </a:lnTo>
                    <a:lnTo>
                      <a:pt x="40" y="315"/>
                    </a:lnTo>
                    <a:lnTo>
                      <a:pt x="38" y="315"/>
                    </a:lnTo>
                    <a:lnTo>
                      <a:pt x="38" y="317"/>
                    </a:lnTo>
                    <a:lnTo>
                      <a:pt x="36" y="320"/>
                    </a:lnTo>
                    <a:lnTo>
                      <a:pt x="36" y="320"/>
                    </a:lnTo>
                    <a:lnTo>
                      <a:pt x="36" y="324"/>
                    </a:lnTo>
                    <a:lnTo>
                      <a:pt x="36" y="327"/>
                    </a:lnTo>
                    <a:lnTo>
                      <a:pt x="36" y="327"/>
                    </a:lnTo>
                    <a:lnTo>
                      <a:pt x="36" y="327"/>
                    </a:lnTo>
                    <a:lnTo>
                      <a:pt x="38" y="329"/>
                    </a:lnTo>
                    <a:lnTo>
                      <a:pt x="40" y="329"/>
                    </a:lnTo>
                    <a:lnTo>
                      <a:pt x="43" y="329"/>
                    </a:lnTo>
                    <a:lnTo>
                      <a:pt x="38" y="331"/>
                    </a:lnTo>
                    <a:lnTo>
                      <a:pt x="38" y="331"/>
                    </a:lnTo>
                    <a:lnTo>
                      <a:pt x="36" y="329"/>
                    </a:lnTo>
                    <a:lnTo>
                      <a:pt x="36" y="329"/>
                    </a:lnTo>
                    <a:lnTo>
                      <a:pt x="36" y="329"/>
                    </a:lnTo>
                    <a:lnTo>
                      <a:pt x="33" y="329"/>
                    </a:lnTo>
                    <a:lnTo>
                      <a:pt x="33" y="331"/>
                    </a:lnTo>
                    <a:lnTo>
                      <a:pt x="33" y="331"/>
                    </a:lnTo>
                    <a:lnTo>
                      <a:pt x="31" y="331"/>
                    </a:lnTo>
                    <a:lnTo>
                      <a:pt x="31" y="331"/>
                    </a:lnTo>
                    <a:lnTo>
                      <a:pt x="31" y="334"/>
                    </a:lnTo>
                    <a:lnTo>
                      <a:pt x="29" y="334"/>
                    </a:lnTo>
                    <a:lnTo>
                      <a:pt x="26" y="334"/>
                    </a:lnTo>
                    <a:lnTo>
                      <a:pt x="24" y="334"/>
                    </a:lnTo>
                    <a:lnTo>
                      <a:pt x="24" y="336"/>
                    </a:lnTo>
                    <a:lnTo>
                      <a:pt x="26" y="336"/>
                    </a:lnTo>
                    <a:lnTo>
                      <a:pt x="31" y="336"/>
                    </a:lnTo>
                    <a:lnTo>
                      <a:pt x="33" y="336"/>
                    </a:lnTo>
                    <a:lnTo>
                      <a:pt x="36" y="336"/>
                    </a:lnTo>
                    <a:lnTo>
                      <a:pt x="36" y="336"/>
                    </a:lnTo>
                    <a:lnTo>
                      <a:pt x="36" y="334"/>
                    </a:lnTo>
                    <a:lnTo>
                      <a:pt x="38" y="336"/>
                    </a:lnTo>
                    <a:lnTo>
                      <a:pt x="38" y="336"/>
                    </a:lnTo>
                    <a:lnTo>
                      <a:pt x="43" y="339"/>
                    </a:lnTo>
                    <a:lnTo>
                      <a:pt x="43" y="339"/>
                    </a:lnTo>
                    <a:lnTo>
                      <a:pt x="45" y="339"/>
                    </a:lnTo>
                    <a:lnTo>
                      <a:pt x="48" y="336"/>
                    </a:lnTo>
                    <a:lnTo>
                      <a:pt x="50" y="336"/>
                    </a:lnTo>
                    <a:lnTo>
                      <a:pt x="50" y="336"/>
                    </a:lnTo>
                    <a:lnTo>
                      <a:pt x="52" y="339"/>
                    </a:lnTo>
                    <a:lnTo>
                      <a:pt x="52" y="339"/>
                    </a:lnTo>
                    <a:lnTo>
                      <a:pt x="55" y="339"/>
                    </a:lnTo>
                    <a:lnTo>
                      <a:pt x="57" y="339"/>
                    </a:lnTo>
                    <a:lnTo>
                      <a:pt x="57" y="339"/>
                    </a:lnTo>
                    <a:lnTo>
                      <a:pt x="55" y="341"/>
                    </a:lnTo>
                    <a:lnTo>
                      <a:pt x="55" y="343"/>
                    </a:lnTo>
                    <a:lnTo>
                      <a:pt x="55" y="343"/>
                    </a:lnTo>
                    <a:lnTo>
                      <a:pt x="55" y="341"/>
                    </a:lnTo>
                    <a:lnTo>
                      <a:pt x="55" y="341"/>
                    </a:lnTo>
                    <a:lnTo>
                      <a:pt x="52" y="341"/>
                    </a:lnTo>
                    <a:lnTo>
                      <a:pt x="52" y="341"/>
                    </a:lnTo>
                    <a:lnTo>
                      <a:pt x="50" y="341"/>
                    </a:lnTo>
                    <a:lnTo>
                      <a:pt x="48" y="341"/>
                    </a:lnTo>
                    <a:lnTo>
                      <a:pt x="48" y="341"/>
                    </a:lnTo>
                    <a:lnTo>
                      <a:pt x="48" y="343"/>
                    </a:lnTo>
                    <a:lnTo>
                      <a:pt x="48" y="343"/>
                    </a:lnTo>
                    <a:lnTo>
                      <a:pt x="48" y="343"/>
                    </a:lnTo>
                    <a:lnTo>
                      <a:pt x="48" y="343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2" y="343"/>
                    </a:lnTo>
                    <a:lnTo>
                      <a:pt x="52" y="346"/>
                    </a:lnTo>
                    <a:lnTo>
                      <a:pt x="52" y="346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48" y="346"/>
                    </a:lnTo>
                    <a:lnTo>
                      <a:pt x="48" y="346"/>
                    </a:lnTo>
                    <a:lnTo>
                      <a:pt x="45" y="346"/>
                    </a:lnTo>
                    <a:lnTo>
                      <a:pt x="45" y="346"/>
                    </a:lnTo>
                    <a:lnTo>
                      <a:pt x="45" y="346"/>
                    </a:lnTo>
                    <a:lnTo>
                      <a:pt x="43" y="346"/>
                    </a:lnTo>
                    <a:lnTo>
                      <a:pt x="43" y="346"/>
                    </a:lnTo>
                    <a:lnTo>
                      <a:pt x="43" y="346"/>
                    </a:lnTo>
                    <a:lnTo>
                      <a:pt x="40" y="348"/>
                    </a:lnTo>
                    <a:lnTo>
                      <a:pt x="40" y="348"/>
                    </a:lnTo>
                    <a:lnTo>
                      <a:pt x="40" y="348"/>
                    </a:lnTo>
                    <a:lnTo>
                      <a:pt x="43" y="348"/>
                    </a:lnTo>
                    <a:lnTo>
                      <a:pt x="43" y="348"/>
                    </a:lnTo>
                    <a:lnTo>
                      <a:pt x="43" y="350"/>
                    </a:lnTo>
                    <a:lnTo>
                      <a:pt x="43" y="350"/>
                    </a:lnTo>
                    <a:lnTo>
                      <a:pt x="45" y="350"/>
                    </a:lnTo>
                    <a:lnTo>
                      <a:pt x="45" y="350"/>
                    </a:lnTo>
                    <a:lnTo>
                      <a:pt x="48" y="353"/>
                    </a:lnTo>
                    <a:lnTo>
                      <a:pt x="48" y="353"/>
                    </a:lnTo>
                    <a:lnTo>
                      <a:pt x="50" y="353"/>
                    </a:lnTo>
                    <a:lnTo>
                      <a:pt x="52" y="353"/>
                    </a:lnTo>
                    <a:lnTo>
                      <a:pt x="52" y="353"/>
                    </a:lnTo>
                    <a:lnTo>
                      <a:pt x="52" y="350"/>
                    </a:lnTo>
                    <a:lnTo>
                      <a:pt x="55" y="350"/>
                    </a:lnTo>
                    <a:lnTo>
                      <a:pt x="55" y="350"/>
                    </a:lnTo>
                    <a:lnTo>
                      <a:pt x="55" y="348"/>
                    </a:lnTo>
                    <a:lnTo>
                      <a:pt x="55" y="348"/>
                    </a:lnTo>
                    <a:lnTo>
                      <a:pt x="55" y="350"/>
                    </a:lnTo>
                    <a:lnTo>
                      <a:pt x="57" y="350"/>
                    </a:lnTo>
                    <a:lnTo>
                      <a:pt x="59" y="353"/>
                    </a:lnTo>
                    <a:lnTo>
                      <a:pt x="57" y="353"/>
                    </a:lnTo>
                    <a:lnTo>
                      <a:pt x="55" y="355"/>
                    </a:lnTo>
                    <a:lnTo>
                      <a:pt x="55" y="355"/>
                    </a:lnTo>
                    <a:lnTo>
                      <a:pt x="57" y="355"/>
                    </a:lnTo>
                    <a:lnTo>
                      <a:pt x="57" y="355"/>
                    </a:lnTo>
                    <a:lnTo>
                      <a:pt x="59" y="355"/>
                    </a:lnTo>
                    <a:lnTo>
                      <a:pt x="59" y="355"/>
                    </a:lnTo>
                    <a:lnTo>
                      <a:pt x="59" y="355"/>
                    </a:lnTo>
                    <a:lnTo>
                      <a:pt x="59" y="355"/>
                    </a:lnTo>
                    <a:lnTo>
                      <a:pt x="59" y="355"/>
                    </a:lnTo>
                    <a:lnTo>
                      <a:pt x="62" y="355"/>
                    </a:lnTo>
                    <a:lnTo>
                      <a:pt x="62" y="353"/>
                    </a:lnTo>
                    <a:lnTo>
                      <a:pt x="62" y="353"/>
                    </a:lnTo>
                    <a:lnTo>
                      <a:pt x="62" y="353"/>
                    </a:lnTo>
                    <a:lnTo>
                      <a:pt x="59" y="353"/>
                    </a:lnTo>
                    <a:lnTo>
                      <a:pt x="62" y="353"/>
                    </a:lnTo>
                    <a:lnTo>
                      <a:pt x="64" y="353"/>
                    </a:lnTo>
                    <a:lnTo>
                      <a:pt x="64" y="353"/>
                    </a:lnTo>
                    <a:lnTo>
                      <a:pt x="66" y="355"/>
                    </a:lnTo>
                    <a:lnTo>
                      <a:pt x="66" y="353"/>
                    </a:lnTo>
                    <a:lnTo>
                      <a:pt x="64" y="353"/>
                    </a:lnTo>
                    <a:lnTo>
                      <a:pt x="64" y="350"/>
                    </a:lnTo>
                    <a:lnTo>
                      <a:pt x="62" y="350"/>
                    </a:lnTo>
                    <a:lnTo>
                      <a:pt x="62" y="350"/>
                    </a:lnTo>
                    <a:lnTo>
                      <a:pt x="64" y="350"/>
                    </a:lnTo>
                    <a:lnTo>
                      <a:pt x="64" y="350"/>
                    </a:lnTo>
                    <a:lnTo>
                      <a:pt x="64" y="350"/>
                    </a:lnTo>
                    <a:lnTo>
                      <a:pt x="64" y="350"/>
                    </a:lnTo>
                    <a:lnTo>
                      <a:pt x="64" y="350"/>
                    </a:lnTo>
                    <a:lnTo>
                      <a:pt x="66" y="348"/>
                    </a:lnTo>
                    <a:lnTo>
                      <a:pt x="66" y="350"/>
                    </a:lnTo>
                    <a:lnTo>
                      <a:pt x="66" y="350"/>
                    </a:lnTo>
                    <a:lnTo>
                      <a:pt x="66" y="350"/>
                    </a:lnTo>
                    <a:lnTo>
                      <a:pt x="69" y="350"/>
                    </a:lnTo>
                    <a:lnTo>
                      <a:pt x="69" y="350"/>
                    </a:lnTo>
                    <a:lnTo>
                      <a:pt x="66" y="353"/>
                    </a:lnTo>
                    <a:lnTo>
                      <a:pt x="66" y="353"/>
                    </a:lnTo>
                    <a:lnTo>
                      <a:pt x="69" y="355"/>
                    </a:lnTo>
                    <a:lnTo>
                      <a:pt x="69" y="355"/>
                    </a:lnTo>
                    <a:lnTo>
                      <a:pt x="69" y="355"/>
                    </a:lnTo>
                    <a:lnTo>
                      <a:pt x="69" y="355"/>
                    </a:lnTo>
                    <a:lnTo>
                      <a:pt x="69" y="355"/>
                    </a:lnTo>
                    <a:lnTo>
                      <a:pt x="66" y="355"/>
                    </a:lnTo>
                    <a:lnTo>
                      <a:pt x="64" y="355"/>
                    </a:lnTo>
                    <a:lnTo>
                      <a:pt x="64" y="355"/>
                    </a:lnTo>
                    <a:lnTo>
                      <a:pt x="62" y="357"/>
                    </a:lnTo>
                    <a:lnTo>
                      <a:pt x="62" y="357"/>
                    </a:lnTo>
                    <a:lnTo>
                      <a:pt x="62" y="357"/>
                    </a:lnTo>
                    <a:lnTo>
                      <a:pt x="64" y="357"/>
                    </a:lnTo>
                    <a:lnTo>
                      <a:pt x="66" y="357"/>
                    </a:lnTo>
                    <a:lnTo>
                      <a:pt x="62" y="360"/>
                    </a:lnTo>
                    <a:lnTo>
                      <a:pt x="62" y="360"/>
                    </a:lnTo>
                    <a:lnTo>
                      <a:pt x="59" y="360"/>
                    </a:lnTo>
                    <a:lnTo>
                      <a:pt x="59" y="365"/>
                    </a:lnTo>
                    <a:lnTo>
                      <a:pt x="59" y="365"/>
                    </a:lnTo>
                    <a:lnTo>
                      <a:pt x="62" y="365"/>
                    </a:lnTo>
                    <a:lnTo>
                      <a:pt x="62" y="365"/>
                    </a:lnTo>
                    <a:lnTo>
                      <a:pt x="62" y="362"/>
                    </a:lnTo>
                    <a:lnTo>
                      <a:pt x="62" y="362"/>
                    </a:lnTo>
                    <a:lnTo>
                      <a:pt x="64" y="362"/>
                    </a:lnTo>
                    <a:lnTo>
                      <a:pt x="64" y="362"/>
                    </a:lnTo>
                    <a:lnTo>
                      <a:pt x="66" y="362"/>
                    </a:lnTo>
                    <a:lnTo>
                      <a:pt x="69" y="360"/>
                    </a:lnTo>
                    <a:lnTo>
                      <a:pt x="69" y="357"/>
                    </a:lnTo>
                    <a:lnTo>
                      <a:pt x="69" y="357"/>
                    </a:lnTo>
                    <a:lnTo>
                      <a:pt x="69" y="357"/>
                    </a:lnTo>
                    <a:lnTo>
                      <a:pt x="69" y="357"/>
                    </a:lnTo>
                    <a:lnTo>
                      <a:pt x="71" y="360"/>
                    </a:lnTo>
                    <a:lnTo>
                      <a:pt x="71" y="360"/>
                    </a:lnTo>
                    <a:lnTo>
                      <a:pt x="71" y="357"/>
                    </a:lnTo>
                    <a:lnTo>
                      <a:pt x="71" y="357"/>
                    </a:lnTo>
                    <a:lnTo>
                      <a:pt x="71" y="357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1" y="357"/>
                    </a:lnTo>
                    <a:lnTo>
                      <a:pt x="74" y="360"/>
                    </a:lnTo>
                    <a:lnTo>
                      <a:pt x="74" y="360"/>
                    </a:lnTo>
                    <a:lnTo>
                      <a:pt x="74" y="360"/>
                    </a:lnTo>
                    <a:lnTo>
                      <a:pt x="74" y="360"/>
                    </a:lnTo>
                    <a:lnTo>
                      <a:pt x="74" y="360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4" y="357"/>
                    </a:lnTo>
                    <a:lnTo>
                      <a:pt x="74" y="355"/>
                    </a:lnTo>
                    <a:lnTo>
                      <a:pt x="76" y="355"/>
                    </a:lnTo>
                    <a:lnTo>
                      <a:pt x="76" y="355"/>
                    </a:lnTo>
                    <a:lnTo>
                      <a:pt x="76" y="355"/>
                    </a:lnTo>
                    <a:lnTo>
                      <a:pt x="76" y="355"/>
                    </a:lnTo>
                    <a:lnTo>
                      <a:pt x="76" y="355"/>
                    </a:lnTo>
                    <a:lnTo>
                      <a:pt x="76" y="353"/>
                    </a:lnTo>
                    <a:lnTo>
                      <a:pt x="76" y="353"/>
                    </a:lnTo>
                    <a:lnTo>
                      <a:pt x="76" y="350"/>
                    </a:lnTo>
                    <a:lnTo>
                      <a:pt x="76" y="348"/>
                    </a:lnTo>
                    <a:lnTo>
                      <a:pt x="76" y="350"/>
                    </a:lnTo>
                    <a:lnTo>
                      <a:pt x="76" y="350"/>
                    </a:lnTo>
                    <a:lnTo>
                      <a:pt x="78" y="350"/>
                    </a:lnTo>
                    <a:lnTo>
                      <a:pt x="78" y="350"/>
                    </a:lnTo>
                    <a:lnTo>
                      <a:pt x="78" y="350"/>
                    </a:lnTo>
                    <a:lnTo>
                      <a:pt x="81" y="350"/>
                    </a:lnTo>
                    <a:lnTo>
                      <a:pt x="81" y="348"/>
                    </a:lnTo>
                    <a:lnTo>
                      <a:pt x="81" y="348"/>
                    </a:lnTo>
                    <a:lnTo>
                      <a:pt x="81" y="348"/>
                    </a:lnTo>
                    <a:lnTo>
                      <a:pt x="81" y="348"/>
                    </a:lnTo>
                    <a:lnTo>
                      <a:pt x="81" y="348"/>
                    </a:lnTo>
                    <a:lnTo>
                      <a:pt x="78" y="348"/>
                    </a:lnTo>
                    <a:lnTo>
                      <a:pt x="78" y="348"/>
                    </a:lnTo>
                    <a:lnTo>
                      <a:pt x="81" y="346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76" y="346"/>
                    </a:lnTo>
                    <a:lnTo>
                      <a:pt x="74" y="346"/>
                    </a:lnTo>
                    <a:lnTo>
                      <a:pt x="74" y="343"/>
                    </a:lnTo>
                    <a:lnTo>
                      <a:pt x="74" y="343"/>
                    </a:lnTo>
                    <a:lnTo>
                      <a:pt x="74" y="341"/>
                    </a:lnTo>
                    <a:lnTo>
                      <a:pt x="74" y="341"/>
                    </a:lnTo>
                    <a:lnTo>
                      <a:pt x="74" y="341"/>
                    </a:lnTo>
                    <a:lnTo>
                      <a:pt x="76" y="341"/>
                    </a:lnTo>
                    <a:lnTo>
                      <a:pt x="78" y="343"/>
                    </a:lnTo>
                    <a:lnTo>
                      <a:pt x="78" y="343"/>
                    </a:lnTo>
                    <a:lnTo>
                      <a:pt x="81" y="343"/>
                    </a:lnTo>
                    <a:lnTo>
                      <a:pt x="81" y="343"/>
                    </a:lnTo>
                    <a:lnTo>
                      <a:pt x="83" y="343"/>
                    </a:lnTo>
                    <a:lnTo>
                      <a:pt x="83" y="343"/>
                    </a:lnTo>
                    <a:lnTo>
                      <a:pt x="83" y="343"/>
                    </a:lnTo>
                    <a:lnTo>
                      <a:pt x="85" y="343"/>
                    </a:lnTo>
                    <a:lnTo>
                      <a:pt x="83" y="346"/>
                    </a:lnTo>
                    <a:lnTo>
                      <a:pt x="83" y="346"/>
                    </a:lnTo>
                    <a:lnTo>
                      <a:pt x="85" y="346"/>
                    </a:lnTo>
                    <a:lnTo>
                      <a:pt x="85" y="348"/>
                    </a:lnTo>
                    <a:lnTo>
                      <a:pt x="85" y="348"/>
                    </a:lnTo>
                    <a:lnTo>
                      <a:pt x="85" y="348"/>
                    </a:lnTo>
                    <a:lnTo>
                      <a:pt x="85" y="348"/>
                    </a:lnTo>
                    <a:lnTo>
                      <a:pt x="90" y="353"/>
                    </a:lnTo>
                    <a:lnTo>
                      <a:pt x="90" y="353"/>
                    </a:lnTo>
                    <a:lnTo>
                      <a:pt x="90" y="353"/>
                    </a:lnTo>
                    <a:lnTo>
                      <a:pt x="90" y="353"/>
                    </a:lnTo>
                    <a:lnTo>
                      <a:pt x="90" y="353"/>
                    </a:lnTo>
                    <a:lnTo>
                      <a:pt x="92" y="355"/>
                    </a:lnTo>
                    <a:lnTo>
                      <a:pt x="92" y="355"/>
                    </a:lnTo>
                    <a:lnTo>
                      <a:pt x="92" y="355"/>
                    </a:lnTo>
                    <a:lnTo>
                      <a:pt x="92" y="355"/>
                    </a:lnTo>
                    <a:lnTo>
                      <a:pt x="95" y="355"/>
                    </a:lnTo>
                    <a:lnTo>
                      <a:pt x="92" y="355"/>
                    </a:lnTo>
                    <a:lnTo>
                      <a:pt x="92" y="353"/>
                    </a:lnTo>
                    <a:lnTo>
                      <a:pt x="92" y="353"/>
                    </a:lnTo>
                    <a:lnTo>
                      <a:pt x="92" y="353"/>
                    </a:lnTo>
                    <a:lnTo>
                      <a:pt x="92" y="350"/>
                    </a:lnTo>
                    <a:lnTo>
                      <a:pt x="92" y="350"/>
                    </a:lnTo>
                    <a:lnTo>
                      <a:pt x="92" y="350"/>
                    </a:lnTo>
                    <a:lnTo>
                      <a:pt x="92" y="350"/>
                    </a:lnTo>
                    <a:lnTo>
                      <a:pt x="95" y="350"/>
                    </a:lnTo>
                    <a:lnTo>
                      <a:pt x="95" y="350"/>
                    </a:lnTo>
                    <a:lnTo>
                      <a:pt x="95" y="353"/>
                    </a:lnTo>
                    <a:lnTo>
                      <a:pt x="95" y="353"/>
                    </a:lnTo>
                    <a:lnTo>
                      <a:pt x="95" y="353"/>
                    </a:lnTo>
                    <a:lnTo>
                      <a:pt x="97" y="353"/>
                    </a:lnTo>
                    <a:lnTo>
                      <a:pt x="97" y="355"/>
                    </a:lnTo>
                    <a:lnTo>
                      <a:pt x="97" y="357"/>
                    </a:lnTo>
                    <a:lnTo>
                      <a:pt x="97" y="357"/>
                    </a:lnTo>
                    <a:lnTo>
                      <a:pt x="100" y="357"/>
                    </a:lnTo>
                    <a:lnTo>
                      <a:pt x="100" y="357"/>
                    </a:lnTo>
                    <a:lnTo>
                      <a:pt x="100" y="360"/>
                    </a:lnTo>
                    <a:lnTo>
                      <a:pt x="102" y="362"/>
                    </a:lnTo>
                    <a:lnTo>
                      <a:pt x="102" y="360"/>
                    </a:lnTo>
                    <a:lnTo>
                      <a:pt x="102" y="360"/>
                    </a:lnTo>
                    <a:lnTo>
                      <a:pt x="102" y="360"/>
                    </a:lnTo>
                    <a:lnTo>
                      <a:pt x="102" y="357"/>
                    </a:lnTo>
                    <a:lnTo>
                      <a:pt x="102" y="357"/>
                    </a:lnTo>
                    <a:lnTo>
                      <a:pt x="102" y="355"/>
                    </a:lnTo>
                    <a:lnTo>
                      <a:pt x="102" y="355"/>
                    </a:lnTo>
                    <a:lnTo>
                      <a:pt x="102" y="355"/>
                    </a:lnTo>
                    <a:lnTo>
                      <a:pt x="102" y="355"/>
                    </a:lnTo>
                    <a:lnTo>
                      <a:pt x="104" y="355"/>
                    </a:lnTo>
                    <a:lnTo>
                      <a:pt x="104" y="353"/>
                    </a:lnTo>
                    <a:lnTo>
                      <a:pt x="107" y="355"/>
                    </a:lnTo>
                    <a:lnTo>
                      <a:pt x="109" y="353"/>
                    </a:lnTo>
                    <a:lnTo>
                      <a:pt x="109" y="353"/>
                    </a:lnTo>
                    <a:lnTo>
                      <a:pt x="114" y="350"/>
                    </a:lnTo>
                    <a:lnTo>
                      <a:pt x="114" y="350"/>
                    </a:lnTo>
                    <a:lnTo>
                      <a:pt x="116" y="350"/>
                    </a:lnTo>
                    <a:lnTo>
                      <a:pt x="116" y="350"/>
                    </a:lnTo>
                    <a:lnTo>
                      <a:pt x="116" y="353"/>
                    </a:lnTo>
                    <a:lnTo>
                      <a:pt x="119" y="353"/>
                    </a:lnTo>
                    <a:lnTo>
                      <a:pt x="126" y="357"/>
                    </a:lnTo>
                    <a:lnTo>
                      <a:pt x="126" y="357"/>
                    </a:lnTo>
                    <a:lnTo>
                      <a:pt x="128" y="357"/>
                    </a:lnTo>
                    <a:lnTo>
                      <a:pt x="128" y="357"/>
                    </a:lnTo>
                    <a:lnTo>
                      <a:pt x="128" y="357"/>
                    </a:lnTo>
                    <a:lnTo>
                      <a:pt x="128" y="357"/>
                    </a:lnTo>
                    <a:lnTo>
                      <a:pt x="128" y="355"/>
                    </a:lnTo>
                    <a:lnTo>
                      <a:pt x="130" y="355"/>
                    </a:lnTo>
                    <a:lnTo>
                      <a:pt x="130" y="355"/>
                    </a:lnTo>
                    <a:lnTo>
                      <a:pt x="128" y="350"/>
                    </a:lnTo>
                    <a:lnTo>
                      <a:pt x="130" y="348"/>
                    </a:lnTo>
                    <a:lnTo>
                      <a:pt x="130" y="348"/>
                    </a:lnTo>
                    <a:lnTo>
                      <a:pt x="130" y="348"/>
                    </a:lnTo>
                    <a:lnTo>
                      <a:pt x="133" y="346"/>
                    </a:lnTo>
                    <a:lnTo>
                      <a:pt x="135" y="346"/>
                    </a:lnTo>
                    <a:lnTo>
                      <a:pt x="140" y="339"/>
                    </a:lnTo>
                    <a:lnTo>
                      <a:pt x="140" y="336"/>
                    </a:lnTo>
                    <a:lnTo>
                      <a:pt x="142" y="336"/>
                    </a:lnTo>
                    <a:lnTo>
                      <a:pt x="142" y="334"/>
                    </a:lnTo>
                    <a:lnTo>
                      <a:pt x="145" y="331"/>
                    </a:lnTo>
                    <a:lnTo>
                      <a:pt x="145" y="331"/>
                    </a:lnTo>
                    <a:lnTo>
                      <a:pt x="145" y="329"/>
                    </a:lnTo>
                    <a:lnTo>
                      <a:pt x="145" y="329"/>
                    </a:lnTo>
                    <a:lnTo>
                      <a:pt x="149" y="327"/>
                    </a:lnTo>
                    <a:lnTo>
                      <a:pt x="152" y="324"/>
                    </a:lnTo>
                    <a:lnTo>
                      <a:pt x="154" y="324"/>
                    </a:lnTo>
                    <a:lnTo>
                      <a:pt x="159" y="322"/>
                    </a:lnTo>
                    <a:lnTo>
                      <a:pt x="161" y="322"/>
                    </a:lnTo>
                    <a:lnTo>
                      <a:pt x="166" y="322"/>
                    </a:lnTo>
                    <a:lnTo>
                      <a:pt x="171" y="324"/>
                    </a:lnTo>
                    <a:lnTo>
                      <a:pt x="173" y="324"/>
                    </a:lnTo>
                    <a:lnTo>
                      <a:pt x="175" y="322"/>
                    </a:lnTo>
                    <a:lnTo>
                      <a:pt x="187" y="322"/>
                    </a:lnTo>
                    <a:lnTo>
                      <a:pt x="187" y="322"/>
                    </a:lnTo>
                    <a:lnTo>
                      <a:pt x="187" y="324"/>
                    </a:lnTo>
                    <a:lnTo>
                      <a:pt x="187" y="324"/>
                    </a:lnTo>
                    <a:lnTo>
                      <a:pt x="189" y="324"/>
                    </a:lnTo>
                    <a:lnTo>
                      <a:pt x="192" y="324"/>
                    </a:lnTo>
                    <a:lnTo>
                      <a:pt x="197" y="324"/>
                    </a:lnTo>
                    <a:lnTo>
                      <a:pt x="201" y="324"/>
                    </a:lnTo>
                    <a:lnTo>
                      <a:pt x="204" y="322"/>
                    </a:lnTo>
                    <a:lnTo>
                      <a:pt x="208" y="320"/>
                    </a:lnTo>
                    <a:lnTo>
                      <a:pt x="211" y="317"/>
                    </a:lnTo>
                    <a:lnTo>
                      <a:pt x="213" y="315"/>
                    </a:lnTo>
                    <a:lnTo>
                      <a:pt x="213" y="312"/>
                    </a:lnTo>
                    <a:lnTo>
                      <a:pt x="213" y="312"/>
                    </a:lnTo>
                    <a:lnTo>
                      <a:pt x="213" y="310"/>
                    </a:lnTo>
                    <a:lnTo>
                      <a:pt x="213" y="308"/>
                    </a:lnTo>
                    <a:lnTo>
                      <a:pt x="213" y="305"/>
                    </a:lnTo>
                    <a:lnTo>
                      <a:pt x="213" y="305"/>
                    </a:lnTo>
                    <a:lnTo>
                      <a:pt x="215" y="303"/>
                    </a:lnTo>
                    <a:lnTo>
                      <a:pt x="218" y="303"/>
                    </a:lnTo>
                    <a:lnTo>
                      <a:pt x="218" y="303"/>
                    </a:lnTo>
                    <a:lnTo>
                      <a:pt x="218" y="301"/>
                    </a:lnTo>
                    <a:lnTo>
                      <a:pt x="218" y="301"/>
                    </a:lnTo>
                    <a:lnTo>
                      <a:pt x="218" y="298"/>
                    </a:lnTo>
                    <a:lnTo>
                      <a:pt x="218" y="298"/>
                    </a:lnTo>
                    <a:lnTo>
                      <a:pt x="218" y="298"/>
                    </a:lnTo>
                    <a:lnTo>
                      <a:pt x="218" y="296"/>
                    </a:lnTo>
                    <a:lnTo>
                      <a:pt x="215" y="296"/>
                    </a:lnTo>
                    <a:lnTo>
                      <a:pt x="215" y="296"/>
                    </a:lnTo>
                    <a:lnTo>
                      <a:pt x="213" y="294"/>
                    </a:lnTo>
                    <a:lnTo>
                      <a:pt x="213" y="294"/>
                    </a:lnTo>
                    <a:lnTo>
                      <a:pt x="211" y="296"/>
                    </a:lnTo>
                    <a:lnTo>
                      <a:pt x="211" y="296"/>
                    </a:lnTo>
                    <a:lnTo>
                      <a:pt x="204" y="286"/>
                    </a:lnTo>
                    <a:lnTo>
                      <a:pt x="199" y="286"/>
                    </a:lnTo>
                    <a:lnTo>
                      <a:pt x="199" y="286"/>
                    </a:lnTo>
                    <a:lnTo>
                      <a:pt x="197" y="282"/>
                    </a:lnTo>
                    <a:lnTo>
                      <a:pt x="197" y="282"/>
                    </a:lnTo>
                    <a:lnTo>
                      <a:pt x="197" y="282"/>
                    </a:lnTo>
                    <a:lnTo>
                      <a:pt x="194" y="282"/>
                    </a:lnTo>
                    <a:lnTo>
                      <a:pt x="194" y="282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4" y="279"/>
                    </a:lnTo>
                    <a:lnTo>
                      <a:pt x="192" y="277"/>
                    </a:lnTo>
                    <a:lnTo>
                      <a:pt x="189" y="275"/>
                    </a:lnTo>
                    <a:lnTo>
                      <a:pt x="189" y="275"/>
                    </a:lnTo>
                    <a:lnTo>
                      <a:pt x="189" y="275"/>
                    </a:lnTo>
                    <a:lnTo>
                      <a:pt x="189" y="272"/>
                    </a:lnTo>
                    <a:lnTo>
                      <a:pt x="187" y="270"/>
                    </a:lnTo>
                    <a:lnTo>
                      <a:pt x="187" y="270"/>
                    </a:lnTo>
                    <a:lnTo>
                      <a:pt x="185" y="270"/>
                    </a:lnTo>
                    <a:lnTo>
                      <a:pt x="182" y="270"/>
                    </a:lnTo>
                    <a:lnTo>
                      <a:pt x="182" y="270"/>
                    </a:lnTo>
                    <a:lnTo>
                      <a:pt x="180" y="268"/>
                    </a:lnTo>
                    <a:lnTo>
                      <a:pt x="180" y="268"/>
                    </a:lnTo>
                    <a:lnTo>
                      <a:pt x="180" y="268"/>
                    </a:lnTo>
                    <a:lnTo>
                      <a:pt x="178" y="268"/>
                    </a:lnTo>
                    <a:lnTo>
                      <a:pt x="175" y="268"/>
                    </a:lnTo>
                    <a:lnTo>
                      <a:pt x="173" y="268"/>
                    </a:lnTo>
                    <a:lnTo>
                      <a:pt x="173" y="263"/>
                    </a:lnTo>
                    <a:lnTo>
                      <a:pt x="171" y="263"/>
                    </a:lnTo>
                    <a:lnTo>
                      <a:pt x="171" y="265"/>
                    </a:lnTo>
                    <a:lnTo>
                      <a:pt x="171" y="265"/>
                    </a:lnTo>
                    <a:lnTo>
                      <a:pt x="171" y="265"/>
                    </a:lnTo>
                    <a:lnTo>
                      <a:pt x="171" y="265"/>
                    </a:lnTo>
                    <a:lnTo>
                      <a:pt x="171" y="265"/>
                    </a:lnTo>
                    <a:lnTo>
                      <a:pt x="168" y="265"/>
                    </a:lnTo>
                    <a:lnTo>
                      <a:pt x="168" y="263"/>
                    </a:lnTo>
                    <a:lnTo>
                      <a:pt x="168" y="263"/>
                    </a:lnTo>
                    <a:lnTo>
                      <a:pt x="166" y="263"/>
                    </a:lnTo>
                    <a:lnTo>
                      <a:pt x="166" y="260"/>
                    </a:lnTo>
                    <a:lnTo>
                      <a:pt x="166" y="258"/>
                    </a:lnTo>
                    <a:lnTo>
                      <a:pt x="168" y="258"/>
                    </a:lnTo>
                    <a:lnTo>
                      <a:pt x="168" y="256"/>
                    </a:lnTo>
                    <a:lnTo>
                      <a:pt x="168" y="256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6"/>
                    </a:lnTo>
                    <a:lnTo>
                      <a:pt x="171" y="253"/>
                    </a:lnTo>
                    <a:lnTo>
                      <a:pt x="171" y="253"/>
                    </a:lnTo>
                    <a:lnTo>
                      <a:pt x="171" y="253"/>
                    </a:lnTo>
                    <a:lnTo>
                      <a:pt x="171" y="253"/>
                    </a:lnTo>
                    <a:lnTo>
                      <a:pt x="171" y="253"/>
                    </a:lnTo>
                    <a:lnTo>
                      <a:pt x="171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8" y="253"/>
                    </a:lnTo>
                    <a:lnTo>
                      <a:pt x="166" y="251"/>
                    </a:lnTo>
                    <a:lnTo>
                      <a:pt x="166" y="251"/>
                    </a:lnTo>
                    <a:lnTo>
                      <a:pt x="168" y="251"/>
                    </a:lnTo>
                    <a:lnTo>
                      <a:pt x="171" y="251"/>
                    </a:lnTo>
                    <a:lnTo>
                      <a:pt x="171" y="249"/>
                    </a:lnTo>
                    <a:lnTo>
                      <a:pt x="171" y="249"/>
                    </a:lnTo>
                    <a:lnTo>
                      <a:pt x="171" y="249"/>
                    </a:lnTo>
                    <a:lnTo>
                      <a:pt x="173" y="249"/>
                    </a:lnTo>
                    <a:lnTo>
                      <a:pt x="173" y="249"/>
                    </a:lnTo>
                    <a:lnTo>
                      <a:pt x="173" y="249"/>
                    </a:lnTo>
                    <a:lnTo>
                      <a:pt x="173" y="249"/>
                    </a:lnTo>
                    <a:lnTo>
                      <a:pt x="175" y="251"/>
                    </a:lnTo>
                    <a:lnTo>
                      <a:pt x="175" y="253"/>
                    </a:lnTo>
                    <a:lnTo>
                      <a:pt x="173" y="256"/>
                    </a:lnTo>
                    <a:lnTo>
                      <a:pt x="175" y="256"/>
                    </a:lnTo>
                    <a:lnTo>
                      <a:pt x="175" y="256"/>
                    </a:lnTo>
                    <a:lnTo>
                      <a:pt x="175" y="256"/>
                    </a:lnTo>
                    <a:lnTo>
                      <a:pt x="175" y="256"/>
                    </a:lnTo>
                    <a:lnTo>
                      <a:pt x="175" y="256"/>
                    </a:lnTo>
                    <a:lnTo>
                      <a:pt x="175" y="253"/>
                    </a:lnTo>
                    <a:lnTo>
                      <a:pt x="175" y="246"/>
                    </a:lnTo>
                    <a:lnTo>
                      <a:pt x="173" y="241"/>
                    </a:lnTo>
                    <a:lnTo>
                      <a:pt x="175" y="239"/>
                    </a:lnTo>
                    <a:lnTo>
                      <a:pt x="178" y="237"/>
                    </a:lnTo>
                    <a:lnTo>
                      <a:pt x="178" y="234"/>
                    </a:lnTo>
                    <a:lnTo>
                      <a:pt x="175" y="234"/>
                    </a:lnTo>
                    <a:lnTo>
                      <a:pt x="175" y="234"/>
                    </a:lnTo>
                    <a:lnTo>
                      <a:pt x="173" y="234"/>
                    </a:lnTo>
                    <a:lnTo>
                      <a:pt x="173" y="232"/>
                    </a:lnTo>
                    <a:lnTo>
                      <a:pt x="173" y="232"/>
                    </a:lnTo>
                    <a:lnTo>
                      <a:pt x="173" y="230"/>
                    </a:lnTo>
                    <a:lnTo>
                      <a:pt x="173" y="230"/>
                    </a:lnTo>
                    <a:lnTo>
                      <a:pt x="173" y="230"/>
                    </a:lnTo>
                    <a:lnTo>
                      <a:pt x="173" y="230"/>
                    </a:lnTo>
                    <a:lnTo>
                      <a:pt x="173" y="227"/>
                    </a:lnTo>
                    <a:lnTo>
                      <a:pt x="173" y="227"/>
                    </a:lnTo>
                    <a:lnTo>
                      <a:pt x="173" y="227"/>
                    </a:lnTo>
                    <a:lnTo>
                      <a:pt x="175" y="225"/>
                    </a:lnTo>
                    <a:lnTo>
                      <a:pt x="175" y="225"/>
                    </a:lnTo>
                    <a:lnTo>
                      <a:pt x="178" y="223"/>
                    </a:lnTo>
                    <a:lnTo>
                      <a:pt x="178" y="223"/>
                    </a:lnTo>
                    <a:lnTo>
                      <a:pt x="178" y="223"/>
                    </a:lnTo>
                    <a:lnTo>
                      <a:pt x="180" y="220"/>
                    </a:lnTo>
                    <a:lnTo>
                      <a:pt x="180" y="223"/>
                    </a:lnTo>
                    <a:lnTo>
                      <a:pt x="182" y="223"/>
                    </a:lnTo>
                    <a:lnTo>
                      <a:pt x="182" y="223"/>
                    </a:lnTo>
                    <a:lnTo>
                      <a:pt x="182" y="220"/>
                    </a:lnTo>
                    <a:lnTo>
                      <a:pt x="185" y="220"/>
                    </a:lnTo>
                    <a:lnTo>
                      <a:pt x="187" y="220"/>
                    </a:lnTo>
                    <a:lnTo>
                      <a:pt x="189" y="218"/>
                    </a:lnTo>
                    <a:lnTo>
                      <a:pt x="189" y="218"/>
                    </a:lnTo>
                    <a:lnTo>
                      <a:pt x="187" y="218"/>
                    </a:lnTo>
                    <a:lnTo>
                      <a:pt x="192" y="218"/>
                    </a:lnTo>
                    <a:lnTo>
                      <a:pt x="194" y="215"/>
                    </a:lnTo>
                    <a:lnTo>
                      <a:pt x="194" y="213"/>
                    </a:lnTo>
                    <a:lnTo>
                      <a:pt x="194" y="213"/>
                    </a:lnTo>
                    <a:lnTo>
                      <a:pt x="194" y="211"/>
                    </a:lnTo>
                    <a:lnTo>
                      <a:pt x="197" y="211"/>
                    </a:lnTo>
                    <a:lnTo>
                      <a:pt x="197" y="211"/>
                    </a:lnTo>
                    <a:lnTo>
                      <a:pt x="197" y="211"/>
                    </a:lnTo>
                    <a:lnTo>
                      <a:pt x="197" y="208"/>
                    </a:lnTo>
                    <a:lnTo>
                      <a:pt x="197" y="208"/>
                    </a:lnTo>
                    <a:lnTo>
                      <a:pt x="199" y="208"/>
                    </a:lnTo>
                    <a:lnTo>
                      <a:pt x="199" y="208"/>
                    </a:lnTo>
                    <a:lnTo>
                      <a:pt x="199" y="208"/>
                    </a:lnTo>
                    <a:lnTo>
                      <a:pt x="199" y="208"/>
                    </a:lnTo>
                    <a:lnTo>
                      <a:pt x="199" y="206"/>
                    </a:lnTo>
                    <a:lnTo>
                      <a:pt x="199" y="206"/>
                    </a:lnTo>
                    <a:lnTo>
                      <a:pt x="206" y="208"/>
                    </a:lnTo>
                    <a:lnTo>
                      <a:pt x="206" y="208"/>
                    </a:lnTo>
                    <a:lnTo>
                      <a:pt x="206" y="208"/>
                    </a:lnTo>
                    <a:lnTo>
                      <a:pt x="208" y="208"/>
                    </a:lnTo>
                    <a:lnTo>
                      <a:pt x="208" y="208"/>
                    </a:lnTo>
                    <a:lnTo>
                      <a:pt x="208" y="208"/>
                    </a:lnTo>
                    <a:lnTo>
                      <a:pt x="208" y="208"/>
                    </a:lnTo>
                    <a:lnTo>
                      <a:pt x="211" y="208"/>
                    </a:lnTo>
                    <a:lnTo>
                      <a:pt x="211" y="208"/>
                    </a:lnTo>
                    <a:lnTo>
                      <a:pt x="211" y="208"/>
                    </a:lnTo>
                    <a:lnTo>
                      <a:pt x="211" y="206"/>
                    </a:lnTo>
                    <a:lnTo>
                      <a:pt x="211" y="204"/>
                    </a:lnTo>
                    <a:lnTo>
                      <a:pt x="213" y="204"/>
                    </a:lnTo>
                    <a:lnTo>
                      <a:pt x="213" y="206"/>
                    </a:lnTo>
                    <a:lnTo>
                      <a:pt x="215" y="206"/>
                    </a:lnTo>
                    <a:lnTo>
                      <a:pt x="215" y="208"/>
                    </a:lnTo>
                    <a:lnTo>
                      <a:pt x="218" y="204"/>
                    </a:lnTo>
                    <a:lnTo>
                      <a:pt x="218" y="204"/>
                    </a:lnTo>
                    <a:lnTo>
                      <a:pt x="220" y="204"/>
                    </a:lnTo>
                    <a:lnTo>
                      <a:pt x="220" y="204"/>
                    </a:lnTo>
                    <a:lnTo>
                      <a:pt x="223" y="201"/>
                    </a:lnTo>
                    <a:lnTo>
                      <a:pt x="223" y="201"/>
                    </a:lnTo>
                    <a:lnTo>
                      <a:pt x="223" y="201"/>
                    </a:lnTo>
                    <a:lnTo>
                      <a:pt x="225" y="201"/>
                    </a:lnTo>
                    <a:lnTo>
                      <a:pt x="225" y="201"/>
                    </a:lnTo>
                    <a:lnTo>
                      <a:pt x="227" y="199"/>
                    </a:lnTo>
                    <a:lnTo>
                      <a:pt x="227" y="199"/>
                    </a:lnTo>
                    <a:lnTo>
                      <a:pt x="227" y="199"/>
                    </a:lnTo>
                    <a:lnTo>
                      <a:pt x="230" y="197"/>
                    </a:lnTo>
                    <a:lnTo>
                      <a:pt x="230" y="197"/>
                    </a:lnTo>
                    <a:lnTo>
                      <a:pt x="232" y="197"/>
                    </a:lnTo>
                    <a:lnTo>
                      <a:pt x="232" y="197"/>
                    </a:lnTo>
                    <a:lnTo>
                      <a:pt x="232" y="197"/>
                    </a:lnTo>
                    <a:lnTo>
                      <a:pt x="232" y="197"/>
                    </a:lnTo>
                    <a:lnTo>
                      <a:pt x="232" y="197"/>
                    </a:lnTo>
                    <a:lnTo>
                      <a:pt x="232" y="197"/>
                    </a:lnTo>
                    <a:lnTo>
                      <a:pt x="234" y="197"/>
                    </a:lnTo>
                    <a:lnTo>
                      <a:pt x="234" y="194"/>
                    </a:lnTo>
                    <a:lnTo>
                      <a:pt x="234" y="192"/>
                    </a:lnTo>
                    <a:lnTo>
                      <a:pt x="234" y="192"/>
                    </a:lnTo>
                    <a:lnTo>
                      <a:pt x="234" y="192"/>
                    </a:lnTo>
                    <a:lnTo>
                      <a:pt x="232" y="192"/>
                    </a:lnTo>
                    <a:lnTo>
                      <a:pt x="232" y="192"/>
                    </a:lnTo>
                    <a:lnTo>
                      <a:pt x="232" y="189"/>
                    </a:lnTo>
                    <a:lnTo>
                      <a:pt x="232" y="187"/>
                    </a:lnTo>
                    <a:lnTo>
                      <a:pt x="234" y="187"/>
                    </a:lnTo>
                    <a:lnTo>
                      <a:pt x="234" y="187"/>
                    </a:lnTo>
                    <a:lnTo>
                      <a:pt x="234" y="187"/>
                    </a:lnTo>
                    <a:lnTo>
                      <a:pt x="234" y="187"/>
                    </a:lnTo>
                    <a:lnTo>
                      <a:pt x="237" y="187"/>
                    </a:lnTo>
                    <a:lnTo>
                      <a:pt x="239" y="187"/>
                    </a:lnTo>
                    <a:lnTo>
                      <a:pt x="239" y="185"/>
                    </a:lnTo>
                    <a:lnTo>
                      <a:pt x="239" y="185"/>
                    </a:lnTo>
                    <a:lnTo>
                      <a:pt x="241" y="185"/>
                    </a:lnTo>
                    <a:lnTo>
                      <a:pt x="241" y="185"/>
                    </a:lnTo>
                    <a:lnTo>
                      <a:pt x="244" y="185"/>
                    </a:lnTo>
                    <a:lnTo>
                      <a:pt x="246" y="182"/>
                    </a:lnTo>
                    <a:lnTo>
                      <a:pt x="251" y="178"/>
                    </a:lnTo>
                    <a:lnTo>
                      <a:pt x="253" y="178"/>
                    </a:lnTo>
                    <a:lnTo>
                      <a:pt x="256" y="178"/>
                    </a:lnTo>
                    <a:lnTo>
                      <a:pt x="258" y="175"/>
                    </a:lnTo>
                    <a:lnTo>
                      <a:pt x="260" y="173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260" y="166"/>
                    </a:lnTo>
                    <a:lnTo>
                      <a:pt x="260" y="166"/>
                    </a:lnTo>
                    <a:lnTo>
                      <a:pt x="263" y="166"/>
                    </a:lnTo>
                    <a:lnTo>
                      <a:pt x="263" y="166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63" y="161"/>
                    </a:lnTo>
                    <a:lnTo>
                      <a:pt x="263" y="161"/>
                    </a:lnTo>
                    <a:lnTo>
                      <a:pt x="265" y="161"/>
                    </a:lnTo>
                    <a:lnTo>
                      <a:pt x="265" y="161"/>
                    </a:lnTo>
                    <a:lnTo>
                      <a:pt x="265" y="161"/>
                    </a:lnTo>
                    <a:lnTo>
                      <a:pt x="268" y="163"/>
                    </a:lnTo>
                    <a:lnTo>
                      <a:pt x="268" y="163"/>
                    </a:lnTo>
                    <a:lnTo>
                      <a:pt x="268" y="163"/>
                    </a:lnTo>
                    <a:lnTo>
                      <a:pt x="268" y="163"/>
                    </a:lnTo>
                    <a:lnTo>
                      <a:pt x="268" y="161"/>
                    </a:lnTo>
                    <a:lnTo>
                      <a:pt x="270" y="159"/>
                    </a:lnTo>
                    <a:lnTo>
                      <a:pt x="270" y="159"/>
                    </a:lnTo>
                    <a:lnTo>
                      <a:pt x="272" y="156"/>
                    </a:lnTo>
                    <a:lnTo>
                      <a:pt x="275" y="156"/>
                    </a:lnTo>
                    <a:lnTo>
                      <a:pt x="277" y="154"/>
                    </a:lnTo>
                    <a:lnTo>
                      <a:pt x="277" y="156"/>
                    </a:lnTo>
                    <a:lnTo>
                      <a:pt x="279" y="154"/>
                    </a:lnTo>
                    <a:lnTo>
                      <a:pt x="279" y="154"/>
                    </a:lnTo>
                    <a:lnTo>
                      <a:pt x="279" y="154"/>
                    </a:lnTo>
                    <a:lnTo>
                      <a:pt x="279" y="152"/>
                    </a:lnTo>
                    <a:lnTo>
                      <a:pt x="282" y="152"/>
                    </a:lnTo>
                    <a:lnTo>
                      <a:pt x="282" y="152"/>
                    </a:lnTo>
                    <a:lnTo>
                      <a:pt x="284" y="152"/>
                    </a:lnTo>
                    <a:lnTo>
                      <a:pt x="284" y="152"/>
                    </a:lnTo>
                    <a:lnTo>
                      <a:pt x="284" y="152"/>
                    </a:lnTo>
                    <a:lnTo>
                      <a:pt x="286" y="152"/>
                    </a:lnTo>
                    <a:lnTo>
                      <a:pt x="286" y="152"/>
                    </a:lnTo>
                    <a:lnTo>
                      <a:pt x="289" y="152"/>
                    </a:lnTo>
                    <a:lnTo>
                      <a:pt x="289" y="152"/>
                    </a:lnTo>
                    <a:lnTo>
                      <a:pt x="289" y="152"/>
                    </a:lnTo>
                    <a:lnTo>
                      <a:pt x="289" y="152"/>
                    </a:lnTo>
                    <a:lnTo>
                      <a:pt x="291" y="149"/>
                    </a:lnTo>
                    <a:lnTo>
                      <a:pt x="289" y="149"/>
                    </a:lnTo>
                    <a:lnTo>
                      <a:pt x="291" y="147"/>
                    </a:lnTo>
                    <a:lnTo>
                      <a:pt x="291" y="147"/>
                    </a:lnTo>
                    <a:lnTo>
                      <a:pt x="291" y="144"/>
                    </a:lnTo>
                    <a:lnTo>
                      <a:pt x="291" y="144"/>
                    </a:lnTo>
                    <a:lnTo>
                      <a:pt x="291" y="144"/>
                    </a:lnTo>
                    <a:lnTo>
                      <a:pt x="289" y="142"/>
                    </a:lnTo>
                    <a:lnTo>
                      <a:pt x="289" y="142"/>
                    </a:lnTo>
                    <a:lnTo>
                      <a:pt x="289" y="140"/>
                    </a:lnTo>
                    <a:lnTo>
                      <a:pt x="289" y="137"/>
                    </a:lnTo>
                    <a:lnTo>
                      <a:pt x="289" y="135"/>
                    </a:lnTo>
                    <a:lnTo>
                      <a:pt x="289" y="135"/>
                    </a:lnTo>
                    <a:lnTo>
                      <a:pt x="289" y="133"/>
                    </a:lnTo>
                    <a:lnTo>
                      <a:pt x="289" y="130"/>
                    </a:lnTo>
                    <a:lnTo>
                      <a:pt x="291" y="121"/>
                    </a:lnTo>
                    <a:lnTo>
                      <a:pt x="291" y="118"/>
                    </a:lnTo>
                    <a:lnTo>
                      <a:pt x="294" y="118"/>
                    </a:lnTo>
                    <a:lnTo>
                      <a:pt x="294" y="118"/>
                    </a:lnTo>
                    <a:lnTo>
                      <a:pt x="294" y="116"/>
                    </a:lnTo>
                    <a:lnTo>
                      <a:pt x="294" y="116"/>
                    </a:lnTo>
                    <a:lnTo>
                      <a:pt x="294" y="116"/>
                    </a:lnTo>
                    <a:lnTo>
                      <a:pt x="294" y="116"/>
                    </a:lnTo>
                    <a:lnTo>
                      <a:pt x="294" y="114"/>
                    </a:lnTo>
                    <a:lnTo>
                      <a:pt x="294" y="114"/>
                    </a:lnTo>
                    <a:lnTo>
                      <a:pt x="294" y="114"/>
                    </a:lnTo>
                    <a:lnTo>
                      <a:pt x="291" y="114"/>
                    </a:lnTo>
                    <a:lnTo>
                      <a:pt x="291" y="114"/>
                    </a:lnTo>
                    <a:lnTo>
                      <a:pt x="291" y="114"/>
                    </a:lnTo>
                    <a:lnTo>
                      <a:pt x="291" y="114"/>
                    </a:lnTo>
                    <a:lnTo>
                      <a:pt x="291" y="111"/>
                    </a:lnTo>
                    <a:lnTo>
                      <a:pt x="289" y="111"/>
                    </a:lnTo>
                    <a:lnTo>
                      <a:pt x="289" y="111"/>
                    </a:lnTo>
                    <a:lnTo>
                      <a:pt x="286" y="109"/>
                    </a:lnTo>
                    <a:lnTo>
                      <a:pt x="286" y="109"/>
                    </a:lnTo>
                    <a:lnTo>
                      <a:pt x="286" y="107"/>
                    </a:lnTo>
                    <a:lnTo>
                      <a:pt x="286" y="107"/>
                    </a:lnTo>
                    <a:lnTo>
                      <a:pt x="286" y="104"/>
                    </a:lnTo>
                    <a:lnTo>
                      <a:pt x="286" y="102"/>
                    </a:lnTo>
                    <a:lnTo>
                      <a:pt x="286" y="102"/>
                    </a:lnTo>
                    <a:lnTo>
                      <a:pt x="286" y="97"/>
                    </a:lnTo>
                    <a:lnTo>
                      <a:pt x="286" y="95"/>
                    </a:lnTo>
                    <a:lnTo>
                      <a:pt x="289" y="95"/>
                    </a:lnTo>
                    <a:lnTo>
                      <a:pt x="291" y="92"/>
                    </a:lnTo>
                    <a:lnTo>
                      <a:pt x="291" y="92"/>
                    </a:lnTo>
                    <a:lnTo>
                      <a:pt x="291" y="90"/>
                    </a:lnTo>
                    <a:lnTo>
                      <a:pt x="291" y="88"/>
                    </a:lnTo>
                    <a:lnTo>
                      <a:pt x="294" y="88"/>
                    </a:lnTo>
                    <a:lnTo>
                      <a:pt x="296" y="88"/>
                    </a:lnTo>
                    <a:lnTo>
                      <a:pt x="296" y="88"/>
                    </a:lnTo>
                    <a:lnTo>
                      <a:pt x="296" y="88"/>
                    </a:lnTo>
                    <a:lnTo>
                      <a:pt x="296" y="85"/>
                    </a:lnTo>
                    <a:lnTo>
                      <a:pt x="296" y="85"/>
                    </a:lnTo>
                    <a:lnTo>
                      <a:pt x="298" y="83"/>
                    </a:lnTo>
                    <a:lnTo>
                      <a:pt x="298" y="81"/>
                    </a:lnTo>
                    <a:lnTo>
                      <a:pt x="298" y="78"/>
                    </a:lnTo>
                    <a:lnTo>
                      <a:pt x="298" y="78"/>
                    </a:lnTo>
                    <a:lnTo>
                      <a:pt x="298" y="78"/>
                    </a:lnTo>
                    <a:lnTo>
                      <a:pt x="301" y="78"/>
                    </a:lnTo>
                    <a:lnTo>
                      <a:pt x="301" y="78"/>
                    </a:lnTo>
                    <a:lnTo>
                      <a:pt x="301" y="78"/>
                    </a:lnTo>
                    <a:lnTo>
                      <a:pt x="303" y="78"/>
                    </a:lnTo>
                    <a:lnTo>
                      <a:pt x="303" y="76"/>
                    </a:lnTo>
                    <a:lnTo>
                      <a:pt x="303" y="76"/>
                    </a:lnTo>
                    <a:lnTo>
                      <a:pt x="303" y="76"/>
                    </a:lnTo>
                    <a:lnTo>
                      <a:pt x="303" y="76"/>
                    </a:lnTo>
                    <a:lnTo>
                      <a:pt x="303" y="76"/>
                    </a:lnTo>
                    <a:lnTo>
                      <a:pt x="303" y="73"/>
                    </a:lnTo>
                    <a:lnTo>
                      <a:pt x="303" y="73"/>
                    </a:lnTo>
                    <a:lnTo>
                      <a:pt x="303" y="73"/>
                    </a:lnTo>
                    <a:lnTo>
                      <a:pt x="303" y="73"/>
                    </a:lnTo>
                    <a:lnTo>
                      <a:pt x="303" y="73"/>
                    </a:lnTo>
                    <a:lnTo>
                      <a:pt x="303" y="73"/>
                    </a:lnTo>
                    <a:lnTo>
                      <a:pt x="303" y="71"/>
                    </a:lnTo>
                    <a:lnTo>
                      <a:pt x="303" y="71"/>
                    </a:lnTo>
                    <a:lnTo>
                      <a:pt x="305" y="71"/>
                    </a:lnTo>
                    <a:lnTo>
                      <a:pt x="305" y="71"/>
                    </a:lnTo>
                    <a:lnTo>
                      <a:pt x="305" y="71"/>
                    </a:lnTo>
                    <a:lnTo>
                      <a:pt x="305" y="71"/>
                    </a:lnTo>
                    <a:lnTo>
                      <a:pt x="305" y="69"/>
                    </a:lnTo>
                    <a:lnTo>
                      <a:pt x="305" y="69"/>
                    </a:lnTo>
                    <a:lnTo>
                      <a:pt x="305" y="69"/>
                    </a:lnTo>
                    <a:lnTo>
                      <a:pt x="308" y="66"/>
                    </a:lnTo>
                    <a:lnTo>
                      <a:pt x="308" y="66"/>
                    </a:lnTo>
                    <a:lnTo>
                      <a:pt x="308" y="66"/>
                    </a:lnTo>
                    <a:lnTo>
                      <a:pt x="308" y="64"/>
                    </a:lnTo>
                    <a:lnTo>
                      <a:pt x="310" y="64"/>
                    </a:lnTo>
                    <a:lnTo>
                      <a:pt x="310" y="64"/>
                    </a:lnTo>
                    <a:lnTo>
                      <a:pt x="312" y="66"/>
                    </a:lnTo>
                    <a:lnTo>
                      <a:pt x="312" y="66"/>
                    </a:lnTo>
                    <a:lnTo>
                      <a:pt x="312" y="66"/>
                    </a:lnTo>
                    <a:lnTo>
                      <a:pt x="312" y="66"/>
                    </a:lnTo>
                    <a:lnTo>
                      <a:pt x="312" y="64"/>
                    </a:lnTo>
                    <a:lnTo>
                      <a:pt x="312" y="64"/>
                    </a:lnTo>
                    <a:lnTo>
                      <a:pt x="312" y="64"/>
                    </a:lnTo>
                    <a:lnTo>
                      <a:pt x="315" y="64"/>
                    </a:lnTo>
                    <a:lnTo>
                      <a:pt x="315" y="64"/>
                    </a:lnTo>
                    <a:lnTo>
                      <a:pt x="315" y="59"/>
                    </a:lnTo>
                    <a:lnTo>
                      <a:pt x="315" y="59"/>
                    </a:lnTo>
                    <a:lnTo>
                      <a:pt x="315" y="59"/>
                    </a:lnTo>
                    <a:lnTo>
                      <a:pt x="315" y="59"/>
                    </a:lnTo>
                    <a:lnTo>
                      <a:pt x="317" y="57"/>
                    </a:lnTo>
                    <a:lnTo>
                      <a:pt x="320" y="55"/>
                    </a:lnTo>
                    <a:lnTo>
                      <a:pt x="320" y="55"/>
                    </a:lnTo>
                    <a:lnTo>
                      <a:pt x="320" y="57"/>
                    </a:lnTo>
                    <a:lnTo>
                      <a:pt x="320" y="57"/>
                    </a:lnTo>
                    <a:lnTo>
                      <a:pt x="320" y="59"/>
                    </a:lnTo>
                    <a:lnTo>
                      <a:pt x="320" y="59"/>
                    </a:lnTo>
                    <a:lnTo>
                      <a:pt x="322" y="57"/>
                    </a:lnTo>
                    <a:lnTo>
                      <a:pt x="322" y="57"/>
                    </a:lnTo>
                    <a:lnTo>
                      <a:pt x="322" y="57"/>
                    </a:lnTo>
                    <a:lnTo>
                      <a:pt x="322" y="55"/>
                    </a:lnTo>
                    <a:lnTo>
                      <a:pt x="324" y="55"/>
                    </a:lnTo>
                    <a:lnTo>
                      <a:pt x="322" y="55"/>
                    </a:lnTo>
                    <a:lnTo>
                      <a:pt x="322" y="52"/>
                    </a:lnTo>
                    <a:lnTo>
                      <a:pt x="324" y="52"/>
                    </a:lnTo>
                    <a:lnTo>
                      <a:pt x="324" y="55"/>
                    </a:lnTo>
                    <a:lnTo>
                      <a:pt x="324" y="55"/>
                    </a:lnTo>
                    <a:lnTo>
                      <a:pt x="324" y="55"/>
                    </a:lnTo>
                    <a:lnTo>
                      <a:pt x="324" y="52"/>
                    </a:lnTo>
                    <a:lnTo>
                      <a:pt x="324" y="52"/>
                    </a:lnTo>
                    <a:lnTo>
                      <a:pt x="324" y="52"/>
                    </a:lnTo>
                    <a:lnTo>
                      <a:pt x="324" y="52"/>
                    </a:lnTo>
                    <a:lnTo>
                      <a:pt x="324" y="52"/>
                    </a:lnTo>
                    <a:lnTo>
                      <a:pt x="324" y="50"/>
                    </a:lnTo>
                    <a:lnTo>
                      <a:pt x="324" y="50"/>
                    </a:lnTo>
                    <a:lnTo>
                      <a:pt x="324" y="50"/>
                    </a:lnTo>
                    <a:lnTo>
                      <a:pt x="324" y="50"/>
                    </a:lnTo>
                    <a:lnTo>
                      <a:pt x="324" y="47"/>
                    </a:lnTo>
                    <a:lnTo>
                      <a:pt x="327" y="47"/>
                    </a:lnTo>
                    <a:lnTo>
                      <a:pt x="327" y="50"/>
                    </a:lnTo>
                    <a:lnTo>
                      <a:pt x="327" y="50"/>
                    </a:lnTo>
                    <a:lnTo>
                      <a:pt x="327" y="50"/>
                    </a:lnTo>
                    <a:lnTo>
                      <a:pt x="329" y="47"/>
                    </a:lnTo>
                    <a:lnTo>
                      <a:pt x="329" y="47"/>
                    </a:lnTo>
                    <a:lnTo>
                      <a:pt x="329" y="47"/>
                    </a:lnTo>
                    <a:lnTo>
                      <a:pt x="331" y="47"/>
                    </a:lnTo>
                    <a:lnTo>
                      <a:pt x="331" y="47"/>
                    </a:lnTo>
                    <a:lnTo>
                      <a:pt x="331" y="50"/>
                    </a:lnTo>
                    <a:lnTo>
                      <a:pt x="334" y="50"/>
                    </a:lnTo>
                    <a:lnTo>
                      <a:pt x="334" y="50"/>
                    </a:lnTo>
                    <a:lnTo>
                      <a:pt x="336" y="50"/>
                    </a:lnTo>
                    <a:lnTo>
                      <a:pt x="336" y="50"/>
                    </a:lnTo>
                    <a:lnTo>
                      <a:pt x="336" y="52"/>
                    </a:lnTo>
                    <a:lnTo>
                      <a:pt x="336" y="52"/>
                    </a:lnTo>
                    <a:lnTo>
                      <a:pt x="336" y="52"/>
                    </a:lnTo>
                    <a:lnTo>
                      <a:pt x="336" y="52"/>
                    </a:lnTo>
                    <a:lnTo>
                      <a:pt x="336" y="52"/>
                    </a:lnTo>
                    <a:lnTo>
                      <a:pt x="338" y="52"/>
                    </a:lnTo>
                    <a:lnTo>
                      <a:pt x="341" y="50"/>
                    </a:lnTo>
                    <a:lnTo>
                      <a:pt x="341" y="50"/>
                    </a:lnTo>
                    <a:lnTo>
                      <a:pt x="338" y="50"/>
                    </a:lnTo>
                    <a:close/>
                    <a:moveTo>
                      <a:pt x="59" y="360"/>
                    </a:move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0"/>
                    </a:lnTo>
                    <a:lnTo>
                      <a:pt x="57" y="362"/>
                    </a:lnTo>
                    <a:lnTo>
                      <a:pt x="57" y="360"/>
                    </a:lnTo>
                    <a:lnTo>
                      <a:pt x="55" y="362"/>
                    </a:lnTo>
                    <a:lnTo>
                      <a:pt x="55" y="362"/>
                    </a:lnTo>
                    <a:lnTo>
                      <a:pt x="55" y="365"/>
                    </a:lnTo>
                    <a:lnTo>
                      <a:pt x="55" y="365"/>
                    </a:lnTo>
                    <a:lnTo>
                      <a:pt x="55" y="362"/>
                    </a:lnTo>
                    <a:lnTo>
                      <a:pt x="57" y="362"/>
                    </a:lnTo>
                    <a:lnTo>
                      <a:pt x="57" y="362"/>
                    </a:lnTo>
                    <a:lnTo>
                      <a:pt x="59" y="360"/>
                    </a:lnTo>
                    <a:lnTo>
                      <a:pt x="59" y="360"/>
                    </a:lnTo>
                    <a:lnTo>
                      <a:pt x="59" y="360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3D05A657-68E4-486C-838D-116DECDDF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176" y="2672803"/>
                <a:ext cx="624925" cy="355005"/>
              </a:xfrm>
              <a:custGeom>
                <a:avLst/>
                <a:gdLst>
                  <a:gd name="T0" fmla="*/ 414 w 426"/>
                  <a:gd name="T1" fmla="*/ 197 h 242"/>
                  <a:gd name="T2" fmla="*/ 419 w 426"/>
                  <a:gd name="T3" fmla="*/ 178 h 242"/>
                  <a:gd name="T4" fmla="*/ 421 w 426"/>
                  <a:gd name="T5" fmla="*/ 154 h 242"/>
                  <a:gd name="T6" fmla="*/ 400 w 426"/>
                  <a:gd name="T7" fmla="*/ 156 h 242"/>
                  <a:gd name="T8" fmla="*/ 384 w 426"/>
                  <a:gd name="T9" fmla="*/ 154 h 242"/>
                  <a:gd name="T10" fmla="*/ 360 w 426"/>
                  <a:gd name="T11" fmla="*/ 149 h 242"/>
                  <a:gd name="T12" fmla="*/ 343 w 426"/>
                  <a:gd name="T13" fmla="*/ 140 h 242"/>
                  <a:gd name="T14" fmla="*/ 336 w 426"/>
                  <a:gd name="T15" fmla="*/ 149 h 242"/>
                  <a:gd name="T16" fmla="*/ 324 w 426"/>
                  <a:gd name="T17" fmla="*/ 145 h 242"/>
                  <a:gd name="T18" fmla="*/ 317 w 426"/>
                  <a:gd name="T19" fmla="*/ 145 h 242"/>
                  <a:gd name="T20" fmla="*/ 317 w 426"/>
                  <a:gd name="T21" fmla="*/ 152 h 242"/>
                  <a:gd name="T22" fmla="*/ 306 w 426"/>
                  <a:gd name="T23" fmla="*/ 140 h 242"/>
                  <a:gd name="T24" fmla="*/ 294 w 426"/>
                  <a:gd name="T25" fmla="*/ 128 h 242"/>
                  <a:gd name="T26" fmla="*/ 277 w 426"/>
                  <a:gd name="T27" fmla="*/ 130 h 242"/>
                  <a:gd name="T28" fmla="*/ 265 w 426"/>
                  <a:gd name="T29" fmla="*/ 123 h 242"/>
                  <a:gd name="T30" fmla="*/ 263 w 426"/>
                  <a:gd name="T31" fmla="*/ 107 h 242"/>
                  <a:gd name="T32" fmla="*/ 251 w 426"/>
                  <a:gd name="T33" fmla="*/ 114 h 242"/>
                  <a:gd name="T34" fmla="*/ 235 w 426"/>
                  <a:gd name="T35" fmla="*/ 102 h 242"/>
                  <a:gd name="T36" fmla="*/ 216 w 426"/>
                  <a:gd name="T37" fmla="*/ 83 h 242"/>
                  <a:gd name="T38" fmla="*/ 211 w 426"/>
                  <a:gd name="T39" fmla="*/ 71 h 242"/>
                  <a:gd name="T40" fmla="*/ 199 w 426"/>
                  <a:gd name="T41" fmla="*/ 71 h 242"/>
                  <a:gd name="T42" fmla="*/ 183 w 426"/>
                  <a:gd name="T43" fmla="*/ 76 h 242"/>
                  <a:gd name="T44" fmla="*/ 173 w 426"/>
                  <a:gd name="T45" fmla="*/ 59 h 242"/>
                  <a:gd name="T46" fmla="*/ 166 w 426"/>
                  <a:gd name="T47" fmla="*/ 50 h 242"/>
                  <a:gd name="T48" fmla="*/ 152 w 426"/>
                  <a:gd name="T49" fmla="*/ 48 h 242"/>
                  <a:gd name="T50" fmla="*/ 138 w 426"/>
                  <a:gd name="T51" fmla="*/ 38 h 242"/>
                  <a:gd name="T52" fmla="*/ 121 w 426"/>
                  <a:gd name="T53" fmla="*/ 26 h 242"/>
                  <a:gd name="T54" fmla="*/ 112 w 426"/>
                  <a:gd name="T55" fmla="*/ 14 h 242"/>
                  <a:gd name="T56" fmla="*/ 100 w 426"/>
                  <a:gd name="T57" fmla="*/ 5 h 242"/>
                  <a:gd name="T58" fmla="*/ 78 w 426"/>
                  <a:gd name="T59" fmla="*/ 5 h 242"/>
                  <a:gd name="T60" fmla="*/ 69 w 426"/>
                  <a:gd name="T61" fmla="*/ 12 h 242"/>
                  <a:gd name="T62" fmla="*/ 64 w 426"/>
                  <a:gd name="T63" fmla="*/ 22 h 242"/>
                  <a:gd name="T64" fmla="*/ 50 w 426"/>
                  <a:gd name="T65" fmla="*/ 14 h 242"/>
                  <a:gd name="T66" fmla="*/ 31 w 426"/>
                  <a:gd name="T67" fmla="*/ 29 h 242"/>
                  <a:gd name="T68" fmla="*/ 17 w 426"/>
                  <a:gd name="T69" fmla="*/ 52 h 242"/>
                  <a:gd name="T70" fmla="*/ 10 w 426"/>
                  <a:gd name="T71" fmla="*/ 59 h 242"/>
                  <a:gd name="T72" fmla="*/ 10 w 426"/>
                  <a:gd name="T73" fmla="*/ 76 h 242"/>
                  <a:gd name="T74" fmla="*/ 0 w 426"/>
                  <a:gd name="T75" fmla="*/ 93 h 242"/>
                  <a:gd name="T76" fmla="*/ 15 w 426"/>
                  <a:gd name="T77" fmla="*/ 104 h 242"/>
                  <a:gd name="T78" fmla="*/ 26 w 426"/>
                  <a:gd name="T79" fmla="*/ 104 h 242"/>
                  <a:gd name="T80" fmla="*/ 43 w 426"/>
                  <a:gd name="T81" fmla="*/ 116 h 242"/>
                  <a:gd name="T82" fmla="*/ 62 w 426"/>
                  <a:gd name="T83" fmla="*/ 128 h 242"/>
                  <a:gd name="T84" fmla="*/ 71 w 426"/>
                  <a:gd name="T85" fmla="*/ 138 h 242"/>
                  <a:gd name="T86" fmla="*/ 93 w 426"/>
                  <a:gd name="T87" fmla="*/ 152 h 242"/>
                  <a:gd name="T88" fmla="*/ 126 w 426"/>
                  <a:gd name="T89" fmla="*/ 166 h 242"/>
                  <a:gd name="T90" fmla="*/ 168 w 426"/>
                  <a:gd name="T91" fmla="*/ 183 h 242"/>
                  <a:gd name="T92" fmla="*/ 187 w 426"/>
                  <a:gd name="T93" fmla="*/ 178 h 242"/>
                  <a:gd name="T94" fmla="*/ 204 w 426"/>
                  <a:gd name="T95" fmla="*/ 178 h 242"/>
                  <a:gd name="T96" fmla="*/ 220 w 426"/>
                  <a:gd name="T97" fmla="*/ 180 h 242"/>
                  <a:gd name="T98" fmla="*/ 249 w 426"/>
                  <a:gd name="T99" fmla="*/ 204 h 242"/>
                  <a:gd name="T100" fmla="*/ 263 w 426"/>
                  <a:gd name="T101" fmla="*/ 213 h 242"/>
                  <a:gd name="T102" fmla="*/ 284 w 426"/>
                  <a:gd name="T103" fmla="*/ 216 h 242"/>
                  <a:gd name="T104" fmla="*/ 303 w 426"/>
                  <a:gd name="T105" fmla="*/ 230 h 242"/>
                  <a:gd name="T106" fmla="*/ 322 w 426"/>
                  <a:gd name="T107" fmla="*/ 227 h 242"/>
                  <a:gd name="T108" fmla="*/ 339 w 426"/>
                  <a:gd name="T109" fmla="*/ 232 h 242"/>
                  <a:gd name="T110" fmla="*/ 358 w 426"/>
                  <a:gd name="T111" fmla="*/ 235 h 242"/>
                  <a:gd name="T112" fmla="*/ 372 w 426"/>
                  <a:gd name="T113" fmla="*/ 239 h 242"/>
                  <a:gd name="T114" fmla="*/ 395 w 426"/>
                  <a:gd name="T115" fmla="*/ 239 h 242"/>
                  <a:gd name="T116" fmla="*/ 410 w 426"/>
                  <a:gd name="T117" fmla="*/ 235 h 242"/>
                  <a:gd name="T118" fmla="*/ 421 w 426"/>
                  <a:gd name="T119" fmla="*/ 22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6" h="242">
                    <a:moveTo>
                      <a:pt x="426" y="218"/>
                    </a:moveTo>
                    <a:lnTo>
                      <a:pt x="426" y="216"/>
                    </a:lnTo>
                    <a:lnTo>
                      <a:pt x="426" y="213"/>
                    </a:lnTo>
                    <a:lnTo>
                      <a:pt x="424" y="213"/>
                    </a:lnTo>
                    <a:lnTo>
                      <a:pt x="424" y="211"/>
                    </a:lnTo>
                    <a:lnTo>
                      <a:pt x="424" y="209"/>
                    </a:lnTo>
                    <a:lnTo>
                      <a:pt x="424" y="209"/>
                    </a:lnTo>
                    <a:lnTo>
                      <a:pt x="421" y="206"/>
                    </a:lnTo>
                    <a:lnTo>
                      <a:pt x="421" y="204"/>
                    </a:lnTo>
                    <a:lnTo>
                      <a:pt x="419" y="204"/>
                    </a:lnTo>
                    <a:lnTo>
                      <a:pt x="419" y="201"/>
                    </a:lnTo>
                    <a:lnTo>
                      <a:pt x="419" y="201"/>
                    </a:lnTo>
                    <a:lnTo>
                      <a:pt x="417" y="201"/>
                    </a:lnTo>
                    <a:lnTo>
                      <a:pt x="417" y="199"/>
                    </a:lnTo>
                    <a:lnTo>
                      <a:pt x="417" y="199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4" y="197"/>
                    </a:lnTo>
                    <a:lnTo>
                      <a:pt x="417" y="194"/>
                    </a:lnTo>
                    <a:lnTo>
                      <a:pt x="417" y="192"/>
                    </a:lnTo>
                    <a:lnTo>
                      <a:pt x="417" y="190"/>
                    </a:lnTo>
                    <a:lnTo>
                      <a:pt x="419" y="187"/>
                    </a:lnTo>
                    <a:lnTo>
                      <a:pt x="419" y="185"/>
                    </a:lnTo>
                    <a:lnTo>
                      <a:pt x="419" y="185"/>
                    </a:lnTo>
                    <a:lnTo>
                      <a:pt x="419" y="183"/>
                    </a:lnTo>
                    <a:lnTo>
                      <a:pt x="417" y="183"/>
                    </a:lnTo>
                    <a:lnTo>
                      <a:pt x="417" y="183"/>
                    </a:lnTo>
                    <a:lnTo>
                      <a:pt x="417" y="183"/>
                    </a:lnTo>
                    <a:lnTo>
                      <a:pt x="419" y="180"/>
                    </a:lnTo>
                    <a:lnTo>
                      <a:pt x="419" y="180"/>
                    </a:lnTo>
                    <a:lnTo>
                      <a:pt x="419" y="180"/>
                    </a:lnTo>
                    <a:lnTo>
                      <a:pt x="419" y="180"/>
                    </a:lnTo>
                    <a:lnTo>
                      <a:pt x="419" y="178"/>
                    </a:lnTo>
                    <a:lnTo>
                      <a:pt x="419" y="178"/>
                    </a:lnTo>
                    <a:lnTo>
                      <a:pt x="419" y="178"/>
                    </a:lnTo>
                    <a:lnTo>
                      <a:pt x="419" y="178"/>
                    </a:lnTo>
                    <a:lnTo>
                      <a:pt x="419" y="175"/>
                    </a:lnTo>
                    <a:lnTo>
                      <a:pt x="419" y="175"/>
                    </a:lnTo>
                    <a:lnTo>
                      <a:pt x="419" y="175"/>
                    </a:lnTo>
                    <a:lnTo>
                      <a:pt x="419" y="173"/>
                    </a:lnTo>
                    <a:lnTo>
                      <a:pt x="424" y="166"/>
                    </a:lnTo>
                    <a:lnTo>
                      <a:pt x="424" y="161"/>
                    </a:lnTo>
                    <a:lnTo>
                      <a:pt x="424" y="161"/>
                    </a:lnTo>
                    <a:lnTo>
                      <a:pt x="426" y="159"/>
                    </a:lnTo>
                    <a:lnTo>
                      <a:pt x="426" y="156"/>
                    </a:lnTo>
                    <a:lnTo>
                      <a:pt x="426" y="154"/>
                    </a:lnTo>
                    <a:lnTo>
                      <a:pt x="426" y="154"/>
                    </a:lnTo>
                    <a:lnTo>
                      <a:pt x="426" y="154"/>
                    </a:lnTo>
                    <a:lnTo>
                      <a:pt x="424" y="154"/>
                    </a:lnTo>
                    <a:lnTo>
                      <a:pt x="424" y="154"/>
                    </a:lnTo>
                    <a:lnTo>
                      <a:pt x="421" y="154"/>
                    </a:lnTo>
                    <a:lnTo>
                      <a:pt x="419" y="152"/>
                    </a:lnTo>
                    <a:lnTo>
                      <a:pt x="419" y="152"/>
                    </a:lnTo>
                    <a:lnTo>
                      <a:pt x="417" y="152"/>
                    </a:lnTo>
                    <a:lnTo>
                      <a:pt x="417" y="152"/>
                    </a:lnTo>
                    <a:lnTo>
                      <a:pt x="417" y="152"/>
                    </a:lnTo>
                    <a:lnTo>
                      <a:pt x="414" y="152"/>
                    </a:lnTo>
                    <a:lnTo>
                      <a:pt x="414" y="152"/>
                    </a:lnTo>
                    <a:lnTo>
                      <a:pt x="414" y="152"/>
                    </a:lnTo>
                    <a:lnTo>
                      <a:pt x="410" y="152"/>
                    </a:lnTo>
                    <a:lnTo>
                      <a:pt x="407" y="152"/>
                    </a:lnTo>
                    <a:lnTo>
                      <a:pt x="407" y="152"/>
                    </a:lnTo>
                    <a:lnTo>
                      <a:pt x="407" y="152"/>
                    </a:lnTo>
                    <a:lnTo>
                      <a:pt x="407" y="154"/>
                    </a:lnTo>
                    <a:lnTo>
                      <a:pt x="405" y="154"/>
                    </a:lnTo>
                    <a:lnTo>
                      <a:pt x="405" y="156"/>
                    </a:lnTo>
                    <a:lnTo>
                      <a:pt x="403" y="156"/>
                    </a:lnTo>
                    <a:lnTo>
                      <a:pt x="400" y="156"/>
                    </a:lnTo>
                    <a:lnTo>
                      <a:pt x="400" y="156"/>
                    </a:lnTo>
                    <a:lnTo>
                      <a:pt x="400" y="156"/>
                    </a:lnTo>
                    <a:lnTo>
                      <a:pt x="398" y="156"/>
                    </a:lnTo>
                    <a:lnTo>
                      <a:pt x="398" y="156"/>
                    </a:lnTo>
                    <a:lnTo>
                      <a:pt x="395" y="156"/>
                    </a:lnTo>
                    <a:lnTo>
                      <a:pt x="395" y="156"/>
                    </a:lnTo>
                    <a:lnTo>
                      <a:pt x="393" y="156"/>
                    </a:lnTo>
                    <a:lnTo>
                      <a:pt x="393" y="156"/>
                    </a:lnTo>
                    <a:lnTo>
                      <a:pt x="393" y="156"/>
                    </a:lnTo>
                    <a:lnTo>
                      <a:pt x="393" y="156"/>
                    </a:lnTo>
                    <a:lnTo>
                      <a:pt x="393" y="154"/>
                    </a:lnTo>
                    <a:lnTo>
                      <a:pt x="391" y="154"/>
                    </a:lnTo>
                    <a:lnTo>
                      <a:pt x="388" y="156"/>
                    </a:lnTo>
                    <a:lnTo>
                      <a:pt x="386" y="156"/>
                    </a:lnTo>
                    <a:lnTo>
                      <a:pt x="384" y="156"/>
                    </a:lnTo>
                    <a:lnTo>
                      <a:pt x="384" y="156"/>
                    </a:lnTo>
                    <a:lnTo>
                      <a:pt x="384" y="154"/>
                    </a:lnTo>
                    <a:lnTo>
                      <a:pt x="384" y="154"/>
                    </a:lnTo>
                    <a:lnTo>
                      <a:pt x="384" y="154"/>
                    </a:lnTo>
                    <a:lnTo>
                      <a:pt x="381" y="154"/>
                    </a:lnTo>
                    <a:lnTo>
                      <a:pt x="381" y="156"/>
                    </a:lnTo>
                    <a:lnTo>
                      <a:pt x="379" y="156"/>
                    </a:lnTo>
                    <a:lnTo>
                      <a:pt x="377" y="156"/>
                    </a:lnTo>
                    <a:lnTo>
                      <a:pt x="374" y="156"/>
                    </a:lnTo>
                    <a:lnTo>
                      <a:pt x="372" y="156"/>
                    </a:lnTo>
                    <a:lnTo>
                      <a:pt x="372" y="154"/>
                    </a:lnTo>
                    <a:lnTo>
                      <a:pt x="367" y="152"/>
                    </a:lnTo>
                    <a:lnTo>
                      <a:pt x="367" y="149"/>
                    </a:lnTo>
                    <a:lnTo>
                      <a:pt x="365" y="149"/>
                    </a:lnTo>
                    <a:lnTo>
                      <a:pt x="365" y="149"/>
                    </a:lnTo>
                    <a:lnTo>
                      <a:pt x="365" y="149"/>
                    </a:lnTo>
                    <a:lnTo>
                      <a:pt x="362" y="149"/>
                    </a:lnTo>
                    <a:lnTo>
                      <a:pt x="362" y="149"/>
                    </a:lnTo>
                    <a:lnTo>
                      <a:pt x="360" y="149"/>
                    </a:lnTo>
                    <a:lnTo>
                      <a:pt x="360" y="147"/>
                    </a:lnTo>
                    <a:lnTo>
                      <a:pt x="358" y="147"/>
                    </a:lnTo>
                    <a:lnTo>
                      <a:pt x="358" y="145"/>
                    </a:lnTo>
                    <a:lnTo>
                      <a:pt x="358" y="145"/>
                    </a:lnTo>
                    <a:lnTo>
                      <a:pt x="355" y="145"/>
                    </a:lnTo>
                    <a:lnTo>
                      <a:pt x="353" y="145"/>
                    </a:lnTo>
                    <a:lnTo>
                      <a:pt x="350" y="145"/>
                    </a:lnTo>
                    <a:lnTo>
                      <a:pt x="350" y="142"/>
                    </a:lnTo>
                    <a:lnTo>
                      <a:pt x="350" y="142"/>
                    </a:lnTo>
                    <a:lnTo>
                      <a:pt x="350" y="140"/>
                    </a:lnTo>
                    <a:lnTo>
                      <a:pt x="350" y="140"/>
                    </a:lnTo>
                    <a:lnTo>
                      <a:pt x="348" y="140"/>
                    </a:lnTo>
                    <a:lnTo>
                      <a:pt x="348" y="140"/>
                    </a:lnTo>
                    <a:lnTo>
                      <a:pt x="346" y="140"/>
                    </a:lnTo>
                    <a:lnTo>
                      <a:pt x="346" y="140"/>
                    </a:lnTo>
                    <a:lnTo>
                      <a:pt x="346" y="140"/>
                    </a:lnTo>
                    <a:lnTo>
                      <a:pt x="343" y="140"/>
                    </a:lnTo>
                    <a:lnTo>
                      <a:pt x="343" y="140"/>
                    </a:lnTo>
                    <a:lnTo>
                      <a:pt x="343" y="140"/>
                    </a:lnTo>
                    <a:lnTo>
                      <a:pt x="341" y="140"/>
                    </a:lnTo>
                    <a:lnTo>
                      <a:pt x="341" y="140"/>
                    </a:lnTo>
                    <a:lnTo>
                      <a:pt x="341" y="140"/>
                    </a:lnTo>
                    <a:lnTo>
                      <a:pt x="341" y="140"/>
                    </a:lnTo>
                    <a:lnTo>
                      <a:pt x="341" y="142"/>
                    </a:lnTo>
                    <a:lnTo>
                      <a:pt x="341" y="142"/>
                    </a:lnTo>
                    <a:lnTo>
                      <a:pt x="341" y="142"/>
                    </a:lnTo>
                    <a:lnTo>
                      <a:pt x="339" y="145"/>
                    </a:lnTo>
                    <a:lnTo>
                      <a:pt x="339" y="145"/>
                    </a:lnTo>
                    <a:lnTo>
                      <a:pt x="339" y="145"/>
                    </a:lnTo>
                    <a:lnTo>
                      <a:pt x="339" y="147"/>
                    </a:lnTo>
                    <a:lnTo>
                      <a:pt x="339" y="147"/>
                    </a:lnTo>
                    <a:lnTo>
                      <a:pt x="339" y="149"/>
                    </a:lnTo>
                    <a:lnTo>
                      <a:pt x="339" y="149"/>
                    </a:lnTo>
                    <a:lnTo>
                      <a:pt x="336" y="149"/>
                    </a:lnTo>
                    <a:lnTo>
                      <a:pt x="336" y="152"/>
                    </a:lnTo>
                    <a:lnTo>
                      <a:pt x="334" y="152"/>
                    </a:lnTo>
                    <a:lnTo>
                      <a:pt x="334" y="149"/>
                    </a:lnTo>
                    <a:lnTo>
                      <a:pt x="332" y="149"/>
                    </a:lnTo>
                    <a:lnTo>
                      <a:pt x="332" y="149"/>
                    </a:lnTo>
                    <a:lnTo>
                      <a:pt x="332" y="149"/>
                    </a:lnTo>
                    <a:lnTo>
                      <a:pt x="329" y="149"/>
                    </a:lnTo>
                    <a:lnTo>
                      <a:pt x="329" y="149"/>
                    </a:lnTo>
                    <a:lnTo>
                      <a:pt x="329" y="149"/>
                    </a:lnTo>
                    <a:lnTo>
                      <a:pt x="329" y="149"/>
                    </a:lnTo>
                    <a:lnTo>
                      <a:pt x="327" y="147"/>
                    </a:lnTo>
                    <a:lnTo>
                      <a:pt x="327" y="147"/>
                    </a:lnTo>
                    <a:lnTo>
                      <a:pt x="327" y="147"/>
                    </a:lnTo>
                    <a:lnTo>
                      <a:pt x="324" y="147"/>
                    </a:lnTo>
                    <a:lnTo>
                      <a:pt x="324" y="145"/>
                    </a:lnTo>
                    <a:lnTo>
                      <a:pt x="324" y="145"/>
                    </a:lnTo>
                    <a:lnTo>
                      <a:pt x="324" y="145"/>
                    </a:lnTo>
                    <a:lnTo>
                      <a:pt x="322" y="145"/>
                    </a:lnTo>
                    <a:lnTo>
                      <a:pt x="322" y="145"/>
                    </a:lnTo>
                    <a:lnTo>
                      <a:pt x="322" y="142"/>
                    </a:lnTo>
                    <a:lnTo>
                      <a:pt x="322" y="142"/>
                    </a:lnTo>
                    <a:lnTo>
                      <a:pt x="322" y="142"/>
                    </a:lnTo>
                    <a:lnTo>
                      <a:pt x="322" y="142"/>
                    </a:lnTo>
                    <a:lnTo>
                      <a:pt x="322" y="140"/>
                    </a:lnTo>
                    <a:lnTo>
                      <a:pt x="322" y="140"/>
                    </a:lnTo>
                    <a:lnTo>
                      <a:pt x="322" y="138"/>
                    </a:lnTo>
                    <a:lnTo>
                      <a:pt x="322" y="138"/>
                    </a:lnTo>
                    <a:lnTo>
                      <a:pt x="320" y="135"/>
                    </a:lnTo>
                    <a:lnTo>
                      <a:pt x="315" y="140"/>
                    </a:lnTo>
                    <a:lnTo>
                      <a:pt x="315" y="142"/>
                    </a:lnTo>
                    <a:lnTo>
                      <a:pt x="317" y="142"/>
                    </a:lnTo>
                    <a:lnTo>
                      <a:pt x="317" y="142"/>
                    </a:lnTo>
                    <a:lnTo>
                      <a:pt x="317" y="142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5"/>
                    </a:lnTo>
                    <a:lnTo>
                      <a:pt x="317" y="147"/>
                    </a:lnTo>
                    <a:lnTo>
                      <a:pt x="317" y="147"/>
                    </a:lnTo>
                    <a:lnTo>
                      <a:pt x="317" y="147"/>
                    </a:lnTo>
                    <a:lnTo>
                      <a:pt x="317" y="147"/>
                    </a:lnTo>
                    <a:lnTo>
                      <a:pt x="317" y="149"/>
                    </a:lnTo>
                    <a:lnTo>
                      <a:pt x="317" y="149"/>
                    </a:lnTo>
                    <a:lnTo>
                      <a:pt x="317" y="149"/>
                    </a:lnTo>
                    <a:lnTo>
                      <a:pt x="317" y="149"/>
                    </a:lnTo>
                    <a:lnTo>
                      <a:pt x="317" y="149"/>
                    </a:lnTo>
                    <a:lnTo>
                      <a:pt x="317" y="152"/>
                    </a:lnTo>
                    <a:lnTo>
                      <a:pt x="315" y="152"/>
                    </a:lnTo>
                    <a:lnTo>
                      <a:pt x="315" y="152"/>
                    </a:lnTo>
                    <a:lnTo>
                      <a:pt x="315" y="152"/>
                    </a:lnTo>
                    <a:lnTo>
                      <a:pt x="313" y="152"/>
                    </a:lnTo>
                    <a:lnTo>
                      <a:pt x="310" y="152"/>
                    </a:lnTo>
                    <a:lnTo>
                      <a:pt x="310" y="152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10" y="147"/>
                    </a:lnTo>
                    <a:lnTo>
                      <a:pt x="310" y="147"/>
                    </a:lnTo>
                    <a:lnTo>
                      <a:pt x="310" y="145"/>
                    </a:lnTo>
                    <a:lnTo>
                      <a:pt x="308" y="145"/>
                    </a:lnTo>
                    <a:lnTo>
                      <a:pt x="308" y="142"/>
                    </a:lnTo>
                    <a:lnTo>
                      <a:pt x="306" y="142"/>
                    </a:lnTo>
                    <a:lnTo>
                      <a:pt x="306" y="142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6" y="138"/>
                    </a:lnTo>
                    <a:lnTo>
                      <a:pt x="306" y="138"/>
                    </a:lnTo>
                    <a:lnTo>
                      <a:pt x="303" y="135"/>
                    </a:lnTo>
                    <a:lnTo>
                      <a:pt x="303" y="135"/>
                    </a:lnTo>
                    <a:lnTo>
                      <a:pt x="301" y="135"/>
                    </a:lnTo>
                    <a:lnTo>
                      <a:pt x="298" y="133"/>
                    </a:lnTo>
                    <a:lnTo>
                      <a:pt x="298" y="133"/>
                    </a:lnTo>
                    <a:lnTo>
                      <a:pt x="298" y="130"/>
                    </a:lnTo>
                    <a:lnTo>
                      <a:pt x="296" y="130"/>
                    </a:lnTo>
                    <a:lnTo>
                      <a:pt x="296" y="128"/>
                    </a:lnTo>
                    <a:lnTo>
                      <a:pt x="296" y="126"/>
                    </a:lnTo>
                    <a:lnTo>
                      <a:pt x="296" y="126"/>
                    </a:lnTo>
                    <a:lnTo>
                      <a:pt x="296" y="126"/>
                    </a:lnTo>
                    <a:lnTo>
                      <a:pt x="296" y="126"/>
                    </a:lnTo>
                    <a:lnTo>
                      <a:pt x="296" y="128"/>
                    </a:lnTo>
                    <a:lnTo>
                      <a:pt x="294" y="128"/>
                    </a:lnTo>
                    <a:lnTo>
                      <a:pt x="294" y="128"/>
                    </a:lnTo>
                    <a:lnTo>
                      <a:pt x="294" y="128"/>
                    </a:lnTo>
                    <a:lnTo>
                      <a:pt x="291" y="130"/>
                    </a:lnTo>
                    <a:lnTo>
                      <a:pt x="291" y="130"/>
                    </a:lnTo>
                    <a:lnTo>
                      <a:pt x="291" y="130"/>
                    </a:lnTo>
                    <a:lnTo>
                      <a:pt x="289" y="128"/>
                    </a:lnTo>
                    <a:lnTo>
                      <a:pt x="289" y="128"/>
                    </a:lnTo>
                    <a:lnTo>
                      <a:pt x="287" y="128"/>
                    </a:lnTo>
                    <a:lnTo>
                      <a:pt x="287" y="128"/>
                    </a:lnTo>
                    <a:lnTo>
                      <a:pt x="284" y="128"/>
                    </a:lnTo>
                    <a:lnTo>
                      <a:pt x="284" y="128"/>
                    </a:lnTo>
                    <a:lnTo>
                      <a:pt x="282" y="128"/>
                    </a:lnTo>
                    <a:lnTo>
                      <a:pt x="282" y="128"/>
                    </a:lnTo>
                    <a:lnTo>
                      <a:pt x="282" y="128"/>
                    </a:lnTo>
                    <a:lnTo>
                      <a:pt x="280" y="130"/>
                    </a:lnTo>
                    <a:lnTo>
                      <a:pt x="280" y="130"/>
                    </a:lnTo>
                    <a:lnTo>
                      <a:pt x="277" y="130"/>
                    </a:lnTo>
                    <a:lnTo>
                      <a:pt x="277" y="130"/>
                    </a:lnTo>
                    <a:lnTo>
                      <a:pt x="277" y="128"/>
                    </a:lnTo>
                    <a:lnTo>
                      <a:pt x="277" y="128"/>
                    </a:lnTo>
                    <a:lnTo>
                      <a:pt x="275" y="128"/>
                    </a:lnTo>
                    <a:lnTo>
                      <a:pt x="275" y="130"/>
                    </a:lnTo>
                    <a:lnTo>
                      <a:pt x="272" y="130"/>
                    </a:lnTo>
                    <a:lnTo>
                      <a:pt x="272" y="130"/>
                    </a:lnTo>
                    <a:lnTo>
                      <a:pt x="272" y="130"/>
                    </a:lnTo>
                    <a:lnTo>
                      <a:pt x="270" y="128"/>
                    </a:lnTo>
                    <a:lnTo>
                      <a:pt x="270" y="128"/>
                    </a:lnTo>
                    <a:lnTo>
                      <a:pt x="268" y="128"/>
                    </a:lnTo>
                    <a:lnTo>
                      <a:pt x="268" y="128"/>
                    </a:lnTo>
                    <a:lnTo>
                      <a:pt x="265" y="128"/>
                    </a:lnTo>
                    <a:lnTo>
                      <a:pt x="265" y="128"/>
                    </a:lnTo>
                    <a:lnTo>
                      <a:pt x="263" y="126"/>
                    </a:lnTo>
                    <a:lnTo>
                      <a:pt x="265" y="126"/>
                    </a:lnTo>
                    <a:lnTo>
                      <a:pt x="265" y="123"/>
                    </a:lnTo>
                    <a:lnTo>
                      <a:pt x="265" y="123"/>
                    </a:lnTo>
                    <a:lnTo>
                      <a:pt x="263" y="119"/>
                    </a:lnTo>
                    <a:lnTo>
                      <a:pt x="265" y="119"/>
                    </a:lnTo>
                    <a:lnTo>
                      <a:pt x="265" y="119"/>
                    </a:lnTo>
                    <a:lnTo>
                      <a:pt x="265" y="119"/>
                    </a:lnTo>
                    <a:lnTo>
                      <a:pt x="265" y="116"/>
                    </a:lnTo>
                    <a:lnTo>
                      <a:pt x="265" y="116"/>
                    </a:lnTo>
                    <a:lnTo>
                      <a:pt x="265" y="116"/>
                    </a:lnTo>
                    <a:lnTo>
                      <a:pt x="268" y="116"/>
                    </a:lnTo>
                    <a:lnTo>
                      <a:pt x="268" y="114"/>
                    </a:lnTo>
                    <a:lnTo>
                      <a:pt x="268" y="114"/>
                    </a:lnTo>
                    <a:lnTo>
                      <a:pt x="268" y="114"/>
                    </a:lnTo>
                    <a:lnTo>
                      <a:pt x="268" y="112"/>
                    </a:lnTo>
                    <a:lnTo>
                      <a:pt x="268" y="109"/>
                    </a:lnTo>
                    <a:lnTo>
                      <a:pt x="265" y="109"/>
                    </a:lnTo>
                    <a:lnTo>
                      <a:pt x="263" y="109"/>
                    </a:lnTo>
                    <a:lnTo>
                      <a:pt x="263" y="107"/>
                    </a:lnTo>
                    <a:lnTo>
                      <a:pt x="261" y="107"/>
                    </a:lnTo>
                    <a:lnTo>
                      <a:pt x="261" y="109"/>
                    </a:lnTo>
                    <a:lnTo>
                      <a:pt x="261" y="109"/>
                    </a:lnTo>
                    <a:lnTo>
                      <a:pt x="261" y="109"/>
                    </a:lnTo>
                    <a:lnTo>
                      <a:pt x="261" y="109"/>
                    </a:lnTo>
                    <a:lnTo>
                      <a:pt x="261" y="112"/>
                    </a:lnTo>
                    <a:lnTo>
                      <a:pt x="258" y="112"/>
                    </a:lnTo>
                    <a:lnTo>
                      <a:pt x="258" y="112"/>
                    </a:lnTo>
                    <a:lnTo>
                      <a:pt x="258" y="112"/>
                    </a:lnTo>
                    <a:lnTo>
                      <a:pt x="256" y="114"/>
                    </a:lnTo>
                    <a:lnTo>
                      <a:pt x="256" y="114"/>
                    </a:lnTo>
                    <a:lnTo>
                      <a:pt x="256" y="114"/>
                    </a:lnTo>
                    <a:lnTo>
                      <a:pt x="256" y="114"/>
                    </a:lnTo>
                    <a:lnTo>
                      <a:pt x="254" y="114"/>
                    </a:lnTo>
                    <a:lnTo>
                      <a:pt x="254" y="114"/>
                    </a:lnTo>
                    <a:lnTo>
                      <a:pt x="251" y="114"/>
                    </a:lnTo>
                    <a:lnTo>
                      <a:pt x="251" y="114"/>
                    </a:lnTo>
                    <a:lnTo>
                      <a:pt x="249" y="114"/>
                    </a:lnTo>
                    <a:lnTo>
                      <a:pt x="249" y="112"/>
                    </a:lnTo>
                    <a:lnTo>
                      <a:pt x="246" y="112"/>
                    </a:lnTo>
                    <a:lnTo>
                      <a:pt x="246" y="109"/>
                    </a:lnTo>
                    <a:lnTo>
                      <a:pt x="244" y="109"/>
                    </a:lnTo>
                    <a:lnTo>
                      <a:pt x="244" y="109"/>
                    </a:lnTo>
                    <a:lnTo>
                      <a:pt x="244" y="107"/>
                    </a:lnTo>
                    <a:lnTo>
                      <a:pt x="242" y="107"/>
                    </a:lnTo>
                    <a:lnTo>
                      <a:pt x="242" y="107"/>
                    </a:lnTo>
                    <a:lnTo>
                      <a:pt x="242" y="107"/>
                    </a:lnTo>
                    <a:lnTo>
                      <a:pt x="239" y="104"/>
                    </a:lnTo>
                    <a:lnTo>
                      <a:pt x="239" y="104"/>
                    </a:lnTo>
                    <a:lnTo>
                      <a:pt x="239" y="104"/>
                    </a:lnTo>
                    <a:lnTo>
                      <a:pt x="237" y="104"/>
                    </a:lnTo>
                    <a:lnTo>
                      <a:pt x="235" y="104"/>
                    </a:lnTo>
                    <a:lnTo>
                      <a:pt x="235" y="102"/>
                    </a:lnTo>
                    <a:lnTo>
                      <a:pt x="235" y="102"/>
                    </a:lnTo>
                    <a:lnTo>
                      <a:pt x="232" y="102"/>
                    </a:lnTo>
                    <a:lnTo>
                      <a:pt x="232" y="102"/>
                    </a:lnTo>
                    <a:lnTo>
                      <a:pt x="230" y="100"/>
                    </a:lnTo>
                    <a:lnTo>
                      <a:pt x="230" y="97"/>
                    </a:lnTo>
                    <a:lnTo>
                      <a:pt x="230" y="97"/>
                    </a:lnTo>
                    <a:lnTo>
                      <a:pt x="227" y="97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5" y="95"/>
                    </a:lnTo>
                    <a:lnTo>
                      <a:pt x="223" y="93"/>
                    </a:lnTo>
                    <a:lnTo>
                      <a:pt x="220" y="93"/>
                    </a:lnTo>
                    <a:lnTo>
                      <a:pt x="220" y="90"/>
                    </a:lnTo>
                    <a:lnTo>
                      <a:pt x="218" y="90"/>
                    </a:lnTo>
                    <a:lnTo>
                      <a:pt x="220" y="85"/>
                    </a:lnTo>
                    <a:lnTo>
                      <a:pt x="218" y="83"/>
                    </a:lnTo>
                    <a:lnTo>
                      <a:pt x="218" y="83"/>
                    </a:lnTo>
                    <a:lnTo>
                      <a:pt x="216" y="83"/>
                    </a:lnTo>
                    <a:lnTo>
                      <a:pt x="216" y="81"/>
                    </a:lnTo>
                    <a:lnTo>
                      <a:pt x="216" y="81"/>
                    </a:lnTo>
                    <a:lnTo>
                      <a:pt x="216" y="81"/>
                    </a:lnTo>
                    <a:lnTo>
                      <a:pt x="216" y="78"/>
                    </a:lnTo>
                    <a:lnTo>
                      <a:pt x="216" y="78"/>
                    </a:lnTo>
                    <a:lnTo>
                      <a:pt x="216" y="76"/>
                    </a:lnTo>
                    <a:lnTo>
                      <a:pt x="216" y="76"/>
                    </a:lnTo>
                    <a:lnTo>
                      <a:pt x="216" y="74"/>
                    </a:lnTo>
                    <a:lnTo>
                      <a:pt x="216" y="74"/>
                    </a:lnTo>
                    <a:lnTo>
                      <a:pt x="216" y="74"/>
                    </a:lnTo>
                    <a:lnTo>
                      <a:pt x="213" y="74"/>
                    </a:lnTo>
                    <a:lnTo>
                      <a:pt x="213" y="74"/>
                    </a:lnTo>
                    <a:lnTo>
                      <a:pt x="213" y="74"/>
                    </a:lnTo>
                    <a:lnTo>
                      <a:pt x="213" y="71"/>
                    </a:lnTo>
                    <a:lnTo>
                      <a:pt x="213" y="71"/>
                    </a:lnTo>
                    <a:lnTo>
                      <a:pt x="211" y="71"/>
                    </a:lnTo>
                    <a:lnTo>
                      <a:pt x="211" y="71"/>
                    </a:lnTo>
                    <a:lnTo>
                      <a:pt x="209" y="71"/>
                    </a:lnTo>
                    <a:lnTo>
                      <a:pt x="209" y="71"/>
                    </a:lnTo>
                    <a:lnTo>
                      <a:pt x="209" y="69"/>
                    </a:lnTo>
                    <a:lnTo>
                      <a:pt x="209" y="69"/>
                    </a:lnTo>
                    <a:lnTo>
                      <a:pt x="206" y="69"/>
                    </a:lnTo>
                    <a:lnTo>
                      <a:pt x="206" y="71"/>
                    </a:lnTo>
                    <a:lnTo>
                      <a:pt x="206" y="69"/>
                    </a:lnTo>
                    <a:lnTo>
                      <a:pt x="206" y="69"/>
                    </a:lnTo>
                    <a:lnTo>
                      <a:pt x="206" y="69"/>
                    </a:lnTo>
                    <a:lnTo>
                      <a:pt x="204" y="69"/>
                    </a:lnTo>
                    <a:lnTo>
                      <a:pt x="204" y="69"/>
                    </a:lnTo>
                    <a:lnTo>
                      <a:pt x="204" y="69"/>
                    </a:lnTo>
                    <a:lnTo>
                      <a:pt x="201" y="69"/>
                    </a:lnTo>
                    <a:lnTo>
                      <a:pt x="201" y="69"/>
                    </a:lnTo>
                    <a:lnTo>
                      <a:pt x="201" y="71"/>
                    </a:lnTo>
                    <a:lnTo>
                      <a:pt x="201" y="71"/>
                    </a:lnTo>
                    <a:lnTo>
                      <a:pt x="199" y="71"/>
                    </a:lnTo>
                    <a:lnTo>
                      <a:pt x="197" y="71"/>
                    </a:lnTo>
                    <a:lnTo>
                      <a:pt x="197" y="71"/>
                    </a:lnTo>
                    <a:lnTo>
                      <a:pt x="194" y="71"/>
                    </a:lnTo>
                    <a:lnTo>
                      <a:pt x="192" y="71"/>
                    </a:lnTo>
                    <a:lnTo>
                      <a:pt x="192" y="74"/>
                    </a:lnTo>
                    <a:lnTo>
                      <a:pt x="190" y="74"/>
                    </a:lnTo>
                    <a:lnTo>
                      <a:pt x="190" y="74"/>
                    </a:lnTo>
                    <a:lnTo>
                      <a:pt x="190" y="76"/>
                    </a:lnTo>
                    <a:lnTo>
                      <a:pt x="190" y="76"/>
                    </a:lnTo>
                    <a:lnTo>
                      <a:pt x="190" y="76"/>
                    </a:lnTo>
                    <a:lnTo>
                      <a:pt x="190" y="76"/>
                    </a:lnTo>
                    <a:lnTo>
                      <a:pt x="187" y="76"/>
                    </a:lnTo>
                    <a:lnTo>
                      <a:pt x="185" y="76"/>
                    </a:lnTo>
                    <a:lnTo>
                      <a:pt x="185" y="76"/>
                    </a:lnTo>
                    <a:lnTo>
                      <a:pt x="185" y="76"/>
                    </a:lnTo>
                    <a:lnTo>
                      <a:pt x="183" y="76"/>
                    </a:lnTo>
                    <a:lnTo>
                      <a:pt x="183" y="76"/>
                    </a:lnTo>
                    <a:lnTo>
                      <a:pt x="183" y="74"/>
                    </a:lnTo>
                    <a:lnTo>
                      <a:pt x="183" y="74"/>
                    </a:lnTo>
                    <a:lnTo>
                      <a:pt x="183" y="74"/>
                    </a:lnTo>
                    <a:lnTo>
                      <a:pt x="183" y="71"/>
                    </a:lnTo>
                    <a:lnTo>
                      <a:pt x="180" y="69"/>
                    </a:lnTo>
                    <a:lnTo>
                      <a:pt x="180" y="69"/>
                    </a:lnTo>
                    <a:lnTo>
                      <a:pt x="178" y="69"/>
                    </a:lnTo>
                    <a:lnTo>
                      <a:pt x="178" y="69"/>
                    </a:lnTo>
                    <a:lnTo>
                      <a:pt x="178" y="67"/>
                    </a:lnTo>
                    <a:lnTo>
                      <a:pt x="178" y="67"/>
                    </a:lnTo>
                    <a:lnTo>
                      <a:pt x="175" y="67"/>
                    </a:lnTo>
                    <a:lnTo>
                      <a:pt x="175" y="64"/>
                    </a:lnTo>
                    <a:lnTo>
                      <a:pt x="175" y="64"/>
                    </a:lnTo>
                    <a:lnTo>
                      <a:pt x="175" y="64"/>
                    </a:lnTo>
                    <a:lnTo>
                      <a:pt x="175" y="62"/>
                    </a:lnTo>
                    <a:lnTo>
                      <a:pt x="173" y="62"/>
                    </a:lnTo>
                    <a:lnTo>
                      <a:pt x="173" y="59"/>
                    </a:lnTo>
                    <a:lnTo>
                      <a:pt x="173" y="59"/>
                    </a:lnTo>
                    <a:lnTo>
                      <a:pt x="173" y="59"/>
                    </a:lnTo>
                    <a:lnTo>
                      <a:pt x="173" y="57"/>
                    </a:lnTo>
                    <a:lnTo>
                      <a:pt x="168" y="57"/>
                    </a:lnTo>
                    <a:lnTo>
                      <a:pt x="168" y="57"/>
                    </a:lnTo>
                    <a:lnTo>
                      <a:pt x="168" y="55"/>
                    </a:lnTo>
                    <a:lnTo>
                      <a:pt x="168" y="55"/>
                    </a:lnTo>
                    <a:lnTo>
                      <a:pt x="168" y="55"/>
                    </a:lnTo>
                    <a:lnTo>
                      <a:pt x="168" y="55"/>
                    </a:lnTo>
                    <a:lnTo>
                      <a:pt x="168" y="55"/>
                    </a:lnTo>
                    <a:lnTo>
                      <a:pt x="168" y="52"/>
                    </a:lnTo>
                    <a:lnTo>
                      <a:pt x="168" y="52"/>
                    </a:lnTo>
                    <a:lnTo>
                      <a:pt x="166" y="52"/>
                    </a:lnTo>
                    <a:lnTo>
                      <a:pt x="166" y="52"/>
                    </a:lnTo>
                    <a:lnTo>
                      <a:pt x="166" y="50"/>
                    </a:lnTo>
                    <a:lnTo>
                      <a:pt x="166" y="50"/>
                    </a:lnTo>
                    <a:lnTo>
                      <a:pt x="166" y="50"/>
                    </a:lnTo>
                    <a:lnTo>
                      <a:pt x="166" y="50"/>
                    </a:lnTo>
                    <a:lnTo>
                      <a:pt x="164" y="50"/>
                    </a:lnTo>
                    <a:lnTo>
                      <a:pt x="164" y="48"/>
                    </a:lnTo>
                    <a:lnTo>
                      <a:pt x="164" y="48"/>
                    </a:lnTo>
                    <a:lnTo>
                      <a:pt x="161" y="50"/>
                    </a:lnTo>
                    <a:lnTo>
                      <a:pt x="161" y="50"/>
                    </a:lnTo>
                    <a:lnTo>
                      <a:pt x="161" y="50"/>
                    </a:lnTo>
                    <a:lnTo>
                      <a:pt x="159" y="50"/>
                    </a:lnTo>
                    <a:lnTo>
                      <a:pt x="159" y="50"/>
                    </a:lnTo>
                    <a:lnTo>
                      <a:pt x="159" y="52"/>
                    </a:lnTo>
                    <a:lnTo>
                      <a:pt x="159" y="52"/>
                    </a:lnTo>
                    <a:lnTo>
                      <a:pt x="159" y="50"/>
                    </a:lnTo>
                    <a:lnTo>
                      <a:pt x="157" y="50"/>
                    </a:lnTo>
                    <a:lnTo>
                      <a:pt x="157" y="50"/>
                    </a:lnTo>
                    <a:lnTo>
                      <a:pt x="154" y="48"/>
                    </a:lnTo>
                    <a:lnTo>
                      <a:pt x="154" y="45"/>
                    </a:lnTo>
                    <a:lnTo>
                      <a:pt x="152" y="48"/>
                    </a:lnTo>
                    <a:lnTo>
                      <a:pt x="152" y="48"/>
                    </a:lnTo>
                    <a:lnTo>
                      <a:pt x="152" y="45"/>
                    </a:lnTo>
                    <a:lnTo>
                      <a:pt x="149" y="45"/>
                    </a:lnTo>
                    <a:lnTo>
                      <a:pt x="149" y="45"/>
                    </a:lnTo>
                    <a:lnTo>
                      <a:pt x="149" y="45"/>
                    </a:lnTo>
                    <a:lnTo>
                      <a:pt x="147" y="45"/>
                    </a:lnTo>
                    <a:lnTo>
                      <a:pt x="147" y="48"/>
                    </a:lnTo>
                    <a:lnTo>
                      <a:pt x="147" y="45"/>
                    </a:lnTo>
                    <a:lnTo>
                      <a:pt x="145" y="45"/>
                    </a:lnTo>
                    <a:lnTo>
                      <a:pt x="145" y="45"/>
                    </a:lnTo>
                    <a:lnTo>
                      <a:pt x="145" y="45"/>
                    </a:lnTo>
                    <a:lnTo>
                      <a:pt x="145" y="43"/>
                    </a:lnTo>
                    <a:lnTo>
                      <a:pt x="142" y="43"/>
                    </a:lnTo>
                    <a:lnTo>
                      <a:pt x="142" y="43"/>
                    </a:lnTo>
                    <a:lnTo>
                      <a:pt x="140" y="41"/>
                    </a:lnTo>
                    <a:lnTo>
                      <a:pt x="138" y="38"/>
                    </a:lnTo>
                    <a:lnTo>
                      <a:pt x="138" y="38"/>
                    </a:lnTo>
                    <a:lnTo>
                      <a:pt x="140" y="38"/>
                    </a:lnTo>
                    <a:lnTo>
                      <a:pt x="140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5" y="36"/>
                    </a:lnTo>
                    <a:lnTo>
                      <a:pt x="135" y="36"/>
                    </a:lnTo>
                    <a:lnTo>
                      <a:pt x="131" y="31"/>
                    </a:lnTo>
                    <a:lnTo>
                      <a:pt x="131" y="31"/>
                    </a:lnTo>
                    <a:lnTo>
                      <a:pt x="128" y="29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1" y="24"/>
                    </a:lnTo>
                    <a:lnTo>
                      <a:pt x="119" y="24"/>
                    </a:lnTo>
                    <a:lnTo>
                      <a:pt x="119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14" y="22"/>
                    </a:lnTo>
                    <a:lnTo>
                      <a:pt x="114" y="22"/>
                    </a:lnTo>
                    <a:lnTo>
                      <a:pt x="112" y="24"/>
                    </a:lnTo>
                    <a:lnTo>
                      <a:pt x="112" y="24"/>
                    </a:lnTo>
                    <a:lnTo>
                      <a:pt x="112" y="22"/>
                    </a:lnTo>
                    <a:lnTo>
                      <a:pt x="109" y="22"/>
                    </a:lnTo>
                    <a:lnTo>
                      <a:pt x="109" y="19"/>
                    </a:lnTo>
                    <a:lnTo>
                      <a:pt x="109" y="19"/>
                    </a:lnTo>
                    <a:lnTo>
                      <a:pt x="112" y="17"/>
                    </a:lnTo>
                    <a:lnTo>
                      <a:pt x="112" y="14"/>
                    </a:lnTo>
                    <a:lnTo>
                      <a:pt x="109" y="14"/>
                    </a:lnTo>
                    <a:lnTo>
                      <a:pt x="109" y="14"/>
                    </a:lnTo>
                    <a:lnTo>
                      <a:pt x="107" y="14"/>
                    </a:lnTo>
                    <a:lnTo>
                      <a:pt x="107" y="12"/>
                    </a:lnTo>
                    <a:lnTo>
                      <a:pt x="107" y="10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7" y="5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102" y="5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0" y="5"/>
                    </a:lnTo>
                    <a:lnTo>
                      <a:pt x="100" y="5"/>
                    </a:lnTo>
                    <a:lnTo>
                      <a:pt x="100" y="5"/>
                    </a:lnTo>
                    <a:lnTo>
                      <a:pt x="100" y="5"/>
                    </a:lnTo>
                    <a:lnTo>
                      <a:pt x="97" y="5"/>
                    </a:lnTo>
                    <a:lnTo>
                      <a:pt x="95" y="5"/>
                    </a:lnTo>
                    <a:lnTo>
                      <a:pt x="93" y="5"/>
                    </a:lnTo>
                    <a:lnTo>
                      <a:pt x="93" y="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83" y="3"/>
                    </a:lnTo>
                    <a:lnTo>
                      <a:pt x="83" y="0"/>
                    </a:lnTo>
                    <a:lnTo>
                      <a:pt x="81" y="0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78" y="5"/>
                    </a:lnTo>
                    <a:lnTo>
                      <a:pt x="78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4" y="5"/>
                    </a:lnTo>
                    <a:lnTo>
                      <a:pt x="74" y="5"/>
                    </a:lnTo>
                    <a:lnTo>
                      <a:pt x="71" y="3"/>
                    </a:lnTo>
                    <a:lnTo>
                      <a:pt x="71" y="3"/>
                    </a:lnTo>
                    <a:lnTo>
                      <a:pt x="71" y="5"/>
                    </a:lnTo>
                    <a:lnTo>
                      <a:pt x="71" y="5"/>
                    </a:lnTo>
                    <a:lnTo>
                      <a:pt x="71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69" y="10"/>
                    </a:lnTo>
                    <a:lnTo>
                      <a:pt x="69" y="10"/>
                    </a:lnTo>
                    <a:lnTo>
                      <a:pt x="71" y="12"/>
                    </a:lnTo>
                    <a:lnTo>
                      <a:pt x="71" y="12"/>
                    </a:lnTo>
                    <a:lnTo>
                      <a:pt x="69" y="12"/>
                    </a:lnTo>
                    <a:lnTo>
                      <a:pt x="69" y="14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2" y="24"/>
                    </a:lnTo>
                    <a:lnTo>
                      <a:pt x="62" y="24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57" y="24"/>
                    </a:lnTo>
                    <a:lnTo>
                      <a:pt x="57" y="24"/>
                    </a:lnTo>
                    <a:lnTo>
                      <a:pt x="55" y="26"/>
                    </a:lnTo>
                    <a:lnTo>
                      <a:pt x="55" y="24"/>
                    </a:lnTo>
                    <a:lnTo>
                      <a:pt x="55" y="24"/>
                    </a:lnTo>
                    <a:lnTo>
                      <a:pt x="55" y="22"/>
                    </a:lnTo>
                    <a:lnTo>
                      <a:pt x="55" y="22"/>
                    </a:lnTo>
                    <a:lnTo>
                      <a:pt x="52" y="19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1" y="19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6" y="24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34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9" y="31"/>
                    </a:lnTo>
                    <a:lnTo>
                      <a:pt x="26" y="33"/>
                    </a:lnTo>
                    <a:lnTo>
                      <a:pt x="26" y="33"/>
                    </a:lnTo>
                    <a:lnTo>
                      <a:pt x="24" y="38"/>
                    </a:lnTo>
                    <a:lnTo>
                      <a:pt x="22" y="38"/>
                    </a:lnTo>
                    <a:lnTo>
                      <a:pt x="19" y="41"/>
                    </a:lnTo>
                    <a:lnTo>
                      <a:pt x="17" y="41"/>
                    </a:lnTo>
                    <a:lnTo>
                      <a:pt x="17" y="43"/>
                    </a:lnTo>
                    <a:lnTo>
                      <a:pt x="17" y="43"/>
                    </a:lnTo>
                    <a:lnTo>
                      <a:pt x="17" y="45"/>
                    </a:lnTo>
                    <a:lnTo>
                      <a:pt x="17" y="48"/>
                    </a:lnTo>
                    <a:lnTo>
                      <a:pt x="19" y="48"/>
                    </a:lnTo>
                    <a:lnTo>
                      <a:pt x="19" y="50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5" y="57"/>
                    </a:lnTo>
                    <a:lnTo>
                      <a:pt x="15" y="57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64"/>
                    </a:lnTo>
                    <a:lnTo>
                      <a:pt x="12" y="67"/>
                    </a:lnTo>
                    <a:lnTo>
                      <a:pt x="12" y="67"/>
                    </a:lnTo>
                    <a:lnTo>
                      <a:pt x="12" y="67"/>
                    </a:lnTo>
                    <a:lnTo>
                      <a:pt x="12" y="67"/>
                    </a:lnTo>
                    <a:lnTo>
                      <a:pt x="12" y="67"/>
                    </a:lnTo>
                    <a:lnTo>
                      <a:pt x="12" y="69"/>
                    </a:lnTo>
                    <a:lnTo>
                      <a:pt x="12" y="71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0" y="76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5" y="81"/>
                    </a:lnTo>
                    <a:lnTo>
                      <a:pt x="5" y="81"/>
                    </a:lnTo>
                    <a:lnTo>
                      <a:pt x="3" y="85"/>
                    </a:lnTo>
                    <a:lnTo>
                      <a:pt x="3" y="85"/>
                    </a:lnTo>
                    <a:lnTo>
                      <a:pt x="3" y="85"/>
                    </a:lnTo>
                    <a:lnTo>
                      <a:pt x="3" y="88"/>
                    </a:lnTo>
                    <a:lnTo>
                      <a:pt x="3" y="88"/>
                    </a:lnTo>
                    <a:lnTo>
                      <a:pt x="3" y="88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3" y="97"/>
                    </a:lnTo>
                    <a:lnTo>
                      <a:pt x="3" y="97"/>
                    </a:lnTo>
                    <a:lnTo>
                      <a:pt x="5" y="97"/>
                    </a:lnTo>
                    <a:lnTo>
                      <a:pt x="5" y="100"/>
                    </a:lnTo>
                    <a:lnTo>
                      <a:pt x="8" y="100"/>
                    </a:lnTo>
                    <a:lnTo>
                      <a:pt x="8" y="102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104"/>
                    </a:lnTo>
                    <a:lnTo>
                      <a:pt x="12" y="104"/>
                    </a:lnTo>
                    <a:lnTo>
                      <a:pt x="12" y="104"/>
                    </a:lnTo>
                    <a:lnTo>
                      <a:pt x="12" y="104"/>
                    </a:lnTo>
                    <a:lnTo>
                      <a:pt x="15" y="104"/>
                    </a:lnTo>
                    <a:lnTo>
                      <a:pt x="15" y="107"/>
                    </a:lnTo>
                    <a:lnTo>
                      <a:pt x="15" y="109"/>
                    </a:lnTo>
                    <a:lnTo>
                      <a:pt x="17" y="109"/>
                    </a:lnTo>
                    <a:lnTo>
                      <a:pt x="17" y="109"/>
                    </a:lnTo>
                    <a:lnTo>
                      <a:pt x="19" y="109"/>
                    </a:lnTo>
                    <a:lnTo>
                      <a:pt x="19" y="109"/>
                    </a:lnTo>
                    <a:lnTo>
                      <a:pt x="22" y="109"/>
                    </a:lnTo>
                    <a:lnTo>
                      <a:pt x="22" y="112"/>
                    </a:lnTo>
                    <a:lnTo>
                      <a:pt x="24" y="112"/>
                    </a:lnTo>
                    <a:lnTo>
                      <a:pt x="24" y="112"/>
                    </a:lnTo>
                    <a:lnTo>
                      <a:pt x="24" y="107"/>
                    </a:lnTo>
                    <a:lnTo>
                      <a:pt x="24" y="107"/>
                    </a:lnTo>
                    <a:lnTo>
                      <a:pt x="24" y="107"/>
                    </a:lnTo>
                    <a:lnTo>
                      <a:pt x="26" y="104"/>
                    </a:lnTo>
                    <a:lnTo>
                      <a:pt x="26" y="104"/>
                    </a:lnTo>
                    <a:lnTo>
                      <a:pt x="26" y="104"/>
                    </a:lnTo>
                    <a:lnTo>
                      <a:pt x="26" y="104"/>
                    </a:lnTo>
                    <a:lnTo>
                      <a:pt x="26" y="107"/>
                    </a:lnTo>
                    <a:lnTo>
                      <a:pt x="26" y="107"/>
                    </a:lnTo>
                    <a:lnTo>
                      <a:pt x="29" y="107"/>
                    </a:lnTo>
                    <a:lnTo>
                      <a:pt x="29" y="107"/>
                    </a:lnTo>
                    <a:lnTo>
                      <a:pt x="29" y="107"/>
                    </a:lnTo>
                    <a:lnTo>
                      <a:pt x="31" y="109"/>
                    </a:lnTo>
                    <a:lnTo>
                      <a:pt x="31" y="109"/>
                    </a:lnTo>
                    <a:lnTo>
                      <a:pt x="34" y="112"/>
                    </a:lnTo>
                    <a:lnTo>
                      <a:pt x="34" y="112"/>
                    </a:lnTo>
                    <a:lnTo>
                      <a:pt x="34" y="112"/>
                    </a:lnTo>
                    <a:lnTo>
                      <a:pt x="36" y="112"/>
                    </a:lnTo>
                    <a:lnTo>
                      <a:pt x="38" y="114"/>
                    </a:lnTo>
                    <a:lnTo>
                      <a:pt x="38" y="114"/>
                    </a:lnTo>
                    <a:lnTo>
                      <a:pt x="41" y="116"/>
                    </a:lnTo>
                    <a:lnTo>
                      <a:pt x="41" y="116"/>
                    </a:lnTo>
                    <a:lnTo>
                      <a:pt x="43" y="116"/>
                    </a:lnTo>
                    <a:lnTo>
                      <a:pt x="43" y="116"/>
                    </a:lnTo>
                    <a:lnTo>
                      <a:pt x="45" y="116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8" y="121"/>
                    </a:lnTo>
                    <a:lnTo>
                      <a:pt x="48" y="121"/>
                    </a:lnTo>
                    <a:lnTo>
                      <a:pt x="50" y="119"/>
                    </a:lnTo>
                    <a:lnTo>
                      <a:pt x="50" y="121"/>
                    </a:lnTo>
                    <a:lnTo>
                      <a:pt x="50" y="121"/>
                    </a:lnTo>
                    <a:lnTo>
                      <a:pt x="50" y="121"/>
                    </a:lnTo>
                    <a:lnTo>
                      <a:pt x="50" y="121"/>
                    </a:lnTo>
                    <a:lnTo>
                      <a:pt x="52" y="123"/>
                    </a:lnTo>
                    <a:lnTo>
                      <a:pt x="57" y="123"/>
                    </a:lnTo>
                    <a:lnTo>
                      <a:pt x="60" y="123"/>
                    </a:lnTo>
                    <a:lnTo>
                      <a:pt x="60" y="126"/>
                    </a:lnTo>
                    <a:lnTo>
                      <a:pt x="62" y="128"/>
                    </a:lnTo>
                    <a:lnTo>
                      <a:pt x="62" y="130"/>
                    </a:lnTo>
                    <a:lnTo>
                      <a:pt x="64" y="135"/>
                    </a:lnTo>
                    <a:lnTo>
                      <a:pt x="67" y="135"/>
                    </a:lnTo>
                    <a:lnTo>
                      <a:pt x="64" y="135"/>
                    </a:lnTo>
                    <a:lnTo>
                      <a:pt x="64" y="135"/>
                    </a:lnTo>
                    <a:lnTo>
                      <a:pt x="64" y="138"/>
                    </a:lnTo>
                    <a:lnTo>
                      <a:pt x="67" y="138"/>
                    </a:lnTo>
                    <a:lnTo>
                      <a:pt x="67" y="138"/>
                    </a:lnTo>
                    <a:lnTo>
                      <a:pt x="67" y="138"/>
                    </a:lnTo>
                    <a:lnTo>
                      <a:pt x="67" y="138"/>
                    </a:lnTo>
                    <a:lnTo>
                      <a:pt x="69" y="138"/>
                    </a:lnTo>
                    <a:lnTo>
                      <a:pt x="69" y="138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71" y="135"/>
                    </a:lnTo>
                    <a:lnTo>
                      <a:pt x="71" y="138"/>
                    </a:lnTo>
                    <a:lnTo>
                      <a:pt x="74" y="138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6" y="142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3" y="147"/>
                    </a:lnTo>
                    <a:lnTo>
                      <a:pt x="86" y="147"/>
                    </a:lnTo>
                    <a:lnTo>
                      <a:pt x="86" y="147"/>
                    </a:lnTo>
                    <a:lnTo>
                      <a:pt x="88" y="149"/>
                    </a:lnTo>
                    <a:lnTo>
                      <a:pt x="90" y="152"/>
                    </a:lnTo>
                    <a:lnTo>
                      <a:pt x="93" y="152"/>
                    </a:lnTo>
                    <a:lnTo>
                      <a:pt x="95" y="154"/>
                    </a:lnTo>
                    <a:lnTo>
                      <a:pt x="95" y="154"/>
                    </a:lnTo>
                    <a:lnTo>
                      <a:pt x="97" y="154"/>
                    </a:lnTo>
                    <a:lnTo>
                      <a:pt x="97" y="154"/>
                    </a:lnTo>
                    <a:lnTo>
                      <a:pt x="100" y="152"/>
                    </a:lnTo>
                    <a:lnTo>
                      <a:pt x="102" y="149"/>
                    </a:lnTo>
                    <a:lnTo>
                      <a:pt x="105" y="152"/>
                    </a:lnTo>
                    <a:lnTo>
                      <a:pt x="105" y="152"/>
                    </a:lnTo>
                    <a:lnTo>
                      <a:pt x="105" y="152"/>
                    </a:lnTo>
                    <a:lnTo>
                      <a:pt x="107" y="152"/>
                    </a:lnTo>
                    <a:lnTo>
                      <a:pt x="107" y="154"/>
                    </a:lnTo>
                    <a:lnTo>
                      <a:pt x="109" y="154"/>
                    </a:lnTo>
                    <a:lnTo>
                      <a:pt x="112" y="154"/>
                    </a:lnTo>
                    <a:lnTo>
                      <a:pt x="116" y="159"/>
                    </a:lnTo>
                    <a:lnTo>
                      <a:pt x="121" y="161"/>
                    </a:lnTo>
                    <a:lnTo>
                      <a:pt x="123" y="164"/>
                    </a:lnTo>
                    <a:lnTo>
                      <a:pt x="126" y="166"/>
                    </a:lnTo>
                    <a:lnTo>
                      <a:pt x="131" y="164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140" y="166"/>
                    </a:lnTo>
                    <a:lnTo>
                      <a:pt x="140" y="168"/>
                    </a:lnTo>
                    <a:lnTo>
                      <a:pt x="140" y="171"/>
                    </a:lnTo>
                    <a:lnTo>
                      <a:pt x="140" y="173"/>
                    </a:lnTo>
                    <a:lnTo>
                      <a:pt x="142" y="175"/>
                    </a:lnTo>
                    <a:lnTo>
                      <a:pt x="149" y="175"/>
                    </a:lnTo>
                    <a:lnTo>
                      <a:pt x="149" y="175"/>
                    </a:lnTo>
                    <a:lnTo>
                      <a:pt x="152" y="178"/>
                    </a:lnTo>
                    <a:lnTo>
                      <a:pt x="157" y="178"/>
                    </a:lnTo>
                    <a:lnTo>
                      <a:pt x="161" y="178"/>
                    </a:lnTo>
                    <a:lnTo>
                      <a:pt x="164" y="178"/>
                    </a:lnTo>
                    <a:lnTo>
                      <a:pt x="166" y="180"/>
                    </a:lnTo>
                    <a:lnTo>
                      <a:pt x="168" y="183"/>
                    </a:lnTo>
                    <a:lnTo>
                      <a:pt x="168" y="183"/>
                    </a:lnTo>
                    <a:lnTo>
                      <a:pt x="168" y="185"/>
                    </a:lnTo>
                    <a:lnTo>
                      <a:pt x="168" y="185"/>
                    </a:lnTo>
                    <a:lnTo>
                      <a:pt x="171" y="185"/>
                    </a:lnTo>
                    <a:lnTo>
                      <a:pt x="171" y="185"/>
                    </a:lnTo>
                    <a:lnTo>
                      <a:pt x="173" y="185"/>
                    </a:lnTo>
                    <a:lnTo>
                      <a:pt x="173" y="183"/>
                    </a:lnTo>
                    <a:lnTo>
                      <a:pt x="173" y="183"/>
                    </a:lnTo>
                    <a:lnTo>
                      <a:pt x="175" y="180"/>
                    </a:lnTo>
                    <a:lnTo>
                      <a:pt x="175" y="180"/>
                    </a:lnTo>
                    <a:lnTo>
                      <a:pt x="173" y="180"/>
                    </a:lnTo>
                    <a:lnTo>
                      <a:pt x="173" y="178"/>
                    </a:lnTo>
                    <a:lnTo>
                      <a:pt x="173" y="178"/>
                    </a:lnTo>
                    <a:lnTo>
                      <a:pt x="173" y="178"/>
                    </a:lnTo>
                    <a:lnTo>
                      <a:pt x="175" y="175"/>
                    </a:lnTo>
                    <a:lnTo>
                      <a:pt x="180" y="178"/>
                    </a:lnTo>
                    <a:lnTo>
                      <a:pt x="187" y="178"/>
                    </a:lnTo>
                    <a:lnTo>
                      <a:pt x="190" y="178"/>
                    </a:lnTo>
                    <a:lnTo>
                      <a:pt x="197" y="183"/>
                    </a:lnTo>
                    <a:lnTo>
                      <a:pt x="199" y="183"/>
                    </a:lnTo>
                    <a:lnTo>
                      <a:pt x="199" y="185"/>
                    </a:lnTo>
                    <a:lnTo>
                      <a:pt x="199" y="185"/>
                    </a:lnTo>
                    <a:lnTo>
                      <a:pt x="201" y="183"/>
                    </a:lnTo>
                    <a:lnTo>
                      <a:pt x="201" y="183"/>
                    </a:lnTo>
                    <a:lnTo>
                      <a:pt x="201" y="183"/>
                    </a:lnTo>
                    <a:lnTo>
                      <a:pt x="201" y="183"/>
                    </a:lnTo>
                    <a:lnTo>
                      <a:pt x="201" y="183"/>
                    </a:lnTo>
                    <a:lnTo>
                      <a:pt x="201" y="183"/>
                    </a:lnTo>
                    <a:lnTo>
                      <a:pt x="199" y="180"/>
                    </a:lnTo>
                    <a:lnTo>
                      <a:pt x="199" y="178"/>
                    </a:lnTo>
                    <a:lnTo>
                      <a:pt x="199" y="178"/>
                    </a:lnTo>
                    <a:lnTo>
                      <a:pt x="201" y="178"/>
                    </a:lnTo>
                    <a:lnTo>
                      <a:pt x="204" y="178"/>
                    </a:lnTo>
                    <a:lnTo>
                      <a:pt x="204" y="178"/>
                    </a:lnTo>
                    <a:lnTo>
                      <a:pt x="204" y="178"/>
                    </a:lnTo>
                    <a:lnTo>
                      <a:pt x="206" y="178"/>
                    </a:lnTo>
                    <a:lnTo>
                      <a:pt x="209" y="178"/>
                    </a:lnTo>
                    <a:lnTo>
                      <a:pt x="209" y="178"/>
                    </a:lnTo>
                    <a:lnTo>
                      <a:pt x="211" y="175"/>
                    </a:lnTo>
                    <a:lnTo>
                      <a:pt x="213" y="173"/>
                    </a:lnTo>
                    <a:lnTo>
                      <a:pt x="213" y="173"/>
                    </a:lnTo>
                    <a:lnTo>
                      <a:pt x="213" y="175"/>
                    </a:lnTo>
                    <a:lnTo>
                      <a:pt x="213" y="175"/>
                    </a:lnTo>
                    <a:lnTo>
                      <a:pt x="216" y="175"/>
                    </a:lnTo>
                    <a:lnTo>
                      <a:pt x="216" y="175"/>
                    </a:lnTo>
                    <a:lnTo>
                      <a:pt x="216" y="178"/>
                    </a:lnTo>
                    <a:lnTo>
                      <a:pt x="218" y="178"/>
                    </a:lnTo>
                    <a:lnTo>
                      <a:pt x="218" y="178"/>
                    </a:lnTo>
                    <a:lnTo>
                      <a:pt x="220" y="178"/>
                    </a:lnTo>
                    <a:lnTo>
                      <a:pt x="220" y="178"/>
                    </a:lnTo>
                    <a:lnTo>
                      <a:pt x="220" y="180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37" y="185"/>
                    </a:lnTo>
                    <a:lnTo>
                      <a:pt x="239" y="185"/>
                    </a:lnTo>
                    <a:lnTo>
                      <a:pt x="242" y="187"/>
                    </a:lnTo>
                    <a:lnTo>
                      <a:pt x="242" y="190"/>
                    </a:lnTo>
                    <a:lnTo>
                      <a:pt x="242" y="192"/>
                    </a:lnTo>
                    <a:lnTo>
                      <a:pt x="242" y="194"/>
                    </a:lnTo>
                    <a:lnTo>
                      <a:pt x="242" y="197"/>
                    </a:lnTo>
                    <a:lnTo>
                      <a:pt x="242" y="199"/>
                    </a:lnTo>
                    <a:lnTo>
                      <a:pt x="242" y="199"/>
                    </a:lnTo>
                    <a:lnTo>
                      <a:pt x="239" y="201"/>
                    </a:lnTo>
                    <a:lnTo>
                      <a:pt x="239" y="201"/>
                    </a:lnTo>
                    <a:lnTo>
                      <a:pt x="242" y="201"/>
                    </a:lnTo>
                    <a:lnTo>
                      <a:pt x="246" y="204"/>
                    </a:lnTo>
                    <a:lnTo>
                      <a:pt x="249" y="204"/>
                    </a:lnTo>
                    <a:lnTo>
                      <a:pt x="249" y="204"/>
                    </a:lnTo>
                    <a:lnTo>
                      <a:pt x="249" y="204"/>
                    </a:lnTo>
                    <a:lnTo>
                      <a:pt x="251" y="204"/>
                    </a:lnTo>
                    <a:lnTo>
                      <a:pt x="251" y="204"/>
                    </a:lnTo>
                    <a:lnTo>
                      <a:pt x="251" y="204"/>
                    </a:lnTo>
                    <a:lnTo>
                      <a:pt x="251" y="206"/>
                    </a:lnTo>
                    <a:lnTo>
                      <a:pt x="256" y="206"/>
                    </a:lnTo>
                    <a:lnTo>
                      <a:pt x="256" y="206"/>
                    </a:lnTo>
                    <a:lnTo>
                      <a:pt x="256" y="209"/>
                    </a:lnTo>
                    <a:lnTo>
                      <a:pt x="256" y="209"/>
                    </a:lnTo>
                    <a:lnTo>
                      <a:pt x="258" y="211"/>
                    </a:lnTo>
                    <a:lnTo>
                      <a:pt x="258" y="211"/>
                    </a:lnTo>
                    <a:lnTo>
                      <a:pt x="258" y="211"/>
                    </a:lnTo>
                    <a:lnTo>
                      <a:pt x="261" y="211"/>
                    </a:lnTo>
                    <a:lnTo>
                      <a:pt x="261" y="211"/>
                    </a:lnTo>
                    <a:lnTo>
                      <a:pt x="261" y="213"/>
                    </a:lnTo>
                    <a:lnTo>
                      <a:pt x="261" y="213"/>
                    </a:lnTo>
                    <a:lnTo>
                      <a:pt x="263" y="213"/>
                    </a:lnTo>
                    <a:lnTo>
                      <a:pt x="265" y="213"/>
                    </a:lnTo>
                    <a:lnTo>
                      <a:pt x="265" y="211"/>
                    </a:lnTo>
                    <a:lnTo>
                      <a:pt x="268" y="213"/>
                    </a:lnTo>
                    <a:lnTo>
                      <a:pt x="268" y="216"/>
                    </a:lnTo>
                    <a:lnTo>
                      <a:pt x="268" y="216"/>
                    </a:lnTo>
                    <a:lnTo>
                      <a:pt x="270" y="218"/>
                    </a:lnTo>
                    <a:lnTo>
                      <a:pt x="275" y="220"/>
                    </a:lnTo>
                    <a:lnTo>
                      <a:pt x="275" y="220"/>
                    </a:lnTo>
                    <a:lnTo>
                      <a:pt x="277" y="218"/>
                    </a:lnTo>
                    <a:lnTo>
                      <a:pt x="280" y="218"/>
                    </a:lnTo>
                    <a:lnTo>
                      <a:pt x="280" y="218"/>
                    </a:lnTo>
                    <a:lnTo>
                      <a:pt x="280" y="218"/>
                    </a:lnTo>
                    <a:lnTo>
                      <a:pt x="280" y="216"/>
                    </a:lnTo>
                    <a:lnTo>
                      <a:pt x="282" y="216"/>
                    </a:lnTo>
                    <a:lnTo>
                      <a:pt x="282" y="218"/>
                    </a:lnTo>
                    <a:lnTo>
                      <a:pt x="282" y="216"/>
                    </a:lnTo>
                    <a:lnTo>
                      <a:pt x="284" y="216"/>
                    </a:lnTo>
                    <a:lnTo>
                      <a:pt x="287" y="213"/>
                    </a:lnTo>
                    <a:lnTo>
                      <a:pt x="291" y="213"/>
                    </a:lnTo>
                    <a:lnTo>
                      <a:pt x="291" y="213"/>
                    </a:lnTo>
                    <a:lnTo>
                      <a:pt x="296" y="216"/>
                    </a:lnTo>
                    <a:lnTo>
                      <a:pt x="296" y="216"/>
                    </a:lnTo>
                    <a:lnTo>
                      <a:pt x="296" y="218"/>
                    </a:lnTo>
                    <a:lnTo>
                      <a:pt x="296" y="223"/>
                    </a:lnTo>
                    <a:lnTo>
                      <a:pt x="296" y="225"/>
                    </a:lnTo>
                    <a:lnTo>
                      <a:pt x="298" y="225"/>
                    </a:lnTo>
                    <a:lnTo>
                      <a:pt x="301" y="227"/>
                    </a:lnTo>
                    <a:lnTo>
                      <a:pt x="301" y="227"/>
                    </a:lnTo>
                    <a:lnTo>
                      <a:pt x="301" y="227"/>
                    </a:lnTo>
                    <a:lnTo>
                      <a:pt x="303" y="227"/>
                    </a:lnTo>
                    <a:lnTo>
                      <a:pt x="303" y="227"/>
                    </a:lnTo>
                    <a:lnTo>
                      <a:pt x="303" y="227"/>
                    </a:lnTo>
                    <a:lnTo>
                      <a:pt x="303" y="230"/>
                    </a:lnTo>
                    <a:lnTo>
                      <a:pt x="303" y="230"/>
                    </a:lnTo>
                    <a:lnTo>
                      <a:pt x="303" y="230"/>
                    </a:lnTo>
                    <a:lnTo>
                      <a:pt x="303" y="230"/>
                    </a:lnTo>
                    <a:lnTo>
                      <a:pt x="306" y="227"/>
                    </a:lnTo>
                    <a:lnTo>
                      <a:pt x="308" y="225"/>
                    </a:lnTo>
                    <a:lnTo>
                      <a:pt x="310" y="225"/>
                    </a:lnTo>
                    <a:lnTo>
                      <a:pt x="310" y="225"/>
                    </a:lnTo>
                    <a:lnTo>
                      <a:pt x="313" y="225"/>
                    </a:lnTo>
                    <a:lnTo>
                      <a:pt x="315" y="225"/>
                    </a:lnTo>
                    <a:lnTo>
                      <a:pt x="317" y="227"/>
                    </a:lnTo>
                    <a:lnTo>
                      <a:pt x="317" y="227"/>
                    </a:lnTo>
                    <a:lnTo>
                      <a:pt x="320" y="227"/>
                    </a:lnTo>
                    <a:lnTo>
                      <a:pt x="320" y="227"/>
                    </a:lnTo>
                    <a:lnTo>
                      <a:pt x="320" y="227"/>
                    </a:lnTo>
                    <a:lnTo>
                      <a:pt x="320" y="227"/>
                    </a:lnTo>
                    <a:lnTo>
                      <a:pt x="322" y="227"/>
                    </a:lnTo>
                    <a:lnTo>
                      <a:pt x="322" y="227"/>
                    </a:lnTo>
                    <a:lnTo>
                      <a:pt x="322" y="227"/>
                    </a:lnTo>
                    <a:lnTo>
                      <a:pt x="322" y="227"/>
                    </a:lnTo>
                    <a:lnTo>
                      <a:pt x="322" y="227"/>
                    </a:lnTo>
                    <a:lnTo>
                      <a:pt x="322" y="227"/>
                    </a:lnTo>
                    <a:lnTo>
                      <a:pt x="324" y="227"/>
                    </a:lnTo>
                    <a:lnTo>
                      <a:pt x="327" y="227"/>
                    </a:lnTo>
                    <a:lnTo>
                      <a:pt x="327" y="227"/>
                    </a:lnTo>
                    <a:lnTo>
                      <a:pt x="329" y="227"/>
                    </a:lnTo>
                    <a:lnTo>
                      <a:pt x="329" y="227"/>
                    </a:lnTo>
                    <a:lnTo>
                      <a:pt x="329" y="227"/>
                    </a:lnTo>
                    <a:lnTo>
                      <a:pt x="329" y="227"/>
                    </a:lnTo>
                    <a:lnTo>
                      <a:pt x="329" y="227"/>
                    </a:lnTo>
                    <a:lnTo>
                      <a:pt x="329" y="227"/>
                    </a:lnTo>
                    <a:lnTo>
                      <a:pt x="332" y="227"/>
                    </a:lnTo>
                    <a:lnTo>
                      <a:pt x="332" y="230"/>
                    </a:lnTo>
                    <a:lnTo>
                      <a:pt x="336" y="230"/>
                    </a:lnTo>
                    <a:lnTo>
                      <a:pt x="336" y="232"/>
                    </a:lnTo>
                    <a:lnTo>
                      <a:pt x="339" y="232"/>
                    </a:lnTo>
                    <a:lnTo>
                      <a:pt x="339" y="232"/>
                    </a:lnTo>
                    <a:lnTo>
                      <a:pt x="339" y="232"/>
                    </a:lnTo>
                    <a:lnTo>
                      <a:pt x="341" y="235"/>
                    </a:lnTo>
                    <a:lnTo>
                      <a:pt x="341" y="235"/>
                    </a:lnTo>
                    <a:lnTo>
                      <a:pt x="341" y="235"/>
                    </a:lnTo>
                    <a:lnTo>
                      <a:pt x="346" y="237"/>
                    </a:lnTo>
                    <a:lnTo>
                      <a:pt x="348" y="237"/>
                    </a:lnTo>
                    <a:lnTo>
                      <a:pt x="350" y="239"/>
                    </a:lnTo>
                    <a:lnTo>
                      <a:pt x="350" y="237"/>
                    </a:lnTo>
                    <a:lnTo>
                      <a:pt x="350" y="237"/>
                    </a:lnTo>
                    <a:lnTo>
                      <a:pt x="350" y="237"/>
                    </a:lnTo>
                    <a:lnTo>
                      <a:pt x="350" y="237"/>
                    </a:lnTo>
                    <a:lnTo>
                      <a:pt x="353" y="237"/>
                    </a:lnTo>
                    <a:lnTo>
                      <a:pt x="353" y="237"/>
                    </a:lnTo>
                    <a:lnTo>
                      <a:pt x="355" y="237"/>
                    </a:lnTo>
                    <a:lnTo>
                      <a:pt x="358" y="237"/>
                    </a:lnTo>
                    <a:lnTo>
                      <a:pt x="358" y="235"/>
                    </a:lnTo>
                    <a:lnTo>
                      <a:pt x="358" y="235"/>
                    </a:lnTo>
                    <a:lnTo>
                      <a:pt x="360" y="232"/>
                    </a:lnTo>
                    <a:lnTo>
                      <a:pt x="362" y="232"/>
                    </a:lnTo>
                    <a:lnTo>
                      <a:pt x="362" y="232"/>
                    </a:lnTo>
                    <a:lnTo>
                      <a:pt x="365" y="230"/>
                    </a:lnTo>
                    <a:lnTo>
                      <a:pt x="365" y="230"/>
                    </a:lnTo>
                    <a:lnTo>
                      <a:pt x="367" y="227"/>
                    </a:lnTo>
                    <a:lnTo>
                      <a:pt x="367" y="227"/>
                    </a:lnTo>
                    <a:lnTo>
                      <a:pt x="367" y="230"/>
                    </a:lnTo>
                    <a:lnTo>
                      <a:pt x="367" y="230"/>
                    </a:lnTo>
                    <a:lnTo>
                      <a:pt x="367" y="235"/>
                    </a:lnTo>
                    <a:lnTo>
                      <a:pt x="367" y="235"/>
                    </a:lnTo>
                    <a:lnTo>
                      <a:pt x="367" y="235"/>
                    </a:lnTo>
                    <a:lnTo>
                      <a:pt x="367" y="235"/>
                    </a:lnTo>
                    <a:lnTo>
                      <a:pt x="369" y="237"/>
                    </a:lnTo>
                    <a:lnTo>
                      <a:pt x="369" y="239"/>
                    </a:lnTo>
                    <a:lnTo>
                      <a:pt x="372" y="239"/>
                    </a:lnTo>
                    <a:lnTo>
                      <a:pt x="374" y="239"/>
                    </a:lnTo>
                    <a:lnTo>
                      <a:pt x="377" y="239"/>
                    </a:lnTo>
                    <a:lnTo>
                      <a:pt x="377" y="239"/>
                    </a:lnTo>
                    <a:lnTo>
                      <a:pt x="377" y="239"/>
                    </a:lnTo>
                    <a:lnTo>
                      <a:pt x="377" y="242"/>
                    </a:lnTo>
                    <a:lnTo>
                      <a:pt x="379" y="242"/>
                    </a:lnTo>
                    <a:lnTo>
                      <a:pt x="381" y="242"/>
                    </a:lnTo>
                    <a:lnTo>
                      <a:pt x="381" y="242"/>
                    </a:lnTo>
                    <a:lnTo>
                      <a:pt x="381" y="242"/>
                    </a:lnTo>
                    <a:lnTo>
                      <a:pt x="384" y="239"/>
                    </a:lnTo>
                    <a:lnTo>
                      <a:pt x="384" y="239"/>
                    </a:lnTo>
                    <a:lnTo>
                      <a:pt x="384" y="237"/>
                    </a:lnTo>
                    <a:lnTo>
                      <a:pt x="386" y="237"/>
                    </a:lnTo>
                    <a:lnTo>
                      <a:pt x="388" y="237"/>
                    </a:lnTo>
                    <a:lnTo>
                      <a:pt x="391" y="237"/>
                    </a:lnTo>
                    <a:lnTo>
                      <a:pt x="393" y="239"/>
                    </a:lnTo>
                    <a:lnTo>
                      <a:pt x="395" y="239"/>
                    </a:lnTo>
                    <a:lnTo>
                      <a:pt x="398" y="239"/>
                    </a:lnTo>
                    <a:lnTo>
                      <a:pt x="398" y="239"/>
                    </a:lnTo>
                    <a:lnTo>
                      <a:pt x="400" y="237"/>
                    </a:lnTo>
                    <a:lnTo>
                      <a:pt x="400" y="237"/>
                    </a:lnTo>
                    <a:lnTo>
                      <a:pt x="400" y="239"/>
                    </a:lnTo>
                    <a:lnTo>
                      <a:pt x="403" y="239"/>
                    </a:lnTo>
                    <a:lnTo>
                      <a:pt x="403" y="239"/>
                    </a:lnTo>
                    <a:lnTo>
                      <a:pt x="403" y="239"/>
                    </a:lnTo>
                    <a:lnTo>
                      <a:pt x="405" y="237"/>
                    </a:lnTo>
                    <a:lnTo>
                      <a:pt x="405" y="237"/>
                    </a:lnTo>
                    <a:lnTo>
                      <a:pt x="405" y="237"/>
                    </a:lnTo>
                    <a:lnTo>
                      <a:pt x="405" y="237"/>
                    </a:lnTo>
                    <a:lnTo>
                      <a:pt x="407" y="237"/>
                    </a:lnTo>
                    <a:lnTo>
                      <a:pt x="407" y="237"/>
                    </a:lnTo>
                    <a:lnTo>
                      <a:pt x="410" y="235"/>
                    </a:lnTo>
                    <a:lnTo>
                      <a:pt x="410" y="235"/>
                    </a:lnTo>
                    <a:lnTo>
                      <a:pt x="410" y="235"/>
                    </a:lnTo>
                    <a:lnTo>
                      <a:pt x="412" y="237"/>
                    </a:lnTo>
                    <a:lnTo>
                      <a:pt x="412" y="237"/>
                    </a:lnTo>
                    <a:lnTo>
                      <a:pt x="412" y="237"/>
                    </a:lnTo>
                    <a:lnTo>
                      <a:pt x="412" y="237"/>
                    </a:lnTo>
                    <a:lnTo>
                      <a:pt x="412" y="239"/>
                    </a:lnTo>
                    <a:lnTo>
                      <a:pt x="414" y="239"/>
                    </a:lnTo>
                    <a:lnTo>
                      <a:pt x="414" y="239"/>
                    </a:lnTo>
                    <a:lnTo>
                      <a:pt x="417" y="242"/>
                    </a:lnTo>
                    <a:lnTo>
                      <a:pt x="417" y="242"/>
                    </a:lnTo>
                    <a:lnTo>
                      <a:pt x="419" y="239"/>
                    </a:lnTo>
                    <a:lnTo>
                      <a:pt x="421" y="237"/>
                    </a:lnTo>
                    <a:lnTo>
                      <a:pt x="421" y="235"/>
                    </a:lnTo>
                    <a:lnTo>
                      <a:pt x="421" y="235"/>
                    </a:lnTo>
                    <a:lnTo>
                      <a:pt x="421" y="232"/>
                    </a:lnTo>
                    <a:lnTo>
                      <a:pt x="421" y="232"/>
                    </a:lnTo>
                    <a:lnTo>
                      <a:pt x="421" y="230"/>
                    </a:lnTo>
                    <a:lnTo>
                      <a:pt x="421" y="227"/>
                    </a:lnTo>
                    <a:lnTo>
                      <a:pt x="424" y="223"/>
                    </a:lnTo>
                    <a:lnTo>
                      <a:pt x="426" y="220"/>
                    </a:lnTo>
                    <a:lnTo>
                      <a:pt x="426" y="220"/>
                    </a:lnTo>
                    <a:lnTo>
                      <a:pt x="426" y="218"/>
                    </a:lnTo>
                    <a:lnTo>
                      <a:pt x="426" y="218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20F38533-1AD3-4F6D-B40A-58C3B3526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6361" y="429820"/>
                <a:ext cx="2470361" cy="1183838"/>
              </a:xfrm>
              <a:custGeom>
                <a:avLst/>
                <a:gdLst>
                  <a:gd name="T0" fmla="*/ 1681 w 1684"/>
                  <a:gd name="T1" fmla="*/ 419 h 807"/>
                  <a:gd name="T2" fmla="*/ 1653 w 1684"/>
                  <a:gd name="T3" fmla="*/ 377 h 807"/>
                  <a:gd name="T4" fmla="*/ 1584 w 1684"/>
                  <a:gd name="T5" fmla="*/ 337 h 807"/>
                  <a:gd name="T6" fmla="*/ 1471 w 1684"/>
                  <a:gd name="T7" fmla="*/ 358 h 807"/>
                  <a:gd name="T8" fmla="*/ 1513 w 1684"/>
                  <a:gd name="T9" fmla="*/ 187 h 807"/>
                  <a:gd name="T10" fmla="*/ 1400 w 1684"/>
                  <a:gd name="T11" fmla="*/ 157 h 807"/>
                  <a:gd name="T12" fmla="*/ 1326 w 1684"/>
                  <a:gd name="T13" fmla="*/ 202 h 807"/>
                  <a:gd name="T14" fmla="*/ 1241 w 1684"/>
                  <a:gd name="T15" fmla="*/ 230 h 807"/>
                  <a:gd name="T16" fmla="*/ 1177 w 1684"/>
                  <a:gd name="T17" fmla="*/ 244 h 807"/>
                  <a:gd name="T18" fmla="*/ 1099 w 1684"/>
                  <a:gd name="T19" fmla="*/ 230 h 807"/>
                  <a:gd name="T20" fmla="*/ 1057 w 1684"/>
                  <a:gd name="T21" fmla="*/ 199 h 807"/>
                  <a:gd name="T22" fmla="*/ 1019 w 1684"/>
                  <a:gd name="T23" fmla="*/ 176 h 807"/>
                  <a:gd name="T24" fmla="*/ 962 w 1684"/>
                  <a:gd name="T25" fmla="*/ 150 h 807"/>
                  <a:gd name="T26" fmla="*/ 894 w 1684"/>
                  <a:gd name="T27" fmla="*/ 147 h 807"/>
                  <a:gd name="T28" fmla="*/ 823 w 1684"/>
                  <a:gd name="T29" fmla="*/ 161 h 807"/>
                  <a:gd name="T30" fmla="*/ 763 w 1684"/>
                  <a:gd name="T31" fmla="*/ 119 h 807"/>
                  <a:gd name="T32" fmla="*/ 756 w 1684"/>
                  <a:gd name="T33" fmla="*/ 71 h 807"/>
                  <a:gd name="T34" fmla="*/ 704 w 1684"/>
                  <a:gd name="T35" fmla="*/ 50 h 807"/>
                  <a:gd name="T36" fmla="*/ 588 w 1684"/>
                  <a:gd name="T37" fmla="*/ 3 h 807"/>
                  <a:gd name="T38" fmla="*/ 551 w 1684"/>
                  <a:gd name="T39" fmla="*/ 50 h 807"/>
                  <a:gd name="T40" fmla="*/ 529 w 1684"/>
                  <a:gd name="T41" fmla="*/ 100 h 807"/>
                  <a:gd name="T42" fmla="*/ 551 w 1684"/>
                  <a:gd name="T43" fmla="*/ 145 h 807"/>
                  <a:gd name="T44" fmla="*/ 506 w 1684"/>
                  <a:gd name="T45" fmla="*/ 197 h 807"/>
                  <a:gd name="T46" fmla="*/ 458 w 1684"/>
                  <a:gd name="T47" fmla="*/ 183 h 807"/>
                  <a:gd name="T48" fmla="*/ 428 w 1684"/>
                  <a:gd name="T49" fmla="*/ 178 h 807"/>
                  <a:gd name="T50" fmla="*/ 376 w 1684"/>
                  <a:gd name="T51" fmla="*/ 173 h 807"/>
                  <a:gd name="T52" fmla="*/ 342 w 1684"/>
                  <a:gd name="T53" fmla="*/ 131 h 807"/>
                  <a:gd name="T54" fmla="*/ 260 w 1684"/>
                  <a:gd name="T55" fmla="*/ 121 h 807"/>
                  <a:gd name="T56" fmla="*/ 205 w 1684"/>
                  <a:gd name="T57" fmla="*/ 124 h 807"/>
                  <a:gd name="T58" fmla="*/ 156 w 1684"/>
                  <a:gd name="T59" fmla="*/ 159 h 807"/>
                  <a:gd name="T60" fmla="*/ 99 w 1684"/>
                  <a:gd name="T61" fmla="*/ 185 h 807"/>
                  <a:gd name="T62" fmla="*/ 85 w 1684"/>
                  <a:gd name="T63" fmla="*/ 211 h 807"/>
                  <a:gd name="T64" fmla="*/ 59 w 1684"/>
                  <a:gd name="T65" fmla="*/ 221 h 807"/>
                  <a:gd name="T66" fmla="*/ 21 w 1684"/>
                  <a:gd name="T67" fmla="*/ 235 h 807"/>
                  <a:gd name="T68" fmla="*/ 0 w 1684"/>
                  <a:gd name="T69" fmla="*/ 268 h 807"/>
                  <a:gd name="T70" fmla="*/ 14 w 1684"/>
                  <a:gd name="T71" fmla="*/ 292 h 807"/>
                  <a:gd name="T72" fmla="*/ 44 w 1684"/>
                  <a:gd name="T73" fmla="*/ 315 h 807"/>
                  <a:gd name="T74" fmla="*/ 85 w 1684"/>
                  <a:gd name="T75" fmla="*/ 334 h 807"/>
                  <a:gd name="T76" fmla="*/ 108 w 1684"/>
                  <a:gd name="T77" fmla="*/ 351 h 807"/>
                  <a:gd name="T78" fmla="*/ 137 w 1684"/>
                  <a:gd name="T79" fmla="*/ 365 h 807"/>
                  <a:gd name="T80" fmla="*/ 163 w 1684"/>
                  <a:gd name="T81" fmla="*/ 415 h 807"/>
                  <a:gd name="T82" fmla="*/ 175 w 1684"/>
                  <a:gd name="T83" fmla="*/ 445 h 807"/>
                  <a:gd name="T84" fmla="*/ 158 w 1684"/>
                  <a:gd name="T85" fmla="*/ 533 h 807"/>
                  <a:gd name="T86" fmla="*/ 191 w 1684"/>
                  <a:gd name="T87" fmla="*/ 554 h 807"/>
                  <a:gd name="T88" fmla="*/ 238 w 1684"/>
                  <a:gd name="T89" fmla="*/ 561 h 807"/>
                  <a:gd name="T90" fmla="*/ 288 w 1684"/>
                  <a:gd name="T91" fmla="*/ 564 h 807"/>
                  <a:gd name="T92" fmla="*/ 350 w 1684"/>
                  <a:gd name="T93" fmla="*/ 599 h 807"/>
                  <a:gd name="T94" fmla="*/ 402 w 1684"/>
                  <a:gd name="T95" fmla="*/ 637 h 807"/>
                  <a:gd name="T96" fmla="*/ 513 w 1684"/>
                  <a:gd name="T97" fmla="*/ 725 h 807"/>
                  <a:gd name="T98" fmla="*/ 804 w 1684"/>
                  <a:gd name="T99" fmla="*/ 779 h 807"/>
                  <a:gd name="T100" fmla="*/ 995 w 1684"/>
                  <a:gd name="T101" fmla="*/ 758 h 807"/>
                  <a:gd name="T102" fmla="*/ 1161 w 1684"/>
                  <a:gd name="T103" fmla="*/ 734 h 807"/>
                  <a:gd name="T104" fmla="*/ 1239 w 1684"/>
                  <a:gd name="T105" fmla="*/ 673 h 807"/>
                  <a:gd name="T106" fmla="*/ 1241 w 1684"/>
                  <a:gd name="T107" fmla="*/ 616 h 807"/>
                  <a:gd name="T108" fmla="*/ 1265 w 1684"/>
                  <a:gd name="T109" fmla="*/ 559 h 807"/>
                  <a:gd name="T110" fmla="*/ 1355 w 1684"/>
                  <a:gd name="T111" fmla="*/ 583 h 807"/>
                  <a:gd name="T112" fmla="*/ 1414 w 1684"/>
                  <a:gd name="T113" fmla="*/ 531 h 807"/>
                  <a:gd name="T114" fmla="*/ 1497 w 1684"/>
                  <a:gd name="T115" fmla="*/ 481 h 807"/>
                  <a:gd name="T116" fmla="*/ 1556 w 1684"/>
                  <a:gd name="T117" fmla="*/ 445 h 807"/>
                  <a:gd name="T118" fmla="*/ 1594 w 1684"/>
                  <a:gd name="T119" fmla="*/ 436 h 807"/>
                  <a:gd name="T120" fmla="*/ 1632 w 1684"/>
                  <a:gd name="T121" fmla="*/ 434 h 807"/>
                  <a:gd name="T122" fmla="*/ 1679 w 1684"/>
                  <a:gd name="T123" fmla="*/ 441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84" h="807">
                    <a:moveTo>
                      <a:pt x="1684" y="434"/>
                    </a:moveTo>
                    <a:lnTo>
                      <a:pt x="1684" y="434"/>
                    </a:lnTo>
                    <a:lnTo>
                      <a:pt x="1684" y="431"/>
                    </a:lnTo>
                    <a:lnTo>
                      <a:pt x="1684" y="431"/>
                    </a:lnTo>
                    <a:lnTo>
                      <a:pt x="1684" y="429"/>
                    </a:lnTo>
                    <a:lnTo>
                      <a:pt x="1684" y="426"/>
                    </a:lnTo>
                    <a:lnTo>
                      <a:pt x="1684" y="426"/>
                    </a:lnTo>
                    <a:lnTo>
                      <a:pt x="1684" y="426"/>
                    </a:lnTo>
                    <a:lnTo>
                      <a:pt x="1684" y="424"/>
                    </a:lnTo>
                    <a:lnTo>
                      <a:pt x="1684" y="424"/>
                    </a:lnTo>
                    <a:lnTo>
                      <a:pt x="1684" y="424"/>
                    </a:lnTo>
                    <a:lnTo>
                      <a:pt x="1684" y="424"/>
                    </a:lnTo>
                    <a:lnTo>
                      <a:pt x="1684" y="424"/>
                    </a:lnTo>
                    <a:lnTo>
                      <a:pt x="1681" y="424"/>
                    </a:lnTo>
                    <a:lnTo>
                      <a:pt x="1681" y="422"/>
                    </a:lnTo>
                    <a:lnTo>
                      <a:pt x="1684" y="422"/>
                    </a:lnTo>
                    <a:lnTo>
                      <a:pt x="1684" y="422"/>
                    </a:lnTo>
                    <a:lnTo>
                      <a:pt x="1684" y="422"/>
                    </a:lnTo>
                    <a:lnTo>
                      <a:pt x="1684" y="419"/>
                    </a:lnTo>
                    <a:lnTo>
                      <a:pt x="1681" y="419"/>
                    </a:lnTo>
                    <a:lnTo>
                      <a:pt x="1681" y="419"/>
                    </a:lnTo>
                    <a:lnTo>
                      <a:pt x="1681" y="419"/>
                    </a:lnTo>
                    <a:lnTo>
                      <a:pt x="1681" y="419"/>
                    </a:lnTo>
                    <a:lnTo>
                      <a:pt x="1681" y="419"/>
                    </a:lnTo>
                    <a:lnTo>
                      <a:pt x="1679" y="417"/>
                    </a:lnTo>
                    <a:lnTo>
                      <a:pt x="1679" y="417"/>
                    </a:lnTo>
                    <a:lnTo>
                      <a:pt x="1679" y="417"/>
                    </a:lnTo>
                    <a:lnTo>
                      <a:pt x="1676" y="415"/>
                    </a:lnTo>
                    <a:lnTo>
                      <a:pt x="1676" y="415"/>
                    </a:lnTo>
                    <a:lnTo>
                      <a:pt x="1676" y="412"/>
                    </a:lnTo>
                    <a:lnTo>
                      <a:pt x="1676" y="412"/>
                    </a:lnTo>
                    <a:lnTo>
                      <a:pt x="1676" y="412"/>
                    </a:lnTo>
                    <a:lnTo>
                      <a:pt x="1676" y="408"/>
                    </a:lnTo>
                    <a:lnTo>
                      <a:pt x="1676" y="405"/>
                    </a:lnTo>
                    <a:lnTo>
                      <a:pt x="1674" y="403"/>
                    </a:lnTo>
                    <a:lnTo>
                      <a:pt x="1672" y="400"/>
                    </a:lnTo>
                    <a:lnTo>
                      <a:pt x="1669" y="396"/>
                    </a:lnTo>
                    <a:lnTo>
                      <a:pt x="1667" y="396"/>
                    </a:lnTo>
                    <a:lnTo>
                      <a:pt x="1665" y="393"/>
                    </a:lnTo>
                    <a:lnTo>
                      <a:pt x="1662" y="393"/>
                    </a:lnTo>
                    <a:lnTo>
                      <a:pt x="1662" y="391"/>
                    </a:lnTo>
                    <a:lnTo>
                      <a:pt x="1662" y="391"/>
                    </a:lnTo>
                    <a:lnTo>
                      <a:pt x="1660" y="389"/>
                    </a:lnTo>
                    <a:lnTo>
                      <a:pt x="1653" y="382"/>
                    </a:lnTo>
                    <a:lnTo>
                      <a:pt x="1650" y="382"/>
                    </a:lnTo>
                    <a:lnTo>
                      <a:pt x="1650" y="379"/>
                    </a:lnTo>
                    <a:lnTo>
                      <a:pt x="1653" y="379"/>
                    </a:lnTo>
                    <a:lnTo>
                      <a:pt x="1653" y="377"/>
                    </a:lnTo>
                    <a:lnTo>
                      <a:pt x="1653" y="377"/>
                    </a:lnTo>
                    <a:lnTo>
                      <a:pt x="1650" y="377"/>
                    </a:lnTo>
                    <a:lnTo>
                      <a:pt x="1650" y="374"/>
                    </a:lnTo>
                    <a:lnTo>
                      <a:pt x="1643" y="372"/>
                    </a:lnTo>
                    <a:lnTo>
                      <a:pt x="1643" y="372"/>
                    </a:lnTo>
                    <a:lnTo>
                      <a:pt x="1643" y="372"/>
                    </a:lnTo>
                    <a:lnTo>
                      <a:pt x="1643" y="370"/>
                    </a:lnTo>
                    <a:lnTo>
                      <a:pt x="1641" y="365"/>
                    </a:lnTo>
                    <a:lnTo>
                      <a:pt x="1641" y="363"/>
                    </a:lnTo>
                    <a:lnTo>
                      <a:pt x="1641" y="363"/>
                    </a:lnTo>
                    <a:lnTo>
                      <a:pt x="1639" y="360"/>
                    </a:lnTo>
                    <a:lnTo>
                      <a:pt x="1634" y="360"/>
                    </a:lnTo>
                    <a:lnTo>
                      <a:pt x="1624" y="355"/>
                    </a:lnTo>
                    <a:lnTo>
                      <a:pt x="1622" y="351"/>
                    </a:lnTo>
                    <a:lnTo>
                      <a:pt x="1615" y="341"/>
                    </a:lnTo>
                    <a:lnTo>
                      <a:pt x="1613" y="339"/>
                    </a:lnTo>
                    <a:lnTo>
                      <a:pt x="1608" y="337"/>
                    </a:lnTo>
                    <a:lnTo>
                      <a:pt x="1598" y="337"/>
                    </a:lnTo>
                    <a:lnTo>
                      <a:pt x="1596" y="337"/>
                    </a:lnTo>
                    <a:lnTo>
                      <a:pt x="1594" y="334"/>
                    </a:lnTo>
                    <a:lnTo>
                      <a:pt x="1594" y="334"/>
                    </a:lnTo>
                    <a:lnTo>
                      <a:pt x="1591" y="334"/>
                    </a:lnTo>
                    <a:lnTo>
                      <a:pt x="1587" y="334"/>
                    </a:lnTo>
                    <a:lnTo>
                      <a:pt x="1584" y="337"/>
                    </a:lnTo>
                    <a:lnTo>
                      <a:pt x="1582" y="337"/>
                    </a:lnTo>
                    <a:lnTo>
                      <a:pt x="1575" y="334"/>
                    </a:lnTo>
                    <a:lnTo>
                      <a:pt x="1572" y="337"/>
                    </a:lnTo>
                    <a:lnTo>
                      <a:pt x="1570" y="337"/>
                    </a:lnTo>
                    <a:lnTo>
                      <a:pt x="1558" y="353"/>
                    </a:lnTo>
                    <a:lnTo>
                      <a:pt x="1556" y="355"/>
                    </a:lnTo>
                    <a:lnTo>
                      <a:pt x="1553" y="358"/>
                    </a:lnTo>
                    <a:lnTo>
                      <a:pt x="1553" y="360"/>
                    </a:lnTo>
                    <a:lnTo>
                      <a:pt x="1551" y="363"/>
                    </a:lnTo>
                    <a:lnTo>
                      <a:pt x="1549" y="363"/>
                    </a:lnTo>
                    <a:lnTo>
                      <a:pt x="1535" y="351"/>
                    </a:lnTo>
                    <a:lnTo>
                      <a:pt x="1535" y="351"/>
                    </a:lnTo>
                    <a:lnTo>
                      <a:pt x="1530" y="348"/>
                    </a:lnTo>
                    <a:lnTo>
                      <a:pt x="1523" y="346"/>
                    </a:lnTo>
                    <a:lnTo>
                      <a:pt x="1523" y="346"/>
                    </a:lnTo>
                    <a:lnTo>
                      <a:pt x="1518" y="346"/>
                    </a:lnTo>
                    <a:lnTo>
                      <a:pt x="1506" y="348"/>
                    </a:lnTo>
                    <a:lnTo>
                      <a:pt x="1501" y="348"/>
                    </a:lnTo>
                    <a:lnTo>
                      <a:pt x="1492" y="346"/>
                    </a:lnTo>
                    <a:lnTo>
                      <a:pt x="1490" y="348"/>
                    </a:lnTo>
                    <a:lnTo>
                      <a:pt x="1483" y="351"/>
                    </a:lnTo>
                    <a:lnTo>
                      <a:pt x="1478" y="358"/>
                    </a:lnTo>
                    <a:lnTo>
                      <a:pt x="1475" y="360"/>
                    </a:lnTo>
                    <a:lnTo>
                      <a:pt x="1471" y="358"/>
                    </a:lnTo>
                    <a:lnTo>
                      <a:pt x="1459" y="344"/>
                    </a:lnTo>
                    <a:lnTo>
                      <a:pt x="1456" y="344"/>
                    </a:lnTo>
                    <a:lnTo>
                      <a:pt x="1456" y="341"/>
                    </a:lnTo>
                    <a:lnTo>
                      <a:pt x="1456" y="337"/>
                    </a:lnTo>
                    <a:lnTo>
                      <a:pt x="1454" y="327"/>
                    </a:lnTo>
                    <a:lnTo>
                      <a:pt x="1454" y="325"/>
                    </a:lnTo>
                    <a:lnTo>
                      <a:pt x="1454" y="325"/>
                    </a:lnTo>
                    <a:lnTo>
                      <a:pt x="1468" y="318"/>
                    </a:lnTo>
                    <a:lnTo>
                      <a:pt x="1468" y="318"/>
                    </a:lnTo>
                    <a:lnTo>
                      <a:pt x="1468" y="315"/>
                    </a:lnTo>
                    <a:lnTo>
                      <a:pt x="1468" y="299"/>
                    </a:lnTo>
                    <a:lnTo>
                      <a:pt x="1468" y="296"/>
                    </a:lnTo>
                    <a:lnTo>
                      <a:pt x="1468" y="296"/>
                    </a:lnTo>
                    <a:lnTo>
                      <a:pt x="1468" y="294"/>
                    </a:lnTo>
                    <a:lnTo>
                      <a:pt x="1480" y="275"/>
                    </a:lnTo>
                    <a:lnTo>
                      <a:pt x="1483" y="273"/>
                    </a:lnTo>
                    <a:lnTo>
                      <a:pt x="1483" y="270"/>
                    </a:lnTo>
                    <a:lnTo>
                      <a:pt x="1480" y="268"/>
                    </a:lnTo>
                    <a:lnTo>
                      <a:pt x="1480" y="268"/>
                    </a:lnTo>
                    <a:lnTo>
                      <a:pt x="1492" y="242"/>
                    </a:lnTo>
                    <a:lnTo>
                      <a:pt x="1504" y="218"/>
                    </a:lnTo>
                    <a:lnTo>
                      <a:pt x="1504" y="216"/>
                    </a:lnTo>
                    <a:lnTo>
                      <a:pt x="1516" y="190"/>
                    </a:lnTo>
                    <a:lnTo>
                      <a:pt x="1513" y="187"/>
                    </a:lnTo>
                    <a:lnTo>
                      <a:pt x="1511" y="185"/>
                    </a:lnTo>
                    <a:lnTo>
                      <a:pt x="1509" y="183"/>
                    </a:lnTo>
                    <a:lnTo>
                      <a:pt x="1494" y="178"/>
                    </a:lnTo>
                    <a:lnTo>
                      <a:pt x="1490" y="176"/>
                    </a:lnTo>
                    <a:lnTo>
                      <a:pt x="1487" y="176"/>
                    </a:lnTo>
                    <a:lnTo>
                      <a:pt x="1483" y="176"/>
                    </a:lnTo>
                    <a:lnTo>
                      <a:pt x="1466" y="185"/>
                    </a:lnTo>
                    <a:lnTo>
                      <a:pt x="1464" y="187"/>
                    </a:lnTo>
                    <a:lnTo>
                      <a:pt x="1464" y="187"/>
                    </a:lnTo>
                    <a:lnTo>
                      <a:pt x="1456" y="185"/>
                    </a:lnTo>
                    <a:lnTo>
                      <a:pt x="1454" y="185"/>
                    </a:lnTo>
                    <a:lnTo>
                      <a:pt x="1452" y="185"/>
                    </a:lnTo>
                    <a:lnTo>
                      <a:pt x="1449" y="185"/>
                    </a:lnTo>
                    <a:lnTo>
                      <a:pt x="1447" y="185"/>
                    </a:lnTo>
                    <a:lnTo>
                      <a:pt x="1447" y="185"/>
                    </a:lnTo>
                    <a:lnTo>
                      <a:pt x="1438" y="178"/>
                    </a:lnTo>
                    <a:lnTo>
                      <a:pt x="1430" y="171"/>
                    </a:lnTo>
                    <a:lnTo>
                      <a:pt x="1430" y="169"/>
                    </a:lnTo>
                    <a:lnTo>
                      <a:pt x="1428" y="166"/>
                    </a:lnTo>
                    <a:lnTo>
                      <a:pt x="1428" y="166"/>
                    </a:lnTo>
                    <a:lnTo>
                      <a:pt x="1426" y="164"/>
                    </a:lnTo>
                    <a:lnTo>
                      <a:pt x="1414" y="157"/>
                    </a:lnTo>
                    <a:lnTo>
                      <a:pt x="1409" y="157"/>
                    </a:lnTo>
                    <a:lnTo>
                      <a:pt x="1400" y="157"/>
                    </a:lnTo>
                    <a:lnTo>
                      <a:pt x="1397" y="157"/>
                    </a:lnTo>
                    <a:lnTo>
                      <a:pt x="1393" y="154"/>
                    </a:lnTo>
                    <a:lnTo>
                      <a:pt x="1390" y="154"/>
                    </a:lnTo>
                    <a:lnTo>
                      <a:pt x="1386" y="157"/>
                    </a:lnTo>
                    <a:lnTo>
                      <a:pt x="1381" y="159"/>
                    </a:lnTo>
                    <a:lnTo>
                      <a:pt x="1378" y="161"/>
                    </a:lnTo>
                    <a:lnTo>
                      <a:pt x="1376" y="161"/>
                    </a:lnTo>
                    <a:lnTo>
                      <a:pt x="1374" y="164"/>
                    </a:lnTo>
                    <a:lnTo>
                      <a:pt x="1374" y="164"/>
                    </a:lnTo>
                    <a:lnTo>
                      <a:pt x="1367" y="171"/>
                    </a:lnTo>
                    <a:lnTo>
                      <a:pt x="1367" y="171"/>
                    </a:lnTo>
                    <a:lnTo>
                      <a:pt x="1364" y="171"/>
                    </a:lnTo>
                    <a:lnTo>
                      <a:pt x="1362" y="171"/>
                    </a:lnTo>
                    <a:lnTo>
                      <a:pt x="1362" y="171"/>
                    </a:lnTo>
                    <a:lnTo>
                      <a:pt x="1352" y="176"/>
                    </a:lnTo>
                    <a:lnTo>
                      <a:pt x="1350" y="178"/>
                    </a:lnTo>
                    <a:lnTo>
                      <a:pt x="1350" y="178"/>
                    </a:lnTo>
                    <a:lnTo>
                      <a:pt x="1345" y="180"/>
                    </a:lnTo>
                    <a:lnTo>
                      <a:pt x="1345" y="180"/>
                    </a:lnTo>
                    <a:lnTo>
                      <a:pt x="1343" y="183"/>
                    </a:lnTo>
                    <a:lnTo>
                      <a:pt x="1333" y="190"/>
                    </a:lnTo>
                    <a:lnTo>
                      <a:pt x="1331" y="192"/>
                    </a:lnTo>
                    <a:lnTo>
                      <a:pt x="1331" y="195"/>
                    </a:lnTo>
                    <a:lnTo>
                      <a:pt x="1326" y="202"/>
                    </a:lnTo>
                    <a:lnTo>
                      <a:pt x="1326" y="204"/>
                    </a:lnTo>
                    <a:lnTo>
                      <a:pt x="1326" y="204"/>
                    </a:lnTo>
                    <a:lnTo>
                      <a:pt x="1326" y="206"/>
                    </a:lnTo>
                    <a:lnTo>
                      <a:pt x="1326" y="209"/>
                    </a:lnTo>
                    <a:lnTo>
                      <a:pt x="1324" y="209"/>
                    </a:lnTo>
                    <a:lnTo>
                      <a:pt x="1322" y="209"/>
                    </a:lnTo>
                    <a:lnTo>
                      <a:pt x="1322" y="211"/>
                    </a:lnTo>
                    <a:lnTo>
                      <a:pt x="1319" y="211"/>
                    </a:lnTo>
                    <a:lnTo>
                      <a:pt x="1319" y="211"/>
                    </a:lnTo>
                    <a:lnTo>
                      <a:pt x="1315" y="213"/>
                    </a:lnTo>
                    <a:lnTo>
                      <a:pt x="1310" y="216"/>
                    </a:lnTo>
                    <a:lnTo>
                      <a:pt x="1307" y="218"/>
                    </a:lnTo>
                    <a:lnTo>
                      <a:pt x="1307" y="218"/>
                    </a:lnTo>
                    <a:lnTo>
                      <a:pt x="1305" y="218"/>
                    </a:lnTo>
                    <a:lnTo>
                      <a:pt x="1300" y="216"/>
                    </a:lnTo>
                    <a:lnTo>
                      <a:pt x="1296" y="213"/>
                    </a:lnTo>
                    <a:lnTo>
                      <a:pt x="1293" y="213"/>
                    </a:lnTo>
                    <a:lnTo>
                      <a:pt x="1277" y="221"/>
                    </a:lnTo>
                    <a:lnTo>
                      <a:pt x="1272" y="223"/>
                    </a:lnTo>
                    <a:lnTo>
                      <a:pt x="1253" y="225"/>
                    </a:lnTo>
                    <a:lnTo>
                      <a:pt x="1251" y="225"/>
                    </a:lnTo>
                    <a:lnTo>
                      <a:pt x="1244" y="230"/>
                    </a:lnTo>
                    <a:lnTo>
                      <a:pt x="1244" y="230"/>
                    </a:lnTo>
                    <a:lnTo>
                      <a:pt x="1241" y="230"/>
                    </a:lnTo>
                    <a:lnTo>
                      <a:pt x="1239" y="230"/>
                    </a:lnTo>
                    <a:lnTo>
                      <a:pt x="1237" y="228"/>
                    </a:lnTo>
                    <a:lnTo>
                      <a:pt x="1237" y="228"/>
                    </a:lnTo>
                    <a:lnTo>
                      <a:pt x="1234" y="228"/>
                    </a:lnTo>
                    <a:lnTo>
                      <a:pt x="1234" y="228"/>
                    </a:lnTo>
                    <a:lnTo>
                      <a:pt x="1232" y="230"/>
                    </a:lnTo>
                    <a:lnTo>
                      <a:pt x="1232" y="230"/>
                    </a:lnTo>
                    <a:lnTo>
                      <a:pt x="1225" y="235"/>
                    </a:lnTo>
                    <a:lnTo>
                      <a:pt x="1215" y="240"/>
                    </a:lnTo>
                    <a:lnTo>
                      <a:pt x="1208" y="244"/>
                    </a:lnTo>
                    <a:lnTo>
                      <a:pt x="1203" y="247"/>
                    </a:lnTo>
                    <a:lnTo>
                      <a:pt x="1201" y="247"/>
                    </a:lnTo>
                    <a:lnTo>
                      <a:pt x="1199" y="247"/>
                    </a:lnTo>
                    <a:lnTo>
                      <a:pt x="1196" y="244"/>
                    </a:lnTo>
                    <a:lnTo>
                      <a:pt x="1192" y="242"/>
                    </a:lnTo>
                    <a:lnTo>
                      <a:pt x="1189" y="242"/>
                    </a:lnTo>
                    <a:lnTo>
                      <a:pt x="1187" y="242"/>
                    </a:lnTo>
                    <a:lnTo>
                      <a:pt x="1184" y="237"/>
                    </a:lnTo>
                    <a:lnTo>
                      <a:pt x="1184" y="237"/>
                    </a:lnTo>
                    <a:lnTo>
                      <a:pt x="1184" y="237"/>
                    </a:lnTo>
                    <a:lnTo>
                      <a:pt x="1182" y="240"/>
                    </a:lnTo>
                    <a:lnTo>
                      <a:pt x="1182" y="242"/>
                    </a:lnTo>
                    <a:lnTo>
                      <a:pt x="1180" y="242"/>
                    </a:lnTo>
                    <a:lnTo>
                      <a:pt x="1177" y="244"/>
                    </a:lnTo>
                    <a:lnTo>
                      <a:pt x="1175" y="244"/>
                    </a:lnTo>
                    <a:lnTo>
                      <a:pt x="1161" y="240"/>
                    </a:lnTo>
                    <a:lnTo>
                      <a:pt x="1156" y="240"/>
                    </a:lnTo>
                    <a:lnTo>
                      <a:pt x="1156" y="240"/>
                    </a:lnTo>
                    <a:lnTo>
                      <a:pt x="1154" y="237"/>
                    </a:lnTo>
                    <a:lnTo>
                      <a:pt x="1151" y="235"/>
                    </a:lnTo>
                    <a:lnTo>
                      <a:pt x="1140" y="237"/>
                    </a:lnTo>
                    <a:lnTo>
                      <a:pt x="1140" y="235"/>
                    </a:lnTo>
                    <a:lnTo>
                      <a:pt x="1137" y="235"/>
                    </a:lnTo>
                    <a:lnTo>
                      <a:pt x="1137" y="235"/>
                    </a:lnTo>
                    <a:lnTo>
                      <a:pt x="1137" y="232"/>
                    </a:lnTo>
                    <a:lnTo>
                      <a:pt x="1137" y="232"/>
                    </a:lnTo>
                    <a:lnTo>
                      <a:pt x="1137" y="232"/>
                    </a:lnTo>
                    <a:lnTo>
                      <a:pt x="1135" y="232"/>
                    </a:lnTo>
                    <a:lnTo>
                      <a:pt x="1132" y="232"/>
                    </a:lnTo>
                    <a:lnTo>
                      <a:pt x="1130" y="230"/>
                    </a:lnTo>
                    <a:lnTo>
                      <a:pt x="1130" y="230"/>
                    </a:lnTo>
                    <a:lnTo>
                      <a:pt x="1128" y="230"/>
                    </a:lnTo>
                    <a:lnTo>
                      <a:pt x="1121" y="230"/>
                    </a:lnTo>
                    <a:lnTo>
                      <a:pt x="1116" y="230"/>
                    </a:lnTo>
                    <a:lnTo>
                      <a:pt x="1114" y="230"/>
                    </a:lnTo>
                    <a:lnTo>
                      <a:pt x="1109" y="230"/>
                    </a:lnTo>
                    <a:lnTo>
                      <a:pt x="1106" y="230"/>
                    </a:lnTo>
                    <a:lnTo>
                      <a:pt x="1099" y="230"/>
                    </a:lnTo>
                    <a:lnTo>
                      <a:pt x="1092" y="230"/>
                    </a:lnTo>
                    <a:lnTo>
                      <a:pt x="1090" y="230"/>
                    </a:lnTo>
                    <a:lnTo>
                      <a:pt x="1088" y="230"/>
                    </a:lnTo>
                    <a:lnTo>
                      <a:pt x="1085" y="228"/>
                    </a:lnTo>
                    <a:lnTo>
                      <a:pt x="1078" y="223"/>
                    </a:lnTo>
                    <a:lnTo>
                      <a:pt x="1076" y="218"/>
                    </a:lnTo>
                    <a:lnTo>
                      <a:pt x="1076" y="218"/>
                    </a:lnTo>
                    <a:lnTo>
                      <a:pt x="1073" y="216"/>
                    </a:lnTo>
                    <a:lnTo>
                      <a:pt x="1073" y="216"/>
                    </a:lnTo>
                    <a:lnTo>
                      <a:pt x="1073" y="213"/>
                    </a:lnTo>
                    <a:lnTo>
                      <a:pt x="1071" y="213"/>
                    </a:lnTo>
                    <a:lnTo>
                      <a:pt x="1066" y="213"/>
                    </a:lnTo>
                    <a:lnTo>
                      <a:pt x="1066" y="213"/>
                    </a:lnTo>
                    <a:lnTo>
                      <a:pt x="1062" y="209"/>
                    </a:lnTo>
                    <a:lnTo>
                      <a:pt x="1062" y="209"/>
                    </a:lnTo>
                    <a:lnTo>
                      <a:pt x="1062" y="206"/>
                    </a:lnTo>
                    <a:lnTo>
                      <a:pt x="1062" y="206"/>
                    </a:lnTo>
                    <a:lnTo>
                      <a:pt x="1062" y="204"/>
                    </a:lnTo>
                    <a:lnTo>
                      <a:pt x="1062" y="204"/>
                    </a:lnTo>
                    <a:lnTo>
                      <a:pt x="1059" y="204"/>
                    </a:lnTo>
                    <a:lnTo>
                      <a:pt x="1057" y="204"/>
                    </a:lnTo>
                    <a:lnTo>
                      <a:pt x="1057" y="204"/>
                    </a:lnTo>
                    <a:lnTo>
                      <a:pt x="1057" y="202"/>
                    </a:lnTo>
                    <a:lnTo>
                      <a:pt x="1057" y="199"/>
                    </a:lnTo>
                    <a:lnTo>
                      <a:pt x="1059" y="199"/>
                    </a:lnTo>
                    <a:lnTo>
                      <a:pt x="1059" y="197"/>
                    </a:lnTo>
                    <a:lnTo>
                      <a:pt x="1057" y="195"/>
                    </a:lnTo>
                    <a:lnTo>
                      <a:pt x="1057" y="190"/>
                    </a:lnTo>
                    <a:lnTo>
                      <a:pt x="1057" y="187"/>
                    </a:lnTo>
                    <a:lnTo>
                      <a:pt x="1057" y="187"/>
                    </a:lnTo>
                    <a:lnTo>
                      <a:pt x="1057" y="185"/>
                    </a:lnTo>
                    <a:lnTo>
                      <a:pt x="1059" y="185"/>
                    </a:lnTo>
                    <a:lnTo>
                      <a:pt x="1059" y="183"/>
                    </a:lnTo>
                    <a:lnTo>
                      <a:pt x="1057" y="183"/>
                    </a:lnTo>
                    <a:lnTo>
                      <a:pt x="1054" y="183"/>
                    </a:lnTo>
                    <a:lnTo>
                      <a:pt x="1052" y="180"/>
                    </a:lnTo>
                    <a:lnTo>
                      <a:pt x="1052" y="180"/>
                    </a:lnTo>
                    <a:lnTo>
                      <a:pt x="1050" y="180"/>
                    </a:lnTo>
                    <a:lnTo>
                      <a:pt x="1050" y="180"/>
                    </a:lnTo>
                    <a:lnTo>
                      <a:pt x="1047" y="180"/>
                    </a:lnTo>
                    <a:lnTo>
                      <a:pt x="1047" y="178"/>
                    </a:lnTo>
                    <a:lnTo>
                      <a:pt x="1047" y="178"/>
                    </a:lnTo>
                    <a:lnTo>
                      <a:pt x="1028" y="178"/>
                    </a:lnTo>
                    <a:lnTo>
                      <a:pt x="1024" y="176"/>
                    </a:lnTo>
                    <a:lnTo>
                      <a:pt x="1024" y="176"/>
                    </a:lnTo>
                    <a:lnTo>
                      <a:pt x="1021" y="176"/>
                    </a:lnTo>
                    <a:lnTo>
                      <a:pt x="1019" y="176"/>
                    </a:lnTo>
                    <a:lnTo>
                      <a:pt x="1019" y="176"/>
                    </a:lnTo>
                    <a:lnTo>
                      <a:pt x="1017" y="176"/>
                    </a:lnTo>
                    <a:lnTo>
                      <a:pt x="1014" y="173"/>
                    </a:lnTo>
                    <a:lnTo>
                      <a:pt x="1014" y="171"/>
                    </a:lnTo>
                    <a:lnTo>
                      <a:pt x="1012" y="171"/>
                    </a:lnTo>
                    <a:lnTo>
                      <a:pt x="1012" y="171"/>
                    </a:lnTo>
                    <a:lnTo>
                      <a:pt x="1012" y="169"/>
                    </a:lnTo>
                    <a:lnTo>
                      <a:pt x="1009" y="169"/>
                    </a:lnTo>
                    <a:lnTo>
                      <a:pt x="1009" y="166"/>
                    </a:lnTo>
                    <a:lnTo>
                      <a:pt x="1009" y="166"/>
                    </a:lnTo>
                    <a:lnTo>
                      <a:pt x="1009" y="166"/>
                    </a:lnTo>
                    <a:lnTo>
                      <a:pt x="1007" y="164"/>
                    </a:lnTo>
                    <a:lnTo>
                      <a:pt x="1007" y="161"/>
                    </a:lnTo>
                    <a:lnTo>
                      <a:pt x="1007" y="161"/>
                    </a:lnTo>
                    <a:lnTo>
                      <a:pt x="1005" y="159"/>
                    </a:lnTo>
                    <a:lnTo>
                      <a:pt x="998" y="152"/>
                    </a:lnTo>
                    <a:lnTo>
                      <a:pt x="995" y="152"/>
                    </a:lnTo>
                    <a:lnTo>
                      <a:pt x="991" y="150"/>
                    </a:lnTo>
                    <a:lnTo>
                      <a:pt x="983" y="150"/>
                    </a:lnTo>
                    <a:lnTo>
                      <a:pt x="979" y="150"/>
                    </a:lnTo>
                    <a:lnTo>
                      <a:pt x="969" y="152"/>
                    </a:lnTo>
                    <a:lnTo>
                      <a:pt x="967" y="152"/>
                    </a:lnTo>
                    <a:lnTo>
                      <a:pt x="967" y="152"/>
                    </a:lnTo>
                    <a:lnTo>
                      <a:pt x="965" y="150"/>
                    </a:lnTo>
                    <a:lnTo>
                      <a:pt x="962" y="150"/>
                    </a:lnTo>
                    <a:lnTo>
                      <a:pt x="960" y="150"/>
                    </a:lnTo>
                    <a:lnTo>
                      <a:pt x="957" y="150"/>
                    </a:lnTo>
                    <a:lnTo>
                      <a:pt x="957" y="147"/>
                    </a:lnTo>
                    <a:lnTo>
                      <a:pt x="957" y="147"/>
                    </a:lnTo>
                    <a:lnTo>
                      <a:pt x="957" y="147"/>
                    </a:lnTo>
                    <a:lnTo>
                      <a:pt x="957" y="147"/>
                    </a:lnTo>
                    <a:lnTo>
                      <a:pt x="955" y="145"/>
                    </a:lnTo>
                    <a:lnTo>
                      <a:pt x="953" y="142"/>
                    </a:lnTo>
                    <a:lnTo>
                      <a:pt x="950" y="142"/>
                    </a:lnTo>
                    <a:lnTo>
                      <a:pt x="948" y="142"/>
                    </a:lnTo>
                    <a:lnTo>
                      <a:pt x="946" y="142"/>
                    </a:lnTo>
                    <a:lnTo>
                      <a:pt x="943" y="142"/>
                    </a:lnTo>
                    <a:lnTo>
                      <a:pt x="936" y="142"/>
                    </a:lnTo>
                    <a:lnTo>
                      <a:pt x="920" y="138"/>
                    </a:lnTo>
                    <a:lnTo>
                      <a:pt x="917" y="138"/>
                    </a:lnTo>
                    <a:lnTo>
                      <a:pt x="917" y="140"/>
                    </a:lnTo>
                    <a:lnTo>
                      <a:pt x="910" y="145"/>
                    </a:lnTo>
                    <a:lnTo>
                      <a:pt x="910" y="145"/>
                    </a:lnTo>
                    <a:lnTo>
                      <a:pt x="908" y="145"/>
                    </a:lnTo>
                    <a:lnTo>
                      <a:pt x="905" y="145"/>
                    </a:lnTo>
                    <a:lnTo>
                      <a:pt x="901" y="145"/>
                    </a:lnTo>
                    <a:lnTo>
                      <a:pt x="898" y="145"/>
                    </a:lnTo>
                    <a:lnTo>
                      <a:pt x="898" y="145"/>
                    </a:lnTo>
                    <a:lnTo>
                      <a:pt x="894" y="147"/>
                    </a:lnTo>
                    <a:lnTo>
                      <a:pt x="894" y="147"/>
                    </a:lnTo>
                    <a:lnTo>
                      <a:pt x="889" y="147"/>
                    </a:lnTo>
                    <a:lnTo>
                      <a:pt x="886" y="147"/>
                    </a:lnTo>
                    <a:lnTo>
                      <a:pt x="884" y="150"/>
                    </a:lnTo>
                    <a:lnTo>
                      <a:pt x="884" y="152"/>
                    </a:lnTo>
                    <a:lnTo>
                      <a:pt x="882" y="152"/>
                    </a:lnTo>
                    <a:lnTo>
                      <a:pt x="877" y="152"/>
                    </a:lnTo>
                    <a:lnTo>
                      <a:pt x="872" y="152"/>
                    </a:lnTo>
                    <a:lnTo>
                      <a:pt x="870" y="152"/>
                    </a:lnTo>
                    <a:lnTo>
                      <a:pt x="870" y="154"/>
                    </a:lnTo>
                    <a:lnTo>
                      <a:pt x="868" y="157"/>
                    </a:lnTo>
                    <a:lnTo>
                      <a:pt x="865" y="159"/>
                    </a:lnTo>
                    <a:lnTo>
                      <a:pt x="865" y="159"/>
                    </a:lnTo>
                    <a:lnTo>
                      <a:pt x="860" y="164"/>
                    </a:lnTo>
                    <a:lnTo>
                      <a:pt x="858" y="164"/>
                    </a:lnTo>
                    <a:lnTo>
                      <a:pt x="853" y="166"/>
                    </a:lnTo>
                    <a:lnTo>
                      <a:pt x="851" y="164"/>
                    </a:lnTo>
                    <a:lnTo>
                      <a:pt x="844" y="161"/>
                    </a:lnTo>
                    <a:lnTo>
                      <a:pt x="839" y="161"/>
                    </a:lnTo>
                    <a:lnTo>
                      <a:pt x="834" y="166"/>
                    </a:lnTo>
                    <a:lnTo>
                      <a:pt x="830" y="166"/>
                    </a:lnTo>
                    <a:lnTo>
                      <a:pt x="827" y="164"/>
                    </a:lnTo>
                    <a:lnTo>
                      <a:pt x="823" y="161"/>
                    </a:lnTo>
                    <a:lnTo>
                      <a:pt x="823" y="161"/>
                    </a:lnTo>
                    <a:lnTo>
                      <a:pt x="820" y="161"/>
                    </a:lnTo>
                    <a:lnTo>
                      <a:pt x="816" y="161"/>
                    </a:lnTo>
                    <a:lnTo>
                      <a:pt x="813" y="161"/>
                    </a:lnTo>
                    <a:lnTo>
                      <a:pt x="813" y="159"/>
                    </a:lnTo>
                    <a:lnTo>
                      <a:pt x="811" y="157"/>
                    </a:lnTo>
                    <a:lnTo>
                      <a:pt x="808" y="152"/>
                    </a:lnTo>
                    <a:lnTo>
                      <a:pt x="806" y="152"/>
                    </a:lnTo>
                    <a:lnTo>
                      <a:pt x="797" y="152"/>
                    </a:lnTo>
                    <a:lnTo>
                      <a:pt x="794" y="152"/>
                    </a:lnTo>
                    <a:lnTo>
                      <a:pt x="792" y="152"/>
                    </a:lnTo>
                    <a:lnTo>
                      <a:pt x="787" y="145"/>
                    </a:lnTo>
                    <a:lnTo>
                      <a:pt x="780" y="145"/>
                    </a:lnTo>
                    <a:lnTo>
                      <a:pt x="780" y="145"/>
                    </a:lnTo>
                    <a:lnTo>
                      <a:pt x="778" y="142"/>
                    </a:lnTo>
                    <a:lnTo>
                      <a:pt x="773" y="135"/>
                    </a:lnTo>
                    <a:lnTo>
                      <a:pt x="771" y="133"/>
                    </a:lnTo>
                    <a:lnTo>
                      <a:pt x="766" y="133"/>
                    </a:lnTo>
                    <a:lnTo>
                      <a:pt x="763" y="133"/>
                    </a:lnTo>
                    <a:lnTo>
                      <a:pt x="763" y="131"/>
                    </a:lnTo>
                    <a:lnTo>
                      <a:pt x="761" y="128"/>
                    </a:lnTo>
                    <a:lnTo>
                      <a:pt x="761" y="126"/>
                    </a:lnTo>
                    <a:lnTo>
                      <a:pt x="761" y="124"/>
                    </a:lnTo>
                    <a:lnTo>
                      <a:pt x="761" y="121"/>
                    </a:lnTo>
                    <a:lnTo>
                      <a:pt x="763" y="119"/>
                    </a:lnTo>
                    <a:lnTo>
                      <a:pt x="763" y="119"/>
                    </a:lnTo>
                    <a:lnTo>
                      <a:pt x="763" y="114"/>
                    </a:lnTo>
                    <a:lnTo>
                      <a:pt x="759" y="112"/>
                    </a:lnTo>
                    <a:lnTo>
                      <a:pt x="759" y="112"/>
                    </a:lnTo>
                    <a:lnTo>
                      <a:pt x="756" y="109"/>
                    </a:lnTo>
                    <a:lnTo>
                      <a:pt x="759" y="107"/>
                    </a:lnTo>
                    <a:lnTo>
                      <a:pt x="759" y="105"/>
                    </a:lnTo>
                    <a:lnTo>
                      <a:pt x="759" y="102"/>
                    </a:lnTo>
                    <a:lnTo>
                      <a:pt x="759" y="100"/>
                    </a:lnTo>
                    <a:lnTo>
                      <a:pt x="759" y="98"/>
                    </a:lnTo>
                    <a:lnTo>
                      <a:pt x="759" y="98"/>
                    </a:lnTo>
                    <a:lnTo>
                      <a:pt x="759" y="95"/>
                    </a:lnTo>
                    <a:lnTo>
                      <a:pt x="759" y="95"/>
                    </a:lnTo>
                    <a:lnTo>
                      <a:pt x="756" y="93"/>
                    </a:lnTo>
                    <a:lnTo>
                      <a:pt x="754" y="90"/>
                    </a:lnTo>
                    <a:lnTo>
                      <a:pt x="754" y="86"/>
                    </a:lnTo>
                    <a:lnTo>
                      <a:pt x="754" y="83"/>
                    </a:lnTo>
                    <a:lnTo>
                      <a:pt x="754" y="81"/>
                    </a:lnTo>
                    <a:lnTo>
                      <a:pt x="754" y="79"/>
                    </a:lnTo>
                    <a:lnTo>
                      <a:pt x="754" y="79"/>
                    </a:lnTo>
                    <a:lnTo>
                      <a:pt x="754" y="76"/>
                    </a:lnTo>
                    <a:lnTo>
                      <a:pt x="754" y="76"/>
                    </a:lnTo>
                    <a:lnTo>
                      <a:pt x="754" y="74"/>
                    </a:lnTo>
                    <a:lnTo>
                      <a:pt x="756" y="71"/>
                    </a:lnTo>
                    <a:lnTo>
                      <a:pt x="756" y="69"/>
                    </a:lnTo>
                    <a:lnTo>
                      <a:pt x="756" y="67"/>
                    </a:lnTo>
                    <a:lnTo>
                      <a:pt x="752" y="64"/>
                    </a:lnTo>
                    <a:lnTo>
                      <a:pt x="749" y="62"/>
                    </a:lnTo>
                    <a:lnTo>
                      <a:pt x="749" y="62"/>
                    </a:lnTo>
                    <a:lnTo>
                      <a:pt x="745" y="62"/>
                    </a:lnTo>
                    <a:lnTo>
                      <a:pt x="745" y="62"/>
                    </a:lnTo>
                    <a:lnTo>
                      <a:pt x="742" y="60"/>
                    </a:lnTo>
                    <a:lnTo>
                      <a:pt x="742" y="60"/>
                    </a:lnTo>
                    <a:lnTo>
                      <a:pt x="737" y="60"/>
                    </a:lnTo>
                    <a:lnTo>
                      <a:pt x="735" y="60"/>
                    </a:lnTo>
                    <a:lnTo>
                      <a:pt x="733" y="57"/>
                    </a:lnTo>
                    <a:lnTo>
                      <a:pt x="733" y="57"/>
                    </a:lnTo>
                    <a:lnTo>
                      <a:pt x="730" y="57"/>
                    </a:lnTo>
                    <a:lnTo>
                      <a:pt x="728" y="57"/>
                    </a:lnTo>
                    <a:lnTo>
                      <a:pt x="723" y="55"/>
                    </a:lnTo>
                    <a:lnTo>
                      <a:pt x="721" y="55"/>
                    </a:lnTo>
                    <a:lnTo>
                      <a:pt x="719" y="55"/>
                    </a:lnTo>
                    <a:lnTo>
                      <a:pt x="714" y="57"/>
                    </a:lnTo>
                    <a:lnTo>
                      <a:pt x="711" y="57"/>
                    </a:lnTo>
                    <a:lnTo>
                      <a:pt x="711" y="55"/>
                    </a:lnTo>
                    <a:lnTo>
                      <a:pt x="709" y="53"/>
                    </a:lnTo>
                    <a:lnTo>
                      <a:pt x="707" y="53"/>
                    </a:lnTo>
                    <a:lnTo>
                      <a:pt x="704" y="50"/>
                    </a:lnTo>
                    <a:lnTo>
                      <a:pt x="702" y="50"/>
                    </a:lnTo>
                    <a:lnTo>
                      <a:pt x="700" y="50"/>
                    </a:lnTo>
                    <a:lnTo>
                      <a:pt x="697" y="48"/>
                    </a:lnTo>
                    <a:lnTo>
                      <a:pt x="676" y="36"/>
                    </a:lnTo>
                    <a:lnTo>
                      <a:pt x="671" y="36"/>
                    </a:lnTo>
                    <a:lnTo>
                      <a:pt x="669" y="34"/>
                    </a:lnTo>
                    <a:lnTo>
                      <a:pt x="652" y="34"/>
                    </a:lnTo>
                    <a:lnTo>
                      <a:pt x="648" y="34"/>
                    </a:lnTo>
                    <a:lnTo>
                      <a:pt x="643" y="34"/>
                    </a:lnTo>
                    <a:lnTo>
                      <a:pt x="638" y="31"/>
                    </a:lnTo>
                    <a:lnTo>
                      <a:pt x="633" y="29"/>
                    </a:lnTo>
                    <a:lnTo>
                      <a:pt x="631" y="24"/>
                    </a:lnTo>
                    <a:lnTo>
                      <a:pt x="626" y="22"/>
                    </a:lnTo>
                    <a:lnTo>
                      <a:pt x="624" y="19"/>
                    </a:lnTo>
                    <a:lnTo>
                      <a:pt x="619" y="19"/>
                    </a:lnTo>
                    <a:lnTo>
                      <a:pt x="607" y="17"/>
                    </a:lnTo>
                    <a:lnTo>
                      <a:pt x="605" y="15"/>
                    </a:lnTo>
                    <a:lnTo>
                      <a:pt x="605" y="15"/>
                    </a:lnTo>
                    <a:lnTo>
                      <a:pt x="603" y="12"/>
                    </a:lnTo>
                    <a:lnTo>
                      <a:pt x="603" y="10"/>
                    </a:lnTo>
                    <a:lnTo>
                      <a:pt x="600" y="10"/>
                    </a:lnTo>
                    <a:lnTo>
                      <a:pt x="591" y="8"/>
                    </a:lnTo>
                    <a:lnTo>
                      <a:pt x="588" y="5"/>
                    </a:lnTo>
                    <a:lnTo>
                      <a:pt x="588" y="3"/>
                    </a:lnTo>
                    <a:lnTo>
                      <a:pt x="588" y="0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4" y="0"/>
                    </a:lnTo>
                    <a:lnTo>
                      <a:pt x="581" y="0"/>
                    </a:lnTo>
                    <a:lnTo>
                      <a:pt x="581" y="3"/>
                    </a:lnTo>
                    <a:lnTo>
                      <a:pt x="581" y="5"/>
                    </a:lnTo>
                    <a:lnTo>
                      <a:pt x="581" y="8"/>
                    </a:lnTo>
                    <a:lnTo>
                      <a:pt x="581" y="8"/>
                    </a:lnTo>
                    <a:lnTo>
                      <a:pt x="579" y="10"/>
                    </a:lnTo>
                    <a:lnTo>
                      <a:pt x="579" y="12"/>
                    </a:lnTo>
                    <a:lnTo>
                      <a:pt x="579" y="17"/>
                    </a:lnTo>
                    <a:lnTo>
                      <a:pt x="574" y="24"/>
                    </a:lnTo>
                    <a:lnTo>
                      <a:pt x="572" y="27"/>
                    </a:lnTo>
                    <a:lnTo>
                      <a:pt x="572" y="27"/>
                    </a:lnTo>
                    <a:lnTo>
                      <a:pt x="570" y="29"/>
                    </a:lnTo>
                    <a:lnTo>
                      <a:pt x="560" y="31"/>
                    </a:lnTo>
                    <a:lnTo>
                      <a:pt x="555" y="34"/>
                    </a:lnTo>
                    <a:lnTo>
                      <a:pt x="551" y="41"/>
                    </a:lnTo>
                    <a:lnTo>
                      <a:pt x="551" y="41"/>
                    </a:lnTo>
                    <a:lnTo>
                      <a:pt x="551" y="43"/>
                    </a:lnTo>
                    <a:lnTo>
                      <a:pt x="548" y="45"/>
                    </a:lnTo>
                    <a:lnTo>
                      <a:pt x="548" y="48"/>
                    </a:lnTo>
                    <a:lnTo>
                      <a:pt x="551" y="50"/>
                    </a:lnTo>
                    <a:lnTo>
                      <a:pt x="548" y="53"/>
                    </a:lnTo>
                    <a:lnTo>
                      <a:pt x="548" y="55"/>
                    </a:lnTo>
                    <a:lnTo>
                      <a:pt x="544" y="55"/>
                    </a:lnTo>
                    <a:lnTo>
                      <a:pt x="544" y="55"/>
                    </a:lnTo>
                    <a:lnTo>
                      <a:pt x="541" y="55"/>
                    </a:lnTo>
                    <a:lnTo>
                      <a:pt x="539" y="55"/>
                    </a:lnTo>
                    <a:lnTo>
                      <a:pt x="539" y="57"/>
                    </a:lnTo>
                    <a:lnTo>
                      <a:pt x="539" y="57"/>
                    </a:lnTo>
                    <a:lnTo>
                      <a:pt x="536" y="64"/>
                    </a:lnTo>
                    <a:lnTo>
                      <a:pt x="536" y="64"/>
                    </a:lnTo>
                    <a:lnTo>
                      <a:pt x="534" y="67"/>
                    </a:lnTo>
                    <a:lnTo>
                      <a:pt x="534" y="67"/>
                    </a:lnTo>
                    <a:lnTo>
                      <a:pt x="532" y="69"/>
                    </a:lnTo>
                    <a:lnTo>
                      <a:pt x="532" y="71"/>
                    </a:lnTo>
                    <a:lnTo>
                      <a:pt x="534" y="74"/>
                    </a:lnTo>
                    <a:lnTo>
                      <a:pt x="534" y="76"/>
                    </a:lnTo>
                    <a:lnTo>
                      <a:pt x="534" y="76"/>
                    </a:lnTo>
                    <a:lnTo>
                      <a:pt x="532" y="81"/>
                    </a:lnTo>
                    <a:lnTo>
                      <a:pt x="532" y="81"/>
                    </a:lnTo>
                    <a:lnTo>
                      <a:pt x="532" y="83"/>
                    </a:lnTo>
                    <a:lnTo>
                      <a:pt x="529" y="88"/>
                    </a:lnTo>
                    <a:lnTo>
                      <a:pt x="527" y="95"/>
                    </a:lnTo>
                    <a:lnTo>
                      <a:pt x="527" y="98"/>
                    </a:lnTo>
                    <a:lnTo>
                      <a:pt x="529" y="100"/>
                    </a:lnTo>
                    <a:lnTo>
                      <a:pt x="532" y="102"/>
                    </a:lnTo>
                    <a:lnTo>
                      <a:pt x="534" y="102"/>
                    </a:lnTo>
                    <a:lnTo>
                      <a:pt x="534" y="105"/>
                    </a:lnTo>
                    <a:lnTo>
                      <a:pt x="534" y="105"/>
                    </a:lnTo>
                    <a:lnTo>
                      <a:pt x="534" y="105"/>
                    </a:lnTo>
                    <a:lnTo>
                      <a:pt x="536" y="107"/>
                    </a:lnTo>
                    <a:lnTo>
                      <a:pt x="536" y="107"/>
                    </a:lnTo>
                    <a:lnTo>
                      <a:pt x="534" y="112"/>
                    </a:lnTo>
                    <a:lnTo>
                      <a:pt x="534" y="114"/>
                    </a:lnTo>
                    <a:lnTo>
                      <a:pt x="536" y="116"/>
                    </a:lnTo>
                    <a:lnTo>
                      <a:pt x="539" y="124"/>
                    </a:lnTo>
                    <a:lnTo>
                      <a:pt x="539" y="126"/>
                    </a:lnTo>
                    <a:lnTo>
                      <a:pt x="541" y="126"/>
                    </a:lnTo>
                    <a:lnTo>
                      <a:pt x="544" y="131"/>
                    </a:lnTo>
                    <a:lnTo>
                      <a:pt x="546" y="131"/>
                    </a:lnTo>
                    <a:lnTo>
                      <a:pt x="548" y="131"/>
                    </a:lnTo>
                    <a:lnTo>
                      <a:pt x="551" y="131"/>
                    </a:lnTo>
                    <a:lnTo>
                      <a:pt x="551" y="133"/>
                    </a:lnTo>
                    <a:lnTo>
                      <a:pt x="553" y="133"/>
                    </a:lnTo>
                    <a:lnTo>
                      <a:pt x="553" y="135"/>
                    </a:lnTo>
                    <a:lnTo>
                      <a:pt x="553" y="135"/>
                    </a:lnTo>
                    <a:lnTo>
                      <a:pt x="553" y="135"/>
                    </a:lnTo>
                    <a:lnTo>
                      <a:pt x="553" y="140"/>
                    </a:lnTo>
                    <a:lnTo>
                      <a:pt x="551" y="145"/>
                    </a:lnTo>
                    <a:lnTo>
                      <a:pt x="551" y="147"/>
                    </a:lnTo>
                    <a:lnTo>
                      <a:pt x="551" y="150"/>
                    </a:lnTo>
                    <a:lnTo>
                      <a:pt x="551" y="150"/>
                    </a:lnTo>
                    <a:lnTo>
                      <a:pt x="551" y="152"/>
                    </a:lnTo>
                    <a:lnTo>
                      <a:pt x="551" y="154"/>
                    </a:lnTo>
                    <a:lnTo>
                      <a:pt x="544" y="171"/>
                    </a:lnTo>
                    <a:lnTo>
                      <a:pt x="539" y="176"/>
                    </a:lnTo>
                    <a:lnTo>
                      <a:pt x="532" y="178"/>
                    </a:lnTo>
                    <a:lnTo>
                      <a:pt x="532" y="180"/>
                    </a:lnTo>
                    <a:lnTo>
                      <a:pt x="529" y="183"/>
                    </a:lnTo>
                    <a:lnTo>
                      <a:pt x="529" y="183"/>
                    </a:lnTo>
                    <a:lnTo>
                      <a:pt x="527" y="183"/>
                    </a:lnTo>
                    <a:lnTo>
                      <a:pt x="525" y="180"/>
                    </a:lnTo>
                    <a:lnTo>
                      <a:pt x="525" y="180"/>
                    </a:lnTo>
                    <a:lnTo>
                      <a:pt x="522" y="180"/>
                    </a:lnTo>
                    <a:lnTo>
                      <a:pt x="518" y="183"/>
                    </a:lnTo>
                    <a:lnTo>
                      <a:pt x="515" y="183"/>
                    </a:lnTo>
                    <a:lnTo>
                      <a:pt x="515" y="183"/>
                    </a:lnTo>
                    <a:lnTo>
                      <a:pt x="515" y="185"/>
                    </a:lnTo>
                    <a:lnTo>
                      <a:pt x="515" y="187"/>
                    </a:lnTo>
                    <a:lnTo>
                      <a:pt x="515" y="190"/>
                    </a:lnTo>
                    <a:lnTo>
                      <a:pt x="513" y="190"/>
                    </a:lnTo>
                    <a:lnTo>
                      <a:pt x="510" y="195"/>
                    </a:lnTo>
                    <a:lnTo>
                      <a:pt x="506" y="197"/>
                    </a:lnTo>
                    <a:lnTo>
                      <a:pt x="503" y="197"/>
                    </a:lnTo>
                    <a:lnTo>
                      <a:pt x="501" y="199"/>
                    </a:lnTo>
                    <a:lnTo>
                      <a:pt x="499" y="199"/>
                    </a:lnTo>
                    <a:lnTo>
                      <a:pt x="496" y="197"/>
                    </a:lnTo>
                    <a:lnTo>
                      <a:pt x="494" y="197"/>
                    </a:lnTo>
                    <a:lnTo>
                      <a:pt x="491" y="195"/>
                    </a:lnTo>
                    <a:lnTo>
                      <a:pt x="491" y="192"/>
                    </a:lnTo>
                    <a:lnTo>
                      <a:pt x="489" y="192"/>
                    </a:lnTo>
                    <a:lnTo>
                      <a:pt x="489" y="192"/>
                    </a:lnTo>
                    <a:lnTo>
                      <a:pt x="487" y="192"/>
                    </a:lnTo>
                    <a:lnTo>
                      <a:pt x="487" y="190"/>
                    </a:lnTo>
                    <a:lnTo>
                      <a:pt x="484" y="187"/>
                    </a:lnTo>
                    <a:lnTo>
                      <a:pt x="484" y="185"/>
                    </a:lnTo>
                    <a:lnTo>
                      <a:pt x="470" y="183"/>
                    </a:lnTo>
                    <a:lnTo>
                      <a:pt x="468" y="183"/>
                    </a:lnTo>
                    <a:lnTo>
                      <a:pt x="465" y="187"/>
                    </a:lnTo>
                    <a:lnTo>
                      <a:pt x="463" y="187"/>
                    </a:lnTo>
                    <a:lnTo>
                      <a:pt x="463" y="187"/>
                    </a:lnTo>
                    <a:lnTo>
                      <a:pt x="463" y="187"/>
                    </a:lnTo>
                    <a:lnTo>
                      <a:pt x="461" y="185"/>
                    </a:lnTo>
                    <a:lnTo>
                      <a:pt x="461" y="185"/>
                    </a:lnTo>
                    <a:lnTo>
                      <a:pt x="461" y="183"/>
                    </a:lnTo>
                    <a:lnTo>
                      <a:pt x="458" y="183"/>
                    </a:lnTo>
                    <a:lnTo>
                      <a:pt x="458" y="183"/>
                    </a:lnTo>
                    <a:lnTo>
                      <a:pt x="456" y="183"/>
                    </a:lnTo>
                    <a:lnTo>
                      <a:pt x="454" y="185"/>
                    </a:lnTo>
                    <a:lnTo>
                      <a:pt x="451" y="185"/>
                    </a:lnTo>
                    <a:lnTo>
                      <a:pt x="451" y="185"/>
                    </a:lnTo>
                    <a:lnTo>
                      <a:pt x="449" y="185"/>
                    </a:lnTo>
                    <a:lnTo>
                      <a:pt x="447" y="183"/>
                    </a:lnTo>
                    <a:lnTo>
                      <a:pt x="444" y="180"/>
                    </a:lnTo>
                    <a:lnTo>
                      <a:pt x="437" y="178"/>
                    </a:lnTo>
                    <a:lnTo>
                      <a:pt x="437" y="178"/>
                    </a:lnTo>
                    <a:lnTo>
                      <a:pt x="437" y="178"/>
                    </a:lnTo>
                    <a:lnTo>
                      <a:pt x="437" y="178"/>
                    </a:lnTo>
                    <a:lnTo>
                      <a:pt x="437" y="176"/>
                    </a:lnTo>
                    <a:lnTo>
                      <a:pt x="435" y="176"/>
                    </a:lnTo>
                    <a:lnTo>
                      <a:pt x="435" y="176"/>
                    </a:lnTo>
                    <a:lnTo>
                      <a:pt x="435" y="178"/>
                    </a:lnTo>
                    <a:lnTo>
                      <a:pt x="432" y="178"/>
                    </a:lnTo>
                    <a:lnTo>
                      <a:pt x="432" y="178"/>
                    </a:lnTo>
                    <a:lnTo>
                      <a:pt x="432" y="180"/>
                    </a:lnTo>
                    <a:lnTo>
                      <a:pt x="432" y="180"/>
                    </a:lnTo>
                    <a:lnTo>
                      <a:pt x="430" y="180"/>
                    </a:lnTo>
                    <a:lnTo>
                      <a:pt x="428" y="180"/>
                    </a:lnTo>
                    <a:lnTo>
                      <a:pt x="428" y="180"/>
                    </a:lnTo>
                    <a:lnTo>
                      <a:pt x="428" y="178"/>
                    </a:lnTo>
                    <a:lnTo>
                      <a:pt x="428" y="178"/>
                    </a:lnTo>
                    <a:lnTo>
                      <a:pt x="425" y="176"/>
                    </a:lnTo>
                    <a:lnTo>
                      <a:pt x="423" y="176"/>
                    </a:lnTo>
                    <a:lnTo>
                      <a:pt x="421" y="176"/>
                    </a:lnTo>
                    <a:lnTo>
                      <a:pt x="421" y="178"/>
                    </a:lnTo>
                    <a:lnTo>
                      <a:pt x="418" y="180"/>
                    </a:lnTo>
                    <a:lnTo>
                      <a:pt x="416" y="180"/>
                    </a:lnTo>
                    <a:lnTo>
                      <a:pt x="411" y="183"/>
                    </a:lnTo>
                    <a:lnTo>
                      <a:pt x="409" y="183"/>
                    </a:lnTo>
                    <a:lnTo>
                      <a:pt x="409" y="185"/>
                    </a:lnTo>
                    <a:lnTo>
                      <a:pt x="406" y="185"/>
                    </a:lnTo>
                    <a:lnTo>
                      <a:pt x="406" y="185"/>
                    </a:lnTo>
                    <a:lnTo>
                      <a:pt x="406" y="185"/>
                    </a:lnTo>
                    <a:lnTo>
                      <a:pt x="406" y="185"/>
                    </a:lnTo>
                    <a:lnTo>
                      <a:pt x="404" y="185"/>
                    </a:lnTo>
                    <a:lnTo>
                      <a:pt x="404" y="183"/>
                    </a:lnTo>
                    <a:lnTo>
                      <a:pt x="402" y="180"/>
                    </a:lnTo>
                    <a:lnTo>
                      <a:pt x="399" y="180"/>
                    </a:lnTo>
                    <a:lnTo>
                      <a:pt x="385" y="180"/>
                    </a:lnTo>
                    <a:lnTo>
                      <a:pt x="383" y="180"/>
                    </a:lnTo>
                    <a:lnTo>
                      <a:pt x="380" y="178"/>
                    </a:lnTo>
                    <a:lnTo>
                      <a:pt x="380" y="178"/>
                    </a:lnTo>
                    <a:lnTo>
                      <a:pt x="380" y="176"/>
                    </a:lnTo>
                    <a:lnTo>
                      <a:pt x="378" y="173"/>
                    </a:lnTo>
                    <a:lnTo>
                      <a:pt x="376" y="173"/>
                    </a:lnTo>
                    <a:lnTo>
                      <a:pt x="366" y="173"/>
                    </a:lnTo>
                    <a:lnTo>
                      <a:pt x="361" y="176"/>
                    </a:lnTo>
                    <a:lnTo>
                      <a:pt x="361" y="176"/>
                    </a:lnTo>
                    <a:lnTo>
                      <a:pt x="359" y="176"/>
                    </a:lnTo>
                    <a:lnTo>
                      <a:pt x="359" y="173"/>
                    </a:lnTo>
                    <a:lnTo>
                      <a:pt x="359" y="171"/>
                    </a:lnTo>
                    <a:lnTo>
                      <a:pt x="357" y="171"/>
                    </a:lnTo>
                    <a:lnTo>
                      <a:pt x="354" y="169"/>
                    </a:lnTo>
                    <a:lnTo>
                      <a:pt x="354" y="169"/>
                    </a:lnTo>
                    <a:lnTo>
                      <a:pt x="354" y="166"/>
                    </a:lnTo>
                    <a:lnTo>
                      <a:pt x="354" y="166"/>
                    </a:lnTo>
                    <a:lnTo>
                      <a:pt x="354" y="164"/>
                    </a:lnTo>
                    <a:lnTo>
                      <a:pt x="352" y="164"/>
                    </a:lnTo>
                    <a:lnTo>
                      <a:pt x="350" y="161"/>
                    </a:lnTo>
                    <a:lnTo>
                      <a:pt x="347" y="159"/>
                    </a:lnTo>
                    <a:lnTo>
                      <a:pt x="347" y="159"/>
                    </a:lnTo>
                    <a:lnTo>
                      <a:pt x="345" y="157"/>
                    </a:lnTo>
                    <a:lnTo>
                      <a:pt x="345" y="152"/>
                    </a:lnTo>
                    <a:lnTo>
                      <a:pt x="345" y="142"/>
                    </a:lnTo>
                    <a:lnTo>
                      <a:pt x="345" y="142"/>
                    </a:lnTo>
                    <a:lnTo>
                      <a:pt x="342" y="135"/>
                    </a:lnTo>
                    <a:lnTo>
                      <a:pt x="342" y="133"/>
                    </a:lnTo>
                    <a:lnTo>
                      <a:pt x="342" y="133"/>
                    </a:lnTo>
                    <a:lnTo>
                      <a:pt x="342" y="131"/>
                    </a:lnTo>
                    <a:lnTo>
                      <a:pt x="340" y="131"/>
                    </a:lnTo>
                    <a:lnTo>
                      <a:pt x="321" y="131"/>
                    </a:lnTo>
                    <a:lnTo>
                      <a:pt x="305" y="128"/>
                    </a:lnTo>
                    <a:lnTo>
                      <a:pt x="298" y="126"/>
                    </a:lnTo>
                    <a:lnTo>
                      <a:pt x="286" y="128"/>
                    </a:lnTo>
                    <a:lnTo>
                      <a:pt x="283" y="128"/>
                    </a:lnTo>
                    <a:lnTo>
                      <a:pt x="281" y="128"/>
                    </a:lnTo>
                    <a:lnTo>
                      <a:pt x="279" y="126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6" y="124"/>
                    </a:lnTo>
                    <a:lnTo>
                      <a:pt x="276" y="124"/>
                    </a:lnTo>
                    <a:lnTo>
                      <a:pt x="274" y="119"/>
                    </a:lnTo>
                    <a:lnTo>
                      <a:pt x="274" y="116"/>
                    </a:lnTo>
                    <a:lnTo>
                      <a:pt x="274" y="112"/>
                    </a:lnTo>
                    <a:lnTo>
                      <a:pt x="272" y="112"/>
                    </a:lnTo>
                    <a:lnTo>
                      <a:pt x="269" y="112"/>
                    </a:lnTo>
                    <a:lnTo>
                      <a:pt x="264" y="112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2" y="116"/>
                    </a:lnTo>
                    <a:lnTo>
                      <a:pt x="262" y="119"/>
                    </a:lnTo>
                    <a:lnTo>
                      <a:pt x="260" y="119"/>
                    </a:lnTo>
                    <a:lnTo>
                      <a:pt x="260" y="121"/>
                    </a:lnTo>
                    <a:lnTo>
                      <a:pt x="257" y="121"/>
                    </a:lnTo>
                    <a:lnTo>
                      <a:pt x="257" y="121"/>
                    </a:lnTo>
                    <a:lnTo>
                      <a:pt x="255" y="121"/>
                    </a:lnTo>
                    <a:lnTo>
                      <a:pt x="253" y="116"/>
                    </a:lnTo>
                    <a:lnTo>
                      <a:pt x="250" y="114"/>
                    </a:lnTo>
                    <a:lnTo>
                      <a:pt x="248" y="114"/>
                    </a:lnTo>
                    <a:lnTo>
                      <a:pt x="246" y="112"/>
                    </a:lnTo>
                    <a:lnTo>
                      <a:pt x="246" y="109"/>
                    </a:lnTo>
                    <a:lnTo>
                      <a:pt x="243" y="107"/>
                    </a:lnTo>
                    <a:lnTo>
                      <a:pt x="243" y="105"/>
                    </a:lnTo>
                    <a:lnTo>
                      <a:pt x="243" y="105"/>
                    </a:lnTo>
                    <a:lnTo>
                      <a:pt x="241" y="105"/>
                    </a:lnTo>
                    <a:lnTo>
                      <a:pt x="241" y="107"/>
                    </a:lnTo>
                    <a:lnTo>
                      <a:pt x="238" y="107"/>
                    </a:lnTo>
                    <a:lnTo>
                      <a:pt x="238" y="109"/>
                    </a:lnTo>
                    <a:lnTo>
                      <a:pt x="238" y="109"/>
                    </a:lnTo>
                    <a:lnTo>
                      <a:pt x="238" y="112"/>
                    </a:lnTo>
                    <a:lnTo>
                      <a:pt x="236" y="116"/>
                    </a:lnTo>
                    <a:lnTo>
                      <a:pt x="231" y="121"/>
                    </a:lnTo>
                    <a:lnTo>
                      <a:pt x="227" y="121"/>
                    </a:lnTo>
                    <a:lnTo>
                      <a:pt x="217" y="119"/>
                    </a:lnTo>
                    <a:lnTo>
                      <a:pt x="215" y="119"/>
                    </a:lnTo>
                    <a:lnTo>
                      <a:pt x="210" y="121"/>
                    </a:lnTo>
                    <a:lnTo>
                      <a:pt x="205" y="124"/>
                    </a:lnTo>
                    <a:lnTo>
                      <a:pt x="205" y="124"/>
                    </a:lnTo>
                    <a:lnTo>
                      <a:pt x="203" y="128"/>
                    </a:lnTo>
                    <a:lnTo>
                      <a:pt x="201" y="131"/>
                    </a:lnTo>
                    <a:lnTo>
                      <a:pt x="196" y="133"/>
                    </a:lnTo>
                    <a:lnTo>
                      <a:pt x="193" y="133"/>
                    </a:lnTo>
                    <a:lnTo>
                      <a:pt x="193" y="135"/>
                    </a:lnTo>
                    <a:lnTo>
                      <a:pt x="193" y="138"/>
                    </a:lnTo>
                    <a:lnTo>
                      <a:pt x="193" y="138"/>
                    </a:lnTo>
                    <a:lnTo>
                      <a:pt x="191" y="140"/>
                    </a:lnTo>
                    <a:lnTo>
                      <a:pt x="186" y="138"/>
                    </a:lnTo>
                    <a:lnTo>
                      <a:pt x="184" y="138"/>
                    </a:lnTo>
                    <a:lnTo>
                      <a:pt x="179" y="140"/>
                    </a:lnTo>
                    <a:lnTo>
                      <a:pt x="177" y="142"/>
                    </a:lnTo>
                    <a:lnTo>
                      <a:pt x="172" y="142"/>
                    </a:lnTo>
                    <a:lnTo>
                      <a:pt x="170" y="142"/>
                    </a:lnTo>
                    <a:lnTo>
                      <a:pt x="167" y="145"/>
                    </a:lnTo>
                    <a:lnTo>
                      <a:pt x="165" y="150"/>
                    </a:lnTo>
                    <a:lnTo>
                      <a:pt x="163" y="150"/>
                    </a:lnTo>
                    <a:lnTo>
                      <a:pt x="158" y="152"/>
                    </a:lnTo>
                    <a:lnTo>
                      <a:pt x="156" y="152"/>
                    </a:lnTo>
                    <a:lnTo>
                      <a:pt x="156" y="154"/>
                    </a:lnTo>
                    <a:lnTo>
                      <a:pt x="156" y="157"/>
                    </a:lnTo>
                    <a:lnTo>
                      <a:pt x="156" y="157"/>
                    </a:lnTo>
                    <a:lnTo>
                      <a:pt x="156" y="159"/>
                    </a:lnTo>
                    <a:lnTo>
                      <a:pt x="153" y="159"/>
                    </a:lnTo>
                    <a:lnTo>
                      <a:pt x="153" y="159"/>
                    </a:lnTo>
                    <a:lnTo>
                      <a:pt x="153" y="159"/>
                    </a:lnTo>
                    <a:lnTo>
                      <a:pt x="151" y="159"/>
                    </a:lnTo>
                    <a:lnTo>
                      <a:pt x="146" y="159"/>
                    </a:lnTo>
                    <a:lnTo>
                      <a:pt x="144" y="159"/>
                    </a:lnTo>
                    <a:lnTo>
                      <a:pt x="141" y="161"/>
                    </a:lnTo>
                    <a:lnTo>
                      <a:pt x="139" y="161"/>
                    </a:lnTo>
                    <a:lnTo>
                      <a:pt x="137" y="161"/>
                    </a:lnTo>
                    <a:lnTo>
                      <a:pt x="137" y="161"/>
                    </a:lnTo>
                    <a:lnTo>
                      <a:pt x="130" y="166"/>
                    </a:lnTo>
                    <a:lnTo>
                      <a:pt x="127" y="169"/>
                    </a:lnTo>
                    <a:lnTo>
                      <a:pt x="120" y="169"/>
                    </a:lnTo>
                    <a:lnTo>
                      <a:pt x="120" y="171"/>
                    </a:lnTo>
                    <a:lnTo>
                      <a:pt x="118" y="173"/>
                    </a:lnTo>
                    <a:lnTo>
                      <a:pt x="118" y="176"/>
                    </a:lnTo>
                    <a:lnTo>
                      <a:pt x="118" y="176"/>
                    </a:lnTo>
                    <a:lnTo>
                      <a:pt x="118" y="178"/>
                    </a:lnTo>
                    <a:lnTo>
                      <a:pt x="118" y="180"/>
                    </a:lnTo>
                    <a:lnTo>
                      <a:pt x="115" y="180"/>
                    </a:lnTo>
                    <a:lnTo>
                      <a:pt x="111" y="180"/>
                    </a:lnTo>
                    <a:lnTo>
                      <a:pt x="104" y="180"/>
                    </a:lnTo>
                    <a:lnTo>
                      <a:pt x="101" y="183"/>
                    </a:lnTo>
                    <a:lnTo>
                      <a:pt x="99" y="185"/>
                    </a:lnTo>
                    <a:lnTo>
                      <a:pt x="99" y="185"/>
                    </a:lnTo>
                    <a:lnTo>
                      <a:pt x="99" y="185"/>
                    </a:lnTo>
                    <a:lnTo>
                      <a:pt x="99" y="187"/>
                    </a:lnTo>
                    <a:lnTo>
                      <a:pt x="99" y="190"/>
                    </a:lnTo>
                    <a:lnTo>
                      <a:pt x="99" y="190"/>
                    </a:lnTo>
                    <a:lnTo>
                      <a:pt x="99" y="190"/>
                    </a:lnTo>
                    <a:lnTo>
                      <a:pt x="99" y="192"/>
                    </a:lnTo>
                    <a:lnTo>
                      <a:pt x="99" y="192"/>
                    </a:lnTo>
                    <a:lnTo>
                      <a:pt x="99" y="192"/>
                    </a:lnTo>
                    <a:lnTo>
                      <a:pt x="99" y="195"/>
                    </a:lnTo>
                    <a:lnTo>
                      <a:pt x="99" y="195"/>
                    </a:lnTo>
                    <a:lnTo>
                      <a:pt x="101" y="197"/>
                    </a:lnTo>
                    <a:lnTo>
                      <a:pt x="104" y="197"/>
                    </a:lnTo>
                    <a:lnTo>
                      <a:pt x="104" y="197"/>
                    </a:lnTo>
                    <a:lnTo>
                      <a:pt x="104" y="199"/>
                    </a:lnTo>
                    <a:lnTo>
                      <a:pt x="101" y="199"/>
                    </a:lnTo>
                    <a:lnTo>
                      <a:pt x="99" y="202"/>
                    </a:lnTo>
                    <a:lnTo>
                      <a:pt x="94" y="204"/>
                    </a:lnTo>
                    <a:lnTo>
                      <a:pt x="92" y="206"/>
                    </a:lnTo>
                    <a:lnTo>
                      <a:pt x="89" y="206"/>
                    </a:lnTo>
                    <a:lnTo>
                      <a:pt x="87" y="206"/>
                    </a:lnTo>
                    <a:lnTo>
                      <a:pt x="87" y="209"/>
                    </a:lnTo>
                    <a:lnTo>
                      <a:pt x="85" y="211"/>
                    </a:lnTo>
                    <a:lnTo>
                      <a:pt x="85" y="211"/>
                    </a:lnTo>
                    <a:lnTo>
                      <a:pt x="82" y="209"/>
                    </a:lnTo>
                    <a:lnTo>
                      <a:pt x="80" y="206"/>
                    </a:lnTo>
                    <a:lnTo>
                      <a:pt x="78" y="206"/>
                    </a:lnTo>
                    <a:lnTo>
                      <a:pt x="75" y="206"/>
                    </a:lnTo>
                    <a:lnTo>
                      <a:pt x="75" y="209"/>
                    </a:lnTo>
                    <a:lnTo>
                      <a:pt x="78" y="211"/>
                    </a:lnTo>
                    <a:lnTo>
                      <a:pt x="78" y="213"/>
                    </a:lnTo>
                    <a:lnTo>
                      <a:pt x="78" y="216"/>
                    </a:lnTo>
                    <a:lnTo>
                      <a:pt x="75" y="216"/>
                    </a:lnTo>
                    <a:lnTo>
                      <a:pt x="68" y="221"/>
                    </a:lnTo>
                    <a:lnTo>
                      <a:pt x="66" y="221"/>
                    </a:lnTo>
                    <a:lnTo>
                      <a:pt x="63" y="221"/>
                    </a:lnTo>
                    <a:lnTo>
                      <a:pt x="63" y="218"/>
                    </a:lnTo>
                    <a:lnTo>
                      <a:pt x="63" y="218"/>
                    </a:lnTo>
                    <a:lnTo>
                      <a:pt x="63" y="218"/>
                    </a:lnTo>
                    <a:lnTo>
                      <a:pt x="63" y="216"/>
                    </a:lnTo>
                    <a:lnTo>
                      <a:pt x="61" y="216"/>
                    </a:lnTo>
                    <a:lnTo>
                      <a:pt x="61" y="213"/>
                    </a:lnTo>
                    <a:lnTo>
                      <a:pt x="61" y="213"/>
                    </a:lnTo>
                    <a:lnTo>
                      <a:pt x="59" y="213"/>
                    </a:lnTo>
                    <a:lnTo>
                      <a:pt x="59" y="216"/>
                    </a:lnTo>
                    <a:lnTo>
                      <a:pt x="59" y="216"/>
                    </a:lnTo>
                    <a:lnTo>
                      <a:pt x="59" y="218"/>
                    </a:lnTo>
                    <a:lnTo>
                      <a:pt x="59" y="221"/>
                    </a:lnTo>
                    <a:lnTo>
                      <a:pt x="59" y="223"/>
                    </a:lnTo>
                    <a:lnTo>
                      <a:pt x="52" y="221"/>
                    </a:lnTo>
                    <a:lnTo>
                      <a:pt x="49" y="221"/>
                    </a:lnTo>
                    <a:lnTo>
                      <a:pt x="49" y="221"/>
                    </a:lnTo>
                    <a:lnTo>
                      <a:pt x="47" y="218"/>
                    </a:lnTo>
                    <a:lnTo>
                      <a:pt x="47" y="218"/>
                    </a:lnTo>
                    <a:lnTo>
                      <a:pt x="47" y="218"/>
                    </a:lnTo>
                    <a:lnTo>
                      <a:pt x="47" y="218"/>
                    </a:lnTo>
                    <a:lnTo>
                      <a:pt x="44" y="218"/>
                    </a:lnTo>
                    <a:lnTo>
                      <a:pt x="42" y="218"/>
                    </a:lnTo>
                    <a:lnTo>
                      <a:pt x="42" y="221"/>
                    </a:lnTo>
                    <a:lnTo>
                      <a:pt x="40" y="221"/>
                    </a:lnTo>
                    <a:lnTo>
                      <a:pt x="37" y="221"/>
                    </a:lnTo>
                    <a:lnTo>
                      <a:pt x="35" y="218"/>
                    </a:lnTo>
                    <a:lnTo>
                      <a:pt x="33" y="218"/>
                    </a:lnTo>
                    <a:lnTo>
                      <a:pt x="26" y="221"/>
                    </a:lnTo>
                    <a:lnTo>
                      <a:pt x="23" y="221"/>
                    </a:lnTo>
                    <a:lnTo>
                      <a:pt x="23" y="223"/>
                    </a:lnTo>
                    <a:lnTo>
                      <a:pt x="21" y="225"/>
                    </a:lnTo>
                    <a:lnTo>
                      <a:pt x="21" y="225"/>
                    </a:lnTo>
                    <a:lnTo>
                      <a:pt x="21" y="228"/>
                    </a:lnTo>
                    <a:lnTo>
                      <a:pt x="21" y="230"/>
                    </a:lnTo>
                    <a:lnTo>
                      <a:pt x="21" y="232"/>
                    </a:lnTo>
                    <a:lnTo>
                      <a:pt x="21" y="235"/>
                    </a:lnTo>
                    <a:lnTo>
                      <a:pt x="18" y="237"/>
                    </a:lnTo>
                    <a:lnTo>
                      <a:pt x="16" y="240"/>
                    </a:lnTo>
                    <a:lnTo>
                      <a:pt x="14" y="242"/>
                    </a:lnTo>
                    <a:lnTo>
                      <a:pt x="14" y="242"/>
                    </a:lnTo>
                    <a:lnTo>
                      <a:pt x="11" y="244"/>
                    </a:lnTo>
                    <a:lnTo>
                      <a:pt x="7" y="244"/>
                    </a:lnTo>
                    <a:lnTo>
                      <a:pt x="4" y="244"/>
                    </a:lnTo>
                    <a:lnTo>
                      <a:pt x="4" y="244"/>
                    </a:lnTo>
                    <a:lnTo>
                      <a:pt x="4" y="244"/>
                    </a:lnTo>
                    <a:lnTo>
                      <a:pt x="4" y="247"/>
                    </a:lnTo>
                    <a:lnTo>
                      <a:pt x="4" y="249"/>
                    </a:lnTo>
                    <a:lnTo>
                      <a:pt x="4" y="249"/>
                    </a:lnTo>
                    <a:lnTo>
                      <a:pt x="4" y="251"/>
                    </a:lnTo>
                    <a:lnTo>
                      <a:pt x="4" y="254"/>
                    </a:lnTo>
                    <a:lnTo>
                      <a:pt x="4" y="254"/>
                    </a:lnTo>
                    <a:lnTo>
                      <a:pt x="4" y="256"/>
                    </a:lnTo>
                    <a:lnTo>
                      <a:pt x="7" y="256"/>
                    </a:lnTo>
                    <a:lnTo>
                      <a:pt x="7" y="256"/>
                    </a:lnTo>
                    <a:lnTo>
                      <a:pt x="7" y="258"/>
                    </a:lnTo>
                    <a:lnTo>
                      <a:pt x="4" y="261"/>
                    </a:lnTo>
                    <a:lnTo>
                      <a:pt x="2" y="263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68"/>
                    </a:lnTo>
                    <a:lnTo>
                      <a:pt x="2" y="268"/>
                    </a:lnTo>
                    <a:lnTo>
                      <a:pt x="2" y="268"/>
                    </a:lnTo>
                    <a:lnTo>
                      <a:pt x="2" y="270"/>
                    </a:lnTo>
                    <a:lnTo>
                      <a:pt x="4" y="270"/>
                    </a:lnTo>
                    <a:lnTo>
                      <a:pt x="4" y="270"/>
                    </a:lnTo>
                    <a:lnTo>
                      <a:pt x="4" y="273"/>
                    </a:lnTo>
                    <a:lnTo>
                      <a:pt x="4" y="273"/>
                    </a:lnTo>
                    <a:lnTo>
                      <a:pt x="4" y="273"/>
                    </a:lnTo>
                    <a:lnTo>
                      <a:pt x="7" y="275"/>
                    </a:lnTo>
                    <a:lnTo>
                      <a:pt x="9" y="275"/>
                    </a:lnTo>
                    <a:lnTo>
                      <a:pt x="11" y="275"/>
                    </a:lnTo>
                    <a:lnTo>
                      <a:pt x="14" y="277"/>
                    </a:lnTo>
                    <a:lnTo>
                      <a:pt x="16" y="277"/>
                    </a:lnTo>
                    <a:lnTo>
                      <a:pt x="16" y="280"/>
                    </a:lnTo>
                    <a:lnTo>
                      <a:pt x="16" y="282"/>
                    </a:lnTo>
                    <a:lnTo>
                      <a:pt x="16" y="282"/>
                    </a:lnTo>
                    <a:lnTo>
                      <a:pt x="14" y="284"/>
                    </a:lnTo>
                    <a:lnTo>
                      <a:pt x="14" y="284"/>
                    </a:lnTo>
                    <a:lnTo>
                      <a:pt x="14" y="287"/>
                    </a:lnTo>
                    <a:lnTo>
                      <a:pt x="14" y="287"/>
                    </a:lnTo>
                    <a:lnTo>
                      <a:pt x="14" y="287"/>
                    </a:lnTo>
                    <a:lnTo>
                      <a:pt x="11" y="289"/>
                    </a:lnTo>
                    <a:lnTo>
                      <a:pt x="11" y="292"/>
                    </a:lnTo>
                    <a:lnTo>
                      <a:pt x="14" y="292"/>
                    </a:lnTo>
                    <a:lnTo>
                      <a:pt x="14" y="294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18" y="294"/>
                    </a:lnTo>
                    <a:lnTo>
                      <a:pt x="18" y="294"/>
                    </a:lnTo>
                    <a:lnTo>
                      <a:pt x="21" y="296"/>
                    </a:lnTo>
                    <a:lnTo>
                      <a:pt x="21" y="296"/>
                    </a:lnTo>
                    <a:lnTo>
                      <a:pt x="23" y="296"/>
                    </a:lnTo>
                    <a:lnTo>
                      <a:pt x="23" y="296"/>
                    </a:lnTo>
                    <a:lnTo>
                      <a:pt x="26" y="296"/>
                    </a:lnTo>
                    <a:lnTo>
                      <a:pt x="26" y="296"/>
                    </a:lnTo>
                    <a:lnTo>
                      <a:pt x="30" y="299"/>
                    </a:lnTo>
                    <a:lnTo>
                      <a:pt x="30" y="301"/>
                    </a:lnTo>
                    <a:lnTo>
                      <a:pt x="35" y="303"/>
                    </a:lnTo>
                    <a:lnTo>
                      <a:pt x="35" y="306"/>
                    </a:lnTo>
                    <a:lnTo>
                      <a:pt x="37" y="306"/>
                    </a:lnTo>
                    <a:lnTo>
                      <a:pt x="37" y="303"/>
                    </a:lnTo>
                    <a:lnTo>
                      <a:pt x="40" y="303"/>
                    </a:lnTo>
                    <a:lnTo>
                      <a:pt x="40" y="306"/>
                    </a:lnTo>
                    <a:lnTo>
                      <a:pt x="44" y="308"/>
                    </a:lnTo>
                    <a:lnTo>
                      <a:pt x="44" y="311"/>
                    </a:lnTo>
                    <a:lnTo>
                      <a:pt x="42" y="313"/>
                    </a:lnTo>
                    <a:lnTo>
                      <a:pt x="44" y="315"/>
                    </a:lnTo>
                    <a:lnTo>
                      <a:pt x="44" y="315"/>
                    </a:lnTo>
                    <a:lnTo>
                      <a:pt x="44" y="318"/>
                    </a:lnTo>
                    <a:lnTo>
                      <a:pt x="44" y="320"/>
                    </a:lnTo>
                    <a:lnTo>
                      <a:pt x="44" y="320"/>
                    </a:lnTo>
                    <a:lnTo>
                      <a:pt x="47" y="322"/>
                    </a:lnTo>
                    <a:lnTo>
                      <a:pt x="49" y="322"/>
                    </a:lnTo>
                    <a:lnTo>
                      <a:pt x="49" y="322"/>
                    </a:lnTo>
                    <a:lnTo>
                      <a:pt x="52" y="322"/>
                    </a:lnTo>
                    <a:lnTo>
                      <a:pt x="54" y="327"/>
                    </a:lnTo>
                    <a:lnTo>
                      <a:pt x="56" y="327"/>
                    </a:lnTo>
                    <a:lnTo>
                      <a:pt x="56" y="327"/>
                    </a:lnTo>
                    <a:lnTo>
                      <a:pt x="61" y="327"/>
                    </a:lnTo>
                    <a:lnTo>
                      <a:pt x="61" y="327"/>
                    </a:lnTo>
                    <a:lnTo>
                      <a:pt x="63" y="327"/>
                    </a:lnTo>
                    <a:lnTo>
                      <a:pt x="68" y="337"/>
                    </a:lnTo>
                    <a:lnTo>
                      <a:pt x="68" y="337"/>
                    </a:lnTo>
                    <a:lnTo>
                      <a:pt x="68" y="337"/>
                    </a:lnTo>
                    <a:lnTo>
                      <a:pt x="70" y="337"/>
                    </a:lnTo>
                    <a:lnTo>
                      <a:pt x="75" y="337"/>
                    </a:lnTo>
                    <a:lnTo>
                      <a:pt x="78" y="337"/>
                    </a:lnTo>
                    <a:lnTo>
                      <a:pt x="80" y="337"/>
                    </a:lnTo>
                    <a:lnTo>
                      <a:pt x="80" y="337"/>
                    </a:lnTo>
                    <a:lnTo>
                      <a:pt x="82" y="334"/>
                    </a:lnTo>
                    <a:lnTo>
                      <a:pt x="85" y="334"/>
                    </a:lnTo>
                    <a:lnTo>
                      <a:pt x="85" y="332"/>
                    </a:lnTo>
                    <a:lnTo>
                      <a:pt x="85" y="332"/>
                    </a:lnTo>
                    <a:lnTo>
                      <a:pt x="87" y="334"/>
                    </a:lnTo>
                    <a:lnTo>
                      <a:pt x="89" y="334"/>
                    </a:lnTo>
                    <a:lnTo>
                      <a:pt x="92" y="334"/>
                    </a:lnTo>
                    <a:lnTo>
                      <a:pt x="92" y="334"/>
                    </a:lnTo>
                    <a:lnTo>
                      <a:pt x="94" y="334"/>
                    </a:lnTo>
                    <a:lnTo>
                      <a:pt x="96" y="334"/>
                    </a:lnTo>
                    <a:lnTo>
                      <a:pt x="96" y="337"/>
                    </a:lnTo>
                    <a:lnTo>
                      <a:pt x="96" y="337"/>
                    </a:lnTo>
                    <a:lnTo>
                      <a:pt x="96" y="339"/>
                    </a:lnTo>
                    <a:lnTo>
                      <a:pt x="96" y="339"/>
                    </a:lnTo>
                    <a:lnTo>
                      <a:pt x="99" y="339"/>
                    </a:lnTo>
                    <a:lnTo>
                      <a:pt x="99" y="339"/>
                    </a:lnTo>
                    <a:lnTo>
                      <a:pt x="99" y="341"/>
                    </a:lnTo>
                    <a:lnTo>
                      <a:pt x="99" y="344"/>
                    </a:lnTo>
                    <a:lnTo>
                      <a:pt x="101" y="344"/>
                    </a:lnTo>
                    <a:lnTo>
                      <a:pt x="101" y="344"/>
                    </a:lnTo>
                    <a:lnTo>
                      <a:pt x="104" y="344"/>
                    </a:lnTo>
                    <a:lnTo>
                      <a:pt x="104" y="346"/>
                    </a:lnTo>
                    <a:lnTo>
                      <a:pt x="104" y="346"/>
                    </a:lnTo>
                    <a:lnTo>
                      <a:pt x="106" y="348"/>
                    </a:lnTo>
                    <a:lnTo>
                      <a:pt x="106" y="348"/>
                    </a:lnTo>
                    <a:lnTo>
                      <a:pt x="108" y="351"/>
                    </a:lnTo>
                    <a:lnTo>
                      <a:pt x="113" y="348"/>
                    </a:lnTo>
                    <a:lnTo>
                      <a:pt x="115" y="348"/>
                    </a:lnTo>
                    <a:lnTo>
                      <a:pt x="115" y="348"/>
                    </a:lnTo>
                    <a:lnTo>
                      <a:pt x="115" y="346"/>
                    </a:lnTo>
                    <a:lnTo>
                      <a:pt x="115" y="346"/>
                    </a:lnTo>
                    <a:lnTo>
                      <a:pt x="115" y="344"/>
                    </a:lnTo>
                    <a:lnTo>
                      <a:pt x="118" y="344"/>
                    </a:lnTo>
                    <a:lnTo>
                      <a:pt x="118" y="346"/>
                    </a:lnTo>
                    <a:lnTo>
                      <a:pt x="120" y="346"/>
                    </a:lnTo>
                    <a:lnTo>
                      <a:pt x="123" y="346"/>
                    </a:lnTo>
                    <a:lnTo>
                      <a:pt x="123" y="348"/>
                    </a:lnTo>
                    <a:lnTo>
                      <a:pt x="123" y="348"/>
                    </a:lnTo>
                    <a:lnTo>
                      <a:pt x="120" y="351"/>
                    </a:lnTo>
                    <a:lnTo>
                      <a:pt x="123" y="353"/>
                    </a:lnTo>
                    <a:lnTo>
                      <a:pt x="123" y="353"/>
                    </a:lnTo>
                    <a:lnTo>
                      <a:pt x="123" y="355"/>
                    </a:lnTo>
                    <a:lnTo>
                      <a:pt x="125" y="358"/>
                    </a:lnTo>
                    <a:lnTo>
                      <a:pt x="127" y="358"/>
                    </a:lnTo>
                    <a:lnTo>
                      <a:pt x="130" y="360"/>
                    </a:lnTo>
                    <a:lnTo>
                      <a:pt x="134" y="360"/>
                    </a:lnTo>
                    <a:lnTo>
                      <a:pt x="134" y="360"/>
                    </a:lnTo>
                    <a:lnTo>
                      <a:pt x="137" y="363"/>
                    </a:lnTo>
                    <a:lnTo>
                      <a:pt x="137" y="363"/>
                    </a:lnTo>
                    <a:lnTo>
                      <a:pt x="137" y="365"/>
                    </a:lnTo>
                    <a:lnTo>
                      <a:pt x="137" y="365"/>
                    </a:lnTo>
                    <a:lnTo>
                      <a:pt x="137" y="367"/>
                    </a:lnTo>
                    <a:lnTo>
                      <a:pt x="137" y="367"/>
                    </a:lnTo>
                    <a:lnTo>
                      <a:pt x="139" y="372"/>
                    </a:lnTo>
                    <a:lnTo>
                      <a:pt x="139" y="372"/>
                    </a:lnTo>
                    <a:lnTo>
                      <a:pt x="141" y="374"/>
                    </a:lnTo>
                    <a:lnTo>
                      <a:pt x="141" y="374"/>
                    </a:lnTo>
                    <a:lnTo>
                      <a:pt x="141" y="377"/>
                    </a:lnTo>
                    <a:lnTo>
                      <a:pt x="141" y="379"/>
                    </a:lnTo>
                    <a:lnTo>
                      <a:pt x="141" y="382"/>
                    </a:lnTo>
                    <a:lnTo>
                      <a:pt x="144" y="384"/>
                    </a:lnTo>
                    <a:lnTo>
                      <a:pt x="144" y="384"/>
                    </a:lnTo>
                    <a:lnTo>
                      <a:pt x="144" y="386"/>
                    </a:lnTo>
                    <a:lnTo>
                      <a:pt x="144" y="386"/>
                    </a:lnTo>
                    <a:lnTo>
                      <a:pt x="144" y="389"/>
                    </a:lnTo>
                    <a:lnTo>
                      <a:pt x="144" y="389"/>
                    </a:lnTo>
                    <a:lnTo>
                      <a:pt x="144" y="389"/>
                    </a:lnTo>
                    <a:lnTo>
                      <a:pt x="144" y="389"/>
                    </a:lnTo>
                    <a:lnTo>
                      <a:pt x="156" y="412"/>
                    </a:lnTo>
                    <a:lnTo>
                      <a:pt x="158" y="415"/>
                    </a:lnTo>
                    <a:lnTo>
                      <a:pt x="160" y="415"/>
                    </a:lnTo>
                    <a:lnTo>
                      <a:pt x="160" y="415"/>
                    </a:lnTo>
                    <a:lnTo>
                      <a:pt x="163" y="415"/>
                    </a:lnTo>
                    <a:lnTo>
                      <a:pt x="163" y="415"/>
                    </a:lnTo>
                    <a:lnTo>
                      <a:pt x="165" y="417"/>
                    </a:lnTo>
                    <a:lnTo>
                      <a:pt x="165" y="417"/>
                    </a:lnTo>
                    <a:lnTo>
                      <a:pt x="165" y="419"/>
                    </a:lnTo>
                    <a:lnTo>
                      <a:pt x="165" y="419"/>
                    </a:lnTo>
                    <a:lnTo>
                      <a:pt x="165" y="422"/>
                    </a:lnTo>
                    <a:lnTo>
                      <a:pt x="167" y="422"/>
                    </a:lnTo>
                    <a:lnTo>
                      <a:pt x="167" y="422"/>
                    </a:lnTo>
                    <a:lnTo>
                      <a:pt x="167" y="422"/>
                    </a:lnTo>
                    <a:lnTo>
                      <a:pt x="167" y="424"/>
                    </a:lnTo>
                    <a:lnTo>
                      <a:pt x="167" y="424"/>
                    </a:lnTo>
                    <a:lnTo>
                      <a:pt x="167" y="424"/>
                    </a:lnTo>
                    <a:lnTo>
                      <a:pt x="167" y="426"/>
                    </a:lnTo>
                    <a:lnTo>
                      <a:pt x="167" y="426"/>
                    </a:lnTo>
                    <a:lnTo>
                      <a:pt x="167" y="429"/>
                    </a:lnTo>
                    <a:lnTo>
                      <a:pt x="170" y="431"/>
                    </a:lnTo>
                    <a:lnTo>
                      <a:pt x="172" y="434"/>
                    </a:lnTo>
                    <a:lnTo>
                      <a:pt x="172" y="436"/>
                    </a:lnTo>
                    <a:lnTo>
                      <a:pt x="172" y="436"/>
                    </a:lnTo>
                    <a:lnTo>
                      <a:pt x="172" y="438"/>
                    </a:lnTo>
                    <a:lnTo>
                      <a:pt x="170" y="443"/>
                    </a:lnTo>
                    <a:lnTo>
                      <a:pt x="170" y="443"/>
                    </a:lnTo>
                    <a:lnTo>
                      <a:pt x="172" y="445"/>
                    </a:lnTo>
                    <a:lnTo>
                      <a:pt x="172" y="445"/>
                    </a:lnTo>
                    <a:lnTo>
                      <a:pt x="175" y="445"/>
                    </a:lnTo>
                    <a:lnTo>
                      <a:pt x="172" y="448"/>
                    </a:lnTo>
                    <a:lnTo>
                      <a:pt x="172" y="448"/>
                    </a:lnTo>
                    <a:lnTo>
                      <a:pt x="172" y="453"/>
                    </a:lnTo>
                    <a:lnTo>
                      <a:pt x="170" y="453"/>
                    </a:lnTo>
                    <a:lnTo>
                      <a:pt x="170" y="455"/>
                    </a:lnTo>
                    <a:lnTo>
                      <a:pt x="170" y="457"/>
                    </a:lnTo>
                    <a:lnTo>
                      <a:pt x="167" y="462"/>
                    </a:lnTo>
                    <a:lnTo>
                      <a:pt x="165" y="464"/>
                    </a:lnTo>
                    <a:lnTo>
                      <a:pt x="165" y="467"/>
                    </a:lnTo>
                    <a:lnTo>
                      <a:pt x="165" y="467"/>
                    </a:lnTo>
                    <a:lnTo>
                      <a:pt x="167" y="476"/>
                    </a:lnTo>
                    <a:lnTo>
                      <a:pt x="170" y="479"/>
                    </a:lnTo>
                    <a:lnTo>
                      <a:pt x="170" y="481"/>
                    </a:lnTo>
                    <a:lnTo>
                      <a:pt x="172" y="483"/>
                    </a:lnTo>
                    <a:lnTo>
                      <a:pt x="172" y="488"/>
                    </a:lnTo>
                    <a:lnTo>
                      <a:pt x="170" y="490"/>
                    </a:lnTo>
                    <a:lnTo>
                      <a:pt x="170" y="490"/>
                    </a:lnTo>
                    <a:lnTo>
                      <a:pt x="167" y="493"/>
                    </a:lnTo>
                    <a:lnTo>
                      <a:pt x="156" y="507"/>
                    </a:lnTo>
                    <a:lnTo>
                      <a:pt x="156" y="509"/>
                    </a:lnTo>
                    <a:lnTo>
                      <a:pt x="153" y="526"/>
                    </a:lnTo>
                    <a:lnTo>
                      <a:pt x="153" y="528"/>
                    </a:lnTo>
                    <a:lnTo>
                      <a:pt x="158" y="531"/>
                    </a:lnTo>
                    <a:lnTo>
                      <a:pt x="158" y="533"/>
                    </a:lnTo>
                    <a:lnTo>
                      <a:pt x="158" y="535"/>
                    </a:lnTo>
                    <a:lnTo>
                      <a:pt x="160" y="535"/>
                    </a:lnTo>
                    <a:lnTo>
                      <a:pt x="160" y="538"/>
                    </a:lnTo>
                    <a:lnTo>
                      <a:pt x="160" y="540"/>
                    </a:lnTo>
                    <a:lnTo>
                      <a:pt x="160" y="542"/>
                    </a:lnTo>
                    <a:lnTo>
                      <a:pt x="163" y="542"/>
                    </a:lnTo>
                    <a:lnTo>
                      <a:pt x="163" y="542"/>
                    </a:lnTo>
                    <a:lnTo>
                      <a:pt x="165" y="545"/>
                    </a:lnTo>
                    <a:lnTo>
                      <a:pt x="163" y="545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65" y="550"/>
                    </a:lnTo>
                    <a:lnTo>
                      <a:pt x="165" y="550"/>
                    </a:lnTo>
                    <a:lnTo>
                      <a:pt x="170" y="547"/>
                    </a:lnTo>
                    <a:lnTo>
                      <a:pt x="172" y="547"/>
                    </a:lnTo>
                    <a:lnTo>
                      <a:pt x="175" y="547"/>
                    </a:lnTo>
                    <a:lnTo>
                      <a:pt x="177" y="547"/>
                    </a:lnTo>
                    <a:lnTo>
                      <a:pt x="177" y="550"/>
                    </a:lnTo>
                    <a:lnTo>
                      <a:pt x="179" y="550"/>
                    </a:lnTo>
                    <a:lnTo>
                      <a:pt x="179" y="552"/>
                    </a:lnTo>
                    <a:lnTo>
                      <a:pt x="182" y="552"/>
                    </a:lnTo>
                    <a:lnTo>
                      <a:pt x="184" y="554"/>
                    </a:lnTo>
                    <a:lnTo>
                      <a:pt x="189" y="554"/>
                    </a:lnTo>
                    <a:lnTo>
                      <a:pt x="191" y="554"/>
                    </a:lnTo>
                    <a:lnTo>
                      <a:pt x="191" y="554"/>
                    </a:lnTo>
                    <a:lnTo>
                      <a:pt x="191" y="554"/>
                    </a:lnTo>
                    <a:lnTo>
                      <a:pt x="193" y="552"/>
                    </a:lnTo>
                    <a:lnTo>
                      <a:pt x="193" y="552"/>
                    </a:lnTo>
                    <a:lnTo>
                      <a:pt x="196" y="554"/>
                    </a:lnTo>
                    <a:lnTo>
                      <a:pt x="198" y="557"/>
                    </a:lnTo>
                    <a:lnTo>
                      <a:pt x="198" y="559"/>
                    </a:lnTo>
                    <a:lnTo>
                      <a:pt x="198" y="559"/>
                    </a:lnTo>
                    <a:lnTo>
                      <a:pt x="201" y="557"/>
                    </a:lnTo>
                    <a:lnTo>
                      <a:pt x="201" y="557"/>
                    </a:lnTo>
                    <a:lnTo>
                      <a:pt x="205" y="559"/>
                    </a:lnTo>
                    <a:lnTo>
                      <a:pt x="208" y="559"/>
                    </a:lnTo>
                    <a:lnTo>
                      <a:pt x="208" y="559"/>
                    </a:lnTo>
                    <a:lnTo>
                      <a:pt x="210" y="559"/>
                    </a:lnTo>
                    <a:lnTo>
                      <a:pt x="219" y="559"/>
                    </a:lnTo>
                    <a:lnTo>
                      <a:pt x="222" y="559"/>
                    </a:lnTo>
                    <a:lnTo>
                      <a:pt x="224" y="557"/>
                    </a:lnTo>
                    <a:lnTo>
                      <a:pt x="227" y="557"/>
                    </a:lnTo>
                    <a:lnTo>
                      <a:pt x="227" y="559"/>
                    </a:lnTo>
                    <a:lnTo>
                      <a:pt x="229" y="559"/>
                    </a:lnTo>
                    <a:lnTo>
                      <a:pt x="234" y="561"/>
                    </a:lnTo>
                    <a:lnTo>
                      <a:pt x="234" y="561"/>
                    </a:lnTo>
                    <a:lnTo>
                      <a:pt x="238" y="561"/>
                    </a:lnTo>
                    <a:lnTo>
                      <a:pt x="238" y="561"/>
                    </a:lnTo>
                    <a:lnTo>
                      <a:pt x="241" y="564"/>
                    </a:lnTo>
                    <a:lnTo>
                      <a:pt x="241" y="564"/>
                    </a:lnTo>
                    <a:lnTo>
                      <a:pt x="243" y="561"/>
                    </a:lnTo>
                    <a:lnTo>
                      <a:pt x="246" y="561"/>
                    </a:lnTo>
                    <a:lnTo>
                      <a:pt x="248" y="564"/>
                    </a:lnTo>
                    <a:lnTo>
                      <a:pt x="248" y="564"/>
                    </a:lnTo>
                    <a:lnTo>
                      <a:pt x="253" y="561"/>
                    </a:lnTo>
                    <a:lnTo>
                      <a:pt x="257" y="561"/>
                    </a:lnTo>
                    <a:lnTo>
                      <a:pt x="262" y="561"/>
                    </a:lnTo>
                    <a:lnTo>
                      <a:pt x="264" y="561"/>
                    </a:lnTo>
                    <a:lnTo>
                      <a:pt x="267" y="561"/>
                    </a:lnTo>
                    <a:lnTo>
                      <a:pt x="267" y="561"/>
                    </a:lnTo>
                    <a:lnTo>
                      <a:pt x="269" y="561"/>
                    </a:lnTo>
                    <a:lnTo>
                      <a:pt x="272" y="561"/>
                    </a:lnTo>
                    <a:lnTo>
                      <a:pt x="272" y="564"/>
                    </a:lnTo>
                    <a:lnTo>
                      <a:pt x="274" y="564"/>
                    </a:lnTo>
                    <a:lnTo>
                      <a:pt x="276" y="564"/>
                    </a:lnTo>
                    <a:lnTo>
                      <a:pt x="276" y="564"/>
                    </a:lnTo>
                    <a:lnTo>
                      <a:pt x="276" y="564"/>
                    </a:lnTo>
                    <a:lnTo>
                      <a:pt x="279" y="564"/>
                    </a:lnTo>
                    <a:lnTo>
                      <a:pt x="279" y="564"/>
                    </a:lnTo>
                    <a:lnTo>
                      <a:pt x="283" y="561"/>
                    </a:lnTo>
                    <a:lnTo>
                      <a:pt x="283" y="564"/>
                    </a:lnTo>
                    <a:lnTo>
                      <a:pt x="288" y="564"/>
                    </a:lnTo>
                    <a:lnTo>
                      <a:pt x="290" y="564"/>
                    </a:lnTo>
                    <a:lnTo>
                      <a:pt x="293" y="564"/>
                    </a:lnTo>
                    <a:lnTo>
                      <a:pt x="293" y="564"/>
                    </a:lnTo>
                    <a:lnTo>
                      <a:pt x="295" y="564"/>
                    </a:lnTo>
                    <a:lnTo>
                      <a:pt x="298" y="566"/>
                    </a:lnTo>
                    <a:lnTo>
                      <a:pt x="298" y="566"/>
                    </a:lnTo>
                    <a:lnTo>
                      <a:pt x="302" y="566"/>
                    </a:lnTo>
                    <a:lnTo>
                      <a:pt x="312" y="571"/>
                    </a:lnTo>
                    <a:lnTo>
                      <a:pt x="314" y="573"/>
                    </a:lnTo>
                    <a:lnTo>
                      <a:pt x="321" y="585"/>
                    </a:lnTo>
                    <a:lnTo>
                      <a:pt x="324" y="587"/>
                    </a:lnTo>
                    <a:lnTo>
                      <a:pt x="326" y="587"/>
                    </a:lnTo>
                    <a:lnTo>
                      <a:pt x="331" y="590"/>
                    </a:lnTo>
                    <a:lnTo>
                      <a:pt x="333" y="590"/>
                    </a:lnTo>
                    <a:lnTo>
                      <a:pt x="335" y="587"/>
                    </a:lnTo>
                    <a:lnTo>
                      <a:pt x="335" y="587"/>
                    </a:lnTo>
                    <a:lnTo>
                      <a:pt x="338" y="587"/>
                    </a:lnTo>
                    <a:lnTo>
                      <a:pt x="338" y="590"/>
                    </a:lnTo>
                    <a:lnTo>
                      <a:pt x="342" y="594"/>
                    </a:lnTo>
                    <a:lnTo>
                      <a:pt x="342" y="594"/>
                    </a:lnTo>
                    <a:lnTo>
                      <a:pt x="345" y="597"/>
                    </a:lnTo>
                    <a:lnTo>
                      <a:pt x="345" y="599"/>
                    </a:lnTo>
                    <a:lnTo>
                      <a:pt x="347" y="599"/>
                    </a:lnTo>
                    <a:lnTo>
                      <a:pt x="350" y="599"/>
                    </a:lnTo>
                    <a:lnTo>
                      <a:pt x="352" y="602"/>
                    </a:lnTo>
                    <a:lnTo>
                      <a:pt x="359" y="604"/>
                    </a:lnTo>
                    <a:lnTo>
                      <a:pt x="361" y="609"/>
                    </a:lnTo>
                    <a:lnTo>
                      <a:pt x="364" y="609"/>
                    </a:lnTo>
                    <a:lnTo>
                      <a:pt x="364" y="611"/>
                    </a:lnTo>
                    <a:lnTo>
                      <a:pt x="364" y="611"/>
                    </a:lnTo>
                    <a:lnTo>
                      <a:pt x="366" y="611"/>
                    </a:lnTo>
                    <a:lnTo>
                      <a:pt x="376" y="616"/>
                    </a:lnTo>
                    <a:lnTo>
                      <a:pt x="380" y="618"/>
                    </a:lnTo>
                    <a:lnTo>
                      <a:pt x="383" y="618"/>
                    </a:lnTo>
                    <a:lnTo>
                      <a:pt x="399" y="616"/>
                    </a:lnTo>
                    <a:lnTo>
                      <a:pt x="402" y="616"/>
                    </a:lnTo>
                    <a:lnTo>
                      <a:pt x="402" y="618"/>
                    </a:lnTo>
                    <a:lnTo>
                      <a:pt x="399" y="621"/>
                    </a:lnTo>
                    <a:lnTo>
                      <a:pt x="399" y="621"/>
                    </a:lnTo>
                    <a:lnTo>
                      <a:pt x="397" y="623"/>
                    </a:lnTo>
                    <a:lnTo>
                      <a:pt x="397" y="625"/>
                    </a:lnTo>
                    <a:lnTo>
                      <a:pt x="397" y="625"/>
                    </a:lnTo>
                    <a:lnTo>
                      <a:pt x="397" y="625"/>
                    </a:lnTo>
                    <a:lnTo>
                      <a:pt x="397" y="630"/>
                    </a:lnTo>
                    <a:lnTo>
                      <a:pt x="397" y="632"/>
                    </a:lnTo>
                    <a:lnTo>
                      <a:pt x="397" y="635"/>
                    </a:lnTo>
                    <a:lnTo>
                      <a:pt x="397" y="637"/>
                    </a:lnTo>
                    <a:lnTo>
                      <a:pt x="402" y="637"/>
                    </a:lnTo>
                    <a:lnTo>
                      <a:pt x="404" y="637"/>
                    </a:lnTo>
                    <a:lnTo>
                      <a:pt x="406" y="637"/>
                    </a:lnTo>
                    <a:lnTo>
                      <a:pt x="409" y="639"/>
                    </a:lnTo>
                    <a:lnTo>
                      <a:pt x="411" y="647"/>
                    </a:lnTo>
                    <a:lnTo>
                      <a:pt x="416" y="663"/>
                    </a:lnTo>
                    <a:lnTo>
                      <a:pt x="423" y="680"/>
                    </a:lnTo>
                    <a:lnTo>
                      <a:pt x="425" y="682"/>
                    </a:lnTo>
                    <a:lnTo>
                      <a:pt x="425" y="684"/>
                    </a:lnTo>
                    <a:lnTo>
                      <a:pt x="425" y="689"/>
                    </a:lnTo>
                    <a:lnTo>
                      <a:pt x="425" y="692"/>
                    </a:lnTo>
                    <a:lnTo>
                      <a:pt x="428" y="694"/>
                    </a:lnTo>
                    <a:lnTo>
                      <a:pt x="449" y="713"/>
                    </a:lnTo>
                    <a:lnTo>
                      <a:pt x="449" y="715"/>
                    </a:lnTo>
                    <a:lnTo>
                      <a:pt x="449" y="715"/>
                    </a:lnTo>
                    <a:lnTo>
                      <a:pt x="451" y="718"/>
                    </a:lnTo>
                    <a:lnTo>
                      <a:pt x="451" y="727"/>
                    </a:lnTo>
                    <a:lnTo>
                      <a:pt x="451" y="727"/>
                    </a:lnTo>
                    <a:lnTo>
                      <a:pt x="451" y="727"/>
                    </a:lnTo>
                    <a:lnTo>
                      <a:pt x="451" y="729"/>
                    </a:lnTo>
                    <a:lnTo>
                      <a:pt x="458" y="727"/>
                    </a:lnTo>
                    <a:lnTo>
                      <a:pt x="477" y="725"/>
                    </a:lnTo>
                    <a:lnTo>
                      <a:pt x="494" y="725"/>
                    </a:lnTo>
                    <a:lnTo>
                      <a:pt x="494" y="725"/>
                    </a:lnTo>
                    <a:lnTo>
                      <a:pt x="513" y="725"/>
                    </a:lnTo>
                    <a:lnTo>
                      <a:pt x="529" y="727"/>
                    </a:lnTo>
                    <a:lnTo>
                      <a:pt x="551" y="732"/>
                    </a:lnTo>
                    <a:lnTo>
                      <a:pt x="572" y="734"/>
                    </a:lnTo>
                    <a:lnTo>
                      <a:pt x="593" y="736"/>
                    </a:lnTo>
                    <a:lnTo>
                      <a:pt x="614" y="739"/>
                    </a:lnTo>
                    <a:lnTo>
                      <a:pt x="622" y="736"/>
                    </a:lnTo>
                    <a:lnTo>
                      <a:pt x="640" y="732"/>
                    </a:lnTo>
                    <a:lnTo>
                      <a:pt x="643" y="732"/>
                    </a:lnTo>
                    <a:lnTo>
                      <a:pt x="664" y="734"/>
                    </a:lnTo>
                    <a:lnTo>
                      <a:pt x="685" y="739"/>
                    </a:lnTo>
                    <a:lnTo>
                      <a:pt x="707" y="741"/>
                    </a:lnTo>
                    <a:lnTo>
                      <a:pt x="716" y="741"/>
                    </a:lnTo>
                    <a:lnTo>
                      <a:pt x="721" y="741"/>
                    </a:lnTo>
                    <a:lnTo>
                      <a:pt x="728" y="744"/>
                    </a:lnTo>
                    <a:lnTo>
                      <a:pt x="733" y="746"/>
                    </a:lnTo>
                    <a:lnTo>
                      <a:pt x="740" y="760"/>
                    </a:lnTo>
                    <a:lnTo>
                      <a:pt x="745" y="765"/>
                    </a:lnTo>
                    <a:lnTo>
                      <a:pt x="749" y="767"/>
                    </a:lnTo>
                    <a:lnTo>
                      <a:pt x="766" y="770"/>
                    </a:lnTo>
                    <a:lnTo>
                      <a:pt x="785" y="774"/>
                    </a:lnTo>
                    <a:lnTo>
                      <a:pt x="804" y="779"/>
                    </a:lnTo>
                    <a:lnTo>
                      <a:pt x="804" y="779"/>
                    </a:lnTo>
                    <a:lnTo>
                      <a:pt x="804" y="779"/>
                    </a:lnTo>
                    <a:lnTo>
                      <a:pt x="804" y="779"/>
                    </a:lnTo>
                    <a:lnTo>
                      <a:pt x="820" y="789"/>
                    </a:lnTo>
                    <a:lnTo>
                      <a:pt x="834" y="796"/>
                    </a:lnTo>
                    <a:lnTo>
                      <a:pt x="837" y="796"/>
                    </a:lnTo>
                    <a:lnTo>
                      <a:pt x="858" y="793"/>
                    </a:lnTo>
                    <a:lnTo>
                      <a:pt x="877" y="789"/>
                    </a:lnTo>
                    <a:lnTo>
                      <a:pt x="877" y="803"/>
                    </a:lnTo>
                    <a:lnTo>
                      <a:pt x="877" y="803"/>
                    </a:lnTo>
                    <a:lnTo>
                      <a:pt x="882" y="803"/>
                    </a:lnTo>
                    <a:lnTo>
                      <a:pt x="898" y="805"/>
                    </a:lnTo>
                    <a:lnTo>
                      <a:pt x="898" y="805"/>
                    </a:lnTo>
                    <a:lnTo>
                      <a:pt x="901" y="805"/>
                    </a:lnTo>
                    <a:lnTo>
                      <a:pt x="903" y="807"/>
                    </a:lnTo>
                    <a:lnTo>
                      <a:pt x="905" y="807"/>
                    </a:lnTo>
                    <a:lnTo>
                      <a:pt x="915" y="798"/>
                    </a:lnTo>
                    <a:lnTo>
                      <a:pt x="915" y="796"/>
                    </a:lnTo>
                    <a:lnTo>
                      <a:pt x="917" y="796"/>
                    </a:lnTo>
                    <a:lnTo>
                      <a:pt x="920" y="796"/>
                    </a:lnTo>
                    <a:lnTo>
                      <a:pt x="922" y="793"/>
                    </a:lnTo>
                    <a:lnTo>
                      <a:pt x="922" y="793"/>
                    </a:lnTo>
                    <a:lnTo>
                      <a:pt x="924" y="793"/>
                    </a:lnTo>
                    <a:lnTo>
                      <a:pt x="929" y="791"/>
                    </a:lnTo>
                    <a:lnTo>
                      <a:pt x="948" y="779"/>
                    </a:lnTo>
                    <a:lnTo>
                      <a:pt x="972" y="770"/>
                    </a:lnTo>
                    <a:lnTo>
                      <a:pt x="995" y="758"/>
                    </a:lnTo>
                    <a:lnTo>
                      <a:pt x="1019" y="755"/>
                    </a:lnTo>
                    <a:lnTo>
                      <a:pt x="1040" y="751"/>
                    </a:lnTo>
                    <a:lnTo>
                      <a:pt x="1064" y="748"/>
                    </a:lnTo>
                    <a:lnTo>
                      <a:pt x="1071" y="746"/>
                    </a:lnTo>
                    <a:lnTo>
                      <a:pt x="1073" y="748"/>
                    </a:lnTo>
                    <a:lnTo>
                      <a:pt x="1078" y="748"/>
                    </a:lnTo>
                    <a:lnTo>
                      <a:pt x="1088" y="748"/>
                    </a:lnTo>
                    <a:lnTo>
                      <a:pt x="1102" y="751"/>
                    </a:lnTo>
                    <a:lnTo>
                      <a:pt x="1104" y="751"/>
                    </a:lnTo>
                    <a:lnTo>
                      <a:pt x="1106" y="751"/>
                    </a:lnTo>
                    <a:lnTo>
                      <a:pt x="1111" y="748"/>
                    </a:lnTo>
                    <a:lnTo>
                      <a:pt x="1114" y="748"/>
                    </a:lnTo>
                    <a:lnTo>
                      <a:pt x="1125" y="748"/>
                    </a:lnTo>
                    <a:lnTo>
                      <a:pt x="1128" y="748"/>
                    </a:lnTo>
                    <a:lnTo>
                      <a:pt x="1130" y="748"/>
                    </a:lnTo>
                    <a:lnTo>
                      <a:pt x="1137" y="748"/>
                    </a:lnTo>
                    <a:lnTo>
                      <a:pt x="1140" y="748"/>
                    </a:lnTo>
                    <a:lnTo>
                      <a:pt x="1140" y="746"/>
                    </a:lnTo>
                    <a:lnTo>
                      <a:pt x="1140" y="746"/>
                    </a:lnTo>
                    <a:lnTo>
                      <a:pt x="1140" y="746"/>
                    </a:lnTo>
                    <a:lnTo>
                      <a:pt x="1140" y="746"/>
                    </a:lnTo>
                    <a:lnTo>
                      <a:pt x="1140" y="746"/>
                    </a:lnTo>
                    <a:lnTo>
                      <a:pt x="1147" y="741"/>
                    </a:lnTo>
                    <a:lnTo>
                      <a:pt x="1161" y="734"/>
                    </a:lnTo>
                    <a:lnTo>
                      <a:pt x="1166" y="734"/>
                    </a:lnTo>
                    <a:lnTo>
                      <a:pt x="1168" y="734"/>
                    </a:lnTo>
                    <a:lnTo>
                      <a:pt x="1168" y="734"/>
                    </a:lnTo>
                    <a:lnTo>
                      <a:pt x="1168" y="734"/>
                    </a:lnTo>
                    <a:lnTo>
                      <a:pt x="1170" y="734"/>
                    </a:lnTo>
                    <a:lnTo>
                      <a:pt x="1170" y="732"/>
                    </a:lnTo>
                    <a:lnTo>
                      <a:pt x="1170" y="732"/>
                    </a:lnTo>
                    <a:lnTo>
                      <a:pt x="1173" y="732"/>
                    </a:lnTo>
                    <a:lnTo>
                      <a:pt x="1187" y="725"/>
                    </a:lnTo>
                    <a:lnTo>
                      <a:pt x="1187" y="725"/>
                    </a:lnTo>
                    <a:lnTo>
                      <a:pt x="1189" y="720"/>
                    </a:lnTo>
                    <a:lnTo>
                      <a:pt x="1189" y="718"/>
                    </a:lnTo>
                    <a:lnTo>
                      <a:pt x="1194" y="715"/>
                    </a:lnTo>
                    <a:lnTo>
                      <a:pt x="1196" y="713"/>
                    </a:lnTo>
                    <a:lnTo>
                      <a:pt x="1199" y="708"/>
                    </a:lnTo>
                    <a:lnTo>
                      <a:pt x="1201" y="706"/>
                    </a:lnTo>
                    <a:lnTo>
                      <a:pt x="1201" y="703"/>
                    </a:lnTo>
                    <a:lnTo>
                      <a:pt x="1206" y="699"/>
                    </a:lnTo>
                    <a:lnTo>
                      <a:pt x="1213" y="687"/>
                    </a:lnTo>
                    <a:lnTo>
                      <a:pt x="1215" y="687"/>
                    </a:lnTo>
                    <a:lnTo>
                      <a:pt x="1222" y="682"/>
                    </a:lnTo>
                    <a:lnTo>
                      <a:pt x="1234" y="677"/>
                    </a:lnTo>
                    <a:lnTo>
                      <a:pt x="1239" y="675"/>
                    </a:lnTo>
                    <a:lnTo>
                      <a:pt x="1239" y="673"/>
                    </a:lnTo>
                    <a:lnTo>
                      <a:pt x="1246" y="673"/>
                    </a:lnTo>
                    <a:lnTo>
                      <a:pt x="1248" y="673"/>
                    </a:lnTo>
                    <a:lnTo>
                      <a:pt x="1248" y="670"/>
                    </a:lnTo>
                    <a:lnTo>
                      <a:pt x="1258" y="661"/>
                    </a:lnTo>
                    <a:lnTo>
                      <a:pt x="1258" y="661"/>
                    </a:lnTo>
                    <a:lnTo>
                      <a:pt x="1263" y="661"/>
                    </a:lnTo>
                    <a:lnTo>
                      <a:pt x="1265" y="658"/>
                    </a:lnTo>
                    <a:lnTo>
                      <a:pt x="1265" y="658"/>
                    </a:lnTo>
                    <a:lnTo>
                      <a:pt x="1267" y="658"/>
                    </a:lnTo>
                    <a:lnTo>
                      <a:pt x="1267" y="656"/>
                    </a:lnTo>
                    <a:lnTo>
                      <a:pt x="1267" y="654"/>
                    </a:lnTo>
                    <a:lnTo>
                      <a:pt x="1267" y="651"/>
                    </a:lnTo>
                    <a:lnTo>
                      <a:pt x="1267" y="649"/>
                    </a:lnTo>
                    <a:lnTo>
                      <a:pt x="1263" y="642"/>
                    </a:lnTo>
                    <a:lnTo>
                      <a:pt x="1260" y="639"/>
                    </a:lnTo>
                    <a:lnTo>
                      <a:pt x="1258" y="637"/>
                    </a:lnTo>
                    <a:lnTo>
                      <a:pt x="1253" y="632"/>
                    </a:lnTo>
                    <a:lnTo>
                      <a:pt x="1251" y="632"/>
                    </a:lnTo>
                    <a:lnTo>
                      <a:pt x="1246" y="625"/>
                    </a:lnTo>
                    <a:lnTo>
                      <a:pt x="1244" y="623"/>
                    </a:lnTo>
                    <a:lnTo>
                      <a:pt x="1244" y="621"/>
                    </a:lnTo>
                    <a:lnTo>
                      <a:pt x="1244" y="618"/>
                    </a:lnTo>
                    <a:lnTo>
                      <a:pt x="1244" y="616"/>
                    </a:lnTo>
                    <a:lnTo>
                      <a:pt x="1241" y="616"/>
                    </a:lnTo>
                    <a:lnTo>
                      <a:pt x="1239" y="613"/>
                    </a:lnTo>
                    <a:lnTo>
                      <a:pt x="1239" y="611"/>
                    </a:lnTo>
                    <a:lnTo>
                      <a:pt x="1239" y="609"/>
                    </a:lnTo>
                    <a:lnTo>
                      <a:pt x="1239" y="606"/>
                    </a:lnTo>
                    <a:lnTo>
                      <a:pt x="1239" y="604"/>
                    </a:lnTo>
                    <a:lnTo>
                      <a:pt x="1241" y="602"/>
                    </a:lnTo>
                    <a:lnTo>
                      <a:pt x="1241" y="602"/>
                    </a:lnTo>
                    <a:lnTo>
                      <a:pt x="1241" y="599"/>
                    </a:lnTo>
                    <a:lnTo>
                      <a:pt x="1244" y="599"/>
                    </a:lnTo>
                    <a:lnTo>
                      <a:pt x="1244" y="597"/>
                    </a:lnTo>
                    <a:lnTo>
                      <a:pt x="1246" y="594"/>
                    </a:lnTo>
                    <a:lnTo>
                      <a:pt x="1246" y="594"/>
                    </a:lnTo>
                    <a:lnTo>
                      <a:pt x="1246" y="592"/>
                    </a:lnTo>
                    <a:lnTo>
                      <a:pt x="1246" y="592"/>
                    </a:lnTo>
                    <a:lnTo>
                      <a:pt x="1246" y="590"/>
                    </a:lnTo>
                    <a:lnTo>
                      <a:pt x="1246" y="587"/>
                    </a:lnTo>
                    <a:lnTo>
                      <a:pt x="1246" y="585"/>
                    </a:lnTo>
                    <a:lnTo>
                      <a:pt x="1255" y="566"/>
                    </a:lnTo>
                    <a:lnTo>
                      <a:pt x="1258" y="564"/>
                    </a:lnTo>
                    <a:lnTo>
                      <a:pt x="1258" y="564"/>
                    </a:lnTo>
                    <a:lnTo>
                      <a:pt x="1263" y="561"/>
                    </a:lnTo>
                    <a:lnTo>
                      <a:pt x="1263" y="559"/>
                    </a:lnTo>
                    <a:lnTo>
                      <a:pt x="1265" y="559"/>
                    </a:lnTo>
                    <a:lnTo>
                      <a:pt x="1265" y="559"/>
                    </a:lnTo>
                    <a:lnTo>
                      <a:pt x="1267" y="559"/>
                    </a:lnTo>
                    <a:lnTo>
                      <a:pt x="1267" y="557"/>
                    </a:lnTo>
                    <a:lnTo>
                      <a:pt x="1267" y="557"/>
                    </a:lnTo>
                    <a:lnTo>
                      <a:pt x="1267" y="557"/>
                    </a:lnTo>
                    <a:lnTo>
                      <a:pt x="1270" y="557"/>
                    </a:lnTo>
                    <a:lnTo>
                      <a:pt x="1270" y="557"/>
                    </a:lnTo>
                    <a:lnTo>
                      <a:pt x="1274" y="559"/>
                    </a:lnTo>
                    <a:lnTo>
                      <a:pt x="1289" y="559"/>
                    </a:lnTo>
                    <a:lnTo>
                      <a:pt x="1291" y="559"/>
                    </a:lnTo>
                    <a:lnTo>
                      <a:pt x="1293" y="559"/>
                    </a:lnTo>
                    <a:lnTo>
                      <a:pt x="1298" y="564"/>
                    </a:lnTo>
                    <a:lnTo>
                      <a:pt x="1300" y="568"/>
                    </a:lnTo>
                    <a:lnTo>
                      <a:pt x="1300" y="568"/>
                    </a:lnTo>
                    <a:lnTo>
                      <a:pt x="1303" y="571"/>
                    </a:lnTo>
                    <a:lnTo>
                      <a:pt x="1310" y="573"/>
                    </a:lnTo>
                    <a:lnTo>
                      <a:pt x="1322" y="576"/>
                    </a:lnTo>
                    <a:lnTo>
                      <a:pt x="1324" y="576"/>
                    </a:lnTo>
                    <a:lnTo>
                      <a:pt x="1329" y="578"/>
                    </a:lnTo>
                    <a:lnTo>
                      <a:pt x="1348" y="580"/>
                    </a:lnTo>
                    <a:lnTo>
                      <a:pt x="1348" y="580"/>
                    </a:lnTo>
                    <a:lnTo>
                      <a:pt x="1350" y="583"/>
                    </a:lnTo>
                    <a:lnTo>
                      <a:pt x="1350" y="583"/>
                    </a:lnTo>
                    <a:lnTo>
                      <a:pt x="1355" y="583"/>
                    </a:lnTo>
                    <a:lnTo>
                      <a:pt x="1355" y="583"/>
                    </a:lnTo>
                    <a:lnTo>
                      <a:pt x="1357" y="580"/>
                    </a:lnTo>
                    <a:lnTo>
                      <a:pt x="1360" y="578"/>
                    </a:lnTo>
                    <a:lnTo>
                      <a:pt x="1367" y="573"/>
                    </a:lnTo>
                    <a:lnTo>
                      <a:pt x="1369" y="571"/>
                    </a:lnTo>
                    <a:lnTo>
                      <a:pt x="1369" y="568"/>
                    </a:lnTo>
                    <a:lnTo>
                      <a:pt x="1374" y="568"/>
                    </a:lnTo>
                    <a:lnTo>
                      <a:pt x="1376" y="568"/>
                    </a:lnTo>
                    <a:lnTo>
                      <a:pt x="1378" y="568"/>
                    </a:lnTo>
                    <a:lnTo>
                      <a:pt x="1378" y="566"/>
                    </a:lnTo>
                    <a:lnTo>
                      <a:pt x="1381" y="564"/>
                    </a:lnTo>
                    <a:lnTo>
                      <a:pt x="1381" y="561"/>
                    </a:lnTo>
                    <a:lnTo>
                      <a:pt x="1383" y="561"/>
                    </a:lnTo>
                    <a:lnTo>
                      <a:pt x="1383" y="561"/>
                    </a:lnTo>
                    <a:lnTo>
                      <a:pt x="1386" y="559"/>
                    </a:lnTo>
                    <a:lnTo>
                      <a:pt x="1397" y="550"/>
                    </a:lnTo>
                    <a:lnTo>
                      <a:pt x="1400" y="545"/>
                    </a:lnTo>
                    <a:lnTo>
                      <a:pt x="1400" y="540"/>
                    </a:lnTo>
                    <a:lnTo>
                      <a:pt x="1402" y="540"/>
                    </a:lnTo>
                    <a:lnTo>
                      <a:pt x="1402" y="535"/>
                    </a:lnTo>
                    <a:lnTo>
                      <a:pt x="1402" y="535"/>
                    </a:lnTo>
                    <a:lnTo>
                      <a:pt x="1402" y="535"/>
                    </a:lnTo>
                    <a:lnTo>
                      <a:pt x="1409" y="533"/>
                    </a:lnTo>
                    <a:lnTo>
                      <a:pt x="1412" y="531"/>
                    </a:lnTo>
                    <a:lnTo>
                      <a:pt x="1414" y="531"/>
                    </a:lnTo>
                    <a:lnTo>
                      <a:pt x="1421" y="535"/>
                    </a:lnTo>
                    <a:lnTo>
                      <a:pt x="1423" y="535"/>
                    </a:lnTo>
                    <a:lnTo>
                      <a:pt x="1433" y="533"/>
                    </a:lnTo>
                    <a:lnTo>
                      <a:pt x="1445" y="533"/>
                    </a:lnTo>
                    <a:lnTo>
                      <a:pt x="1452" y="533"/>
                    </a:lnTo>
                    <a:lnTo>
                      <a:pt x="1461" y="531"/>
                    </a:lnTo>
                    <a:lnTo>
                      <a:pt x="1461" y="531"/>
                    </a:lnTo>
                    <a:lnTo>
                      <a:pt x="1464" y="528"/>
                    </a:lnTo>
                    <a:lnTo>
                      <a:pt x="1466" y="524"/>
                    </a:lnTo>
                    <a:lnTo>
                      <a:pt x="1478" y="514"/>
                    </a:lnTo>
                    <a:lnTo>
                      <a:pt x="1480" y="514"/>
                    </a:lnTo>
                    <a:lnTo>
                      <a:pt x="1480" y="514"/>
                    </a:lnTo>
                    <a:lnTo>
                      <a:pt x="1483" y="514"/>
                    </a:lnTo>
                    <a:lnTo>
                      <a:pt x="1483" y="514"/>
                    </a:lnTo>
                    <a:lnTo>
                      <a:pt x="1485" y="514"/>
                    </a:lnTo>
                    <a:lnTo>
                      <a:pt x="1487" y="512"/>
                    </a:lnTo>
                    <a:lnTo>
                      <a:pt x="1487" y="512"/>
                    </a:lnTo>
                    <a:lnTo>
                      <a:pt x="1492" y="507"/>
                    </a:lnTo>
                    <a:lnTo>
                      <a:pt x="1492" y="505"/>
                    </a:lnTo>
                    <a:lnTo>
                      <a:pt x="1492" y="502"/>
                    </a:lnTo>
                    <a:lnTo>
                      <a:pt x="1490" y="500"/>
                    </a:lnTo>
                    <a:lnTo>
                      <a:pt x="1490" y="497"/>
                    </a:lnTo>
                    <a:lnTo>
                      <a:pt x="1490" y="495"/>
                    </a:lnTo>
                    <a:lnTo>
                      <a:pt x="1497" y="481"/>
                    </a:lnTo>
                    <a:lnTo>
                      <a:pt x="1506" y="471"/>
                    </a:lnTo>
                    <a:lnTo>
                      <a:pt x="1509" y="471"/>
                    </a:lnTo>
                    <a:lnTo>
                      <a:pt x="1509" y="469"/>
                    </a:lnTo>
                    <a:lnTo>
                      <a:pt x="1509" y="467"/>
                    </a:lnTo>
                    <a:lnTo>
                      <a:pt x="1509" y="467"/>
                    </a:lnTo>
                    <a:lnTo>
                      <a:pt x="1511" y="464"/>
                    </a:lnTo>
                    <a:lnTo>
                      <a:pt x="1513" y="464"/>
                    </a:lnTo>
                    <a:lnTo>
                      <a:pt x="1516" y="464"/>
                    </a:lnTo>
                    <a:lnTo>
                      <a:pt x="1518" y="464"/>
                    </a:lnTo>
                    <a:lnTo>
                      <a:pt x="1520" y="462"/>
                    </a:lnTo>
                    <a:lnTo>
                      <a:pt x="1520" y="460"/>
                    </a:lnTo>
                    <a:lnTo>
                      <a:pt x="1523" y="460"/>
                    </a:lnTo>
                    <a:lnTo>
                      <a:pt x="1523" y="460"/>
                    </a:lnTo>
                    <a:lnTo>
                      <a:pt x="1530" y="462"/>
                    </a:lnTo>
                    <a:lnTo>
                      <a:pt x="1546" y="462"/>
                    </a:lnTo>
                    <a:lnTo>
                      <a:pt x="1549" y="462"/>
                    </a:lnTo>
                    <a:lnTo>
                      <a:pt x="1551" y="460"/>
                    </a:lnTo>
                    <a:lnTo>
                      <a:pt x="1551" y="455"/>
                    </a:lnTo>
                    <a:lnTo>
                      <a:pt x="1551" y="453"/>
                    </a:lnTo>
                    <a:lnTo>
                      <a:pt x="1553" y="450"/>
                    </a:lnTo>
                    <a:lnTo>
                      <a:pt x="1553" y="450"/>
                    </a:lnTo>
                    <a:lnTo>
                      <a:pt x="1553" y="448"/>
                    </a:lnTo>
                    <a:lnTo>
                      <a:pt x="1551" y="445"/>
                    </a:lnTo>
                    <a:lnTo>
                      <a:pt x="1556" y="445"/>
                    </a:lnTo>
                    <a:lnTo>
                      <a:pt x="1558" y="445"/>
                    </a:lnTo>
                    <a:lnTo>
                      <a:pt x="1558" y="445"/>
                    </a:lnTo>
                    <a:lnTo>
                      <a:pt x="1558" y="445"/>
                    </a:lnTo>
                    <a:lnTo>
                      <a:pt x="1561" y="443"/>
                    </a:lnTo>
                    <a:lnTo>
                      <a:pt x="1561" y="443"/>
                    </a:lnTo>
                    <a:lnTo>
                      <a:pt x="1563" y="443"/>
                    </a:lnTo>
                    <a:lnTo>
                      <a:pt x="1563" y="448"/>
                    </a:lnTo>
                    <a:lnTo>
                      <a:pt x="1565" y="448"/>
                    </a:lnTo>
                    <a:lnTo>
                      <a:pt x="1568" y="450"/>
                    </a:lnTo>
                    <a:lnTo>
                      <a:pt x="1568" y="450"/>
                    </a:lnTo>
                    <a:lnTo>
                      <a:pt x="1572" y="450"/>
                    </a:lnTo>
                    <a:lnTo>
                      <a:pt x="1575" y="450"/>
                    </a:lnTo>
                    <a:lnTo>
                      <a:pt x="1575" y="448"/>
                    </a:lnTo>
                    <a:lnTo>
                      <a:pt x="1577" y="445"/>
                    </a:lnTo>
                    <a:lnTo>
                      <a:pt x="1577" y="443"/>
                    </a:lnTo>
                    <a:lnTo>
                      <a:pt x="1579" y="443"/>
                    </a:lnTo>
                    <a:lnTo>
                      <a:pt x="1579" y="443"/>
                    </a:lnTo>
                    <a:lnTo>
                      <a:pt x="1582" y="441"/>
                    </a:lnTo>
                    <a:lnTo>
                      <a:pt x="1584" y="441"/>
                    </a:lnTo>
                    <a:lnTo>
                      <a:pt x="1589" y="438"/>
                    </a:lnTo>
                    <a:lnTo>
                      <a:pt x="1589" y="438"/>
                    </a:lnTo>
                    <a:lnTo>
                      <a:pt x="1591" y="438"/>
                    </a:lnTo>
                    <a:lnTo>
                      <a:pt x="1594" y="438"/>
                    </a:lnTo>
                    <a:lnTo>
                      <a:pt x="1594" y="436"/>
                    </a:lnTo>
                    <a:lnTo>
                      <a:pt x="1596" y="434"/>
                    </a:lnTo>
                    <a:lnTo>
                      <a:pt x="1598" y="434"/>
                    </a:lnTo>
                    <a:lnTo>
                      <a:pt x="1598" y="434"/>
                    </a:lnTo>
                    <a:lnTo>
                      <a:pt x="1601" y="434"/>
                    </a:lnTo>
                    <a:lnTo>
                      <a:pt x="1603" y="436"/>
                    </a:lnTo>
                    <a:lnTo>
                      <a:pt x="1605" y="436"/>
                    </a:lnTo>
                    <a:lnTo>
                      <a:pt x="1608" y="436"/>
                    </a:lnTo>
                    <a:lnTo>
                      <a:pt x="1613" y="436"/>
                    </a:lnTo>
                    <a:lnTo>
                      <a:pt x="1613" y="436"/>
                    </a:lnTo>
                    <a:lnTo>
                      <a:pt x="1615" y="436"/>
                    </a:lnTo>
                    <a:lnTo>
                      <a:pt x="1615" y="436"/>
                    </a:lnTo>
                    <a:lnTo>
                      <a:pt x="1617" y="436"/>
                    </a:lnTo>
                    <a:lnTo>
                      <a:pt x="1620" y="436"/>
                    </a:lnTo>
                    <a:lnTo>
                      <a:pt x="1622" y="438"/>
                    </a:lnTo>
                    <a:lnTo>
                      <a:pt x="1624" y="436"/>
                    </a:lnTo>
                    <a:lnTo>
                      <a:pt x="1624" y="434"/>
                    </a:lnTo>
                    <a:lnTo>
                      <a:pt x="1627" y="431"/>
                    </a:lnTo>
                    <a:lnTo>
                      <a:pt x="1629" y="431"/>
                    </a:lnTo>
                    <a:lnTo>
                      <a:pt x="1629" y="431"/>
                    </a:lnTo>
                    <a:lnTo>
                      <a:pt x="1629" y="434"/>
                    </a:lnTo>
                    <a:lnTo>
                      <a:pt x="1629" y="434"/>
                    </a:lnTo>
                    <a:lnTo>
                      <a:pt x="1632" y="436"/>
                    </a:lnTo>
                    <a:lnTo>
                      <a:pt x="1632" y="436"/>
                    </a:lnTo>
                    <a:lnTo>
                      <a:pt x="1632" y="434"/>
                    </a:lnTo>
                    <a:lnTo>
                      <a:pt x="1634" y="434"/>
                    </a:lnTo>
                    <a:lnTo>
                      <a:pt x="1634" y="434"/>
                    </a:lnTo>
                    <a:lnTo>
                      <a:pt x="1636" y="434"/>
                    </a:lnTo>
                    <a:lnTo>
                      <a:pt x="1636" y="438"/>
                    </a:lnTo>
                    <a:lnTo>
                      <a:pt x="1639" y="438"/>
                    </a:lnTo>
                    <a:lnTo>
                      <a:pt x="1639" y="438"/>
                    </a:lnTo>
                    <a:lnTo>
                      <a:pt x="1653" y="443"/>
                    </a:lnTo>
                    <a:lnTo>
                      <a:pt x="1655" y="443"/>
                    </a:lnTo>
                    <a:lnTo>
                      <a:pt x="1660" y="441"/>
                    </a:lnTo>
                    <a:lnTo>
                      <a:pt x="1662" y="441"/>
                    </a:lnTo>
                    <a:lnTo>
                      <a:pt x="1667" y="443"/>
                    </a:lnTo>
                    <a:lnTo>
                      <a:pt x="1667" y="443"/>
                    </a:lnTo>
                    <a:lnTo>
                      <a:pt x="1669" y="443"/>
                    </a:lnTo>
                    <a:lnTo>
                      <a:pt x="1672" y="443"/>
                    </a:lnTo>
                    <a:lnTo>
                      <a:pt x="1672" y="443"/>
                    </a:lnTo>
                    <a:lnTo>
                      <a:pt x="1672" y="443"/>
                    </a:lnTo>
                    <a:lnTo>
                      <a:pt x="1674" y="443"/>
                    </a:lnTo>
                    <a:lnTo>
                      <a:pt x="1674" y="443"/>
                    </a:lnTo>
                    <a:lnTo>
                      <a:pt x="1676" y="441"/>
                    </a:lnTo>
                    <a:lnTo>
                      <a:pt x="1676" y="441"/>
                    </a:lnTo>
                    <a:lnTo>
                      <a:pt x="1676" y="438"/>
                    </a:lnTo>
                    <a:lnTo>
                      <a:pt x="1679" y="438"/>
                    </a:lnTo>
                    <a:lnTo>
                      <a:pt x="1679" y="441"/>
                    </a:lnTo>
                    <a:lnTo>
                      <a:pt x="1679" y="441"/>
                    </a:lnTo>
                    <a:lnTo>
                      <a:pt x="1681" y="438"/>
                    </a:lnTo>
                    <a:lnTo>
                      <a:pt x="1681" y="438"/>
                    </a:lnTo>
                    <a:lnTo>
                      <a:pt x="1684" y="436"/>
                    </a:lnTo>
                    <a:lnTo>
                      <a:pt x="1684" y="436"/>
                    </a:lnTo>
                    <a:lnTo>
                      <a:pt x="1684" y="436"/>
                    </a:lnTo>
                    <a:lnTo>
                      <a:pt x="1684" y="434"/>
                    </a:lnTo>
                    <a:lnTo>
                      <a:pt x="1684" y="434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1" name="Freeform 22">
                <a:extLst>
                  <a:ext uri="{FF2B5EF4-FFF2-40B4-BE49-F238E27FC236}">
                    <a16:creationId xmlns:a16="http://schemas.microsoft.com/office/drawing/2014/main" id="{219EC071-C562-49EE-A66D-3A89761F4F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1744" y="4551980"/>
                <a:ext cx="1505101" cy="495833"/>
              </a:xfrm>
              <a:custGeom>
                <a:avLst/>
                <a:gdLst>
                  <a:gd name="T0" fmla="*/ 234 w 1026"/>
                  <a:gd name="T1" fmla="*/ 236 h 338"/>
                  <a:gd name="T2" fmla="*/ 972 w 1026"/>
                  <a:gd name="T3" fmla="*/ 78 h 338"/>
                  <a:gd name="T4" fmla="*/ 932 w 1026"/>
                  <a:gd name="T5" fmla="*/ 30 h 338"/>
                  <a:gd name="T6" fmla="*/ 915 w 1026"/>
                  <a:gd name="T7" fmla="*/ 9 h 338"/>
                  <a:gd name="T8" fmla="*/ 234 w 1026"/>
                  <a:gd name="T9" fmla="*/ 288 h 338"/>
                  <a:gd name="T10" fmla="*/ 213 w 1026"/>
                  <a:gd name="T11" fmla="*/ 246 h 338"/>
                  <a:gd name="T12" fmla="*/ 196 w 1026"/>
                  <a:gd name="T13" fmla="*/ 168 h 338"/>
                  <a:gd name="T14" fmla="*/ 158 w 1026"/>
                  <a:gd name="T15" fmla="*/ 85 h 338"/>
                  <a:gd name="T16" fmla="*/ 111 w 1026"/>
                  <a:gd name="T17" fmla="*/ 85 h 338"/>
                  <a:gd name="T18" fmla="*/ 73 w 1026"/>
                  <a:gd name="T19" fmla="*/ 87 h 338"/>
                  <a:gd name="T20" fmla="*/ 64 w 1026"/>
                  <a:gd name="T21" fmla="*/ 56 h 338"/>
                  <a:gd name="T22" fmla="*/ 35 w 1026"/>
                  <a:gd name="T23" fmla="*/ 40 h 338"/>
                  <a:gd name="T24" fmla="*/ 35 w 1026"/>
                  <a:gd name="T25" fmla="*/ 68 h 338"/>
                  <a:gd name="T26" fmla="*/ 38 w 1026"/>
                  <a:gd name="T27" fmla="*/ 120 h 338"/>
                  <a:gd name="T28" fmla="*/ 50 w 1026"/>
                  <a:gd name="T29" fmla="*/ 134 h 338"/>
                  <a:gd name="T30" fmla="*/ 52 w 1026"/>
                  <a:gd name="T31" fmla="*/ 165 h 338"/>
                  <a:gd name="T32" fmla="*/ 64 w 1026"/>
                  <a:gd name="T33" fmla="*/ 187 h 338"/>
                  <a:gd name="T34" fmla="*/ 90 w 1026"/>
                  <a:gd name="T35" fmla="*/ 236 h 338"/>
                  <a:gd name="T36" fmla="*/ 149 w 1026"/>
                  <a:gd name="T37" fmla="*/ 276 h 338"/>
                  <a:gd name="T38" fmla="*/ 203 w 1026"/>
                  <a:gd name="T39" fmla="*/ 312 h 338"/>
                  <a:gd name="T40" fmla="*/ 229 w 1026"/>
                  <a:gd name="T41" fmla="*/ 305 h 338"/>
                  <a:gd name="T42" fmla="*/ 944 w 1026"/>
                  <a:gd name="T43" fmla="*/ 165 h 338"/>
                  <a:gd name="T44" fmla="*/ 1000 w 1026"/>
                  <a:gd name="T45" fmla="*/ 94 h 338"/>
                  <a:gd name="T46" fmla="*/ 970 w 1026"/>
                  <a:gd name="T47" fmla="*/ 80 h 338"/>
                  <a:gd name="T48" fmla="*/ 967 w 1026"/>
                  <a:gd name="T49" fmla="*/ 78 h 338"/>
                  <a:gd name="T50" fmla="*/ 944 w 1026"/>
                  <a:gd name="T51" fmla="*/ 71 h 338"/>
                  <a:gd name="T52" fmla="*/ 944 w 1026"/>
                  <a:gd name="T53" fmla="*/ 47 h 338"/>
                  <a:gd name="T54" fmla="*/ 920 w 1026"/>
                  <a:gd name="T55" fmla="*/ 28 h 338"/>
                  <a:gd name="T56" fmla="*/ 906 w 1026"/>
                  <a:gd name="T57" fmla="*/ 30 h 338"/>
                  <a:gd name="T58" fmla="*/ 892 w 1026"/>
                  <a:gd name="T59" fmla="*/ 21 h 338"/>
                  <a:gd name="T60" fmla="*/ 868 w 1026"/>
                  <a:gd name="T61" fmla="*/ 56 h 338"/>
                  <a:gd name="T62" fmla="*/ 835 w 1026"/>
                  <a:gd name="T63" fmla="*/ 97 h 338"/>
                  <a:gd name="T64" fmla="*/ 828 w 1026"/>
                  <a:gd name="T65" fmla="*/ 120 h 338"/>
                  <a:gd name="T66" fmla="*/ 821 w 1026"/>
                  <a:gd name="T67" fmla="*/ 158 h 338"/>
                  <a:gd name="T68" fmla="*/ 790 w 1026"/>
                  <a:gd name="T69" fmla="*/ 137 h 338"/>
                  <a:gd name="T70" fmla="*/ 773 w 1026"/>
                  <a:gd name="T71" fmla="*/ 163 h 338"/>
                  <a:gd name="T72" fmla="*/ 721 w 1026"/>
                  <a:gd name="T73" fmla="*/ 187 h 338"/>
                  <a:gd name="T74" fmla="*/ 615 w 1026"/>
                  <a:gd name="T75" fmla="*/ 248 h 338"/>
                  <a:gd name="T76" fmla="*/ 603 w 1026"/>
                  <a:gd name="T77" fmla="*/ 262 h 338"/>
                  <a:gd name="T78" fmla="*/ 601 w 1026"/>
                  <a:gd name="T79" fmla="*/ 286 h 338"/>
                  <a:gd name="T80" fmla="*/ 594 w 1026"/>
                  <a:gd name="T81" fmla="*/ 298 h 338"/>
                  <a:gd name="T82" fmla="*/ 582 w 1026"/>
                  <a:gd name="T83" fmla="*/ 303 h 338"/>
                  <a:gd name="T84" fmla="*/ 563 w 1026"/>
                  <a:gd name="T85" fmla="*/ 295 h 338"/>
                  <a:gd name="T86" fmla="*/ 537 w 1026"/>
                  <a:gd name="T87" fmla="*/ 295 h 338"/>
                  <a:gd name="T88" fmla="*/ 523 w 1026"/>
                  <a:gd name="T89" fmla="*/ 300 h 338"/>
                  <a:gd name="T90" fmla="*/ 570 w 1026"/>
                  <a:gd name="T91" fmla="*/ 338 h 338"/>
                  <a:gd name="T92" fmla="*/ 620 w 1026"/>
                  <a:gd name="T93" fmla="*/ 333 h 338"/>
                  <a:gd name="T94" fmla="*/ 691 w 1026"/>
                  <a:gd name="T95" fmla="*/ 300 h 338"/>
                  <a:gd name="T96" fmla="*/ 754 w 1026"/>
                  <a:gd name="T97" fmla="*/ 307 h 338"/>
                  <a:gd name="T98" fmla="*/ 795 w 1026"/>
                  <a:gd name="T99" fmla="*/ 284 h 338"/>
                  <a:gd name="T100" fmla="*/ 814 w 1026"/>
                  <a:gd name="T101" fmla="*/ 250 h 338"/>
                  <a:gd name="T102" fmla="*/ 818 w 1026"/>
                  <a:gd name="T103" fmla="*/ 227 h 338"/>
                  <a:gd name="T104" fmla="*/ 835 w 1026"/>
                  <a:gd name="T105" fmla="*/ 177 h 338"/>
                  <a:gd name="T106" fmla="*/ 861 w 1026"/>
                  <a:gd name="T107" fmla="*/ 156 h 338"/>
                  <a:gd name="T108" fmla="*/ 896 w 1026"/>
                  <a:gd name="T109" fmla="*/ 158 h 338"/>
                  <a:gd name="T110" fmla="*/ 939 w 1026"/>
                  <a:gd name="T111" fmla="*/ 156 h 338"/>
                  <a:gd name="T112" fmla="*/ 991 w 1026"/>
                  <a:gd name="T113" fmla="*/ 156 h 338"/>
                  <a:gd name="T114" fmla="*/ 977 w 1026"/>
                  <a:gd name="T115" fmla="*/ 142 h 338"/>
                  <a:gd name="T116" fmla="*/ 993 w 1026"/>
                  <a:gd name="T117" fmla="*/ 125 h 338"/>
                  <a:gd name="T118" fmla="*/ 0 w 1026"/>
                  <a:gd name="T119" fmla="*/ 47 h 338"/>
                  <a:gd name="T120" fmla="*/ 981 w 1026"/>
                  <a:gd name="T121" fmla="*/ 139 h 338"/>
                  <a:gd name="T122" fmla="*/ 998 w 1026"/>
                  <a:gd name="T123" fmla="*/ 149 h 338"/>
                  <a:gd name="T124" fmla="*/ 28 w 1026"/>
                  <a:gd name="T125" fmla="*/ 101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26" h="338">
                    <a:moveTo>
                      <a:pt x="814" y="108"/>
                    </a:moveTo>
                    <a:lnTo>
                      <a:pt x="814" y="108"/>
                    </a:lnTo>
                    <a:lnTo>
                      <a:pt x="816" y="108"/>
                    </a:lnTo>
                    <a:lnTo>
                      <a:pt x="816" y="108"/>
                    </a:lnTo>
                    <a:lnTo>
                      <a:pt x="816" y="108"/>
                    </a:lnTo>
                    <a:lnTo>
                      <a:pt x="816" y="106"/>
                    </a:lnTo>
                    <a:lnTo>
                      <a:pt x="816" y="104"/>
                    </a:lnTo>
                    <a:lnTo>
                      <a:pt x="816" y="104"/>
                    </a:lnTo>
                    <a:lnTo>
                      <a:pt x="814" y="104"/>
                    </a:lnTo>
                    <a:lnTo>
                      <a:pt x="814" y="104"/>
                    </a:lnTo>
                    <a:lnTo>
                      <a:pt x="814" y="104"/>
                    </a:lnTo>
                    <a:lnTo>
                      <a:pt x="811" y="108"/>
                    </a:lnTo>
                    <a:lnTo>
                      <a:pt x="811" y="108"/>
                    </a:lnTo>
                    <a:lnTo>
                      <a:pt x="814" y="108"/>
                    </a:lnTo>
                    <a:lnTo>
                      <a:pt x="814" y="108"/>
                    </a:lnTo>
                    <a:close/>
                    <a:moveTo>
                      <a:pt x="234" y="241"/>
                    </a:moveTo>
                    <a:lnTo>
                      <a:pt x="234" y="241"/>
                    </a:lnTo>
                    <a:lnTo>
                      <a:pt x="234" y="241"/>
                    </a:lnTo>
                    <a:lnTo>
                      <a:pt x="236" y="241"/>
                    </a:lnTo>
                    <a:lnTo>
                      <a:pt x="236" y="243"/>
                    </a:lnTo>
                    <a:lnTo>
                      <a:pt x="236" y="243"/>
                    </a:lnTo>
                    <a:lnTo>
                      <a:pt x="239" y="241"/>
                    </a:lnTo>
                    <a:lnTo>
                      <a:pt x="239" y="241"/>
                    </a:lnTo>
                    <a:lnTo>
                      <a:pt x="239" y="241"/>
                    </a:lnTo>
                    <a:lnTo>
                      <a:pt x="239" y="239"/>
                    </a:lnTo>
                    <a:lnTo>
                      <a:pt x="239" y="236"/>
                    </a:lnTo>
                    <a:lnTo>
                      <a:pt x="239" y="236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6" y="234"/>
                    </a:lnTo>
                    <a:lnTo>
                      <a:pt x="234" y="234"/>
                    </a:lnTo>
                    <a:lnTo>
                      <a:pt x="236" y="234"/>
                    </a:lnTo>
                    <a:lnTo>
                      <a:pt x="236" y="236"/>
                    </a:lnTo>
                    <a:lnTo>
                      <a:pt x="236" y="236"/>
                    </a:lnTo>
                    <a:lnTo>
                      <a:pt x="234" y="236"/>
                    </a:lnTo>
                    <a:lnTo>
                      <a:pt x="234" y="239"/>
                    </a:lnTo>
                    <a:lnTo>
                      <a:pt x="234" y="239"/>
                    </a:lnTo>
                    <a:lnTo>
                      <a:pt x="234" y="239"/>
                    </a:lnTo>
                    <a:lnTo>
                      <a:pt x="234" y="239"/>
                    </a:lnTo>
                    <a:lnTo>
                      <a:pt x="234" y="239"/>
                    </a:lnTo>
                    <a:lnTo>
                      <a:pt x="234" y="241"/>
                    </a:lnTo>
                    <a:close/>
                    <a:moveTo>
                      <a:pt x="610" y="253"/>
                    </a:moveTo>
                    <a:lnTo>
                      <a:pt x="610" y="255"/>
                    </a:lnTo>
                    <a:lnTo>
                      <a:pt x="610" y="258"/>
                    </a:lnTo>
                    <a:lnTo>
                      <a:pt x="610" y="258"/>
                    </a:lnTo>
                    <a:lnTo>
                      <a:pt x="613" y="258"/>
                    </a:lnTo>
                    <a:lnTo>
                      <a:pt x="613" y="260"/>
                    </a:lnTo>
                    <a:lnTo>
                      <a:pt x="613" y="260"/>
                    </a:lnTo>
                    <a:lnTo>
                      <a:pt x="613" y="260"/>
                    </a:lnTo>
                    <a:lnTo>
                      <a:pt x="613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5" y="255"/>
                    </a:lnTo>
                    <a:lnTo>
                      <a:pt x="613" y="253"/>
                    </a:lnTo>
                    <a:lnTo>
                      <a:pt x="613" y="243"/>
                    </a:lnTo>
                    <a:lnTo>
                      <a:pt x="613" y="241"/>
                    </a:lnTo>
                    <a:lnTo>
                      <a:pt x="613" y="239"/>
                    </a:lnTo>
                    <a:lnTo>
                      <a:pt x="610" y="239"/>
                    </a:lnTo>
                    <a:lnTo>
                      <a:pt x="610" y="241"/>
                    </a:lnTo>
                    <a:lnTo>
                      <a:pt x="610" y="243"/>
                    </a:lnTo>
                    <a:lnTo>
                      <a:pt x="610" y="250"/>
                    </a:lnTo>
                    <a:lnTo>
                      <a:pt x="610" y="253"/>
                    </a:lnTo>
                    <a:close/>
                    <a:moveTo>
                      <a:pt x="970" y="80"/>
                    </a:moveTo>
                    <a:lnTo>
                      <a:pt x="970" y="80"/>
                    </a:lnTo>
                    <a:lnTo>
                      <a:pt x="970" y="80"/>
                    </a:lnTo>
                    <a:lnTo>
                      <a:pt x="970" y="80"/>
                    </a:lnTo>
                    <a:lnTo>
                      <a:pt x="972" y="80"/>
                    </a:lnTo>
                    <a:lnTo>
                      <a:pt x="972" y="80"/>
                    </a:lnTo>
                    <a:lnTo>
                      <a:pt x="972" y="80"/>
                    </a:lnTo>
                    <a:lnTo>
                      <a:pt x="972" y="78"/>
                    </a:lnTo>
                    <a:lnTo>
                      <a:pt x="972" y="78"/>
                    </a:lnTo>
                    <a:lnTo>
                      <a:pt x="972" y="78"/>
                    </a:lnTo>
                    <a:lnTo>
                      <a:pt x="970" y="78"/>
                    </a:lnTo>
                    <a:lnTo>
                      <a:pt x="970" y="78"/>
                    </a:lnTo>
                    <a:lnTo>
                      <a:pt x="970" y="78"/>
                    </a:lnTo>
                    <a:lnTo>
                      <a:pt x="967" y="80"/>
                    </a:lnTo>
                    <a:lnTo>
                      <a:pt x="970" y="80"/>
                    </a:lnTo>
                    <a:lnTo>
                      <a:pt x="970" y="80"/>
                    </a:lnTo>
                    <a:close/>
                    <a:moveTo>
                      <a:pt x="901" y="9"/>
                    </a:moveTo>
                    <a:lnTo>
                      <a:pt x="901" y="9"/>
                    </a:lnTo>
                    <a:lnTo>
                      <a:pt x="903" y="7"/>
                    </a:lnTo>
                    <a:lnTo>
                      <a:pt x="903" y="7"/>
                    </a:lnTo>
                    <a:lnTo>
                      <a:pt x="901" y="7"/>
                    </a:lnTo>
                    <a:lnTo>
                      <a:pt x="901" y="7"/>
                    </a:lnTo>
                    <a:lnTo>
                      <a:pt x="901" y="7"/>
                    </a:lnTo>
                    <a:lnTo>
                      <a:pt x="906" y="4"/>
                    </a:lnTo>
                    <a:lnTo>
                      <a:pt x="906" y="4"/>
                    </a:lnTo>
                    <a:lnTo>
                      <a:pt x="906" y="2"/>
                    </a:lnTo>
                    <a:lnTo>
                      <a:pt x="908" y="2"/>
                    </a:lnTo>
                    <a:lnTo>
                      <a:pt x="908" y="4"/>
                    </a:lnTo>
                    <a:lnTo>
                      <a:pt x="908" y="2"/>
                    </a:lnTo>
                    <a:lnTo>
                      <a:pt x="908" y="2"/>
                    </a:lnTo>
                    <a:lnTo>
                      <a:pt x="908" y="0"/>
                    </a:lnTo>
                    <a:lnTo>
                      <a:pt x="908" y="0"/>
                    </a:lnTo>
                    <a:lnTo>
                      <a:pt x="906" y="2"/>
                    </a:lnTo>
                    <a:lnTo>
                      <a:pt x="906" y="2"/>
                    </a:lnTo>
                    <a:lnTo>
                      <a:pt x="903" y="2"/>
                    </a:lnTo>
                    <a:lnTo>
                      <a:pt x="903" y="2"/>
                    </a:lnTo>
                    <a:lnTo>
                      <a:pt x="899" y="7"/>
                    </a:lnTo>
                    <a:lnTo>
                      <a:pt x="901" y="9"/>
                    </a:lnTo>
                    <a:lnTo>
                      <a:pt x="901" y="9"/>
                    </a:lnTo>
                    <a:close/>
                    <a:moveTo>
                      <a:pt x="927" y="37"/>
                    </a:moveTo>
                    <a:lnTo>
                      <a:pt x="927" y="37"/>
                    </a:lnTo>
                    <a:lnTo>
                      <a:pt x="929" y="37"/>
                    </a:lnTo>
                    <a:lnTo>
                      <a:pt x="932" y="37"/>
                    </a:lnTo>
                    <a:lnTo>
                      <a:pt x="932" y="37"/>
                    </a:lnTo>
                    <a:lnTo>
                      <a:pt x="934" y="35"/>
                    </a:lnTo>
                    <a:lnTo>
                      <a:pt x="934" y="33"/>
                    </a:lnTo>
                    <a:lnTo>
                      <a:pt x="934" y="33"/>
                    </a:lnTo>
                    <a:lnTo>
                      <a:pt x="932" y="30"/>
                    </a:lnTo>
                    <a:lnTo>
                      <a:pt x="932" y="30"/>
                    </a:lnTo>
                    <a:lnTo>
                      <a:pt x="929" y="30"/>
                    </a:lnTo>
                    <a:lnTo>
                      <a:pt x="929" y="33"/>
                    </a:lnTo>
                    <a:lnTo>
                      <a:pt x="929" y="33"/>
                    </a:lnTo>
                    <a:lnTo>
                      <a:pt x="929" y="33"/>
                    </a:lnTo>
                    <a:lnTo>
                      <a:pt x="932" y="33"/>
                    </a:lnTo>
                    <a:lnTo>
                      <a:pt x="932" y="35"/>
                    </a:lnTo>
                    <a:lnTo>
                      <a:pt x="929" y="35"/>
                    </a:lnTo>
                    <a:lnTo>
                      <a:pt x="929" y="35"/>
                    </a:lnTo>
                    <a:lnTo>
                      <a:pt x="927" y="35"/>
                    </a:lnTo>
                    <a:lnTo>
                      <a:pt x="927" y="35"/>
                    </a:lnTo>
                    <a:lnTo>
                      <a:pt x="925" y="35"/>
                    </a:lnTo>
                    <a:lnTo>
                      <a:pt x="925" y="35"/>
                    </a:lnTo>
                    <a:lnTo>
                      <a:pt x="925" y="35"/>
                    </a:lnTo>
                    <a:lnTo>
                      <a:pt x="927" y="37"/>
                    </a:lnTo>
                    <a:close/>
                    <a:moveTo>
                      <a:pt x="9" y="56"/>
                    </a:moveTo>
                    <a:lnTo>
                      <a:pt x="7" y="56"/>
                    </a:lnTo>
                    <a:lnTo>
                      <a:pt x="7" y="59"/>
                    </a:lnTo>
                    <a:lnTo>
                      <a:pt x="5" y="59"/>
                    </a:lnTo>
                    <a:lnTo>
                      <a:pt x="7" y="59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9" y="56"/>
                    </a:lnTo>
                    <a:lnTo>
                      <a:pt x="9" y="56"/>
                    </a:lnTo>
                    <a:lnTo>
                      <a:pt x="9" y="56"/>
                    </a:lnTo>
                    <a:lnTo>
                      <a:pt x="9" y="54"/>
                    </a:lnTo>
                    <a:lnTo>
                      <a:pt x="9" y="56"/>
                    </a:lnTo>
                    <a:close/>
                    <a:moveTo>
                      <a:pt x="911" y="14"/>
                    </a:moveTo>
                    <a:lnTo>
                      <a:pt x="913" y="11"/>
                    </a:lnTo>
                    <a:lnTo>
                      <a:pt x="913" y="11"/>
                    </a:lnTo>
                    <a:lnTo>
                      <a:pt x="913" y="11"/>
                    </a:lnTo>
                    <a:lnTo>
                      <a:pt x="913" y="11"/>
                    </a:lnTo>
                    <a:lnTo>
                      <a:pt x="913" y="11"/>
                    </a:lnTo>
                    <a:lnTo>
                      <a:pt x="915" y="9"/>
                    </a:lnTo>
                    <a:lnTo>
                      <a:pt x="915" y="9"/>
                    </a:lnTo>
                    <a:lnTo>
                      <a:pt x="915" y="9"/>
                    </a:lnTo>
                    <a:lnTo>
                      <a:pt x="918" y="9"/>
                    </a:lnTo>
                    <a:lnTo>
                      <a:pt x="920" y="9"/>
                    </a:lnTo>
                    <a:lnTo>
                      <a:pt x="920" y="9"/>
                    </a:lnTo>
                    <a:lnTo>
                      <a:pt x="922" y="7"/>
                    </a:lnTo>
                    <a:lnTo>
                      <a:pt x="922" y="7"/>
                    </a:lnTo>
                    <a:lnTo>
                      <a:pt x="922" y="2"/>
                    </a:lnTo>
                    <a:lnTo>
                      <a:pt x="922" y="0"/>
                    </a:lnTo>
                    <a:lnTo>
                      <a:pt x="922" y="0"/>
                    </a:lnTo>
                    <a:lnTo>
                      <a:pt x="920" y="0"/>
                    </a:lnTo>
                    <a:lnTo>
                      <a:pt x="918" y="0"/>
                    </a:lnTo>
                    <a:lnTo>
                      <a:pt x="915" y="0"/>
                    </a:lnTo>
                    <a:lnTo>
                      <a:pt x="915" y="0"/>
                    </a:lnTo>
                    <a:lnTo>
                      <a:pt x="913" y="2"/>
                    </a:lnTo>
                    <a:lnTo>
                      <a:pt x="913" y="2"/>
                    </a:lnTo>
                    <a:lnTo>
                      <a:pt x="913" y="2"/>
                    </a:lnTo>
                    <a:lnTo>
                      <a:pt x="911" y="4"/>
                    </a:lnTo>
                    <a:lnTo>
                      <a:pt x="911" y="4"/>
                    </a:lnTo>
                    <a:lnTo>
                      <a:pt x="911" y="4"/>
                    </a:lnTo>
                    <a:lnTo>
                      <a:pt x="911" y="7"/>
                    </a:lnTo>
                    <a:lnTo>
                      <a:pt x="911" y="7"/>
                    </a:lnTo>
                    <a:lnTo>
                      <a:pt x="911" y="7"/>
                    </a:lnTo>
                    <a:lnTo>
                      <a:pt x="911" y="11"/>
                    </a:lnTo>
                    <a:lnTo>
                      <a:pt x="911" y="14"/>
                    </a:lnTo>
                    <a:close/>
                    <a:moveTo>
                      <a:pt x="241" y="305"/>
                    </a:moveTo>
                    <a:lnTo>
                      <a:pt x="241" y="303"/>
                    </a:lnTo>
                    <a:lnTo>
                      <a:pt x="241" y="300"/>
                    </a:lnTo>
                    <a:lnTo>
                      <a:pt x="241" y="298"/>
                    </a:lnTo>
                    <a:lnTo>
                      <a:pt x="241" y="298"/>
                    </a:lnTo>
                    <a:lnTo>
                      <a:pt x="241" y="298"/>
                    </a:lnTo>
                    <a:lnTo>
                      <a:pt x="239" y="295"/>
                    </a:lnTo>
                    <a:lnTo>
                      <a:pt x="239" y="295"/>
                    </a:lnTo>
                    <a:lnTo>
                      <a:pt x="239" y="293"/>
                    </a:lnTo>
                    <a:lnTo>
                      <a:pt x="239" y="293"/>
                    </a:lnTo>
                    <a:lnTo>
                      <a:pt x="239" y="293"/>
                    </a:lnTo>
                    <a:lnTo>
                      <a:pt x="236" y="291"/>
                    </a:lnTo>
                    <a:lnTo>
                      <a:pt x="236" y="286"/>
                    </a:lnTo>
                    <a:lnTo>
                      <a:pt x="236" y="286"/>
                    </a:lnTo>
                    <a:lnTo>
                      <a:pt x="234" y="288"/>
                    </a:lnTo>
                    <a:lnTo>
                      <a:pt x="234" y="286"/>
                    </a:lnTo>
                    <a:lnTo>
                      <a:pt x="234" y="286"/>
                    </a:lnTo>
                    <a:lnTo>
                      <a:pt x="234" y="286"/>
                    </a:lnTo>
                    <a:lnTo>
                      <a:pt x="234" y="284"/>
                    </a:lnTo>
                    <a:lnTo>
                      <a:pt x="234" y="281"/>
                    </a:lnTo>
                    <a:lnTo>
                      <a:pt x="234" y="281"/>
                    </a:lnTo>
                    <a:lnTo>
                      <a:pt x="232" y="279"/>
                    </a:lnTo>
                    <a:lnTo>
                      <a:pt x="232" y="279"/>
                    </a:lnTo>
                    <a:lnTo>
                      <a:pt x="232" y="279"/>
                    </a:lnTo>
                    <a:lnTo>
                      <a:pt x="232" y="276"/>
                    </a:lnTo>
                    <a:lnTo>
                      <a:pt x="229" y="276"/>
                    </a:lnTo>
                    <a:lnTo>
                      <a:pt x="229" y="272"/>
                    </a:lnTo>
                    <a:lnTo>
                      <a:pt x="227" y="269"/>
                    </a:lnTo>
                    <a:lnTo>
                      <a:pt x="225" y="267"/>
                    </a:lnTo>
                    <a:lnTo>
                      <a:pt x="225" y="267"/>
                    </a:lnTo>
                    <a:lnTo>
                      <a:pt x="227" y="267"/>
                    </a:lnTo>
                    <a:lnTo>
                      <a:pt x="227" y="267"/>
                    </a:lnTo>
                    <a:lnTo>
                      <a:pt x="227" y="265"/>
                    </a:lnTo>
                    <a:lnTo>
                      <a:pt x="225" y="265"/>
                    </a:lnTo>
                    <a:lnTo>
                      <a:pt x="225" y="265"/>
                    </a:lnTo>
                    <a:lnTo>
                      <a:pt x="225" y="262"/>
                    </a:lnTo>
                    <a:lnTo>
                      <a:pt x="225" y="262"/>
                    </a:lnTo>
                    <a:lnTo>
                      <a:pt x="225" y="262"/>
                    </a:lnTo>
                    <a:lnTo>
                      <a:pt x="225" y="260"/>
                    </a:lnTo>
                    <a:lnTo>
                      <a:pt x="222" y="260"/>
                    </a:lnTo>
                    <a:lnTo>
                      <a:pt x="222" y="260"/>
                    </a:lnTo>
                    <a:lnTo>
                      <a:pt x="218" y="255"/>
                    </a:lnTo>
                    <a:lnTo>
                      <a:pt x="218" y="255"/>
                    </a:lnTo>
                    <a:lnTo>
                      <a:pt x="218" y="253"/>
                    </a:lnTo>
                    <a:lnTo>
                      <a:pt x="220" y="253"/>
                    </a:lnTo>
                    <a:lnTo>
                      <a:pt x="218" y="248"/>
                    </a:lnTo>
                    <a:lnTo>
                      <a:pt x="218" y="248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5" y="246"/>
                    </a:lnTo>
                    <a:lnTo>
                      <a:pt x="213" y="246"/>
                    </a:lnTo>
                    <a:lnTo>
                      <a:pt x="213" y="246"/>
                    </a:lnTo>
                    <a:lnTo>
                      <a:pt x="213" y="246"/>
                    </a:lnTo>
                    <a:lnTo>
                      <a:pt x="210" y="246"/>
                    </a:lnTo>
                    <a:lnTo>
                      <a:pt x="210" y="246"/>
                    </a:lnTo>
                    <a:lnTo>
                      <a:pt x="210" y="246"/>
                    </a:lnTo>
                    <a:lnTo>
                      <a:pt x="208" y="243"/>
                    </a:lnTo>
                    <a:lnTo>
                      <a:pt x="208" y="243"/>
                    </a:lnTo>
                    <a:lnTo>
                      <a:pt x="208" y="243"/>
                    </a:lnTo>
                    <a:lnTo>
                      <a:pt x="201" y="239"/>
                    </a:lnTo>
                    <a:lnTo>
                      <a:pt x="199" y="234"/>
                    </a:lnTo>
                    <a:lnTo>
                      <a:pt x="199" y="232"/>
                    </a:lnTo>
                    <a:lnTo>
                      <a:pt x="199" y="229"/>
                    </a:lnTo>
                    <a:lnTo>
                      <a:pt x="199" y="217"/>
                    </a:lnTo>
                    <a:lnTo>
                      <a:pt x="199" y="215"/>
                    </a:lnTo>
                    <a:lnTo>
                      <a:pt x="199" y="215"/>
                    </a:lnTo>
                    <a:lnTo>
                      <a:pt x="196" y="208"/>
                    </a:lnTo>
                    <a:lnTo>
                      <a:pt x="199" y="205"/>
                    </a:lnTo>
                    <a:lnTo>
                      <a:pt x="201" y="201"/>
                    </a:lnTo>
                    <a:lnTo>
                      <a:pt x="199" y="201"/>
                    </a:lnTo>
                    <a:lnTo>
                      <a:pt x="199" y="198"/>
                    </a:lnTo>
                    <a:lnTo>
                      <a:pt x="199" y="198"/>
                    </a:lnTo>
                    <a:lnTo>
                      <a:pt x="196" y="196"/>
                    </a:lnTo>
                    <a:lnTo>
                      <a:pt x="196" y="194"/>
                    </a:lnTo>
                    <a:lnTo>
                      <a:pt x="194" y="194"/>
                    </a:lnTo>
                    <a:lnTo>
                      <a:pt x="194" y="189"/>
                    </a:lnTo>
                    <a:lnTo>
                      <a:pt x="192" y="189"/>
                    </a:lnTo>
                    <a:lnTo>
                      <a:pt x="192" y="187"/>
                    </a:lnTo>
                    <a:lnTo>
                      <a:pt x="194" y="187"/>
                    </a:lnTo>
                    <a:lnTo>
                      <a:pt x="194" y="187"/>
                    </a:lnTo>
                    <a:lnTo>
                      <a:pt x="194" y="184"/>
                    </a:lnTo>
                    <a:lnTo>
                      <a:pt x="194" y="184"/>
                    </a:lnTo>
                    <a:lnTo>
                      <a:pt x="194" y="184"/>
                    </a:lnTo>
                    <a:lnTo>
                      <a:pt x="194" y="182"/>
                    </a:lnTo>
                    <a:lnTo>
                      <a:pt x="194" y="182"/>
                    </a:lnTo>
                    <a:lnTo>
                      <a:pt x="196" y="179"/>
                    </a:lnTo>
                    <a:lnTo>
                      <a:pt x="196" y="177"/>
                    </a:lnTo>
                    <a:lnTo>
                      <a:pt x="199" y="177"/>
                    </a:lnTo>
                    <a:lnTo>
                      <a:pt x="199" y="177"/>
                    </a:lnTo>
                    <a:lnTo>
                      <a:pt x="196" y="172"/>
                    </a:lnTo>
                    <a:lnTo>
                      <a:pt x="196" y="170"/>
                    </a:lnTo>
                    <a:lnTo>
                      <a:pt x="196" y="170"/>
                    </a:lnTo>
                    <a:lnTo>
                      <a:pt x="196" y="168"/>
                    </a:lnTo>
                    <a:lnTo>
                      <a:pt x="196" y="168"/>
                    </a:lnTo>
                    <a:lnTo>
                      <a:pt x="199" y="165"/>
                    </a:lnTo>
                    <a:lnTo>
                      <a:pt x="199" y="165"/>
                    </a:lnTo>
                    <a:lnTo>
                      <a:pt x="199" y="165"/>
                    </a:lnTo>
                    <a:lnTo>
                      <a:pt x="199" y="165"/>
                    </a:lnTo>
                    <a:lnTo>
                      <a:pt x="199" y="165"/>
                    </a:lnTo>
                    <a:lnTo>
                      <a:pt x="199" y="165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199" y="163"/>
                    </a:lnTo>
                    <a:lnTo>
                      <a:pt x="201" y="161"/>
                    </a:lnTo>
                    <a:lnTo>
                      <a:pt x="201" y="161"/>
                    </a:lnTo>
                    <a:lnTo>
                      <a:pt x="201" y="158"/>
                    </a:lnTo>
                    <a:lnTo>
                      <a:pt x="201" y="158"/>
                    </a:lnTo>
                    <a:lnTo>
                      <a:pt x="199" y="153"/>
                    </a:lnTo>
                    <a:lnTo>
                      <a:pt x="199" y="151"/>
                    </a:lnTo>
                    <a:lnTo>
                      <a:pt x="199" y="149"/>
                    </a:lnTo>
                    <a:lnTo>
                      <a:pt x="199" y="149"/>
                    </a:lnTo>
                    <a:lnTo>
                      <a:pt x="199" y="146"/>
                    </a:lnTo>
                    <a:lnTo>
                      <a:pt x="199" y="146"/>
                    </a:lnTo>
                    <a:lnTo>
                      <a:pt x="199" y="139"/>
                    </a:lnTo>
                    <a:lnTo>
                      <a:pt x="199" y="137"/>
                    </a:lnTo>
                    <a:lnTo>
                      <a:pt x="199" y="134"/>
                    </a:lnTo>
                    <a:lnTo>
                      <a:pt x="199" y="134"/>
                    </a:lnTo>
                    <a:lnTo>
                      <a:pt x="199" y="132"/>
                    </a:lnTo>
                    <a:lnTo>
                      <a:pt x="199" y="132"/>
                    </a:lnTo>
                    <a:lnTo>
                      <a:pt x="196" y="132"/>
                    </a:lnTo>
                    <a:lnTo>
                      <a:pt x="196" y="130"/>
                    </a:lnTo>
                    <a:lnTo>
                      <a:pt x="196" y="130"/>
                    </a:lnTo>
                    <a:lnTo>
                      <a:pt x="194" y="125"/>
                    </a:lnTo>
                    <a:lnTo>
                      <a:pt x="189" y="116"/>
                    </a:lnTo>
                    <a:lnTo>
                      <a:pt x="187" y="111"/>
                    </a:lnTo>
                    <a:lnTo>
                      <a:pt x="182" y="104"/>
                    </a:lnTo>
                    <a:lnTo>
                      <a:pt x="177" y="97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70" y="94"/>
                    </a:lnTo>
                    <a:lnTo>
                      <a:pt x="168" y="92"/>
                    </a:lnTo>
                    <a:lnTo>
                      <a:pt x="158" y="85"/>
                    </a:lnTo>
                    <a:lnTo>
                      <a:pt x="158" y="85"/>
                    </a:lnTo>
                    <a:lnTo>
                      <a:pt x="156" y="85"/>
                    </a:lnTo>
                    <a:lnTo>
                      <a:pt x="156" y="82"/>
                    </a:lnTo>
                    <a:lnTo>
                      <a:pt x="156" y="80"/>
                    </a:lnTo>
                    <a:lnTo>
                      <a:pt x="154" y="80"/>
                    </a:lnTo>
                    <a:lnTo>
                      <a:pt x="151" y="78"/>
                    </a:lnTo>
                    <a:lnTo>
                      <a:pt x="151" y="78"/>
                    </a:lnTo>
                    <a:lnTo>
                      <a:pt x="149" y="78"/>
                    </a:lnTo>
                    <a:lnTo>
                      <a:pt x="149" y="75"/>
                    </a:lnTo>
                    <a:lnTo>
                      <a:pt x="142" y="63"/>
                    </a:lnTo>
                    <a:lnTo>
                      <a:pt x="139" y="61"/>
                    </a:lnTo>
                    <a:lnTo>
                      <a:pt x="139" y="61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0" y="61"/>
                    </a:lnTo>
                    <a:lnTo>
                      <a:pt x="130" y="59"/>
                    </a:lnTo>
                    <a:lnTo>
                      <a:pt x="128" y="59"/>
                    </a:lnTo>
                    <a:lnTo>
                      <a:pt x="125" y="56"/>
                    </a:lnTo>
                    <a:lnTo>
                      <a:pt x="125" y="59"/>
                    </a:lnTo>
                    <a:lnTo>
                      <a:pt x="125" y="63"/>
                    </a:lnTo>
                    <a:lnTo>
                      <a:pt x="125" y="66"/>
                    </a:lnTo>
                    <a:lnTo>
                      <a:pt x="125" y="66"/>
                    </a:lnTo>
                    <a:lnTo>
                      <a:pt x="121" y="71"/>
                    </a:lnTo>
                    <a:lnTo>
                      <a:pt x="118" y="71"/>
                    </a:lnTo>
                    <a:lnTo>
                      <a:pt x="118" y="73"/>
                    </a:lnTo>
                    <a:lnTo>
                      <a:pt x="118" y="75"/>
                    </a:lnTo>
                    <a:lnTo>
                      <a:pt x="118" y="78"/>
                    </a:lnTo>
                    <a:lnTo>
                      <a:pt x="116" y="80"/>
                    </a:lnTo>
                    <a:lnTo>
                      <a:pt x="116" y="80"/>
                    </a:lnTo>
                    <a:lnTo>
                      <a:pt x="116" y="80"/>
                    </a:lnTo>
                    <a:lnTo>
                      <a:pt x="116" y="80"/>
                    </a:lnTo>
                    <a:lnTo>
                      <a:pt x="116" y="80"/>
                    </a:lnTo>
                    <a:lnTo>
                      <a:pt x="113" y="82"/>
                    </a:lnTo>
                    <a:lnTo>
                      <a:pt x="113" y="82"/>
                    </a:lnTo>
                    <a:lnTo>
                      <a:pt x="113" y="82"/>
                    </a:lnTo>
                    <a:lnTo>
                      <a:pt x="111" y="85"/>
                    </a:lnTo>
                    <a:lnTo>
                      <a:pt x="111" y="85"/>
                    </a:lnTo>
                    <a:lnTo>
                      <a:pt x="111" y="85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06" y="82"/>
                    </a:lnTo>
                    <a:lnTo>
                      <a:pt x="106" y="82"/>
                    </a:lnTo>
                    <a:lnTo>
                      <a:pt x="106" y="82"/>
                    </a:lnTo>
                    <a:lnTo>
                      <a:pt x="104" y="82"/>
                    </a:lnTo>
                    <a:lnTo>
                      <a:pt x="104" y="82"/>
                    </a:lnTo>
                    <a:lnTo>
                      <a:pt x="104" y="80"/>
                    </a:lnTo>
                    <a:lnTo>
                      <a:pt x="104" y="80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2" y="78"/>
                    </a:lnTo>
                    <a:lnTo>
                      <a:pt x="102" y="78"/>
                    </a:lnTo>
                    <a:lnTo>
                      <a:pt x="102" y="78"/>
                    </a:lnTo>
                    <a:lnTo>
                      <a:pt x="102" y="78"/>
                    </a:lnTo>
                    <a:lnTo>
                      <a:pt x="102" y="75"/>
                    </a:lnTo>
                    <a:lnTo>
                      <a:pt x="99" y="75"/>
                    </a:lnTo>
                    <a:lnTo>
                      <a:pt x="99" y="75"/>
                    </a:lnTo>
                    <a:lnTo>
                      <a:pt x="97" y="75"/>
                    </a:lnTo>
                    <a:lnTo>
                      <a:pt x="90" y="78"/>
                    </a:lnTo>
                    <a:lnTo>
                      <a:pt x="90" y="80"/>
                    </a:lnTo>
                    <a:lnTo>
                      <a:pt x="87" y="80"/>
                    </a:lnTo>
                    <a:lnTo>
                      <a:pt x="85" y="80"/>
                    </a:lnTo>
                    <a:lnTo>
                      <a:pt x="83" y="82"/>
                    </a:lnTo>
                    <a:lnTo>
                      <a:pt x="83" y="85"/>
                    </a:lnTo>
                    <a:lnTo>
                      <a:pt x="83" y="85"/>
                    </a:lnTo>
                    <a:lnTo>
                      <a:pt x="83" y="87"/>
                    </a:lnTo>
                    <a:lnTo>
                      <a:pt x="80" y="87"/>
                    </a:lnTo>
                    <a:lnTo>
                      <a:pt x="80" y="87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76" y="90"/>
                    </a:lnTo>
                    <a:lnTo>
                      <a:pt x="76" y="87"/>
                    </a:lnTo>
                    <a:lnTo>
                      <a:pt x="73" y="87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1" y="85"/>
                    </a:lnTo>
                    <a:lnTo>
                      <a:pt x="71" y="85"/>
                    </a:lnTo>
                    <a:lnTo>
                      <a:pt x="71" y="85"/>
                    </a:lnTo>
                    <a:lnTo>
                      <a:pt x="71" y="85"/>
                    </a:lnTo>
                    <a:lnTo>
                      <a:pt x="69" y="82"/>
                    </a:lnTo>
                    <a:lnTo>
                      <a:pt x="69" y="82"/>
                    </a:lnTo>
                    <a:lnTo>
                      <a:pt x="69" y="82"/>
                    </a:lnTo>
                    <a:lnTo>
                      <a:pt x="69" y="82"/>
                    </a:lnTo>
                    <a:lnTo>
                      <a:pt x="69" y="80"/>
                    </a:lnTo>
                    <a:lnTo>
                      <a:pt x="69" y="80"/>
                    </a:lnTo>
                    <a:lnTo>
                      <a:pt x="71" y="75"/>
                    </a:lnTo>
                    <a:lnTo>
                      <a:pt x="71" y="75"/>
                    </a:lnTo>
                    <a:lnTo>
                      <a:pt x="73" y="75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3" y="73"/>
                    </a:lnTo>
                    <a:lnTo>
                      <a:pt x="76" y="71"/>
                    </a:lnTo>
                    <a:lnTo>
                      <a:pt x="76" y="68"/>
                    </a:lnTo>
                    <a:lnTo>
                      <a:pt x="76" y="66"/>
                    </a:lnTo>
                    <a:lnTo>
                      <a:pt x="76" y="66"/>
                    </a:lnTo>
                    <a:lnTo>
                      <a:pt x="73" y="63"/>
                    </a:lnTo>
                    <a:lnTo>
                      <a:pt x="73" y="63"/>
                    </a:lnTo>
                    <a:lnTo>
                      <a:pt x="73" y="61"/>
                    </a:lnTo>
                    <a:lnTo>
                      <a:pt x="73" y="61"/>
                    </a:lnTo>
                    <a:lnTo>
                      <a:pt x="73" y="61"/>
                    </a:lnTo>
                    <a:lnTo>
                      <a:pt x="76" y="61"/>
                    </a:lnTo>
                    <a:lnTo>
                      <a:pt x="76" y="59"/>
                    </a:lnTo>
                    <a:lnTo>
                      <a:pt x="76" y="59"/>
                    </a:lnTo>
                    <a:lnTo>
                      <a:pt x="76" y="59"/>
                    </a:lnTo>
                    <a:lnTo>
                      <a:pt x="73" y="56"/>
                    </a:lnTo>
                    <a:lnTo>
                      <a:pt x="71" y="59"/>
                    </a:lnTo>
                    <a:lnTo>
                      <a:pt x="71" y="59"/>
                    </a:lnTo>
                    <a:lnTo>
                      <a:pt x="69" y="56"/>
                    </a:lnTo>
                    <a:lnTo>
                      <a:pt x="69" y="56"/>
                    </a:lnTo>
                    <a:lnTo>
                      <a:pt x="66" y="59"/>
                    </a:lnTo>
                    <a:lnTo>
                      <a:pt x="66" y="59"/>
                    </a:lnTo>
                    <a:lnTo>
                      <a:pt x="64" y="59"/>
                    </a:lnTo>
                    <a:lnTo>
                      <a:pt x="64" y="56"/>
                    </a:lnTo>
                    <a:lnTo>
                      <a:pt x="61" y="59"/>
                    </a:lnTo>
                    <a:lnTo>
                      <a:pt x="61" y="59"/>
                    </a:lnTo>
                    <a:lnTo>
                      <a:pt x="61" y="59"/>
                    </a:lnTo>
                    <a:lnTo>
                      <a:pt x="61" y="56"/>
                    </a:lnTo>
                    <a:lnTo>
                      <a:pt x="61" y="56"/>
                    </a:lnTo>
                    <a:lnTo>
                      <a:pt x="61" y="56"/>
                    </a:lnTo>
                    <a:lnTo>
                      <a:pt x="61" y="54"/>
                    </a:lnTo>
                    <a:lnTo>
                      <a:pt x="61" y="54"/>
                    </a:lnTo>
                    <a:lnTo>
                      <a:pt x="61" y="54"/>
                    </a:lnTo>
                    <a:lnTo>
                      <a:pt x="61" y="54"/>
                    </a:lnTo>
                    <a:lnTo>
                      <a:pt x="61" y="54"/>
                    </a:lnTo>
                    <a:lnTo>
                      <a:pt x="61" y="52"/>
                    </a:lnTo>
                    <a:lnTo>
                      <a:pt x="61" y="52"/>
                    </a:lnTo>
                    <a:lnTo>
                      <a:pt x="59" y="52"/>
                    </a:lnTo>
                    <a:lnTo>
                      <a:pt x="59" y="49"/>
                    </a:lnTo>
                    <a:lnTo>
                      <a:pt x="59" y="47"/>
                    </a:lnTo>
                    <a:lnTo>
                      <a:pt x="59" y="47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5"/>
                    </a:lnTo>
                    <a:lnTo>
                      <a:pt x="57" y="45"/>
                    </a:lnTo>
                    <a:lnTo>
                      <a:pt x="54" y="45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0" y="47"/>
                    </a:lnTo>
                    <a:lnTo>
                      <a:pt x="47" y="47"/>
                    </a:lnTo>
                    <a:lnTo>
                      <a:pt x="45" y="45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5"/>
                    </a:lnTo>
                    <a:lnTo>
                      <a:pt x="40" y="45"/>
                    </a:lnTo>
                    <a:lnTo>
                      <a:pt x="40" y="45"/>
                    </a:lnTo>
                    <a:lnTo>
                      <a:pt x="38" y="42"/>
                    </a:lnTo>
                    <a:lnTo>
                      <a:pt x="38" y="42"/>
                    </a:lnTo>
                    <a:lnTo>
                      <a:pt x="35" y="42"/>
                    </a:lnTo>
                    <a:lnTo>
                      <a:pt x="35" y="42"/>
                    </a:lnTo>
                    <a:lnTo>
                      <a:pt x="35" y="40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28" y="35"/>
                    </a:lnTo>
                    <a:lnTo>
                      <a:pt x="28" y="35"/>
                    </a:lnTo>
                    <a:lnTo>
                      <a:pt x="28" y="35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6" y="35"/>
                    </a:lnTo>
                    <a:lnTo>
                      <a:pt x="26" y="35"/>
                    </a:lnTo>
                    <a:lnTo>
                      <a:pt x="26" y="35"/>
                    </a:lnTo>
                    <a:lnTo>
                      <a:pt x="26" y="37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26" y="47"/>
                    </a:lnTo>
                    <a:lnTo>
                      <a:pt x="24" y="47"/>
                    </a:lnTo>
                    <a:lnTo>
                      <a:pt x="24" y="49"/>
                    </a:lnTo>
                    <a:lnTo>
                      <a:pt x="26" y="52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1" y="59"/>
                    </a:lnTo>
                    <a:lnTo>
                      <a:pt x="31" y="59"/>
                    </a:lnTo>
                    <a:lnTo>
                      <a:pt x="31" y="61"/>
                    </a:lnTo>
                    <a:lnTo>
                      <a:pt x="33" y="63"/>
                    </a:lnTo>
                    <a:lnTo>
                      <a:pt x="35" y="66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5" y="71"/>
                    </a:lnTo>
                    <a:lnTo>
                      <a:pt x="38" y="80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5" y="87"/>
                    </a:lnTo>
                    <a:lnTo>
                      <a:pt x="35" y="87"/>
                    </a:lnTo>
                    <a:lnTo>
                      <a:pt x="35" y="92"/>
                    </a:lnTo>
                    <a:lnTo>
                      <a:pt x="35" y="94"/>
                    </a:lnTo>
                    <a:lnTo>
                      <a:pt x="38" y="97"/>
                    </a:lnTo>
                    <a:lnTo>
                      <a:pt x="38" y="97"/>
                    </a:lnTo>
                    <a:lnTo>
                      <a:pt x="38" y="101"/>
                    </a:lnTo>
                    <a:lnTo>
                      <a:pt x="38" y="101"/>
                    </a:lnTo>
                    <a:lnTo>
                      <a:pt x="38" y="104"/>
                    </a:lnTo>
                    <a:lnTo>
                      <a:pt x="40" y="104"/>
                    </a:lnTo>
                    <a:lnTo>
                      <a:pt x="40" y="106"/>
                    </a:lnTo>
                    <a:lnTo>
                      <a:pt x="40" y="108"/>
                    </a:lnTo>
                    <a:lnTo>
                      <a:pt x="40" y="108"/>
                    </a:lnTo>
                    <a:lnTo>
                      <a:pt x="40" y="108"/>
                    </a:lnTo>
                    <a:lnTo>
                      <a:pt x="40" y="111"/>
                    </a:lnTo>
                    <a:lnTo>
                      <a:pt x="40" y="111"/>
                    </a:lnTo>
                    <a:lnTo>
                      <a:pt x="40" y="111"/>
                    </a:lnTo>
                    <a:lnTo>
                      <a:pt x="40" y="111"/>
                    </a:lnTo>
                    <a:lnTo>
                      <a:pt x="40" y="113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3"/>
                    </a:lnTo>
                    <a:lnTo>
                      <a:pt x="38" y="123"/>
                    </a:lnTo>
                    <a:lnTo>
                      <a:pt x="40" y="125"/>
                    </a:lnTo>
                    <a:lnTo>
                      <a:pt x="40" y="125"/>
                    </a:lnTo>
                    <a:lnTo>
                      <a:pt x="40" y="125"/>
                    </a:lnTo>
                    <a:lnTo>
                      <a:pt x="40" y="127"/>
                    </a:lnTo>
                    <a:lnTo>
                      <a:pt x="43" y="127"/>
                    </a:lnTo>
                    <a:lnTo>
                      <a:pt x="43" y="127"/>
                    </a:lnTo>
                    <a:lnTo>
                      <a:pt x="43" y="127"/>
                    </a:lnTo>
                    <a:lnTo>
                      <a:pt x="43" y="127"/>
                    </a:lnTo>
                    <a:lnTo>
                      <a:pt x="43" y="127"/>
                    </a:lnTo>
                    <a:lnTo>
                      <a:pt x="45" y="127"/>
                    </a:lnTo>
                    <a:lnTo>
                      <a:pt x="45" y="127"/>
                    </a:lnTo>
                    <a:lnTo>
                      <a:pt x="45" y="127"/>
                    </a:lnTo>
                    <a:lnTo>
                      <a:pt x="45" y="130"/>
                    </a:lnTo>
                    <a:lnTo>
                      <a:pt x="45" y="130"/>
                    </a:lnTo>
                    <a:lnTo>
                      <a:pt x="45" y="130"/>
                    </a:lnTo>
                    <a:lnTo>
                      <a:pt x="45" y="130"/>
                    </a:lnTo>
                    <a:lnTo>
                      <a:pt x="45" y="130"/>
                    </a:lnTo>
                    <a:lnTo>
                      <a:pt x="45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0"/>
                    </a:lnTo>
                    <a:lnTo>
                      <a:pt x="47" y="132"/>
                    </a:lnTo>
                    <a:lnTo>
                      <a:pt x="47" y="132"/>
                    </a:lnTo>
                    <a:lnTo>
                      <a:pt x="47" y="132"/>
                    </a:lnTo>
                    <a:lnTo>
                      <a:pt x="47" y="134"/>
                    </a:lnTo>
                    <a:lnTo>
                      <a:pt x="50" y="132"/>
                    </a:lnTo>
                    <a:lnTo>
                      <a:pt x="50" y="132"/>
                    </a:lnTo>
                    <a:lnTo>
                      <a:pt x="50" y="134"/>
                    </a:lnTo>
                    <a:lnTo>
                      <a:pt x="50" y="134"/>
                    </a:lnTo>
                    <a:lnTo>
                      <a:pt x="50" y="134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2" y="134"/>
                    </a:lnTo>
                    <a:lnTo>
                      <a:pt x="50" y="134"/>
                    </a:lnTo>
                    <a:lnTo>
                      <a:pt x="50" y="137"/>
                    </a:lnTo>
                    <a:lnTo>
                      <a:pt x="50" y="139"/>
                    </a:lnTo>
                    <a:lnTo>
                      <a:pt x="50" y="139"/>
                    </a:lnTo>
                    <a:lnTo>
                      <a:pt x="50" y="139"/>
                    </a:lnTo>
                    <a:lnTo>
                      <a:pt x="52" y="139"/>
                    </a:lnTo>
                    <a:lnTo>
                      <a:pt x="52" y="139"/>
                    </a:lnTo>
                    <a:lnTo>
                      <a:pt x="52" y="139"/>
                    </a:lnTo>
                    <a:lnTo>
                      <a:pt x="52" y="142"/>
                    </a:lnTo>
                    <a:lnTo>
                      <a:pt x="52" y="142"/>
                    </a:lnTo>
                    <a:lnTo>
                      <a:pt x="52" y="142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4"/>
                    </a:lnTo>
                    <a:lnTo>
                      <a:pt x="50" y="144"/>
                    </a:lnTo>
                    <a:lnTo>
                      <a:pt x="50" y="144"/>
                    </a:lnTo>
                    <a:lnTo>
                      <a:pt x="50" y="146"/>
                    </a:lnTo>
                    <a:lnTo>
                      <a:pt x="52" y="146"/>
                    </a:lnTo>
                    <a:lnTo>
                      <a:pt x="52" y="146"/>
                    </a:lnTo>
                    <a:lnTo>
                      <a:pt x="52" y="146"/>
                    </a:lnTo>
                    <a:lnTo>
                      <a:pt x="50" y="151"/>
                    </a:lnTo>
                    <a:lnTo>
                      <a:pt x="50" y="151"/>
                    </a:lnTo>
                    <a:lnTo>
                      <a:pt x="50" y="153"/>
                    </a:lnTo>
                    <a:lnTo>
                      <a:pt x="50" y="153"/>
                    </a:lnTo>
                    <a:lnTo>
                      <a:pt x="50" y="153"/>
                    </a:lnTo>
                    <a:lnTo>
                      <a:pt x="47" y="156"/>
                    </a:lnTo>
                    <a:lnTo>
                      <a:pt x="47" y="156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50" y="158"/>
                    </a:lnTo>
                    <a:lnTo>
                      <a:pt x="50" y="161"/>
                    </a:lnTo>
                    <a:lnTo>
                      <a:pt x="50" y="161"/>
                    </a:lnTo>
                    <a:lnTo>
                      <a:pt x="50" y="161"/>
                    </a:lnTo>
                    <a:lnTo>
                      <a:pt x="50" y="163"/>
                    </a:lnTo>
                    <a:lnTo>
                      <a:pt x="50" y="163"/>
                    </a:lnTo>
                    <a:lnTo>
                      <a:pt x="50" y="165"/>
                    </a:lnTo>
                    <a:lnTo>
                      <a:pt x="50" y="165"/>
                    </a:lnTo>
                    <a:lnTo>
                      <a:pt x="52" y="168"/>
                    </a:lnTo>
                    <a:lnTo>
                      <a:pt x="52" y="165"/>
                    </a:lnTo>
                    <a:lnTo>
                      <a:pt x="54" y="165"/>
                    </a:lnTo>
                    <a:lnTo>
                      <a:pt x="54" y="168"/>
                    </a:lnTo>
                    <a:lnTo>
                      <a:pt x="54" y="168"/>
                    </a:lnTo>
                    <a:lnTo>
                      <a:pt x="59" y="170"/>
                    </a:lnTo>
                    <a:lnTo>
                      <a:pt x="59" y="170"/>
                    </a:lnTo>
                    <a:lnTo>
                      <a:pt x="59" y="172"/>
                    </a:lnTo>
                    <a:lnTo>
                      <a:pt x="59" y="172"/>
                    </a:lnTo>
                    <a:lnTo>
                      <a:pt x="59" y="175"/>
                    </a:lnTo>
                    <a:lnTo>
                      <a:pt x="59" y="175"/>
                    </a:lnTo>
                    <a:lnTo>
                      <a:pt x="61" y="175"/>
                    </a:lnTo>
                    <a:lnTo>
                      <a:pt x="61" y="172"/>
                    </a:lnTo>
                    <a:lnTo>
                      <a:pt x="64" y="172"/>
                    </a:lnTo>
                    <a:lnTo>
                      <a:pt x="64" y="175"/>
                    </a:lnTo>
                    <a:lnTo>
                      <a:pt x="64" y="175"/>
                    </a:lnTo>
                    <a:lnTo>
                      <a:pt x="61" y="175"/>
                    </a:lnTo>
                    <a:lnTo>
                      <a:pt x="61" y="175"/>
                    </a:lnTo>
                    <a:lnTo>
                      <a:pt x="59" y="175"/>
                    </a:lnTo>
                    <a:lnTo>
                      <a:pt x="59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7"/>
                    </a:lnTo>
                    <a:lnTo>
                      <a:pt x="54" y="179"/>
                    </a:lnTo>
                    <a:lnTo>
                      <a:pt x="54" y="179"/>
                    </a:lnTo>
                    <a:lnTo>
                      <a:pt x="54" y="182"/>
                    </a:lnTo>
                    <a:lnTo>
                      <a:pt x="57" y="182"/>
                    </a:lnTo>
                    <a:lnTo>
                      <a:pt x="57" y="182"/>
                    </a:lnTo>
                    <a:lnTo>
                      <a:pt x="57" y="182"/>
                    </a:lnTo>
                    <a:lnTo>
                      <a:pt x="59" y="184"/>
                    </a:lnTo>
                    <a:lnTo>
                      <a:pt x="59" y="184"/>
                    </a:lnTo>
                    <a:lnTo>
                      <a:pt x="59" y="182"/>
                    </a:lnTo>
                    <a:lnTo>
                      <a:pt x="61" y="182"/>
                    </a:lnTo>
                    <a:lnTo>
                      <a:pt x="61" y="182"/>
                    </a:lnTo>
                    <a:lnTo>
                      <a:pt x="61" y="182"/>
                    </a:lnTo>
                    <a:lnTo>
                      <a:pt x="61" y="184"/>
                    </a:lnTo>
                    <a:lnTo>
                      <a:pt x="61" y="184"/>
                    </a:lnTo>
                    <a:lnTo>
                      <a:pt x="61" y="184"/>
                    </a:lnTo>
                    <a:lnTo>
                      <a:pt x="61" y="187"/>
                    </a:lnTo>
                    <a:lnTo>
                      <a:pt x="61" y="187"/>
                    </a:lnTo>
                    <a:lnTo>
                      <a:pt x="64" y="187"/>
                    </a:lnTo>
                    <a:lnTo>
                      <a:pt x="64" y="187"/>
                    </a:lnTo>
                    <a:lnTo>
                      <a:pt x="66" y="189"/>
                    </a:lnTo>
                    <a:lnTo>
                      <a:pt x="66" y="191"/>
                    </a:lnTo>
                    <a:lnTo>
                      <a:pt x="66" y="191"/>
                    </a:lnTo>
                    <a:lnTo>
                      <a:pt x="66" y="191"/>
                    </a:lnTo>
                    <a:lnTo>
                      <a:pt x="69" y="191"/>
                    </a:lnTo>
                    <a:lnTo>
                      <a:pt x="73" y="194"/>
                    </a:lnTo>
                    <a:lnTo>
                      <a:pt x="73" y="196"/>
                    </a:lnTo>
                    <a:lnTo>
                      <a:pt x="73" y="196"/>
                    </a:lnTo>
                    <a:lnTo>
                      <a:pt x="73" y="198"/>
                    </a:lnTo>
                    <a:lnTo>
                      <a:pt x="76" y="201"/>
                    </a:lnTo>
                    <a:lnTo>
                      <a:pt x="76" y="201"/>
                    </a:lnTo>
                    <a:lnTo>
                      <a:pt x="76" y="203"/>
                    </a:lnTo>
                    <a:lnTo>
                      <a:pt x="78" y="203"/>
                    </a:lnTo>
                    <a:lnTo>
                      <a:pt x="80" y="208"/>
                    </a:lnTo>
                    <a:lnTo>
                      <a:pt x="80" y="208"/>
                    </a:lnTo>
                    <a:lnTo>
                      <a:pt x="80" y="208"/>
                    </a:lnTo>
                    <a:lnTo>
                      <a:pt x="80" y="208"/>
                    </a:lnTo>
                    <a:lnTo>
                      <a:pt x="80" y="208"/>
                    </a:lnTo>
                    <a:lnTo>
                      <a:pt x="83" y="210"/>
                    </a:lnTo>
                    <a:lnTo>
                      <a:pt x="83" y="210"/>
                    </a:lnTo>
                    <a:lnTo>
                      <a:pt x="83" y="210"/>
                    </a:lnTo>
                    <a:lnTo>
                      <a:pt x="83" y="210"/>
                    </a:lnTo>
                    <a:lnTo>
                      <a:pt x="85" y="213"/>
                    </a:lnTo>
                    <a:lnTo>
                      <a:pt x="85" y="213"/>
                    </a:lnTo>
                    <a:lnTo>
                      <a:pt x="85" y="215"/>
                    </a:lnTo>
                    <a:lnTo>
                      <a:pt x="87" y="220"/>
                    </a:lnTo>
                    <a:lnTo>
                      <a:pt x="87" y="222"/>
                    </a:lnTo>
                    <a:lnTo>
                      <a:pt x="90" y="222"/>
                    </a:lnTo>
                    <a:lnTo>
                      <a:pt x="90" y="222"/>
                    </a:lnTo>
                    <a:lnTo>
                      <a:pt x="90" y="224"/>
                    </a:lnTo>
                    <a:lnTo>
                      <a:pt x="90" y="227"/>
                    </a:lnTo>
                    <a:lnTo>
                      <a:pt x="90" y="227"/>
                    </a:lnTo>
                    <a:lnTo>
                      <a:pt x="87" y="227"/>
                    </a:lnTo>
                    <a:lnTo>
                      <a:pt x="87" y="229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2"/>
                    </a:lnTo>
                    <a:lnTo>
                      <a:pt x="85" y="234"/>
                    </a:lnTo>
                    <a:lnTo>
                      <a:pt x="87" y="236"/>
                    </a:lnTo>
                    <a:lnTo>
                      <a:pt x="90" y="236"/>
                    </a:lnTo>
                    <a:lnTo>
                      <a:pt x="92" y="236"/>
                    </a:lnTo>
                    <a:lnTo>
                      <a:pt x="92" y="239"/>
                    </a:lnTo>
                    <a:lnTo>
                      <a:pt x="95" y="241"/>
                    </a:lnTo>
                    <a:lnTo>
                      <a:pt x="97" y="243"/>
                    </a:lnTo>
                    <a:lnTo>
                      <a:pt x="99" y="246"/>
                    </a:lnTo>
                    <a:lnTo>
                      <a:pt x="99" y="246"/>
                    </a:lnTo>
                    <a:lnTo>
                      <a:pt x="102" y="246"/>
                    </a:lnTo>
                    <a:lnTo>
                      <a:pt x="102" y="246"/>
                    </a:lnTo>
                    <a:lnTo>
                      <a:pt x="106" y="246"/>
                    </a:lnTo>
                    <a:lnTo>
                      <a:pt x="106" y="248"/>
                    </a:lnTo>
                    <a:lnTo>
                      <a:pt x="106" y="248"/>
                    </a:lnTo>
                    <a:lnTo>
                      <a:pt x="106" y="248"/>
                    </a:lnTo>
                    <a:lnTo>
                      <a:pt x="111" y="248"/>
                    </a:lnTo>
                    <a:lnTo>
                      <a:pt x="111" y="248"/>
                    </a:lnTo>
                    <a:lnTo>
                      <a:pt x="111" y="248"/>
                    </a:lnTo>
                    <a:lnTo>
                      <a:pt x="111" y="253"/>
                    </a:lnTo>
                    <a:lnTo>
                      <a:pt x="113" y="253"/>
                    </a:lnTo>
                    <a:lnTo>
                      <a:pt x="113" y="253"/>
                    </a:lnTo>
                    <a:lnTo>
                      <a:pt x="113" y="253"/>
                    </a:lnTo>
                    <a:lnTo>
                      <a:pt x="116" y="255"/>
                    </a:lnTo>
                    <a:lnTo>
                      <a:pt x="116" y="255"/>
                    </a:lnTo>
                    <a:lnTo>
                      <a:pt x="116" y="258"/>
                    </a:lnTo>
                    <a:lnTo>
                      <a:pt x="116" y="258"/>
                    </a:lnTo>
                    <a:lnTo>
                      <a:pt x="116" y="258"/>
                    </a:lnTo>
                    <a:lnTo>
                      <a:pt x="118" y="258"/>
                    </a:lnTo>
                    <a:lnTo>
                      <a:pt x="118" y="258"/>
                    </a:lnTo>
                    <a:lnTo>
                      <a:pt x="121" y="258"/>
                    </a:lnTo>
                    <a:lnTo>
                      <a:pt x="121" y="258"/>
                    </a:lnTo>
                    <a:lnTo>
                      <a:pt x="123" y="258"/>
                    </a:lnTo>
                    <a:lnTo>
                      <a:pt x="123" y="260"/>
                    </a:lnTo>
                    <a:lnTo>
                      <a:pt x="123" y="260"/>
                    </a:lnTo>
                    <a:lnTo>
                      <a:pt x="123" y="260"/>
                    </a:lnTo>
                    <a:lnTo>
                      <a:pt x="125" y="262"/>
                    </a:lnTo>
                    <a:lnTo>
                      <a:pt x="125" y="262"/>
                    </a:lnTo>
                    <a:lnTo>
                      <a:pt x="130" y="265"/>
                    </a:lnTo>
                    <a:lnTo>
                      <a:pt x="130" y="267"/>
                    </a:lnTo>
                    <a:lnTo>
                      <a:pt x="132" y="267"/>
                    </a:lnTo>
                    <a:lnTo>
                      <a:pt x="142" y="272"/>
                    </a:lnTo>
                    <a:lnTo>
                      <a:pt x="149" y="274"/>
                    </a:lnTo>
                    <a:lnTo>
                      <a:pt x="149" y="276"/>
                    </a:lnTo>
                    <a:lnTo>
                      <a:pt x="151" y="276"/>
                    </a:lnTo>
                    <a:lnTo>
                      <a:pt x="151" y="276"/>
                    </a:lnTo>
                    <a:lnTo>
                      <a:pt x="151" y="276"/>
                    </a:lnTo>
                    <a:lnTo>
                      <a:pt x="151" y="276"/>
                    </a:lnTo>
                    <a:lnTo>
                      <a:pt x="151" y="276"/>
                    </a:lnTo>
                    <a:lnTo>
                      <a:pt x="151" y="276"/>
                    </a:lnTo>
                    <a:lnTo>
                      <a:pt x="151" y="279"/>
                    </a:lnTo>
                    <a:lnTo>
                      <a:pt x="151" y="279"/>
                    </a:lnTo>
                    <a:lnTo>
                      <a:pt x="156" y="281"/>
                    </a:lnTo>
                    <a:lnTo>
                      <a:pt x="158" y="284"/>
                    </a:lnTo>
                    <a:lnTo>
                      <a:pt x="158" y="286"/>
                    </a:lnTo>
                    <a:lnTo>
                      <a:pt x="158" y="286"/>
                    </a:lnTo>
                    <a:lnTo>
                      <a:pt x="161" y="286"/>
                    </a:lnTo>
                    <a:lnTo>
                      <a:pt x="161" y="286"/>
                    </a:lnTo>
                    <a:lnTo>
                      <a:pt x="163" y="286"/>
                    </a:lnTo>
                    <a:lnTo>
                      <a:pt x="166" y="286"/>
                    </a:lnTo>
                    <a:lnTo>
                      <a:pt x="166" y="288"/>
                    </a:lnTo>
                    <a:lnTo>
                      <a:pt x="168" y="288"/>
                    </a:lnTo>
                    <a:lnTo>
                      <a:pt x="168" y="288"/>
                    </a:lnTo>
                    <a:lnTo>
                      <a:pt x="170" y="291"/>
                    </a:lnTo>
                    <a:lnTo>
                      <a:pt x="170" y="291"/>
                    </a:lnTo>
                    <a:lnTo>
                      <a:pt x="173" y="293"/>
                    </a:lnTo>
                    <a:lnTo>
                      <a:pt x="173" y="293"/>
                    </a:lnTo>
                    <a:lnTo>
                      <a:pt x="173" y="293"/>
                    </a:lnTo>
                    <a:lnTo>
                      <a:pt x="175" y="293"/>
                    </a:lnTo>
                    <a:lnTo>
                      <a:pt x="177" y="293"/>
                    </a:lnTo>
                    <a:lnTo>
                      <a:pt x="187" y="300"/>
                    </a:lnTo>
                    <a:lnTo>
                      <a:pt x="192" y="303"/>
                    </a:lnTo>
                    <a:lnTo>
                      <a:pt x="194" y="303"/>
                    </a:lnTo>
                    <a:lnTo>
                      <a:pt x="196" y="305"/>
                    </a:lnTo>
                    <a:lnTo>
                      <a:pt x="196" y="307"/>
                    </a:lnTo>
                    <a:lnTo>
                      <a:pt x="199" y="312"/>
                    </a:lnTo>
                    <a:lnTo>
                      <a:pt x="199" y="314"/>
                    </a:lnTo>
                    <a:lnTo>
                      <a:pt x="199" y="314"/>
                    </a:lnTo>
                    <a:lnTo>
                      <a:pt x="201" y="317"/>
                    </a:lnTo>
                    <a:lnTo>
                      <a:pt x="201" y="317"/>
                    </a:lnTo>
                    <a:lnTo>
                      <a:pt x="203" y="314"/>
                    </a:lnTo>
                    <a:lnTo>
                      <a:pt x="203" y="314"/>
                    </a:lnTo>
                    <a:lnTo>
                      <a:pt x="203" y="314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3" y="312"/>
                    </a:lnTo>
                    <a:lnTo>
                      <a:pt x="206" y="312"/>
                    </a:lnTo>
                    <a:lnTo>
                      <a:pt x="208" y="312"/>
                    </a:lnTo>
                    <a:lnTo>
                      <a:pt x="210" y="307"/>
                    </a:lnTo>
                    <a:lnTo>
                      <a:pt x="210" y="307"/>
                    </a:lnTo>
                    <a:lnTo>
                      <a:pt x="213" y="307"/>
                    </a:lnTo>
                    <a:lnTo>
                      <a:pt x="215" y="307"/>
                    </a:lnTo>
                    <a:lnTo>
                      <a:pt x="215" y="307"/>
                    </a:lnTo>
                    <a:lnTo>
                      <a:pt x="218" y="307"/>
                    </a:lnTo>
                    <a:lnTo>
                      <a:pt x="220" y="307"/>
                    </a:lnTo>
                    <a:lnTo>
                      <a:pt x="222" y="310"/>
                    </a:lnTo>
                    <a:lnTo>
                      <a:pt x="227" y="310"/>
                    </a:lnTo>
                    <a:lnTo>
                      <a:pt x="227" y="307"/>
                    </a:lnTo>
                    <a:lnTo>
                      <a:pt x="227" y="307"/>
                    </a:lnTo>
                    <a:lnTo>
                      <a:pt x="227" y="307"/>
                    </a:lnTo>
                    <a:lnTo>
                      <a:pt x="227" y="305"/>
                    </a:lnTo>
                    <a:lnTo>
                      <a:pt x="227" y="305"/>
                    </a:lnTo>
                    <a:lnTo>
                      <a:pt x="227" y="303"/>
                    </a:lnTo>
                    <a:lnTo>
                      <a:pt x="227" y="303"/>
                    </a:lnTo>
                    <a:lnTo>
                      <a:pt x="225" y="300"/>
                    </a:lnTo>
                    <a:lnTo>
                      <a:pt x="225" y="298"/>
                    </a:lnTo>
                    <a:lnTo>
                      <a:pt x="225" y="298"/>
                    </a:lnTo>
                    <a:lnTo>
                      <a:pt x="227" y="298"/>
                    </a:lnTo>
                    <a:lnTo>
                      <a:pt x="227" y="300"/>
                    </a:lnTo>
                    <a:lnTo>
                      <a:pt x="229" y="303"/>
                    </a:lnTo>
                    <a:lnTo>
                      <a:pt x="229" y="305"/>
                    </a:lnTo>
                    <a:lnTo>
                      <a:pt x="229" y="305"/>
                    </a:lnTo>
                    <a:lnTo>
                      <a:pt x="229" y="305"/>
                    </a:lnTo>
                    <a:lnTo>
                      <a:pt x="232" y="303"/>
                    </a:lnTo>
                    <a:lnTo>
                      <a:pt x="234" y="303"/>
                    </a:lnTo>
                    <a:lnTo>
                      <a:pt x="234" y="303"/>
                    </a:lnTo>
                    <a:lnTo>
                      <a:pt x="234" y="303"/>
                    </a:lnTo>
                    <a:lnTo>
                      <a:pt x="234" y="305"/>
                    </a:lnTo>
                    <a:lnTo>
                      <a:pt x="232" y="305"/>
                    </a:lnTo>
                    <a:lnTo>
                      <a:pt x="229" y="305"/>
                    </a:lnTo>
                    <a:lnTo>
                      <a:pt x="232" y="307"/>
                    </a:lnTo>
                    <a:lnTo>
                      <a:pt x="232" y="307"/>
                    </a:lnTo>
                    <a:lnTo>
                      <a:pt x="232" y="310"/>
                    </a:lnTo>
                    <a:lnTo>
                      <a:pt x="232" y="310"/>
                    </a:lnTo>
                    <a:lnTo>
                      <a:pt x="232" y="310"/>
                    </a:lnTo>
                    <a:lnTo>
                      <a:pt x="232" y="312"/>
                    </a:lnTo>
                    <a:lnTo>
                      <a:pt x="232" y="312"/>
                    </a:lnTo>
                    <a:lnTo>
                      <a:pt x="234" y="312"/>
                    </a:lnTo>
                    <a:lnTo>
                      <a:pt x="236" y="312"/>
                    </a:lnTo>
                    <a:lnTo>
                      <a:pt x="236" y="312"/>
                    </a:lnTo>
                    <a:lnTo>
                      <a:pt x="239" y="312"/>
                    </a:lnTo>
                    <a:lnTo>
                      <a:pt x="239" y="312"/>
                    </a:lnTo>
                    <a:lnTo>
                      <a:pt x="239" y="312"/>
                    </a:lnTo>
                    <a:lnTo>
                      <a:pt x="239" y="312"/>
                    </a:lnTo>
                    <a:lnTo>
                      <a:pt x="241" y="312"/>
                    </a:lnTo>
                    <a:lnTo>
                      <a:pt x="241" y="312"/>
                    </a:lnTo>
                    <a:lnTo>
                      <a:pt x="241" y="310"/>
                    </a:lnTo>
                    <a:lnTo>
                      <a:pt x="241" y="310"/>
                    </a:lnTo>
                    <a:lnTo>
                      <a:pt x="244" y="307"/>
                    </a:lnTo>
                    <a:lnTo>
                      <a:pt x="244" y="307"/>
                    </a:lnTo>
                    <a:lnTo>
                      <a:pt x="241" y="305"/>
                    </a:lnTo>
                    <a:close/>
                    <a:moveTo>
                      <a:pt x="955" y="165"/>
                    </a:moveTo>
                    <a:lnTo>
                      <a:pt x="955" y="165"/>
                    </a:lnTo>
                    <a:lnTo>
                      <a:pt x="953" y="165"/>
                    </a:lnTo>
                    <a:lnTo>
                      <a:pt x="951" y="165"/>
                    </a:lnTo>
                    <a:lnTo>
                      <a:pt x="951" y="165"/>
                    </a:lnTo>
                    <a:lnTo>
                      <a:pt x="951" y="165"/>
                    </a:lnTo>
                    <a:lnTo>
                      <a:pt x="951" y="163"/>
                    </a:lnTo>
                    <a:lnTo>
                      <a:pt x="948" y="163"/>
                    </a:lnTo>
                    <a:lnTo>
                      <a:pt x="948" y="163"/>
                    </a:lnTo>
                    <a:lnTo>
                      <a:pt x="948" y="163"/>
                    </a:lnTo>
                    <a:lnTo>
                      <a:pt x="946" y="161"/>
                    </a:lnTo>
                    <a:lnTo>
                      <a:pt x="946" y="161"/>
                    </a:lnTo>
                    <a:lnTo>
                      <a:pt x="944" y="161"/>
                    </a:lnTo>
                    <a:lnTo>
                      <a:pt x="944" y="161"/>
                    </a:lnTo>
                    <a:lnTo>
                      <a:pt x="941" y="163"/>
                    </a:lnTo>
                    <a:lnTo>
                      <a:pt x="941" y="163"/>
                    </a:lnTo>
                    <a:lnTo>
                      <a:pt x="941" y="163"/>
                    </a:lnTo>
                    <a:lnTo>
                      <a:pt x="941" y="163"/>
                    </a:lnTo>
                    <a:lnTo>
                      <a:pt x="944" y="165"/>
                    </a:lnTo>
                    <a:lnTo>
                      <a:pt x="944" y="168"/>
                    </a:lnTo>
                    <a:lnTo>
                      <a:pt x="946" y="168"/>
                    </a:lnTo>
                    <a:lnTo>
                      <a:pt x="953" y="168"/>
                    </a:lnTo>
                    <a:lnTo>
                      <a:pt x="955" y="168"/>
                    </a:lnTo>
                    <a:lnTo>
                      <a:pt x="955" y="165"/>
                    </a:lnTo>
                    <a:lnTo>
                      <a:pt x="955" y="165"/>
                    </a:lnTo>
                    <a:close/>
                    <a:moveTo>
                      <a:pt x="1026" y="106"/>
                    </a:moveTo>
                    <a:lnTo>
                      <a:pt x="1026" y="104"/>
                    </a:lnTo>
                    <a:lnTo>
                      <a:pt x="1026" y="104"/>
                    </a:lnTo>
                    <a:lnTo>
                      <a:pt x="1026" y="104"/>
                    </a:lnTo>
                    <a:lnTo>
                      <a:pt x="1024" y="101"/>
                    </a:lnTo>
                    <a:lnTo>
                      <a:pt x="1024" y="101"/>
                    </a:lnTo>
                    <a:lnTo>
                      <a:pt x="1022" y="99"/>
                    </a:lnTo>
                    <a:lnTo>
                      <a:pt x="1022" y="99"/>
                    </a:lnTo>
                    <a:lnTo>
                      <a:pt x="1022" y="99"/>
                    </a:lnTo>
                    <a:lnTo>
                      <a:pt x="1017" y="101"/>
                    </a:lnTo>
                    <a:lnTo>
                      <a:pt x="1015" y="101"/>
                    </a:lnTo>
                    <a:lnTo>
                      <a:pt x="1012" y="99"/>
                    </a:lnTo>
                    <a:lnTo>
                      <a:pt x="1012" y="99"/>
                    </a:lnTo>
                    <a:lnTo>
                      <a:pt x="1010" y="101"/>
                    </a:lnTo>
                    <a:lnTo>
                      <a:pt x="1010" y="101"/>
                    </a:lnTo>
                    <a:lnTo>
                      <a:pt x="1012" y="101"/>
                    </a:lnTo>
                    <a:lnTo>
                      <a:pt x="1010" y="101"/>
                    </a:lnTo>
                    <a:lnTo>
                      <a:pt x="1010" y="101"/>
                    </a:lnTo>
                    <a:lnTo>
                      <a:pt x="1010" y="101"/>
                    </a:lnTo>
                    <a:lnTo>
                      <a:pt x="1008" y="101"/>
                    </a:lnTo>
                    <a:lnTo>
                      <a:pt x="1008" y="101"/>
                    </a:lnTo>
                    <a:lnTo>
                      <a:pt x="1010" y="101"/>
                    </a:lnTo>
                    <a:lnTo>
                      <a:pt x="1010" y="99"/>
                    </a:lnTo>
                    <a:lnTo>
                      <a:pt x="1008" y="99"/>
                    </a:lnTo>
                    <a:lnTo>
                      <a:pt x="1008" y="99"/>
                    </a:lnTo>
                    <a:lnTo>
                      <a:pt x="1005" y="99"/>
                    </a:lnTo>
                    <a:lnTo>
                      <a:pt x="1003" y="97"/>
                    </a:lnTo>
                    <a:lnTo>
                      <a:pt x="1003" y="97"/>
                    </a:lnTo>
                    <a:lnTo>
                      <a:pt x="1003" y="97"/>
                    </a:lnTo>
                    <a:lnTo>
                      <a:pt x="1003" y="97"/>
                    </a:lnTo>
                    <a:lnTo>
                      <a:pt x="1003" y="99"/>
                    </a:lnTo>
                    <a:lnTo>
                      <a:pt x="1003" y="97"/>
                    </a:lnTo>
                    <a:lnTo>
                      <a:pt x="1003" y="97"/>
                    </a:lnTo>
                    <a:lnTo>
                      <a:pt x="1000" y="94"/>
                    </a:lnTo>
                    <a:lnTo>
                      <a:pt x="1000" y="94"/>
                    </a:lnTo>
                    <a:lnTo>
                      <a:pt x="998" y="94"/>
                    </a:lnTo>
                    <a:lnTo>
                      <a:pt x="998" y="94"/>
                    </a:lnTo>
                    <a:lnTo>
                      <a:pt x="996" y="90"/>
                    </a:lnTo>
                    <a:lnTo>
                      <a:pt x="993" y="90"/>
                    </a:lnTo>
                    <a:lnTo>
                      <a:pt x="993" y="90"/>
                    </a:lnTo>
                    <a:lnTo>
                      <a:pt x="991" y="90"/>
                    </a:lnTo>
                    <a:lnTo>
                      <a:pt x="991" y="92"/>
                    </a:lnTo>
                    <a:lnTo>
                      <a:pt x="991" y="92"/>
                    </a:lnTo>
                    <a:lnTo>
                      <a:pt x="991" y="92"/>
                    </a:lnTo>
                    <a:lnTo>
                      <a:pt x="991" y="94"/>
                    </a:lnTo>
                    <a:lnTo>
                      <a:pt x="991" y="94"/>
                    </a:lnTo>
                    <a:lnTo>
                      <a:pt x="991" y="94"/>
                    </a:lnTo>
                    <a:lnTo>
                      <a:pt x="989" y="94"/>
                    </a:lnTo>
                    <a:lnTo>
                      <a:pt x="989" y="94"/>
                    </a:lnTo>
                    <a:lnTo>
                      <a:pt x="989" y="94"/>
                    </a:lnTo>
                    <a:lnTo>
                      <a:pt x="989" y="92"/>
                    </a:lnTo>
                    <a:lnTo>
                      <a:pt x="991" y="90"/>
                    </a:lnTo>
                    <a:lnTo>
                      <a:pt x="991" y="90"/>
                    </a:lnTo>
                    <a:lnTo>
                      <a:pt x="991" y="90"/>
                    </a:lnTo>
                    <a:lnTo>
                      <a:pt x="991" y="90"/>
                    </a:lnTo>
                    <a:lnTo>
                      <a:pt x="991" y="87"/>
                    </a:lnTo>
                    <a:lnTo>
                      <a:pt x="991" y="87"/>
                    </a:lnTo>
                    <a:lnTo>
                      <a:pt x="991" y="87"/>
                    </a:lnTo>
                    <a:lnTo>
                      <a:pt x="989" y="87"/>
                    </a:lnTo>
                    <a:lnTo>
                      <a:pt x="989" y="85"/>
                    </a:lnTo>
                    <a:lnTo>
                      <a:pt x="986" y="85"/>
                    </a:lnTo>
                    <a:lnTo>
                      <a:pt x="981" y="80"/>
                    </a:lnTo>
                    <a:lnTo>
                      <a:pt x="979" y="80"/>
                    </a:lnTo>
                    <a:lnTo>
                      <a:pt x="979" y="80"/>
                    </a:lnTo>
                    <a:lnTo>
                      <a:pt x="979" y="80"/>
                    </a:lnTo>
                    <a:lnTo>
                      <a:pt x="979" y="80"/>
                    </a:lnTo>
                    <a:lnTo>
                      <a:pt x="979" y="80"/>
                    </a:lnTo>
                    <a:lnTo>
                      <a:pt x="977" y="80"/>
                    </a:lnTo>
                    <a:lnTo>
                      <a:pt x="977" y="82"/>
                    </a:lnTo>
                    <a:lnTo>
                      <a:pt x="977" y="80"/>
                    </a:lnTo>
                    <a:lnTo>
                      <a:pt x="974" y="80"/>
                    </a:lnTo>
                    <a:lnTo>
                      <a:pt x="974" y="80"/>
                    </a:lnTo>
                    <a:lnTo>
                      <a:pt x="972" y="80"/>
                    </a:lnTo>
                    <a:lnTo>
                      <a:pt x="970" y="80"/>
                    </a:lnTo>
                    <a:lnTo>
                      <a:pt x="967" y="82"/>
                    </a:lnTo>
                    <a:lnTo>
                      <a:pt x="967" y="82"/>
                    </a:lnTo>
                    <a:lnTo>
                      <a:pt x="970" y="82"/>
                    </a:lnTo>
                    <a:lnTo>
                      <a:pt x="967" y="82"/>
                    </a:lnTo>
                    <a:lnTo>
                      <a:pt x="967" y="85"/>
                    </a:lnTo>
                    <a:lnTo>
                      <a:pt x="967" y="85"/>
                    </a:lnTo>
                    <a:lnTo>
                      <a:pt x="967" y="85"/>
                    </a:lnTo>
                    <a:lnTo>
                      <a:pt x="967" y="85"/>
                    </a:lnTo>
                    <a:lnTo>
                      <a:pt x="967" y="85"/>
                    </a:lnTo>
                    <a:lnTo>
                      <a:pt x="967" y="87"/>
                    </a:lnTo>
                    <a:lnTo>
                      <a:pt x="967" y="87"/>
                    </a:lnTo>
                    <a:lnTo>
                      <a:pt x="967" y="87"/>
                    </a:lnTo>
                    <a:lnTo>
                      <a:pt x="965" y="85"/>
                    </a:lnTo>
                    <a:lnTo>
                      <a:pt x="965" y="85"/>
                    </a:lnTo>
                    <a:lnTo>
                      <a:pt x="965" y="85"/>
                    </a:lnTo>
                    <a:lnTo>
                      <a:pt x="965" y="85"/>
                    </a:lnTo>
                    <a:lnTo>
                      <a:pt x="965" y="87"/>
                    </a:lnTo>
                    <a:lnTo>
                      <a:pt x="963" y="85"/>
                    </a:lnTo>
                    <a:lnTo>
                      <a:pt x="963" y="85"/>
                    </a:lnTo>
                    <a:lnTo>
                      <a:pt x="963" y="85"/>
                    </a:lnTo>
                    <a:lnTo>
                      <a:pt x="963" y="85"/>
                    </a:lnTo>
                    <a:lnTo>
                      <a:pt x="960" y="87"/>
                    </a:lnTo>
                    <a:lnTo>
                      <a:pt x="958" y="87"/>
                    </a:lnTo>
                    <a:lnTo>
                      <a:pt x="958" y="87"/>
                    </a:lnTo>
                    <a:lnTo>
                      <a:pt x="958" y="87"/>
                    </a:lnTo>
                    <a:lnTo>
                      <a:pt x="958" y="87"/>
                    </a:lnTo>
                    <a:lnTo>
                      <a:pt x="958" y="87"/>
                    </a:lnTo>
                    <a:lnTo>
                      <a:pt x="955" y="82"/>
                    </a:lnTo>
                    <a:lnTo>
                      <a:pt x="955" y="82"/>
                    </a:lnTo>
                    <a:lnTo>
                      <a:pt x="955" y="82"/>
                    </a:lnTo>
                    <a:lnTo>
                      <a:pt x="955" y="80"/>
                    </a:lnTo>
                    <a:lnTo>
                      <a:pt x="955" y="80"/>
                    </a:lnTo>
                    <a:lnTo>
                      <a:pt x="955" y="80"/>
                    </a:lnTo>
                    <a:lnTo>
                      <a:pt x="960" y="80"/>
                    </a:lnTo>
                    <a:lnTo>
                      <a:pt x="960" y="80"/>
                    </a:lnTo>
                    <a:lnTo>
                      <a:pt x="963" y="80"/>
                    </a:lnTo>
                    <a:lnTo>
                      <a:pt x="963" y="80"/>
                    </a:lnTo>
                    <a:lnTo>
                      <a:pt x="965" y="80"/>
                    </a:lnTo>
                    <a:lnTo>
                      <a:pt x="965" y="80"/>
                    </a:lnTo>
                    <a:lnTo>
                      <a:pt x="967" y="78"/>
                    </a:lnTo>
                    <a:lnTo>
                      <a:pt x="967" y="78"/>
                    </a:lnTo>
                    <a:lnTo>
                      <a:pt x="965" y="78"/>
                    </a:lnTo>
                    <a:lnTo>
                      <a:pt x="965" y="73"/>
                    </a:lnTo>
                    <a:lnTo>
                      <a:pt x="963" y="73"/>
                    </a:lnTo>
                    <a:lnTo>
                      <a:pt x="963" y="73"/>
                    </a:lnTo>
                    <a:lnTo>
                      <a:pt x="963" y="71"/>
                    </a:lnTo>
                    <a:lnTo>
                      <a:pt x="963" y="71"/>
                    </a:lnTo>
                    <a:lnTo>
                      <a:pt x="963" y="71"/>
                    </a:lnTo>
                    <a:lnTo>
                      <a:pt x="963" y="71"/>
                    </a:lnTo>
                    <a:lnTo>
                      <a:pt x="963" y="68"/>
                    </a:lnTo>
                    <a:lnTo>
                      <a:pt x="960" y="68"/>
                    </a:lnTo>
                    <a:lnTo>
                      <a:pt x="960" y="68"/>
                    </a:lnTo>
                    <a:lnTo>
                      <a:pt x="960" y="68"/>
                    </a:lnTo>
                    <a:lnTo>
                      <a:pt x="960" y="68"/>
                    </a:lnTo>
                    <a:lnTo>
                      <a:pt x="958" y="68"/>
                    </a:lnTo>
                    <a:lnTo>
                      <a:pt x="958" y="71"/>
                    </a:lnTo>
                    <a:lnTo>
                      <a:pt x="955" y="71"/>
                    </a:lnTo>
                    <a:lnTo>
                      <a:pt x="955" y="73"/>
                    </a:lnTo>
                    <a:lnTo>
                      <a:pt x="953" y="73"/>
                    </a:lnTo>
                    <a:lnTo>
                      <a:pt x="953" y="73"/>
                    </a:lnTo>
                    <a:lnTo>
                      <a:pt x="951" y="73"/>
                    </a:lnTo>
                    <a:lnTo>
                      <a:pt x="951" y="73"/>
                    </a:lnTo>
                    <a:lnTo>
                      <a:pt x="951" y="73"/>
                    </a:lnTo>
                    <a:lnTo>
                      <a:pt x="948" y="73"/>
                    </a:lnTo>
                    <a:lnTo>
                      <a:pt x="948" y="73"/>
                    </a:lnTo>
                    <a:lnTo>
                      <a:pt x="948" y="73"/>
                    </a:lnTo>
                    <a:lnTo>
                      <a:pt x="948" y="75"/>
                    </a:lnTo>
                    <a:lnTo>
                      <a:pt x="948" y="75"/>
                    </a:lnTo>
                    <a:lnTo>
                      <a:pt x="946" y="75"/>
                    </a:lnTo>
                    <a:lnTo>
                      <a:pt x="944" y="75"/>
                    </a:lnTo>
                    <a:lnTo>
                      <a:pt x="941" y="75"/>
                    </a:lnTo>
                    <a:lnTo>
                      <a:pt x="937" y="75"/>
                    </a:lnTo>
                    <a:lnTo>
                      <a:pt x="937" y="75"/>
                    </a:lnTo>
                    <a:lnTo>
                      <a:pt x="932" y="78"/>
                    </a:lnTo>
                    <a:lnTo>
                      <a:pt x="932" y="78"/>
                    </a:lnTo>
                    <a:lnTo>
                      <a:pt x="934" y="75"/>
                    </a:lnTo>
                    <a:lnTo>
                      <a:pt x="939" y="73"/>
                    </a:lnTo>
                    <a:lnTo>
                      <a:pt x="941" y="73"/>
                    </a:lnTo>
                    <a:lnTo>
                      <a:pt x="944" y="73"/>
                    </a:lnTo>
                    <a:lnTo>
                      <a:pt x="944" y="71"/>
                    </a:lnTo>
                    <a:lnTo>
                      <a:pt x="944" y="71"/>
                    </a:lnTo>
                    <a:lnTo>
                      <a:pt x="941" y="71"/>
                    </a:lnTo>
                    <a:lnTo>
                      <a:pt x="941" y="68"/>
                    </a:lnTo>
                    <a:lnTo>
                      <a:pt x="941" y="68"/>
                    </a:lnTo>
                    <a:lnTo>
                      <a:pt x="941" y="68"/>
                    </a:lnTo>
                    <a:lnTo>
                      <a:pt x="941" y="68"/>
                    </a:lnTo>
                    <a:lnTo>
                      <a:pt x="941" y="68"/>
                    </a:lnTo>
                    <a:lnTo>
                      <a:pt x="941" y="66"/>
                    </a:lnTo>
                    <a:lnTo>
                      <a:pt x="941" y="66"/>
                    </a:lnTo>
                    <a:lnTo>
                      <a:pt x="941" y="66"/>
                    </a:lnTo>
                    <a:lnTo>
                      <a:pt x="941" y="66"/>
                    </a:lnTo>
                    <a:lnTo>
                      <a:pt x="941" y="66"/>
                    </a:lnTo>
                    <a:lnTo>
                      <a:pt x="941" y="66"/>
                    </a:lnTo>
                    <a:lnTo>
                      <a:pt x="941" y="63"/>
                    </a:lnTo>
                    <a:lnTo>
                      <a:pt x="941" y="63"/>
                    </a:lnTo>
                    <a:lnTo>
                      <a:pt x="939" y="61"/>
                    </a:lnTo>
                    <a:lnTo>
                      <a:pt x="939" y="61"/>
                    </a:lnTo>
                    <a:lnTo>
                      <a:pt x="939" y="59"/>
                    </a:lnTo>
                    <a:lnTo>
                      <a:pt x="941" y="59"/>
                    </a:lnTo>
                    <a:lnTo>
                      <a:pt x="941" y="56"/>
                    </a:lnTo>
                    <a:lnTo>
                      <a:pt x="944" y="56"/>
                    </a:lnTo>
                    <a:lnTo>
                      <a:pt x="944" y="56"/>
                    </a:lnTo>
                    <a:lnTo>
                      <a:pt x="946" y="56"/>
                    </a:lnTo>
                    <a:lnTo>
                      <a:pt x="946" y="56"/>
                    </a:lnTo>
                    <a:lnTo>
                      <a:pt x="946" y="54"/>
                    </a:lnTo>
                    <a:lnTo>
                      <a:pt x="946" y="52"/>
                    </a:lnTo>
                    <a:lnTo>
                      <a:pt x="946" y="52"/>
                    </a:lnTo>
                    <a:lnTo>
                      <a:pt x="946" y="52"/>
                    </a:lnTo>
                    <a:lnTo>
                      <a:pt x="946" y="49"/>
                    </a:lnTo>
                    <a:lnTo>
                      <a:pt x="946" y="49"/>
                    </a:lnTo>
                    <a:lnTo>
                      <a:pt x="946" y="49"/>
                    </a:lnTo>
                    <a:lnTo>
                      <a:pt x="946" y="49"/>
                    </a:lnTo>
                    <a:lnTo>
                      <a:pt x="946" y="47"/>
                    </a:lnTo>
                    <a:lnTo>
                      <a:pt x="946" y="47"/>
                    </a:lnTo>
                    <a:lnTo>
                      <a:pt x="946" y="47"/>
                    </a:lnTo>
                    <a:lnTo>
                      <a:pt x="946" y="47"/>
                    </a:lnTo>
                    <a:lnTo>
                      <a:pt x="946" y="47"/>
                    </a:lnTo>
                    <a:lnTo>
                      <a:pt x="944" y="47"/>
                    </a:lnTo>
                    <a:lnTo>
                      <a:pt x="944" y="47"/>
                    </a:lnTo>
                    <a:lnTo>
                      <a:pt x="944" y="47"/>
                    </a:lnTo>
                    <a:lnTo>
                      <a:pt x="944" y="47"/>
                    </a:lnTo>
                    <a:lnTo>
                      <a:pt x="944" y="47"/>
                    </a:lnTo>
                    <a:lnTo>
                      <a:pt x="944" y="45"/>
                    </a:lnTo>
                    <a:lnTo>
                      <a:pt x="941" y="45"/>
                    </a:lnTo>
                    <a:lnTo>
                      <a:pt x="941" y="42"/>
                    </a:lnTo>
                    <a:lnTo>
                      <a:pt x="941" y="42"/>
                    </a:lnTo>
                    <a:lnTo>
                      <a:pt x="939" y="45"/>
                    </a:lnTo>
                    <a:lnTo>
                      <a:pt x="939" y="45"/>
                    </a:lnTo>
                    <a:lnTo>
                      <a:pt x="939" y="42"/>
                    </a:lnTo>
                    <a:lnTo>
                      <a:pt x="939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2"/>
                    </a:lnTo>
                    <a:lnTo>
                      <a:pt x="937" y="40"/>
                    </a:lnTo>
                    <a:lnTo>
                      <a:pt x="937" y="40"/>
                    </a:lnTo>
                    <a:lnTo>
                      <a:pt x="937" y="40"/>
                    </a:lnTo>
                    <a:lnTo>
                      <a:pt x="937" y="37"/>
                    </a:lnTo>
                    <a:lnTo>
                      <a:pt x="934" y="37"/>
                    </a:lnTo>
                    <a:lnTo>
                      <a:pt x="934" y="40"/>
                    </a:lnTo>
                    <a:lnTo>
                      <a:pt x="932" y="42"/>
                    </a:lnTo>
                    <a:lnTo>
                      <a:pt x="932" y="42"/>
                    </a:lnTo>
                    <a:lnTo>
                      <a:pt x="932" y="42"/>
                    </a:lnTo>
                    <a:lnTo>
                      <a:pt x="929" y="42"/>
                    </a:lnTo>
                    <a:lnTo>
                      <a:pt x="929" y="40"/>
                    </a:lnTo>
                    <a:lnTo>
                      <a:pt x="929" y="40"/>
                    </a:lnTo>
                    <a:lnTo>
                      <a:pt x="927" y="37"/>
                    </a:lnTo>
                    <a:lnTo>
                      <a:pt x="927" y="37"/>
                    </a:lnTo>
                    <a:lnTo>
                      <a:pt x="925" y="37"/>
                    </a:lnTo>
                    <a:lnTo>
                      <a:pt x="925" y="37"/>
                    </a:lnTo>
                    <a:lnTo>
                      <a:pt x="922" y="37"/>
                    </a:lnTo>
                    <a:lnTo>
                      <a:pt x="922" y="35"/>
                    </a:lnTo>
                    <a:lnTo>
                      <a:pt x="922" y="35"/>
                    </a:lnTo>
                    <a:lnTo>
                      <a:pt x="922" y="33"/>
                    </a:lnTo>
                    <a:lnTo>
                      <a:pt x="922" y="30"/>
                    </a:lnTo>
                    <a:lnTo>
                      <a:pt x="920" y="28"/>
                    </a:lnTo>
                    <a:lnTo>
                      <a:pt x="920" y="28"/>
                    </a:lnTo>
                    <a:lnTo>
                      <a:pt x="920" y="26"/>
                    </a:lnTo>
                    <a:lnTo>
                      <a:pt x="920" y="26"/>
                    </a:lnTo>
                    <a:lnTo>
                      <a:pt x="920" y="26"/>
                    </a:lnTo>
                    <a:lnTo>
                      <a:pt x="920" y="26"/>
                    </a:lnTo>
                    <a:lnTo>
                      <a:pt x="920" y="23"/>
                    </a:lnTo>
                    <a:lnTo>
                      <a:pt x="920" y="21"/>
                    </a:lnTo>
                    <a:lnTo>
                      <a:pt x="920" y="21"/>
                    </a:lnTo>
                    <a:lnTo>
                      <a:pt x="920" y="21"/>
                    </a:lnTo>
                    <a:lnTo>
                      <a:pt x="918" y="19"/>
                    </a:lnTo>
                    <a:lnTo>
                      <a:pt x="918" y="19"/>
                    </a:lnTo>
                    <a:lnTo>
                      <a:pt x="918" y="19"/>
                    </a:lnTo>
                    <a:lnTo>
                      <a:pt x="915" y="19"/>
                    </a:lnTo>
                    <a:lnTo>
                      <a:pt x="915" y="19"/>
                    </a:lnTo>
                    <a:lnTo>
                      <a:pt x="915" y="19"/>
                    </a:lnTo>
                    <a:lnTo>
                      <a:pt x="915" y="19"/>
                    </a:lnTo>
                    <a:lnTo>
                      <a:pt x="913" y="19"/>
                    </a:lnTo>
                    <a:lnTo>
                      <a:pt x="913" y="19"/>
                    </a:lnTo>
                    <a:lnTo>
                      <a:pt x="913" y="19"/>
                    </a:lnTo>
                    <a:lnTo>
                      <a:pt x="913" y="19"/>
                    </a:lnTo>
                    <a:lnTo>
                      <a:pt x="911" y="19"/>
                    </a:lnTo>
                    <a:lnTo>
                      <a:pt x="911" y="19"/>
                    </a:lnTo>
                    <a:lnTo>
                      <a:pt x="911" y="19"/>
                    </a:lnTo>
                    <a:lnTo>
                      <a:pt x="911" y="21"/>
                    </a:lnTo>
                    <a:lnTo>
                      <a:pt x="913" y="21"/>
                    </a:lnTo>
                    <a:lnTo>
                      <a:pt x="913" y="21"/>
                    </a:lnTo>
                    <a:lnTo>
                      <a:pt x="913" y="21"/>
                    </a:lnTo>
                    <a:lnTo>
                      <a:pt x="911" y="21"/>
                    </a:lnTo>
                    <a:lnTo>
                      <a:pt x="911" y="21"/>
                    </a:lnTo>
                    <a:lnTo>
                      <a:pt x="911" y="21"/>
                    </a:lnTo>
                    <a:lnTo>
                      <a:pt x="911" y="21"/>
                    </a:lnTo>
                    <a:lnTo>
                      <a:pt x="911" y="21"/>
                    </a:lnTo>
                    <a:lnTo>
                      <a:pt x="908" y="21"/>
                    </a:lnTo>
                    <a:lnTo>
                      <a:pt x="908" y="23"/>
                    </a:lnTo>
                    <a:lnTo>
                      <a:pt x="911" y="26"/>
                    </a:lnTo>
                    <a:lnTo>
                      <a:pt x="911" y="26"/>
                    </a:lnTo>
                    <a:lnTo>
                      <a:pt x="911" y="28"/>
                    </a:lnTo>
                    <a:lnTo>
                      <a:pt x="908" y="28"/>
                    </a:lnTo>
                    <a:lnTo>
                      <a:pt x="908" y="30"/>
                    </a:lnTo>
                    <a:lnTo>
                      <a:pt x="908" y="30"/>
                    </a:lnTo>
                    <a:lnTo>
                      <a:pt x="906" y="30"/>
                    </a:lnTo>
                    <a:lnTo>
                      <a:pt x="906" y="30"/>
                    </a:lnTo>
                    <a:lnTo>
                      <a:pt x="906" y="33"/>
                    </a:lnTo>
                    <a:lnTo>
                      <a:pt x="906" y="33"/>
                    </a:lnTo>
                    <a:lnTo>
                      <a:pt x="903" y="35"/>
                    </a:lnTo>
                    <a:lnTo>
                      <a:pt x="901" y="37"/>
                    </a:lnTo>
                    <a:lnTo>
                      <a:pt x="901" y="37"/>
                    </a:lnTo>
                    <a:lnTo>
                      <a:pt x="901" y="37"/>
                    </a:lnTo>
                    <a:lnTo>
                      <a:pt x="901" y="37"/>
                    </a:lnTo>
                    <a:lnTo>
                      <a:pt x="899" y="40"/>
                    </a:lnTo>
                    <a:lnTo>
                      <a:pt x="899" y="40"/>
                    </a:lnTo>
                    <a:lnTo>
                      <a:pt x="896" y="40"/>
                    </a:lnTo>
                    <a:lnTo>
                      <a:pt x="896" y="37"/>
                    </a:lnTo>
                    <a:lnTo>
                      <a:pt x="896" y="35"/>
                    </a:lnTo>
                    <a:lnTo>
                      <a:pt x="899" y="33"/>
                    </a:lnTo>
                    <a:lnTo>
                      <a:pt x="899" y="30"/>
                    </a:lnTo>
                    <a:lnTo>
                      <a:pt x="899" y="30"/>
                    </a:lnTo>
                    <a:lnTo>
                      <a:pt x="901" y="28"/>
                    </a:lnTo>
                    <a:lnTo>
                      <a:pt x="899" y="26"/>
                    </a:lnTo>
                    <a:lnTo>
                      <a:pt x="899" y="26"/>
                    </a:lnTo>
                    <a:lnTo>
                      <a:pt x="899" y="26"/>
                    </a:lnTo>
                    <a:lnTo>
                      <a:pt x="899" y="26"/>
                    </a:lnTo>
                    <a:lnTo>
                      <a:pt x="899" y="26"/>
                    </a:lnTo>
                    <a:lnTo>
                      <a:pt x="899" y="23"/>
                    </a:lnTo>
                    <a:lnTo>
                      <a:pt x="899" y="23"/>
                    </a:lnTo>
                    <a:lnTo>
                      <a:pt x="899" y="23"/>
                    </a:lnTo>
                    <a:lnTo>
                      <a:pt x="899" y="23"/>
                    </a:lnTo>
                    <a:lnTo>
                      <a:pt x="899" y="21"/>
                    </a:lnTo>
                    <a:lnTo>
                      <a:pt x="899" y="19"/>
                    </a:lnTo>
                    <a:lnTo>
                      <a:pt x="896" y="19"/>
                    </a:lnTo>
                    <a:lnTo>
                      <a:pt x="896" y="16"/>
                    </a:lnTo>
                    <a:lnTo>
                      <a:pt x="896" y="16"/>
                    </a:lnTo>
                    <a:lnTo>
                      <a:pt x="896" y="16"/>
                    </a:lnTo>
                    <a:lnTo>
                      <a:pt x="894" y="16"/>
                    </a:lnTo>
                    <a:lnTo>
                      <a:pt x="894" y="19"/>
                    </a:lnTo>
                    <a:lnTo>
                      <a:pt x="894" y="19"/>
                    </a:lnTo>
                    <a:lnTo>
                      <a:pt x="894" y="19"/>
                    </a:lnTo>
                    <a:lnTo>
                      <a:pt x="894" y="19"/>
                    </a:lnTo>
                    <a:lnTo>
                      <a:pt x="892" y="19"/>
                    </a:lnTo>
                    <a:lnTo>
                      <a:pt x="892" y="21"/>
                    </a:lnTo>
                    <a:lnTo>
                      <a:pt x="892" y="21"/>
                    </a:lnTo>
                    <a:lnTo>
                      <a:pt x="892" y="23"/>
                    </a:lnTo>
                    <a:lnTo>
                      <a:pt x="892" y="23"/>
                    </a:lnTo>
                    <a:lnTo>
                      <a:pt x="889" y="26"/>
                    </a:lnTo>
                    <a:lnTo>
                      <a:pt x="889" y="26"/>
                    </a:lnTo>
                    <a:lnTo>
                      <a:pt x="889" y="28"/>
                    </a:lnTo>
                    <a:lnTo>
                      <a:pt x="889" y="28"/>
                    </a:lnTo>
                    <a:lnTo>
                      <a:pt x="889" y="28"/>
                    </a:lnTo>
                    <a:lnTo>
                      <a:pt x="889" y="30"/>
                    </a:lnTo>
                    <a:lnTo>
                      <a:pt x="889" y="30"/>
                    </a:lnTo>
                    <a:lnTo>
                      <a:pt x="889" y="33"/>
                    </a:lnTo>
                    <a:lnTo>
                      <a:pt x="889" y="33"/>
                    </a:lnTo>
                    <a:lnTo>
                      <a:pt x="889" y="35"/>
                    </a:lnTo>
                    <a:lnTo>
                      <a:pt x="887" y="35"/>
                    </a:lnTo>
                    <a:lnTo>
                      <a:pt x="887" y="35"/>
                    </a:lnTo>
                    <a:lnTo>
                      <a:pt x="885" y="40"/>
                    </a:lnTo>
                    <a:lnTo>
                      <a:pt x="882" y="40"/>
                    </a:lnTo>
                    <a:lnTo>
                      <a:pt x="882" y="40"/>
                    </a:lnTo>
                    <a:lnTo>
                      <a:pt x="882" y="42"/>
                    </a:lnTo>
                    <a:lnTo>
                      <a:pt x="882" y="42"/>
                    </a:lnTo>
                    <a:lnTo>
                      <a:pt x="882" y="45"/>
                    </a:lnTo>
                    <a:lnTo>
                      <a:pt x="882" y="45"/>
                    </a:lnTo>
                    <a:lnTo>
                      <a:pt x="880" y="45"/>
                    </a:lnTo>
                    <a:lnTo>
                      <a:pt x="880" y="45"/>
                    </a:lnTo>
                    <a:lnTo>
                      <a:pt x="880" y="47"/>
                    </a:lnTo>
                    <a:lnTo>
                      <a:pt x="877" y="47"/>
                    </a:lnTo>
                    <a:lnTo>
                      <a:pt x="873" y="52"/>
                    </a:lnTo>
                    <a:lnTo>
                      <a:pt x="873" y="52"/>
                    </a:lnTo>
                    <a:lnTo>
                      <a:pt x="873" y="52"/>
                    </a:lnTo>
                    <a:lnTo>
                      <a:pt x="873" y="52"/>
                    </a:lnTo>
                    <a:lnTo>
                      <a:pt x="873" y="54"/>
                    </a:lnTo>
                    <a:lnTo>
                      <a:pt x="873" y="54"/>
                    </a:lnTo>
                    <a:lnTo>
                      <a:pt x="873" y="54"/>
                    </a:lnTo>
                    <a:lnTo>
                      <a:pt x="870" y="54"/>
                    </a:lnTo>
                    <a:lnTo>
                      <a:pt x="870" y="54"/>
                    </a:lnTo>
                    <a:lnTo>
                      <a:pt x="870" y="54"/>
                    </a:lnTo>
                    <a:lnTo>
                      <a:pt x="870" y="54"/>
                    </a:lnTo>
                    <a:lnTo>
                      <a:pt x="868" y="56"/>
                    </a:lnTo>
                    <a:lnTo>
                      <a:pt x="868" y="56"/>
                    </a:lnTo>
                    <a:lnTo>
                      <a:pt x="868" y="56"/>
                    </a:lnTo>
                    <a:lnTo>
                      <a:pt x="868" y="56"/>
                    </a:lnTo>
                    <a:lnTo>
                      <a:pt x="870" y="56"/>
                    </a:lnTo>
                    <a:lnTo>
                      <a:pt x="870" y="56"/>
                    </a:lnTo>
                    <a:lnTo>
                      <a:pt x="870" y="59"/>
                    </a:lnTo>
                    <a:lnTo>
                      <a:pt x="870" y="59"/>
                    </a:lnTo>
                    <a:lnTo>
                      <a:pt x="870" y="59"/>
                    </a:lnTo>
                    <a:lnTo>
                      <a:pt x="868" y="59"/>
                    </a:lnTo>
                    <a:lnTo>
                      <a:pt x="868" y="59"/>
                    </a:lnTo>
                    <a:lnTo>
                      <a:pt x="868" y="59"/>
                    </a:lnTo>
                    <a:lnTo>
                      <a:pt x="868" y="59"/>
                    </a:lnTo>
                    <a:lnTo>
                      <a:pt x="866" y="59"/>
                    </a:lnTo>
                    <a:lnTo>
                      <a:pt x="863" y="63"/>
                    </a:lnTo>
                    <a:lnTo>
                      <a:pt x="863" y="63"/>
                    </a:lnTo>
                    <a:lnTo>
                      <a:pt x="861" y="63"/>
                    </a:lnTo>
                    <a:lnTo>
                      <a:pt x="861" y="66"/>
                    </a:lnTo>
                    <a:lnTo>
                      <a:pt x="861" y="66"/>
                    </a:lnTo>
                    <a:lnTo>
                      <a:pt x="861" y="66"/>
                    </a:lnTo>
                    <a:lnTo>
                      <a:pt x="863" y="66"/>
                    </a:lnTo>
                    <a:lnTo>
                      <a:pt x="861" y="68"/>
                    </a:lnTo>
                    <a:lnTo>
                      <a:pt x="859" y="75"/>
                    </a:lnTo>
                    <a:lnTo>
                      <a:pt x="859" y="75"/>
                    </a:lnTo>
                    <a:lnTo>
                      <a:pt x="859" y="78"/>
                    </a:lnTo>
                    <a:lnTo>
                      <a:pt x="859" y="78"/>
                    </a:lnTo>
                    <a:lnTo>
                      <a:pt x="856" y="80"/>
                    </a:lnTo>
                    <a:lnTo>
                      <a:pt x="851" y="82"/>
                    </a:lnTo>
                    <a:lnTo>
                      <a:pt x="851" y="82"/>
                    </a:lnTo>
                    <a:lnTo>
                      <a:pt x="851" y="85"/>
                    </a:lnTo>
                    <a:lnTo>
                      <a:pt x="851" y="85"/>
                    </a:lnTo>
                    <a:lnTo>
                      <a:pt x="851" y="87"/>
                    </a:lnTo>
                    <a:lnTo>
                      <a:pt x="849" y="90"/>
                    </a:lnTo>
                    <a:lnTo>
                      <a:pt x="849" y="92"/>
                    </a:lnTo>
                    <a:lnTo>
                      <a:pt x="847" y="94"/>
                    </a:lnTo>
                    <a:lnTo>
                      <a:pt x="847" y="94"/>
                    </a:lnTo>
                    <a:lnTo>
                      <a:pt x="844" y="94"/>
                    </a:lnTo>
                    <a:lnTo>
                      <a:pt x="842" y="97"/>
                    </a:lnTo>
                    <a:lnTo>
                      <a:pt x="837" y="94"/>
                    </a:lnTo>
                    <a:lnTo>
                      <a:pt x="837" y="94"/>
                    </a:lnTo>
                    <a:lnTo>
                      <a:pt x="835" y="94"/>
                    </a:lnTo>
                    <a:lnTo>
                      <a:pt x="835" y="94"/>
                    </a:lnTo>
                    <a:lnTo>
                      <a:pt x="835" y="94"/>
                    </a:lnTo>
                    <a:lnTo>
                      <a:pt x="835" y="97"/>
                    </a:lnTo>
                    <a:lnTo>
                      <a:pt x="832" y="94"/>
                    </a:lnTo>
                    <a:lnTo>
                      <a:pt x="835" y="92"/>
                    </a:lnTo>
                    <a:lnTo>
                      <a:pt x="835" y="90"/>
                    </a:lnTo>
                    <a:lnTo>
                      <a:pt x="832" y="90"/>
                    </a:lnTo>
                    <a:lnTo>
                      <a:pt x="832" y="94"/>
                    </a:lnTo>
                    <a:lnTo>
                      <a:pt x="828" y="97"/>
                    </a:lnTo>
                    <a:lnTo>
                      <a:pt x="828" y="99"/>
                    </a:lnTo>
                    <a:lnTo>
                      <a:pt x="828" y="99"/>
                    </a:lnTo>
                    <a:lnTo>
                      <a:pt x="823" y="101"/>
                    </a:lnTo>
                    <a:lnTo>
                      <a:pt x="823" y="101"/>
                    </a:lnTo>
                    <a:lnTo>
                      <a:pt x="823" y="101"/>
                    </a:lnTo>
                    <a:lnTo>
                      <a:pt x="823" y="101"/>
                    </a:lnTo>
                    <a:lnTo>
                      <a:pt x="823" y="104"/>
                    </a:lnTo>
                    <a:lnTo>
                      <a:pt x="823" y="104"/>
                    </a:lnTo>
                    <a:lnTo>
                      <a:pt x="821" y="106"/>
                    </a:lnTo>
                    <a:lnTo>
                      <a:pt x="821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3" y="106"/>
                    </a:lnTo>
                    <a:lnTo>
                      <a:pt x="828" y="111"/>
                    </a:lnTo>
                    <a:lnTo>
                      <a:pt x="830" y="111"/>
                    </a:lnTo>
                    <a:lnTo>
                      <a:pt x="832" y="111"/>
                    </a:lnTo>
                    <a:lnTo>
                      <a:pt x="835" y="111"/>
                    </a:lnTo>
                    <a:lnTo>
                      <a:pt x="835" y="111"/>
                    </a:lnTo>
                    <a:lnTo>
                      <a:pt x="835" y="113"/>
                    </a:lnTo>
                    <a:lnTo>
                      <a:pt x="835" y="113"/>
                    </a:lnTo>
                    <a:lnTo>
                      <a:pt x="832" y="113"/>
                    </a:lnTo>
                    <a:lnTo>
                      <a:pt x="832" y="113"/>
                    </a:lnTo>
                    <a:lnTo>
                      <a:pt x="832" y="116"/>
                    </a:lnTo>
                    <a:lnTo>
                      <a:pt x="832" y="116"/>
                    </a:lnTo>
                    <a:lnTo>
                      <a:pt x="832" y="118"/>
                    </a:lnTo>
                    <a:lnTo>
                      <a:pt x="832" y="120"/>
                    </a:lnTo>
                    <a:lnTo>
                      <a:pt x="832" y="120"/>
                    </a:lnTo>
                    <a:lnTo>
                      <a:pt x="830" y="120"/>
                    </a:lnTo>
                    <a:lnTo>
                      <a:pt x="830" y="120"/>
                    </a:lnTo>
                    <a:lnTo>
                      <a:pt x="828" y="120"/>
                    </a:lnTo>
                    <a:lnTo>
                      <a:pt x="828" y="120"/>
                    </a:lnTo>
                    <a:lnTo>
                      <a:pt x="825" y="123"/>
                    </a:lnTo>
                    <a:lnTo>
                      <a:pt x="823" y="125"/>
                    </a:lnTo>
                    <a:lnTo>
                      <a:pt x="823" y="125"/>
                    </a:lnTo>
                    <a:lnTo>
                      <a:pt x="823" y="127"/>
                    </a:lnTo>
                    <a:lnTo>
                      <a:pt x="821" y="127"/>
                    </a:lnTo>
                    <a:lnTo>
                      <a:pt x="821" y="127"/>
                    </a:lnTo>
                    <a:lnTo>
                      <a:pt x="821" y="127"/>
                    </a:lnTo>
                    <a:lnTo>
                      <a:pt x="818" y="127"/>
                    </a:lnTo>
                    <a:lnTo>
                      <a:pt x="818" y="127"/>
                    </a:lnTo>
                    <a:lnTo>
                      <a:pt x="818" y="127"/>
                    </a:lnTo>
                    <a:lnTo>
                      <a:pt x="818" y="125"/>
                    </a:lnTo>
                    <a:lnTo>
                      <a:pt x="816" y="125"/>
                    </a:lnTo>
                    <a:lnTo>
                      <a:pt x="816" y="125"/>
                    </a:lnTo>
                    <a:lnTo>
                      <a:pt x="816" y="125"/>
                    </a:lnTo>
                    <a:lnTo>
                      <a:pt x="816" y="125"/>
                    </a:lnTo>
                    <a:lnTo>
                      <a:pt x="814" y="125"/>
                    </a:lnTo>
                    <a:lnTo>
                      <a:pt x="814" y="125"/>
                    </a:lnTo>
                    <a:lnTo>
                      <a:pt x="814" y="125"/>
                    </a:lnTo>
                    <a:lnTo>
                      <a:pt x="814" y="127"/>
                    </a:lnTo>
                    <a:lnTo>
                      <a:pt x="811" y="127"/>
                    </a:lnTo>
                    <a:lnTo>
                      <a:pt x="811" y="127"/>
                    </a:lnTo>
                    <a:lnTo>
                      <a:pt x="811" y="127"/>
                    </a:lnTo>
                    <a:lnTo>
                      <a:pt x="811" y="130"/>
                    </a:lnTo>
                    <a:lnTo>
                      <a:pt x="811" y="130"/>
                    </a:lnTo>
                    <a:lnTo>
                      <a:pt x="811" y="130"/>
                    </a:lnTo>
                    <a:lnTo>
                      <a:pt x="811" y="130"/>
                    </a:lnTo>
                    <a:lnTo>
                      <a:pt x="814" y="132"/>
                    </a:lnTo>
                    <a:lnTo>
                      <a:pt x="816" y="142"/>
                    </a:lnTo>
                    <a:lnTo>
                      <a:pt x="818" y="144"/>
                    </a:lnTo>
                    <a:lnTo>
                      <a:pt x="818" y="144"/>
                    </a:lnTo>
                    <a:lnTo>
                      <a:pt x="816" y="146"/>
                    </a:lnTo>
                    <a:lnTo>
                      <a:pt x="816" y="149"/>
                    </a:lnTo>
                    <a:lnTo>
                      <a:pt x="816" y="151"/>
                    </a:lnTo>
                    <a:lnTo>
                      <a:pt x="818" y="153"/>
                    </a:lnTo>
                    <a:lnTo>
                      <a:pt x="818" y="153"/>
                    </a:lnTo>
                    <a:lnTo>
                      <a:pt x="821" y="156"/>
                    </a:lnTo>
                    <a:lnTo>
                      <a:pt x="821" y="156"/>
                    </a:lnTo>
                    <a:lnTo>
                      <a:pt x="821" y="158"/>
                    </a:lnTo>
                    <a:lnTo>
                      <a:pt x="821" y="158"/>
                    </a:lnTo>
                    <a:lnTo>
                      <a:pt x="821" y="158"/>
                    </a:lnTo>
                    <a:lnTo>
                      <a:pt x="818" y="158"/>
                    </a:lnTo>
                    <a:lnTo>
                      <a:pt x="818" y="158"/>
                    </a:lnTo>
                    <a:lnTo>
                      <a:pt x="818" y="158"/>
                    </a:lnTo>
                    <a:lnTo>
                      <a:pt x="816" y="158"/>
                    </a:lnTo>
                    <a:lnTo>
                      <a:pt x="816" y="158"/>
                    </a:lnTo>
                    <a:lnTo>
                      <a:pt x="816" y="156"/>
                    </a:lnTo>
                    <a:lnTo>
                      <a:pt x="814" y="156"/>
                    </a:lnTo>
                    <a:lnTo>
                      <a:pt x="814" y="156"/>
                    </a:lnTo>
                    <a:lnTo>
                      <a:pt x="811" y="156"/>
                    </a:lnTo>
                    <a:lnTo>
                      <a:pt x="809" y="156"/>
                    </a:lnTo>
                    <a:lnTo>
                      <a:pt x="809" y="153"/>
                    </a:lnTo>
                    <a:lnTo>
                      <a:pt x="806" y="153"/>
                    </a:lnTo>
                    <a:lnTo>
                      <a:pt x="806" y="149"/>
                    </a:lnTo>
                    <a:lnTo>
                      <a:pt x="806" y="146"/>
                    </a:lnTo>
                    <a:lnTo>
                      <a:pt x="804" y="142"/>
                    </a:lnTo>
                    <a:lnTo>
                      <a:pt x="804" y="142"/>
                    </a:lnTo>
                    <a:lnTo>
                      <a:pt x="804" y="137"/>
                    </a:lnTo>
                    <a:lnTo>
                      <a:pt x="804" y="132"/>
                    </a:lnTo>
                    <a:lnTo>
                      <a:pt x="804" y="132"/>
                    </a:lnTo>
                    <a:lnTo>
                      <a:pt x="804" y="130"/>
                    </a:lnTo>
                    <a:lnTo>
                      <a:pt x="804" y="127"/>
                    </a:lnTo>
                    <a:lnTo>
                      <a:pt x="804" y="127"/>
                    </a:lnTo>
                    <a:lnTo>
                      <a:pt x="804" y="127"/>
                    </a:lnTo>
                    <a:lnTo>
                      <a:pt x="804" y="127"/>
                    </a:lnTo>
                    <a:lnTo>
                      <a:pt x="802" y="127"/>
                    </a:lnTo>
                    <a:lnTo>
                      <a:pt x="802" y="130"/>
                    </a:lnTo>
                    <a:lnTo>
                      <a:pt x="802" y="130"/>
                    </a:lnTo>
                    <a:lnTo>
                      <a:pt x="799" y="130"/>
                    </a:lnTo>
                    <a:lnTo>
                      <a:pt x="799" y="132"/>
                    </a:lnTo>
                    <a:lnTo>
                      <a:pt x="799" y="132"/>
                    </a:lnTo>
                    <a:lnTo>
                      <a:pt x="799" y="132"/>
                    </a:lnTo>
                    <a:lnTo>
                      <a:pt x="799" y="132"/>
                    </a:lnTo>
                    <a:lnTo>
                      <a:pt x="797" y="132"/>
                    </a:lnTo>
                    <a:lnTo>
                      <a:pt x="797" y="132"/>
                    </a:lnTo>
                    <a:lnTo>
                      <a:pt x="795" y="132"/>
                    </a:lnTo>
                    <a:lnTo>
                      <a:pt x="795" y="134"/>
                    </a:lnTo>
                    <a:lnTo>
                      <a:pt x="792" y="134"/>
                    </a:lnTo>
                    <a:lnTo>
                      <a:pt x="792" y="134"/>
                    </a:lnTo>
                    <a:lnTo>
                      <a:pt x="790" y="137"/>
                    </a:lnTo>
                    <a:lnTo>
                      <a:pt x="790" y="137"/>
                    </a:lnTo>
                    <a:lnTo>
                      <a:pt x="790" y="137"/>
                    </a:lnTo>
                    <a:lnTo>
                      <a:pt x="790" y="137"/>
                    </a:lnTo>
                    <a:lnTo>
                      <a:pt x="790" y="139"/>
                    </a:lnTo>
                    <a:lnTo>
                      <a:pt x="790" y="142"/>
                    </a:lnTo>
                    <a:lnTo>
                      <a:pt x="790" y="142"/>
                    </a:lnTo>
                    <a:lnTo>
                      <a:pt x="792" y="144"/>
                    </a:lnTo>
                    <a:lnTo>
                      <a:pt x="792" y="149"/>
                    </a:lnTo>
                    <a:lnTo>
                      <a:pt x="792" y="151"/>
                    </a:lnTo>
                    <a:lnTo>
                      <a:pt x="792" y="153"/>
                    </a:lnTo>
                    <a:lnTo>
                      <a:pt x="795" y="153"/>
                    </a:lnTo>
                    <a:lnTo>
                      <a:pt x="795" y="153"/>
                    </a:lnTo>
                    <a:lnTo>
                      <a:pt x="795" y="153"/>
                    </a:lnTo>
                    <a:lnTo>
                      <a:pt x="795" y="153"/>
                    </a:lnTo>
                    <a:lnTo>
                      <a:pt x="795" y="156"/>
                    </a:lnTo>
                    <a:lnTo>
                      <a:pt x="795" y="158"/>
                    </a:lnTo>
                    <a:lnTo>
                      <a:pt x="792" y="158"/>
                    </a:lnTo>
                    <a:lnTo>
                      <a:pt x="792" y="158"/>
                    </a:lnTo>
                    <a:lnTo>
                      <a:pt x="792" y="161"/>
                    </a:lnTo>
                    <a:lnTo>
                      <a:pt x="792" y="161"/>
                    </a:lnTo>
                    <a:lnTo>
                      <a:pt x="792" y="161"/>
                    </a:lnTo>
                    <a:lnTo>
                      <a:pt x="792" y="161"/>
                    </a:lnTo>
                    <a:lnTo>
                      <a:pt x="792" y="161"/>
                    </a:lnTo>
                    <a:lnTo>
                      <a:pt x="792" y="163"/>
                    </a:lnTo>
                    <a:lnTo>
                      <a:pt x="792" y="165"/>
                    </a:lnTo>
                    <a:lnTo>
                      <a:pt x="792" y="165"/>
                    </a:lnTo>
                    <a:lnTo>
                      <a:pt x="790" y="168"/>
                    </a:lnTo>
                    <a:lnTo>
                      <a:pt x="790" y="168"/>
                    </a:lnTo>
                    <a:lnTo>
                      <a:pt x="785" y="172"/>
                    </a:lnTo>
                    <a:lnTo>
                      <a:pt x="783" y="175"/>
                    </a:lnTo>
                    <a:lnTo>
                      <a:pt x="780" y="175"/>
                    </a:lnTo>
                    <a:lnTo>
                      <a:pt x="780" y="172"/>
                    </a:lnTo>
                    <a:lnTo>
                      <a:pt x="780" y="172"/>
                    </a:lnTo>
                    <a:lnTo>
                      <a:pt x="780" y="172"/>
                    </a:lnTo>
                    <a:lnTo>
                      <a:pt x="780" y="172"/>
                    </a:lnTo>
                    <a:lnTo>
                      <a:pt x="778" y="170"/>
                    </a:lnTo>
                    <a:lnTo>
                      <a:pt x="776" y="168"/>
                    </a:lnTo>
                    <a:lnTo>
                      <a:pt x="776" y="165"/>
                    </a:lnTo>
                    <a:lnTo>
                      <a:pt x="773" y="165"/>
                    </a:lnTo>
                    <a:lnTo>
                      <a:pt x="773" y="163"/>
                    </a:lnTo>
                    <a:lnTo>
                      <a:pt x="773" y="161"/>
                    </a:lnTo>
                    <a:lnTo>
                      <a:pt x="771" y="161"/>
                    </a:lnTo>
                    <a:lnTo>
                      <a:pt x="769" y="163"/>
                    </a:lnTo>
                    <a:lnTo>
                      <a:pt x="766" y="161"/>
                    </a:lnTo>
                    <a:lnTo>
                      <a:pt x="766" y="161"/>
                    </a:lnTo>
                    <a:lnTo>
                      <a:pt x="764" y="161"/>
                    </a:lnTo>
                    <a:lnTo>
                      <a:pt x="764" y="161"/>
                    </a:lnTo>
                    <a:lnTo>
                      <a:pt x="766" y="161"/>
                    </a:lnTo>
                    <a:lnTo>
                      <a:pt x="766" y="158"/>
                    </a:lnTo>
                    <a:lnTo>
                      <a:pt x="766" y="158"/>
                    </a:lnTo>
                    <a:lnTo>
                      <a:pt x="766" y="156"/>
                    </a:lnTo>
                    <a:lnTo>
                      <a:pt x="764" y="156"/>
                    </a:lnTo>
                    <a:lnTo>
                      <a:pt x="764" y="153"/>
                    </a:lnTo>
                    <a:lnTo>
                      <a:pt x="764" y="151"/>
                    </a:lnTo>
                    <a:lnTo>
                      <a:pt x="764" y="151"/>
                    </a:lnTo>
                    <a:lnTo>
                      <a:pt x="764" y="151"/>
                    </a:lnTo>
                    <a:lnTo>
                      <a:pt x="764" y="151"/>
                    </a:lnTo>
                    <a:lnTo>
                      <a:pt x="764" y="151"/>
                    </a:lnTo>
                    <a:lnTo>
                      <a:pt x="764" y="149"/>
                    </a:lnTo>
                    <a:lnTo>
                      <a:pt x="764" y="149"/>
                    </a:lnTo>
                    <a:lnTo>
                      <a:pt x="762" y="149"/>
                    </a:lnTo>
                    <a:lnTo>
                      <a:pt x="762" y="149"/>
                    </a:lnTo>
                    <a:lnTo>
                      <a:pt x="762" y="149"/>
                    </a:lnTo>
                    <a:lnTo>
                      <a:pt x="762" y="149"/>
                    </a:lnTo>
                    <a:lnTo>
                      <a:pt x="759" y="149"/>
                    </a:lnTo>
                    <a:lnTo>
                      <a:pt x="757" y="146"/>
                    </a:lnTo>
                    <a:lnTo>
                      <a:pt x="757" y="146"/>
                    </a:lnTo>
                    <a:lnTo>
                      <a:pt x="754" y="146"/>
                    </a:lnTo>
                    <a:lnTo>
                      <a:pt x="750" y="144"/>
                    </a:lnTo>
                    <a:lnTo>
                      <a:pt x="750" y="144"/>
                    </a:lnTo>
                    <a:lnTo>
                      <a:pt x="750" y="144"/>
                    </a:lnTo>
                    <a:lnTo>
                      <a:pt x="750" y="149"/>
                    </a:lnTo>
                    <a:lnTo>
                      <a:pt x="750" y="151"/>
                    </a:lnTo>
                    <a:lnTo>
                      <a:pt x="750" y="153"/>
                    </a:lnTo>
                    <a:lnTo>
                      <a:pt x="747" y="156"/>
                    </a:lnTo>
                    <a:lnTo>
                      <a:pt x="750" y="158"/>
                    </a:lnTo>
                    <a:lnTo>
                      <a:pt x="747" y="161"/>
                    </a:lnTo>
                    <a:lnTo>
                      <a:pt x="738" y="175"/>
                    </a:lnTo>
                    <a:lnTo>
                      <a:pt x="724" y="187"/>
                    </a:lnTo>
                    <a:lnTo>
                      <a:pt x="721" y="187"/>
                    </a:lnTo>
                    <a:lnTo>
                      <a:pt x="721" y="189"/>
                    </a:lnTo>
                    <a:lnTo>
                      <a:pt x="721" y="189"/>
                    </a:lnTo>
                    <a:lnTo>
                      <a:pt x="721" y="189"/>
                    </a:lnTo>
                    <a:lnTo>
                      <a:pt x="719" y="191"/>
                    </a:lnTo>
                    <a:lnTo>
                      <a:pt x="719" y="194"/>
                    </a:lnTo>
                    <a:lnTo>
                      <a:pt x="717" y="196"/>
                    </a:lnTo>
                    <a:lnTo>
                      <a:pt x="717" y="196"/>
                    </a:lnTo>
                    <a:lnTo>
                      <a:pt x="717" y="196"/>
                    </a:lnTo>
                    <a:lnTo>
                      <a:pt x="714" y="198"/>
                    </a:lnTo>
                    <a:lnTo>
                      <a:pt x="714" y="198"/>
                    </a:lnTo>
                    <a:lnTo>
                      <a:pt x="714" y="201"/>
                    </a:lnTo>
                    <a:lnTo>
                      <a:pt x="714" y="201"/>
                    </a:lnTo>
                    <a:lnTo>
                      <a:pt x="714" y="201"/>
                    </a:lnTo>
                    <a:lnTo>
                      <a:pt x="712" y="201"/>
                    </a:lnTo>
                    <a:lnTo>
                      <a:pt x="709" y="205"/>
                    </a:lnTo>
                    <a:lnTo>
                      <a:pt x="707" y="208"/>
                    </a:lnTo>
                    <a:lnTo>
                      <a:pt x="707" y="208"/>
                    </a:lnTo>
                    <a:lnTo>
                      <a:pt x="707" y="208"/>
                    </a:lnTo>
                    <a:lnTo>
                      <a:pt x="705" y="210"/>
                    </a:lnTo>
                    <a:lnTo>
                      <a:pt x="702" y="213"/>
                    </a:lnTo>
                    <a:lnTo>
                      <a:pt x="702" y="213"/>
                    </a:lnTo>
                    <a:lnTo>
                      <a:pt x="702" y="213"/>
                    </a:lnTo>
                    <a:lnTo>
                      <a:pt x="702" y="215"/>
                    </a:lnTo>
                    <a:lnTo>
                      <a:pt x="698" y="220"/>
                    </a:lnTo>
                    <a:lnTo>
                      <a:pt x="698" y="220"/>
                    </a:lnTo>
                    <a:lnTo>
                      <a:pt x="688" y="222"/>
                    </a:lnTo>
                    <a:lnTo>
                      <a:pt x="688" y="222"/>
                    </a:lnTo>
                    <a:lnTo>
                      <a:pt x="683" y="224"/>
                    </a:lnTo>
                    <a:lnTo>
                      <a:pt x="676" y="224"/>
                    </a:lnTo>
                    <a:lnTo>
                      <a:pt x="662" y="229"/>
                    </a:lnTo>
                    <a:lnTo>
                      <a:pt x="646" y="234"/>
                    </a:lnTo>
                    <a:lnTo>
                      <a:pt x="639" y="234"/>
                    </a:lnTo>
                    <a:lnTo>
                      <a:pt x="629" y="236"/>
                    </a:lnTo>
                    <a:lnTo>
                      <a:pt x="627" y="236"/>
                    </a:lnTo>
                    <a:lnTo>
                      <a:pt x="622" y="239"/>
                    </a:lnTo>
                    <a:lnTo>
                      <a:pt x="617" y="243"/>
                    </a:lnTo>
                    <a:lnTo>
                      <a:pt x="617" y="243"/>
                    </a:lnTo>
                    <a:lnTo>
                      <a:pt x="617" y="243"/>
                    </a:lnTo>
                    <a:lnTo>
                      <a:pt x="617" y="246"/>
                    </a:lnTo>
                    <a:lnTo>
                      <a:pt x="615" y="248"/>
                    </a:lnTo>
                    <a:lnTo>
                      <a:pt x="615" y="250"/>
                    </a:lnTo>
                    <a:lnTo>
                      <a:pt x="615" y="250"/>
                    </a:lnTo>
                    <a:lnTo>
                      <a:pt x="617" y="250"/>
                    </a:lnTo>
                    <a:lnTo>
                      <a:pt x="617" y="253"/>
                    </a:lnTo>
                    <a:lnTo>
                      <a:pt x="617" y="253"/>
                    </a:lnTo>
                    <a:lnTo>
                      <a:pt x="620" y="253"/>
                    </a:lnTo>
                    <a:lnTo>
                      <a:pt x="620" y="253"/>
                    </a:lnTo>
                    <a:lnTo>
                      <a:pt x="620" y="253"/>
                    </a:lnTo>
                    <a:lnTo>
                      <a:pt x="620" y="253"/>
                    </a:lnTo>
                    <a:lnTo>
                      <a:pt x="620" y="253"/>
                    </a:lnTo>
                    <a:lnTo>
                      <a:pt x="620" y="253"/>
                    </a:lnTo>
                    <a:lnTo>
                      <a:pt x="620" y="255"/>
                    </a:lnTo>
                    <a:lnTo>
                      <a:pt x="617" y="255"/>
                    </a:lnTo>
                    <a:lnTo>
                      <a:pt x="617" y="255"/>
                    </a:lnTo>
                    <a:lnTo>
                      <a:pt x="615" y="253"/>
                    </a:lnTo>
                    <a:lnTo>
                      <a:pt x="615" y="255"/>
                    </a:lnTo>
                    <a:lnTo>
                      <a:pt x="615" y="258"/>
                    </a:lnTo>
                    <a:lnTo>
                      <a:pt x="617" y="258"/>
                    </a:lnTo>
                    <a:lnTo>
                      <a:pt x="617" y="260"/>
                    </a:lnTo>
                    <a:lnTo>
                      <a:pt x="620" y="260"/>
                    </a:lnTo>
                    <a:lnTo>
                      <a:pt x="620" y="262"/>
                    </a:lnTo>
                    <a:lnTo>
                      <a:pt x="617" y="260"/>
                    </a:lnTo>
                    <a:lnTo>
                      <a:pt x="617" y="260"/>
                    </a:lnTo>
                    <a:lnTo>
                      <a:pt x="617" y="260"/>
                    </a:lnTo>
                    <a:lnTo>
                      <a:pt x="615" y="260"/>
                    </a:lnTo>
                    <a:lnTo>
                      <a:pt x="615" y="260"/>
                    </a:lnTo>
                    <a:lnTo>
                      <a:pt x="613" y="262"/>
                    </a:lnTo>
                    <a:lnTo>
                      <a:pt x="613" y="262"/>
                    </a:lnTo>
                    <a:lnTo>
                      <a:pt x="613" y="262"/>
                    </a:lnTo>
                    <a:lnTo>
                      <a:pt x="613" y="260"/>
                    </a:lnTo>
                    <a:lnTo>
                      <a:pt x="613" y="260"/>
                    </a:lnTo>
                    <a:lnTo>
                      <a:pt x="610" y="260"/>
                    </a:lnTo>
                    <a:lnTo>
                      <a:pt x="610" y="260"/>
                    </a:lnTo>
                    <a:lnTo>
                      <a:pt x="610" y="258"/>
                    </a:lnTo>
                    <a:lnTo>
                      <a:pt x="608" y="258"/>
                    </a:lnTo>
                    <a:lnTo>
                      <a:pt x="608" y="258"/>
                    </a:lnTo>
                    <a:lnTo>
                      <a:pt x="605" y="258"/>
                    </a:lnTo>
                    <a:lnTo>
                      <a:pt x="605" y="258"/>
                    </a:lnTo>
                    <a:lnTo>
                      <a:pt x="605" y="260"/>
                    </a:lnTo>
                    <a:lnTo>
                      <a:pt x="603" y="262"/>
                    </a:lnTo>
                    <a:lnTo>
                      <a:pt x="603" y="265"/>
                    </a:lnTo>
                    <a:lnTo>
                      <a:pt x="603" y="267"/>
                    </a:lnTo>
                    <a:lnTo>
                      <a:pt x="603" y="267"/>
                    </a:lnTo>
                    <a:lnTo>
                      <a:pt x="605" y="267"/>
                    </a:lnTo>
                    <a:lnTo>
                      <a:pt x="605" y="267"/>
                    </a:lnTo>
                    <a:lnTo>
                      <a:pt x="605" y="267"/>
                    </a:lnTo>
                    <a:lnTo>
                      <a:pt x="605" y="267"/>
                    </a:lnTo>
                    <a:lnTo>
                      <a:pt x="603" y="267"/>
                    </a:lnTo>
                    <a:lnTo>
                      <a:pt x="603" y="269"/>
                    </a:lnTo>
                    <a:lnTo>
                      <a:pt x="603" y="269"/>
                    </a:lnTo>
                    <a:lnTo>
                      <a:pt x="603" y="272"/>
                    </a:lnTo>
                    <a:lnTo>
                      <a:pt x="603" y="272"/>
                    </a:lnTo>
                    <a:lnTo>
                      <a:pt x="603" y="272"/>
                    </a:lnTo>
                    <a:lnTo>
                      <a:pt x="608" y="272"/>
                    </a:lnTo>
                    <a:lnTo>
                      <a:pt x="608" y="272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13" y="272"/>
                    </a:lnTo>
                    <a:lnTo>
                      <a:pt x="613" y="269"/>
                    </a:lnTo>
                    <a:lnTo>
                      <a:pt x="613" y="269"/>
                    </a:lnTo>
                    <a:lnTo>
                      <a:pt x="613" y="272"/>
                    </a:lnTo>
                    <a:lnTo>
                      <a:pt x="613" y="272"/>
                    </a:lnTo>
                    <a:lnTo>
                      <a:pt x="613" y="272"/>
                    </a:lnTo>
                    <a:lnTo>
                      <a:pt x="613" y="272"/>
                    </a:lnTo>
                    <a:lnTo>
                      <a:pt x="610" y="274"/>
                    </a:lnTo>
                    <a:lnTo>
                      <a:pt x="610" y="274"/>
                    </a:lnTo>
                    <a:lnTo>
                      <a:pt x="608" y="274"/>
                    </a:lnTo>
                    <a:lnTo>
                      <a:pt x="608" y="272"/>
                    </a:lnTo>
                    <a:lnTo>
                      <a:pt x="608" y="272"/>
                    </a:lnTo>
                    <a:lnTo>
                      <a:pt x="605" y="274"/>
                    </a:lnTo>
                    <a:lnTo>
                      <a:pt x="605" y="274"/>
                    </a:lnTo>
                    <a:lnTo>
                      <a:pt x="608" y="276"/>
                    </a:lnTo>
                    <a:lnTo>
                      <a:pt x="605" y="276"/>
                    </a:lnTo>
                    <a:lnTo>
                      <a:pt x="605" y="276"/>
                    </a:lnTo>
                    <a:lnTo>
                      <a:pt x="605" y="274"/>
                    </a:lnTo>
                    <a:lnTo>
                      <a:pt x="605" y="276"/>
                    </a:lnTo>
                    <a:lnTo>
                      <a:pt x="603" y="276"/>
                    </a:lnTo>
                    <a:lnTo>
                      <a:pt x="603" y="281"/>
                    </a:lnTo>
                    <a:lnTo>
                      <a:pt x="601" y="286"/>
                    </a:lnTo>
                    <a:lnTo>
                      <a:pt x="601" y="286"/>
                    </a:lnTo>
                    <a:lnTo>
                      <a:pt x="598" y="288"/>
                    </a:lnTo>
                    <a:lnTo>
                      <a:pt x="598" y="288"/>
                    </a:lnTo>
                    <a:lnTo>
                      <a:pt x="598" y="288"/>
                    </a:lnTo>
                    <a:lnTo>
                      <a:pt x="601" y="291"/>
                    </a:lnTo>
                    <a:lnTo>
                      <a:pt x="601" y="291"/>
                    </a:lnTo>
                    <a:lnTo>
                      <a:pt x="601" y="291"/>
                    </a:lnTo>
                    <a:lnTo>
                      <a:pt x="598" y="291"/>
                    </a:lnTo>
                    <a:lnTo>
                      <a:pt x="598" y="291"/>
                    </a:lnTo>
                    <a:lnTo>
                      <a:pt x="598" y="291"/>
                    </a:lnTo>
                    <a:lnTo>
                      <a:pt x="598" y="293"/>
                    </a:lnTo>
                    <a:lnTo>
                      <a:pt x="601" y="295"/>
                    </a:lnTo>
                    <a:lnTo>
                      <a:pt x="601" y="295"/>
                    </a:lnTo>
                    <a:lnTo>
                      <a:pt x="601" y="295"/>
                    </a:lnTo>
                    <a:lnTo>
                      <a:pt x="601" y="295"/>
                    </a:lnTo>
                    <a:lnTo>
                      <a:pt x="601" y="295"/>
                    </a:lnTo>
                    <a:lnTo>
                      <a:pt x="603" y="295"/>
                    </a:lnTo>
                    <a:lnTo>
                      <a:pt x="603" y="295"/>
                    </a:lnTo>
                    <a:lnTo>
                      <a:pt x="603" y="298"/>
                    </a:lnTo>
                    <a:lnTo>
                      <a:pt x="603" y="298"/>
                    </a:lnTo>
                    <a:lnTo>
                      <a:pt x="603" y="298"/>
                    </a:lnTo>
                    <a:lnTo>
                      <a:pt x="603" y="298"/>
                    </a:lnTo>
                    <a:lnTo>
                      <a:pt x="605" y="298"/>
                    </a:lnTo>
                    <a:lnTo>
                      <a:pt x="605" y="298"/>
                    </a:lnTo>
                    <a:lnTo>
                      <a:pt x="605" y="298"/>
                    </a:lnTo>
                    <a:lnTo>
                      <a:pt x="605" y="298"/>
                    </a:lnTo>
                    <a:lnTo>
                      <a:pt x="608" y="298"/>
                    </a:lnTo>
                    <a:lnTo>
                      <a:pt x="605" y="298"/>
                    </a:lnTo>
                    <a:lnTo>
                      <a:pt x="605" y="298"/>
                    </a:lnTo>
                    <a:lnTo>
                      <a:pt x="605" y="298"/>
                    </a:lnTo>
                    <a:lnTo>
                      <a:pt x="603" y="298"/>
                    </a:lnTo>
                    <a:lnTo>
                      <a:pt x="603" y="298"/>
                    </a:lnTo>
                    <a:lnTo>
                      <a:pt x="603" y="298"/>
                    </a:lnTo>
                    <a:lnTo>
                      <a:pt x="601" y="298"/>
                    </a:lnTo>
                    <a:lnTo>
                      <a:pt x="601" y="295"/>
                    </a:lnTo>
                    <a:lnTo>
                      <a:pt x="601" y="295"/>
                    </a:lnTo>
                    <a:lnTo>
                      <a:pt x="598" y="295"/>
                    </a:lnTo>
                    <a:lnTo>
                      <a:pt x="596" y="295"/>
                    </a:lnTo>
                    <a:lnTo>
                      <a:pt x="596" y="298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4" y="300"/>
                    </a:lnTo>
                    <a:lnTo>
                      <a:pt x="594" y="303"/>
                    </a:lnTo>
                    <a:lnTo>
                      <a:pt x="594" y="303"/>
                    </a:lnTo>
                    <a:lnTo>
                      <a:pt x="596" y="305"/>
                    </a:lnTo>
                    <a:lnTo>
                      <a:pt x="596" y="307"/>
                    </a:lnTo>
                    <a:lnTo>
                      <a:pt x="596" y="307"/>
                    </a:lnTo>
                    <a:lnTo>
                      <a:pt x="598" y="307"/>
                    </a:lnTo>
                    <a:lnTo>
                      <a:pt x="601" y="310"/>
                    </a:lnTo>
                    <a:lnTo>
                      <a:pt x="601" y="310"/>
                    </a:lnTo>
                    <a:lnTo>
                      <a:pt x="601" y="310"/>
                    </a:lnTo>
                    <a:lnTo>
                      <a:pt x="603" y="310"/>
                    </a:lnTo>
                    <a:lnTo>
                      <a:pt x="603" y="310"/>
                    </a:lnTo>
                    <a:lnTo>
                      <a:pt x="605" y="310"/>
                    </a:lnTo>
                    <a:lnTo>
                      <a:pt x="605" y="310"/>
                    </a:lnTo>
                    <a:lnTo>
                      <a:pt x="608" y="310"/>
                    </a:lnTo>
                    <a:lnTo>
                      <a:pt x="608" y="310"/>
                    </a:lnTo>
                    <a:lnTo>
                      <a:pt x="610" y="310"/>
                    </a:lnTo>
                    <a:lnTo>
                      <a:pt x="610" y="310"/>
                    </a:lnTo>
                    <a:lnTo>
                      <a:pt x="610" y="312"/>
                    </a:lnTo>
                    <a:lnTo>
                      <a:pt x="610" y="312"/>
                    </a:lnTo>
                    <a:lnTo>
                      <a:pt x="610" y="312"/>
                    </a:lnTo>
                    <a:lnTo>
                      <a:pt x="613" y="312"/>
                    </a:lnTo>
                    <a:lnTo>
                      <a:pt x="613" y="312"/>
                    </a:lnTo>
                    <a:lnTo>
                      <a:pt x="610" y="314"/>
                    </a:lnTo>
                    <a:lnTo>
                      <a:pt x="610" y="312"/>
                    </a:lnTo>
                    <a:lnTo>
                      <a:pt x="608" y="312"/>
                    </a:lnTo>
                    <a:lnTo>
                      <a:pt x="605" y="310"/>
                    </a:lnTo>
                    <a:lnTo>
                      <a:pt x="605" y="312"/>
                    </a:lnTo>
                    <a:lnTo>
                      <a:pt x="603" y="312"/>
                    </a:lnTo>
                    <a:lnTo>
                      <a:pt x="601" y="312"/>
                    </a:lnTo>
                    <a:lnTo>
                      <a:pt x="601" y="312"/>
                    </a:lnTo>
                    <a:lnTo>
                      <a:pt x="598" y="310"/>
                    </a:lnTo>
                    <a:lnTo>
                      <a:pt x="596" y="310"/>
                    </a:lnTo>
                    <a:lnTo>
                      <a:pt x="591" y="305"/>
                    </a:lnTo>
                    <a:lnTo>
                      <a:pt x="589" y="303"/>
                    </a:lnTo>
                    <a:lnTo>
                      <a:pt x="584" y="303"/>
                    </a:lnTo>
                    <a:lnTo>
                      <a:pt x="582" y="303"/>
                    </a:lnTo>
                    <a:lnTo>
                      <a:pt x="582" y="303"/>
                    </a:lnTo>
                    <a:lnTo>
                      <a:pt x="582" y="303"/>
                    </a:lnTo>
                    <a:lnTo>
                      <a:pt x="582" y="305"/>
                    </a:lnTo>
                    <a:lnTo>
                      <a:pt x="582" y="305"/>
                    </a:lnTo>
                    <a:lnTo>
                      <a:pt x="582" y="307"/>
                    </a:lnTo>
                    <a:lnTo>
                      <a:pt x="579" y="307"/>
                    </a:lnTo>
                    <a:lnTo>
                      <a:pt x="579" y="307"/>
                    </a:lnTo>
                    <a:lnTo>
                      <a:pt x="577" y="307"/>
                    </a:lnTo>
                    <a:lnTo>
                      <a:pt x="577" y="307"/>
                    </a:lnTo>
                    <a:lnTo>
                      <a:pt x="577" y="307"/>
                    </a:lnTo>
                    <a:lnTo>
                      <a:pt x="579" y="307"/>
                    </a:lnTo>
                    <a:lnTo>
                      <a:pt x="579" y="305"/>
                    </a:lnTo>
                    <a:lnTo>
                      <a:pt x="579" y="305"/>
                    </a:lnTo>
                    <a:lnTo>
                      <a:pt x="579" y="303"/>
                    </a:lnTo>
                    <a:lnTo>
                      <a:pt x="577" y="303"/>
                    </a:lnTo>
                    <a:lnTo>
                      <a:pt x="575" y="300"/>
                    </a:lnTo>
                    <a:lnTo>
                      <a:pt x="572" y="300"/>
                    </a:lnTo>
                    <a:lnTo>
                      <a:pt x="572" y="300"/>
                    </a:lnTo>
                    <a:lnTo>
                      <a:pt x="572" y="300"/>
                    </a:lnTo>
                    <a:lnTo>
                      <a:pt x="570" y="300"/>
                    </a:lnTo>
                    <a:lnTo>
                      <a:pt x="570" y="300"/>
                    </a:lnTo>
                    <a:lnTo>
                      <a:pt x="570" y="300"/>
                    </a:lnTo>
                    <a:lnTo>
                      <a:pt x="570" y="300"/>
                    </a:lnTo>
                    <a:lnTo>
                      <a:pt x="570" y="300"/>
                    </a:lnTo>
                    <a:lnTo>
                      <a:pt x="568" y="298"/>
                    </a:lnTo>
                    <a:lnTo>
                      <a:pt x="568" y="298"/>
                    </a:lnTo>
                    <a:lnTo>
                      <a:pt x="568" y="298"/>
                    </a:lnTo>
                    <a:lnTo>
                      <a:pt x="565" y="298"/>
                    </a:lnTo>
                    <a:lnTo>
                      <a:pt x="565" y="298"/>
                    </a:lnTo>
                    <a:lnTo>
                      <a:pt x="568" y="298"/>
                    </a:lnTo>
                    <a:lnTo>
                      <a:pt x="568" y="298"/>
                    </a:lnTo>
                    <a:lnTo>
                      <a:pt x="568" y="295"/>
                    </a:lnTo>
                    <a:lnTo>
                      <a:pt x="568" y="295"/>
                    </a:lnTo>
                    <a:lnTo>
                      <a:pt x="568" y="295"/>
                    </a:lnTo>
                    <a:lnTo>
                      <a:pt x="568" y="293"/>
                    </a:lnTo>
                    <a:lnTo>
                      <a:pt x="568" y="293"/>
                    </a:lnTo>
                    <a:lnTo>
                      <a:pt x="568" y="293"/>
                    </a:lnTo>
                    <a:lnTo>
                      <a:pt x="565" y="293"/>
                    </a:lnTo>
                    <a:lnTo>
                      <a:pt x="565" y="293"/>
                    </a:lnTo>
                    <a:lnTo>
                      <a:pt x="563" y="295"/>
                    </a:lnTo>
                    <a:lnTo>
                      <a:pt x="563" y="295"/>
                    </a:lnTo>
                    <a:lnTo>
                      <a:pt x="563" y="295"/>
                    </a:lnTo>
                    <a:lnTo>
                      <a:pt x="560" y="295"/>
                    </a:lnTo>
                    <a:lnTo>
                      <a:pt x="560" y="295"/>
                    </a:lnTo>
                    <a:lnTo>
                      <a:pt x="560" y="295"/>
                    </a:lnTo>
                    <a:lnTo>
                      <a:pt x="560" y="293"/>
                    </a:lnTo>
                    <a:lnTo>
                      <a:pt x="560" y="293"/>
                    </a:lnTo>
                    <a:lnTo>
                      <a:pt x="560" y="293"/>
                    </a:lnTo>
                    <a:lnTo>
                      <a:pt x="560" y="293"/>
                    </a:lnTo>
                    <a:lnTo>
                      <a:pt x="560" y="293"/>
                    </a:lnTo>
                    <a:lnTo>
                      <a:pt x="560" y="293"/>
                    </a:lnTo>
                    <a:lnTo>
                      <a:pt x="560" y="291"/>
                    </a:lnTo>
                    <a:lnTo>
                      <a:pt x="560" y="291"/>
                    </a:lnTo>
                    <a:lnTo>
                      <a:pt x="558" y="291"/>
                    </a:lnTo>
                    <a:lnTo>
                      <a:pt x="558" y="288"/>
                    </a:lnTo>
                    <a:lnTo>
                      <a:pt x="558" y="291"/>
                    </a:lnTo>
                    <a:lnTo>
                      <a:pt x="556" y="291"/>
                    </a:lnTo>
                    <a:lnTo>
                      <a:pt x="556" y="291"/>
                    </a:lnTo>
                    <a:lnTo>
                      <a:pt x="556" y="293"/>
                    </a:lnTo>
                    <a:lnTo>
                      <a:pt x="558" y="293"/>
                    </a:lnTo>
                    <a:lnTo>
                      <a:pt x="558" y="293"/>
                    </a:lnTo>
                    <a:lnTo>
                      <a:pt x="558" y="295"/>
                    </a:lnTo>
                    <a:lnTo>
                      <a:pt x="558" y="295"/>
                    </a:lnTo>
                    <a:lnTo>
                      <a:pt x="556" y="295"/>
                    </a:lnTo>
                    <a:lnTo>
                      <a:pt x="556" y="295"/>
                    </a:lnTo>
                    <a:lnTo>
                      <a:pt x="556" y="295"/>
                    </a:lnTo>
                    <a:lnTo>
                      <a:pt x="556" y="295"/>
                    </a:lnTo>
                    <a:lnTo>
                      <a:pt x="553" y="295"/>
                    </a:lnTo>
                    <a:lnTo>
                      <a:pt x="553" y="295"/>
                    </a:lnTo>
                    <a:lnTo>
                      <a:pt x="553" y="295"/>
                    </a:lnTo>
                    <a:lnTo>
                      <a:pt x="553" y="295"/>
                    </a:lnTo>
                    <a:lnTo>
                      <a:pt x="553" y="295"/>
                    </a:lnTo>
                    <a:lnTo>
                      <a:pt x="553" y="295"/>
                    </a:lnTo>
                    <a:lnTo>
                      <a:pt x="551" y="295"/>
                    </a:lnTo>
                    <a:lnTo>
                      <a:pt x="551" y="295"/>
                    </a:lnTo>
                    <a:lnTo>
                      <a:pt x="551" y="295"/>
                    </a:lnTo>
                    <a:lnTo>
                      <a:pt x="544" y="295"/>
                    </a:lnTo>
                    <a:lnTo>
                      <a:pt x="542" y="295"/>
                    </a:lnTo>
                    <a:lnTo>
                      <a:pt x="542" y="295"/>
                    </a:lnTo>
                    <a:lnTo>
                      <a:pt x="542" y="295"/>
                    </a:lnTo>
                    <a:lnTo>
                      <a:pt x="539" y="295"/>
                    </a:lnTo>
                    <a:lnTo>
                      <a:pt x="537" y="295"/>
                    </a:lnTo>
                    <a:lnTo>
                      <a:pt x="537" y="295"/>
                    </a:lnTo>
                    <a:lnTo>
                      <a:pt x="537" y="293"/>
                    </a:lnTo>
                    <a:lnTo>
                      <a:pt x="534" y="291"/>
                    </a:lnTo>
                    <a:lnTo>
                      <a:pt x="534" y="291"/>
                    </a:lnTo>
                    <a:lnTo>
                      <a:pt x="532" y="291"/>
                    </a:lnTo>
                    <a:lnTo>
                      <a:pt x="530" y="288"/>
                    </a:lnTo>
                    <a:lnTo>
                      <a:pt x="527" y="288"/>
                    </a:lnTo>
                    <a:lnTo>
                      <a:pt x="525" y="286"/>
                    </a:lnTo>
                    <a:lnTo>
                      <a:pt x="525" y="286"/>
                    </a:lnTo>
                    <a:lnTo>
                      <a:pt x="523" y="284"/>
                    </a:lnTo>
                    <a:lnTo>
                      <a:pt x="523" y="284"/>
                    </a:lnTo>
                    <a:lnTo>
                      <a:pt x="523" y="281"/>
                    </a:lnTo>
                    <a:lnTo>
                      <a:pt x="523" y="281"/>
                    </a:lnTo>
                    <a:lnTo>
                      <a:pt x="523" y="279"/>
                    </a:lnTo>
                    <a:lnTo>
                      <a:pt x="523" y="279"/>
                    </a:lnTo>
                    <a:lnTo>
                      <a:pt x="523" y="276"/>
                    </a:lnTo>
                    <a:lnTo>
                      <a:pt x="523" y="276"/>
                    </a:lnTo>
                    <a:lnTo>
                      <a:pt x="523" y="274"/>
                    </a:lnTo>
                    <a:lnTo>
                      <a:pt x="523" y="274"/>
                    </a:lnTo>
                    <a:lnTo>
                      <a:pt x="523" y="276"/>
                    </a:lnTo>
                    <a:lnTo>
                      <a:pt x="520" y="279"/>
                    </a:lnTo>
                    <a:lnTo>
                      <a:pt x="520" y="281"/>
                    </a:lnTo>
                    <a:lnTo>
                      <a:pt x="518" y="281"/>
                    </a:lnTo>
                    <a:lnTo>
                      <a:pt x="518" y="284"/>
                    </a:lnTo>
                    <a:lnTo>
                      <a:pt x="516" y="284"/>
                    </a:lnTo>
                    <a:lnTo>
                      <a:pt x="516" y="286"/>
                    </a:lnTo>
                    <a:lnTo>
                      <a:pt x="518" y="286"/>
                    </a:lnTo>
                    <a:lnTo>
                      <a:pt x="518" y="286"/>
                    </a:lnTo>
                    <a:lnTo>
                      <a:pt x="518" y="288"/>
                    </a:lnTo>
                    <a:lnTo>
                      <a:pt x="518" y="288"/>
                    </a:lnTo>
                    <a:lnTo>
                      <a:pt x="518" y="288"/>
                    </a:lnTo>
                    <a:lnTo>
                      <a:pt x="518" y="288"/>
                    </a:lnTo>
                    <a:lnTo>
                      <a:pt x="518" y="291"/>
                    </a:lnTo>
                    <a:lnTo>
                      <a:pt x="520" y="291"/>
                    </a:lnTo>
                    <a:lnTo>
                      <a:pt x="523" y="291"/>
                    </a:lnTo>
                    <a:lnTo>
                      <a:pt x="523" y="291"/>
                    </a:lnTo>
                    <a:lnTo>
                      <a:pt x="523" y="291"/>
                    </a:lnTo>
                    <a:lnTo>
                      <a:pt x="523" y="295"/>
                    </a:lnTo>
                    <a:lnTo>
                      <a:pt x="523" y="298"/>
                    </a:lnTo>
                    <a:lnTo>
                      <a:pt x="523" y="300"/>
                    </a:lnTo>
                    <a:lnTo>
                      <a:pt x="523" y="300"/>
                    </a:lnTo>
                    <a:lnTo>
                      <a:pt x="525" y="303"/>
                    </a:lnTo>
                    <a:lnTo>
                      <a:pt x="530" y="305"/>
                    </a:lnTo>
                    <a:lnTo>
                      <a:pt x="530" y="305"/>
                    </a:lnTo>
                    <a:lnTo>
                      <a:pt x="530" y="307"/>
                    </a:lnTo>
                    <a:lnTo>
                      <a:pt x="530" y="307"/>
                    </a:lnTo>
                    <a:lnTo>
                      <a:pt x="530" y="307"/>
                    </a:lnTo>
                    <a:lnTo>
                      <a:pt x="532" y="307"/>
                    </a:lnTo>
                    <a:lnTo>
                      <a:pt x="532" y="310"/>
                    </a:lnTo>
                    <a:lnTo>
                      <a:pt x="532" y="310"/>
                    </a:lnTo>
                    <a:lnTo>
                      <a:pt x="534" y="310"/>
                    </a:lnTo>
                    <a:lnTo>
                      <a:pt x="534" y="310"/>
                    </a:lnTo>
                    <a:lnTo>
                      <a:pt x="537" y="310"/>
                    </a:lnTo>
                    <a:lnTo>
                      <a:pt x="537" y="310"/>
                    </a:lnTo>
                    <a:lnTo>
                      <a:pt x="537" y="312"/>
                    </a:lnTo>
                    <a:lnTo>
                      <a:pt x="539" y="314"/>
                    </a:lnTo>
                    <a:lnTo>
                      <a:pt x="539" y="317"/>
                    </a:lnTo>
                    <a:lnTo>
                      <a:pt x="539" y="317"/>
                    </a:lnTo>
                    <a:lnTo>
                      <a:pt x="542" y="317"/>
                    </a:lnTo>
                    <a:lnTo>
                      <a:pt x="544" y="319"/>
                    </a:lnTo>
                    <a:lnTo>
                      <a:pt x="544" y="319"/>
                    </a:lnTo>
                    <a:lnTo>
                      <a:pt x="544" y="321"/>
                    </a:lnTo>
                    <a:lnTo>
                      <a:pt x="546" y="321"/>
                    </a:lnTo>
                    <a:lnTo>
                      <a:pt x="549" y="321"/>
                    </a:lnTo>
                    <a:lnTo>
                      <a:pt x="551" y="321"/>
                    </a:lnTo>
                    <a:lnTo>
                      <a:pt x="551" y="324"/>
                    </a:lnTo>
                    <a:lnTo>
                      <a:pt x="551" y="326"/>
                    </a:lnTo>
                    <a:lnTo>
                      <a:pt x="556" y="329"/>
                    </a:lnTo>
                    <a:lnTo>
                      <a:pt x="556" y="331"/>
                    </a:lnTo>
                    <a:lnTo>
                      <a:pt x="556" y="331"/>
                    </a:lnTo>
                    <a:lnTo>
                      <a:pt x="556" y="331"/>
                    </a:lnTo>
                    <a:lnTo>
                      <a:pt x="556" y="331"/>
                    </a:lnTo>
                    <a:lnTo>
                      <a:pt x="556" y="331"/>
                    </a:lnTo>
                    <a:lnTo>
                      <a:pt x="560" y="331"/>
                    </a:lnTo>
                    <a:lnTo>
                      <a:pt x="560" y="333"/>
                    </a:lnTo>
                    <a:lnTo>
                      <a:pt x="560" y="333"/>
                    </a:lnTo>
                    <a:lnTo>
                      <a:pt x="563" y="336"/>
                    </a:lnTo>
                    <a:lnTo>
                      <a:pt x="565" y="338"/>
                    </a:lnTo>
                    <a:lnTo>
                      <a:pt x="568" y="338"/>
                    </a:lnTo>
                    <a:lnTo>
                      <a:pt x="570" y="338"/>
                    </a:lnTo>
                    <a:lnTo>
                      <a:pt x="572" y="338"/>
                    </a:lnTo>
                    <a:lnTo>
                      <a:pt x="572" y="338"/>
                    </a:lnTo>
                    <a:lnTo>
                      <a:pt x="572" y="338"/>
                    </a:lnTo>
                    <a:lnTo>
                      <a:pt x="572" y="336"/>
                    </a:lnTo>
                    <a:lnTo>
                      <a:pt x="575" y="336"/>
                    </a:lnTo>
                    <a:lnTo>
                      <a:pt x="575" y="338"/>
                    </a:lnTo>
                    <a:lnTo>
                      <a:pt x="575" y="338"/>
                    </a:lnTo>
                    <a:lnTo>
                      <a:pt x="575" y="338"/>
                    </a:lnTo>
                    <a:lnTo>
                      <a:pt x="575" y="338"/>
                    </a:lnTo>
                    <a:lnTo>
                      <a:pt x="577" y="338"/>
                    </a:lnTo>
                    <a:lnTo>
                      <a:pt x="577" y="336"/>
                    </a:lnTo>
                    <a:lnTo>
                      <a:pt x="577" y="336"/>
                    </a:lnTo>
                    <a:lnTo>
                      <a:pt x="579" y="336"/>
                    </a:lnTo>
                    <a:lnTo>
                      <a:pt x="579" y="336"/>
                    </a:lnTo>
                    <a:lnTo>
                      <a:pt x="579" y="336"/>
                    </a:lnTo>
                    <a:lnTo>
                      <a:pt x="579" y="336"/>
                    </a:lnTo>
                    <a:lnTo>
                      <a:pt x="579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6"/>
                    </a:lnTo>
                    <a:lnTo>
                      <a:pt x="582" y="333"/>
                    </a:lnTo>
                    <a:lnTo>
                      <a:pt x="587" y="331"/>
                    </a:lnTo>
                    <a:lnTo>
                      <a:pt x="587" y="331"/>
                    </a:lnTo>
                    <a:lnTo>
                      <a:pt x="589" y="331"/>
                    </a:lnTo>
                    <a:lnTo>
                      <a:pt x="591" y="331"/>
                    </a:lnTo>
                    <a:lnTo>
                      <a:pt x="603" y="326"/>
                    </a:lnTo>
                    <a:lnTo>
                      <a:pt x="605" y="326"/>
                    </a:lnTo>
                    <a:lnTo>
                      <a:pt x="613" y="331"/>
                    </a:lnTo>
                    <a:lnTo>
                      <a:pt x="613" y="331"/>
                    </a:lnTo>
                    <a:lnTo>
                      <a:pt x="615" y="331"/>
                    </a:lnTo>
                    <a:lnTo>
                      <a:pt x="615" y="331"/>
                    </a:lnTo>
                    <a:lnTo>
                      <a:pt x="617" y="331"/>
                    </a:lnTo>
                    <a:lnTo>
                      <a:pt x="617" y="331"/>
                    </a:lnTo>
                    <a:lnTo>
                      <a:pt x="620" y="331"/>
                    </a:lnTo>
                    <a:lnTo>
                      <a:pt x="620" y="331"/>
                    </a:lnTo>
                    <a:lnTo>
                      <a:pt x="620" y="333"/>
                    </a:lnTo>
                    <a:lnTo>
                      <a:pt x="620" y="333"/>
                    </a:lnTo>
                    <a:lnTo>
                      <a:pt x="620" y="333"/>
                    </a:lnTo>
                    <a:lnTo>
                      <a:pt x="622" y="331"/>
                    </a:lnTo>
                    <a:lnTo>
                      <a:pt x="627" y="329"/>
                    </a:lnTo>
                    <a:lnTo>
                      <a:pt x="627" y="329"/>
                    </a:lnTo>
                    <a:lnTo>
                      <a:pt x="627" y="329"/>
                    </a:lnTo>
                    <a:lnTo>
                      <a:pt x="629" y="331"/>
                    </a:lnTo>
                    <a:lnTo>
                      <a:pt x="631" y="331"/>
                    </a:lnTo>
                    <a:lnTo>
                      <a:pt x="634" y="331"/>
                    </a:lnTo>
                    <a:lnTo>
                      <a:pt x="636" y="331"/>
                    </a:lnTo>
                    <a:lnTo>
                      <a:pt x="641" y="326"/>
                    </a:lnTo>
                    <a:lnTo>
                      <a:pt x="643" y="324"/>
                    </a:lnTo>
                    <a:lnTo>
                      <a:pt x="648" y="324"/>
                    </a:lnTo>
                    <a:lnTo>
                      <a:pt x="650" y="324"/>
                    </a:lnTo>
                    <a:lnTo>
                      <a:pt x="650" y="324"/>
                    </a:lnTo>
                    <a:lnTo>
                      <a:pt x="650" y="324"/>
                    </a:lnTo>
                    <a:lnTo>
                      <a:pt x="653" y="314"/>
                    </a:lnTo>
                    <a:lnTo>
                      <a:pt x="655" y="312"/>
                    </a:lnTo>
                    <a:lnTo>
                      <a:pt x="655" y="312"/>
                    </a:lnTo>
                    <a:lnTo>
                      <a:pt x="655" y="310"/>
                    </a:lnTo>
                    <a:lnTo>
                      <a:pt x="655" y="310"/>
                    </a:lnTo>
                    <a:lnTo>
                      <a:pt x="655" y="310"/>
                    </a:lnTo>
                    <a:lnTo>
                      <a:pt x="653" y="310"/>
                    </a:lnTo>
                    <a:lnTo>
                      <a:pt x="655" y="310"/>
                    </a:lnTo>
                    <a:lnTo>
                      <a:pt x="655" y="307"/>
                    </a:lnTo>
                    <a:lnTo>
                      <a:pt x="662" y="305"/>
                    </a:lnTo>
                    <a:lnTo>
                      <a:pt x="662" y="305"/>
                    </a:lnTo>
                    <a:lnTo>
                      <a:pt x="667" y="305"/>
                    </a:lnTo>
                    <a:lnTo>
                      <a:pt x="667" y="305"/>
                    </a:lnTo>
                    <a:lnTo>
                      <a:pt x="667" y="303"/>
                    </a:lnTo>
                    <a:lnTo>
                      <a:pt x="669" y="303"/>
                    </a:lnTo>
                    <a:lnTo>
                      <a:pt x="669" y="303"/>
                    </a:lnTo>
                    <a:lnTo>
                      <a:pt x="669" y="303"/>
                    </a:lnTo>
                    <a:lnTo>
                      <a:pt x="686" y="303"/>
                    </a:lnTo>
                    <a:lnTo>
                      <a:pt x="688" y="303"/>
                    </a:lnTo>
                    <a:lnTo>
                      <a:pt x="688" y="303"/>
                    </a:lnTo>
                    <a:lnTo>
                      <a:pt x="688" y="303"/>
                    </a:lnTo>
                    <a:lnTo>
                      <a:pt x="688" y="303"/>
                    </a:lnTo>
                    <a:lnTo>
                      <a:pt x="688" y="303"/>
                    </a:lnTo>
                    <a:lnTo>
                      <a:pt x="691" y="300"/>
                    </a:lnTo>
                    <a:lnTo>
                      <a:pt x="691" y="300"/>
                    </a:lnTo>
                    <a:lnTo>
                      <a:pt x="691" y="300"/>
                    </a:lnTo>
                    <a:lnTo>
                      <a:pt x="693" y="300"/>
                    </a:lnTo>
                    <a:lnTo>
                      <a:pt x="693" y="303"/>
                    </a:lnTo>
                    <a:lnTo>
                      <a:pt x="695" y="303"/>
                    </a:lnTo>
                    <a:lnTo>
                      <a:pt x="698" y="303"/>
                    </a:lnTo>
                    <a:lnTo>
                      <a:pt x="698" y="303"/>
                    </a:lnTo>
                    <a:lnTo>
                      <a:pt x="700" y="303"/>
                    </a:lnTo>
                    <a:lnTo>
                      <a:pt x="700" y="303"/>
                    </a:lnTo>
                    <a:lnTo>
                      <a:pt x="700" y="305"/>
                    </a:lnTo>
                    <a:lnTo>
                      <a:pt x="700" y="305"/>
                    </a:lnTo>
                    <a:lnTo>
                      <a:pt x="698" y="307"/>
                    </a:lnTo>
                    <a:lnTo>
                      <a:pt x="698" y="307"/>
                    </a:lnTo>
                    <a:lnTo>
                      <a:pt x="695" y="310"/>
                    </a:lnTo>
                    <a:lnTo>
                      <a:pt x="695" y="310"/>
                    </a:lnTo>
                    <a:lnTo>
                      <a:pt x="695" y="310"/>
                    </a:lnTo>
                    <a:lnTo>
                      <a:pt x="698" y="310"/>
                    </a:lnTo>
                    <a:lnTo>
                      <a:pt x="698" y="310"/>
                    </a:lnTo>
                    <a:lnTo>
                      <a:pt x="700" y="310"/>
                    </a:lnTo>
                    <a:lnTo>
                      <a:pt x="702" y="310"/>
                    </a:lnTo>
                    <a:lnTo>
                      <a:pt x="705" y="310"/>
                    </a:lnTo>
                    <a:lnTo>
                      <a:pt x="707" y="312"/>
                    </a:lnTo>
                    <a:lnTo>
                      <a:pt x="707" y="312"/>
                    </a:lnTo>
                    <a:lnTo>
                      <a:pt x="709" y="312"/>
                    </a:lnTo>
                    <a:lnTo>
                      <a:pt x="712" y="312"/>
                    </a:lnTo>
                    <a:lnTo>
                      <a:pt x="714" y="312"/>
                    </a:lnTo>
                    <a:lnTo>
                      <a:pt x="719" y="317"/>
                    </a:lnTo>
                    <a:lnTo>
                      <a:pt x="721" y="317"/>
                    </a:lnTo>
                    <a:lnTo>
                      <a:pt x="724" y="314"/>
                    </a:lnTo>
                    <a:lnTo>
                      <a:pt x="724" y="314"/>
                    </a:lnTo>
                    <a:lnTo>
                      <a:pt x="726" y="314"/>
                    </a:lnTo>
                    <a:lnTo>
                      <a:pt x="726" y="314"/>
                    </a:lnTo>
                    <a:lnTo>
                      <a:pt x="728" y="319"/>
                    </a:lnTo>
                    <a:lnTo>
                      <a:pt x="731" y="319"/>
                    </a:lnTo>
                    <a:lnTo>
                      <a:pt x="733" y="319"/>
                    </a:lnTo>
                    <a:lnTo>
                      <a:pt x="740" y="314"/>
                    </a:lnTo>
                    <a:lnTo>
                      <a:pt x="743" y="310"/>
                    </a:lnTo>
                    <a:lnTo>
                      <a:pt x="745" y="310"/>
                    </a:lnTo>
                    <a:lnTo>
                      <a:pt x="745" y="307"/>
                    </a:lnTo>
                    <a:lnTo>
                      <a:pt x="754" y="307"/>
                    </a:lnTo>
                    <a:lnTo>
                      <a:pt x="754" y="307"/>
                    </a:lnTo>
                    <a:lnTo>
                      <a:pt x="757" y="307"/>
                    </a:lnTo>
                    <a:lnTo>
                      <a:pt x="757" y="307"/>
                    </a:lnTo>
                    <a:lnTo>
                      <a:pt x="759" y="310"/>
                    </a:lnTo>
                    <a:lnTo>
                      <a:pt x="759" y="310"/>
                    </a:lnTo>
                    <a:lnTo>
                      <a:pt x="759" y="310"/>
                    </a:lnTo>
                    <a:lnTo>
                      <a:pt x="759" y="310"/>
                    </a:lnTo>
                    <a:lnTo>
                      <a:pt x="762" y="307"/>
                    </a:lnTo>
                    <a:lnTo>
                      <a:pt x="762" y="307"/>
                    </a:lnTo>
                    <a:lnTo>
                      <a:pt x="769" y="305"/>
                    </a:lnTo>
                    <a:lnTo>
                      <a:pt x="771" y="305"/>
                    </a:lnTo>
                    <a:lnTo>
                      <a:pt x="771" y="305"/>
                    </a:lnTo>
                    <a:lnTo>
                      <a:pt x="773" y="305"/>
                    </a:lnTo>
                    <a:lnTo>
                      <a:pt x="776" y="310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80" y="307"/>
                    </a:lnTo>
                    <a:lnTo>
                      <a:pt x="780" y="307"/>
                    </a:lnTo>
                    <a:lnTo>
                      <a:pt x="780" y="305"/>
                    </a:lnTo>
                    <a:lnTo>
                      <a:pt x="780" y="305"/>
                    </a:lnTo>
                    <a:lnTo>
                      <a:pt x="780" y="303"/>
                    </a:lnTo>
                    <a:lnTo>
                      <a:pt x="780" y="303"/>
                    </a:lnTo>
                    <a:lnTo>
                      <a:pt x="783" y="300"/>
                    </a:lnTo>
                    <a:lnTo>
                      <a:pt x="783" y="300"/>
                    </a:lnTo>
                    <a:lnTo>
                      <a:pt x="785" y="298"/>
                    </a:lnTo>
                    <a:lnTo>
                      <a:pt x="785" y="295"/>
                    </a:lnTo>
                    <a:lnTo>
                      <a:pt x="785" y="291"/>
                    </a:lnTo>
                    <a:lnTo>
                      <a:pt x="785" y="291"/>
                    </a:lnTo>
                    <a:lnTo>
                      <a:pt x="785" y="288"/>
                    </a:lnTo>
                    <a:lnTo>
                      <a:pt x="785" y="288"/>
                    </a:lnTo>
                    <a:lnTo>
                      <a:pt x="785" y="288"/>
                    </a:lnTo>
                    <a:lnTo>
                      <a:pt x="785" y="288"/>
                    </a:lnTo>
                    <a:lnTo>
                      <a:pt x="785" y="288"/>
                    </a:lnTo>
                    <a:lnTo>
                      <a:pt x="788" y="286"/>
                    </a:lnTo>
                    <a:lnTo>
                      <a:pt x="788" y="286"/>
                    </a:lnTo>
                    <a:lnTo>
                      <a:pt x="788" y="286"/>
                    </a:lnTo>
                    <a:lnTo>
                      <a:pt x="790" y="286"/>
                    </a:lnTo>
                    <a:lnTo>
                      <a:pt x="792" y="286"/>
                    </a:lnTo>
                    <a:lnTo>
                      <a:pt x="795" y="284"/>
                    </a:lnTo>
                    <a:lnTo>
                      <a:pt x="795" y="284"/>
                    </a:lnTo>
                    <a:lnTo>
                      <a:pt x="795" y="281"/>
                    </a:lnTo>
                    <a:lnTo>
                      <a:pt x="795" y="281"/>
                    </a:lnTo>
                    <a:lnTo>
                      <a:pt x="795" y="281"/>
                    </a:lnTo>
                    <a:lnTo>
                      <a:pt x="795" y="279"/>
                    </a:lnTo>
                    <a:lnTo>
                      <a:pt x="795" y="279"/>
                    </a:lnTo>
                    <a:lnTo>
                      <a:pt x="795" y="279"/>
                    </a:lnTo>
                    <a:lnTo>
                      <a:pt x="795" y="276"/>
                    </a:lnTo>
                    <a:lnTo>
                      <a:pt x="795" y="276"/>
                    </a:lnTo>
                    <a:lnTo>
                      <a:pt x="792" y="276"/>
                    </a:lnTo>
                    <a:lnTo>
                      <a:pt x="792" y="276"/>
                    </a:lnTo>
                    <a:lnTo>
                      <a:pt x="792" y="276"/>
                    </a:lnTo>
                    <a:lnTo>
                      <a:pt x="790" y="276"/>
                    </a:lnTo>
                    <a:lnTo>
                      <a:pt x="790" y="276"/>
                    </a:lnTo>
                    <a:lnTo>
                      <a:pt x="790" y="274"/>
                    </a:lnTo>
                    <a:lnTo>
                      <a:pt x="790" y="274"/>
                    </a:lnTo>
                    <a:lnTo>
                      <a:pt x="790" y="272"/>
                    </a:lnTo>
                    <a:lnTo>
                      <a:pt x="790" y="272"/>
                    </a:lnTo>
                    <a:lnTo>
                      <a:pt x="790" y="272"/>
                    </a:lnTo>
                    <a:lnTo>
                      <a:pt x="790" y="269"/>
                    </a:lnTo>
                    <a:lnTo>
                      <a:pt x="792" y="267"/>
                    </a:lnTo>
                    <a:lnTo>
                      <a:pt x="792" y="265"/>
                    </a:lnTo>
                    <a:lnTo>
                      <a:pt x="797" y="265"/>
                    </a:lnTo>
                    <a:lnTo>
                      <a:pt x="799" y="265"/>
                    </a:lnTo>
                    <a:lnTo>
                      <a:pt x="799" y="265"/>
                    </a:lnTo>
                    <a:lnTo>
                      <a:pt x="799" y="262"/>
                    </a:lnTo>
                    <a:lnTo>
                      <a:pt x="799" y="262"/>
                    </a:lnTo>
                    <a:lnTo>
                      <a:pt x="799" y="260"/>
                    </a:lnTo>
                    <a:lnTo>
                      <a:pt x="799" y="260"/>
                    </a:lnTo>
                    <a:lnTo>
                      <a:pt x="802" y="260"/>
                    </a:lnTo>
                    <a:lnTo>
                      <a:pt x="802" y="260"/>
                    </a:lnTo>
                    <a:lnTo>
                      <a:pt x="804" y="258"/>
                    </a:lnTo>
                    <a:lnTo>
                      <a:pt x="806" y="258"/>
                    </a:lnTo>
                    <a:lnTo>
                      <a:pt x="806" y="258"/>
                    </a:lnTo>
                    <a:lnTo>
                      <a:pt x="809" y="255"/>
                    </a:lnTo>
                    <a:lnTo>
                      <a:pt x="809" y="255"/>
                    </a:lnTo>
                    <a:lnTo>
                      <a:pt x="811" y="253"/>
                    </a:lnTo>
                    <a:lnTo>
                      <a:pt x="814" y="253"/>
                    </a:lnTo>
                    <a:lnTo>
                      <a:pt x="814" y="253"/>
                    </a:lnTo>
                    <a:lnTo>
                      <a:pt x="814" y="253"/>
                    </a:lnTo>
                    <a:lnTo>
                      <a:pt x="814" y="250"/>
                    </a:lnTo>
                    <a:lnTo>
                      <a:pt x="811" y="248"/>
                    </a:lnTo>
                    <a:lnTo>
                      <a:pt x="811" y="248"/>
                    </a:lnTo>
                    <a:lnTo>
                      <a:pt x="811" y="248"/>
                    </a:lnTo>
                    <a:lnTo>
                      <a:pt x="811" y="248"/>
                    </a:lnTo>
                    <a:lnTo>
                      <a:pt x="809" y="248"/>
                    </a:lnTo>
                    <a:lnTo>
                      <a:pt x="809" y="248"/>
                    </a:lnTo>
                    <a:lnTo>
                      <a:pt x="809" y="248"/>
                    </a:lnTo>
                    <a:lnTo>
                      <a:pt x="806" y="248"/>
                    </a:lnTo>
                    <a:lnTo>
                      <a:pt x="806" y="248"/>
                    </a:lnTo>
                    <a:lnTo>
                      <a:pt x="806" y="248"/>
                    </a:lnTo>
                    <a:lnTo>
                      <a:pt x="806" y="246"/>
                    </a:lnTo>
                    <a:lnTo>
                      <a:pt x="806" y="246"/>
                    </a:lnTo>
                    <a:lnTo>
                      <a:pt x="806" y="243"/>
                    </a:lnTo>
                    <a:lnTo>
                      <a:pt x="806" y="243"/>
                    </a:lnTo>
                    <a:lnTo>
                      <a:pt x="806" y="243"/>
                    </a:lnTo>
                    <a:lnTo>
                      <a:pt x="806" y="241"/>
                    </a:lnTo>
                    <a:lnTo>
                      <a:pt x="806" y="241"/>
                    </a:lnTo>
                    <a:lnTo>
                      <a:pt x="806" y="241"/>
                    </a:lnTo>
                    <a:lnTo>
                      <a:pt x="806" y="241"/>
                    </a:lnTo>
                    <a:lnTo>
                      <a:pt x="809" y="241"/>
                    </a:lnTo>
                    <a:lnTo>
                      <a:pt x="809" y="239"/>
                    </a:lnTo>
                    <a:lnTo>
                      <a:pt x="809" y="239"/>
                    </a:lnTo>
                    <a:lnTo>
                      <a:pt x="806" y="236"/>
                    </a:lnTo>
                    <a:lnTo>
                      <a:pt x="806" y="236"/>
                    </a:lnTo>
                    <a:lnTo>
                      <a:pt x="806" y="236"/>
                    </a:lnTo>
                    <a:lnTo>
                      <a:pt x="806" y="236"/>
                    </a:lnTo>
                    <a:lnTo>
                      <a:pt x="806" y="234"/>
                    </a:lnTo>
                    <a:lnTo>
                      <a:pt x="809" y="234"/>
                    </a:lnTo>
                    <a:lnTo>
                      <a:pt x="809" y="234"/>
                    </a:lnTo>
                    <a:lnTo>
                      <a:pt x="809" y="234"/>
                    </a:lnTo>
                    <a:lnTo>
                      <a:pt x="809" y="232"/>
                    </a:lnTo>
                    <a:lnTo>
                      <a:pt x="809" y="232"/>
                    </a:lnTo>
                    <a:lnTo>
                      <a:pt x="811" y="232"/>
                    </a:lnTo>
                    <a:lnTo>
                      <a:pt x="814" y="229"/>
                    </a:lnTo>
                    <a:lnTo>
                      <a:pt x="814" y="229"/>
                    </a:lnTo>
                    <a:lnTo>
                      <a:pt x="814" y="227"/>
                    </a:lnTo>
                    <a:lnTo>
                      <a:pt x="816" y="224"/>
                    </a:lnTo>
                    <a:lnTo>
                      <a:pt x="816" y="224"/>
                    </a:lnTo>
                    <a:lnTo>
                      <a:pt x="818" y="227"/>
                    </a:lnTo>
                    <a:lnTo>
                      <a:pt x="818" y="227"/>
                    </a:lnTo>
                    <a:lnTo>
                      <a:pt x="821" y="227"/>
                    </a:lnTo>
                    <a:lnTo>
                      <a:pt x="823" y="227"/>
                    </a:lnTo>
                    <a:lnTo>
                      <a:pt x="825" y="227"/>
                    </a:lnTo>
                    <a:lnTo>
                      <a:pt x="828" y="224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28" y="222"/>
                    </a:lnTo>
                    <a:lnTo>
                      <a:pt x="830" y="220"/>
                    </a:lnTo>
                    <a:lnTo>
                      <a:pt x="830" y="217"/>
                    </a:lnTo>
                    <a:lnTo>
                      <a:pt x="830" y="217"/>
                    </a:lnTo>
                    <a:lnTo>
                      <a:pt x="828" y="217"/>
                    </a:lnTo>
                    <a:lnTo>
                      <a:pt x="828" y="217"/>
                    </a:lnTo>
                    <a:lnTo>
                      <a:pt x="830" y="208"/>
                    </a:lnTo>
                    <a:lnTo>
                      <a:pt x="830" y="205"/>
                    </a:lnTo>
                    <a:lnTo>
                      <a:pt x="832" y="205"/>
                    </a:lnTo>
                    <a:lnTo>
                      <a:pt x="832" y="205"/>
                    </a:lnTo>
                    <a:lnTo>
                      <a:pt x="832" y="205"/>
                    </a:lnTo>
                    <a:lnTo>
                      <a:pt x="832" y="205"/>
                    </a:lnTo>
                    <a:lnTo>
                      <a:pt x="835" y="205"/>
                    </a:lnTo>
                    <a:lnTo>
                      <a:pt x="835" y="205"/>
                    </a:lnTo>
                    <a:lnTo>
                      <a:pt x="835" y="203"/>
                    </a:lnTo>
                    <a:lnTo>
                      <a:pt x="835" y="203"/>
                    </a:lnTo>
                    <a:lnTo>
                      <a:pt x="832" y="201"/>
                    </a:lnTo>
                    <a:lnTo>
                      <a:pt x="832" y="201"/>
                    </a:lnTo>
                    <a:lnTo>
                      <a:pt x="832" y="201"/>
                    </a:lnTo>
                    <a:lnTo>
                      <a:pt x="832" y="198"/>
                    </a:lnTo>
                    <a:lnTo>
                      <a:pt x="832" y="198"/>
                    </a:lnTo>
                    <a:lnTo>
                      <a:pt x="832" y="196"/>
                    </a:lnTo>
                    <a:lnTo>
                      <a:pt x="832" y="194"/>
                    </a:lnTo>
                    <a:lnTo>
                      <a:pt x="832" y="191"/>
                    </a:lnTo>
                    <a:lnTo>
                      <a:pt x="832" y="191"/>
                    </a:lnTo>
                    <a:lnTo>
                      <a:pt x="835" y="184"/>
                    </a:lnTo>
                    <a:lnTo>
                      <a:pt x="832" y="182"/>
                    </a:lnTo>
                    <a:lnTo>
                      <a:pt x="832" y="182"/>
                    </a:lnTo>
                    <a:lnTo>
                      <a:pt x="832" y="182"/>
                    </a:lnTo>
                    <a:lnTo>
                      <a:pt x="830" y="179"/>
                    </a:lnTo>
                    <a:lnTo>
                      <a:pt x="830" y="179"/>
                    </a:lnTo>
                    <a:lnTo>
                      <a:pt x="832" y="179"/>
                    </a:lnTo>
                    <a:lnTo>
                      <a:pt x="832" y="177"/>
                    </a:lnTo>
                    <a:lnTo>
                      <a:pt x="835" y="177"/>
                    </a:lnTo>
                    <a:lnTo>
                      <a:pt x="835" y="175"/>
                    </a:lnTo>
                    <a:lnTo>
                      <a:pt x="835" y="172"/>
                    </a:lnTo>
                    <a:lnTo>
                      <a:pt x="835" y="168"/>
                    </a:lnTo>
                    <a:lnTo>
                      <a:pt x="837" y="168"/>
                    </a:lnTo>
                    <a:lnTo>
                      <a:pt x="837" y="165"/>
                    </a:lnTo>
                    <a:lnTo>
                      <a:pt x="837" y="165"/>
                    </a:lnTo>
                    <a:lnTo>
                      <a:pt x="837" y="165"/>
                    </a:lnTo>
                    <a:lnTo>
                      <a:pt x="840" y="165"/>
                    </a:lnTo>
                    <a:lnTo>
                      <a:pt x="840" y="165"/>
                    </a:lnTo>
                    <a:lnTo>
                      <a:pt x="842" y="163"/>
                    </a:lnTo>
                    <a:lnTo>
                      <a:pt x="842" y="163"/>
                    </a:lnTo>
                    <a:lnTo>
                      <a:pt x="842" y="163"/>
                    </a:lnTo>
                    <a:lnTo>
                      <a:pt x="842" y="163"/>
                    </a:lnTo>
                    <a:lnTo>
                      <a:pt x="844" y="163"/>
                    </a:lnTo>
                    <a:lnTo>
                      <a:pt x="844" y="163"/>
                    </a:lnTo>
                    <a:lnTo>
                      <a:pt x="844" y="163"/>
                    </a:lnTo>
                    <a:lnTo>
                      <a:pt x="847" y="161"/>
                    </a:lnTo>
                    <a:lnTo>
                      <a:pt x="847" y="158"/>
                    </a:lnTo>
                    <a:lnTo>
                      <a:pt x="847" y="158"/>
                    </a:lnTo>
                    <a:lnTo>
                      <a:pt x="847" y="156"/>
                    </a:lnTo>
                    <a:lnTo>
                      <a:pt x="847" y="156"/>
                    </a:lnTo>
                    <a:lnTo>
                      <a:pt x="847" y="153"/>
                    </a:lnTo>
                    <a:lnTo>
                      <a:pt x="849" y="156"/>
                    </a:lnTo>
                    <a:lnTo>
                      <a:pt x="849" y="156"/>
                    </a:lnTo>
                    <a:lnTo>
                      <a:pt x="849" y="156"/>
                    </a:lnTo>
                    <a:lnTo>
                      <a:pt x="849" y="156"/>
                    </a:lnTo>
                    <a:lnTo>
                      <a:pt x="851" y="158"/>
                    </a:lnTo>
                    <a:lnTo>
                      <a:pt x="854" y="158"/>
                    </a:lnTo>
                    <a:lnTo>
                      <a:pt x="854" y="158"/>
                    </a:lnTo>
                    <a:lnTo>
                      <a:pt x="854" y="158"/>
                    </a:lnTo>
                    <a:lnTo>
                      <a:pt x="854" y="158"/>
                    </a:lnTo>
                    <a:lnTo>
                      <a:pt x="854" y="161"/>
                    </a:lnTo>
                    <a:lnTo>
                      <a:pt x="856" y="161"/>
                    </a:lnTo>
                    <a:lnTo>
                      <a:pt x="856" y="161"/>
                    </a:lnTo>
                    <a:lnTo>
                      <a:pt x="856" y="161"/>
                    </a:lnTo>
                    <a:lnTo>
                      <a:pt x="859" y="158"/>
                    </a:lnTo>
                    <a:lnTo>
                      <a:pt x="861" y="158"/>
                    </a:lnTo>
                    <a:lnTo>
                      <a:pt x="861" y="156"/>
                    </a:lnTo>
                    <a:lnTo>
                      <a:pt x="861" y="156"/>
                    </a:lnTo>
                    <a:lnTo>
                      <a:pt x="861" y="156"/>
                    </a:lnTo>
                    <a:lnTo>
                      <a:pt x="863" y="156"/>
                    </a:lnTo>
                    <a:lnTo>
                      <a:pt x="863" y="156"/>
                    </a:lnTo>
                    <a:lnTo>
                      <a:pt x="863" y="156"/>
                    </a:lnTo>
                    <a:lnTo>
                      <a:pt x="866" y="156"/>
                    </a:lnTo>
                    <a:lnTo>
                      <a:pt x="868" y="156"/>
                    </a:lnTo>
                    <a:lnTo>
                      <a:pt x="868" y="156"/>
                    </a:lnTo>
                    <a:lnTo>
                      <a:pt x="870" y="156"/>
                    </a:lnTo>
                    <a:lnTo>
                      <a:pt x="870" y="156"/>
                    </a:lnTo>
                    <a:lnTo>
                      <a:pt x="873" y="156"/>
                    </a:lnTo>
                    <a:lnTo>
                      <a:pt x="873" y="156"/>
                    </a:lnTo>
                    <a:lnTo>
                      <a:pt x="873" y="156"/>
                    </a:lnTo>
                    <a:lnTo>
                      <a:pt x="875" y="156"/>
                    </a:lnTo>
                    <a:lnTo>
                      <a:pt x="875" y="156"/>
                    </a:lnTo>
                    <a:lnTo>
                      <a:pt x="875" y="158"/>
                    </a:lnTo>
                    <a:lnTo>
                      <a:pt x="875" y="161"/>
                    </a:lnTo>
                    <a:lnTo>
                      <a:pt x="875" y="161"/>
                    </a:lnTo>
                    <a:lnTo>
                      <a:pt x="877" y="161"/>
                    </a:lnTo>
                    <a:lnTo>
                      <a:pt x="877" y="161"/>
                    </a:lnTo>
                    <a:lnTo>
                      <a:pt x="877" y="158"/>
                    </a:lnTo>
                    <a:lnTo>
                      <a:pt x="880" y="158"/>
                    </a:lnTo>
                    <a:lnTo>
                      <a:pt x="880" y="158"/>
                    </a:lnTo>
                    <a:lnTo>
                      <a:pt x="880" y="158"/>
                    </a:lnTo>
                    <a:lnTo>
                      <a:pt x="882" y="158"/>
                    </a:lnTo>
                    <a:lnTo>
                      <a:pt x="880" y="158"/>
                    </a:lnTo>
                    <a:lnTo>
                      <a:pt x="880" y="158"/>
                    </a:lnTo>
                    <a:lnTo>
                      <a:pt x="880" y="156"/>
                    </a:lnTo>
                    <a:lnTo>
                      <a:pt x="882" y="156"/>
                    </a:lnTo>
                    <a:lnTo>
                      <a:pt x="882" y="156"/>
                    </a:lnTo>
                    <a:lnTo>
                      <a:pt x="882" y="153"/>
                    </a:lnTo>
                    <a:lnTo>
                      <a:pt x="882" y="153"/>
                    </a:lnTo>
                    <a:lnTo>
                      <a:pt x="885" y="158"/>
                    </a:lnTo>
                    <a:lnTo>
                      <a:pt x="887" y="158"/>
                    </a:lnTo>
                    <a:lnTo>
                      <a:pt x="887" y="158"/>
                    </a:lnTo>
                    <a:lnTo>
                      <a:pt x="889" y="158"/>
                    </a:lnTo>
                    <a:lnTo>
                      <a:pt x="889" y="158"/>
                    </a:lnTo>
                    <a:lnTo>
                      <a:pt x="892" y="158"/>
                    </a:lnTo>
                    <a:lnTo>
                      <a:pt x="892" y="156"/>
                    </a:lnTo>
                    <a:lnTo>
                      <a:pt x="894" y="156"/>
                    </a:lnTo>
                    <a:lnTo>
                      <a:pt x="896" y="158"/>
                    </a:lnTo>
                    <a:lnTo>
                      <a:pt x="896" y="158"/>
                    </a:lnTo>
                    <a:lnTo>
                      <a:pt x="901" y="158"/>
                    </a:lnTo>
                    <a:lnTo>
                      <a:pt x="903" y="158"/>
                    </a:lnTo>
                    <a:lnTo>
                      <a:pt x="906" y="158"/>
                    </a:lnTo>
                    <a:lnTo>
                      <a:pt x="915" y="158"/>
                    </a:lnTo>
                    <a:lnTo>
                      <a:pt x="918" y="158"/>
                    </a:lnTo>
                    <a:lnTo>
                      <a:pt x="918" y="156"/>
                    </a:lnTo>
                    <a:lnTo>
                      <a:pt x="918" y="156"/>
                    </a:lnTo>
                    <a:lnTo>
                      <a:pt x="920" y="156"/>
                    </a:lnTo>
                    <a:lnTo>
                      <a:pt x="920" y="156"/>
                    </a:lnTo>
                    <a:lnTo>
                      <a:pt x="920" y="158"/>
                    </a:lnTo>
                    <a:lnTo>
                      <a:pt x="920" y="158"/>
                    </a:lnTo>
                    <a:lnTo>
                      <a:pt x="922" y="158"/>
                    </a:lnTo>
                    <a:lnTo>
                      <a:pt x="927" y="161"/>
                    </a:lnTo>
                    <a:lnTo>
                      <a:pt x="929" y="165"/>
                    </a:lnTo>
                    <a:lnTo>
                      <a:pt x="929" y="165"/>
                    </a:lnTo>
                    <a:lnTo>
                      <a:pt x="932" y="165"/>
                    </a:lnTo>
                    <a:lnTo>
                      <a:pt x="934" y="165"/>
                    </a:lnTo>
                    <a:lnTo>
                      <a:pt x="934" y="165"/>
                    </a:lnTo>
                    <a:lnTo>
                      <a:pt x="937" y="165"/>
                    </a:lnTo>
                    <a:lnTo>
                      <a:pt x="937" y="165"/>
                    </a:lnTo>
                    <a:lnTo>
                      <a:pt x="937" y="168"/>
                    </a:lnTo>
                    <a:lnTo>
                      <a:pt x="939" y="165"/>
                    </a:lnTo>
                    <a:lnTo>
                      <a:pt x="939" y="165"/>
                    </a:lnTo>
                    <a:lnTo>
                      <a:pt x="941" y="165"/>
                    </a:lnTo>
                    <a:lnTo>
                      <a:pt x="939" y="165"/>
                    </a:lnTo>
                    <a:lnTo>
                      <a:pt x="939" y="165"/>
                    </a:lnTo>
                    <a:lnTo>
                      <a:pt x="939" y="16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41" y="163"/>
                    </a:lnTo>
                    <a:lnTo>
                      <a:pt x="941" y="161"/>
                    </a:lnTo>
                    <a:lnTo>
                      <a:pt x="941" y="161"/>
                    </a:lnTo>
                    <a:lnTo>
                      <a:pt x="941" y="161"/>
                    </a:lnTo>
                    <a:lnTo>
                      <a:pt x="941" y="161"/>
                    </a:lnTo>
                    <a:lnTo>
                      <a:pt x="941" y="158"/>
                    </a:lnTo>
                    <a:lnTo>
                      <a:pt x="941" y="156"/>
                    </a:lnTo>
                    <a:lnTo>
                      <a:pt x="941" y="156"/>
                    </a:lnTo>
                    <a:lnTo>
                      <a:pt x="939" y="156"/>
                    </a:lnTo>
                    <a:lnTo>
                      <a:pt x="939" y="156"/>
                    </a:lnTo>
                    <a:lnTo>
                      <a:pt x="939" y="153"/>
                    </a:lnTo>
                    <a:lnTo>
                      <a:pt x="941" y="153"/>
                    </a:lnTo>
                    <a:lnTo>
                      <a:pt x="941" y="153"/>
                    </a:lnTo>
                    <a:lnTo>
                      <a:pt x="944" y="153"/>
                    </a:lnTo>
                    <a:lnTo>
                      <a:pt x="944" y="153"/>
                    </a:lnTo>
                    <a:lnTo>
                      <a:pt x="944" y="156"/>
                    </a:lnTo>
                    <a:lnTo>
                      <a:pt x="944" y="156"/>
                    </a:lnTo>
                    <a:lnTo>
                      <a:pt x="946" y="156"/>
                    </a:lnTo>
                    <a:lnTo>
                      <a:pt x="946" y="156"/>
                    </a:lnTo>
                    <a:lnTo>
                      <a:pt x="948" y="156"/>
                    </a:lnTo>
                    <a:lnTo>
                      <a:pt x="948" y="158"/>
                    </a:lnTo>
                    <a:lnTo>
                      <a:pt x="951" y="158"/>
                    </a:lnTo>
                    <a:lnTo>
                      <a:pt x="951" y="158"/>
                    </a:lnTo>
                    <a:lnTo>
                      <a:pt x="951" y="158"/>
                    </a:lnTo>
                    <a:lnTo>
                      <a:pt x="951" y="158"/>
                    </a:lnTo>
                    <a:lnTo>
                      <a:pt x="951" y="158"/>
                    </a:lnTo>
                    <a:lnTo>
                      <a:pt x="951" y="158"/>
                    </a:lnTo>
                    <a:lnTo>
                      <a:pt x="953" y="161"/>
                    </a:lnTo>
                    <a:lnTo>
                      <a:pt x="953" y="161"/>
                    </a:lnTo>
                    <a:lnTo>
                      <a:pt x="955" y="163"/>
                    </a:lnTo>
                    <a:lnTo>
                      <a:pt x="955" y="163"/>
                    </a:lnTo>
                    <a:lnTo>
                      <a:pt x="958" y="163"/>
                    </a:lnTo>
                    <a:lnTo>
                      <a:pt x="960" y="163"/>
                    </a:lnTo>
                    <a:lnTo>
                      <a:pt x="967" y="161"/>
                    </a:lnTo>
                    <a:lnTo>
                      <a:pt x="967" y="158"/>
                    </a:lnTo>
                    <a:lnTo>
                      <a:pt x="972" y="158"/>
                    </a:lnTo>
                    <a:lnTo>
                      <a:pt x="977" y="158"/>
                    </a:lnTo>
                    <a:lnTo>
                      <a:pt x="977" y="158"/>
                    </a:lnTo>
                    <a:lnTo>
                      <a:pt x="979" y="156"/>
                    </a:lnTo>
                    <a:lnTo>
                      <a:pt x="979" y="156"/>
                    </a:lnTo>
                    <a:lnTo>
                      <a:pt x="981" y="156"/>
                    </a:lnTo>
                    <a:lnTo>
                      <a:pt x="981" y="156"/>
                    </a:lnTo>
                    <a:lnTo>
                      <a:pt x="984" y="156"/>
                    </a:lnTo>
                    <a:lnTo>
                      <a:pt x="986" y="156"/>
                    </a:lnTo>
                    <a:lnTo>
                      <a:pt x="986" y="156"/>
                    </a:lnTo>
                    <a:lnTo>
                      <a:pt x="989" y="156"/>
                    </a:lnTo>
                    <a:lnTo>
                      <a:pt x="989" y="156"/>
                    </a:lnTo>
                    <a:lnTo>
                      <a:pt x="991" y="156"/>
                    </a:lnTo>
                    <a:lnTo>
                      <a:pt x="991" y="156"/>
                    </a:lnTo>
                    <a:lnTo>
                      <a:pt x="991" y="153"/>
                    </a:lnTo>
                    <a:lnTo>
                      <a:pt x="991" y="153"/>
                    </a:lnTo>
                    <a:lnTo>
                      <a:pt x="991" y="153"/>
                    </a:lnTo>
                    <a:lnTo>
                      <a:pt x="991" y="153"/>
                    </a:lnTo>
                    <a:lnTo>
                      <a:pt x="993" y="153"/>
                    </a:lnTo>
                    <a:lnTo>
                      <a:pt x="993" y="153"/>
                    </a:lnTo>
                    <a:lnTo>
                      <a:pt x="993" y="153"/>
                    </a:lnTo>
                    <a:lnTo>
                      <a:pt x="993" y="151"/>
                    </a:lnTo>
                    <a:lnTo>
                      <a:pt x="993" y="151"/>
                    </a:lnTo>
                    <a:lnTo>
                      <a:pt x="991" y="149"/>
                    </a:lnTo>
                    <a:lnTo>
                      <a:pt x="991" y="149"/>
                    </a:lnTo>
                    <a:lnTo>
                      <a:pt x="991" y="149"/>
                    </a:lnTo>
                    <a:lnTo>
                      <a:pt x="991" y="149"/>
                    </a:lnTo>
                    <a:lnTo>
                      <a:pt x="989" y="146"/>
                    </a:lnTo>
                    <a:lnTo>
                      <a:pt x="989" y="146"/>
                    </a:lnTo>
                    <a:lnTo>
                      <a:pt x="986" y="149"/>
                    </a:lnTo>
                    <a:lnTo>
                      <a:pt x="986" y="149"/>
                    </a:lnTo>
                    <a:lnTo>
                      <a:pt x="986" y="149"/>
                    </a:lnTo>
                    <a:lnTo>
                      <a:pt x="986" y="149"/>
                    </a:lnTo>
                    <a:lnTo>
                      <a:pt x="984" y="149"/>
                    </a:lnTo>
                    <a:lnTo>
                      <a:pt x="984" y="146"/>
                    </a:lnTo>
                    <a:lnTo>
                      <a:pt x="984" y="146"/>
                    </a:lnTo>
                    <a:lnTo>
                      <a:pt x="986" y="146"/>
                    </a:lnTo>
                    <a:lnTo>
                      <a:pt x="986" y="144"/>
                    </a:lnTo>
                    <a:lnTo>
                      <a:pt x="986" y="144"/>
                    </a:lnTo>
                    <a:lnTo>
                      <a:pt x="984" y="144"/>
                    </a:lnTo>
                    <a:lnTo>
                      <a:pt x="984" y="144"/>
                    </a:lnTo>
                    <a:lnTo>
                      <a:pt x="984" y="144"/>
                    </a:lnTo>
                    <a:lnTo>
                      <a:pt x="981" y="144"/>
                    </a:lnTo>
                    <a:lnTo>
                      <a:pt x="981" y="144"/>
                    </a:lnTo>
                    <a:lnTo>
                      <a:pt x="981" y="144"/>
                    </a:lnTo>
                    <a:lnTo>
                      <a:pt x="981" y="144"/>
                    </a:lnTo>
                    <a:lnTo>
                      <a:pt x="981" y="144"/>
                    </a:lnTo>
                    <a:lnTo>
                      <a:pt x="981" y="142"/>
                    </a:lnTo>
                    <a:lnTo>
                      <a:pt x="979" y="142"/>
                    </a:lnTo>
                    <a:lnTo>
                      <a:pt x="979" y="142"/>
                    </a:lnTo>
                    <a:lnTo>
                      <a:pt x="979" y="142"/>
                    </a:lnTo>
                    <a:lnTo>
                      <a:pt x="979" y="142"/>
                    </a:lnTo>
                    <a:lnTo>
                      <a:pt x="977" y="142"/>
                    </a:lnTo>
                    <a:lnTo>
                      <a:pt x="977" y="142"/>
                    </a:lnTo>
                    <a:lnTo>
                      <a:pt x="977" y="142"/>
                    </a:lnTo>
                    <a:lnTo>
                      <a:pt x="977" y="139"/>
                    </a:lnTo>
                    <a:lnTo>
                      <a:pt x="974" y="139"/>
                    </a:lnTo>
                    <a:lnTo>
                      <a:pt x="972" y="137"/>
                    </a:lnTo>
                    <a:lnTo>
                      <a:pt x="972" y="134"/>
                    </a:lnTo>
                    <a:lnTo>
                      <a:pt x="970" y="134"/>
                    </a:lnTo>
                    <a:lnTo>
                      <a:pt x="970" y="132"/>
                    </a:lnTo>
                    <a:lnTo>
                      <a:pt x="970" y="132"/>
                    </a:lnTo>
                    <a:lnTo>
                      <a:pt x="970" y="132"/>
                    </a:lnTo>
                    <a:lnTo>
                      <a:pt x="967" y="130"/>
                    </a:lnTo>
                    <a:lnTo>
                      <a:pt x="967" y="130"/>
                    </a:lnTo>
                    <a:lnTo>
                      <a:pt x="967" y="130"/>
                    </a:lnTo>
                    <a:lnTo>
                      <a:pt x="967" y="130"/>
                    </a:lnTo>
                    <a:lnTo>
                      <a:pt x="967" y="130"/>
                    </a:lnTo>
                    <a:lnTo>
                      <a:pt x="967" y="127"/>
                    </a:lnTo>
                    <a:lnTo>
                      <a:pt x="967" y="127"/>
                    </a:lnTo>
                    <a:lnTo>
                      <a:pt x="972" y="125"/>
                    </a:lnTo>
                    <a:lnTo>
                      <a:pt x="972" y="123"/>
                    </a:lnTo>
                    <a:lnTo>
                      <a:pt x="974" y="125"/>
                    </a:lnTo>
                    <a:lnTo>
                      <a:pt x="974" y="123"/>
                    </a:lnTo>
                    <a:lnTo>
                      <a:pt x="974" y="123"/>
                    </a:lnTo>
                    <a:lnTo>
                      <a:pt x="974" y="123"/>
                    </a:lnTo>
                    <a:lnTo>
                      <a:pt x="977" y="123"/>
                    </a:lnTo>
                    <a:lnTo>
                      <a:pt x="977" y="123"/>
                    </a:lnTo>
                    <a:lnTo>
                      <a:pt x="979" y="120"/>
                    </a:lnTo>
                    <a:lnTo>
                      <a:pt x="979" y="120"/>
                    </a:lnTo>
                    <a:lnTo>
                      <a:pt x="979" y="120"/>
                    </a:lnTo>
                    <a:lnTo>
                      <a:pt x="981" y="120"/>
                    </a:lnTo>
                    <a:lnTo>
                      <a:pt x="981" y="123"/>
                    </a:lnTo>
                    <a:lnTo>
                      <a:pt x="984" y="125"/>
                    </a:lnTo>
                    <a:lnTo>
                      <a:pt x="984" y="125"/>
                    </a:lnTo>
                    <a:lnTo>
                      <a:pt x="986" y="125"/>
                    </a:lnTo>
                    <a:lnTo>
                      <a:pt x="986" y="127"/>
                    </a:lnTo>
                    <a:lnTo>
                      <a:pt x="986" y="127"/>
                    </a:lnTo>
                    <a:lnTo>
                      <a:pt x="989" y="125"/>
                    </a:lnTo>
                    <a:lnTo>
                      <a:pt x="989" y="125"/>
                    </a:lnTo>
                    <a:lnTo>
                      <a:pt x="991" y="125"/>
                    </a:lnTo>
                    <a:lnTo>
                      <a:pt x="991" y="125"/>
                    </a:lnTo>
                    <a:lnTo>
                      <a:pt x="991" y="125"/>
                    </a:lnTo>
                    <a:lnTo>
                      <a:pt x="993" y="125"/>
                    </a:lnTo>
                    <a:lnTo>
                      <a:pt x="996" y="125"/>
                    </a:lnTo>
                    <a:lnTo>
                      <a:pt x="996" y="125"/>
                    </a:lnTo>
                    <a:lnTo>
                      <a:pt x="996" y="125"/>
                    </a:lnTo>
                    <a:lnTo>
                      <a:pt x="998" y="125"/>
                    </a:lnTo>
                    <a:lnTo>
                      <a:pt x="998" y="125"/>
                    </a:lnTo>
                    <a:lnTo>
                      <a:pt x="1000" y="123"/>
                    </a:lnTo>
                    <a:lnTo>
                      <a:pt x="1010" y="120"/>
                    </a:lnTo>
                    <a:lnTo>
                      <a:pt x="1019" y="118"/>
                    </a:lnTo>
                    <a:lnTo>
                      <a:pt x="1022" y="116"/>
                    </a:lnTo>
                    <a:lnTo>
                      <a:pt x="1024" y="113"/>
                    </a:lnTo>
                    <a:lnTo>
                      <a:pt x="1026" y="113"/>
                    </a:lnTo>
                    <a:lnTo>
                      <a:pt x="1026" y="111"/>
                    </a:lnTo>
                    <a:lnTo>
                      <a:pt x="1026" y="108"/>
                    </a:lnTo>
                    <a:lnTo>
                      <a:pt x="1026" y="108"/>
                    </a:lnTo>
                    <a:lnTo>
                      <a:pt x="1026" y="106"/>
                    </a:lnTo>
                    <a:close/>
                    <a:moveTo>
                      <a:pt x="14" y="52"/>
                    </a:moveTo>
                    <a:lnTo>
                      <a:pt x="12" y="52"/>
                    </a:lnTo>
                    <a:lnTo>
                      <a:pt x="14" y="52"/>
                    </a:lnTo>
                    <a:lnTo>
                      <a:pt x="14" y="49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12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7" y="47"/>
                    </a:lnTo>
                    <a:lnTo>
                      <a:pt x="7" y="47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5" y="49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7" y="56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12" y="56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4" y="52"/>
                    </a:lnTo>
                    <a:lnTo>
                      <a:pt x="14" y="52"/>
                    </a:lnTo>
                    <a:close/>
                    <a:moveTo>
                      <a:pt x="991" y="142"/>
                    </a:moveTo>
                    <a:lnTo>
                      <a:pt x="991" y="142"/>
                    </a:lnTo>
                    <a:lnTo>
                      <a:pt x="991" y="142"/>
                    </a:lnTo>
                    <a:lnTo>
                      <a:pt x="991" y="142"/>
                    </a:lnTo>
                    <a:lnTo>
                      <a:pt x="989" y="139"/>
                    </a:lnTo>
                    <a:lnTo>
                      <a:pt x="986" y="139"/>
                    </a:lnTo>
                    <a:lnTo>
                      <a:pt x="986" y="142"/>
                    </a:lnTo>
                    <a:lnTo>
                      <a:pt x="986" y="142"/>
                    </a:lnTo>
                    <a:lnTo>
                      <a:pt x="986" y="139"/>
                    </a:lnTo>
                    <a:lnTo>
                      <a:pt x="984" y="139"/>
                    </a:lnTo>
                    <a:lnTo>
                      <a:pt x="984" y="139"/>
                    </a:lnTo>
                    <a:lnTo>
                      <a:pt x="984" y="139"/>
                    </a:lnTo>
                    <a:lnTo>
                      <a:pt x="984" y="139"/>
                    </a:lnTo>
                    <a:lnTo>
                      <a:pt x="981" y="139"/>
                    </a:lnTo>
                    <a:lnTo>
                      <a:pt x="981" y="139"/>
                    </a:lnTo>
                    <a:lnTo>
                      <a:pt x="979" y="139"/>
                    </a:lnTo>
                    <a:lnTo>
                      <a:pt x="979" y="139"/>
                    </a:lnTo>
                    <a:lnTo>
                      <a:pt x="981" y="142"/>
                    </a:lnTo>
                    <a:lnTo>
                      <a:pt x="984" y="142"/>
                    </a:lnTo>
                    <a:lnTo>
                      <a:pt x="984" y="142"/>
                    </a:lnTo>
                    <a:lnTo>
                      <a:pt x="984" y="142"/>
                    </a:lnTo>
                    <a:lnTo>
                      <a:pt x="984" y="142"/>
                    </a:lnTo>
                    <a:lnTo>
                      <a:pt x="984" y="142"/>
                    </a:lnTo>
                    <a:lnTo>
                      <a:pt x="986" y="142"/>
                    </a:lnTo>
                    <a:lnTo>
                      <a:pt x="986" y="144"/>
                    </a:lnTo>
                    <a:lnTo>
                      <a:pt x="989" y="144"/>
                    </a:lnTo>
                    <a:lnTo>
                      <a:pt x="989" y="144"/>
                    </a:lnTo>
                    <a:lnTo>
                      <a:pt x="989" y="144"/>
                    </a:lnTo>
                    <a:lnTo>
                      <a:pt x="989" y="144"/>
                    </a:lnTo>
                    <a:lnTo>
                      <a:pt x="989" y="142"/>
                    </a:lnTo>
                    <a:lnTo>
                      <a:pt x="989" y="142"/>
                    </a:lnTo>
                    <a:lnTo>
                      <a:pt x="991" y="144"/>
                    </a:lnTo>
                    <a:lnTo>
                      <a:pt x="989" y="144"/>
                    </a:lnTo>
                    <a:lnTo>
                      <a:pt x="991" y="142"/>
                    </a:lnTo>
                    <a:lnTo>
                      <a:pt x="991" y="142"/>
                    </a:lnTo>
                    <a:close/>
                    <a:moveTo>
                      <a:pt x="998" y="149"/>
                    </a:moveTo>
                    <a:lnTo>
                      <a:pt x="996" y="149"/>
                    </a:lnTo>
                    <a:lnTo>
                      <a:pt x="993" y="149"/>
                    </a:lnTo>
                    <a:lnTo>
                      <a:pt x="993" y="149"/>
                    </a:lnTo>
                    <a:lnTo>
                      <a:pt x="993" y="149"/>
                    </a:lnTo>
                    <a:lnTo>
                      <a:pt x="993" y="149"/>
                    </a:lnTo>
                    <a:lnTo>
                      <a:pt x="993" y="149"/>
                    </a:lnTo>
                    <a:lnTo>
                      <a:pt x="993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6" y="151"/>
                    </a:lnTo>
                    <a:lnTo>
                      <a:pt x="998" y="151"/>
                    </a:lnTo>
                    <a:lnTo>
                      <a:pt x="1000" y="151"/>
                    </a:lnTo>
                    <a:lnTo>
                      <a:pt x="1000" y="151"/>
                    </a:lnTo>
                    <a:lnTo>
                      <a:pt x="998" y="149"/>
                    </a:lnTo>
                    <a:lnTo>
                      <a:pt x="998" y="149"/>
                    </a:lnTo>
                    <a:close/>
                    <a:moveTo>
                      <a:pt x="85" y="229"/>
                    </a:moveTo>
                    <a:lnTo>
                      <a:pt x="85" y="227"/>
                    </a:lnTo>
                    <a:lnTo>
                      <a:pt x="87" y="227"/>
                    </a:lnTo>
                    <a:lnTo>
                      <a:pt x="87" y="227"/>
                    </a:lnTo>
                    <a:lnTo>
                      <a:pt x="87" y="224"/>
                    </a:lnTo>
                    <a:lnTo>
                      <a:pt x="87" y="224"/>
                    </a:lnTo>
                    <a:lnTo>
                      <a:pt x="87" y="224"/>
                    </a:lnTo>
                    <a:lnTo>
                      <a:pt x="87" y="224"/>
                    </a:lnTo>
                    <a:lnTo>
                      <a:pt x="87" y="224"/>
                    </a:lnTo>
                    <a:lnTo>
                      <a:pt x="85" y="224"/>
                    </a:lnTo>
                    <a:lnTo>
                      <a:pt x="85" y="224"/>
                    </a:lnTo>
                    <a:lnTo>
                      <a:pt x="85" y="229"/>
                    </a:lnTo>
                    <a:lnTo>
                      <a:pt x="85" y="229"/>
                    </a:lnTo>
                    <a:lnTo>
                      <a:pt x="85" y="229"/>
                    </a:lnTo>
                    <a:lnTo>
                      <a:pt x="85" y="229"/>
                    </a:lnTo>
                    <a:lnTo>
                      <a:pt x="85" y="229"/>
                    </a:lnTo>
                    <a:lnTo>
                      <a:pt x="85" y="229"/>
                    </a:lnTo>
                    <a:close/>
                    <a:moveTo>
                      <a:pt x="35" y="99"/>
                    </a:moveTo>
                    <a:lnTo>
                      <a:pt x="33" y="99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1" y="99"/>
                    </a:lnTo>
                    <a:lnTo>
                      <a:pt x="31" y="99"/>
                    </a:lnTo>
                    <a:lnTo>
                      <a:pt x="31" y="99"/>
                    </a:lnTo>
                    <a:lnTo>
                      <a:pt x="31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28" y="101"/>
                    </a:lnTo>
                    <a:lnTo>
                      <a:pt x="28" y="101"/>
                    </a:lnTo>
                    <a:lnTo>
                      <a:pt x="28" y="101"/>
                    </a:lnTo>
                    <a:lnTo>
                      <a:pt x="28" y="101"/>
                    </a:lnTo>
                    <a:lnTo>
                      <a:pt x="28" y="101"/>
                    </a:lnTo>
                    <a:lnTo>
                      <a:pt x="28" y="104"/>
                    </a:lnTo>
                    <a:lnTo>
                      <a:pt x="28" y="106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31" y="108"/>
                    </a:lnTo>
                    <a:lnTo>
                      <a:pt x="33" y="108"/>
                    </a:lnTo>
                    <a:lnTo>
                      <a:pt x="33" y="108"/>
                    </a:lnTo>
                    <a:lnTo>
                      <a:pt x="35" y="10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101"/>
                    </a:lnTo>
                    <a:lnTo>
                      <a:pt x="35" y="101"/>
                    </a:lnTo>
                    <a:lnTo>
                      <a:pt x="35" y="99"/>
                    </a:lnTo>
                    <a:close/>
                    <a:moveTo>
                      <a:pt x="85" y="224"/>
                    </a:moveTo>
                    <a:lnTo>
                      <a:pt x="85" y="224"/>
                    </a:lnTo>
                    <a:lnTo>
                      <a:pt x="83" y="224"/>
                    </a:lnTo>
                    <a:lnTo>
                      <a:pt x="83" y="224"/>
                    </a:lnTo>
                    <a:lnTo>
                      <a:pt x="83" y="227"/>
                    </a:lnTo>
                    <a:lnTo>
                      <a:pt x="83" y="224"/>
                    </a:lnTo>
                    <a:lnTo>
                      <a:pt x="85" y="224"/>
                    </a:lnTo>
                    <a:lnTo>
                      <a:pt x="85" y="224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2" name="Freeform 23">
                <a:extLst>
                  <a:ext uri="{FF2B5EF4-FFF2-40B4-BE49-F238E27FC236}">
                    <a16:creationId xmlns:a16="http://schemas.microsoft.com/office/drawing/2014/main" id="{33A3C00C-846A-4257-86A2-738CD9751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6951" y="3350539"/>
                <a:ext cx="579449" cy="690939"/>
              </a:xfrm>
              <a:custGeom>
                <a:avLst/>
                <a:gdLst>
                  <a:gd name="T0" fmla="*/ 380 w 395"/>
                  <a:gd name="T1" fmla="*/ 386 h 471"/>
                  <a:gd name="T2" fmla="*/ 383 w 395"/>
                  <a:gd name="T3" fmla="*/ 359 h 471"/>
                  <a:gd name="T4" fmla="*/ 364 w 395"/>
                  <a:gd name="T5" fmla="*/ 343 h 471"/>
                  <a:gd name="T6" fmla="*/ 350 w 395"/>
                  <a:gd name="T7" fmla="*/ 333 h 471"/>
                  <a:gd name="T8" fmla="*/ 335 w 395"/>
                  <a:gd name="T9" fmla="*/ 305 h 471"/>
                  <a:gd name="T10" fmla="*/ 321 w 395"/>
                  <a:gd name="T11" fmla="*/ 288 h 471"/>
                  <a:gd name="T12" fmla="*/ 286 w 395"/>
                  <a:gd name="T13" fmla="*/ 251 h 471"/>
                  <a:gd name="T14" fmla="*/ 274 w 395"/>
                  <a:gd name="T15" fmla="*/ 241 h 471"/>
                  <a:gd name="T16" fmla="*/ 262 w 395"/>
                  <a:gd name="T17" fmla="*/ 217 h 471"/>
                  <a:gd name="T18" fmla="*/ 241 w 395"/>
                  <a:gd name="T19" fmla="*/ 206 h 471"/>
                  <a:gd name="T20" fmla="*/ 215 w 395"/>
                  <a:gd name="T21" fmla="*/ 189 h 471"/>
                  <a:gd name="T22" fmla="*/ 205 w 395"/>
                  <a:gd name="T23" fmla="*/ 173 h 471"/>
                  <a:gd name="T24" fmla="*/ 210 w 395"/>
                  <a:gd name="T25" fmla="*/ 158 h 471"/>
                  <a:gd name="T26" fmla="*/ 236 w 395"/>
                  <a:gd name="T27" fmla="*/ 161 h 471"/>
                  <a:gd name="T28" fmla="*/ 253 w 395"/>
                  <a:gd name="T29" fmla="*/ 139 h 471"/>
                  <a:gd name="T30" fmla="*/ 238 w 395"/>
                  <a:gd name="T31" fmla="*/ 123 h 471"/>
                  <a:gd name="T32" fmla="*/ 229 w 395"/>
                  <a:gd name="T33" fmla="*/ 99 h 471"/>
                  <a:gd name="T34" fmla="*/ 210 w 395"/>
                  <a:gd name="T35" fmla="*/ 87 h 471"/>
                  <a:gd name="T36" fmla="*/ 189 w 395"/>
                  <a:gd name="T37" fmla="*/ 99 h 471"/>
                  <a:gd name="T38" fmla="*/ 172 w 395"/>
                  <a:gd name="T39" fmla="*/ 94 h 471"/>
                  <a:gd name="T40" fmla="*/ 149 w 395"/>
                  <a:gd name="T41" fmla="*/ 80 h 471"/>
                  <a:gd name="T42" fmla="*/ 144 w 395"/>
                  <a:gd name="T43" fmla="*/ 64 h 471"/>
                  <a:gd name="T44" fmla="*/ 142 w 395"/>
                  <a:gd name="T45" fmla="*/ 38 h 471"/>
                  <a:gd name="T46" fmla="*/ 123 w 395"/>
                  <a:gd name="T47" fmla="*/ 26 h 471"/>
                  <a:gd name="T48" fmla="*/ 104 w 395"/>
                  <a:gd name="T49" fmla="*/ 4 h 471"/>
                  <a:gd name="T50" fmla="*/ 78 w 395"/>
                  <a:gd name="T51" fmla="*/ 12 h 471"/>
                  <a:gd name="T52" fmla="*/ 85 w 395"/>
                  <a:gd name="T53" fmla="*/ 38 h 471"/>
                  <a:gd name="T54" fmla="*/ 85 w 395"/>
                  <a:gd name="T55" fmla="*/ 68 h 471"/>
                  <a:gd name="T56" fmla="*/ 78 w 395"/>
                  <a:gd name="T57" fmla="*/ 75 h 471"/>
                  <a:gd name="T58" fmla="*/ 59 w 395"/>
                  <a:gd name="T59" fmla="*/ 64 h 471"/>
                  <a:gd name="T60" fmla="*/ 33 w 395"/>
                  <a:gd name="T61" fmla="*/ 68 h 471"/>
                  <a:gd name="T62" fmla="*/ 14 w 395"/>
                  <a:gd name="T63" fmla="*/ 94 h 471"/>
                  <a:gd name="T64" fmla="*/ 2 w 395"/>
                  <a:gd name="T65" fmla="*/ 128 h 471"/>
                  <a:gd name="T66" fmla="*/ 23 w 395"/>
                  <a:gd name="T67" fmla="*/ 130 h 471"/>
                  <a:gd name="T68" fmla="*/ 19 w 395"/>
                  <a:gd name="T69" fmla="*/ 163 h 471"/>
                  <a:gd name="T70" fmla="*/ 49 w 395"/>
                  <a:gd name="T71" fmla="*/ 163 h 471"/>
                  <a:gd name="T72" fmla="*/ 59 w 395"/>
                  <a:gd name="T73" fmla="*/ 182 h 471"/>
                  <a:gd name="T74" fmla="*/ 54 w 395"/>
                  <a:gd name="T75" fmla="*/ 217 h 471"/>
                  <a:gd name="T76" fmla="*/ 54 w 395"/>
                  <a:gd name="T77" fmla="*/ 241 h 471"/>
                  <a:gd name="T78" fmla="*/ 45 w 395"/>
                  <a:gd name="T79" fmla="*/ 262 h 471"/>
                  <a:gd name="T80" fmla="*/ 56 w 395"/>
                  <a:gd name="T81" fmla="*/ 277 h 471"/>
                  <a:gd name="T82" fmla="*/ 71 w 395"/>
                  <a:gd name="T83" fmla="*/ 265 h 471"/>
                  <a:gd name="T84" fmla="*/ 104 w 395"/>
                  <a:gd name="T85" fmla="*/ 239 h 471"/>
                  <a:gd name="T86" fmla="*/ 134 w 395"/>
                  <a:gd name="T87" fmla="*/ 258 h 471"/>
                  <a:gd name="T88" fmla="*/ 156 w 395"/>
                  <a:gd name="T89" fmla="*/ 244 h 471"/>
                  <a:gd name="T90" fmla="*/ 172 w 395"/>
                  <a:gd name="T91" fmla="*/ 227 h 471"/>
                  <a:gd name="T92" fmla="*/ 198 w 395"/>
                  <a:gd name="T93" fmla="*/ 232 h 471"/>
                  <a:gd name="T94" fmla="*/ 229 w 395"/>
                  <a:gd name="T95" fmla="*/ 270 h 471"/>
                  <a:gd name="T96" fmla="*/ 243 w 395"/>
                  <a:gd name="T97" fmla="*/ 315 h 471"/>
                  <a:gd name="T98" fmla="*/ 255 w 395"/>
                  <a:gd name="T99" fmla="*/ 343 h 471"/>
                  <a:gd name="T100" fmla="*/ 279 w 395"/>
                  <a:gd name="T101" fmla="*/ 371 h 471"/>
                  <a:gd name="T102" fmla="*/ 279 w 395"/>
                  <a:gd name="T103" fmla="*/ 402 h 471"/>
                  <a:gd name="T104" fmla="*/ 283 w 395"/>
                  <a:gd name="T105" fmla="*/ 421 h 471"/>
                  <a:gd name="T106" fmla="*/ 272 w 395"/>
                  <a:gd name="T107" fmla="*/ 445 h 471"/>
                  <a:gd name="T108" fmla="*/ 283 w 395"/>
                  <a:gd name="T109" fmla="*/ 459 h 471"/>
                  <a:gd name="T110" fmla="*/ 312 w 395"/>
                  <a:gd name="T111" fmla="*/ 471 h 471"/>
                  <a:gd name="T112" fmla="*/ 312 w 395"/>
                  <a:gd name="T113" fmla="*/ 447 h 471"/>
                  <a:gd name="T114" fmla="*/ 331 w 395"/>
                  <a:gd name="T115" fmla="*/ 438 h 471"/>
                  <a:gd name="T116" fmla="*/ 345 w 395"/>
                  <a:gd name="T117" fmla="*/ 445 h 471"/>
                  <a:gd name="T118" fmla="*/ 364 w 395"/>
                  <a:gd name="T119" fmla="*/ 445 h 471"/>
                  <a:gd name="T120" fmla="*/ 383 w 395"/>
                  <a:gd name="T121" fmla="*/ 438 h 471"/>
                  <a:gd name="T122" fmla="*/ 385 w 395"/>
                  <a:gd name="T123" fmla="*/ 416 h 471"/>
                  <a:gd name="T124" fmla="*/ 395 w 395"/>
                  <a:gd name="T125" fmla="*/ 402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95" h="471">
                    <a:moveTo>
                      <a:pt x="395" y="397"/>
                    </a:moveTo>
                    <a:lnTo>
                      <a:pt x="395" y="397"/>
                    </a:lnTo>
                    <a:lnTo>
                      <a:pt x="395" y="397"/>
                    </a:lnTo>
                    <a:lnTo>
                      <a:pt x="392" y="395"/>
                    </a:lnTo>
                    <a:lnTo>
                      <a:pt x="390" y="395"/>
                    </a:lnTo>
                    <a:lnTo>
                      <a:pt x="390" y="393"/>
                    </a:lnTo>
                    <a:lnTo>
                      <a:pt x="390" y="390"/>
                    </a:lnTo>
                    <a:lnTo>
                      <a:pt x="390" y="390"/>
                    </a:lnTo>
                    <a:lnTo>
                      <a:pt x="390" y="390"/>
                    </a:lnTo>
                    <a:lnTo>
                      <a:pt x="390" y="390"/>
                    </a:lnTo>
                    <a:lnTo>
                      <a:pt x="387" y="390"/>
                    </a:lnTo>
                    <a:lnTo>
                      <a:pt x="385" y="390"/>
                    </a:lnTo>
                    <a:lnTo>
                      <a:pt x="385" y="390"/>
                    </a:lnTo>
                    <a:lnTo>
                      <a:pt x="385" y="388"/>
                    </a:lnTo>
                    <a:lnTo>
                      <a:pt x="385" y="388"/>
                    </a:lnTo>
                    <a:lnTo>
                      <a:pt x="385" y="386"/>
                    </a:lnTo>
                    <a:lnTo>
                      <a:pt x="385" y="388"/>
                    </a:lnTo>
                    <a:lnTo>
                      <a:pt x="385" y="388"/>
                    </a:lnTo>
                    <a:lnTo>
                      <a:pt x="385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3" y="386"/>
                    </a:lnTo>
                    <a:lnTo>
                      <a:pt x="380" y="386"/>
                    </a:lnTo>
                    <a:lnTo>
                      <a:pt x="380" y="386"/>
                    </a:lnTo>
                    <a:lnTo>
                      <a:pt x="380" y="386"/>
                    </a:lnTo>
                    <a:lnTo>
                      <a:pt x="380" y="386"/>
                    </a:lnTo>
                    <a:lnTo>
                      <a:pt x="380" y="386"/>
                    </a:lnTo>
                    <a:lnTo>
                      <a:pt x="376" y="381"/>
                    </a:lnTo>
                    <a:lnTo>
                      <a:pt x="376" y="381"/>
                    </a:lnTo>
                    <a:lnTo>
                      <a:pt x="373" y="378"/>
                    </a:lnTo>
                    <a:lnTo>
                      <a:pt x="373" y="378"/>
                    </a:lnTo>
                    <a:lnTo>
                      <a:pt x="373" y="378"/>
                    </a:lnTo>
                    <a:lnTo>
                      <a:pt x="373" y="376"/>
                    </a:lnTo>
                    <a:lnTo>
                      <a:pt x="373" y="376"/>
                    </a:lnTo>
                    <a:lnTo>
                      <a:pt x="371" y="374"/>
                    </a:lnTo>
                    <a:lnTo>
                      <a:pt x="371" y="374"/>
                    </a:lnTo>
                    <a:lnTo>
                      <a:pt x="369" y="371"/>
                    </a:lnTo>
                    <a:lnTo>
                      <a:pt x="369" y="371"/>
                    </a:lnTo>
                    <a:lnTo>
                      <a:pt x="369" y="369"/>
                    </a:lnTo>
                    <a:lnTo>
                      <a:pt x="369" y="367"/>
                    </a:lnTo>
                    <a:lnTo>
                      <a:pt x="371" y="367"/>
                    </a:lnTo>
                    <a:lnTo>
                      <a:pt x="371" y="367"/>
                    </a:lnTo>
                    <a:lnTo>
                      <a:pt x="371" y="367"/>
                    </a:lnTo>
                    <a:lnTo>
                      <a:pt x="371" y="367"/>
                    </a:lnTo>
                    <a:lnTo>
                      <a:pt x="371" y="367"/>
                    </a:lnTo>
                    <a:lnTo>
                      <a:pt x="373" y="367"/>
                    </a:lnTo>
                    <a:lnTo>
                      <a:pt x="376" y="364"/>
                    </a:lnTo>
                    <a:lnTo>
                      <a:pt x="378" y="364"/>
                    </a:lnTo>
                    <a:lnTo>
                      <a:pt x="378" y="364"/>
                    </a:lnTo>
                    <a:lnTo>
                      <a:pt x="380" y="364"/>
                    </a:lnTo>
                    <a:lnTo>
                      <a:pt x="380" y="362"/>
                    </a:lnTo>
                    <a:lnTo>
                      <a:pt x="383" y="359"/>
                    </a:lnTo>
                    <a:lnTo>
                      <a:pt x="383" y="359"/>
                    </a:lnTo>
                    <a:lnTo>
                      <a:pt x="383" y="357"/>
                    </a:lnTo>
                    <a:lnTo>
                      <a:pt x="383" y="357"/>
                    </a:lnTo>
                    <a:lnTo>
                      <a:pt x="383" y="357"/>
                    </a:lnTo>
                    <a:lnTo>
                      <a:pt x="383" y="357"/>
                    </a:lnTo>
                    <a:lnTo>
                      <a:pt x="383" y="355"/>
                    </a:lnTo>
                    <a:lnTo>
                      <a:pt x="383" y="355"/>
                    </a:lnTo>
                    <a:lnTo>
                      <a:pt x="383" y="355"/>
                    </a:lnTo>
                    <a:lnTo>
                      <a:pt x="383" y="355"/>
                    </a:lnTo>
                    <a:lnTo>
                      <a:pt x="383" y="355"/>
                    </a:lnTo>
                    <a:lnTo>
                      <a:pt x="378" y="355"/>
                    </a:lnTo>
                    <a:lnTo>
                      <a:pt x="378" y="355"/>
                    </a:lnTo>
                    <a:lnTo>
                      <a:pt x="376" y="355"/>
                    </a:lnTo>
                    <a:lnTo>
                      <a:pt x="376" y="355"/>
                    </a:lnTo>
                    <a:lnTo>
                      <a:pt x="373" y="352"/>
                    </a:lnTo>
                    <a:lnTo>
                      <a:pt x="371" y="350"/>
                    </a:lnTo>
                    <a:lnTo>
                      <a:pt x="371" y="350"/>
                    </a:lnTo>
                    <a:lnTo>
                      <a:pt x="371" y="350"/>
                    </a:lnTo>
                    <a:lnTo>
                      <a:pt x="369" y="350"/>
                    </a:lnTo>
                    <a:lnTo>
                      <a:pt x="369" y="350"/>
                    </a:lnTo>
                    <a:lnTo>
                      <a:pt x="369" y="350"/>
                    </a:lnTo>
                    <a:lnTo>
                      <a:pt x="366" y="348"/>
                    </a:lnTo>
                    <a:lnTo>
                      <a:pt x="366" y="348"/>
                    </a:lnTo>
                    <a:lnTo>
                      <a:pt x="366" y="348"/>
                    </a:lnTo>
                    <a:lnTo>
                      <a:pt x="366" y="345"/>
                    </a:lnTo>
                    <a:lnTo>
                      <a:pt x="366" y="345"/>
                    </a:lnTo>
                    <a:lnTo>
                      <a:pt x="364" y="343"/>
                    </a:lnTo>
                    <a:lnTo>
                      <a:pt x="364" y="343"/>
                    </a:lnTo>
                    <a:lnTo>
                      <a:pt x="364" y="343"/>
                    </a:lnTo>
                    <a:lnTo>
                      <a:pt x="364" y="343"/>
                    </a:lnTo>
                    <a:lnTo>
                      <a:pt x="361" y="343"/>
                    </a:lnTo>
                    <a:lnTo>
                      <a:pt x="359" y="343"/>
                    </a:lnTo>
                    <a:lnTo>
                      <a:pt x="359" y="343"/>
                    </a:lnTo>
                    <a:lnTo>
                      <a:pt x="359" y="343"/>
                    </a:lnTo>
                    <a:lnTo>
                      <a:pt x="357" y="343"/>
                    </a:lnTo>
                    <a:lnTo>
                      <a:pt x="357" y="341"/>
                    </a:lnTo>
                    <a:lnTo>
                      <a:pt x="357" y="341"/>
                    </a:lnTo>
                    <a:lnTo>
                      <a:pt x="357" y="341"/>
                    </a:lnTo>
                    <a:lnTo>
                      <a:pt x="357" y="338"/>
                    </a:lnTo>
                    <a:lnTo>
                      <a:pt x="354" y="338"/>
                    </a:lnTo>
                    <a:lnTo>
                      <a:pt x="354" y="338"/>
                    </a:lnTo>
                    <a:lnTo>
                      <a:pt x="354" y="336"/>
                    </a:lnTo>
                    <a:lnTo>
                      <a:pt x="354" y="336"/>
                    </a:lnTo>
                    <a:lnTo>
                      <a:pt x="354" y="336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54" y="333"/>
                    </a:lnTo>
                    <a:lnTo>
                      <a:pt x="352" y="331"/>
                    </a:lnTo>
                    <a:lnTo>
                      <a:pt x="352" y="331"/>
                    </a:lnTo>
                    <a:lnTo>
                      <a:pt x="352" y="331"/>
                    </a:lnTo>
                    <a:lnTo>
                      <a:pt x="350" y="331"/>
                    </a:lnTo>
                    <a:lnTo>
                      <a:pt x="350" y="333"/>
                    </a:lnTo>
                    <a:lnTo>
                      <a:pt x="350" y="333"/>
                    </a:lnTo>
                    <a:lnTo>
                      <a:pt x="347" y="333"/>
                    </a:lnTo>
                    <a:lnTo>
                      <a:pt x="347" y="336"/>
                    </a:lnTo>
                    <a:lnTo>
                      <a:pt x="347" y="336"/>
                    </a:lnTo>
                    <a:lnTo>
                      <a:pt x="347" y="336"/>
                    </a:lnTo>
                    <a:lnTo>
                      <a:pt x="347" y="336"/>
                    </a:lnTo>
                    <a:lnTo>
                      <a:pt x="347" y="336"/>
                    </a:lnTo>
                    <a:lnTo>
                      <a:pt x="347" y="336"/>
                    </a:lnTo>
                    <a:lnTo>
                      <a:pt x="345" y="336"/>
                    </a:lnTo>
                    <a:lnTo>
                      <a:pt x="345" y="336"/>
                    </a:lnTo>
                    <a:lnTo>
                      <a:pt x="345" y="336"/>
                    </a:lnTo>
                    <a:lnTo>
                      <a:pt x="345" y="336"/>
                    </a:lnTo>
                    <a:lnTo>
                      <a:pt x="343" y="336"/>
                    </a:lnTo>
                    <a:lnTo>
                      <a:pt x="343" y="333"/>
                    </a:lnTo>
                    <a:lnTo>
                      <a:pt x="343" y="331"/>
                    </a:lnTo>
                    <a:lnTo>
                      <a:pt x="340" y="331"/>
                    </a:lnTo>
                    <a:lnTo>
                      <a:pt x="343" y="329"/>
                    </a:lnTo>
                    <a:lnTo>
                      <a:pt x="343" y="326"/>
                    </a:lnTo>
                    <a:lnTo>
                      <a:pt x="340" y="326"/>
                    </a:lnTo>
                    <a:lnTo>
                      <a:pt x="340" y="326"/>
                    </a:lnTo>
                    <a:lnTo>
                      <a:pt x="338" y="326"/>
                    </a:lnTo>
                    <a:lnTo>
                      <a:pt x="338" y="326"/>
                    </a:lnTo>
                    <a:lnTo>
                      <a:pt x="338" y="324"/>
                    </a:lnTo>
                    <a:lnTo>
                      <a:pt x="335" y="324"/>
                    </a:lnTo>
                    <a:lnTo>
                      <a:pt x="335" y="322"/>
                    </a:lnTo>
                    <a:lnTo>
                      <a:pt x="335" y="307"/>
                    </a:lnTo>
                    <a:lnTo>
                      <a:pt x="335" y="305"/>
                    </a:lnTo>
                    <a:lnTo>
                      <a:pt x="335" y="305"/>
                    </a:lnTo>
                    <a:lnTo>
                      <a:pt x="333" y="307"/>
                    </a:lnTo>
                    <a:lnTo>
                      <a:pt x="333" y="305"/>
                    </a:lnTo>
                    <a:lnTo>
                      <a:pt x="331" y="305"/>
                    </a:lnTo>
                    <a:lnTo>
                      <a:pt x="331" y="305"/>
                    </a:lnTo>
                    <a:lnTo>
                      <a:pt x="331" y="305"/>
                    </a:lnTo>
                    <a:lnTo>
                      <a:pt x="328" y="305"/>
                    </a:lnTo>
                    <a:lnTo>
                      <a:pt x="328" y="305"/>
                    </a:lnTo>
                    <a:lnTo>
                      <a:pt x="328" y="305"/>
                    </a:lnTo>
                    <a:lnTo>
                      <a:pt x="328" y="303"/>
                    </a:lnTo>
                    <a:lnTo>
                      <a:pt x="328" y="303"/>
                    </a:lnTo>
                    <a:lnTo>
                      <a:pt x="328" y="303"/>
                    </a:lnTo>
                    <a:lnTo>
                      <a:pt x="328" y="300"/>
                    </a:lnTo>
                    <a:lnTo>
                      <a:pt x="328" y="300"/>
                    </a:lnTo>
                    <a:lnTo>
                      <a:pt x="328" y="300"/>
                    </a:lnTo>
                    <a:lnTo>
                      <a:pt x="326" y="298"/>
                    </a:lnTo>
                    <a:lnTo>
                      <a:pt x="324" y="296"/>
                    </a:lnTo>
                    <a:lnTo>
                      <a:pt x="324" y="293"/>
                    </a:lnTo>
                    <a:lnTo>
                      <a:pt x="324" y="293"/>
                    </a:lnTo>
                    <a:lnTo>
                      <a:pt x="324" y="293"/>
                    </a:lnTo>
                    <a:lnTo>
                      <a:pt x="324" y="293"/>
                    </a:lnTo>
                    <a:lnTo>
                      <a:pt x="324" y="291"/>
                    </a:lnTo>
                    <a:lnTo>
                      <a:pt x="324" y="291"/>
                    </a:lnTo>
                    <a:lnTo>
                      <a:pt x="324" y="291"/>
                    </a:lnTo>
                    <a:lnTo>
                      <a:pt x="324" y="291"/>
                    </a:lnTo>
                    <a:lnTo>
                      <a:pt x="324" y="288"/>
                    </a:lnTo>
                    <a:lnTo>
                      <a:pt x="324" y="288"/>
                    </a:lnTo>
                    <a:lnTo>
                      <a:pt x="321" y="288"/>
                    </a:lnTo>
                    <a:lnTo>
                      <a:pt x="321" y="288"/>
                    </a:lnTo>
                    <a:lnTo>
                      <a:pt x="321" y="288"/>
                    </a:lnTo>
                    <a:lnTo>
                      <a:pt x="321" y="288"/>
                    </a:lnTo>
                    <a:lnTo>
                      <a:pt x="321" y="291"/>
                    </a:lnTo>
                    <a:lnTo>
                      <a:pt x="321" y="291"/>
                    </a:lnTo>
                    <a:lnTo>
                      <a:pt x="319" y="291"/>
                    </a:lnTo>
                    <a:lnTo>
                      <a:pt x="319" y="291"/>
                    </a:lnTo>
                    <a:lnTo>
                      <a:pt x="317" y="291"/>
                    </a:lnTo>
                    <a:lnTo>
                      <a:pt x="309" y="284"/>
                    </a:lnTo>
                    <a:lnTo>
                      <a:pt x="305" y="277"/>
                    </a:lnTo>
                    <a:lnTo>
                      <a:pt x="305" y="277"/>
                    </a:lnTo>
                    <a:lnTo>
                      <a:pt x="302" y="277"/>
                    </a:lnTo>
                    <a:lnTo>
                      <a:pt x="300" y="272"/>
                    </a:lnTo>
                    <a:lnTo>
                      <a:pt x="298" y="270"/>
                    </a:lnTo>
                    <a:lnTo>
                      <a:pt x="298" y="270"/>
                    </a:lnTo>
                    <a:lnTo>
                      <a:pt x="293" y="267"/>
                    </a:lnTo>
                    <a:lnTo>
                      <a:pt x="293" y="267"/>
                    </a:lnTo>
                    <a:lnTo>
                      <a:pt x="293" y="267"/>
                    </a:lnTo>
                    <a:lnTo>
                      <a:pt x="293" y="265"/>
                    </a:lnTo>
                    <a:lnTo>
                      <a:pt x="293" y="265"/>
                    </a:lnTo>
                    <a:lnTo>
                      <a:pt x="291" y="262"/>
                    </a:lnTo>
                    <a:lnTo>
                      <a:pt x="288" y="260"/>
                    </a:lnTo>
                    <a:lnTo>
                      <a:pt x="288" y="258"/>
                    </a:lnTo>
                    <a:lnTo>
                      <a:pt x="286" y="255"/>
                    </a:lnTo>
                    <a:lnTo>
                      <a:pt x="288" y="253"/>
                    </a:lnTo>
                    <a:lnTo>
                      <a:pt x="288" y="251"/>
                    </a:lnTo>
                    <a:lnTo>
                      <a:pt x="286" y="251"/>
                    </a:lnTo>
                    <a:lnTo>
                      <a:pt x="286" y="251"/>
                    </a:lnTo>
                    <a:lnTo>
                      <a:pt x="286" y="251"/>
                    </a:lnTo>
                    <a:lnTo>
                      <a:pt x="286" y="248"/>
                    </a:lnTo>
                    <a:lnTo>
                      <a:pt x="286" y="248"/>
                    </a:lnTo>
                    <a:lnTo>
                      <a:pt x="283" y="248"/>
                    </a:lnTo>
                    <a:lnTo>
                      <a:pt x="283" y="246"/>
                    </a:lnTo>
                    <a:lnTo>
                      <a:pt x="283" y="246"/>
                    </a:lnTo>
                    <a:lnTo>
                      <a:pt x="283" y="246"/>
                    </a:lnTo>
                    <a:lnTo>
                      <a:pt x="283" y="246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4"/>
                    </a:lnTo>
                    <a:lnTo>
                      <a:pt x="281" y="241"/>
                    </a:lnTo>
                    <a:lnTo>
                      <a:pt x="281" y="241"/>
                    </a:lnTo>
                    <a:lnTo>
                      <a:pt x="281" y="241"/>
                    </a:lnTo>
                    <a:lnTo>
                      <a:pt x="279" y="239"/>
                    </a:lnTo>
                    <a:lnTo>
                      <a:pt x="279" y="239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76" y="241"/>
                    </a:lnTo>
                    <a:lnTo>
                      <a:pt x="276" y="241"/>
                    </a:lnTo>
                    <a:lnTo>
                      <a:pt x="274" y="241"/>
                    </a:lnTo>
                    <a:lnTo>
                      <a:pt x="274" y="241"/>
                    </a:lnTo>
                    <a:lnTo>
                      <a:pt x="274" y="241"/>
                    </a:lnTo>
                    <a:lnTo>
                      <a:pt x="274" y="241"/>
                    </a:lnTo>
                    <a:lnTo>
                      <a:pt x="274" y="241"/>
                    </a:lnTo>
                    <a:lnTo>
                      <a:pt x="272" y="241"/>
                    </a:lnTo>
                    <a:lnTo>
                      <a:pt x="272" y="241"/>
                    </a:lnTo>
                    <a:lnTo>
                      <a:pt x="272" y="239"/>
                    </a:lnTo>
                    <a:lnTo>
                      <a:pt x="272" y="239"/>
                    </a:lnTo>
                    <a:lnTo>
                      <a:pt x="272" y="236"/>
                    </a:lnTo>
                    <a:lnTo>
                      <a:pt x="272" y="236"/>
                    </a:lnTo>
                    <a:lnTo>
                      <a:pt x="272" y="236"/>
                    </a:lnTo>
                    <a:lnTo>
                      <a:pt x="272" y="236"/>
                    </a:lnTo>
                    <a:lnTo>
                      <a:pt x="269" y="236"/>
                    </a:lnTo>
                    <a:lnTo>
                      <a:pt x="269" y="236"/>
                    </a:lnTo>
                    <a:lnTo>
                      <a:pt x="269" y="236"/>
                    </a:lnTo>
                    <a:lnTo>
                      <a:pt x="267" y="236"/>
                    </a:lnTo>
                    <a:lnTo>
                      <a:pt x="267" y="236"/>
                    </a:lnTo>
                    <a:lnTo>
                      <a:pt x="267" y="234"/>
                    </a:lnTo>
                    <a:lnTo>
                      <a:pt x="267" y="234"/>
                    </a:lnTo>
                    <a:lnTo>
                      <a:pt x="264" y="234"/>
                    </a:lnTo>
                    <a:lnTo>
                      <a:pt x="264" y="232"/>
                    </a:lnTo>
                    <a:lnTo>
                      <a:pt x="264" y="232"/>
                    </a:lnTo>
                    <a:lnTo>
                      <a:pt x="264" y="232"/>
                    </a:lnTo>
                    <a:lnTo>
                      <a:pt x="264" y="229"/>
                    </a:lnTo>
                    <a:lnTo>
                      <a:pt x="262" y="229"/>
                    </a:lnTo>
                    <a:lnTo>
                      <a:pt x="262" y="227"/>
                    </a:lnTo>
                    <a:lnTo>
                      <a:pt x="260" y="227"/>
                    </a:lnTo>
                    <a:lnTo>
                      <a:pt x="260" y="225"/>
                    </a:lnTo>
                    <a:lnTo>
                      <a:pt x="260" y="222"/>
                    </a:lnTo>
                    <a:lnTo>
                      <a:pt x="260" y="220"/>
                    </a:lnTo>
                    <a:lnTo>
                      <a:pt x="262" y="217"/>
                    </a:lnTo>
                    <a:lnTo>
                      <a:pt x="262" y="217"/>
                    </a:lnTo>
                    <a:lnTo>
                      <a:pt x="262" y="217"/>
                    </a:lnTo>
                    <a:lnTo>
                      <a:pt x="264" y="217"/>
                    </a:lnTo>
                    <a:lnTo>
                      <a:pt x="264" y="217"/>
                    </a:lnTo>
                    <a:lnTo>
                      <a:pt x="264" y="215"/>
                    </a:lnTo>
                    <a:lnTo>
                      <a:pt x="264" y="215"/>
                    </a:lnTo>
                    <a:lnTo>
                      <a:pt x="264" y="215"/>
                    </a:lnTo>
                    <a:lnTo>
                      <a:pt x="262" y="215"/>
                    </a:lnTo>
                    <a:lnTo>
                      <a:pt x="262" y="213"/>
                    </a:lnTo>
                    <a:lnTo>
                      <a:pt x="260" y="210"/>
                    </a:lnTo>
                    <a:lnTo>
                      <a:pt x="260" y="213"/>
                    </a:lnTo>
                    <a:lnTo>
                      <a:pt x="260" y="213"/>
                    </a:lnTo>
                    <a:lnTo>
                      <a:pt x="260" y="213"/>
                    </a:lnTo>
                    <a:lnTo>
                      <a:pt x="257" y="210"/>
                    </a:lnTo>
                    <a:lnTo>
                      <a:pt x="255" y="210"/>
                    </a:lnTo>
                    <a:lnTo>
                      <a:pt x="255" y="210"/>
                    </a:lnTo>
                    <a:lnTo>
                      <a:pt x="253" y="210"/>
                    </a:lnTo>
                    <a:lnTo>
                      <a:pt x="253" y="210"/>
                    </a:lnTo>
                    <a:lnTo>
                      <a:pt x="250" y="210"/>
                    </a:lnTo>
                    <a:lnTo>
                      <a:pt x="250" y="208"/>
                    </a:lnTo>
                    <a:lnTo>
                      <a:pt x="250" y="208"/>
                    </a:lnTo>
                    <a:lnTo>
                      <a:pt x="248" y="208"/>
                    </a:lnTo>
                    <a:lnTo>
                      <a:pt x="246" y="208"/>
                    </a:lnTo>
                    <a:lnTo>
                      <a:pt x="246" y="208"/>
                    </a:lnTo>
                    <a:lnTo>
                      <a:pt x="243" y="208"/>
                    </a:lnTo>
                    <a:lnTo>
                      <a:pt x="241" y="206"/>
                    </a:lnTo>
                    <a:lnTo>
                      <a:pt x="241" y="206"/>
                    </a:lnTo>
                    <a:lnTo>
                      <a:pt x="241" y="206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36" y="203"/>
                    </a:lnTo>
                    <a:lnTo>
                      <a:pt x="236" y="203"/>
                    </a:lnTo>
                    <a:lnTo>
                      <a:pt x="234" y="203"/>
                    </a:lnTo>
                    <a:lnTo>
                      <a:pt x="234" y="201"/>
                    </a:lnTo>
                    <a:lnTo>
                      <a:pt x="231" y="201"/>
                    </a:lnTo>
                    <a:lnTo>
                      <a:pt x="231" y="201"/>
                    </a:lnTo>
                    <a:lnTo>
                      <a:pt x="229" y="199"/>
                    </a:lnTo>
                    <a:lnTo>
                      <a:pt x="229" y="196"/>
                    </a:lnTo>
                    <a:lnTo>
                      <a:pt x="229" y="196"/>
                    </a:lnTo>
                    <a:lnTo>
                      <a:pt x="227" y="196"/>
                    </a:lnTo>
                    <a:lnTo>
                      <a:pt x="227" y="196"/>
                    </a:lnTo>
                    <a:lnTo>
                      <a:pt x="224" y="196"/>
                    </a:lnTo>
                    <a:lnTo>
                      <a:pt x="224" y="196"/>
                    </a:lnTo>
                    <a:lnTo>
                      <a:pt x="222" y="194"/>
                    </a:lnTo>
                    <a:lnTo>
                      <a:pt x="222" y="191"/>
                    </a:lnTo>
                    <a:lnTo>
                      <a:pt x="222" y="191"/>
                    </a:lnTo>
                    <a:lnTo>
                      <a:pt x="220" y="191"/>
                    </a:lnTo>
                    <a:lnTo>
                      <a:pt x="220" y="191"/>
                    </a:lnTo>
                    <a:lnTo>
                      <a:pt x="217" y="191"/>
                    </a:lnTo>
                    <a:lnTo>
                      <a:pt x="217" y="189"/>
                    </a:lnTo>
                    <a:lnTo>
                      <a:pt x="217" y="189"/>
                    </a:lnTo>
                    <a:lnTo>
                      <a:pt x="217" y="189"/>
                    </a:lnTo>
                    <a:lnTo>
                      <a:pt x="215" y="189"/>
                    </a:lnTo>
                    <a:lnTo>
                      <a:pt x="215" y="189"/>
                    </a:lnTo>
                    <a:lnTo>
                      <a:pt x="215" y="189"/>
                    </a:lnTo>
                    <a:lnTo>
                      <a:pt x="215" y="189"/>
                    </a:lnTo>
                    <a:lnTo>
                      <a:pt x="212" y="187"/>
                    </a:lnTo>
                    <a:lnTo>
                      <a:pt x="212" y="187"/>
                    </a:lnTo>
                    <a:lnTo>
                      <a:pt x="210" y="184"/>
                    </a:lnTo>
                    <a:lnTo>
                      <a:pt x="205" y="182"/>
                    </a:lnTo>
                    <a:lnTo>
                      <a:pt x="203" y="182"/>
                    </a:lnTo>
                    <a:lnTo>
                      <a:pt x="203" y="182"/>
                    </a:lnTo>
                    <a:lnTo>
                      <a:pt x="203" y="182"/>
                    </a:lnTo>
                    <a:lnTo>
                      <a:pt x="201" y="182"/>
                    </a:lnTo>
                    <a:lnTo>
                      <a:pt x="201" y="182"/>
                    </a:lnTo>
                    <a:lnTo>
                      <a:pt x="198" y="182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196" y="177"/>
                    </a:lnTo>
                    <a:lnTo>
                      <a:pt x="196" y="177"/>
                    </a:lnTo>
                    <a:lnTo>
                      <a:pt x="198" y="177"/>
                    </a:lnTo>
                    <a:lnTo>
                      <a:pt x="198" y="175"/>
                    </a:lnTo>
                    <a:lnTo>
                      <a:pt x="201" y="175"/>
                    </a:lnTo>
                    <a:lnTo>
                      <a:pt x="201" y="173"/>
                    </a:lnTo>
                    <a:lnTo>
                      <a:pt x="203" y="173"/>
                    </a:lnTo>
                    <a:lnTo>
                      <a:pt x="203" y="173"/>
                    </a:lnTo>
                    <a:lnTo>
                      <a:pt x="205" y="173"/>
                    </a:lnTo>
                    <a:lnTo>
                      <a:pt x="205" y="173"/>
                    </a:lnTo>
                    <a:lnTo>
                      <a:pt x="205" y="173"/>
                    </a:lnTo>
                    <a:lnTo>
                      <a:pt x="205" y="173"/>
                    </a:lnTo>
                    <a:lnTo>
                      <a:pt x="205" y="173"/>
                    </a:lnTo>
                    <a:lnTo>
                      <a:pt x="205" y="170"/>
                    </a:lnTo>
                    <a:lnTo>
                      <a:pt x="205" y="170"/>
                    </a:lnTo>
                    <a:lnTo>
                      <a:pt x="205" y="170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8"/>
                    </a:lnTo>
                    <a:lnTo>
                      <a:pt x="208" y="165"/>
                    </a:lnTo>
                    <a:lnTo>
                      <a:pt x="208" y="165"/>
                    </a:lnTo>
                    <a:lnTo>
                      <a:pt x="208" y="165"/>
                    </a:lnTo>
                    <a:lnTo>
                      <a:pt x="205" y="163"/>
                    </a:lnTo>
                    <a:lnTo>
                      <a:pt x="205" y="163"/>
                    </a:lnTo>
                    <a:lnTo>
                      <a:pt x="203" y="163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5" y="158"/>
                    </a:lnTo>
                    <a:lnTo>
                      <a:pt x="208" y="158"/>
                    </a:lnTo>
                    <a:lnTo>
                      <a:pt x="208" y="158"/>
                    </a:lnTo>
                    <a:lnTo>
                      <a:pt x="210" y="158"/>
                    </a:lnTo>
                    <a:lnTo>
                      <a:pt x="210" y="158"/>
                    </a:lnTo>
                    <a:lnTo>
                      <a:pt x="210" y="158"/>
                    </a:lnTo>
                    <a:lnTo>
                      <a:pt x="210" y="158"/>
                    </a:lnTo>
                    <a:lnTo>
                      <a:pt x="210" y="158"/>
                    </a:lnTo>
                    <a:lnTo>
                      <a:pt x="212" y="158"/>
                    </a:lnTo>
                    <a:lnTo>
                      <a:pt x="215" y="156"/>
                    </a:lnTo>
                    <a:lnTo>
                      <a:pt x="215" y="156"/>
                    </a:lnTo>
                    <a:lnTo>
                      <a:pt x="215" y="156"/>
                    </a:lnTo>
                    <a:lnTo>
                      <a:pt x="217" y="158"/>
                    </a:lnTo>
                    <a:lnTo>
                      <a:pt x="220" y="158"/>
                    </a:lnTo>
                    <a:lnTo>
                      <a:pt x="222" y="158"/>
                    </a:lnTo>
                    <a:lnTo>
                      <a:pt x="222" y="158"/>
                    </a:lnTo>
                    <a:lnTo>
                      <a:pt x="222" y="158"/>
                    </a:lnTo>
                    <a:lnTo>
                      <a:pt x="224" y="158"/>
                    </a:lnTo>
                    <a:lnTo>
                      <a:pt x="224" y="158"/>
                    </a:lnTo>
                    <a:lnTo>
                      <a:pt x="224" y="158"/>
                    </a:lnTo>
                    <a:lnTo>
                      <a:pt x="224" y="158"/>
                    </a:lnTo>
                    <a:lnTo>
                      <a:pt x="227" y="161"/>
                    </a:lnTo>
                    <a:lnTo>
                      <a:pt x="229" y="161"/>
                    </a:lnTo>
                    <a:lnTo>
                      <a:pt x="231" y="163"/>
                    </a:lnTo>
                    <a:lnTo>
                      <a:pt x="231" y="163"/>
                    </a:lnTo>
                    <a:lnTo>
                      <a:pt x="231" y="161"/>
                    </a:lnTo>
                    <a:lnTo>
                      <a:pt x="234" y="161"/>
                    </a:lnTo>
                    <a:lnTo>
                      <a:pt x="234" y="161"/>
                    </a:lnTo>
                    <a:lnTo>
                      <a:pt x="234" y="161"/>
                    </a:lnTo>
                    <a:lnTo>
                      <a:pt x="234" y="161"/>
                    </a:lnTo>
                    <a:lnTo>
                      <a:pt x="236" y="161"/>
                    </a:lnTo>
                    <a:lnTo>
                      <a:pt x="236" y="161"/>
                    </a:lnTo>
                    <a:lnTo>
                      <a:pt x="238" y="156"/>
                    </a:lnTo>
                    <a:lnTo>
                      <a:pt x="238" y="156"/>
                    </a:lnTo>
                    <a:lnTo>
                      <a:pt x="238" y="156"/>
                    </a:lnTo>
                    <a:lnTo>
                      <a:pt x="238" y="154"/>
                    </a:lnTo>
                    <a:lnTo>
                      <a:pt x="241" y="154"/>
                    </a:lnTo>
                    <a:lnTo>
                      <a:pt x="241" y="154"/>
                    </a:lnTo>
                    <a:lnTo>
                      <a:pt x="241" y="154"/>
                    </a:lnTo>
                    <a:lnTo>
                      <a:pt x="243" y="154"/>
                    </a:lnTo>
                    <a:lnTo>
                      <a:pt x="243" y="151"/>
                    </a:lnTo>
                    <a:lnTo>
                      <a:pt x="246" y="151"/>
                    </a:lnTo>
                    <a:lnTo>
                      <a:pt x="246" y="149"/>
                    </a:lnTo>
                    <a:lnTo>
                      <a:pt x="246" y="149"/>
                    </a:lnTo>
                    <a:lnTo>
                      <a:pt x="246" y="149"/>
                    </a:lnTo>
                    <a:lnTo>
                      <a:pt x="246" y="149"/>
                    </a:lnTo>
                    <a:lnTo>
                      <a:pt x="246" y="146"/>
                    </a:lnTo>
                    <a:lnTo>
                      <a:pt x="243" y="146"/>
                    </a:lnTo>
                    <a:lnTo>
                      <a:pt x="243" y="146"/>
                    </a:lnTo>
                    <a:lnTo>
                      <a:pt x="243" y="146"/>
                    </a:lnTo>
                    <a:lnTo>
                      <a:pt x="243" y="144"/>
                    </a:lnTo>
                    <a:lnTo>
                      <a:pt x="248" y="144"/>
                    </a:lnTo>
                    <a:lnTo>
                      <a:pt x="248" y="142"/>
                    </a:lnTo>
                    <a:lnTo>
                      <a:pt x="248" y="142"/>
                    </a:lnTo>
                    <a:lnTo>
                      <a:pt x="248" y="142"/>
                    </a:lnTo>
                    <a:lnTo>
                      <a:pt x="248" y="142"/>
                    </a:lnTo>
                    <a:lnTo>
                      <a:pt x="250" y="142"/>
                    </a:lnTo>
                    <a:lnTo>
                      <a:pt x="250" y="142"/>
                    </a:lnTo>
                    <a:lnTo>
                      <a:pt x="253" y="142"/>
                    </a:lnTo>
                    <a:lnTo>
                      <a:pt x="253" y="139"/>
                    </a:lnTo>
                    <a:lnTo>
                      <a:pt x="253" y="139"/>
                    </a:lnTo>
                    <a:lnTo>
                      <a:pt x="253" y="139"/>
                    </a:lnTo>
                    <a:lnTo>
                      <a:pt x="253" y="139"/>
                    </a:lnTo>
                    <a:lnTo>
                      <a:pt x="253" y="137"/>
                    </a:lnTo>
                    <a:lnTo>
                      <a:pt x="253" y="137"/>
                    </a:lnTo>
                    <a:lnTo>
                      <a:pt x="253" y="137"/>
                    </a:lnTo>
                    <a:lnTo>
                      <a:pt x="253" y="137"/>
                    </a:lnTo>
                    <a:lnTo>
                      <a:pt x="253" y="137"/>
                    </a:lnTo>
                    <a:lnTo>
                      <a:pt x="253" y="137"/>
                    </a:lnTo>
                    <a:lnTo>
                      <a:pt x="253" y="135"/>
                    </a:lnTo>
                    <a:lnTo>
                      <a:pt x="253" y="135"/>
                    </a:lnTo>
                    <a:lnTo>
                      <a:pt x="250" y="135"/>
                    </a:lnTo>
                    <a:lnTo>
                      <a:pt x="250" y="132"/>
                    </a:lnTo>
                    <a:lnTo>
                      <a:pt x="250" y="132"/>
                    </a:lnTo>
                    <a:lnTo>
                      <a:pt x="250" y="130"/>
                    </a:lnTo>
                    <a:lnTo>
                      <a:pt x="250" y="130"/>
                    </a:lnTo>
                    <a:lnTo>
                      <a:pt x="246" y="128"/>
                    </a:lnTo>
                    <a:lnTo>
                      <a:pt x="243" y="128"/>
                    </a:lnTo>
                    <a:lnTo>
                      <a:pt x="241" y="128"/>
                    </a:lnTo>
                    <a:lnTo>
                      <a:pt x="238" y="130"/>
                    </a:lnTo>
                    <a:lnTo>
                      <a:pt x="238" y="128"/>
                    </a:lnTo>
                    <a:lnTo>
                      <a:pt x="238" y="128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38" y="123"/>
                    </a:lnTo>
                    <a:lnTo>
                      <a:pt x="238" y="123"/>
                    </a:lnTo>
                    <a:lnTo>
                      <a:pt x="238" y="123"/>
                    </a:lnTo>
                    <a:lnTo>
                      <a:pt x="238" y="123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36" y="120"/>
                    </a:lnTo>
                    <a:lnTo>
                      <a:pt x="236" y="118"/>
                    </a:lnTo>
                    <a:lnTo>
                      <a:pt x="234" y="118"/>
                    </a:lnTo>
                    <a:lnTo>
                      <a:pt x="234" y="118"/>
                    </a:lnTo>
                    <a:lnTo>
                      <a:pt x="227" y="118"/>
                    </a:lnTo>
                    <a:lnTo>
                      <a:pt x="224" y="116"/>
                    </a:lnTo>
                    <a:lnTo>
                      <a:pt x="222" y="116"/>
                    </a:lnTo>
                    <a:lnTo>
                      <a:pt x="222" y="113"/>
                    </a:lnTo>
                    <a:lnTo>
                      <a:pt x="224" y="113"/>
                    </a:lnTo>
                    <a:lnTo>
                      <a:pt x="224" y="113"/>
                    </a:lnTo>
                    <a:lnTo>
                      <a:pt x="227" y="111"/>
                    </a:lnTo>
                    <a:lnTo>
                      <a:pt x="227" y="111"/>
                    </a:lnTo>
                    <a:lnTo>
                      <a:pt x="229" y="111"/>
                    </a:lnTo>
                    <a:lnTo>
                      <a:pt x="231" y="111"/>
                    </a:lnTo>
                    <a:lnTo>
                      <a:pt x="231" y="111"/>
                    </a:lnTo>
                    <a:lnTo>
                      <a:pt x="236" y="106"/>
                    </a:lnTo>
                    <a:lnTo>
                      <a:pt x="236" y="104"/>
                    </a:lnTo>
                    <a:lnTo>
                      <a:pt x="236" y="104"/>
                    </a:lnTo>
                    <a:lnTo>
                      <a:pt x="234" y="104"/>
                    </a:lnTo>
                    <a:lnTo>
                      <a:pt x="231" y="102"/>
                    </a:lnTo>
                    <a:lnTo>
                      <a:pt x="229" y="102"/>
                    </a:lnTo>
                    <a:lnTo>
                      <a:pt x="229" y="99"/>
                    </a:lnTo>
                    <a:lnTo>
                      <a:pt x="227" y="99"/>
                    </a:lnTo>
                    <a:lnTo>
                      <a:pt x="227" y="97"/>
                    </a:lnTo>
                    <a:lnTo>
                      <a:pt x="227" y="97"/>
                    </a:lnTo>
                    <a:lnTo>
                      <a:pt x="224" y="97"/>
                    </a:lnTo>
                    <a:lnTo>
                      <a:pt x="224" y="97"/>
                    </a:lnTo>
                    <a:lnTo>
                      <a:pt x="224" y="97"/>
                    </a:lnTo>
                    <a:lnTo>
                      <a:pt x="222" y="97"/>
                    </a:lnTo>
                    <a:lnTo>
                      <a:pt x="222" y="94"/>
                    </a:lnTo>
                    <a:lnTo>
                      <a:pt x="222" y="94"/>
                    </a:lnTo>
                    <a:lnTo>
                      <a:pt x="222" y="94"/>
                    </a:lnTo>
                    <a:lnTo>
                      <a:pt x="222" y="94"/>
                    </a:lnTo>
                    <a:lnTo>
                      <a:pt x="220" y="94"/>
                    </a:lnTo>
                    <a:lnTo>
                      <a:pt x="220" y="92"/>
                    </a:lnTo>
                    <a:lnTo>
                      <a:pt x="220" y="92"/>
                    </a:lnTo>
                    <a:lnTo>
                      <a:pt x="217" y="90"/>
                    </a:lnTo>
                    <a:lnTo>
                      <a:pt x="217" y="90"/>
                    </a:lnTo>
                    <a:lnTo>
                      <a:pt x="217" y="90"/>
                    </a:lnTo>
                    <a:lnTo>
                      <a:pt x="217" y="90"/>
                    </a:lnTo>
                    <a:lnTo>
                      <a:pt x="217" y="90"/>
                    </a:lnTo>
                    <a:lnTo>
                      <a:pt x="215" y="90"/>
                    </a:lnTo>
                    <a:lnTo>
                      <a:pt x="215" y="90"/>
                    </a:lnTo>
                    <a:lnTo>
                      <a:pt x="215" y="90"/>
                    </a:lnTo>
                    <a:lnTo>
                      <a:pt x="215" y="90"/>
                    </a:lnTo>
                    <a:lnTo>
                      <a:pt x="215" y="87"/>
                    </a:lnTo>
                    <a:lnTo>
                      <a:pt x="212" y="87"/>
                    </a:lnTo>
                    <a:lnTo>
                      <a:pt x="212" y="87"/>
                    </a:lnTo>
                    <a:lnTo>
                      <a:pt x="212" y="87"/>
                    </a:lnTo>
                    <a:lnTo>
                      <a:pt x="210" y="87"/>
                    </a:lnTo>
                    <a:lnTo>
                      <a:pt x="210" y="87"/>
                    </a:lnTo>
                    <a:lnTo>
                      <a:pt x="210" y="87"/>
                    </a:lnTo>
                    <a:lnTo>
                      <a:pt x="208" y="87"/>
                    </a:lnTo>
                    <a:lnTo>
                      <a:pt x="208" y="87"/>
                    </a:lnTo>
                    <a:lnTo>
                      <a:pt x="205" y="87"/>
                    </a:lnTo>
                    <a:lnTo>
                      <a:pt x="203" y="90"/>
                    </a:lnTo>
                    <a:lnTo>
                      <a:pt x="203" y="90"/>
                    </a:lnTo>
                    <a:lnTo>
                      <a:pt x="201" y="90"/>
                    </a:lnTo>
                    <a:lnTo>
                      <a:pt x="201" y="90"/>
                    </a:lnTo>
                    <a:lnTo>
                      <a:pt x="201" y="90"/>
                    </a:lnTo>
                    <a:lnTo>
                      <a:pt x="196" y="92"/>
                    </a:lnTo>
                    <a:lnTo>
                      <a:pt x="196" y="92"/>
                    </a:lnTo>
                    <a:lnTo>
                      <a:pt x="194" y="92"/>
                    </a:lnTo>
                    <a:lnTo>
                      <a:pt x="194" y="92"/>
                    </a:lnTo>
                    <a:lnTo>
                      <a:pt x="194" y="92"/>
                    </a:lnTo>
                    <a:lnTo>
                      <a:pt x="194" y="92"/>
                    </a:lnTo>
                    <a:lnTo>
                      <a:pt x="191" y="92"/>
                    </a:lnTo>
                    <a:lnTo>
                      <a:pt x="191" y="94"/>
                    </a:lnTo>
                    <a:lnTo>
                      <a:pt x="191" y="94"/>
                    </a:lnTo>
                    <a:lnTo>
                      <a:pt x="191" y="97"/>
                    </a:lnTo>
                    <a:lnTo>
                      <a:pt x="191" y="97"/>
                    </a:lnTo>
                    <a:lnTo>
                      <a:pt x="191" y="97"/>
                    </a:lnTo>
                    <a:lnTo>
                      <a:pt x="191" y="99"/>
                    </a:lnTo>
                    <a:lnTo>
                      <a:pt x="191" y="99"/>
                    </a:lnTo>
                    <a:lnTo>
                      <a:pt x="189" y="99"/>
                    </a:lnTo>
                    <a:lnTo>
                      <a:pt x="189" y="99"/>
                    </a:lnTo>
                    <a:lnTo>
                      <a:pt x="189" y="99"/>
                    </a:lnTo>
                    <a:lnTo>
                      <a:pt x="189" y="99"/>
                    </a:lnTo>
                    <a:lnTo>
                      <a:pt x="189" y="102"/>
                    </a:lnTo>
                    <a:lnTo>
                      <a:pt x="189" y="102"/>
                    </a:lnTo>
                    <a:lnTo>
                      <a:pt x="189" y="102"/>
                    </a:lnTo>
                    <a:lnTo>
                      <a:pt x="189" y="102"/>
                    </a:lnTo>
                    <a:lnTo>
                      <a:pt x="189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4" y="102"/>
                    </a:lnTo>
                    <a:lnTo>
                      <a:pt x="182" y="99"/>
                    </a:lnTo>
                    <a:lnTo>
                      <a:pt x="182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7" y="97"/>
                    </a:lnTo>
                    <a:lnTo>
                      <a:pt x="175" y="97"/>
                    </a:lnTo>
                    <a:lnTo>
                      <a:pt x="175" y="94"/>
                    </a:lnTo>
                    <a:lnTo>
                      <a:pt x="175" y="94"/>
                    </a:lnTo>
                    <a:lnTo>
                      <a:pt x="172" y="94"/>
                    </a:lnTo>
                    <a:lnTo>
                      <a:pt x="172" y="94"/>
                    </a:lnTo>
                    <a:lnTo>
                      <a:pt x="172" y="94"/>
                    </a:lnTo>
                    <a:lnTo>
                      <a:pt x="172" y="94"/>
                    </a:lnTo>
                    <a:lnTo>
                      <a:pt x="172" y="97"/>
                    </a:lnTo>
                    <a:lnTo>
                      <a:pt x="172" y="97"/>
                    </a:lnTo>
                    <a:lnTo>
                      <a:pt x="170" y="97"/>
                    </a:lnTo>
                    <a:lnTo>
                      <a:pt x="170" y="97"/>
                    </a:lnTo>
                    <a:lnTo>
                      <a:pt x="170" y="97"/>
                    </a:lnTo>
                    <a:lnTo>
                      <a:pt x="168" y="94"/>
                    </a:lnTo>
                    <a:lnTo>
                      <a:pt x="165" y="94"/>
                    </a:lnTo>
                    <a:lnTo>
                      <a:pt x="163" y="94"/>
                    </a:lnTo>
                    <a:lnTo>
                      <a:pt x="163" y="94"/>
                    </a:lnTo>
                    <a:lnTo>
                      <a:pt x="163" y="94"/>
                    </a:lnTo>
                    <a:lnTo>
                      <a:pt x="163" y="94"/>
                    </a:lnTo>
                    <a:lnTo>
                      <a:pt x="163" y="94"/>
                    </a:lnTo>
                    <a:lnTo>
                      <a:pt x="160" y="94"/>
                    </a:lnTo>
                    <a:lnTo>
                      <a:pt x="160" y="94"/>
                    </a:lnTo>
                    <a:lnTo>
                      <a:pt x="160" y="92"/>
                    </a:lnTo>
                    <a:lnTo>
                      <a:pt x="160" y="92"/>
                    </a:lnTo>
                    <a:lnTo>
                      <a:pt x="158" y="92"/>
                    </a:lnTo>
                    <a:lnTo>
                      <a:pt x="158" y="92"/>
                    </a:lnTo>
                    <a:lnTo>
                      <a:pt x="158" y="92"/>
                    </a:lnTo>
                    <a:lnTo>
                      <a:pt x="158" y="92"/>
                    </a:lnTo>
                    <a:lnTo>
                      <a:pt x="156" y="90"/>
                    </a:lnTo>
                    <a:lnTo>
                      <a:pt x="153" y="87"/>
                    </a:lnTo>
                    <a:lnTo>
                      <a:pt x="153" y="85"/>
                    </a:lnTo>
                    <a:lnTo>
                      <a:pt x="151" y="83"/>
                    </a:lnTo>
                    <a:lnTo>
                      <a:pt x="151" y="80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78"/>
                    </a:lnTo>
                    <a:lnTo>
                      <a:pt x="146" y="75"/>
                    </a:lnTo>
                    <a:lnTo>
                      <a:pt x="146" y="75"/>
                    </a:lnTo>
                    <a:lnTo>
                      <a:pt x="146" y="75"/>
                    </a:lnTo>
                    <a:lnTo>
                      <a:pt x="146" y="75"/>
                    </a:lnTo>
                    <a:lnTo>
                      <a:pt x="146" y="75"/>
                    </a:lnTo>
                    <a:lnTo>
                      <a:pt x="146" y="75"/>
                    </a:lnTo>
                    <a:lnTo>
                      <a:pt x="144" y="75"/>
                    </a:lnTo>
                    <a:lnTo>
                      <a:pt x="144" y="73"/>
                    </a:lnTo>
                    <a:lnTo>
                      <a:pt x="146" y="73"/>
                    </a:lnTo>
                    <a:lnTo>
                      <a:pt x="146" y="73"/>
                    </a:lnTo>
                    <a:lnTo>
                      <a:pt x="144" y="71"/>
                    </a:lnTo>
                    <a:lnTo>
                      <a:pt x="144" y="71"/>
                    </a:lnTo>
                    <a:lnTo>
                      <a:pt x="144" y="71"/>
                    </a:lnTo>
                    <a:lnTo>
                      <a:pt x="144" y="71"/>
                    </a:lnTo>
                    <a:lnTo>
                      <a:pt x="142" y="71"/>
                    </a:lnTo>
                    <a:lnTo>
                      <a:pt x="142" y="71"/>
                    </a:lnTo>
                    <a:lnTo>
                      <a:pt x="142" y="71"/>
                    </a:lnTo>
                    <a:lnTo>
                      <a:pt x="142" y="68"/>
                    </a:lnTo>
                    <a:lnTo>
                      <a:pt x="142" y="68"/>
                    </a:lnTo>
                    <a:lnTo>
                      <a:pt x="144" y="68"/>
                    </a:lnTo>
                    <a:lnTo>
                      <a:pt x="144" y="68"/>
                    </a:lnTo>
                    <a:lnTo>
                      <a:pt x="144" y="66"/>
                    </a:lnTo>
                    <a:lnTo>
                      <a:pt x="144" y="64"/>
                    </a:lnTo>
                    <a:lnTo>
                      <a:pt x="144" y="64"/>
                    </a:lnTo>
                    <a:lnTo>
                      <a:pt x="146" y="59"/>
                    </a:lnTo>
                    <a:lnTo>
                      <a:pt x="146" y="59"/>
                    </a:lnTo>
                    <a:lnTo>
                      <a:pt x="146" y="59"/>
                    </a:lnTo>
                    <a:lnTo>
                      <a:pt x="144" y="59"/>
                    </a:lnTo>
                    <a:lnTo>
                      <a:pt x="144" y="61"/>
                    </a:lnTo>
                    <a:lnTo>
                      <a:pt x="144" y="61"/>
                    </a:lnTo>
                    <a:lnTo>
                      <a:pt x="146" y="57"/>
                    </a:lnTo>
                    <a:lnTo>
                      <a:pt x="146" y="57"/>
                    </a:lnTo>
                    <a:lnTo>
                      <a:pt x="149" y="54"/>
                    </a:lnTo>
                    <a:lnTo>
                      <a:pt x="149" y="52"/>
                    </a:lnTo>
                    <a:lnTo>
                      <a:pt x="149" y="52"/>
                    </a:lnTo>
                    <a:lnTo>
                      <a:pt x="149" y="52"/>
                    </a:lnTo>
                    <a:lnTo>
                      <a:pt x="149" y="52"/>
                    </a:lnTo>
                    <a:lnTo>
                      <a:pt x="149" y="52"/>
                    </a:lnTo>
                    <a:lnTo>
                      <a:pt x="149" y="49"/>
                    </a:lnTo>
                    <a:lnTo>
                      <a:pt x="149" y="49"/>
                    </a:lnTo>
                    <a:lnTo>
                      <a:pt x="149" y="45"/>
                    </a:lnTo>
                    <a:lnTo>
                      <a:pt x="149" y="45"/>
                    </a:lnTo>
                    <a:lnTo>
                      <a:pt x="149" y="45"/>
                    </a:lnTo>
                    <a:lnTo>
                      <a:pt x="149" y="42"/>
                    </a:lnTo>
                    <a:lnTo>
                      <a:pt x="149" y="42"/>
                    </a:lnTo>
                    <a:lnTo>
                      <a:pt x="149" y="42"/>
                    </a:lnTo>
                    <a:lnTo>
                      <a:pt x="144" y="45"/>
                    </a:lnTo>
                    <a:lnTo>
                      <a:pt x="144" y="45"/>
                    </a:lnTo>
                    <a:lnTo>
                      <a:pt x="142" y="45"/>
                    </a:lnTo>
                    <a:lnTo>
                      <a:pt x="142" y="42"/>
                    </a:lnTo>
                    <a:lnTo>
                      <a:pt x="142" y="40"/>
                    </a:lnTo>
                    <a:lnTo>
                      <a:pt x="142" y="38"/>
                    </a:lnTo>
                    <a:lnTo>
                      <a:pt x="142" y="38"/>
                    </a:lnTo>
                    <a:lnTo>
                      <a:pt x="139" y="38"/>
                    </a:lnTo>
                    <a:lnTo>
                      <a:pt x="139" y="42"/>
                    </a:lnTo>
                    <a:lnTo>
                      <a:pt x="139" y="45"/>
                    </a:lnTo>
                    <a:lnTo>
                      <a:pt x="137" y="47"/>
                    </a:lnTo>
                    <a:lnTo>
                      <a:pt x="137" y="47"/>
                    </a:lnTo>
                    <a:lnTo>
                      <a:pt x="137" y="47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2" y="45"/>
                    </a:lnTo>
                    <a:lnTo>
                      <a:pt x="132" y="45"/>
                    </a:lnTo>
                    <a:lnTo>
                      <a:pt x="132" y="40"/>
                    </a:lnTo>
                    <a:lnTo>
                      <a:pt x="132" y="38"/>
                    </a:lnTo>
                    <a:lnTo>
                      <a:pt x="130" y="33"/>
                    </a:lnTo>
                    <a:lnTo>
                      <a:pt x="127" y="33"/>
                    </a:lnTo>
                    <a:lnTo>
                      <a:pt x="125" y="33"/>
                    </a:lnTo>
                    <a:lnTo>
                      <a:pt x="123" y="31"/>
                    </a:lnTo>
                    <a:lnTo>
                      <a:pt x="123" y="28"/>
                    </a:lnTo>
                    <a:lnTo>
                      <a:pt x="123" y="28"/>
                    </a:lnTo>
                    <a:lnTo>
                      <a:pt x="123" y="28"/>
                    </a:lnTo>
                    <a:lnTo>
                      <a:pt x="123" y="28"/>
                    </a:lnTo>
                    <a:lnTo>
                      <a:pt x="123" y="28"/>
                    </a:lnTo>
                    <a:lnTo>
                      <a:pt x="125" y="28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0" y="26"/>
                    </a:lnTo>
                    <a:lnTo>
                      <a:pt x="120" y="23"/>
                    </a:lnTo>
                    <a:lnTo>
                      <a:pt x="120" y="23"/>
                    </a:lnTo>
                    <a:lnTo>
                      <a:pt x="120" y="23"/>
                    </a:lnTo>
                    <a:lnTo>
                      <a:pt x="118" y="21"/>
                    </a:lnTo>
                    <a:lnTo>
                      <a:pt x="118" y="21"/>
                    </a:lnTo>
                    <a:lnTo>
                      <a:pt x="113" y="16"/>
                    </a:lnTo>
                    <a:lnTo>
                      <a:pt x="111" y="16"/>
                    </a:lnTo>
                    <a:lnTo>
                      <a:pt x="108" y="14"/>
                    </a:lnTo>
                    <a:lnTo>
                      <a:pt x="108" y="14"/>
                    </a:lnTo>
                    <a:lnTo>
                      <a:pt x="108" y="12"/>
                    </a:lnTo>
                    <a:lnTo>
                      <a:pt x="108" y="12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06" y="9"/>
                    </a:lnTo>
                    <a:lnTo>
                      <a:pt x="106" y="7"/>
                    </a:lnTo>
                    <a:lnTo>
                      <a:pt x="106" y="7"/>
                    </a:lnTo>
                    <a:lnTo>
                      <a:pt x="104" y="7"/>
                    </a:lnTo>
                    <a:lnTo>
                      <a:pt x="104" y="7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99" y="2"/>
                    </a:lnTo>
                    <a:lnTo>
                      <a:pt x="99" y="2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4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7"/>
                    </a:lnTo>
                    <a:lnTo>
                      <a:pt x="92" y="7"/>
                    </a:lnTo>
                    <a:lnTo>
                      <a:pt x="89" y="7"/>
                    </a:lnTo>
                    <a:lnTo>
                      <a:pt x="89" y="4"/>
                    </a:lnTo>
                    <a:lnTo>
                      <a:pt x="87" y="2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2" y="0"/>
                    </a:lnTo>
                    <a:lnTo>
                      <a:pt x="82" y="2"/>
                    </a:lnTo>
                    <a:lnTo>
                      <a:pt x="82" y="2"/>
                    </a:lnTo>
                    <a:lnTo>
                      <a:pt x="80" y="2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0" y="9"/>
                    </a:lnTo>
                    <a:lnTo>
                      <a:pt x="78" y="9"/>
                    </a:lnTo>
                    <a:lnTo>
                      <a:pt x="78" y="9"/>
                    </a:lnTo>
                    <a:lnTo>
                      <a:pt x="78" y="12"/>
                    </a:lnTo>
                    <a:lnTo>
                      <a:pt x="78" y="14"/>
                    </a:lnTo>
                    <a:lnTo>
                      <a:pt x="78" y="14"/>
                    </a:lnTo>
                    <a:lnTo>
                      <a:pt x="75" y="14"/>
                    </a:lnTo>
                    <a:lnTo>
                      <a:pt x="75" y="14"/>
                    </a:lnTo>
                    <a:lnTo>
                      <a:pt x="75" y="14"/>
                    </a:lnTo>
                    <a:lnTo>
                      <a:pt x="75" y="14"/>
                    </a:lnTo>
                    <a:lnTo>
                      <a:pt x="73" y="14"/>
                    </a:lnTo>
                    <a:lnTo>
                      <a:pt x="73" y="14"/>
                    </a:lnTo>
                    <a:lnTo>
                      <a:pt x="73" y="16"/>
                    </a:lnTo>
                    <a:lnTo>
                      <a:pt x="75" y="16"/>
                    </a:lnTo>
                    <a:lnTo>
                      <a:pt x="75" y="19"/>
                    </a:lnTo>
                    <a:lnTo>
                      <a:pt x="75" y="21"/>
                    </a:lnTo>
                    <a:lnTo>
                      <a:pt x="75" y="21"/>
                    </a:lnTo>
                    <a:lnTo>
                      <a:pt x="75" y="21"/>
                    </a:lnTo>
                    <a:lnTo>
                      <a:pt x="75" y="23"/>
                    </a:lnTo>
                    <a:lnTo>
                      <a:pt x="75" y="23"/>
                    </a:lnTo>
                    <a:lnTo>
                      <a:pt x="78" y="26"/>
                    </a:lnTo>
                    <a:lnTo>
                      <a:pt x="78" y="28"/>
                    </a:lnTo>
                    <a:lnTo>
                      <a:pt x="78" y="31"/>
                    </a:lnTo>
                    <a:lnTo>
                      <a:pt x="78" y="31"/>
                    </a:lnTo>
                    <a:lnTo>
                      <a:pt x="80" y="31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2" y="35"/>
                    </a:lnTo>
                    <a:lnTo>
                      <a:pt x="85" y="38"/>
                    </a:lnTo>
                    <a:lnTo>
                      <a:pt x="85" y="38"/>
                    </a:lnTo>
                    <a:lnTo>
                      <a:pt x="85" y="38"/>
                    </a:lnTo>
                    <a:lnTo>
                      <a:pt x="85" y="40"/>
                    </a:lnTo>
                    <a:lnTo>
                      <a:pt x="85" y="42"/>
                    </a:lnTo>
                    <a:lnTo>
                      <a:pt x="85" y="42"/>
                    </a:lnTo>
                    <a:lnTo>
                      <a:pt x="85" y="45"/>
                    </a:lnTo>
                    <a:lnTo>
                      <a:pt x="85" y="45"/>
                    </a:lnTo>
                    <a:lnTo>
                      <a:pt x="85" y="45"/>
                    </a:lnTo>
                    <a:lnTo>
                      <a:pt x="85" y="45"/>
                    </a:lnTo>
                    <a:lnTo>
                      <a:pt x="85" y="47"/>
                    </a:lnTo>
                    <a:lnTo>
                      <a:pt x="85" y="47"/>
                    </a:lnTo>
                    <a:lnTo>
                      <a:pt x="85" y="47"/>
                    </a:lnTo>
                    <a:lnTo>
                      <a:pt x="87" y="49"/>
                    </a:lnTo>
                    <a:lnTo>
                      <a:pt x="87" y="49"/>
                    </a:lnTo>
                    <a:lnTo>
                      <a:pt x="87" y="49"/>
                    </a:lnTo>
                    <a:lnTo>
                      <a:pt x="89" y="49"/>
                    </a:lnTo>
                    <a:lnTo>
                      <a:pt x="87" y="52"/>
                    </a:lnTo>
                    <a:lnTo>
                      <a:pt x="87" y="52"/>
                    </a:lnTo>
                    <a:lnTo>
                      <a:pt x="85" y="52"/>
                    </a:lnTo>
                    <a:lnTo>
                      <a:pt x="85" y="52"/>
                    </a:lnTo>
                    <a:lnTo>
                      <a:pt x="85" y="54"/>
                    </a:lnTo>
                    <a:lnTo>
                      <a:pt x="85" y="57"/>
                    </a:lnTo>
                    <a:lnTo>
                      <a:pt x="85" y="57"/>
                    </a:lnTo>
                    <a:lnTo>
                      <a:pt x="85" y="59"/>
                    </a:lnTo>
                    <a:lnTo>
                      <a:pt x="85" y="64"/>
                    </a:lnTo>
                    <a:lnTo>
                      <a:pt x="85" y="66"/>
                    </a:lnTo>
                    <a:lnTo>
                      <a:pt x="85" y="66"/>
                    </a:lnTo>
                    <a:lnTo>
                      <a:pt x="85" y="68"/>
                    </a:lnTo>
                    <a:lnTo>
                      <a:pt x="85" y="68"/>
                    </a:lnTo>
                    <a:lnTo>
                      <a:pt x="87" y="68"/>
                    </a:lnTo>
                    <a:lnTo>
                      <a:pt x="87" y="68"/>
                    </a:lnTo>
                    <a:lnTo>
                      <a:pt x="89" y="71"/>
                    </a:lnTo>
                    <a:lnTo>
                      <a:pt x="89" y="71"/>
                    </a:lnTo>
                    <a:lnTo>
                      <a:pt x="89" y="71"/>
                    </a:lnTo>
                    <a:lnTo>
                      <a:pt x="89" y="71"/>
                    </a:lnTo>
                    <a:lnTo>
                      <a:pt x="89" y="73"/>
                    </a:lnTo>
                    <a:lnTo>
                      <a:pt x="89" y="73"/>
                    </a:lnTo>
                    <a:lnTo>
                      <a:pt x="89" y="73"/>
                    </a:lnTo>
                    <a:lnTo>
                      <a:pt x="89" y="73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7" y="75"/>
                    </a:lnTo>
                    <a:lnTo>
                      <a:pt x="87" y="75"/>
                    </a:lnTo>
                    <a:lnTo>
                      <a:pt x="87" y="75"/>
                    </a:lnTo>
                    <a:lnTo>
                      <a:pt x="85" y="75"/>
                    </a:lnTo>
                    <a:lnTo>
                      <a:pt x="85" y="75"/>
                    </a:lnTo>
                    <a:lnTo>
                      <a:pt x="85" y="78"/>
                    </a:lnTo>
                    <a:lnTo>
                      <a:pt x="82" y="78"/>
                    </a:lnTo>
                    <a:lnTo>
                      <a:pt x="82" y="75"/>
                    </a:lnTo>
                    <a:lnTo>
                      <a:pt x="82" y="75"/>
                    </a:lnTo>
                    <a:lnTo>
                      <a:pt x="80" y="73"/>
                    </a:lnTo>
                    <a:lnTo>
                      <a:pt x="80" y="73"/>
                    </a:lnTo>
                    <a:lnTo>
                      <a:pt x="78" y="75"/>
                    </a:lnTo>
                    <a:lnTo>
                      <a:pt x="78" y="75"/>
                    </a:lnTo>
                    <a:lnTo>
                      <a:pt x="75" y="73"/>
                    </a:lnTo>
                    <a:lnTo>
                      <a:pt x="78" y="73"/>
                    </a:lnTo>
                    <a:lnTo>
                      <a:pt x="78" y="73"/>
                    </a:lnTo>
                    <a:lnTo>
                      <a:pt x="78" y="73"/>
                    </a:lnTo>
                    <a:lnTo>
                      <a:pt x="78" y="71"/>
                    </a:lnTo>
                    <a:lnTo>
                      <a:pt x="78" y="71"/>
                    </a:lnTo>
                    <a:lnTo>
                      <a:pt x="75" y="71"/>
                    </a:lnTo>
                    <a:lnTo>
                      <a:pt x="75" y="71"/>
                    </a:lnTo>
                    <a:lnTo>
                      <a:pt x="73" y="71"/>
                    </a:lnTo>
                    <a:lnTo>
                      <a:pt x="73" y="71"/>
                    </a:lnTo>
                    <a:lnTo>
                      <a:pt x="66" y="71"/>
                    </a:lnTo>
                    <a:lnTo>
                      <a:pt x="66" y="73"/>
                    </a:lnTo>
                    <a:lnTo>
                      <a:pt x="63" y="73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59" y="75"/>
                    </a:lnTo>
                    <a:lnTo>
                      <a:pt x="59" y="73"/>
                    </a:lnTo>
                    <a:lnTo>
                      <a:pt x="59" y="73"/>
                    </a:lnTo>
                    <a:lnTo>
                      <a:pt x="59" y="71"/>
                    </a:lnTo>
                    <a:lnTo>
                      <a:pt x="56" y="71"/>
                    </a:lnTo>
                    <a:lnTo>
                      <a:pt x="59" y="68"/>
                    </a:lnTo>
                    <a:lnTo>
                      <a:pt x="59" y="68"/>
                    </a:lnTo>
                    <a:lnTo>
                      <a:pt x="59" y="68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9" y="66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6" y="64"/>
                    </a:lnTo>
                    <a:lnTo>
                      <a:pt x="56" y="61"/>
                    </a:lnTo>
                    <a:lnTo>
                      <a:pt x="56" y="61"/>
                    </a:lnTo>
                    <a:lnTo>
                      <a:pt x="54" y="61"/>
                    </a:lnTo>
                    <a:lnTo>
                      <a:pt x="56" y="57"/>
                    </a:lnTo>
                    <a:lnTo>
                      <a:pt x="56" y="54"/>
                    </a:lnTo>
                    <a:lnTo>
                      <a:pt x="56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7"/>
                    </a:lnTo>
                    <a:lnTo>
                      <a:pt x="47" y="61"/>
                    </a:lnTo>
                    <a:lnTo>
                      <a:pt x="42" y="64"/>
                    </a:lnTo>
                    <a:lnTo>
                      <a:pt x="40" y="64"/>
                    </a:lnTo>
                    <a:lnTo>
                      <a:pt x="40" y="66"/>
                    </a:lnTo>
                    <a:lnTo>
                      <a:pt x="37" y="66"/>
                    </a:lnTo>
                    <a:lnTo>
                      <a:pt x="37" y="68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5" y="66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33" y="68"/>
                    </a:lnTo>
                    <a:lnTo>
                      <a:pt x="33" y="68"/>
                    </a:lnTo>
                    <a:lnTo>
                      <a:pt x="33" y="68"/>
                    </a:lnTo>
                    <a:lnTo>
                      <a:pt x="30" y="75"/>
                    </a:lnTo>
                    <a:lnTo>
                      <a:pt x="28" y="80"/>
                    </a:lnTo>
                    <a:lnTo>
                      <a:pt x="26" y="80"/>
                    </a:lnTo>
                    <a:lnTo>
                      <a:pt x="26" y="83"/>
                    </a:lnTo>
                    <a:lnTo>
                      <a:pt x="23" y="83"/>
                    </a:lnTo>
                    <a:lnTo>
                      <a:pt x="23" y="83"/>
                    </a:lnTo>
                    <a:lnTo>
                      <a:pt x="23" y="85"/>
                    </a:lnTo>
                    <a:lnTo>
                      <a:pt x="23" y="85"/>
                    </a:lnTo>
                    <a:lnTo>
                      <a:pt x="23" y="85"/>
                    </a:lnTo>
                    <a:lnTo>
                      <a:pt x="21" y="85"/>
                    </a:lnTo>
                    <a:lnTo>
                      <a:pt x="21" y="85"/>
                    </a:lnTo>
                    <a:lnTo>
                      <a:pt x="21" y="87"/>
                    </a:lnTo>
                    <a:lnTo>
                      <a:pt x="21" y="90"/>
                    </a:lnTo>
                    <a:lnTo>
                      <a:pt x="21" y="90"/>
                    </a:lnTo>
                    <a:lnTo>
                      <a:pt x="21" y="92"/>
                    </a:lnTo>
                    <a:lnTo>
                      <a:pt x="26" y="90"/>
                    </a:lnTo>
                    <a:lnTo>
                      <a:pt x="28" y="90"/>
                    </a:lnTo>
                    <a:lnTo>
                      <a:pt x="28" y="92"/>
                    </a:lnTo>
                    <a:lnTo>
                      <a:pt x="26" y="92"/>
                    </a:lnTo>
                    <a:lnTo>
                      <a:pt x="26" y="94"/>
                    </a:lnTo>
                    <a:lnTo>
                      <a:pt x="26" y="94"/>
                    </a:lnTo>
                    <a:lnTo>
                      <a:pt x="23" y="94"/>
                    </a:lnTo>
                    <a:lnTo>
                      <a:pt x="21" y="94"/>
                    </a:lnTo>
                    <a:lnTo>
                      <a:pt x="21" y="94"/>
                    </a:lnTo>
                    <a:lnTo>
                      <a:pt x="19" y="94"/>
                    </a:lnTo>
                    <a:lnTo>
                      <a:pt x="14" y="94"/>
                    </a:lnTo>
                    <a:lnTo>
                      <a:pt x="14" y="94"/>
                    </a:lnTo>
                    <a:lnTo>
                      <a:pt x="11" y="94"/>
                    </a:lnTo>
                    <a:lnTo>
                      <a:pt x="11" y="94"/>
                    </a:lnTo>
                    <a:lnTo>
                      <a:pt x="11" y="97"/>
                    </a:lnTo>
                    <a:lnTo>
                      <a:pt x="9" y="97"/>
                    </a:lnTo>
                    <a:lnTo>
                      <a:pt x="9" y="97"/>
                    </a:lnTo>
                    <a:lnTo>
                      <a:pt x="7" y="99"/>
                    </a:lnTo>
                    <a:lnTo>
                      <a:pt x="4" y="102"/>
                    </a:lnTo>
                    <a:lnTo>
                      <a:pt x="4" y="102"/>
                    </a:lnTo>
                    <a:lnTo>
                      <a:pt x="4" y="102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2" y="106"/>
                    </a:lnTo>
                    <a:lnTo>
                      <a:pt x="2" y="106"/>
                    </a:lnTo>
                    <a:lnTo>
                      <a:pt x="2" y="109"/>
                    </a:lnTo>
                    <a:lnTo>
                      <a:pt x="2" y="109"/>
                    </a:lnTo>
                    <a:lnTo>
                      <a:pt x="2" y="113"/>
                    </a:lnTo>
                    <a:lnTo>
                      <a:pt x="0" y="116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2" y="128"/>
                    </a:lnTo>
                    <a:lnTo>
                      <a:pt x="2" y="128"/>
                    </a:lnTo>
                    <a:lnTo>
                      <a:pt x="2" y="125"/>
                    </a:lnTo>
                    <a:lnTo>
                      <a:pt x="2" y="123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4" y="123"/>
                    </a:lnTo>
                    <a:lnTo>
                      <a:pt x="4" y="123"/>
                    </a:lnTo>
                    <a:lnTo>
                      <a:pt x="4" y="123"/>
                    </a:lnTo>
                    <a:lnTo>
                      <a:pt x="4" y="120"/>
                    </a:lnTo>
                    <a:lnTo>
                      <a:pt x="7" y="118"/>
                    </a:lnTo>
                    <a:lnTo>
                      <a:pt x="9" y="118"/>
                    </a:lnTo>
                    <a:lnTo>
                      <a:pt x="9" y="118"/>
                    </a:lnTo>
                    <a:lnTo>
                      <a:pt x="11" y="118"/>
                    </a:lnTo>
                    <a:lnTo>
                      <a:pt x="14" y="120"/>
                    </a:lnTo>
                    <a:lnTo>
                      <a:pt x="16" y="125"/>
                    </a:lnTo>
                    <a:lnTo>
                      <a:pt x="16" y="128"/>
                    </a:lnTo>
                    <a:lnTo>
                      <a:pt x="19" y="128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19" y="130"/>
                    </a:lnTo>
                    <a:lnTo>
                      <a:pt x="21" y="130"/>
                    </a:lnTo>
                    <a:lnTo>
                      <a:pt x="21" y="132"/>
                    </a:lnTo>
                    <a:lnTo>
                      <a:pt x="21" y="132"/>
                    </a:lnTo>
                    <a:lnTo>
                      <a:pt x="21" y="132"/>
                    </a:lnTo>
                    <a:lnTo>
                      <a:pt x="23" y="130"/>
                    </a:lnTo>
                    <a:lnTo>
                      <a:pt x="23" y="130"/>
                    </a:lnTo>
                    <a:lnTo>
                      <a:pt x="23" y="132"/>
                    </a:lnTo>
                    <a:lnTo>
                      <a:pt x="23" y="135"/>
                    </a:lnTo>
                    <a:lnTo>
                      <a:pt x="23" y="137"/>
                    </a:lnTo>
                    <a:lnTo>
                      <a:pt x="21" y="139"/>
                    </a:lnTo>
                    <a:lnTo>
                      <a:pt x="21" y="139"/>
                    </a:lnTo>
                    <a:lnTo>
                      <a:pt x="19" y="144"/>
                    </a:lnTo>
                    <a:lnTo>
                      <a:pt x="19" y="146"/>
                    </a:lnTo>
                    <a:lnTo>
                      <a:pt x="19" y="146"/>
                    </a:lnTo>
                    <a:lnTo>
                      <a:pt x="19" y="146"/>
                    </a:lnTo>
                    <a:lnTo>
                      <a:pt x="19" y="146"/>
                    </a:lnTo>
                    <a:lnTo>
                      <a:pt x="16" y="149"/>
                    </a:lnTo>
                    <a:lnTo>
                      <a:pt x="16" y="149"/>
                    </a:lnTo>
                    <a:lnTo>
                      <a:pt x="16" y="149"/>
                    </a:lnTo>
                    <a:lnTo>
                      <a:pt x="16" y="151"/>
                    </a:lnTo>
                    <a:lnTo>
                      <a:pt x="16" y="151"/>
                    </a:lnTo>
                    <a:lnTo>
                      <a:pt x="14" y="154"/>
                    </a:lnTo>
                    <a:lnTo>
                      <a:pt x="14" y="154"/>
                    </a:lnTo>
                    <a:lnTo>
                      <a:pt x="14" y="154"/>
                    </a:lnTo>
                    <a:lnTo>
                      <a:pt x="14" y="156"/>
                    </a:lnTo>
                    <a:lnTo>
                      <a:pt x="14" y="156"/>
                    </a:lnTo>
                    <a:lnTo>
                      <a:pt x="16" y="156"/>
                    </a:lnTo>
                    <a:lnTo>
                      <a:pt x="16" y="158"/>
                    </a:lnTo>
                    <a:lnTo>
                      <a:pt x="16" y="158"/>
                    </a:lnTo>
                    <a:lnTo>
                      <a:pt x="16" y="161"/>
                    </a:lnTo>
                    <a:lnTo>
                      <a:pt x="16" y="161"/>
                    </a:lnTo>
                    <a:lnTo>
                      <a:pt x="16" y="163"/>
                    </a:lnTo>
                    <a:lnTo>
                      <a:pt x="19" y="163"/>
                    </a:lnTo>
                    <a:lnTo>
                      <a:pt x="19" y="163"/>
                    </a:lnTo>
                    <a:lnTo>
                      <a:pt x="19" y="165"/>
                    </a:lnTo>
                    <a:lnTo>
                      <a:pt x="19" y="165"/>
                    </a:lnTo>
                    <a:lnTo>
                      <a:pt x="19" y="165"/>
                    </a:lnTo>
                    <a:lnTo>
                      <a:pt x="19" y="168"/>
                    </a:lnTo>
                    <a:lnTo>
                      <a:pt x="21" y="168"/>
                    </a:lnTo>
                    <a:lnTo>
                      <a:pt x="23" y="168"/>
                    </a:lnTo>
                    <a:lnTo>
                      <a:pt x="23" y="168"/>
                    </a:lnTo>
                    <a:lnTo>
                      <a:pt x="23" y="168"/>
                    </a:lnTo>
                    <a:lnTo>
                      <a:pt x="26" y="165"/>
                    </a:lnTo>
                    <a:lnTo>
                      <a:pt x="26" y="165"/>
                    </a:lnTo>
                    <a:lnTo>
                      <a:pt x="28" y="165"/>
                    </a:lnTo>
                    <a:lnTo>
                      <a:pt x="30" y="168"/>
                    </a:lnTo>
                    <a:lnTo>
                      <a:pt x="33" y="168"/>
                    </a:lnTo>
                    <a:lnTo>
                      <a:pt x="33" y="168"/>
                    </a:lnTo>
                    <a:lnTo>
                      <a:pt x="33" y="168"/>
                    </a:lnTo>
                    <a:lnTo>
                      <a:pt x="33" y="168"/>
                    </a:lnTo>
                    <a:lnTo>
                      <a:pt x="33" y="168"/>
                    </a:lnTo>
                    <a:lnTo>
                      <a:pt x="35" y="165"/>
                    </a:lnTo>
                    <a:lnTo>
                      <a:pt x="37" y="163"/>
                    </a:lnTo>
                    <a:lnTo>
                      <a:pt x="40" y="163"/>
                    </a:lnTo>
                    <a:lnTo>
                      <a:pt x="40" y="161"/>
                    </a:lnTo>
                    <a:lnTo>
                      <a:pt x="40" y="161"/>
                    </a:lnTo>
                    <a:lnTo>
                      <a:pt x="40" y="161"/>
                    </a:lnTo>
                    <a:lnTo>
                      <a:pt x="40" y="161"/>
                    </a:lnTo>
                    <a:lnTo>
                      <a:pt x="45" y="161"/>
                    </a:lnTo>
                    <a:lnTo>
                      <a:pt x="47" y="161"/>
                    </a:lnTo>
                    <a:lnTo>
                      <a:pt x="47" y="161"/>
                    </a:lnTo>
                    <a:lnTo>
                      <a:pt x="49" y="163"/>
                    </a:lnTo>
                    <a:lnTo>
                      <a:pt x="52" y="163"/>
                    </a:lnTo>
                    <a:lnTo>
                      <a:pt x="52" y="163"/>
                    </a:lnTo>
                    <a:lnTo>
                      <a:pt x="54" y="163"/>
                    </a:lnTo>
                    <a:lnTo>
                      <a:pt x="56" y="163"/>
                    </a:lnTo>
                    <a:lnTo>
                      <a:pt x="56" y="163"/>
                    </a:lnTo>
                    <a:lnTo>
                      <a:pt x="56" y="163"/>
                    </a:lnTo>
                    <a:lnTo>
                      <a:pt x="56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59" y="165"/>
                    </a:lnTo>
                    <a:lnTo>
                      <a:pt x="59" y="165"/>
                    </a:lnTo>
                    <a:lnTo>
                      <a:pt x="59" y="168"/>
                    </a:lnTo>
                    <a:lnTo>
                      <a:pt x="59" y="170"/>
                    </a:lnTo>
                    <a:lnTo>
                      <a:pt x="56" y="170"/>
                    </a:lnTo>
                    <a:lnTo>
                      <a:pt x="56" y="170"/>
                    </a:lnTo>
                    <a:lnTo>
                      <a:pt x="56" y="173"/>
                    </a:lnTo>
                    <a:lnTo>
                      <a:pt x="56" y="175"/>
                    </a:lnTo>
                    <a:lnTo>
                      <a:pt x="56" y="175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9" y="182"/>
                    </a:lnTo>
                    <a:lnTo>
                      <a:pt x="59" y="187"/>
                    </a:lnTo>
                    <a:lnTo>
                      <a:pt x="59" y="187"/>
                    </a:lnTo>
                    <a:lnTo>
                      <a:pt x="59" y="189"/>
                    </a:lnTo>
                    <a:lnTo>
                      <a:pt x="59" y="189"/>
                    </a:lnTo>
                    <a:lnTo>
                      <a:pt x="61" y="191"/>
                    </a:lnTo>
                    <a:lnTo>
                      <a:pt x="63" y="191"/>
                    </a:lnTo>
                    <a:lnTo>
                      <a:pt x="63" y="194"/>
                    </a:lnTo>
                    <a:lnTo>
                      <a:pt x="61" y="196"/>
                    </a:lnTo>
                    <a:lnTo>
                      <a:pt x="61" y="196"/>
                    </a:lnTo>
                    <a:lnTo>
                      <a:pt x="61" y="199"/>
                    </a:lnTo>
                    <a:lnTo>
                      <a:pt x="59" y="199"/>
                    </a:lnTo>
                    <a:lnTo>
                      <a:pt x="59" y="201"/>
                    </a:lnTo>
                    <a:lnTo>
                      <a:pt x="59" y="201"/>
                    </a:lnTo>
                    <a:lnTo>
                      <a:pt x="59" y="203"/>
                    </a:lnTo>
                    <a:lnTo>
                      <a:pt x="59" y="206"/>
                    </a:lnTo>
                    <a:lnTo>
                      <a:pt x="59" y="208"/>
                    </a:lnTo>
                    <a:lnTo>
                      <a:pt x="56" y="208"/>
                    </a:lnTo>
                    <a:lnTo>
                      <a:pt x="56" y="210"/>
                    </a:lnTo>
                    <a:lnTo>
                      <a:pt x="56" y="210"/>
                    </a:lnTo>
                    <a:lnTo>
                      <a:pt x="59" y="213"/>
                    </a:lnTo>
                    <a:lnTo>
                      <a:pt x="59" y="213"/>
                    </a:lnTo>
                    <a:lnTo>
                      <a:pt x="59" y="213"/>
                    </a:lnTo>
                    <a:lnTo>
                      <a:pt x="59" y="215"/>
                    </a:lnTo>
                    <a:lnTo>
                      <a:pt x="56" y="215"/>
                    </a:lnTo>
                    <a:lnTo>
                      <a:pt x="56" y="217"/>
                    </a:lnTo>
                    <a:lnTo>
                      <a:pt x="54" y="217"/>
                    </a:lnTo>
                    <a:lnTo>
                      <a:pt x="54" y="217"/>
                    </a:lnTo>
                    <a:lnTo>
                      <a:pt x="54" y="217"/>
                    </a:lnTo>
                    <a:lnTo>
                      <a:pt x="54" y="220"/>
                    </a:lnTo>
                    <a:lnTo>
                      <a:pt x="54" y="220"/>
                    </a:lnTo>
                    <a:lnTo>
                      <a:pt x="54" y="220"/>
                    </a:lnTo>
                    <a:lnTo>
                      <a:pt x="49" y="222"/>
                    </a:lnTo>
                    <a:lnTo>
                      <a:pt x="49" y="222"/>
                    </a:lnTo>
                    <a:lnTo>
                      <a:pt x="49" y="222"/>
                    </a:lnTo>
                    <a:lnTo>
                      <a:pt x="49" y="225"/>
                    </a:lnTo>
                    <a:lnTo>
                      <a:pt x="49" y="225"/>
                    </a:lnTo>
                    <a:lnTo>
                      <a:pt x="47" y="227"/>
                    </a:lnTo>
                    <a:lnTo>
                      <a:pt x="49" y="227"/>
                    </a:lnTo>
                    <a:lnTo>
                      <a:pt x="49" y="229"/>
                    </a:lnTo>
                    <a:lnTo>
                      <a:pt x="49" y="229"/>
                    </a:lnTo>
                    <a:lnTo>
                      <a:pt x="52" y="229"/>
                    </a:lnTo>
                    <a:lnTo>
                      <a:pt x="54" y="232"/>
                    </a:lnTo>
                    <a:lnTo>
                      <a:pt x="54" y="232"/>
                    </a:lnTo>
                    <a:lnTo>
                      <a:pt x="54" y="232"/>
                    </a:lnTo>
                    <a:lnTo>
                      <a:pt x="54" y="234"/>
                    </a:lnTo>
                    <a:lnTo>
                      <a:pt x="54" y="234"/>
                    </a:lnTo>
                    <a:lnTo>
                      <a:pt x="54" y="234"/>
                    </a:lnTo>
                    <a:lnTo>
                      <a:pt x="54" y="236"/>
                    </a:lnTo>
                    <a:lnTo>
                      <a:pt x="54" y="236"/>
                    </a:lnTo>
                    <a:lnTo>
                      <a:pt x="54" y="239"/>
                    </a:lnTo>
                    <a:lnTo>
                      <a:pt x="54" y="239"/>
                    </a:lnTo>
                    <a:lnTo>
                      <a:pt x="54" y="239"/>
                    </a:lnTo>
                    <a:lnTo>
                      <a:pt x="54" y="239"/>
                    </a:lnTo>
                    <a:lnTo>
                      <a:pt x="54" y="239"/>
                    </a:lnTo>
                    <a:lnTo>
                      <a:pt x="54" y="241"/>
                    </a:lnTo>
                    <a:lnTo>
                      <a:pt x="54" y="241"/>
                    </a:lnTo>
                    <a:lnTo>
                      <a:pt x="54" y="244"/>
                    </a:lnTo>
                    <a:lnTo>
                      <a:pt x="54" y="244"/>
                    </a:lnTo>
                    <a:lnTo>
                      <a:pt x="54" y="246"/>
                    </a:lnTo>
                    <a:lnTo>
                      <a:pt x="54" y="248"/>
                    </a:lnTo>
                    <a:lnTo>
                      <a:pt x="54" y="248"/>
                    </a:lnTo>
                    <a:lnTo>
                      <a:pt x="52" y="248"/>
                    </a:lnTo>
                    <a:lnTo>
                      <a:pt x="52" y="248"/>
                    </a:lnTo>
                    <a:lnTo>
                      <a:pt x="52" y="251"/>
                    </a:lnTo>
                    <a:lnTo>
                      <a:pt x="52" y="253"/>
                    </a:lnTo>
                    <a:lnTo>
                      <a:pt x="49" y="253"/>
                    </a:lnTo>
                    <a:lnTo>
                      <a:pt x="49" y="255"/>
                    </a:lnTo>
                    <a:lnTo>
                      <a:pt x="47" y="255"/>
                    </a:lnTo>
                    <a:lnTo>
                      <a:pt x="47" y="255"/>
                    </a:lnTo>
                    <a:lnTo>
                      <a:pt x="47" y="258"/>
                    </a:lnTo>
                    <a:lnTo>
                      <a:pt x="47" y="260"/>
                    </a:lnTo>
                    <a:lnTo>
                      <a:pt x="47" y="260"/>
                    </a:lnTo>
                    <a:lnTo>
                      <a:pt x="45" y="260"/>
                    </a:lnTo>
                    <a:lnTo>
                      <a:pt x="45" y="260"/>
                    </a:lnTo>
                    <a:lnTo>
                      <a:pt x="45" y="260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2"/>
                    </a:lnTo>
                    <a:lnTo>
                      <a:pt x="45" y="265"/>
                    </a:lnTo>
                    <a:lnTo>
                      <a:pt x="45" y="265"/>
                    </a:lnTo>
                    <a:lnTo>
                      <a:pt x="45" y="265"/>
                    </a:lnTo>
                    <a:lnTo>
                      <a:pt x="45" y="267"/>
                    </a:lnTo>
                    <a:lnTo>
                      <a:pt x="42" y="270"/>
                    </a:lnTo>
                    <a:lnTo>
                      <a:pt x="40" y="272"/>
                    </a:lnTo>
                    <a:lnTo>
                      <a:pt x="40" y="272"/>
                    </a:lnTo>
                    <a:lnTo>
                      <a:pt x="40" y="274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5" y="274"/>
                    </a:lnTo>
                    <a:lnTo>
                      <a:pt x="47" y="274"/>
                    </a:lnTo>
                    <a:lnTo>
                      <a:pt x="47" y="277"/>
                    </a:lnTo>
                    <a:lnTo>
                      <a:pt x="47" y="277"/>
                    </a:lnTo>
                    <a:lnTo>
                      <a:pt x="49" y="277"/>
                    </a:lnTo>
                    <a:lnTo>
                      <a:pt x="49" y="277"/>
                    </a:lnTo>
                    <a:lnTo>
                      <a:pt x="52" y="279"/>
                    </a:lnTo>
                    <a:lnTo>
                      <a:pt x="52" y="279"/>
                    </a:lnTo>
                    <a:lnTo>
                      <a:pt x="54" y="279"/>
                    </a:lnTo>
                    <a:lnTo>
                      <a:pt x="54" y="279"/>
                    </a:lnTo>
                    <a:lnTo>
                      <a:pt x="54" y="279"/>
                    </a:lnTo>
                    <a:lnTo>
                      <a:pt x="54" y="279"/>
                    </a:lnTo>
                    <a:lnTo>
                      <a:pt x="54" y="277"/>
                    </a:lnTo>
                    <a:lnTo>
                      <a:pt x="54" y="277"/>
                    </a:lnTo>
                    <a:lnTo>
                      <a:pt x="54" y="277"/>
                    </a:lnTo>
                    <a:lnTo>
                      <a:pt x="56" y="277"/>
                    </a:lnTo>
                    <a:lnTo>
                      <a:pt x="56" y="277"/>
                    </a:lnTo>
                    <a:lnTo>
                      <a:pt x="56" y="277"/>
                    </a:lnTo>
                    <a:lnTo>
                      <a:pt x="56" y="277"/>
                    </a:lnTo>
                    <a:lnTo>
                      <a:pt x="59" y="274"/>
                    </a:lnTo>
                    <a:lnTo>
                      <a:pt x="59" y="272"/>
                    </a:lnTo>
                    <a:lnTo>
                      <a:pt x="66" y="267"/>
                    </a:lnTo>
                    <a:lnTo>
                      <a:pt x="66" y="267"/>
                    </a:lnTo>
                    <a:lnTo>
                      <a:pt x="66" y="267"/>
                    </a:lnTo>
                    <a:lnTo>
                      <a:pt x="66" y="267"/>
                    </a:lnTo>
                    <a:lnTo>
                      <a:pt x="68" y="267"/>
                    </a:lnTo>
                    <a:lnTo>
                      <a:pt x="68" y="265"/>
                    </a:lnTo>
                    <a:lnTo>
                      <a:pt x="68" y="265"/>
                    </a:lnTo>
                    <a:lnTo>
                      <a:pt x="68" y="265"/>
                    </a:lnTo>
                    <a:lnTo>
                      <a:pt x="66" y="265"/>
                    </a:lnTo>
                    <a:lnTo>
                      <a:pt x="66" y="265"/>
                    </a:lnTo>
                    <a:lnTo>
                      <a:pt x="66" y="265"/>
                    </a:lnTo>
                    <a:lnTo>
                      <a:pt x="68" y="265"/>
                    </a:lnTo>
                    <a:lnTo>
                      <a:pt x="68" y="265"/>
                    </a:lnTo>
                    <a:lnTo>
                      <a:pt x="68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2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1" y="265"/>
                    </a:lnTo>
                    <a:lnTo>
                      <a:pt x="73" y="262"/>
                    </a:lnTo>
                    <a:lnTo>
                      <a:pt x="75" y="262"/>
                    </a:lnTo>
                    <a:lnTo>
                      <a:pt x="75" y="262"/>
                    </a:lnTo>
                    <a:lnTo>
                      <a:pt x="75" y="260"/>
                    </a:lnTo>
                    <a:lnTo>
                      <a:pt x="75" y="260"/>
                    </a:lnTo>
                    <a:lnTo>
                      <a:pt x="75" y="260"/>
                    </a:lnTo>
                    <a:lnTo>
                      <a:pt x="75" y="260"/>
                    </a:lnTo>
                    <a:lnTo>
                      <a:pt x="75" y="258"/>
                    </a:lnTo>
                    <a:lnTo>
                      <a:pt x="75" y="258"/>
                    </a:lnTo>
                    <a:lnTo>
                      <a:pt x="75" y="258"/>
                    </a:lnTo>
                    <a:lnTo>
                      <a:pt x="78" y="258"/>
                    </a:lnTo>
                    <a:lnTo>
                      <a:pt x="78" y="258"/>
                    </a:lnTo>
                    <a:lnTo>
                      <a:pt x="78" y="255"/>
                    </a:lnTo>
                    <a:lnTo>
                      <a:pt x="80" y="255"/>
                    </a:lnTo>
                    <a:lnTo>
                      <a:pt x="85" y="255"/>
                    </a:lnTo>
                    <a:lnTo>
                      <a:pt x="85" y="253"/>
                    </a:lnTo>
                    <a:lnTo>
                      <a:pt x="85" y="251"/>
                    </a:lnTo>
                    <a:lnTo>
                      <a:pt x="87" y="248"/>
                    </a:lnTo>
                    <a:lnTo>
                      <a:pt x="87" y="246"/>
                    </a:lnTo>
                    <a:lnTo>
                      <a:pt x="87" y="246"/>
                    </a:lnTo>
                    <a:lnTo>
                      <a:pt x="87" y="246"/>
                    </a:lnTo>
                    <a:lnTo>
                      <a:pt x="89" y="246"/>
                    </a:lnTo>
                    <a:lnTo>
                      <a:pt x="89" y="248"/>
                    </a:lnTo>
                    <a:lnTo>
                      <a:pt x="92" y="248"/>
                    </a:lnTo>
                    <a:lnTo>
                      <a:pt x="94" y="24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04" y="239"/>
                    </a:lnTo>
                    <a:lnTo>
                      <a:pt x="104" y="239"/>
                    </a:lnTo>
                    <a:lnTo>
                      <a:pt x="106" y="239"/>
                    </a:lnTo>
                    <a:lnTo>
                      <a:pt x="108" y="239"/>
                    </a:lnTo>
                    <a:lnTo>
                      <a:pt x="108" y="239"/>
                    </a:lnTo>
                    <a:lnTo>
                      <a:pt x="108" y="241"/>
                    </a:lnTo>
                    <a:lnTo>
                      <a:pt x="108" y="241"/>
                    </a:lnTo>
                    <a:lnTo>
                      <a:pt x="111" y="244"/>
                    </a:lnTo>
                    <a:lnTo>
                      <a:pt x="111" y="244"/>
                    </a:lnTo>
                    <a:lnTo>
                      <a:pt x="111" y="244"/>
                    </a:lnTo>
                    <a:lnTo>
                      <a:pt x="113" y="246"/>
                    </a:lnTo>
                    <a:lnTo>
                      <a:pt x="115" y="248"/>
                    </a:lnTo>
                    <a:lnTo>
                      <a:pt x="115" y="248"/>
                    </a:lnTo>
                    <a:lnTo>
                      <a:pt x="118" y="248"/>
                    </a:lnTo>
                    <a:lnTo>
                      <a:pt x="118" y="248"/>
                    </a:lnTo>
                    <a:lnTo>
                      <a:pt x="120" y="251"/>
                    </a:lnTo>
                    <a:lnTo>
                      <a:pt x="123" y="251"/>
                    </a:lnTo>
                    <a:lnTo>
                      <a:pt x="125" y="251"/>
                    </a:lnTo>
                    <a:lnTo>
                      <a:pt x="127" y="251"/>
                    </a:lnTo>
                    <a:lnTo>
                      <a:pt x="130" y="253"/>
                    </a:lnTo>
                    <a:lnTo>
                      <a:pt x="130" y="255"/>
                    </a:lnTo>
                    <a:lnTo>
                      <a:pt x="130" y="258"/>
                    </a:lnTo>
                    <a:lnTo>
                      <a:pt x="130" y="258"/>
                    </a:lnTo>
                    <a:lnTo>
                      <a:pt x="130" y="260"/>
                    </a:lnTo>
                    <a:lnTo>
                      <a:pt x="132" y="260"/>
                    </a:lnTo>
                    <a:lnTo>
                      <a:pt x="134" y="260"/>
                    </a:lnTo>
                    <a:lnTo>
                      <a:pt x="134" y="260"/>
                    </a:lnTo>
                    <a:lnTo>
                      <a:pt x="134" y="260"/>
                    </a:lnTo>
                    <a:lnTo>
                      <a:pt x="134" y="258"/>
                    </a:lnTo>
                    <a:lnTo>
                      <a:pt x="134" y="258"/>
                    </a:lnTo>
                    <a:lnTo>
                      <a:pt x="134" y="258"/>
                    </a:lnTo>
                    <a:lnTo>
                      <a:pt x="137" y="255"/>
                    </a:lnTo>
                    <a:lnTo>
                      <a:pt x="137" y="255"/>
                    </a:lnTo>
                    <a:lnTo>
                      <a:pt x="139" y="255"/>
                    </a:lnTo>
                    <a:lnTo>
                      <a:pt x="142" y="253"/>
                    </a:lnTo>
                    <a:lnTo>
                      <a:pt x="142" y="253"/>
                    </a:lnTo>
                    <a:lnTo>
                      <a:pt x="144" y="251"/>
                    </a:lnTo>
                    <a:lnTo>
                      <a:pt x="149" y="251"/>
                    </a:lnTo>
                    <a:lnTo>
                      <a:pt x="149" y="248"/>
                    </a:lnTo>
                    <a:lnTo>
                      <a:pt x="149" y="251"/>
                    </a:lnTo>
                    <a:lnTo>
                      <a:pt x="151" y="251"/>
                    </a:lnTo>
                    <a:lnTo>
                      <a:pt x="151" y="251"/>
                    </a:lnTo>
                    <a:lnTo>
                      <a:pt x="153" y="251"/>
                    </a:lnTo>
                    <a:lnTo>
                      <a:pt x="153" y="251"/>
                    </a:lnTo>
                    <a:lnTo>
                      <a:pt x="153" y="248"/>
                    </a:lnTo>
                    <a:lnTo>
                      <a:pt x="153" y="248"/>
                    </a:lnTo>
                    <a:lnTo>
                      <a:pt x="156" y="248"/>
                    </a:lnTo>
                    <a:lnTo>
                      <a:pt x="153" y="246"/>
                    </a:lnTo>
                    <a:lnTo>
                      <a:pt x="153" y="244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1"/>
                    </a:lnTo>
                    <a:lnTo>
                      <a:pt x="156" y="241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4"/>
                    </a:lnTo>
                    <a:lnTo>
                      <a:pt x="156" y="241"/>
                    </a:lnTo>
                    <a:lnTo>
                      <a:pt x="158" y="241"/>
                    </a:lnTo>
                    <a:lnTo>
                      <a:pt x="158" y="241"/>
                    </a:lnTo>
                    <a:lnTo>
                      <a:pt x="158" y="239"/>
                    </a:lnTo>
                    <a:lnTo>
                      <a:pt x="158" y="239"/>
                    </a:lnTo>
                    <a:lnTo>
                      <a:pt x="158" y="236"/>
                    </a:lnTo>
                    <a:lnTo>
                      <a:pt x="160" y="236"/>
                    </a:lnTo>
                    <a:lnTo>
                      <a:pt x="160" y="236"/>
                    </a:lnTo>
                    <a:lnTo>
                      <a:pt x="160" y="236"/>
                    </a:lnTo>
                    <a:lnTo>
                      <a:pt x="163" y="236"/>
                    </a:lnTo>
                    <a:lnTo>
                      <a:pt x="163" y="234"/>
                    </a:lnTo>
                    <a:lnTo>
                      <a:pt x="165" y="234"/>
                    </a:lnTo>
                    <a:lnTo>
                      <a:pt x="165" y="234"/>
                    </a:lnTo>
                    <a:lnTo>
                      <a:pt x="165" y="234"/>
                    </a:lnTo>
                    <a:lnTo>
                      <a:pt x="168" y="234"/>
                    </a:lnTo>
                    <a:lnTo>
                      <a:pt x="165" y="234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63" y="229"/>
                    </a:lnTo>
                    <a:lnTo>
                      <a:pt x="165" y="227"/>
                    </a:lnTo>
                    <a:lnTo>
                      <a:pt x="165" y="227"/>
                    </a:lnTo>
                    <a:lnTo>
                      <a:pt x="168" y="227"/>
                    </a:lnTo>
                    <a:lnTo>
                      <a:pt x="172" y="227"/>
                    </a:lnTo>
                    <a:lnTo>
                      <a:pt x="172" y="227"/>
                    </a:lnTo>
                    <a:lnTo>
                      <a:pt x="175" y="227"/>
                    </a:lnTo>
                    <a:lnTo>
                      <a:pt x="175" y="227"/>
                    </a:lnTo>
                    <a:lnTo>
                      <a:pt x="175" y="227"/>
                    </a:lnTo>
                    <a:lnTo>
                      <a:pt x="177" y="227"/>
                    </a:lnTo>
                    <a:lnTo>
                      <a:pt x="177" y="227"/>
                    </a:lnTo>
                    <a:lnTo>
                      <a:pt x="179" y="227"/>
                    </a:lnTo>
                    <a:lnTo>
                      <a:pt x="179" y="227"/>
                    </a:lnTo>
                    <a:lnTo>
                      <a:pt x="182" y="227"/>
                    </a:lnTo>
                    <a:lnTo>
                      <a:pt x="184" y="229"/>
                    </a:lnTo>
                    <a:lnTo>
                      <a:pt x="184" y="229"/>
                    </a:lnTo>
                    <a:lnTo>
                      <a:pt x="184" y="229"/>
                    </a:lnTo>
                    <a:lnTo>
                      <a:pt x="186" y="232"/>
                    </a:lnTo>
                    <a:lnTo>
                      <a:pt x="189" y="232"/>
                    </a:lnTo>
                    <a:lnTo>
                      <a:pt x="191" y="232"/>
                    </a:lnTo>
                    <a:lnTo>
                      <a:pt x="191" y="232"/>
                    </a:lnTo>
                    <a:lnTo>
                      <a:pt x="194" y="232"/>
                    </a:lnTo>
                    <a:lnTo>
                      <a:pt x="194" y="232"/>
                    </a:lnTo>
                    <a:lnTo>
                      <a:pt x="194" y="232"/>
                    </a:lnTo>
                    <a:lnTo>
                      <a:pt x="196" y="234"/>
                    </a:lnTo>
                    <a:lnTo>
                      <a:pt x="196" y="234"/>
                    </a:lnTo>
                    <a:lnTo>
                      <a:pt x="196" y="234"/>
                    </a:lnTo>
                    <a:lnTo>
                      <a:pt x="196" y="234"/>
                    </a:lnTo>
                    <a:lnTo>
                      <a:pt x="196" y="234"/>
                    </a:lnTo>
                    <a:lnTo>
                      <a:pt x="198" y="234"/>
                    </a:lnTo>
                    <a:lnTo>
                      <a:pt x="198" y="234"/>
                    </a:lnTo>
                    <a:lnTo>
                      <a:pt x="198" y="234"/>
                    </a:lnTo>
                    <a:lnTo>
                      <a:pt x="198" y="232"/>
                    </a:lnTo>
                    <a:lnTo>
                      <a:pt x="201" y="232"/>
                    </a:lnTo>
                    <a:lnTo>
                      <a:pt x="201" y="232"/>
                    </a:lnTo>
                    <a:lnTo>
                      <a:pt x="203" y="232"/>
                    </a:lnTo>
                    <a:lnTo>
                      <a:pt x="203" y="232"/>
                    </a:lnTo>
                    <a:lnTo>
                      <a:pt x="205" y="234"/>
                    </a:lnTo>
                    <a:lnTo>
                      <a:pt x="208" y="239"/>
                    </a:lnTo>
                    <a:lnTo>
                      <a:pt x="210" y="244"/>
                    </a:lnTo>
                    <a:lnTo>
                      <a:pt x="210" y="246"/>
                    </a:lnTo>
                    <a:lnTo>
                      <a:pt x="210" y="246"/>
                    </a:lnTo>
                    <a:lnTo>
                      <a:pt x="212" y="248"/>
                    </a:lnTo>
                    <a:lnTo>
                      <a:pt x="215" y="248"/>
                    </a:lnTo>
                    <a:lnTo>
                      <a:pt x="215" y="251"/>
                    </a:lnTo>
                    <a:lnTo>
                      <a:pt x="217" y="255"/>
                    </a:lnTo>
                    <a:lnTo>
                      <a:pt x="217" y="255"/>
                    </a:lnTo>
                    <a:lnTo>
                      <a:pt x="217" y="258"/>
                    </a:lnTo>
                    <a:lnTo>
                      <a:pt x="217" y="258"/>
                    </a:lnTo>
                    <a:lnTo>
                      <a:pt x="217" y="258"/>
                    </a:lnTo>
                    <a:lnTo>
                      <a:pt x="217" y="258"/>
                    </a:lnTo>
                    <a:lnTo>
                      <a:pt x="222" y="260"/>
                    </a:lnTo>
                    <a:lnTo>
                      <a:pt x="222" y="260"/>
                    </a:lnTo>
                    <a:lnTo>
                      <a:pt x="224" y="262"/>
                    </a:lnTo>
                    <a:lnTo>
                      <a:pt x="224" y="265"/>
                    </a:lnTo>
                    <a:lnTo>
                      <a:pt x="224" y="265"/>
                    </a:lnTo>
                    <a:lnTo>
                      <a:pt x="224" y="265"/>
                    </a:lnTo>
                    <a:lnTo>
                      <a:pt x="224" y="265"/>
                    </a:lnTo>
                    <a:lnTo>
                      <a:pt x="224" y="267"/>
                    </a:lnTo>
                    <a:lnTo>
                      <a:pt x="227" y="267"/>
                    </a:lnTo>
                    <a:lnTo>
                      <a:pt x="229" y="270"/>
                    </a:lnTo>
                    <a:lnTo>
                      <a:pt x="236" y="274"/>
                    </a:lnTo>
                    <a:lnTo>
                      <a:pt x="238" y="274"/>
                    </a:lnTo>
                    <a:lnTo>
                      <a:pt x="241" y="277"/>
                    </a:lnTo>
                    <a:lnTo>
                      <a:pt x="241" y="277"/>
                    </a:lnTo>
                    <a:lnTo>
                      <a:pt x="241" y="279"/>
                    </a:lnTo>
                    <a:lnTo>
                      <a:pt x="243" y="279"/>
                    </a:lnTo>
                    <a:lnTo>
                      <a:pt x="243" y="279"/>
                    </a:lnTo>
                    <a:lnTo>
                      <a:pt x="243" y="281"/>
                    </a:lnTo>
                    <a:lnTo>
                      <a:pt x="243" y="281"/>
                    </a:lnTo>
                    <a:lnTo>
                      <a:pt x="246" y="281"/>
                    </a:lnTo>
                    <a:lnTo>
                      <a:pt x="246" y="281"/>
                    </a:lnTo>
                    <a:lnTo>
                      <a:pt x="246" y="284"/>
                    </a:lnTo>
                    <a:lnTo>
                      <a:pt x="246" y="284"/>
                    </a:lnTo>
                    <a:lnTo>
                      <a:pt x="246" y="286"/>
                    </a:lnTo>
                    <a:lnTo>
                      <a:pt x="246" y="288"/>
                    </a:lnTo>
                    <a:lnTo>
                      <a:pt x="246" y="291"/>
                    </a:lnTo>
                    <a:lnTo>
                      <a:pt x="246" y="293"/>
                    </a:lnTo>
                    <a:lnTo>
                      <a:pt x="246" y="296"/>
                    </a:lnTo>
                    <a:lnTo>
                      <a:pt x="243" y="303"/>
                    </a:lnTo>
                    <a:lnTo>
                      <a:pt x="241" y="305"/>
                    </a:lnTo>
                    <a:lnTo>
                      <a:pt x="243" y="307"/>
                    </a:lnTo>
                    <a:lnTo>
                      <a:pt x="243" y="310"/>
                    </a:lnTo>
                    <a:lnTo>
                      <a:pt x="243" y="310"/>
                    </a:lnTo>
                    <a:lnTo>
                      <a:pt x="243" y="312"/>
                    </a:lnTo>
                    <a:lnTo>
                      <a:pt x="243" y="312"/>
                    </a:lnTo>
                    <a:lnTo>
                      <a:pt x="243" y="312"/>
                    </a:lnTo>
                    <a:lnTo>
                      <a:pt x="243" y="312"/>
                    </a:lnTo>
                    <a:lnTo>
                      <a:pt x="243" y="315"/>
                    </a:lnTo>
                    <a:lnTo>
                      <a:pt x="243" y="315"/>
                    </a:lnTo>
                    <a:lnTo>
                      <a:pt x="243" y="315"/>
                    </a:lnTo>
                    <a:lnTo>
                      <a:pt x="243" y="315"/>
                    </a:lnTo>
                    <a:lnTo>
                      <a:pt x="243" y="319"/>
                    </a:lnTo>
                    <a:lnTo>
                      <a:pt x="243" y="322"/>
                    </a:lnTo>
                    <a:lnTo>
                      <a:pt x="243" y="322"/>
                    </a:lnTo>
                    <a:lnTo>
                      <a:pt x="243" y="324"/>
                    </a:lnTo>
                    <a:lnTo>
                      <a:pt x="243" y="326"/>
                    </a:lnTo>
                    <a:lnTo>
                      <a:pt x="243" y="329"/>
                    </a:lnTo>
                    <a:lnTo>
                      <a:pt x="243" y="329"/>
                    </a:lnTo>
                    <a:lnTo>
                      <a:pt x="243" y="331"/>
                    </a:lnTo>
                    <a:lnTo>
                      <a:pt x="243" y="331"/>
                    </a:lnTo>
                    <a:lnTo>
                      <a:pt x="243" y="331"/>
                    </a:lnTo>
                    <a:lnTo>
                      <a:pt x="248" y="333"/>
                    </a:lnTo>
                    <a:lnTo>
                      <a:pt x="248" y="333"/>
                    </a:lnTo>
                    <a:lnTo>
                      <a:pt x="248" y="336"/>
                    </a:lnTo>
                    <a:lnTo>
                      <a:pt x="250" y="336"/>
                    </a:lnTo>
                    <a:lnTo>
                      <a:pt x="250" y="336"/>
                    </a:lnTo>
                    <a:lnTo>
                      <a:pt x="250" y="338"/>
                    </a:lnTo>
                    <a:lnTo>
                      <a:pt x="250" y="338"/>
                    </a:lnTo>
                    <a:lnTo>
                      <a:pt x="250" y="341"/>
                    </a:lnTo>
                    <a:lnTo>
                      <a:pt x="250" y="341"/>
                    </a:lnTo>
                    <a:lnTo>
                      <a:pt x="253" y="341"/>
                    </a:lnTo>
                    <a:lnTo>
                      <a:pt x="253" y="341"/>
                    </a:lnTo>
                    <a:lnTo>
                      <a:pt x="255" y="343"/>
                    </a:lnTo>
                    <a:lnTo>
                      <a:pt x="255" y="343"/>
                    </a:lnTo>
                    <a:lnTo>
                      <a:pt x="255" y="343"/>
                    </a:lnTo>
                    <a:lnTo>
                      <a:pt x="255" y="343"/>
                    </a:lnTo>
                    <a:lnTo>
                      <a:pt x="257" y="343"/>
                    </a:lnTo>
                    <a:lnTo>
                      <a:pt x="257" y="345"/>
                    </a:lnTo>
                    <a:lnTo>
                      <a:pt x="257" y="345"/>
                    </a:lnTo>
                    <a:lnTo>
                      <a:pt x="257" y="348"/>
                    </a:lnTo>
                    <a:lnTo>
                      <a:pt x="257" y="350"/>
                    </a:lnTo>
                    <a:lnTo>
                      <a:pt x="257" y="350"/>
                    </a:lnTo>
                    <a:lnTo>
                      <a:pt x="257" y="352"/>
                    </a:lnTo>
                    <a:lnTo>
                      <a:pt x="260" y="352"/>
                    </a:lnTo>
                    <a:lnTo>
                      <a:pt x="262" y="355"/>
                    </a:lnTo>
                    <a:lnTo>
                      <a:pt x="267" y="357"/>
                    </a:lnTo>
                    <a:lnTo>
                      <a:pt x="269" y="357"/>
                    </a:lnTo>
                    <a:lnTo>
                      <a:pt x="272" y="357"/>
                    </a:lnTo>
                    <a:lnTo>
                      <a:pt x="276" y="357"/>
                    </a:lnTo>
                    <a:lnTo>
                      <a:pt x="276" y="357"/>
                    </a:lnTo>
                    <a:lnTo>
                      <a:pt x="279" y="359"/>
                    </a:lnTo>
                    <a:lnTo>
                      <a:pt x="279" y="359"/>
                    </a:lnTo>
                    <a:lnTo>
                      <a:pt x="279" y="359"/>
                    </a:lnTo>
                    <a:lnTo>
                      <a:pt x="276" y="359"/>
                    </a:lnTo>
                    <a:lnTo>
                      <a:pt x="276" y="359"/>
                    </a:lnTo>
                    <a:lnTo>
                      <a:pt x="276" y="359"/>
                    </a:lnTo>
                    <a:lnTo>
                      <a:pt x="274" y="362"/>
                    </a:lnTo>
                    <a:lnTo>
                      <a:pt x="274" y="364"/>
                    </a:lnTo>
                    <a:lnTo>
                      <a:pt x="274" y="364"/>
                    </a:lnTo>
                    <a:lnTo>
                      <a:pt x="276" y="369"/>
                    </a:lnTo>
                    <a:lnTo>
                      <a:pt x="279" y="371"/>
                    </a:lnTo>
                    <a:lnTo>
                      <a:pt x="279" y="371"/>
                    </a:lnTo>
                    <a:lnTo>
                      <a:pt x="279" y="371"/>
                    </a:lnTo>
                    <a:lnTo>
                      <a:pt x="279" y="371"/>
                    </a:lnTo>
                    <a:lnTo>
                      <a:pt x="281" y="371"/>
                    </a:lnTo>
                    <a:lnTo>
                      <a:pt x="283" y="371"/>
                    </a:lnTo>
                    <a:lnTo>
                      <a:pt x="286" y="371"/>
                    </a:lnTo>
                    <a:lnTo>
                      <a:pt x="288" y="374"/>
                    </a:lnTo>
                    <a:lnTo>
                      <a:pt x="288" y="376"/>
                    </a:lnTo>
                    <a:lnTo>
                      <a:pt x="291" y="378"/>
                    </a:lnTo>
                    <a:lnTo>
                      <a:pt x="288" y="381"/>
                    </a:lnTo>
                    <a:lnTo>
                      <a:pt x="288" y="386"/>
                    </a:lnTo>
                    <a:lnTo>
                      <a:pt x="288" y="386"/>
                    </a:lnTo>
                    <a:lnTo>
                      <a:pt x="288" y="388"/>
                    </a:lnTo>
                    <a:lnTo>
                      <a:pt x="288" y="390"/>
                    </a:lnTo>
                    <a:lnTo>
                      <a:pt x="286" y="390"/>
                    </a:lnTo>
                    <a:lnTo>
                      <a:pt x="283" y="390"/>
                    </a:lnTo>
                    <a:lnTo>
                      <a:pt x="281" y="393"/>
                    </a:lnTo>
                    <a:lnTo>
                      <a:pt x="281" y="393"/>
                    </a:lnTo>
                    <a:lnTo>
                      <a:pt x="281" y="395"/>
                    </a:lnTo>
                    <a:lnTo>
                      <a:pt x="281" y="395"/>
                    </a:lnTo>
                    <a:lnTo>
                      <a:pt x="281" y="395"/>
                    </a:lnTo>
                    <a:lnTo>
                      <a:pt x="283" y="395"/>
                    </a:lnTo>
                    <a:lnTo>
                      <a:pt x="283" y="395"/>
                    </a:lnTo>
                    <a:lnTo>
                      <a:pt x="286" y="395"/>
                    </a:lnTo>
                    <a:lnTo>
                      <a:pt x="286" y="395"/>
                    </a:lnTo>
                    <a:lnTo>
                      <a:pt x="286" y="397"/>
                    </a:lnTo>
                    <a:lnTo>
                      <a:pt x="286" y="397"/>
                    </a:lnTo>
                    <a:lnTo>
                      <a:pt x="286" y="397"/>
                    </a:lnTo>
                    <a:lnTo>
                      <a:pt x="283" y="400"/>
                    </a:lnTo>
                    <a:lnTo>
                      <a:pt x="281" y="400"/>
                    </a:lnTo>
                    <a:lnTo>
                      <a:pt x="279" y="402"/>
                    </a:lnTo>
                    <a:lnTo>
                      <a:pt x="279" y="404"/>
                    </a:lnTo>
                    <a:lnTo>
                      <a:pt x="279" y="404"/>
                    </a:lnTo>
                    <a:lnTo>
                      <a:pt x="279" y="404"/>
                    </a:lnTo>
                    <a:lnTo>
                      <a:pt x="279" y="407"/>
                    </a:lnTo>
                    <a:lnTo>
                      <a:pt x="279" y="407"/>
                    </a:lnTo>
                    <a:lnTo>
                      <a:pt x="281" y="407"/>
                    </a:lnTo>
                    <a:lnTo>
                      <a:pt x="281" y="409"/>
                    </a:lnTo>
                    <a:lnTo>
                      <a:pt x="281" y="409"/>
                    </a:lnTo>
                    <a:lnTo>
                      <a:pt x="283" y="409"/>
                    </a:lnTo>
                    <a:lnTo>
                      <a:pt x="283" y="409"/>
                    </a:lnTo>
                    <a:lnTo>
                      <a:pt x="283" y="409"/>
                    </a:lnTo>
                    <a:lnTo>
                      <a:pt x="283" y="409"/>
                    </a:lnTo>
                    <a:lnTo>
                      <a:pt x="283" y="409"/>
                    </a:lnTo>
                    <a:lnTo>
                      <a:pt x="283" y="412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6" y="414"/>
                    </a:lnTo>
                    <a:lnTo>
                      <a:pt x="283" y="416"/>
                    </a:lnTo>
                    <a:lnTo>
                      <a:pt x="283" y="416"/>
                    </a:lnTo>
                    <a:lnTo>
                      <a:pt x="283" y="419"/>
                    </a:lnTo>
                    <a:lnTo>
                      <a:pt x="283" y="419"/>
                    </a:lnTo>
                    <a:lnTo>
                      <a:pt x="283" y="419"/>
                    </a:lnTo>
                    <a:lnTo>
                      <a:pt x="283" y="419"/>
                    </a:lnTo>
                    <a:lnTo>
                      <a:pt x="283" y="419"/>
                    </a:lnTo>
                    <a:lnTo>
                      <a:pt x="283" y="419"/>
                    </a:lnTo>
                    <a:lnTo>
                      <a:pt x="283" y="421"/>
                    </a:lnTo>
                    <a:lnTo>
                      <a:pt x="283" y="421"/>
                    </a:lnTo>
                    <a:lnTo>
                      <a:pt x="283" y="421"/>
                    </a:lnTo>
                    <a:lnTo>
                      <a:pt x="283" y="421"/>
                    </a:lnTo>
                    <a:lnTo>
                      <a:pt x="281" y="421"/>
                    </a:lnTo>
                    <a:lnTo>
                      <a:pt x="281" y="421"/>
                    </a:lnTo>
                    <a:lnTo>
                      <a:pt x="281" y="423"/>
                    </a:lnTo>
                    <a:lnTo>
                      <a:pt x="281" y="423"/>
                    </a:lnTo>
                    <a:lnTo>
                      <a:pt x="281" y="426"/>
                    </a:lnTo>
                    <a:lnTo>
                      <a:pt x="281" y="426"/>
                    </a:lnTo>
                    <a:lnTo>
                      <a:pt x="281" y="428"/>
                    </a:lnTo>
                    <a:lnTo>
                      <a:pt x="281" y="430"/>
                    </a:lnTo>
                    <a:lnTo>
                      <a:pt x="281" y="430"/>
                    </a:lnTo>
                    <a:lnTo>
                      <a:pt x="283" y="435"/>
                    </a:lnTo>
                    <a:lnTo>
                      <a:pt x="281" y="435"/>
                    </a:lnTo>
                    <a:lnTo>
                      <a:pt x="281" y="438"/>
                    </a:lnTo>
                    <a:lnTo>
                      <a:pt x="279" y="440"/>
                    </a:lnTo>
                    <a:lnTo>
                      <a:pt x="279" y="440"/>
                    </a:lnTo>
                    <a:lnTo>
                      <a:pt x="279" y="442"/>
                    </a:lnTo>
                    <a:lnTo>
                      <a:pt x="279" y="442"/>
                    </a:lnTo>
                    <a:lnTo>
                      <a:pt x="279" y="442"/>
                    </a:lnTo>
                    <a:lnTo>
                      <a:pt x="276" y="445"/>
                    </a:lnTo>
                    <a:lnTo>
                      <a:pt x="276" y="445"/>
                    </a:lnTo>
                    <a:lnTo>
                      <a:pt x="276" y="445"/>
                    </a:lnTo>
                    <a:lnTo>
                      <a:pt x="274" y="445"/>
                    </a:lnTo>
                    <a:lnTo>
                      <a:pt x="274" y="445"/>
                    </a:lnTo>
                    <a:lnTo>
                      <a:pt x="274" y="445"/>
                    </a:lnTo>
                    <a:lnTo>
                      <a:pt x="274" y="447"/>
                    </a:lnTo>
                    <a:lnTo>
                      <a:pt x="272" y="445"/>
                    </a:lnTo>
                    <a:lnTo>
                      <a:pt x="272" y="445"/>
                    </a:lnTo>
                    <a:lnTo>
                      <a:pt x="272" y="445"/>
                    </a:lnTo>
                    <a:lnTo>
                      <a:pt x="272" y="445"/>
                    </a:lnTo>
                    <a:lnTo>
                      <a:pt x="269" y="447"/>
                    </a:lnTo>
                    <a:lnTo>
                      <a:pt x="269" y="447"/>
                    </a:lnTo>
                    <a:lnTo>
                      <a:pt x="269" y="447"/>
                    </a:lnTo>
                    <a:lnTo>
                      <a:pt x="267" y="447"/>
                    </a:lnTo>
                    <a:lnTo>
                      <a:pt x="264" y="447"/>
                    </a:lnTo>
                    <a:lnTo>
                      <a:pt x="264" y="449"/>
                    </a:lnTo>
                    <a:lnTo>
                      <a:pt x="264" y="452"/>
                    </a:lnTo>
                    <a:lnTo>
                      <a:pt x="267" y="452"/>
                    </a:lnTo>
                    <a:lnTo>
                      <a:pt x="269" y="457"/>
                    </a:lnTo>
                    <a:lnTo>
                      <a:pt x="269" y="459"/>
                    </a:lnTo>
                    <a:lnTo>
                      <a:pt x="269" y="459"/>
                    </a:lnTo>
                    <a:lnTo>
                      <a:pt x="272" y="459"/>
                    </a:lnTo>
                    <a:lnTo>
                      <a:pt x="272" y="459"/>
                    </a:lnTo>
                    <a:lnTo>
                      <a:pt x="274" y="461"/>
                    </a:lnTo>
                    <a:lnTo>
                      <a:pt x="274" y="461"/>
                    </a:lnTo>
                    <a:lnTo>
                      <a:pt x="274" y="461"/>
                    </a:lnTo>
                    <a:lnTo>
                      <a:pt x="274" y="461"/>
                    </a:lnTo>
                    <a:lnTo>
                      <a:pt x="276" y="461"/>
                    </a:lnTo>
                    <a:lnTo>
                      <a:pt x="279" y="461"/>
                    </a:lnTo>
                    <a:lnTo>
                      <a:pt x="279" y="461"/>
                    </a:lnTo>
                    <a:lnTo>
                      <a:pt x="281" y="459"/>
                    </a:lnTo>
                    <a:lnTo>
                      <a:pt x="281" y="459"/>
                    </a:lnTo>
                    <a:lnTo>
                      <a:pt x="281" y="459"/>
                    </a:lnTo>
                    <a:lnTo>
                      <a:pt x="283" y="459"/>
                    </a:lnTo>
                    <a:lnTo>
                      <a:pt x="283" y="459"/>
                    </a:lnTo>
                    <a:lnTo>
                      <a:pt x="283" y="459"/>
                    </a:lnTo>
                    <a:lnTo>
                      <a:pt x="286" y="459"/>
                    </a:lnTo>
                    <a:lnTo>
                      <a:pt x="286" y="459"/>
                    </a:lnTo>
                    <a:lnTo>
                      <a:pt x="286" y="459"/>
                    </a:lnTo>
                    <a:lnTo>
                      <a:pt x="286" y="459"/>
                    </a:lnTo>
                    <a:lnTo>
                      <a:pt x="288" y="461"/>
                    </a:lnTo>
                    <a:lnTo>
                      <a:pt x="288" y="461"/>
                    </a:lnTo>
                    <a:lnTo>
                      <a:pt x="288" y="461"/>
                    </a:lnTo>
                    <a:lnTo>
                      <a:pt x="288" y="461"/>
                    </a:lnTo>
                    <a:lnTo>
                      <a:pt x="291" y="461"/>
                    </a:lnTo>
                    <a:lnTo>
                      <a:pt x="291" y="461"/>
                    </a:lnTo>
                    <a:lnTo>
                      <a:pt x="291" y="461"/>
                    </a:lnTo>
                    <a:lnTo>
                      <a:pt x="293" y="461"/>
                    </a:lnTo>
                    <a:lnTo>
                      <a:pt x="293" y="461"/>
                    </a:lnTo>
                    <a:lnTo>
                      <a:pt x="295" y="461"/>
                    </a:lnTo>
                    <a:lnTo>
                      <a:pt x="295" y="464"/>
                    </a:lnTo>
                    <a:lnTo>
                      <a:pt x="295" y="464"/>
                    </a:lnTo>
                    <a:lnTo>
                      <a:pt x="298" y="466"/>
                    </a:lnTo>
                    <a:lnTo>
                      <a:pt x="302" y="471"/>
                    </a:lnTo>
                    <a:lnTo>
                      <a:pt x="302" y="471"/>
                    </a:lnTo>
                    <a:lnTo>
                      <a:pt x="302" y="471"/>
                    </a:lnTo>
                    <a:lnTo>
                      <a:pt x="305" y="471"/>
                    </a:lnTo>
                    <a:lnTo>
                      <a:pt x="305" y="471"/>
                    </a:lnTo>
                    <a:lnTo>
                      <a:pt x="307" y="471"/>
                    </a:lnTo>
                    <a:lnTo>
                      <a:pt x="307" y="471"/>
                    </a:lnTo>
                    <a:lnTo>
                      <a:pt x="309" y="471"/>
                    </a:lnTo>
                    <a:lnTo>
                      <a:pt x="312" y="471"/>
                    </a:lnTo>
                    <a:lnTo>
                      <a:pt x="312" y="471"/>
                    </a:lnTo>
                    <a:lnTo>
                      <a:pt x="312" y="468"/>
                    </a:lnTo>
                    <a:lnTo>
                      <a:pt x="312" y="466"/>
                    </a:lnTo>
                    <a:lnTo>
                      <a:pt x="314" y="466"/>
                    </a:lnTo>
                    <a:lnTo>
                      <a:pt x="314" y="466"/>
                    </a:lnTo>
                    <a:lnTo>
                      <a:pt x="314" y="464"/>
                    </a:lnTo>
                    <a:lnTo>
                      <a:pt x="317" y="464"/>
                    </a:lnTo>
                    <a:lnTo>
                      <a:pt x="317" y="464"/>
                    </a:lnTo>
                    <a:lnTo>
                      <a:pt x="314" y="461"/>
                    </a:lnTo>
                    <a:lnTo>
                      <a:pt x="314" y="461"/>
                    </a:lnTo>
                    <a:lnTo>
                      <a:pt x="314" y="461"/>
                    </a:lnTo>
                    <a:lnTo>
                      <a:pt x="312" y="457"/>
                    </a:lnTo>
                    <a:lnTo>
                      <a:pt x="312" y="457"/>
                    </a:lnTo>
                    <a:lnTo>
                      <a:pt x="309" y="454"/>
                    </a:lnTo>
                    <a:lnTo>
                      <a:pt x="309" y="454"/>
                    </a:lnTo>
                    <a:lnTo>
                      <a:pt x="307" y="454"/>
                    </a:lnTo>
                    <a:lnTo>
                      <a:pt x="309" y="452"/>
                    </a:lnTo>
                    <a:lnTo>
                      <a:pt x="307" y="452"/>
                    </a:lnTo>
                    <a:lnTo>
                      <a:pt x="307" y="449"/>
                    </a:lnTo>
                    <a:lnTo>
                      <a:pt x="307" y="449"/>
                    </a:lnTo>
                    <a:lnTo>
                      <a:pt x="307" y="449"/>
                    </a:lnTo>
                    <a:lnTo>
                      <a:pt x="307" y="447"/>
                    </a:lnTo>
                    <a:lnTo>
                      <a:pt x="307" y="447"/>
                    </a:lnTo>
                    <a:lnTo>
                      <a:pt x="307" y="447"/>
                    </a:lnTo>
                    <a:lnTo>
                      <a:pt x="307" y="447"/>
                    </a:lnTo>
                    <a:lnTo>
                      <a:pt x="309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2" y="447"/>
                    </a:lnTo>
                    <a:lnTo>
                      <a:pt x="314" y="447"/>
                    </a:lnTo>
                    <a:lnTo>
                      <a:pt x="317" y="447"/>
                    </a:lnTo>
                    <a:lnTo>
                      <a:pt x="317" y="447"/>
                    </a:lnTo>
                    <a:lnTo>
                      <a:pt x="319" y="447"/>
                    </a:lnTo>
                    <a:lnTo>
                      <a:pt x="319" y="445"/>
                    </a:lnTo>
                    <a:lnTo>
                      <a:pt x="319" y="445"/>
                    </a:lnTo>
                    <a:lnTo>
                      <a:pt x="319" y="442"/>
                    </a:lnTo>
                    <a:lnTo>
                      <a:pt x="319" y="440"/>
                    </a:lnTo>
                    <a:lnTo>
                      <a:pt x="321" y="440"/>
                    </a:lnTo>
                    <a:lnTo>
                      <a:pt x="324" y="442"/>
                    </a:lnTo>
                    <a:lnTo>
                      <a:pt x="324" y="442"/>
                    </a:lnTo>
                    <a:lnTo>
                      <a:pt x="324" y="442"/>
                    </a:lnTo>
                    <a:lnTo>
                      <a:pt x="326" y="442"/>
                    </a:lnTo>
                    <a:lnTo>
                      <a:pt x="326" y="442"/>
                    </a:lnTo>
                    <a:lnTo>
                      <a:pt x="328" y="442"/>
                    </a:lnTo>
                    <a:lnTo>
                      <a:pt x="331" y="442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40"/>
                    </a:lnTo>
                    <a:lnTo>
                      <a:pt x="331" y="438"/>
                    </a:lnTo>
                    <a:lnTo>
                      <a:pt x="331" y="438"/>
                    </a:lnTo>
                    <a:lnTo>
                      <a:pt x="331" y="438"/>
                    </a:lnTo>
                    <a:lnTo>
                      <a:pt x="331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8"/>
                    </a:lnTo>
                    <a:lnTo>
                      <a:pt x="333" y="435"/>
                    </a:lnTo>
                    <a:lnTo>
                      <a:pt x="333" y="435"/>
                    </a:lnTo>
                    <a:lnTo>
                      <a:pt x="333" y="435"/>
                    </a:lnTo>
                    <a:lnTo>
                      <a:pt x="333" y="435"/>
                    </a:lnTo>
                    <a:lnTo>
                      <a:pt x="335" y="435"/>
                    </a:lnTo>
                    <a:lnTo>
                      <a:pt x="335" y="435"/>
                    </a:lnTo>
                    <a:lnTo>
                      <a:pt x="335" y="435"/>
                    </a:lnTo>
                    <a:lnTo>
                      <a:pt x="335" y="438"/>
                    </a:lnTo>
                    <a:lnTo>
                      <a:pt x="335" y="438"/>
                    </a:lnTo>
                    <a:lnTo>
                      <a:pt x="335" y="440"/>
                    </a:lnTo>
                    <a:lnTo>
                      <a:pt x="338" y="440"/>
                    </a:lnTo>
                    <a:lnTo>
                      <a:pt x="338" y="440"/>
                    </a:lnTo>
                    <a:lnTo>
                      <a:pt x="338" y="440"/>
                    </a:lnTo>
                    <a:lnTo>
                      <a:pt x="340" y="442"/>
                    </a:lnTo>
                    <a:lnTo>
                      <a:pt x="340" y="442"/>
                    </a:lnTo>
                    <a:lnTo>
                      <a:pt x="340" y="442"/>
                    </a:lnTo>
                    <a:lnTo>
                      <a:pt x="345" y="445"/>
                    </a:lnTo>
                    <a:lnTo>
                      <a:pt x="345" y="445"/>
                    </a:lnTo>
                    <a:lnTo>
                      <a:pt x="345" y="445"/>
                    </a:lnTo>
                    <a:lnTo>
                      <a:pt x="345" y="445"/>
                    </a:lnTo>
                    <a:lnTo>
                      <a:pt x="347" y="445"/>
                    </a:lnTo>
                    <a:lnTo>
                      <a:pt x="347" y="447"/>
                    </a:lnTo>
                    <a:lnTo>
                      <a:pt x="350" y="449"/>
                    </a:lnTo>
                    <a:lnTo>
                      <a:pt x="350" y="449"/>
                    </a:lnTo>
                    <a:lnTo>
                      <a:pt x="352" y="449"/>
                    </a:lnTo>
                    <a:lnTo>
                      <a:pt x="352" y="449"/>
                    </a:lnTo>
                    <a:lnTo>
                      <a:pt x="354" y="449"/>
                    </a:lnTo>
                    <a:lnTo>
                      <a:pt x="354" y="449"/>
                    </a:lnTo>
                    <a:lnTo>
                      <a:pt x="354" y="449"/>
                    </a:lnTo>
                    <a:lnTo>
                      <a:pt x="354" y="449"/>
                    </a:lnTo>
                    <a:lnTo>
                      <a:pt x="354" y="449"/>
                    </a:lnTo>
                    <a:lnTo>
                      <a:pt x="357" y="449"/>
                    </a:lnTo>
                    <a:lnTo>
                      <a:pt x="357" y="449"/>
                    </a:lnTo>
                    <a:lnTo>
                      <a:pt x="357" y="449"/>
                    </a:lnTo>
                    <a:lnTo>
                      <a:pt x="357" y="449"/>
                    </a:lnTo>
                    <a:lnTo>
                      <a:pt x="357" y="449"/>
                    </a:lnTo>
                    <a:lnTo>
                      <a:pt x="359" y="447"/>
                    </a:lnTo>
                    <a:lnTo>
                      <a:pt x="359" y="447"/>
                    </a:lnTo>
                    <a:lnTo>
                      <a:pt x="359" y="447"/>
                    </a:lnTo>
                    <a:lnTo>
                      <a:pt x="359" y="445"/>
                    </a:lnTo>
                    <a:lnTo>
                      <a:pt x="361" y="442"/>
                    </a:lnTo>
                    <a:lnTo>
                      <a:pt x="361" y="442"/>
                    </a:lnTo>
                    <a:lnTo>
                      <a:pt x="361" y="442"/>
                    </a:lnTo>
                    <a:lnTo>
                      <a:pt x="361" y="442"/>
                    </a:lnTo>
                    <a:lnTo>
                      <a:pt x="364" y="445"/>
                    </a:lnTo>
                    <a:lnTo>
                      <a:pt x="364" y="445"/>
                    </a:lnTo>
                    <a:lnTo>
                      <a:pt x="364" y="445"/>
                    </a:lnTo>
                    <a:lnTo>
                      <a:pt x="366" y="445"/>
                    </a:lnTo>
                    <a:lnTo>
                      <a:pt x="366" y="445"/>
                    </a:lnTo>
                    <a:lnTo>
                      <a:pt x="369" y="442"/>
                    </a:lnTo>
                    <a:lnTo>
                      <a:pt x="369" y="442"/>
                    </a:lnTo>
                    <a:lnTo>
                      <a:pt x="369" y="440"/>
                    </a:lnTo>
                    <a:lnTo>
                      <a:pt x="369" y="440"/>
                    </a:lnTo>
                    <a:lnTo>
                      <a:pt x="371" y="440"/>
                    </a:lnTo>
                    <a:lnTo>
                      <a:pt x="371" y="440"/>
                    </a:lnTo>
                    <a:lnTo>
                      <a:pt x="371" y="440"/>
                    </a:lnTo>
                    <a:lnTo>
                      <a:pt x="371" y="440"/>
                    </a:lnTo>
                    <a:lnTo>
                      <a:pt x="371" y="440"/>
                    </a:lnTo>
                    <a:lnTo>
                      <a:pt x="371" y="440"/>
                    </a:lnTo>
                    <a:lnTo>
                      <a:pt x="373" y="438"/>
                    </a:lnTo>
                    <a:lnTo>
                      <a:pt x="373" y="438"/>
                    </a:lnTo>
                    <a:lnTo>
                      <a:pt x="373" y="438"/>
                    </a:lnTo>
                    <a:lnTo>
                      <a:pt x="373" y="438"/>
                    </a:lnTo>
                    <a:lnTo>
                      <a:pt x="373" y="438"/>
                    </a:lnTo>
                    <a:lnTo>
                      <a:pt x="373" y="438"/>
                    </a:lnTo>
                    <a:lnTo>
                      <a:pt x="373" y="435"/>
                    </a:lnTo>
                    <a:lnTo>
                      <a:pt x="376" y="435"/>
                    </a:lnTo>
                    <a:lnTo>
                      <a:pt x="376" y="435"/>
                    </a:lnTo>
                    <a:lnTo>
                      <a:pt x="378" y="435"/>
                    </a:lnTo>
                    <a:lnTo>
                      <a:pt x="378" y="438"/>
                    </a:lnTo>
                    <a:lnTo>
                      <a:pt x="378" y="438"/>
                    </a:lnTo>
                    <a:lnTo>
                      <a:pt x="380" y="438"/>
                    </a:lnTo>
                    <a:lnTo>
                      <a:pt x="380" y="438"/>
                    </a:lnTo>
                    <a:lnTo>
                      <a:pt x="383" y="438"/>
                    </a:lnTo>
                    <a:lnTo>
                      <a:pt x="383" y="438"/>
                    </a:lnTo>
                    <a:lnTo>
                      <a:pt x="383" y="438"/>
                    </a:lnTo>
                    <a:lnTo>
                      <a:pt x="383" y="435"/>
                    </a:lnTo>
                    <a:lnTo>
                      <a:pt x="383" y="435"/>
                    </a:lnTo>
                    <a:lnTo>
                      <a:pt x="383" y="435"/>
                    </a:lnTo>
                    <a:lnTo>
                      <a:pt x="383" y="435"/>
                    </a:lnTo>
                    <a:lnTo>
                      <a:pt x="383" y="435"/>
                    </a:lnTo>
                    <a:lnTo>
                      <a:pt x="383" y="433"/>
                    </a:lnTo>
                    <a:lnTo>
                      <a:pt x="383" y="433"/>
                    </a:lnTo>
                    <a:lnTo>
                      <a:pt x="385" y="433"/>
                    </a:lnTo>
                    <a:lnTo>
                      <a:pt x="385" y="433"/>
                    </a:lnTo>
                    <a:lnTo>
                      <a:pt x="387" y="430"/>
                    </a:lnTo>
                    <a:lnTo>
                      <a:pt x="387" y="428"/>
                    </a:lnTo>
                    <a:lnTo>
                      <a:pt x="387" y="428"/>
                    </a:lnTo>
                    <a:lnTo>
                      <a:pt x="387" y="428"/>
                    </a:lnTo>
                    <a:lnTo>
                      <a:pt x="387" y="428"/>
                    </a:lnTo>
                    <a:lnTo>
                      <a:pt x="385" y="426"/>
                    </a:lnTo>
                    <a:lnTo>
                      <a:pt x="387" y="426"/>
                    </a:lnTo>
                    <a:lnTo>
                      <a:pt x="387" y="426"/>
                    </a:lnTo>
                    <a:lnTo>
                      <a:pt x="385" y="423"/>
                    </a:lnTo>
                    <a:lnTo>
                      <a:pt x="385" y="423"/>
                    </a:lnTo>
                    <a:lnTo>
                      <a:pt x="387" y="423"/>
                    </a:lnTo>
                    <a:lnTo>
                      <a:pt x="387" y="421"/>
                    </a:lnTo>
                    <a:lnTo>
                      <a:pt x="390" y="419"/>
                    </a:lnTo>
                    <a:lnTo>
                      <a:pt x="390" y="419"/>
                    </a:lnTo>
                    <a:lnTo>
                      <a:pt x="390" y="419"/>
                    </a:lnTo>
                    <a:lnTo>
                      <a:pt x="385" y="416"/>
                    </a:lnTo>
                    <a:lnTo>
                      <a:pt x="385" y="416"/>
                    </a:lnTo>
                    <a:lnTo>
                      <a:pt x="385" y="416"/>
                    </a:lnTo>
                    <a:lnTo>
                      <a:pt x="385" y="414"/>
                    </a:lnTo>
                    <a:lnTo>
                      <a:pt x="383" y="414"/>
                    </a:lnTo>
                    <a:lnTo>
                      <a:pt x="383" y="414"/>
                    </a:lnTo>
                    <a:lnTo>
                      <a:pt x="383" y="412"/>
                    </a:lnTo>
                    <a:lnTo>
                      <a:pt x="383" y="412"/>
                    </a:lnTo>
                    <a:lnTo>
                      <a:pt x="385" y="412"/>
                    </a:lnTo>
                    <a:lnTo>
                      <a:pt x="385" y="412"/>
                    </a:lnTo>
                    <a:lnTo>
                      <a:pt x="387" y="412"/>
                    </a:lnTo>
                    <a:lnTo>
                      <a:pt x="387" y="409"/>
                    </a:lnTo>
                    <a:lnTo>
                      <a:pt x="387" y="409"/>
                    </a:lnTo>
                    <a:lnTo>
                      <a:pt x="390" y="412"/>
                    </a:lnTo>
                    <a:lnTo>
                      <a:pt x="390" y="409"/>
                    </a:lnTo>
                    <a:lnTo>
                      <a:pt x="390" y="409"/>
                    </a:lnTo>
                    <a:lnTo>
                      <a:pt x="392" y="409"/>
                    </a:lnTo>
                    <a:lnTo>
                      <a:pt x="390" y="409"/>
                    </a:lnTo>
                    <a:lnTo>
                      <a:pt x="390" y="407"/>
                    </a:lnTo>
                    <a:lnTo>
                      <a:pt x="390" y="407"/>
                    </a:lnTo>
                    <a:lnTo>
                      <a:pt x="392" y="407"/>
                    </a:lnTo>
                    <a:lnTo>
                      <a:pt x="392" y="407"/>
                    </a:lnTo>
                    <a:lnTo>
                      <a:pt x="392" y="404"/>
                    </a:lnTo>
                    <a:lnTo>
                      <a:pt x="392" y="404"/>
                    </a:lnTo>
                    <a:lnTo>
                      <a:pt x="392" y="402"/>
                    </a:lnTo>
                    <a:lnTo>
                      <a:pt x="392" y="402"/>
                    </a:lnTo>
                    <a:lnTo>
                      <a:pt x="395" y="402"/>
                    </a:lnTo>
                    <a:lnTo>
                      <a:pt x="395" y="402"/>
                    </a:lnTo>
                    <a:lnTo>
                      <a:pt x="395" y="402"/>
                    </a:lnTo>
                    <a:lnTo>
                      <a:pt x="395" y="402"/>
                    </a:lnTo>
                    <a:lnTo>
                      <a:pt x="395" y="402"/>
                    </a:lnTo>
                    <a:lnTo>
                      <a:pt x="395" y="400"/>
                    </a:lnTo>
                    <a:lnTo>
                      <a:pt x="395" y="397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3" name="Freeform 24">
                <a:extLst>
                  <a:ext uri="{FF2B5EF4-FFF2-40B4-BE49-F238E27FC236}">
                    <a16:creationId xmlns:a16="http://schemas.microsoft.com/office/drawing/2014/main" id="{2B600E44-51E6-4FE5-8BF0-D568852A16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44" y="1440556"/>
                <a:ext cx="846436" cy="416617"/>
              </a:xfrm>
              <a:custGeom>
                <a:avLst/>
                <a:gdLst>
                  <a:gd name="T0" fmla="*/ 537 w 577"/>
                  <a:gd name="T1" fmla="*/ 57 h 284"/>
                  <a:gd name="T2" fmla="*/ 502 w 577"/>
                  <a:gd name="T3" fmla="*/ 33 h 284"/>
                  <a:gd name="T4" fmla="*/ 454 w 577"/>
                  <a:gd name="T5" fmla="*/ 26 h 284"/>
                  <a:gd name="T6" fmla="*/ 428 w 577"/>
                  <a:gd name="T7" fmla="*/ 24 h 284"/>
                  <a:gd name="T8" fmla="*/ 398 w 577"/>
                  <a:gd name="T9" fmla="*/ 21 h 284"/>
                  <a:gd name="T10" fmla="*/ 376 w 577"/>
                  <a:gd name="T11" fmla="*/ 29 h 284"/>
                  <a:gd name="T12" fmla="*/ 341 w 577"/>
                  <a:gd name="T13" fmla="*/ 29 h 284"/>
                  <a:gd name="T14" fmla="*/ 289 w 577"/>
                  <a:gd name="T15" fmla="*/ 19 h 284"/>
                  <a:gd name="T16" fmla="*/ 260 w 577"/>
                  <a:gd name="T17" fmla="*/ 5 h 284"/>
                  <a:gd name="T18" fmla="*/ 222 w 577"/>
                  <a:gd name="T19" fmla="*/ 29 h 284"/>
                  <a:gd name="T20" fmla="*/ 213 w 577"/>
                  <a:gd name="T21" fmla="*/ 55 h 284"/>
                  <a:gd name="T22" fmla="*/ 163 w 577"/>
                  <a:gd name="T23" fmla="*/ 38 h 284"/>
                  <a:gd name="T24" fmla="*/ 118 w 577"/>
                  <a:gd name="T25" fmla="*/ 36 h 284"/>
                  <a:gd name="T26" fmla="*/ 99 w 577"/>
                  <a:gd name="T27" fmla="*/ 43 h 284"/>
                  <a:gd name="T28" fmla="*/ 90 w 577"/>
                  <a:gd name="T29" fmla="*/ 57 h 284"/>
                  <a:gd name="T30" fmla="*/ 97 w 577"/>
                  <a:gd name="T31" fmla="*/ 71 h 284"/>
                  <a:gd name="T32" fmla="*/ 64 w 577"/>
                  <a:gd name="T33" fmla="*/ 109 h 284"/>
                  <a:gd name="T34" fmla="*/ 64 w 577"/>
                  <a:gd name="T35" fmla="*/ 133 h 284"/>
                  <a:gd name="T36" fmla="*/ 88 w 577"/>
                  <a:gd name="T37" fmla="*/ 147 h 284"/>
                  <a:gd name="T38" fmla="*/ 107 w 577"/>
                  <a:gd name="T39" fmla="*/ 152 h 284"/>
                  <a:gd name="T40" fmla="*/ 123 w 577"/>
                  <a:gd name="T41" fmla="*/ 126 h 284"/>
                  <a:gd name="T42" fmla="*/ 130 w 577"/>
                  <a:gd name="T43" fmla="*/ 130 h 284"/>
                  <a:gd name="T44" fmla="*/ 149 w 577"/>
                  <a:gd name="T45" fmla="*/ 147 h 284"/>
                  <a:gd name="T46" fmla="*/ 166 w 577"/>
                  <a:gd name="T47" fmla="*/ 159 h 284"/>
                  <a:gd name="T48" fmla="*/ 192 w 577"/>
                  <a:gd name="T49" fmla="*/ 173 h 284"/>
                  <a:gd name="T50" fmla="*/ 182 w 577"/>
                  <a:gd name="T51" fmla="*/ 189 h 284"/>
                  <a:gd name="T52" fmla="*/ 163 w 577"/>
                  <a:gd name="T53" fmla="*/ 192 h 284"/>
                  <a:gd name="T54" fmla="*/ 156 w 577"/>
                  <a:gd name="T55" fmla="*/ 199 h 284"/>
                  <a:gd name="T56" fmla="*/ 142 w 577"/>
                  <a:gd name="T57" fmla="*/ 208 h 284"/>
                  <a:gd name="T58" fmla="*/ 133 w 577"/>
                  <a:gd name="T59" fmla="*/ 216 h 284"/>
                  <a:gd name="T60" fmla="*/ 116 w 577"/>
                  <a:gd name="T61" fmla="*/ 211 h 284"/>
                  <a:gd name="T62" fmla="*/ 92 w 577"/>
                  <a:gd name="T63" fmla="*/ 213 h 284"/>
                  <a:gd name="T64" fmla="*/ 73 w 577"/>
                  <a:gd name="T65" fmla="*/ 227 h 284"/>
                  <a:gd name="T66" fmla="*/ 69 w 577"/>
                  <a:gd name="T67" fmla="*/ 227 h 284"/>
                  <a:gd name="T68" fmla="*/ 17 w 577"/>
                  <a:gd name="T69" fmla="*/ 220 h 284"/>
                  <a:gd name="T70" fmla="*/ 5 w 577"/>
                  <a:gd name="T71" fmla="*/ 230 h 284"/>
                  <a:gd name="T72" fmla="*/ 5 w 577"/>
                  <a:gd name="T73" fmla="*/ 260 h 284"/>
                  <a:gd name="T74" fmla="*/ 38 w 577"/>
                  <a:gd name="T75" fmla="*/ 258 h 284"/>
                  <a:gd name="T76" fmla="*/ 52 w 577"/>
                  <a:gd name="T77" fmla="*/ 260 h 284"/>
                  <a:gd name="T78" fmla="*/ 71 w 577"/>
                  <a:gd name="T79" fmla="*/ 258 h 284"/>
                  <a:gd name="T80" fmla="*/ 83 w 577"/>
                  <a:gd name="T81" fmla="*/ 270 h 284"/>
                  <a:gd name="T82" fmla="*/ 107 w 577"/>
                  <a:gd name="T83" fmla="*/ 258 h 284"/>
                  <a:gd name="T84" fmla="*/ 121 w 577"/>
                  <a:gd name="T85" fmla="*/ 265 h 284"/>
                  <a:gd name="T86" fmla="*/ 142 w 577"/>
                  <a:gd name="T87" fmla="*/ 272 h 284"/>
                  <a:gd name="T88" fmla="*/ 156 w 577"/>
                  <a:gd name="T89" fmla="*/ 284 h 284"/>
                  <a:gd name="T90" fmla="*/ 178 w 577"/>
                  <a:gd name="T91" fmla="*/ 270 h 284"/>
                  <a:gd name="T92" fmla="*/ 215 w 577"/>
                  <a:gd name="T93" fmla="*/ 268 h 284"/>
                  <a:gd name="T94" fmla="*/ 244 w 577"/>
                  <a:gd name="T95" fmla="*/ 246 h 284"/>
                  <a:gd name="T96" fmla="*/ 248 w 577"/>
                  <a:gd name="T97" fmla="*/ 225 h 284"/>
                  <a:gd name="T98" fmla="*/ 286 w 577"/>
                  <a:gd name="T99" fmla="*/ 206 h 284"/>
                  <a:gd name="T100" fmla="*/ 303 w 577"/>
                  <a:gd name="T101" fmla="*/ 199 h 284"/>
                  <a:gd name="T102" fmla="*/ 334 w 577"/>
                  <a:gd name="T103" fmla="*/ 194 h 284"/>
                  <a:gd name="T104" fmla="*/ 348 w 577"/>
                  <a:gd name="T105" fmla="*/ 208 h 284"/>
                  <a:gd name="T106" fmla="*/ 379 w 577"/>
                  <a:gd name="T107" fmla="*/ 199 h 284"/>
                  <a:gd name="T108" fmla="*/ 395 w 577"/>
                  <a:gd name="T109" fmla="*/ 163 h 284"/>
                  <a:gd name="T110" fmla="*/ 440 w 577"/>
                  <a:gd name="T111" fmla="*/ 159 h 284"/>
                  <a:gd name="T112" fmla="*/ 476 w 577"/>
                  <a:gd name="T113" fmla="*/ 135 h 284"/>
                  <a:gd name="T114" fmla="*/ 520 w 577"/>
                  <a:gd name="T115" fmla="*/ 109 h 284"/>
                  <a:gd name="T116" fmla="*/ 554 w 577"/>
                  <a:gd name="T117" fmla="*/ 90 h 284"/>
                  <a:gd name="T118" fmla="*/ 66 w 577"/>
                  <a:gd name="T119" fmla="*/ 237 h 284"/>
                  <a:gd name="T120" fmla="*/ 97 w 577"/>
                  <a:gd name="T121" fmla="*/ 237 h 284"/>
                  <a:gd name="T122" fmla="*/ 90 w 577"/>
                  <a:gd name="T123" fmla="*/ 218 h 284"/>
                  <a:gd name="T124" fmla="*/ 133 w 577"/>
                  <a:gd name="T125" fmla="*/ 23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77" h="284">
                    <a:moveTo>
                      <a:pt x="577" y="85"/>
                    </a:moveTo>
                    <a:lnTo>
                      <a:pt x="577" y="83"/>
                    </a:lnTo>
                    <a:lnTo>
                      <a:pt x="575" y="83"/>
                    </a:lnTo>
                    <a:lnTo>
                      <a:pt x="575" y="81"/>
                    </a:lnTo>
                    <a:lnTo>
                      <a:pt x="575" y="81"/>
                    </a:lnTo>
                    <a:lnTo>
                      <a:pt x="575" y="78"/>
                    </a:lnTo>
                    <a:lnTo>
                      <a:pt x="575" y="76"/>
                    </a:lnTo>
                    <a:lnTo>
                      <a:pt x="573" y="76"/>
                    </a:lnTo>
                    <a:lnTo>
                      <a:pt x="570" y="74"/>
                    </a:lnTo>
                    <a:lnTo>
                      <a:pt x="570" y="71"/>
                    </a:lnTo>
                    <a:lnTo>
                      <a:pt x="568" y="69"/>
                    </a:lnTo>
                    <a:lnTo>
                      <a:pt x="563" y="66"/>
                    </a:lnTo>
                    <a:lnTo>
                      <a:pt x="563" y="62"/>
                    </a:lnTo>
                    <a:lnTo>
                      <a:pt x="561" y="62"/>
                    </a:lnTo>
                    <a:lnTo>
                      <a:pt x="558" y="59"/>
                    </a:lnTo>
                    <a:lnTo>
                      <a:pt x="547" y="57"/>
                    </a:lnTo>
                    <a:lnTo>
                      <a:pt x="544" y="57"/>
                    </a:lnTo>
                    <a:lnTo>
                      <a:pt x="542" y="59"/>
                    </a:lnTo>
                    <a:lnTo>
                      <a:pt x="537" y="57"/>
                    </a:lnTo>
                    <a:lnTo>
                      <a:pt x="532" y="57"/>
                    </a:lnTo>
                    <a:lnTo>
                      <a:pt x="532" y="55"/>
                    </a:lnTo>
                    <a:lnTo>
                      <a:pt x="530" y="50"/>
                    </a:lnTo>
                    <a:lnTo>
                      <a:pt x="528" y="47"/>
                    </a:lnTo>
                    <a:lnTo>
                      <a:pt x="523" y="45"/>
                    </a:lnTo>
                    <a:lnTo>
                      <a:pt x="523" y="43"/>
                    </a:lnTo>
                    <a:lnTo>
                      <a:pt x="520" y="43"/>
                    </a:lnTo>
                    <a:lnTo>
                      <a:pt x="520" y="40"/>
                    </a:lnTo>
                    <a:lnTo>
                      <a:pt x="520" y="40"/>
                    </a:lnTo>
                    <a:lnTo>
                      <a:pt x="520" y="38"/>
                    </a:lnTo>
                    <a:lnTo>
                      <a:pt x="520" y="36"/>
                    </a:lnTo>
                    <a:lnTo>
                      <a:pt x="520" y="36"/>
                    </a:lnTo>
                    <a:lnTo>
                      <a:pt x="518" y="33"/>
                    </a:lnTo>
                    <a:lnTo>
                      <a:pt x="516" y="36"/>
                    </a:lnTo>
                    <a:lnTo>
                      <a:pt x="513" y="36"/>
                    </a:lnTo>
                    <a:lnTo>
                      <a:pt x="511" y="36"/>
                    </a:lnTo>
                    <a:lnTo>
                      <a:pt x="509" y="36"/>
                    </a:lnTo>
                    <a:lnTo>
                      <a:pt x="504" y="36"/>
                    </a:lnTo>
                    <a:lnTo>
                      <a:pt x="502" y="33"/>
                    </a:lnTo>
                    <a:lnTo>
                      <a:pt x="494" y="33"/>
                    </a:lnTo>
                    <a:lnTo>
                      <a:pt x="494" y="33"/>
                    </a:lnTo>
                    <a:lnTo>
                      <a:pt x="492" y="31"/>
                    </a:lnTo>
                    <a:lnTo>
                      <a:pt x="490" y="31"/>
                    </a:lnTo>
                    <a:lnTo>
                      <a:pt x="485" y="29"/>
                    </a:lnTo>
                    <a:lnTo>
                      <a:pt x="480" y="29"/>
                    </a:lnTo>
                    <a:lnTo>
                      <a:pt x="478" y="29"/>
                    </a:lnTo>
                    <a:lnTo>
                      <a:pt x="478" y="29"/>
                    </a:lnTo>
                    <a:lnTo>
                      <a:pt x="476" y="29"/>
                    </a:lnTo>
                    <a:lnTo>
                      <a:pt x="476" y="31"/>
                    </a:lnTo>
                    <a:lnTo>
                      <a:pt x="473" y="31"/>
                    </a:lnTo>
                    <a:lnTo>
                      <a:pt x="471" y="29"/>
                    </a:lnTo>
                    <a:lnTo>
                      <a:pt x="471" y="29"/>
                    </a:lnTo>
                    <a:lnTo>
                      <a:pt x="468" y="29"/>
                    </a:lnTo>
                    <a:lnTo>
                      <a:pt x="466" y="29"/>
                    </a:lnTo>
                    <a:lnTo>
                      <a:pt x="461" y="29"/>
                    </a:lnTo>
                    <a:lnTo>
                      <a:pt x="459" y="29"/>
                    </a:lnTo>
                    <a:lnTo>
                      <a:pt x="454" y="29"/>
                    </a:lnTo>
                    <a:lnTo>
                      <a:pt x="454" y="26"/>
                    </a:lnTo>
                    <a:lnTo>
                      <a:pt x="452" y="26"/>
                    </a:lnTo>
                    <a:lnTo>
                      <a:pt x="452" y="26"/>
                    </a:lnTo>
                    <a:lnTo>
                      <a:pt x="452" y="26"/>
                    </a:lnTo>
                    <a:lnTo>
                      <a:pt x="450" y="29"/>
                    </a:lnTo>
                    <a:lnTo>
                      <a:pt x="450" y="29"/>
                    </a:lnTo>
                    <a:lnTo>
                      <a:pt x="447" y="29"/>
                    </a:lnTo>
                    <a:lnTo>
                      <a:pt x="447" y="29"/>
                    </a:lnTo>
                    <a:lnTo>
                      <a:pt x="447" y="26"/>
                    </a:lnTo>
                    <a:lnTo>
                      <a:pt x="447" y="26"/>
                    </a:lnTo>
                    <a:lnTo>
                      <a:pt x="445" y="26"/>
                    </a:lnTo>
                    <a:lnTo>
                      <a:pt x="440" y="26"/>
                    </a:lnTo>
                    <a:lnTo>
                      <a:pt x="440" y="26"/>
                    </a:lnTo>
                    <a:lnTo>
                      <a:pt x="435" y="26"/>
                    </a:lnTo>
                    <a:lnTo>
                      <a:pt x="435" y="26"/>
                    </a:lnTo>
                    <a:lnTo>
                      <a:pt x="435" y="26"/>
                    </a:lnTo>
                    <a:lnTo>
                      <a:pt x="433" y="26"/>
                    </a:lnTo>
                    <a:lnTo>
                      <a:pt x="433" y="26"/>
                    </a:lnTo>
                    <a:lnTo>
                      <a:pt x="431" y="26"/>
                    </a:lnTo>
                    <a:lnTo>
                      <a:pt x="428" y="24"/>
                    </a:lnTo>
                    <a:lnTo>
                      <a:pt x="428" y="24"/>
                    </a:lnTo>
                    <a:lnTo>
                      <a:pt x="428" y="26"/>
                    </a:lnTo>
                    <a:lnTo>
                      <a:pt x="426" y="26"/>
                    </a:lnTo>
                    <a:lnTo>
                      <a:pt x="424" y="26"/>
                    </a:lnTo>
                    <a:lnTo>
                      <a:pt x="419" y="26"/>
                    </a:lnTo>
                    <a:lnTo>
                      <a:pt x="416" y="26"/>
                    </a:lnTo>
                    <a:lnTo>
                      <a:pt x="416" y="26"/>
                    </a:lnTo>
                    <a:lnTo>
                      <a:pt x="416" y="26"/>
                    </a:lnTo>
                    <a:lnTo>
                      <a:pt x="414" y="24"/>
                    </a:lnTo>
                    <a:lnTo>
                      <a:pt x="414" y="24"/>
                    </a:lnTo>
                    <a:lnTo>
                      <a:pt x="412" y="21"/>
                    </a:lnTo>
                    <a:lnTo>
                      <a:pt x="412" y="21"/>
                    </a:lnTo>
                    <a:lnTo>
                      <a:pt x="405" y="21"/>
                    </a:lnTo>
                    <a:lnTo>
                      <a:pt x="405" y="19"/>
                    </a:lnTo>
                    <a:lnTo>
                      <a:pt x="402" y="21"/>
                    </a:lnTo>
                    <a:lnTo>
                      <a:pt x="400" y="21"/>
                    </a:lnTo>
                    <a:lnTo>
                      <a:pt x="398" y="21"/>
                    </a:lnTo>
                    <a:lnTo>
                      <a:pt x="398" y="21"/>
                    </a:lnTo>
                    <a:lnTo>
                      <a:pt x="398" y="21"/>
                    </a:lnTo>
                    <a:lnTo>
                      <a:pt x="395" y="24"/>
                    </a:lnTo>
                    <a:lnTo>
                      <a:pt x="395" y="24"/>
                    </a:lnTo>
                    <a:lnTo>
                      <a:pt x="395" y="24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3" y="24"/>
                    </a:lnTo>
                    <a:lnTo>
                      <a:pt x="390" y="26"/>
                    </a:lnTo>
                    <a:lnTo>
                      <a:pt x="390" y="26"/>
                    </a:lnTo>
                    <a:lnTo>
                      <a:pt x="388" y="26"/>
                    </a:lnTo>
                    <a:lnTo>
                      <a:pt x="386" y="26"/>
                    </a:lnTo>
                    <a:lnTo>
                      <a:pt x="386" y="26"/>
                    </a:lnTo>
                    <a:lnTo>
                      <a:pt x="383" y="26"/>
                    </a:lnTo>
                    <a:lnTo>
                      <a:pt x="381" y="26"/>
                    </a:lnTo>
                    <a:lnTo>
                      <a:pt x="379" y="26"/>
                    </a:lnTo>
                    <a:lnTo>
                      <a:pt x="379" y="26"/>
                    </a:lnTo>
                    <a:lnTo>
                      <a:pt x="376" y="26"/>
                    </a:lnTo>
                    <a:lnTo>
                      <a:pt x="376" y="29"/>
                    </a:lnTo>
                    <a:lnTo>
                      <a:pt x="376" y="26"/>
                    </a:lnTo>
                    <a:lnTo>
                      <a:pt x="374" y="26"/>
                    </a:lnTo>
                    <a:lnTo>
                      <a:pt x="374" y="26"/>
                    </a:lnTo>
                    <a:lnTo>
                      <a:pt x="374" y="26"/>
                    </a:lnTo>
                    <a:lnTo>
                      <a:pt x="371" y="26"/>
                    </a:lnTo>
                    <a:lnTo>
                      <a:pt x="371" y="26"/>
                    </a:lnTo>
                    <a:lnTo>
                      <a:pt x="367" y="24"/>
                    </a:lnTo>
                    <a:lnTo>
                      <a:pt x="362" y="24"/>
                    </a:lnTo>
                    <a:lnTo>
                      <a:pt x="360" y="24"/>
                    </a:lnTo>
                    <a:lnTo>
                      <a:pt x="357" y="24"/>
                    </a:lnTo>
                    <a:lnTo>
                      <a:pt x="355" y="26"/>
                    </a:lnTo>
                    <a:lnTo>
                      <a:pt x="353" y="26"/>
                    </a:lnTo>
                    <a:lnTo>
                      <a:pt x="348" y="24"/>
                    </a:lnTo>
                    <a:lnTo>
                      <a:pt x="345" y="24"/>
                    </a:lnTo>
                    <a:lnTo>
                      <a:pt x="343" y="24"/>
                    </a:lnTo>
                    <a:lnTo>
                      <a:pt x="343" y="24"/>
                    </a:lnTo>
                    <a:lnTo>
                      <a:pt x="343" y="24"/>
                    </a:lnTo>
                    <a:lnTo>
                      <a:pt x="343" y="24"/>
                    </a:lnTo>
                    <a:lnTo>
                      <a:pt x="341" y="29"/>
                    </a:lnTo>
                    <a:lnTo>
                      <a:pt x="341" y="31"/>
                    </a:lnTo>
                    <a:lnTo>
                      <a:pt x="338" y="31"/>
                    </a:lnTo>
                    <a:lnTo>
                      <a:pt x="336" y="33"/>
                    </a:lnTo>
                    <a:lnTo>
                      <a:pt x="336" y="33"/>
                    </a:lnTo>
                    <a:lnTo>
                      <a:pt x="334" y="33"/>
                    </a:lnTo>
                    <a:lnTo>
                      <a:pt x="331" y="31"/>
                    </a:lnTo>
                    <a:lnTo>
                      <a:pt x="329" y="31"/>
                    </a:lnTo>
                    <a:lnTo>
                      <a:pt x="327" y="31"/>
                    </a:lnTo>
                    <a:lnTo>
                      <a:pt x="315" y="31"/>
                    </a:lnTo>
                    <a:lnTo>
                      <a:pt x="312" y="31"/>
                    </a:lnTo>
                    <a:lnTo>
                      <a:pt x="310" y="31"/>
                    </a:lnTo>
                    <a:lnTo>
                      <a:pt x="308" y="29"/>
                    </a:lnTo>
                    <a:lnTo>
                      <a:pt x="308" y="26"/>
                    </a:lnTo>
                    <a:lnTo>
                      <a:pt x="305" y="26"/>
                    </a:lnTo>
                    <a:lnTo>
                      <a:pt x="303" y="26"/>
                    </a:lnTo>
                    <a:lnTo>
                      <a:pt x="301" y="24"/>
                    </a:lnTo>
                    <a:lnTo>
                      <a:pt x="298" y="24"/>
                    </a:lnTo>
                    <a:lnTo>
                      <a:pt x="293" y="21"/>
                    </a:lnTo>
                    <a:lnTo>
                      <a:pt x="289" y="19"/>
                    </a:lnTo>
                    <a:lnTo>
                      <a:pt x="286" y="19"/>
                    </a:lnTo>
                    <a:lnTo>
                      <a:pt x="282" y="14"/>
                    </a:lnTo>
                    <a:lnTo>
                      <a:pt x="282" y="14"/>
                    </a:lnTo>
                    <a:lnTo>
                      <a:pt x="279" y="12"/>
                    </a:lnTo>
                    <a:lnTo>
                      <a:pt x="279" y="12"/>
                    </a:lnTo>
                    <a:lnTo>
                      <a:pt x="277" y="10"/>
                    </a:lnTo>
                    <a:lnTo>
                      <a:pt x="275" y="10"/>
                    </a:lnTo>
                    <a:lnTo>
                      <a:pt x="275" y="10"/>
                    </a:lnTo>
                    <a:lnTo>
                      <a:pt x="272" y="10"/>
                    </a:lnTo>
                    <a:lnTo>
                      <a:pt x="270" y="7"/>
                    </a:lnTo>
                    <a:lnTo>
                      <a:pt x="267" y="5"/>
                    </a:lnTo>
                    <a:lnTo>
                      <a:pt x="265" y="5"/>
                    </a:lnTo>
                    <a:lnTo>
                      <a:pt x="265" y="5"/>
                    </a:lnTo>
                    <a:lnTo>
                      <a:pt x="263" y="5"/>
                    </a:lnTo>
                    <a:lnTo>
                      <a:pt x="260" y="3"/>
                    </a:lnTo>
                    <a:lnTo>
                      <a:pt x="258" y="0"/>
                    </a:lnTo>
                    <a:lnTo>
                      <a:pt x="260" y="3"/>
                    </a:lnTo>
                    <a:lnTo>
                      <a:pt x="260" y="5"/>
                    </a:lnTo>
                    <a:lnTo>
                      <a:pt x="260" y="5"/>
                    </a:lnTo>
                    <a:lnTo>
                      <a:pt x="260" y="5"/>
                    </a:lnTo>
                    <a:lnTo>
                      <a:pt x="251" y="7"/>
                    </a:lnTo>
                    <a:lnTo>
                      <a:pt x="251" y="5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6" y="5"/>
                    </a:lnTo>
                    <a:lnTo>
                      <a:pt x="244" y="10"/>
                    </a:lnTo>
                    <a:lnTo>
                      <a:pt x="241" y="12"/>
                    </a:lnTo>
                    <a:lnTo>
                      <a:pt x="239" y="12"/>
                    </a:lnTo>
                    <a:lnTo>
                      <a:pt x="239" y="12"/>
                    </a:lnTo>
                    <a:lnTo>
                      <a:pt x="230" y="14"/>
                    </a:lnTo>
                    <a:lnTo>
                      <a:pt x="227" y="17"/>
                    </a:lnTo>
                    <a:lnTo>
                      <a:pt x="227" y="17"/>
                    </a:lnTo>
                    <a:lnTo>
                      <a:pt x="227" y="19"/>
                    </a:lnTo>
                    <a:lnTo>
                      <a:pt x="225" y="24"/>
                    </a:lnTo>
                    <a:lnTo>
                      <a:pt x="222" y="26"/>
                    </a:lnTo>
                    <a:lnTo>
                      <a:pt x="222" y="26"/>
                    </a:lnTo>
                    <a:lnTo>
                      <a:pt x="222" y="29"/>
                    </a:lnTo>
                    <a:lnTo>
                      <a:pt x="222" y="29"/>
                    </a:lnTo>
                    <a:lnTo>
                      <a:pt x="222" y="31"/>
                    </a:lnTo>
                    <a:lnTo>
                      <a:pt x="222" y="33"/>
                    </a:lnTo>
                    <a:lnTo>
                      <a:pt x="222" y="33"/>
                    </a:lnTo>
                    <a:lnTo>
                      <a:pt x="222" y="38"/>
                    </a:lnTo>
                    <a:lnTo>
                      <a:pt x="220" y="43"/>
                    </a:lnTo>
                    <a:lnTo>
                      <a:pt x="218" y="45"/>
                    </a:lnTo>
                    <a:lnTo>
                      <a:pt x="218" y="47"/>
                    </a:lnTo>
                    <a:lnTo>
                      <a:pt x="218" y="50"/>
                    </a:lnTo>
                    <a:lnTo>
                      <a:pt x="220" y="52"/>
                    </a:lnTo>
                    <a:lnTo>
                      <a:pt x="222" y="59"/>
                    </a:lnTo>
                    <a:lnTo>
                      <a:pt x="222" y="59"/>
                    </a:lnTo>
                    <a:lnTo>
                      <a:pt x="222" y="62"/>
                    </a:lnTo>
                    <a:lnTo>
                      <a:pt x="222" y="62"/>
                    </a:lnTo>
                    <a:lnTo>
                      <a:pt x="218" y="62"/>
                    </a:lnTo>
                    <a:lnTo>
                      <a:pt x="213" y="59"/>
                    </a:lnTo>
                    <a:lnTo>
                      <a:pt x="213" y="59"/>
                    </a:lnTo>
                    <a:lnTo>
                      <a:pt x="213" y="57"/>
                    </a:lnTo>
                    <a:lnTo>
                      <a:pt x="213" y="55"/>
                    </a:lnTo>
                    <a:lnTo>
                      <a:pt x="213" y="55"/>
                    </a:lnTo>
                    <a:lnTo>
                      <a:pt x="211" y="55"/>
                    </a:lnTo>
                    <a:lnTo>
                      <a:pt x="208" y="55"/>
                    </a:lnTo>
                    <a:lnTo>
                      <a:pt x="206" y="52"/>
                    </a:lnTo>
                    <a:lnTo>
                      <a:pt x="206" y="52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1" y="52"/>
                    </a:lnTo>
                    <a:lnTo>
                      <a:pt x="194" y="52"/>
                    </a:lnTo>
                    <a:lnTo>
                      <a:pt x="192" y="52"/>
                    </a:lnTo>
                    <a:lnTo>
                      <a:pt x="189" y="52"/>
                    </a:lnTo>
                    <a:lnTo>
                      <a:pt x="189" y="50"/>
                    </a:lnTo>
                    <a:lnTo>
                      <a:pt x="187" y="50"/>
                    </a:lnTo>
                    <a:lnTo>
                      <a:pt x="185" y="47"/>
                    </a:lnTo>
                    <a:lnTo>
                      <a:pt x="185" y="45"/>
                    </a:lnTo>
                    <a:lnTo>
                      <a:pt x="182" y="45"/>
                    </a:lnTo>
                    <a:lnTo>
                      <a:pt x="175" y="43"/>
                    </a:lnTo>
                    <a:lnTo>
                      <a:pt x="170" y="43"/>
                    </a:lnTo>
                    <a:lnTo>
                      <a:pt x="170" y="43"/>
                    </a:lnTo>
                    <a:lnTo>
                      <a:pt x="163" y="38"/>
                    </a:lnTo>
                    <a:lnTo>
                      <a:pt x="161" y="36"/>
                    </a:lnTo>
                    <a:lnTo>
                      <a:pt x="154" y="36"/>
                    </a:lnTo>
                    <a:lnTo>
                      <a:pt x="152" y="36"/>
                    </a:lnTo>
                    <a:lnTo>
                      <a:pt x="152" y="38"/>
                    </a:lnTo>
                    <a:lnTo>
                      <a:pt x="149" y="38"/>
                    </a:lnTo>
                    <a:lnTo>
                      <a:pt x="149" y="36"/>
                    </a:lnTo>
                    <a:lnTo>
                      <a:pt x="142" y="33"/>
                    </a:lnTo>
                    <a:lnTo>
                      <a:pt x="140" y="33"/>
                    </a:lnTo>
                    <a:lnTo>
                      <a:pt x="137" y="31"/>
                    </a:lnTo>
                    <a:lnTo>
                      <a:pt x="137" y="31"/>
                    </a:lnTo>
                    <a:lnTo>
                      <a:pt x="137" y="31"/>
                    </a:lnTo>
                    <a:lnTo>
                      <a:pt x="135" y="31"/>
                    </a:lnTo>
                    <a:lnTo>
                      <a:pt x="135" y="31"/>
                    </a:lnTo>
                    <a:lnTo>
                      <a:pt x="130" y="33"/>
                    </a:lnTo>
                    <a:lnTo>
                      <a:pt x="128" y="33"/>
                    </a:lnTo>
                    <a:lnTo>
                      <a:pt x="123" y="36"/>
                    </a:lnTo>
                    <a:lnTo>
                      <a:pt x="121" y="36"/>
                    </a:lnTo>
                    <a:lnTo>
                      <a:pt x="121" y="36"/>
                    </a:lnTo>
                    <a:lnTo>
                      <a:pt x="118" y="36"/>
                    </a:lnTo>
                    <a:lnTo>
                      <a:pt x="118" y="33"/>
                    </a:lnTo>
                    <a:lnTo>
                      <a:pt x="118" y="33"/>
                    </a:lnTo>
                    <a:lnTo>
                      <a:pt x="118" y="36"/>
                    </a:lnTo>
                    <a:lnTo>
                      <a:pt x="114" y="33"/>
                    </a:lnTo>
                    <a:lnTo>
                      <a:pt x="114" y="33"/>
                    </a:lnTo>
                    <a:lnTo>
                      <a:pt x="114" y="36"/>
                    </a:lnTo>
                    <a:lnTo>
                      <a:pt x="111" y="36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09" y="38"/>
                    </a:lnTo>
                    <a:lnTo>
                      <a:pt x="109" y="38"/>
                    </a:lnTo>
                    <a:lnTo>
                      <a:pt x="107" y="38"/>
                    </a:lnTo>
                    <a:lnTo>
                      <a:pt x="107" y="38"/>
                    </a:lnTo>
                    <a:lnTo>
                      <a:pt x="104" y="38"/>
                    </a:lnTo>
                    <a:lnTo>
                      <a:pt x="104" y="40"/>
                    </a:lnTo>
                    <a:lnTo>
                      <a:pt x="104" y="40"/>
                    </a:lnTo>
                    <a:lnTo>
                      <a:pt x="102" y="40"/>
                    </a:lnTo>
                    <a:lnTo>
                      <a:pt x="99" y="40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99" y="47"/>
                    </a:lnTo>
                    <a:lnTo>
                      <a:pt x="99" y="47"/>
                    </a:lnTo>
                    <a:lnTo>
                      <a:pt x="99" y="47"/>
                    </a:lnTo>
                    <a:lnTo>
                      <a:pt x="95" y="50"/>
                    </a:lnTo>
                    <a:lnTo>
                      <a:pt x="92" y="50"/>
                    </a:lnTo>
                    <a:lnTo>
                      <a:pt x="92" y="52"/>
                    </a:lnTo>
                    <a:lnTo>
                      <a:pt x="92" y="55"/>
                    </a:lnTo>
                    <a:lnTo>
                      <a:pt x="95" y="55"/>
                    </a:lnTo>
                    <a:lnTo>
                      <a:pt x="95" y="55"/>
                    </a:lnTo>
                    <a:lnTo>
                      <a:pt x="95" y="55"/>
                    </a:lnTo>
                    <a:lnTo>
                      <a:pt x="95" y="55"/>
                    </a:lnTo>
                    <a:lnTo>
                      <a:pt x="95" y="57"/>
                    </a:lnTo>
                    <a:lnTo>
                      <a:pt x="95" y="57"/>
                    </a:lnTo>
                    <a:lnTo>
                      <a:pt x="95" y="57"/>
                    </a:lnTo>
                    <a:lnTo>
                      <a:pt x="95" y="57"/>
                    </a:lnTo>
                    <a:lnTo>
                      <a:pt x="95" y="57"/>
                    </a:lnTo>
                    <a:lnTo>
                      <a:pt x="90" y="57"/>
                    </a:lnTo>
                    <a:lnTo>
                      <a:pt x="90" y="57"/>
                    </a:lnTo>
                    <a:lnTo>
                      <a:pt x="90" y="59"/>
                    </a:lnTo>
                    <a:lnTo>
                      <a:pt x="90" y="59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90" y="62"/>
                    </a:lnTo>
                    <a:lnTo>
                      <a:pt x="90" y="62"/>
                    </a:lnTo>
                    <a:lnTo>
                      <a:pt x="88" y="64"/>
                    </a:lnTo>
                    <a:lnTo>
                      <a:pt x="88" y="66"/>
                    </a:lnTo>
                    <a:lnTo>
                      <a:pt x="88" y="66"/>
                    </a:lnTo>
                    <a:lnTo>
                      <a:pt x="85" y="66"/>
                    </a:lnTo>
                    <a:lnTo>
                      <a:pt x="85" y="69"/>
                    </a:lnTo>
                    <a:lnTo>
                      <a:pt x="85" y="69"/>
                    </a:lnTo>
                    <a:lnTo>
                      <a:pt x="88" y="71"/>
                    </a:lnTo>
                    <a:lnTo>
                      <a:pt x="88" y="71"/>
                    </a:lnTo>
                    <a:lnTo>
                      <a:pt x="90" y="74"/>
                    </a:lnTo>
                    <a:lnTo>
                      <a:pt x="90" y="71"/>
                    </a:lnTo>
                    <a:lnTo>
                      <a:pt x="92" y="69"/>
                    </a:lnTo>
                    <a:lnTo>
                      <a:pt x="95" y="69"/>
                    </a:lnTo>
                    <a:lnTo>
                      <a:pt x="97" y="71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7" y="76"/>
                    </a:lnTo>
                    <a:lnTo>
                      <a:pt x="104" y="78"/>
                    </a:lnTo>
                    <a:lnTo>
                      <a:pt x="102" y="81"/>
                    </a:lnTo>
                    <a:lnTo>
                      <a:pt x="99" y="81"/>
                    </a:lnTo>
                    <a:lnTo>
                      <a:pt x="90" y="88"/>
                    </a:lnTo>
                    <a:lnTo>
                      <a:pt x="90" y="88"/>
                    </a:lnTo>
                    <a:lnTo>
                      <a:pt x="85" y="88"/>
                    </a:lnTo>
                    <a:lnTo>
                      <a:pt x="85" y="88"/>
                    </a:lnTo>
                    <a:lnTo>
                      <a:pt x="83" y="90"/>
                    </a:lnTo>
                    <a:lnTo>
                      <a:pt x="83" y="95"/>
                    </a:lnTo>
                    <a:lnTo>
                      <a:pt x="83" y="95"/>
                    </a:lnTo>
                    <a:lnTo>
                      <a:pt x="81" y="97"/>
                    </a:lnTo>
                    <a:lnTo>
                      <a:pt x="76" y="97"/>
                    </a:lnTo>
                    <a:lnTo>
                      <a:pt x="73" y="97"/>
                    </a:lnTo>
                    <a:lnTo>
                      <a:pt x="69" y="102"/>
                    </a:lnTo>
                    <a:lnTo>
                      <a:pt x="66" y="104"/>
                    </a:lnTo>
                    <a:lnTo>
                      <a:pt x="64" y="109"/>
                    </a:lnTo>
                    <a:lnTo>
                      <a:pt x="64" y="111"/>
                    </a:lnTo>
                    <a:lnTo>
                      <a:pt x="62" y="111"/>
                    </a:lnTo>
                    <a:lnTo>
                      <a:pt x="59" y="111"/>
                    </a:lnTo>
                    <a:lnTo>
                      <a:pt x="57" y="114"/>
                    </a:lnTo>
                    <a:lnTo>
                      <a:pt x="50" y="118"/>
                    </a:lnTo>
                    <a:lnTo>
                      <a:pt x="47" y="121"/>
                    </a:lnTo>
                    <a:lnTo>
                      <a:pt x="50" y="123"/>
                    </a:lnTo>
                    <a:lnTo>
                      <a:pt x="50" y="126"/>
                    </a:lnTo>
                    <a:lnTo>
                      <a:pt x="57" y="126"/>
                    </a:lnTo>
                    <a:lnTo>
                      <a:pt x="57" y="126"/>
                    </a:lnTo>
                    <a:lnTo>
                      <a:pt x="57" y="126"/>
                    </a:lnTo>
                    <a:lnTo>
                      <a:pt x="57" y="126"/>
                    </a:lnTo>
                    <a:lnTo>
                      <a:pt x="59" y="126"/>
                    </a:lnTo>
                    <a:lnTo>
                      <a:pt x="62" y="128"/>
                    </a:lnTo>
                    <a:lnTo>
                      <a:pt x="62" y="128"/>
                    </a:lnTo>
                    <a:lnTo>
                      <a:pt x="64" y="130"/>
                    </a:lnTo>
                    <a:lnTo>
                      <a:pt x="64" y="133"/>
                    </a:lnTo>
                    <a:lnTo>
                      <a:pt x="64" y="133"/>
                    </a:lnTo>
                    <a:lnTo>
                      <a:pt x="64" y="133"/>
                    </a:lnTo>
                    <a:lnTo>
                      <a:pt x="66" y="130"/>
                    </a:lnTo>
                    <a:lnTo>
                      <a:pt x="73" y="128"/>
                    </a:lnTo>
                    <a:lnTo>
                      <a:pt x="76" y="128"/>
                    </a:lnTo>
                    <a:lnTo>
                      <a:pt x="76" y="128"/>
                    </a:lnTo>
                    <a:lnTo>
                      <a:pt x="76" y="128"/>
                    </a:lnTo>
                    <a:lnTo>
                      <a:pt x="81" y="135"/>
                    </a:lnTo>
                    <a:lnTo>
                      <a:pt x="81" y="135"/>
                    </a:lnTo>
                    <a:lnTo>
                      <a:pt x="81" y="137"/>
                    </a:lnTo>
                    <a:lnTo>
                      <a:pt x="81" y="142"/>
                    </a:lnTo>
                    <a:lnTo>
                      <a:pt x="81" y="142"/>
                    </a:lnTo>
                    <a:lnTo>
                      <a:pt x="81" y="142"/>
                    </a:lnTo>
                    <a:lnTo>
                      <a:pt x="81" y="142"/>
                    </a:lnTo>
                    <a:lnTo>
                      <a:pt x="83" y="142"/>
                    </a:lnTo>
                    <a:lnTo>
                      <a:pt x="83" y="142"/>
                    </a:lnTo>
                    <a:lnTo>
                      <a:pt x="85" y="142"/>
                    </a:lnTo>
                    <a:lnTo>
                      <a:pt x="85" y="145"/>
                    </a:lnTo>
                    <a:lnTo>
                      <a:pt x="85" y="145"/>
                    </a:lnTo>
                    <a:lnTo>
                      <a:pt x="88" y="145"/>
                    </a:lnTo>
                    <a:lnTo>
                      <a:pt x="88" y="147"/>
                    </a:lnTo>
                    <a:lnTo>
                      <a:pt x="90" y="147"/>
                    </a:lnTo>
                    <a:lnTo>
                      <a:pt x="90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7" y="149"/>
                    </a:lnTo>
                    <a:lnTo>
                      <a:pt x="99" y="149"/>
                    </a:lnTo>
                    <a:lnTo>
                      <a:pt x="99" y="149"/>
                    </a:lnTo>
                    <a:lnTo>
                      <a:pt x="102" y="152"/>
                    </a:lnTo>
                    <a:lnTo>
                      <a:pt x="102" y="152"/>
                    </a:lnTo>
                    <a:lnTo>
                      <a:pt x="102" y="152"/>
                    </a:lnTo>
                    <a:lnTo>
                      <a:pt x="102" y="149"/>
                    </a:lnTo>
                    <a:lnTo>
                      <a:pt x="102" y="149"/>
                    </a:lnTo>
                    <a:lnTo>
                      <a:pt x="102" y="147"/>
                    </a:lnTo>
                    <a:lnTo>
                      <a:pt x="104" y="147"/>
                    </a:lnTo>
                    <a:lnTo>
                      <a:pt x="104" y="147"/>
                    </a:lnTo>
                    <a:lnTo>
                      <a:pt x="104" y="147"/>
                    </a:lnTo>
                    <a:lnTo>
                      <a:pt x="107" y="149"/>
                    </a:lnTo>
                    <a:lnTo>
                      <a:pt x="107" y="152"/>
                    </a:lnTo>
                    <a:lnTo>
                      <a:pt x="107" y="152"/>
                    </a:lnTo>
                    <a:lnTo>
                      <a:pt x="107" y="152"/>
                    </a:lnTo>
                    <a:lnTo>
                      <a:pt x="109" y="152"/>
                    </a:lnTo>
                    <a:lnTo>
                      <a:pt x="109" y="149"/>
                    </a:lnTo>
                    <a:lnTo>
                      <a:pt x="114" y="152"/>
                    </a:lnTo>
                    <a:lnTo>
                      <a:pt x="114" y="152"/>
                    </a:lnTo>
                    <a:lnTo>
                      <a:pt x="114" y="149"/>
                    </a:lnTo>
                    <a:lnTo>
                      <a:pt x="114" y="137"/>
                    </a:lnTo>
                    <a:lnTo>
                      <a:pt x="114" y="135"/>
                    </a:lnTo>
                    <a:lnTo>
                      <a:pt x="116" y="135"/>
                    </a:lnTo>
                    <a:lnTo>
                      <a:pt x="118" y="137"/>
                    </a:lnTo>
                    <a:lnTo>
                      <a:pt x="121" y="140"/>
                    </a:lnTo>
                    <a:lnTo>
                      <a:pt x="121" y="140"/>
                    </a:lnTo>
                    <a:lnTo>
                      <a:pt x="123" y="137"/>
                    </a:lnTo>
                    <a:lnTo>
                      <a:pt x="126" y="133"/>
                    </a:lnTo>
                    <a:lnTo>
                      <a:pt x="126" y="130"/>
                    </a:lnTo>
                    <a:lnTo>
                      <a:pt x="126" y="130"/>
                    </a:lnTo>
                    <a:lnTo>
                      <a:pt x="126" y="128"/>
                    </a:lnTo>
                    <a:lnTo>
                      <a:pt x="123" y="126"/>
                    </a:lnTo>
                    <a:lnTo>
                      <a:pt x="123" y="126"/>
                    </a:lnTo>
                    <a:lnTo>
                      <a:pt x="123" y="126"/>
                    </a:lnTo>
                    <a:lnTo>
                      <a:pt x="123" y="126"/>
                    </a:lnTo>
                    <a:lnTo>
                      <a:pt x="123" y="126"/>
                    </a:lnTo>
                    <a:lnTo>
                      <a:pt x="126" y="123"/>
                    </a:lnTo>
                    <a:lnTo>
                      <a:pt x="126" y="123"/>
                    </a:lnTo>
                    <a:lnTo>
                      <a:pt x="126" y="121"/>
                    </a:lnTo>
                    <a:lnTo>
                      <a:pt x="128" y="121"/>
                    </a:lnTo>
                    <a:lnTo>
                      <a:pt x="128" y="123"/>
                    </a:lnTo>
                    <a:lnTo>
                      <a:pt x="128" y="123"/>
                    </a:lnTo>
                    <a:lnTo>
                      <a:pt x="128" y="126"/>
                    </a:lnTo>
                    <a:lnTo>
                      <a:pt x="128" y="130"/>
                    </a:lnTo>
                    <a:lnTo>
                      <a:pt x="128" y="130"/>
                    </a:lnTo>
                    <a:lnTo>
                      <a:pt x="128" y="130"/>
                    </a:lnTo>
                    <a:lnTo>
                      <a:pt x="128" y="130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30" y="128"/>
                    </a:lnTo>
                    <a:lnTo>
                      <a:pt x="130" y="130"/>
                    </a:lnTo>
                    <a:lnTo>
                      <a:pt x="130" y="130"/>
                    </a:lnTo>
                    <a:lnTo>
                      <a:pt x="130" y="130"/>
                    </a:lnTo>
                    <a:lnTo>
                      <a:pt x="130" y="128"/>
                    </a:lnTo>
                    <a:lnTo>
                      <a:pt x="130" y="128"/>
                    </a:lnTo>
                    <a:lnTo>
                      <a:pt x="130" y="128"/>
                    </a:lnTo>
                    <a:lnTo>
                      <a:pt x="133" y="128"/>
                    </a:lnTo>
                    <a:lnTo>
                      <a:pt x="137" y="135"/>
                    </a:lnTo>
                    <a:lnTo>
                      <a:pt x="137" y="137"/>
                    </a:lnTo>
                    <a:lnTo>
                      <a:pt x="137" y="140"/>
                    </a:lnTo>
                    <a:lnTo>
                      <a:pt x="137" y="145"/>
                    </a:lnTo>
                    <a:lnTo>
                      <a:pt x="137" y="147"/>
                    </a:lnTo>
                    <a:lnTo>
                      <a:pt x="140" y="147"/>
                    </a:lnTo>
                    <a:lnTo>
                      <a:pt x="144" y="147"/>
                    </a:lnTo>
                    <a:lnTo>
                      <a:pt x="144" y="147"/>
                    </a:lnTo>
                    <a:lnTo>
                      <a:pt x="144" y="149"/>
                    </a:lnTo>
                    <a:lnTo>
                      <a:pt x="147" y="149"/>
                    </a:lnTo>
                    <a:lnTo>
                      <a:pt x="147" y="147"/>
                    </a:lnTo>
                    <a:lnTo>
                      <a:pt x="149" y="147"/>
                    </a:lnTo>
                    <a:lnTo>
                      <a:pt x="149" y="147"/>
                    </a:lnTo>
                    <a:lnTo>
                      <a:pt x="152" y="147"/>
                    </a:lnTo>
                    <a:lnTo>
                      <a:pt x="154" y="147"/>
                    </a:lnTo>
                    <a:lnTo>
                      <a:pt x="154" y="149"/>
                    </a:lnTo>
                    <a:lnTo>
                      <a:pt x="154" y="149"/>
                    </a:lnTo>
                    <a:lnTo>
                      <a:pt x="154" y="152"/>
                    </a:lnTo>
                    <a:lnTo>
                      <a:pt x="154" y="156"/>
                    </a:lnTo>
                    <a:lnTo>
                      <a:pt x="154" y="156"/>
                    </a:lnTo>
                    <a:lnTo>
                      <a:pt x="154" y="159"/>
                    </a:lnTo>
                    <a:lnTo>
                      <a:pt x="154" y="159"/>
                    </a:lnTo>
                    <a:lnTo>
                      <a:pt x="154" y="159"/>
                    </a:lnTo>
                    <a:lnTo>
                      <a:pt x="159" y="159"/>
                    </a:lnTo>
                    <a:lnTo>
                      <a:pt x="159" y="159"/>
                    </a:lnTo>
                    <a:lnTo>
                      <a:pt x="161" y="159"/>
                    </a:lnTo>
                    <a:lnTo>
                      <a:pt x="161" y="156"/>
                    </a:lnTo>
                    <a:lnTo>
                      <a:pt x="161" y="156"/>
                    </a:lnTo>
                    <a:lnTo>
                      <a:pt x="161" y="154"/>
                    </a:lnTo>
                    <a:lnTo>
                      <a:pt x="163" y="156"/>
                    </a:lnTo>
                    <a:lnTo>
                      <a:pt x="163" y="159"/>
                    </a:lnTo>
                    <a:lnTo>
                      <a:pt x="166" y="159"/>
                    </a:lnTo>
                    <a:lnTo>
                      <a:pt x="166" y="159"/>
                    </a:lnTo>
                    <a:lnTo>
                      <a:pt x="170" y="159"/>
                    </a:lnTo>
                    <a:lnTo>
                      <a:pt x="170" y="159"/>
                    </a:lnTo>
                    <a:lnTo>
                      <a:pt x="170" y="159"/>
                    </a:lnTo>
                    <a:lnTo>
                      <a:pt x="170" y="159"/>
                    </a:lnTo>
                    <a:lnTo>
                      <a:pt x="170" y="161"/>
                    </a:lnTo>
                    <a:lnTo>
                      <a:pt x="170" y="161"/>
                    </a:lnTo>
                    <a:lnTo>
                      <a:pt x="170" y="163"/>
                    </a:lnTo>
                    <a:lnTo>
                      <a:pt x="173" y="163"/>
                    </a:lnTo>
                    <a:lnTo>
                      <a:pt x="173" y="163"/>
                    </a:lnTo>
                    <a:lnTo>
                      <a:pt x="175" y="166"/>
                    </a:lnTo>
                    <a:lnTo>
                      <a:pt x="178" y="168"/>
                    </a:lnTo>
                    <a:lnTo>
                      <a:pt x="180" y="168"/>
                    </a:lnTo>
                    <a:lnTo>
                      <a:pt x="182" y="168"/>
                    </a:lnTo>
                    <a:lnTo>
                      <a:pt x="187" y="168"/>
                    </a:lnTo>
                    <a:lnTo>
                      <a:pt x="189" y="168"/>
                    </a:lnTo>
                    <a:lnTo>
                      <a:pt x="189" y="171"/>
                    </a:lnTo>
                    <a:lnTo>
                      <a:pt x="189" y="173"/>
                    </a:lnTo>
                    <a:lnTo>
                      <a:pt x="192" y="173"/>
                    </a:lnTo>
                    <a:lnTo>
                      <a:pt x="194" y="171"/>
                    </a:lnTo>
                    <a:lnTo>
                      <a:pt x="196" y="168"/>
                    </a:lnTo>
                    <a:lnTo>
                      <a:pt x="199" y="168"/>
                    </a:lnTo>
                    <a:lnTo>
                      <a:pt x="199" y="171"/>
                    </a:lnTo>
                    <a:lnTo>
                      <a:pt x="199" y="171"/>
                    </a:lnTo>
                    <a:lnTo>
                      <a:pt x="204" y="171"/>
                    </a:lnTo>
                    <a:lnTo>
                      <a:pt x="204" y="171"/>
                    </a:lnTo>
                    <a:lnTo>
                      <a:pt x="204" y="171"/>
                    </a:lnTo>
                    <a:lnTo>
                      <a:pt x="204" y="171"/>
                    </a:lnTo>
                    <a:lnTo>
                      <a:pt x="204" y="173"/>
                    </a:lnTo>
                    <a:lnTo>
                      <a:pt x="204" y="175"/>
                    </a:lnTo>
                    <a:lnTo>
                      <a:pt x="201" y="175"/>
                    </a:lnTo>
                    <a:lnTo>
                      <a:pt x="196" y="178"/>
                    </a:lnTo>
                    <a:lnTo>
                      <a:pt x="192" y="180"/>
                    </a:lnTo>
                    <a:lnTo>
                      <a:pt x="187" y="182"/>
                    </a:lnTo>
                    <a:lnTo>
                      <a:pt x="185" y="182"/>
                    </a:lnTo>
                    <a:lnTo>
                      <a:pt x="185" y="185"/>
                    </a:lnTo>
                    <a:lnTo>
                      <a:pt x="185" y="189"/>
                    </a:lnTo>
                    <a:lnTo>
                      <a:pt x="182" y="189"/>
                    </a:lnTo>
                    <a:lnTo>
                      <a:pt x="180" y="189"/>
                    </a:lnTo>
                    <a:lnTo>
                      <a:pt x="180" y="189"/>
                    </a:lnTo>
                    <a:lnTo>
                      <a:pt x="180" y="189"/>
                    </a:lnTo>
                    <a:lnTo>
                      <a:pt x="180" y="192"/>
                    </a:lnTo>
                    <a:lnTo>
                      <a:pt x="178" y="192"/>
                    </a:lnTo>
                    <a:lnTo>
                      <a:pt x="178" y="192"/>
                    </a:lnTo>
                    <a:lnTo>
                      <a:pt x="178" y="194"/>
                    </a:lnTo>
                    <a:lnTo>
                      <a:pt x="175" y="194"/>
                    </a:lnTo>
                    <a:lnTo>
                      <a:pt x="170" y="192"/>
                    </a:lnTo>
                    <a:lnTo>
                      <a:pt x="170" y="192"/>
                    </a:lnTo>
                    <a:lnTo>
                      <a:pt x="168" y="189"/>
                    </a:lnTo>
                    <a:lnTo>
                      <a:pt x="166" y="187"/>
                    </a:lnTo>
                    <a:lnTo>
                      <a:pt x="166" y="187"/>
                    </a:lnTo>
                    <a:lnTo>
                      <a:pt x="163" y="187"/>
                    </a:lnTo>
                    <a:lnTo>
                      <a:pt x="163" y="189"/>
                    </a:lnTo>
                    <a:lnTo>
                      <a:pt x="163" y="189"/>
                    </a:lnTo>
                    <a:lnTo>
                      <a:pt x="163" y="189"/>
                    </a:lnTo>
                    <a:lnTo>
                      <a:pt x="163" y="189"/>
                    </a:lnTo>
                    <a:lnTo>
                      <a:pt x="163" y="192"/>
                    </a:lnTo>
                    <a:lnTo>
                      <a:pt x="163" y="192"/>
                    </a:lnTo>
                    <a:lnTo>
                      <a:pt x="163" y="194"/>
                    </a:lnTo>
                    <a:lnTo>
                      <a:pt x="163" y="194"/>
                    </a:lnTo>
                    <a:lnTo>
                      <a:pt x="163" y="194"/>
                    </a:lnTo>
                    <a:lnTo>
                      <a:pt x="166" y="197"/>
                    </a:lnTo>
                    <a:lnTo>
                      <a:pt x="166" y="197"/>
                    </a:lnTo>
                    <a:lnTo>
                      <a:pt x="166" y="197"/>
                    </a:lnTo>
                    <a:lnTo>
                      <a:pt x="168" y="197"/>
                    </a:lnTo>
                    <a:lnTo>
                      <a:pt x="168" y="197"/>
                    </a:lnTo>
                    <a:lnTo>
                      <a:pt x="166" y="199"/>
                    </a:lnTo>
                    <a:lnTo>
                      <a:pt x="166" y="201"/>
                    </a:lnTo>
                    <a:lnTo>
                      <a:pt x="166" y="201"/>
                    </a:lnTo>
                    <a:lnTo>
                      <a:pt x="163" y="201"/>
                    </a:lnTo>
                    <a:lnTo>
                      <a:pt x="163" y="201"/>
                    </a:lnTo>
                    <a:lnTo>
                      <a:pt x="159" y="199"/>
                    </a:lnTo>
                    <a:lnTo>
                      <a:pt x="159" y="199"/>
                    </a:lnTo>
                    <a:lnTo>
                      <a:pt x="156" y="199"/>
                    </a:lnTo>
                    <a:lnTo>
                      <a:pt x="156" y="199"/>
                    </a:lnTo>
                    <a:lnTo>
                      <a:pt x="156" y="199"/>
                    </a:lnTo>
                    <a:lnTo>
                      <a:pt x="156" y="199"/>
                    </a:lnTo>
                    <a:lnTo>
                      <a:pt x="156" y="199"/>
                    </a:lnTo>
                    <a:lnTo>
                      <a:pt x="159" y="199"/>
                    </a:lnTo>
                    <a:lnTo>
                      <a:pt x="159" y="199"/>
                    </a:lnTo>
                    <a:lnTo>
                      <a:pt x="159" y="197"/>
                    </a:lnTo>
                    <a:lnTo>
                      <a:pt x="159" y="197"/>
                    </a:lnTo>
                    <a:lnTo>
                      <a:pt x="159" y="197"/>
                    </a:lnTo>
                    <a:lnTo>
                      <a:pt x="156" y="197"/>
                    </a:lnTo>
                    <a:lnTo>
                      <a:pt x="156" y="197"/>
                    </a:lnTo>
                    <a:lnTo>
                      <a:pt x="154" y="197"/>
                    </a:lnTo>
                    <a:lnTo>
                      <a:pt x="154" y="197"/>
                    </a:lnTo>
                    <a:lnTo>
                      <a:pt x="149" y="199"/>
                    </a:lnTo>
                    <a:lnTo>
                      <a:pt x="149" y="199"/>
                    </a:lnTo>
                    <a:lnTo>
                      <a:pt x="149" y="201"/>
                    </a:lnTo>
                    <a:lnTo>
                      <a:pt x="149" y="204"/>
                    </a:lnTo>
                    <a:lnTo>
                      <a:pt x="147" y="204"/>
                    </a:lnTo>
                    <a:lnTo>
                      <a:pt x="142" y="206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44" y="208"/>
                    </a:lnTo>
                    <a:lnTo>
                      <a:pt x="144" y="211"/>
                    </a:lnTo>
                    <a:lnTo>
                      <a:pt x="144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3"/>
                    </a:lnTo>
                    <a:lnTo>
                      <a:pt x="144" y="213"/>
                    </a:lnTo>
                    <a:lnTo>
                      <a:pt x="144" y="213"/>
                    </a:lnTo>
                    <a:lnTo>
                      <a:pt x="144" y="211"/>
                    </a:lnTo>
                    <a:lnTo>
                      <a:pt x="142" y="211"/>
                    </a:lnTo>
                    <a:lnTo>
                      <a:pt x="142" y="211"/>
                    </a:lnTo>
                    <a:lnTo>
                      <a:pt x="142" y="211"/>
                    </a:lnTo>
                    <a:lnTo>
                      <a:pt x="140" y="211"/>
                    </a:lnTo>
                    <a:lnTo>
                      <a:pt x="137" y="211"/>
                    </a:lnTo>
                    <a:lnTo>
                      <a:pt x="135" y="211"/>
                    </a:lnTo>
                    <a:lnTo>
                      <a:pt x="135" y="213"/>
                    </a:lnTo>
                    <a:lnTo>
                      <a:pt x="133" y="216"/>
                    </a:lnTo>
                    <a:lnTo>
                      <a:pt x="133" y="216"/>
                    </a:lnTo>
                    <a:lnTo>
                      <a:pt x="133" y="218"/>
                    </a:lnTo>
                    <a:lnTo>
                      <a:pt x="130" y="218"/>
                    </a:lnTo>
                    <a:lnTo>
                      <a:pt x="128" y="218"/>
                    </a:lnTo>
                    <a:lnTo>
                      <a:pt x="128" y="218"/>
                    </a:lnTo>
                    <a:lnTo>
                      <a:pt x="128" y="218"/>
                    </a:lnTo>
                    <a:lnTo>
                      <a:pt x="128" y="216"/>
                    </a:lnTo>
                    <a:lnTo>
                      <a:pt x="128" y="213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3" y="211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23" y="216"/>
                    </a:lnTo>
                    <a:lnTo>
                      <a:pt x="123" y="216"/>
                    </a:lnTo>
                    <a:lnTo>
                      <a:pt x="118" y="216"/>
                    </a:lnTo>
                    <a:lnTo>
                      <a:pt x="118" y="213"/>
                    </a:lnTo>
                    <a:lnTo>
                      <a:pt x="118" y="213"/>
                    </a:lnTo>
                    <a:lnTo>
                      <a:pt x="116" y="213"/>
                    </a:lnTo>
                    <a:lnTo>
                      <a:pt x="116" y="211"/>
                    </a:lnTo>
                    <a:lnTo>
                      <a:pt x="116" y="211"/>
                    </a:lnTo>
                    <a:lnTo>
                      <a:pt x="114" y="211"/>
                    </a:lnTo>
                    <a:lnTo>
                      <a:pt x="111" y="208"/>
                    </a:lnTo>
                    <a:lnTo>
                      <a:pt x="111" y="208"/>
                    </a:lnTo>
                    <a:lnTo>
                      <a:pt x="109" y="208"/>
                    </a:lnTo>
                    <a:lnTo>
                      <a:pt x="109" y="208"/>
                    </a:lnTo>
                    <a:lnTo>
                      <a:pt x="107" y="208"/>
                    </a:lnTo>
                    <a:lnTo>
                      <a:pt x="107" y="208"/>
                    </a:lnTo>
                    <a:lnTo>
                      <a:pt x="107" y="206"/>
                    </a:lnTo>
                    <a:lnTo>
                      <a:pt x="107" y="206"/>
                    </a:lnTo>
                    <a:lnTo>
                      <a:pt x="104" y="206"/>
                    </a:lnTo>
                    <a:lnTo>
                      <a:pt x="104" y="208"/>
                    </a:lnTo>
                    <a:lnTo>
                      <a:pt x="104" y="208"/>
                    </a:lnTo>
                    <a:lnTo>
                      <a:pt x="102" y="211"/>
                    </a:lnTo>
                    <a:lnTo>
                      <a:pt x="102" y="211"/>
                    </a:lnTo>
                    <a:lnTo>
                      <a:pt x="95" y="211"/>
                    </a:lnTo>
                    <a:lnTo>
                      <a:pt x="92" y="211"/>
                    </a:lnTo>
                    <a:lnTo>
                      <a:pt x="90" y="213"/>
                    </a:lnTo>
                    <a:lnTo>
                      <a:pt x="92" y="213"/>
                    </a:lnTo>
                    <a:lnTo>
                      <a:pt x="90" y="216"/>
                    </a:lnTo>
                    <a:lnTo>
                      <a:pt x="88" y="218"/>
                    </a:lnTo>
                    <a:lnTo>
                      <a:pt x="88" y="218"/>
                    </a:lnTo>
                    <a:lnTo>
                      <a:pt x="85" y="216"/>
                    </a:lnTo>
                    <a:lnTo>
                      <a:pt x="83" y="218"/>
                    </a:lnTo>
                    <a:lnTo>
                      <a:pt x="83" y="218"/>
                    </a:lnTo>
                    <a:lnTo>
                      <a:pt x="83" y="218"/>
                    </a:lnTo>
                    <a:lnTo>
                      <a:pt x="83" y="218"/>
                    </a:lnTo>
                    <a:lnTo>
                      <a:pt x="83" y="218"/>
                    </a:lnTo>
                    <a:lnTo>
                      <a:pt x="81" y="218"/>
                    </a:lnTo>
                    <a:lnTo>
                      <a:pt x="81" y="218"/>
                    </a:lnTo>
                    <a:lnTo>
                      <a:pt x="81" y="218"/>
                    </a:lnTo>
                    <a:lnTo>
                      <a:pt x="81" y="218"/>
                    </a:lnTo>
                    <a:lnTo>
                      <a:pt x="78" y="220"/>
                    </a:lnTo>
                    <a:lnTo>
                      <a:pt x="78" y="220"/>
                    </a:lnTo>
                    <a:lnTo>
                      <a:pt x="76" y="220"/>
                    </a:lnTo>
                    <a:lnTo>
                      <a:pt x="73" y="223"/>
                    </a:lnTo>
                    <a:lnTo>
                      <a:pt x="73" y="225"/>
                    </a:lnTo>
                    <a:lnTo>
                      <a:pt x="73" y="227"/>
                    </a:lnTo>
                    <a:lnTo>
                      <a:pt x="73" y="230"/>
                    </a:lnTo>
                    <a:lnTo>
                      <a:pt x="71" y="230"/>
                    </a:lnTo>
                    <a:lnTo>
                      <a:pt x="71" y="232"/>
                    </a:lnTo>
                    <a:lnTo>
                      <a:pt x="71" y="232"/>
                    </a:lnTo>
                    <a:lnTo>
                      <a:pt x="69" y="232"/>
                    </a:lnTo>
                    <a:lnTo>
                      <a:pt x="66" y="232"/>
                    </a:lnTo>
                    <a:lnTo>
                      <a:pt x="66" y="232"/>
                    </a:lnTo>
                    <a:lnTo>
                      <a:pt x="66" y="232"/>
                    </a:lnTo>
                    <a:lnTo>
                      <a:pt x="66" y="234"/>
                    </a:lnTo>
                    <a:lnTo>
                      <a:pt x="64" y="234"/>
                    </a:lnTo>
                    <a:lnTo>
                      <a:pt x="64" y="234"/>
                    </a:lnTo>
                    <a:lnTo>
                      <a:pt x="64" y="234"/>
                    </a:lnTo>
                    <a:lnTo>
                      <a:pt x="64" y="232"/>
                    </a:lnTo>
                    <a:lnTo>
                      <a:pt x="64" y="232"/>
                    </a:lnTo>
                    <a:lnTo>
                      <a:pt x="64" y="230"/>
                    </a:lnTo>
                    <a:lnTo>
                      <a:pt x="66" y="230"/>
                    </a:lnTo>
                    <a:lnTo>
                      <a:pt x="66" y="230"/>
                    </a:lnTo>
                    <a:lnTo>
                      <a:pt x="66" y="230"/>
                    </a:lnTo>
                    <a:lnTo>
                      <a:pt x="69" y="227"/>
                    </a:lnTo>
                    <a:lnTo>
                      <a:pt x="66" y="225"/>
                    </a:lnTo>
                    <a:lnTo>
                      <a:pt x="66" y="225"/>
                    </a:lnTo>
                    <a:lnTo>
                      <a:pt x="64" y="225"/>
                    </a:lnTo>
                    <a:lnTo>
                      <a:pt x="62" y="225"/>
                    </a:lnTo>
                    <a:lnTo>
                      <a:pt x="59" y="223"/>
                    </a:lnTo>
                    <a:lnTo>
                      <a:pt x="57" y="223"/>
                    </a:lnTo>
                    <a:lnTo>
                      <a:pt x="57" y="223"/>
                    </a:lnTo>
                    <a:lnTo>
                      <a:pt x="55" y="223"/>
                    </a:lnTo>
                    <a:lnTo>
                      <a:pt x="55" y="220"/>
                    </a:lnTo>
                    <a:lnTo>
                      <a:pt x="55" y="220"/>
                    </a:lnTo>
                    <a:lnTo>
                      <a:pt x="52" y="220"/>
                    </a:lnTo>
                    <a:lnTo>
                      <a:pt x="52" y="220"/>
                    </a:lnTo>
                    <a:lnTo>
                      <a:pt x="50" y="220"/>
                    </a:lnTo>
                    <a:lnTo>
                      <a:pt x="47" y="218"/>
                    </a:lnTo>
                    <a:lnTo>
                      <a:pt x="40" y="213"/>
                    </a:lnTo>
                    <a:lnTo>
                      <a:pt x="38" y="213"/>
                    </a:lnTo>
                    <a:lnTo>
                      <a:pt x="17" y="220"/>
                    </a:lnTo>
                    <a:lnTo>
                      <a:pt x="17" y="220"/>
                    </a:lnTo>
                    <a:lnTo>
                      <a:pt x="17" y="220"/>
                    </a:lnTo>
                    <a:lnTo>
                      <a:pt x="17" y="220"/>
                    </a:lnTo>
                    <a:lnTo>
                      <a:pt x="14" y="220"/>
                    </a:lnTo>
                    <a:lnTo>
                      <a:pt x="14" y="220"/>
                    </a:lnTo>
                    <a:lnTo>
                      <a:pt x="14" y="220"/>
                    </a:lnTo>
                    <a:lnTo>
                      <a:pt x="14" y="220"/>
                    </a:lnTo>
                    <a:lnTo>
                      <a:pt x="14" y="223"/>
                    </a:lnTo>
                    <a:lnTo>
                      <a:pt x="12" y="223"/>
                    </a:lnTo>
                    <a:lnTo>
                      <a:pt x="12" y="225"/>
                    </a:lnTo>
                    <a:lnTo>
                      <a:pt x="12" y="227"/>
                    </a:lnTo>
                    <a:lnTo>
                      <a:pt x="12" y="230"/>
                    </a:lnTo>
                    <a:lnTo>
                      <a:pt x="12" y="230"/>
                    </a:lnTo>
                    <a:lnTo>
                      <a:pt x="12" y="230"/>
                    </a:lnTo>
                    <a:lnTo>
                      <a:pt x="12" y="230"/>
                    </a:lnTo>
                    <a:lnTo>
                      <a:pt x="12" y="230"/>
                    </a:lnTo>
                    <a:lnTo>
                      <a:pt x="14" y="232"/>
                    </a:lnTo>
                    <a:lnTo>
                      <a:pt x="14" y="234"/>
                    </a:lnTo>
                    <a:lnTo>
                      <a:pt x="10" y="234"/>
                    </a:lnTo>
                    <a:lnTo>
                      <a:pt x="7" y="232"/>
                    </a:lnTo>
                    <a:lnTo>
                      <a:pt x="5" y="230"/>
                    </a:lnTo>
                    <a:lnTo>
                      <a:pt x="5" y="230"/>
                    </a:lnTo>
                    <a:lnTo>
                      <a:pt x="5" y="230"/>
                    </a:lnTo>
                    <a:lnTo>
                      <a:pt x="5" y="230"/>
                    </a:lnTo>
                    <a:lnTo>
                      <a:pt x="3" y="230"/>
                    </a:lnTo>
                    <a:lnTo>
                      <a:pt x="3" y="232"/>
                    </a:lnTo>
                    <a:lnTo>
                      <a:pt x="0" y="239"/>
                    </a:lnTo>
                    <a:lnTo>
                      <a:pt x="0" y="242"/>
                    </a:lnTo>
                    <a:lnTo>
                      <a:pt x="0" y="246"/>
                    </a:lnTo>
                    <a:lnTo>
                      <a:pt x="0" y="246"/>
                    </a:lnTo>
                    <a:lnTo>
                      <a:pt x="0" y="246"/>
                    </a:lnTo>
                    <a:lnTo>
                      <a:pt x="3" y="249"/>
                    </a:lnTo>
                    <a:lnTo>
                      <a:pt x="3" y="249"/>
                    </a:lnTo>
                    <a:lnTo>
                      <a:pt x="3" y="251"/>
                    </a:lnTo>
                    <a:lnTo>
                      <a:pt x="3" y="251"/>
                    </a:lnTo>
                    <a:lnTo>
                      <a:pt x="3" y="260"/>
                    </a:lnTo>
                    <a:lnTo>
                      <a:pt x="3" y="260"/>
                    </a:lnTo>
                    <a:lnTo>
                      <a:pt x="5" y="260"/>
                    </a:lnTo>
                    <a:lnTo>
                      <a:pt x="5" y="260"/>
                    </a:lnTo>
                    <a:lnTo>
                      <a:pt x="5" y="260"/>
                    </a:lnTo>
                    <a:lnTo>
                      <a:pt x="5" y="258"/>
                    </a:lnTo>
                    <a:lnTo>
                      <a:pt x="7" y="258"/>
                    </a:lnTo>
                    <a:lnTo>
                      <a:pt x="7" y="258"/>
                    </a:lnTo>
                    <a:lnTo>
                      <a:pt x="7" y="260"/>
                    </a:lnTo>
                    <a:lnTo>
                      <a:pt x="10" y="260"/>
                    </a:lnTo>
                    <a:lnTo>
                      <a:pt x="12" y="260"/>
                    </a:lnTo>
                    <a:lnTo>
                      <a:pt x="12" y="260"/>
                    </a:lnTo>
                    <a:lnTo>
                      <a:pt x="14" y="260"/>
                    </a:lnTo>
                    <a:lnTo>
                      <a:pt x="14" y="260"/>
                    </a:lnTo>
                    <a:lnTo>
                      <a:pt x="14" y="258"/>
                    </a:lnTo>
                    <a:lnTo>
                      <a:pt x="17" y="258"/>
                    </a:lnTo>
                    <a:lnTo>
                      <a:pt x="19" y="258"/>
                    </a:lnTo>
                    <a:lnTo>
                      <a:pt x="24" y="258"/>
                    </a:lnTo>
                    <a:lnTo>
                      <a:pt x="24" y="258"/>
                    </a:lnTo>
                    <a:lnTo>
                      <a:pt x="26" y="258"/>
                    </a:lnTo>
                    <a:lnTo>
                      <a:pt x="29" y="258"/>
                    </a:lnTo>
                    <a:lnTo>
                      <a:pt x="31" y="260"/>
                    </a:lnTo>
                    <a:lnTo>
                      <a:pt x="36" y="258"/>
                    </a:lnTo>
                    <a:lnTo>
                      <a:pt x="38" y="258"/>
                    </a:lnTo>
                    <a:lnTo>
                      <a:pt x="38" y="260"/>
                    </a:lnTo>
                    <a:lnTo>
                      <a:pt x="40" y="260"/>
                    </a:lnTo>
                    <a:lnTo>
                      <a:pt x="40" y="258"/>
                    </a:lnTo>
                    <a:lnTo>
                      <a:pt x="40" y="258"/>
                    </a:lnTo>
                    <a:lnTo>
                      <a:pt x="43" y="258"/>
                    </a:lnTo>
                    <a:lnTo>
                      <a:pt x="43" y="258"/>
                    </a:lnTo>
                    <a:lnTo>
                      <a:pt x="45" y="258"/>
                    </a:lnTo>
                    <a:lnTo>
                      <a:pt x="45" y="258"/>
                    </a:lnTo>
                    <a:lnTo>
                      <a:pt x="47" y="258"/>
                    </a:lnTo>
                    <a:lnTo>
                      <a:pt x="47" y="258"/>
                    </a:lnTo>
                    <a:lnTo>
                      <a:pt x="47" y="258"/>
                    </a:lnTo>
                    <a:lnTo>
                      <a:pt x="50" y="256"/>
                    </a:lnTo>
                    <a:lnTo>
                      <a:pt x="50" y="253"/>
                    </a:lnTo>
                    <a:lnTo>
                      <a:pt x="50" y="256"/>
                    </a:lnTo>
                    <a:lnTo>
                      <a:pt x="52" y="256"/>
                    </a:lnTo>
                    <a:lnTo>
                      <a:pt x="52" y="25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2" y="260"/>
                    </a:lnTo>
                    <a:lnTo>
                      <a:pt x="52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59" y="258"/>
                    </a:lnTo>
                    <a:lnTo>
                      <a:pt x="59" y="258"/>
                    </a:lnTo>
                    <a:lnTo>
                      <a:pt x="59" y="258"/>
                    </a:lnTo>
                    <a:lnTo>
                      <a:pt x="59" y="258"/>
                    </a:lnTo>
                    <a:lnTo>
                      <a:pt x="62" y="256"/>
                    </a:lnTo>
                    <a:lnTo>
                      <a:pt x="62" y="256"/>
                    </a:lnTo>
                    <a:lnTo>
                      <a:pt x="62" y="256"/>
                    </a:lnTo>
                    <a:lnTo>
                      <a:pt x="62" y="256"/>
                    </a:lnTo>
                    <a:lnTo>
                      <a:pt x="64" y="256"/>
                    </a:lnTo>
                    <a:lnTo>
                      <a:pt x="64" y="256"/>
                    </a:lnTo>
                    <a:lnTo>
                      <a:pt x="66" y="256"/>
                    </a:lnTo>
                    <a:lnTo>
                      <a:pt x="66" y="256"/>
                    </a:lnTo>
                    <a:lnTo>
                      <a:pt x="66" y="258"/>
                    </a:lnTo>
                    <a:lnTo>
                      <a:pt x="69" y="258"/>
                    </a:lnTo>
                    <a:lnTo>
                      <a:pt x="71" y="256"/>
                    </a:lnTo>
                    <a:lnTo>
                      <a:pt x="71" y="258"/>
                    </a:lnTo>
                    <a:lnTo>
                      <a:pt x="73" y="258"/>
                    </a:lnTo>
                    <a:lnTo>
                      <a:pt x="73" y="260"/>
                    </a:lnTo>
                    <a:lnTo>
                      <a:pt x="73" y="263"/>
                    </a:lnTo>
                    <a:lnTo>
                      <a:pt x="73" y="263"/>
                    </a:lnTo>
                    <a:lnTo>
                      <a:pt x="73" y="263"/>
                    </a:lnTo>
                    <a:lnTo>
                      <a:pt x="73" y="263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6" y="268"/>
                    </a:lnTo>
                    <a:lnTo>
                      <a:pt x="76" y="268"/>
                    </a:lnTo>
                    <a:lnTo>
                      <a:pt x="78" y="270"/>
                    </a:lnTo>
                    <a:lnTo>
                      <a:pt x="78" y="270"/>
                    </a:lnTo>
                    <a:lnTo>
                      <a:pt x="81" y="270"/>
                    </a:lnTo>
                    <a:lnTo>
                      <a:pt x="81" y="270"/>
                    </a:lnTo>
                    <a:lnTo>
                      <a:pt x="83" y="270"/>
                    </a:lnTo>
                    <a:lnTo>
                      <a:pt x="83" y="270"/>
                    </a:lnTo>
                    <a:lnTo>
                      <a:pt x="85" y="270"/>
                    </a:lnTo>
                    <a:lnTo>
                      <a:pt x="85" y="270"/>
                    </a:lnTo>
                    <a:lnTo>
                      <a:pt x="85" y="270"/>
                    </a:lnTo>
                    <a:lnTo>
                      <a:pt x="85" y="268"/>
                    </a:lnTo>
                    <a:lnTo>
                      <a:pt x="88" y="268"/>
                    </a:lnTo>
                    <a:lnTo>
                      <a:pt x="88" y="268"/>
                    </a:lnTo>
                    <a:lnTo>
                      <a:pt x="90" y="270"/>
                    </a:lnTo>
                    <a:lnTo>
                      <a:pt x="90" y="270"/>
                    </a:lnTo>
                    <a:lnTo>
                      <a:pt x="92" y="268"/>
                    </a:lnTo>
                    <a:lnTo>
                      <a:pt x="95" y="268"/>
                    </a:lnTo>
                    <a:lnTo>
                      <a:pt x="95" y="265"/>
                    </a:lnTo>
                    <a:lnTo>
                      <a:pt x="95" y="263"/>
                    </a:lnTo>
                    <a:lnTo>
                      <a:pt x="97" y="260"/>
                    </a:lnTo>
                    <a:lnTo>
                      <a:pt x="99" y="260"/>
                    </a:lnTo>
                    <a:lnTo>
                      <a:pt x="102" y="260"/>
                    </a:lnTo>
                    <a:lnTo>
                      <a:pt x="104" y="260"/>
                    </a:lnTo>
                    <a:lnTo>
                      <a:pt x="104" y="260"/>
                    </a:lnTo>
                    <a:lnTo>
                      <a:pt x="107" y="260"/>
                    </a:lnTo>
                    <a:lnTo>
                      <a:pt x="107" y="258"/>
                    </a:lnTo>
                    <a:lnTo>
                      <a:pt x="109" y="258"/>
                    </a:lnTo>
                    <a:lnTo>
                      <a:pt x="109" y="258"/>
                    </a:lnTo>
                    <a:lnTo>
                      <a:pt x="111" y="258"/>
                    </a:lnTo>
                    <a:lnTo>
                      <a:pt x="111" y="256"/>
                    </a:lnTo>
                    <a:lnTo>
                      <a:pt x="111" y="256"/>
                    </a:lnTo>
                    <a:lnTo>
                      <a:pt x="111" y="256"/>
                    </a:lnTo>
                    <a:lnTo>
                      <a:pt x="114" y="256"/>
                    </a:lnTo>
                    <a:lnTo>
                      <a:pt x="116" y="256"/>
                    </a:lnTo>
                    <a:lnTo>
                      <a:pt x="116" y="256"/>
                    </a:lnTo>
                    <a:lnTo>
                      <a:pt x="118" y="256"/>
                    </a:lnTo>
                    <a:lnTo>
                      <a:pt x="118" y="256"/>
                    </a:lnTo>
                    <a:lnTo>
                      <a:pt x="118" y="256"/>
                    </a:lnTo>
                    <a:lnTo>
                      <a:pt x="121" y="258"/>
                    </a:lnTo>
                    <a:lnTo>
                      <a:pt x="121" y="258"/>
                    </a:lnTo>
                    <a:lnTo>
                      <a:pt x="121" y="260"/>
                    </a:lnTo>
                    <a:lnTo>
                      <a:pt x="118" y="260"/>
                    </a:lnTo>
                    <a:lnTo>
                      <a:pt x="118" y="263"/>
                    </a:lnTo>
                    <a:lnTo>
                      <a:pt x="118" y="265"/>
                    </a:lnTo>
                    <a:lnTo>
                      <a:pt x="121" y="265"/>
                    </a:lnTo>
                    <a:lnTo>
                      <a:pt x="123" y="265"/>
                    </a:lnTo>
                    <a:lnTo>
                      <a:pt x="130" y="265"/>
                    </a:lnTo>
                    <a:lnTo>
                      <a:pt x="130" y="265"/>
                    </a:lnTo>
                    <a:lnTo>
                      <a:pt x="130" y="265"/>
                    </a:lnTo>
                    <a:lnTo>
                      <a:pt x="133" y="268"/>
                    </a:lnTo>
                    <a:lnTo>
                      <a:pt x="133" y="270"/>
                    </a:lnTo>
                    <a:lnTo>
                      <a:pt x="133" y="270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5"/>
                    </a:lnTo>
                    <a:lnTo>
                      <a:pt x="130" y="275"/>
                    </a:lnTo>
                    <a:lnTo>
                      <a:pt x="130" y="277"/>
                    </a:lnTo>
                    <a:lnTo>
                      <a:pt x="133" y="277"/>
                    </a:lnTo>
                    <a:lnTo>
                      <a:pt x="133" y="277"/>
                    </a:lnTo>
                    <a:lnTo>
                      <a:pt x="135" y="277"/>
                    </a:lnTo>
                    <a:lnTo>
                      <a:pt x="137" y="277"/>
                    </a:lnTo>
                    <a:lnTo>
                      <a:pt x="142" y="272"/>
                    </a:lnTo>
                    <a:lnTo>
                      <a:pt x="142" y="272"/>
                    </a:lnTo>
                    <a:lnTo>
                      <a:pt x="144" y="272"/>
                    </a:lnTo>
                    <a:lnTo>
                      <a:pt x="147" y="272"/>
                    </a:lnTo>
                    <a:lnTo>
                      <a:pt x="147" y="270"/>
                    </a:lnTo>
                    <a:lnTo>
                      <a:pt x="149" y="272"/>
                    </a:lnTo>
                    <a:lnTo>
                      <a:pt x="149" y="272"/>
                    </a:lnTo>
                    <a:lnTo>
                      <a:pt x="149" y="275"/>
                    </a:lnTo>
                    <a:lnTo>
                      <a:pt x="149" y="277"/>
                    </a:lnTo>
                    <a:lnTo>
                      <a:pt x="149" y="277"/>
                    </a:lnTo>
                    <a:lnTo>
                      <a:pt x="152" y="277"/>
                    </a:lnTo>
                    <a:lnTo>
                      <a:pt x="154" y="279"/>
                    </a:lnTo>
                    <a:lnTo>
                      <a:pt x="154" y="279"/>
                    </a:lnTo>
                    <a:lnTo>
                      <a:pt x="154" y="279"/>
                    </a:lnTo>
                    <a:lnTo>
                      <a:pt x="156" y="279"/>
                    </a:lnTo>
                    <a:lnTo>
                      <a:pt x="156" y="279"/>
                    </a:lnTo>
                    <a:lnTo>
                      <a:pt x="156" y="282"/>
                    </a:lnTo>
                    <a:lnTo>
                      <a:pt x="156" y="282"/>
                    </a:lnTo>
                    <a:lnTo>
                      <a:pt x="156" y="282"/>
                    </a:lnTo>
                    <a:lnTo>
                      <a:pt x="156" y="284"/>
                    </a:lnTo>
                    <a:lnTo>
                      <a:pt x="156" y="284"/>
                    </a:lnTo>
                    <a:lnTo>
                      <a:pt x="156" y="284"/>
                    </a:lnTo>
                    <a:lnTo>
                      <a:pt x="159" y="279"/>
                    </a:lnTo>
                    <a:lnTo>
                      <a:pt x="161" y="275"/>
                    </a:lnTo>
                    <a:lnTo>
                      <a:pt x="161" y="275"/>
                    </a:lnTo>
                    <a:lnTo>
                      <a:pt x="161" y="272"/>
                    </a:lnTo>
                    <a:lnTo>
                      <a:pt x="163" y="272"/>
                    </a:lnTo>
                    <a:lnTo>
                      <a:pt x="166" y="272"/>
                    </a:lnTo>
                    <a:lnTo>
                      <a:pt x="166" y="272"/>
                    </a:lnTo>
                    <a:lnTo>
                      <a:pt x="168" y="272"/>
                    </a:lnTo>
                    <a:lnTo>
                      <a:pt x="168" y="272"/>
                    </a:lnTo>
                    <a:lnTo>
                      <a:pt x="170" y="272"/>
                    </a:lnTo>
                    <a:lnTo>
                      <a:pt x="170" y="270"/>
                    </a:lnTo>
                    <a:lnTo>
                      <a:pt x="173" y="270"/>
                    </a:lnTo>
                    <a:lnTo>
                      <a:pt x="173" y="270"/>
                    </a:lnTo>
                    <a:lnTo>
                      <a:pt x="173" y="272"/>
                    </a:lnTo>
                    <a:lnTo>
                      <a:pt x="175" y="272"/>
                    </a:lnTo>
                    <a:lnTo>
                      <a:pt x="175" y="272"/>
                    </a:lnTo>
                    <a:lnTo>
                      <a:pt x="175" y="270"/>
                    </a:lnTo>
                    <a:lnTo>
                      <a:pt x="178" y="270"/>
                    </a:lnTo>
                    <a:lnTo>
                      <a:pt x="178" y="270"/>
                    </a:lnTo>
                    <a:lnTo>
                      <a:pt x="178" y="270"/>
                    </a:lnTo>
                    <a:lnTo>
                      <a:pt x="189" y="272"/>
                    </a:lnTo>
                    <a:lnTo>
                      <a:pt x="189" y="272"/>
                    </a:lnTo>
                    <a:lnTo>
                      <a:pt x="192" y="272"/>
                    </a:lnTo>
                    <a:lnTo>
                      <a:pt x="192" y="272"/>
                    </a:lnTo>
                    <a:lnTo>
                      <a:pt x="196" y="272"/>
                    </a:lnTo>
                    <a:lnTo>
                      <a:pt x="196" y="272"/>
                    </a:lnTo>
                    <a:lnTo>
                      <a:pt x="196" y="272"/>
                    </a:lnTo>
                    <a:lnTo>
                      <a:pt x="201" y="270"/>
                    </a:lnTo>
                    <a:lnTo>
                      <a:pt x="201" y="270"/>
                    </a:lnTo>
                    <a:lnTo>
                      <a:pt x="201" y="272"/>
                    </a:lnTo>
                    <a:lnTo>
                      <a:pt x="201" y="272"/>
                    </a:lnTo>
                    <a:lnTo>
                      <a:pt x="204" y="272"/>
                    </a:lnTo>
                    <a:lnTo>
                      <a:pt x="206" y="272"/>
                    </a:lnTo>
                    <a:lnTo>
                      <a:pt x="211" y="270"/>
                    </a:lnTo>
                    <a:lnTo>
                      <a:pt x="213" y="270"/>
                    </a:lnTo>
                    <a:lnTo>
                      <a:pt x="215" y="270"/>
                    </a:lnTo>
                    <a:lnTo>
                      <a:pt x="215" y="268"/>
                    </a:lnTo>
                    <a:lnTo>
                      <a:pt x="215" y="268"/>
                    </a:lnTo>
                    <a:lnTo>
                      <a:pt x="215" y="265"/>
                    </a:lnTo>
                    <a:lnTo>
                      <a:pt x="222" y="265"/>
                    </a:lnTo>
                    <a:lnTo>
                      <a:pt x="225" y="265"/>
                    </a:lnTo>
                    <a:lnTo>
                      <a:pt x="230" y="265"/>
                    </a:lnTo>
                    <a:lnTo>
                      <a:pt x="230" y="265"/>
                    </a:lnTo>
                    <a:lnTo>
                      <a:pt x="239" y="265"/>
                    </a:lnTo>
                    <a:lnTo>
                      <a:pt x="241" y="263"/>
                    </a:lnTo>
                    <a:lnTo>
                      <a:pt x="241" y="263"/>
                    </a:lnTo>
                    <a:lnTo>
                      <a:pt x="241" y="260"/>
                    </a:lnTo>
                    <a:lnTo>
                      <a:pt x="241" y="258"/>
                    </a:lnTo>
                    <a:lnTo>
                      <a:pt x="244" y="258"/>
                    </a:lnTo>
                    <a:lnTo>
                      <a:pt x="244" y="258"/>
                    </a:lnTo>
                    <a:lnTo>
                      <a:pt x="246" y="256"/>
                    </a:lnTo>
                    <a:lnTo>
                      <a:pt x="246" y="256"/>
                    </a:lnTo>
                    <a:lnTo>
                      <a:pt x="244" y="253"/>
                    </a:lnTo>
                    <a:lnTo>
                      <a:pt x="244" y="249"/>
                    </a:lnTo>
                    <a:lnTo>
                      <a:pt x="244" y="249"/>
                    </a:lnTo>
                    <a:lnTo>
                      <a:pt x="244" y="246"/>
                    </a:lnTo>
                    <a:lnTo>
                      <a:pt x="241" y="246"/>
                    </a:lnTo>
                    <a:lnTo>
                      <a:pt x="241" y="246"/>
                    </a:lnTo>
                    <a:lnTo>
                      <a:pt x="241" y="246"/>
                    </a:lnTo>
                    <a:lnTo>
                      <a:pt x="239" y="244"/>
                    </a:lnTo>
                    <a:lnTo>
                      <a:pt x="239" y="244"/>
                    </a:lnTo>
                    <a:lnTo>
                      <a:pt x="239" y="242"/>
                    </a:lnTo>
                    <a:lnTo>
                      <a:pt x="241" y="239"/>
                    </a:lnTo>
                    <a:lnTo>
                      <a:pt x="241" y="239"/>
                    </a:lnTo>
                    <a:lnTo>
                      <a:pt x="244" y="239"/>
                    </a:lnTo>
                    <a:lnTo>
                      <a:pt x="244" y="237"/>
                    </a:lnTo>
                    <a:lnTo>
                      <a:pt x="244" y="237"/>
                    </a:lnTo>
                    <a:lnTo>
                      <a:pt x="244" y="234"/>
                    </a:lnTo>
                    <a:lnTo>
                      <a:pt x="244" y="232"/>
                    </a:lnTo>
                    <a:lnTo>
                      <a:pt x="246" y="232"/>
                    </a:lnTo>
                    <a:lnTo>
                      <a:pt x="246" y="230"/>
                    </a:lnTo>
                    <a:lnTo>
                      <a:pt x="246" y="230"/>
                    </a:lnTo>
                    <a:lnTo>
                      <a:pt x="246" y="227"/>
                    </a:lnTo>
                    <a:lnTo>
                      <a:pt x="246" y="227"/>
                    </a:lnTo>
                    <a:lnTo>
                      <a:pt x="248" y="225"/>
                    </a:lnTo>
                    <a:lnTo>
                      <a:pt x="248" y="225"/>
                    </a:lnTo>
                    <a:lnTo>
                      <a:pt x="248" y="225"/>
                    </a:lnTo>
                    <a:lnTo>
                      <a:pt x="253" y="223"/>
                    </a:lnTo>
                    <a:lnTo>
                      <a:pt x="256" y="223"/>
                    </a:lnTo>
                    <a:lnTo>
                      <a:pt x="256" y="223"/>
                    </a:lnTo>
                    <a:lnTo>
                      <a:pt x="258" y="220"/>
                    </a:lnTo>
                    <a:lnTo>
                      <a:pt x="260" y="220"/>
                    </a:lnTo>
                    <a:lnTo>
                      <a:pt x="263" y="220"/>
                    </a:lnTo>
                    <a:lnTo>
                      <a:pt x="263" y="223"/>
                    </a:lnTo>
                    <a:lnTo>
                      <a:pt x="265" y="223"/>
                    </a:lnTo>
                    <a:lnTo>
                      <a:pt x="267" y="223"/>
                    </a:lnTo>
                    <a:lnTo>
                      <a:pt x="270" y="220"/>
                    </a:lnTo>
                    <a:lnTo>
                      <a:pt x="275" y="216"/>
                    </a:lnTo>
                    <a:lnTo>
                      <a:pt x="279" y="211"/>
                    </a:lnTo>
                    <a:lnTo>
                      <a:pt x="282" y="211"/>
                    </a:lnTo>
                    <a:lnTo>
                      <a:pt x="282" y="208"/>
                    </a:lnTo>
                    <a:lnTo>
                      <a:pt x="284" y="208"/>
                    </a:lnTo>
                    <a:lnTo>
                      <a:pt x="286" y="206"/>
                    </a:lnTo>
                    <a:lnTo>
                      <a:pt x="286" y="206"/>
                    </a:lnTo>
                    <a:lnTo>
                      <a:pt x="289" y="206"/>
                    </a:lnTo>
                    <a:lnTo>
                      <a:pt x="293" y="206"/>
                    </a:lnTo>
                    <a:lnTo>
                      <a:pt x="293" y="206"/>
                    </a:lnTo>
                    <a:lnTo>
                      <a:pt x="293" y="204"/>
                    </a:lnTo>
                    <a:lnTo>
                      <a:pt x="293" y="204"/>
                    </a:lnTo>
                    <a:lnTo>
                      <a:pt x="291" y="201"/>
                    </a:lnTo>
                    <a:lnTo>
                      <a:pt x="291" y="199"/>
                    </a:lnTo>
                    <a:lnTo>
                      <a:pt x="291" y="199"/>
                    </a:lnTo>
                    <a:lnTo>
                      <a:pt x="291" y="197"/>
                    </a:lnTo>
                    <a:lnTo>
                      <a:pt x="291" y="197"/>
                    </a:lnTo>
                    <a:lnTo>
                      <a:pt x="291" y="194"/>
                    </a:lnTo>
                    <a:lnTo>
                      <a:pt x="291" y="194"/>
                    </a:lnTo>
                    <a:lnTo>
                      <a:pt x="293" y="194"/>
                    </a:lnTo>
                    <a:lnTo>
                      <a:pt x="293" y="194"/>
                    </a:lnTo>
                    <a:lnTo>
                      <a:pt x="293" y="194"/>
                    </a:lnTo>
                    <a:lnTo>
                      <a:pt x="296" y="194"/>
                    </a:lnTo>
                    <a:lnTo>
                      <a:pt x="301" y="197"/>
                    </a:lnTo>
                    <a:lnTo>
                      <a:pt x="303" y="199"/>
                    </a:lnTo>
                    <a:lnTo>
                      <a:pt x="303" y="199"/>
                    </a:lnTo>
                    <a:lnTo>
                      <a:pt x="305" y="199"/>
                    </a:lnTo>
                    <a:lnTo>
                      <a:pt x="308" y="197"/>
                    </a:lnTo>
                    <a:lnTo>
                      <a:pt x="310" y="197"/>
                    </a:lnTo>
                    <a:lnTo>
                      <a:pt x="310" y="197"/>
                    </a:lnTo>
                    <a:lnTo>
                      <a:pt x="310" y="197"/>
                    </a:lnTo>
                    <a:lnTo>
                      <a:pt x="312" y="199"/>
                    </a:lnTo>
                    <a:lnTo>
                      <a:pt x="312" y="199"/>
                    </a:lnTo>
                    <a:lnTo>
                      <a:pt x="312" y="197"/>
                    </a:lnTo>
                    <a:lnTo>
                      <a:pt x="312" y="197"/>
                    </a:lnTo>
                    <a:lnTo>
                      <a:pt x="315" y="197"/>
                    </a:lnTo>
                    <a:lnTo>
                      <a:pt x="315" y="197"/>
                    </a:lnTo>
                    <a:lnTo>
                      <a:pt x="315" y="197"/>
                    </a:lnTo>
                    <a:lnTo>
                      <a:pt x="315" y="197"/>
                    </a:lnTo>
                    <a:lnTo>
                      <a:pt x="327" y="187"/>
                    </a:lnTo>
                    <a:lnTo>
                      <a:pt x="329" y="185"/>
                    </a:lnTo>
                    <a:lnTo>
                      <a:pt x="331" y="185"/>
                    </a:lnTo>
                    <a:lnTo>
                      <a:pt x="331" y="187"/>
                    </a:lnTo>
                    <a:lnTo>
                      <a:pt x="334" y="189"/>
                    </a:lnTo>
                    <a:lnTo>
                      <a:pt x="334" y="194"/>
                    </a:lnTo>
                    <a:lnTo>
                      <a:pt x="334" y="194"/>
                    </a:lnTo>
                    <a:lnTo>
                      <a:pt x="334" y="197"/>
                    </a:lnTo>
                    <a:lnTo>
                      <a:pt x="336" y="197"/>
                    </a:lnTo>
                    <a:lnTo>
                      <a:pt x="336" y="197"/>
                    </a:lnTo>
                    <a:lnTo>
                      <a:pt x="336" y="199"/>
                    </a:lnTo>
                    <a:lnTo>
                      <a:pt x="336" y="199"/>
                    </a:lnTo>
                    <a:lnTo>
                      <a:pt x="336" y="201"/>
                    </a:lnTo>
                    <a:lnTo>
                      <a:pt x="336" y="201"/>
                    </a:lnTo>
                    <a:lnTo>
                      <a:pt x="336" y="204"/>
                    </a:lnTo>
                    <a:lnTo>
                      <a:pt x="336" y="206"/>
                    </a:lnTo>
                    <a:lnTo>
                      <a:pt x="336" y="208"/>
                    </a:lnTo>
                    <a:lnTo>
                      <a:pt x="338" y="208"/>
                    </a:lnTo>
                    <a:lnTo>
                      <a:pt x="338" y="208"/>
                    </a:lnTo>
                    <a:lnTo>
                      <a:pt x="341" y="208"/>
                    </a:lnTo>
                    <a:lnTo>
                      <a:pt x="343" y="206"/>
                    </a:lnTo>
                    <a:lnTo>
                      <a:pt x="343" y="208"/>
                    </a:lnTo>
                    <a:lnTo>
                      <a:pt x="345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50" y="208"/>
                    </a:lnTo>
                    <a:lnTo>
                      <a:pt x="350" y="206"/>
                    </a:lnTo>
                    <a:lnTo>
                      <a:pt x="350" y="206"/>
                    </a:lnTo>
                    <a:lnTo>
                      <a:pt x="353" y="204"/>
                    </a:lnTo>
                    <a:lnTo>
                      <a:pt x="357" y="201"/>
                    </a:lnTo>
                    <a:lnTo>
                      <a:pt x="357" y="201"/>
                    </a:lnTo>
                    <a:lnTo>
                      <a:pt x="360" y="201"/>
                    </a:lnTo>
                    <a:lnTo>
                      <a:pt x="362" y="204"/>
                    </a:lnTo>
                    <a:lnTo>
                      <a:pt x="362" y="204"/>
                    </a:lnTo>
                    <a:lnTo>
                      <a:pt x="364" y="201"/>
                    </a:lnTo>
                    <a:lnTo>
                      <a:pt x="364" y="199"/>
                    </a:lnTo>
                    <a:lnTo>
                      <a:pt x="367" y="199"/>
                    </a:lnTo>
                    <a:lnTo>
                      <a:pt x="369" y="199"/>
                    </a:lnTo>
                    <a:lnTo>
                      <a:pt x="369" y="199"/>
                    </a:lnTo>
                    <a:lnTo>
                      <a:pt x="369" y="204"/>
                    </a:lnTo>
                    <a:lnTo>
                      <a:pt x="371" y="206"/>
                    </a:lnTo>
                    <a:lnTo>
                      <a:pt x="371" y="204"/>
                    </a:lnTo>
                    <a:lnTo>
                      <a:pt x="374" y="204"/>
                    </a:lnTo>
                    <a:lnTo>
                      <a:pt x="379" y="199"/>
                    </a:lnTo>
                    <a:lnTo>
                      <a:pt x="379" y="199"/>
                    </a:lnTo>
                    <a:lnTo>
                      <a:pt x="381" y="197"/>
                    </a:lnTo>
                    <a:lnTo>
                      <a:pt x="381" y="192"/>
                    </a:lnTo>
                    <a:lnTo>
                      <a:pt x="383" y="189"/>
                    </a:lnTo>
                    <a:lnTo>
                      <a:pt x="386" y="187"/>
                    </a:lnTo>
                    <a:lnTo>
                      <a:pt x="386" y="187"/>
                    </a:lnTo>
                    <a:lnTo>
                      <a:pt x="386" y="185"/>
                    </a:lnTo>
                    <a:lnTo>
                      <a:pt x="388" y="178"/>
                    </a:lnTo>
                    <a:lnTo>
                      <a:pt x="388" y="175"/>
                    </a:lnTo>
                    <a:lnTo>
                      <a:pt x="390" y="173"/>
                    </a:lnTo>
                    <a:lnTo>
                      <a:pt x="390" y="173"/>
                    </a:lnTo>
                    <a:lnTo>
                      <a:pt x="393" y="171"/>
                    </a:lnTo>
                    <a:lnTo>
                      <a:pt x="393" y="171"/>
                    </a:lnTo>
                    <a:lnTo>
                      <a:pt x="395" y="168"/>
                    </a:lnTo>
                    <a:lnTo>
                      <a:pt x="395" y="168"/>
                    </a:lnTo>
                    <a:lnTo>
                      <a:pt x="393" y="166"/>
                    </a:lnTo>
                    <a:lnTo>
                      <a:pt x="393" y="166"/>
                    </a:lnTo>
                    <a:lnTo>
                      <a:pt x="395" y="163"/>
                    </a:lnTo>
                    <a:lnTo>
                      <a:pt x="395" y="163"/>
                    </a:lnTo>
                    <a:lnTo>
                      <a:pt x="398" y="161"/>
                    </a:lnTo>
                    <a:lnTo>
                      <a:pt x="398" y="161"/>
                    </a:lnTo>
                    <a:lnTo>
                      <a:pt x="400" y="159"/>
                    </a:lnTo>
                    <a:lnTo>
                      <a:pt x="402" y="159"/>
                    </a:lnTo>
                    <a:lnTo>
                      <a:pt x="407" y="156"/>
                    </a:lnTo>
                    <a:lnTo>
                      <a:pt x="407" y="156"/>
                    </a:lnTo>
                    <a:lnTo>
                      <a:pt x="412" y="159"/>
                    </a:lnTo>
                    <a:lnTo>
                      <a:pt x="412" y="159"/>
                    </a:lnTo>
                    <a:lnTo>
                      <a:pt x="419" y="159"/>
                    </a:lnTo>
                    <a:lnTo>
                      <a:pt x="421" y="159"/>
                    </a:lnTo>
                    <a:lnTo>
                      <a:pt x="424" y="159"/>
                    </a:lnTo>
                    <a:lnTo>
                      <a:pt x="426" y="159"/>
                    </a:lnTo>
                    <a:lnTo>
                      <a:pt x="431" y="161"/>
                    </a:lnTo>
                    <a:lnTo>
                      <a:pt x="431" y="161"/>
                    </a:lnTo>
                    <a:lnTo>
                      <a:pt x="433" y="161"/>
                    </a:lnTo>
                    <a:lnTo>
                      <a:pt x="438" y="161"/>
                    </a:lnTo>
                    <a:lnTo>
                      <a:pt x="440" y="161"/>
                    </a:lnTo>
                    <a:lnTo>
                      <a:pt x="440" y="161"/>
                    </a:lnTo>
                    <a:lnTo>
                      <a:pt x="440" y="159"/>
                    </a:lnTo>
                    <a:lnTo>
                      <a:pt x="447" y="156"/>
                    </a:lnTo>
                    <a:lnTo>
                      <a:pt x="450" y="156"/>
                    </a:lnTo>
                    <a:lnTo>
                      <a:pt x="452" y="156"/>
                    </a:lnTo>
                    <a:lnTo>
                      <a:pt x="459" y="156"/>
                    </a:lnTo>
                    <a:lnTo>
                      <a:pt x="461" y="156"/>
                    </a:lnTo>
                    <a:lnTo>
                      <a:pt x="461" y="156"/>
                    </a:lnTo>
                    <a:lnTo>
                      <a:pt x="461" y="156"/>
                    </a:lnTo>
                    <a:lnTo>
                      <a:pt x="468" y="152"/>
                    </a:lnTo>
                    <a:lnTo>
                      <a:pt x="468" y="152"/>
                    </a:lnTo>
                    <a:lnTo>
                      <a:pt x="468" y="152"/>
                    </a:lnTo>
                    <a:lnTo>
                      <a:pt x="471" y="147"/>
                    </a:lnTo>
                    <a:lnTo>
                      <a:pt x="471" y="147"/>
                    </a:lnTo>
                    <a:lnTo>
                      <a:pt x="473" y="145"/>
                    </a:lnTo>
                    <a:lnTo>
                      <a:pt x="473" y="142"/>
                    </a:lnTo>
                    <a:lnTo>
                      <a:pt x="476" y="142"/>
                    </a:lnTo>
                    <a:lnTo>
                      <a:pt x="478" y="142"/>
                    </a:lnTo>
                    <a:lnTo>
                      <a:pt x="478" y="140"/>
                    </a:lnTo>
                    <a:lnTo>
                      <a:pt x="478" y="137"/>
                    </a:lnTo>
                    <a:lnTo>
                      <a:pt x="476" y="135"/>
                    </a:lnTo>
                    <a:lnTo>
                      <a:pt x="476" y="135"/>
                    </a:lnTo>
                    <a:lnTo>
                      <a:pt x="478" y="133"/>
                    </a:lnTo>
                    <a:lnTo>
                      <a:pt x="478" y="133"/>
                    </a:lnTo>
                    <a:lnTo>
                      <a:pt x="480" y="133"/>
                    </a:lnTo>
                    <a:lnTo>
                      <a:pt x="485" y="128"/>
                    </a:lnTo>
                    <a:lnTo>
                      <a:pt x="490" y="128"/>
                    </a:lnTo>
                    <a:lnTo>
                      <a:pt x="492" y="126"/>
                    </a:lnTo>
                    <a:lnTo>
                      <a:pt x="492" y="126"/>
                    </a:lnTo>
                    <a:lnTo>
                      <a:pt x="492" y="123"/>
                    </a:lnTo>
                    <a:lnTo>
                      <a:pt x="492" y="123"/>
                    </a:lnTo>
                    <a:lnTo>
                      <a:pt x="492" y="123"/>
                    </a:lnTo>
                    <a:lnTo>
                      <a:pt x="494" y="123"/>
                    </a:lnTo>
                    <a:lnTo>
                      <a:pt x="502" y="118"/>
                    </a:lnTo>
                    <a:lnTo>
                      <a:pt x="506" y="116"/>
                    </a:lnTo>
                    <a:lnTo>
                      <a:pt x="506" y="116"/>
                    </a:lnTo>
                    <a:lnTo>
                      <a:pt x="509" y="116"/>
                    </a:lnTo>
                    <a:lnTo>
                      <a:pt x="516" y="111"/>
                    </a:lnTo>
                    <a:lnTo>
                      <a:pt x="518" y="109"/>
                    </a:lnTo>
                    <a:lnTo>
                      <a:pt x="520" y="109"/>
                    </a:lnTo>
                    <a:lnTo>
                      <a:pt x="520" y="109"/>
                    </a:lnTo>
                    <a:lnTo>
                      <a:pt x="523" y="109"/>
                    </a:lnTo>
                    <a:lnTo>
                      <a:pt x="525" y="107"/>
                    </a:lnTo>
                    <a:lnTo>
                      <a:pt x="525" y="104"/>
                    </a:lnTo>
                    <a:lnTo>
                      <a:pt x="528" y="104"/>
                    </a:lnTo>
                    <a:lnTo>
                      <a:pt x="530" y="107"/>
                    </a:lnTo>
                    <a:lnTo>
                      <a:pt x="532" y="107"/>
                    </a:lnTo>
                    <a:lnTo>
                      <a:pt x="532" y="107"/>
                    </a:lnTo>
                    <a:lnTo>
                      <a:pt x="537" y="102"/>
                    </a:lnTo>
                    <a:lnTo>
                      <a:pt x="539" y="102"/>
                    </a:lnTo>
                    <a:lnTo>
                      <a:pt x="542" y="100"/>
                    </a:lnTo>
                    <a:lnTo>
                      <a:pt x="544" y="100"/>
                    </a:lnTo>
                    <a:lnTo>
                      <a:pt x="549" y="100"/>
                    </a:lnTo>
                    <a:lnTo>
                      <a:pt x="551" y="100"/>
                    </a:lnTo>
                    <a:lnTo>
                      <a:pt x="551" y="97"/>
                    </a:lnTo>
                    <a:lnTo>
                      <a:pt x="551" y="95"/>
                    </a:lnTo>
                    <a:lnTo>
                      <a:pt x="554" y="92"/>
                    </a:lnTo>
                    <a:lnTo>
                      <a:pt x="554" y="92"/>
                    </a:lnTo>
                    <a:lnTo>
                      <a:pt x="554" y="90"/>
                    </a:lnTo>
                    <a:lnTo>
                      <a:pt x="556" y="90"/>
                    </a:lnTo>
                    <a:lnTo>
                      <a:pt x="556" y="90"/>
                    </a:lnTo>
                    <a:lnTo>
                      <a:pt x="561" y="88"/>
                    </a:lnTo>
                    <a:lnTo>
                      <a:pt x="573" y="88"/>
                    </a:lnTo>
                    <a:lnTo>
                      <a:pt x="575" y="88"/>
                    </a:lnTo>
                    <a:lnTo>
                      <a:pt x="577" y="85"/>
                    </a:lnTo>
                    <a:lnTo>
                      <a:pt x="577" y="85"/>
                    </a:lnTo>
                    <a:close/>
                    <a:moveTo>
                      <a:pt x="76" y="242"/>
                    </a:moveTo>
                    <a:lnTo>
                      <a:pt x="76" y="242"/>
                    </a:lnTo>
                    <a:lnTo>
                      <a:pt x="73" y="242"/>
                    </a:lnTo>
                    <a:lnTo>
                      <a:pt x="73" y="242"/>
                    </a:lnTo>
                    <a:lnTo>
                      <a:pt x="71" y="244"/>
                    </a:lnTo>
                    <a:lnTo>
                      <a:pt x="71" y="244"/>
                    </a:lnTo>
                    <a:lnTo>
                      <a:pt x="69" y="242"/>
                    </a:lnTo>
                    <a:lnTo>
                      <a:pt x="69" y="242"/>
                    </a:lnTo>
                    <a:lnTo>
                      <a:pt x="66" y="239"/>
                    </a:lnTo>
                    <a:lnTo>
                      <a:pt x="66" y="239"/>
                    </a:lnTo>
                    <a:lnTo>
                      <a:pt x="66" y="237"/>
                    </a:lnTo>
                    <a:lnTo>
                      <a:pt x="66" y="237"/>
                    </a:lnTo>
                    <a:lnTo>
                      <a:pt x="66" y="237"/>
                    </a:lnTo>
                    <a:lnTo>
                      <a:pt x="73" y="239"/>
                    </a:lnTo>
                    <a:lnTo>
                      <a:pt x="73" y="239"/>
                    </a:lnTo>
                    <a:lnTo>
                      <a:pt x="76" y="237"/>
                    </a:lnTo>
                    <a:lnTo>
                      <a:pt x="76" y="237"/>
                    </a:lnTo>
                    <a:lnTo>
                      <a:pt x="76" y="239"/>
                    </a:lnTo>
                    <a:lnTo>
                      <a:pt x="76" y="242"/>
                    </a:lnTo>
                    <a:close/>
                    <a:moveTo>
                      <a:pt x="104" y="227"/>
                    </a:moveTo>
                    <a:lnTo>
                      <a:pt x="102" y="227"/>
                    </a:lnTo>
                    <a:lnTo>
                      <a:pt x="102" y="230"/>
                    </a:lnTo>
                    <a:lnTo>
                      <a:pt x="102" y="230"/>
                    </a:lnTo>
                    <a:lnTo>
                      <a:pt x="104" y="232"/>
                    </a:lnTo>
                    <a:lnTo>
                      <a:pt x="104" y="234"/>
                    </a:lnTo>
                    <a:lnTo>
                      <a:pt x="104" y="237"/>
                    </a:lnTo>
                    <a:lnTo>
                      <a:pt x="102" y="237"/>
                    </a:lnTo>
                    <a:lnTo>
                      <a:pt x="102" y="237"/>
                    </a:lnTo>
                    <a:lnTo>
                      <a:pt x="97" y="237"/>
                    </a:lnTo>
                    <a:lnTo>
                      <a:pt x="97" y="237"/>
                    </a:lnTo>
                    <a:lnTo>
                      <a:pt x="97" y="237"/>
                    </a:lnTo>
                    <a:lnTo>
                      <a:pt x="97" y="234"/>
                    </a:lnTo>
                    <a:lnTo>
                      <a:pt x="97" y="234"/>
                    </a:lnTo>
                    <a:lnTo>
                      <a:pt x="95" y="234"/>
                    </a:lnTo>
                    <a:lnTo>
                      <a:pt x="95" y="234"/>
                    </a:lnTo>
                    <a:lnTo>
                      <a:pt x="95" y="237"/>
                    </a:lnTo>
                    <a:lnTo>
                      <a:pt x="92" y="237"/>
                    </a:lnTo>
                    <a:lnTo>
                      <a:pt x="92" y="237"/>
                    </a:lnTo>
                    <a:lnTo>
                      <a:pt x="92" y="234"/>
                    </a:lnTo>
                    <a:lnTo>
                      <a:pt x="95" y="230"/>
                    </a:lnTo>
                    <a:lnTo>
                      <a:pt x="95" y="230"/>
                    </a:lnTo>
                    <a:lnTo>
                      <a:pt x="95" y="227"/>
                    </a:lnTo>
                    <a:lnTo>
                      <a:pt x="92" y="227"/>
                    </a:lnTo>
                    <a:lnTo>
                      <a:pt x="92" y="227"/>
                    </a:lnTo>
                    <a:lnTo>
                      <a:pt x="92" y="227"/>
                    </a:lnTo>
                    <a:lnTo>
                      <a:pt x="90" y="225"/>
                    </a:lnTo>
                    <a:lnTo>
                      <a:pt x="90" y="223"/>
                    </a:lnTo>
                    <a:lnTo>
                      <a:pt x="90" y="223"/>
                    </a:lnTo>
                    <a:lnTo>
                      <a:pt x="90" y="220"/>
                    </a:lnTo>
                    <a:lnTo>
                      <a:pt x="90" y="218"/>
                    </a:lnTo>
                    <a:lnTo>
                      <a:pt x="92" y="218"/>
                    </a:lnTo>
                    <a:lnTo>
                      <a:pt x="95" y="218"/>
                    </a:lnTo>
                    <a:lnTo>
                      <a:pt x="95" y="220"/>
                    </a:lnTo>
                    <a:lnTo>
                      <a:pt x="95" y="223"/>
                    </a:lnTo>
                    <a:lnTo>
                      <a:pt x="97" y="223"/>
                    </a:lnTo>
                    <a:lnTo>
                      <a:pt x="97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2" y="225"/>
                    </a:lnTo>
                    <a:lnTo>
                      <a:pt x="104" y="225"/>
                    </a:lnTo>
                    <a:lnTo>
                      <a:pt x="104" y="225"/>
                    </a:lnTo>
                    <a:lnTo>
                      <a:pt x="104" y="225"/>
                    </a:lnTo>
                    <a:lnTo>
                      <a:pt x="104" y="227"/>
                    </a:lnTo>
                    <a:close/>
                    <a:moveTo>
                      <a:pt x="133" y="234"/>
                    </a:moveTo>
                    <a:lnTo>
                      <a:pt x="133" y="234"/>
                    </a:lnTo>
                    <a:lnTo>
                      <a:pt x="130" y="234"/>
                    </a:lnTo>
                    <a:lnTo>
                      <a:pt x="130" y="234"/>
                    </a:lnTo>
                    <a:lnTo>
                      <a:pt x="128" y="234"/>
                    </a:lnTo>
                    <a:lnTo>
                      <a:pt x="128" y="234"/>
                    </a:lnTo>
                    <a:lnTo>
                      <a:pt x="128" y="232"/>
                    </a:lnTo>
                    <a:lnTo>
                      <a:pt x="128" y="232"/>
                    </a:lnTo>
                    <a:lnTo>
                      <a:pt x="130" y="232"/>
                    </a:lnTo>
                    <a:lnTo>
                      <a:pt x="130" y="230"/>
                    </a:lnTo>
                    <a:lnTo>
                      <a:pt x="133" y="230"/>
                    </a:lnTo>
                    <a:lnTo>
                      <a:pt x="133" y="230"/>
                    </a:lnTo>
                    <a:lnTo>
                      <a:pt x="133" y="230"/>
                    </a:lnTo>
                    <a:lnTo>
                      <a:pt x="133" y="234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4" name="Freeform 25">
                <a:extLst>
                  <a:ext uri="{FF2B5EF4-FFF2-40B4-BE49-F238E27FC236}">
                    <a16:creationId xmlns:a16="http://schemas.microsoft.com/office/drawing/2014/main" id="{C5AD12A1-67B4-43A5-B510-C2A12F67EB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712273" y="0"/>
                <a:ext cx="3136361" cy="1717811"/>
              </a:xfrm>
              <a:custGeom>
                <a:avLst/>
                <a:gdLst>
                  <a:gd name="T0" fmla="*/ 2117 w 2138"/>
                  <a:gd name="T1" fmla="*/ 523 h 1171"/>
                  <a:gd name="T2" fmla="*/ 2072 w 2138"/>
                  <a:gd name="T3" fmla="*/ 509 h 1171"/>
                  <a:gd name="T4" fmla="*/ 2011 w 2138"/>
                  <a:gd name="T5" fmla="*/ 462 h 1171"/>
                  <a:gd name="T6" fmla="*/ 1923 w 2138"/>
                  <a:gd name="T7" fmla="*/ 388 h 1171"/>
                  <a:gd name="T8" fmla="*/ 1812 w 2138"/>
                  <a:gd name="T9" fmla="*/ 386 h 1171"/>
                  <a:gd name="T10" fmla="*/ 1757 w 2138"/>
                  <a:gd name="T11" fmla="*/ 402 h 1171"/>
                  <a:gd name="T12" fmla="*/ 1587 w 2138"/>
                  <a:gd name="T13" fmla="*/ 95 h 1171"/>
                  <a:gd name="T14" fmla="*/ 1464 w 2138"/>
                  <a:gd name="T15" fmla="*/ 166 h 1171"/>
                  <a:gd name="T16" fmla="*/ 1403 w 2138"/>
                  <a:gd name="T17" fmla="*/ 159 h 1171"/>
                  <a:gd name="T18" fmla="*/ 1372 w 2138"/>
                  <a:gd name="T19" fmla="*/ 125 h 1171"/>
                  <a:gd name="T20" fmla="*/ 1344 w 2138"/>
                  <a:gd name="T21" fmla="*/ 111 h 1171"/>
                  <a:gd name="T22" fmla="*/ 1294 w 2138"/>
                  <a:gd name="T23" fmla="*/ 95 h 1171"/>
                  <a:gd name="T24" fmla="*/ 1251 w 2138"/>
                  <a:gd name="T25" fmla="*/ 19 h 1171"/>
                  <a:gd name="T26" fmla="*/ 1142 w 2138"/>
                  <a:gd name="T27" fmla="*/ 24 h 1171"/>
                  <a:gd name="T28" fmla="*/ 993 w 2138"/>
                  <a:gd name="T29" fmla="*/ 81 h 1171"/>
                  <a:gd name="T30" fmla="*/ 915 w 2138"/>
                  <a:gd name="T31" fmla="*/ 111 h 1171"/>
                  <a:gd name="T32" fmla="*/ 804 w 2138"/>
                  <a:gd name="T33" fmla="*/ 133 h 1171"/>
                  <a:gd name="T34" fmla="*/ 764 w 2138"/>
                  <a:gd name="T35" fmla="*/ 156 h 1171"/>
                  <a:gd name="T36" fmla="*/ 807 w 2138"/>
                  <a:gd name="T37" fmla="*/ 220 h 1171"/>
                  <a:gd name="T38" fmla="*/ 759 w 2138"/>
                  <a:gd name="T39" fmla="*/ 277 h 1171"/>
                  <a:gd name="T40" fmla="*/ 769 w 2138"/>
                  <a:gd name="T41" fmla="*/ 348 h 1171"/>
                  <a:gd name="T42" fmla="*/ 686 w 2138"/>
                  <a:gd name="T43" fmla="*/ 424 h 1171"/>
                  <a:gd name="T44" fmla="*/ 603 w 2138"/>
                  <a:gd name="T45" fmla="*/ 381 h 1171"/>
                  <a:gd name="T46" fmla="*/ 523 w 2138"/>
                  <a:gd name="T47" fmla="*/ 383 h 1171"/>
                  <a:gd name="T48" fmla="*/ 428 w 2138"/>
                  <a:gd name="T49" fmla="*/ 405 h 1171"/>
                  <a:gd name="T50" fmla="*/ 374 w 2138"/>
                  <a:gd name="T51" fmla="*/ 357 h 1171"/>
                  <a:gd name="T52" fmla="*/ 308 w 2138"/>
                  <a:gd name="T53" fmla="*/ 324 h 1171"/>
                  <a:gd name="T54" fmla="*/ 230 w 2138"/>
                  <a:gd name="T55" fmla="*/ 327 h 1171"/>
                  <a:gd name="T56" fmla="*/ 156 w 2138"/>
                  <a:gd name="T57" fmla="*/ 398 h 1171"/>
                  <a:gd name="T58" fmla="*/ 71 w 2138"/>
                  <a:gd name="T59" fmla="*/ 443 h 1171"/>
                  <a:gd name="T60" fmla="*/ 33 w 2138"/>
                  <a:gd name="T61" fmla="*/ 613 h 1171"/>
                  <a:gd name="T62" fmla="*/ 109 w 2138"/>
                  <a:gd name="T63" fmla="*/ 734 h 1171"/>
                  <a:gd name="T64" fmla="*/ 154 w 2138"/>
                  <a:gd name="T65" fmla="*/ 743 h 1171"/>
                  <a:gd name="T66" fmla="*/ 187 w 2138"/>
                  <a:gd name="T67" fmla="*/ 734 h 1171"/>
                  <a:gd name="T68" fmla="*/ 232 w 2138"/>
                  <a:gd name="T69" fmla="*/ 705 h 1171"/>
                  <a:gd name="T70" fmla="*/ 300 w 2138"/>
                  <a:gd name="T71" fmla="*/ 717 h 1171"/>
                  <a:gd name="T72" fmla="*/ 345 w 2138"/>
                  <a:gd name="T73" fmla="*/ 746 h 1171"/>
                  <a:gd name="T74" fmla="*/ 350 w 2138"/>
                  <a:gd name="T75" fmla="*/ 828 h 1171"/>
                  <a:gd name="T76" fmla="*/ 251 w 2138"/>
                  <a:gd name="T77" fmla="*/ 845 h 1171"/>
                  <a:gd name="T78" fmla="*/ 258 w 2138"/>
                  <a:gd name="T79" fmla="*/ 890 h 1171"/>
                  <a:gd name="T80" fmla="*/ 199 w 2138"/>
                  <a:gd name="T81" fmla="*/ 902 h 1171"/>
                  <a:gd name="T82" fmla="*/ 265 w 2138"/>
                  <a:gd name="T83" fmla="*/ 989 h 1171"/>
                  <a:gd name="T84" fmla="*/ 319 w 2138"/>
                  <a:gd name="T85" fmla="*/ 1020 h 1171"/>
                  <a:gd name="T86" fmla="*/ 442 w 2138"/>
                  <a:gd name="T87" fmla="*/ 1077 h 1171"/>
                  <a:gd name="T88" fmla="*/ 499 w 2138"/>
                  <a:gd name="T89" fmla="*/ 857 h 1171"/>
                  <a:gd name="T90" fmla="*/ 766 w 2138"/>
                  <a:gd name="T91" fmla="*/ 911 h 1171"/>
                  <a:gd name="T92" fmla="*/ 1003 w 2138"/>
                  <a:gd name="T93" fmla="*/ 989 h 1171"/>
                  <a:gd name="T94" fmla="*/ 1124 w 2138"/>
                  <a:gd name="T95" fmla="*/ 1129 h 1171"/>
                  <a:gd name="T96" fmla="*/ 1128 w 2138"/>
                  <a:gd name="T97" fmla="*/ 1155 h 1171"/>
                  <a:gd name="T98" fmla="*/ 1157 w 2138"/>
                  <a:gd name="T99" fmla="*/ 1153 h 1171"/>
                  <a:gd name="T100" fmla="*/ 1183 w 2138"/>
                  <a:gd name="T101" fmla="*/ 1115 h 1171"/>
                  <a:gd name="T102" fmla="*/ 1244 w 2138"/>
                  <a:gd name="T103" fmla="*/ 1077 h 1171"/>
                  <a:gd name="T104" fmla="*/ 1280 w 2138"/>
                  <a:gd name="T105" fmla="*/ 1048 h 1171"/>
                  <a:gd name="T106" fmla="*/ 1355 w 2138"/>
                  <a:gd name="T107" fmla="*/ 1020 h 1171"/>
                  <a:gd name="T108" fmla="*/ 1459 w 2138"/>
                  <a:gd name="T109" fmla="*/ 987 h 1171"/>
                  <a:gd name="T110" fmla="*/ 1587 w 2138"/>
                  <a:gd name="T111" fmla="*/ 1006 h 1171"/>
                  <a:gd name="T112" fmla="*/ 1708 w 2138"/>
                  <a:gd name="T113" fmla="*/ 1018 h 1171"/>
                  <a:gd name="T114" fmla="*/ 1774 w 2138"/>
                  <a:gd name="T115" fmla="*/ 1003 h 1171"/>
                  <a:gd name="T116" fmla="*/ 1755 w 2138"/>
                  <a:gd name="T117" fmla="*/ 871 h 1171"/>
                  <a:gd name="T118" fmla="*/ 1878 w 2138"/>
                  <a:gd name="T119" fmla="*/ 809 h 1171"/>
                  <a:gd name="T120" fmla="*/ 2003 w 2138"/>
                  <a:gd name="T121" fmla="*/ 719 h 1171"/>
                  <a:gd name="T122" fmla="*/ 2098 w 2138"/>
                  <a:gd name="T123" fmla="*/ 587 h 1171"/>
                  <a:gd name="T124" fmla="*/ 201 w 2138"/>
                  <a:gd name="T125" fmla="*/ 850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8" h="1171">
                    <a:moveTo>
                      <a:pt x="192" y="869"/>
                    </a:moveTo>
                    <a:lnTo>
                      <a:pt x="192" y="869"/>
                    </a:lnTo>
                    <a:lnTo>
                      <a:pt x="192" y="869"/>
                    </a:lnTo>
                    <a:lnTo>
                      <a:pt x="192" y="866"/>
                    </a:lnTo>
                    <a:lnTo>
                      <a:pt x="189" y="866"/>
                    </a:lnTo>
                    <a:lnTo>
                      <a:pt x="189" y="866"/>
                    </a:lnTo>
                    <a:lnTo>
                      <a:pt x="189" y="866"/>
                    </a:lnTo>
                    <a:lnTo>
                      <a:pt x="189" y="864"/>
                    </a:lnTo>
                    <a:lnTo>
                      <a:pt x="189" y="861"/>
                    </a:lnTo>
                    <a:lnTo>
                      <a:pt x="187" y="861"/>
                    </a:lnTo>
                    <a:lnTo>
                      <a:pt x="187" y="861"/>
                    </a:lnTo>
                    <a:lnTo>
                      <a:pt x="187" y="861"/>
                    </a:lnTo>
                    <a:lnTo>
                      <a:pt x="187" y="859"/>
                    </a:lnTo>
                    <a:lnTo>
                      <a:pt x="187" y="859"/>
                    </a:lnTo>
                    <a:lnTo>
                      <a:pt x="187" y="857"/>
                    </a:lnTo>
                    <a:lnTo>
                      <a:pt x="187" y="854"/>
                    </a:lnTo>
                    <a:lnTo>
                      <a:pt x="189" y="854"/>
                    </a:lnTo>
                    <a:lnTo>
                      <a:pt x="192" y="852"/>
                    </a:lnTo>
                    <a:lnTo>
                      <a:pt x="192" y="850"/>
                    </a:lnTo>
                    <a:lnTo>
                      <a:pt x="189" y="852"/>
                    </a:lnTo>
                    <a:lnTo>
                      <a:pt x="187" y="852"/>
                    </a:lnTo>
                    <a:lnTo>
                      <a:pt x="187" y="852"/>
                    </a:lnTo>
                    <a:lnTo>
                      <a:pt x="185" y="859"/>
                    </a:lnTo>
                    <a:lnTo>
                      <a:pt x="185" y="859"/>
                    </a:lnTo>
                    <a:lnTo>
                      <a:pt x="185" y="861"/>
                    </a:lnTo>
                    <a:lnTo>
                      <a:pt x="187" y="864"/>
                    </a:lnTo>
                    <a:lnTo>
                      <a:pt x="187" y="864"/>
                    </a:lnTo>
                    <a:lnTo>
                      <a:pt x="189" y="866"/>
                    </a:lnTo>
                    <a:lnTo>
                      <a:pt x="189" y="866"/>
                    </a:lnTo>
                    <a:lnTo>
                      <a:pt x="189" y="869"/>
                    </a:lnTo>
                    <a:lnTo>
                      <a:pt x="189" y="869"/>
                    </a:lnTo>
                    <a:lnTo>
                      <a:pt x="192" y="869"/>
                    </a:lnTo>
                    <a:lnTo>
                      <a:pt x="194" y="869"/>
                    </a:lnTo>
                    <a:lnTo>
                      <a:pt x="194" y="869"/>
                    </a:lnTo>
                    <a:lnTo>
                      <a:pt x="196" y="866"/>
                    </a:lnTo>
                    <a:lnTo>
                      <a:pt x="194" y="866"/>
                    </a:lnTo>
                    <a:lnTo>
                      <a:pt x="192" y="869"/>
                    </a:lnTo>
                    <a:close/>
                    <a:moveTo>
                      <a:pt x="175" y="757"/>
                    </a:moveTo>
                    <a:lnTo>
                      <a:pt x="175" y="757"/>
                    </a:lnTo>
                    <a:lnTo>
                      <a:pt x="175" y="757"/>
                    </a:lnTo>
                    <a:lnTo>
                      <a:pt x="173" y="755"/>
                    </a:lnTo>
                    <a:lnTo>
                      <a:pt x="170" y="755"/>
                    </a:lnTo>
                    <a:lnTo>
                      <a:pt x="170" y="757"/>
                    </a:lnTo>
                    <a:lnTo>
                      <a:pt x="173" y="762"/>
                    </a:lnTo>
                    <a:lnTo>
                      <a:pt x="175" y="764"/>
                    </a:lnTo>
                    <a:lnTo>
                      <a:pt x="175" y="767"/>
                    </a:lnTo>
                    <a:lnTo>
                      <a:pt x="175" y="764"/>
                    </a:lnTo>
                    <a:lnTo>
                      <a:pt x="177" y="762"/>
                    </a:lnTo>
                    <a:lnTo>
                      <a:pt x="177" y="760"/>
                    </a:lnTo>
                    <a:lnTo>
                      <a:pt x="175" y="757"/>
                    </a:lnTo>
                    <a:close/>
                    <a:moveTo>
                      <a:pt x="2138" y="542"/>
                    </a:moveTo>
                    <a:lnTo>
                      <a:pt x="2136" y="535"/>
                    </a:lnTo>
                    <a:lnTo>
                      <a:pt x="2136" y="533"/>
                    </a:lnTo>
                    <a:lnTo>
                      <a:pt x="2134" y="533"/>
                    </a:lnTo>
                    <a:lnTo>
                      <a:pt x="2131" y="530"/>
                    </a:lnTo>
                    <a:lnTo>
                      <a:pt x="2131" y="530"/>
                    </a:lnTo>
                    <a:lnTo>
                      <a:pt x="2126" y="530"/>
                    </a:lnTo>
                    <a:lnTo>
                      <a:pt x="2124" y="530"/>
                    </a:lnTo>
                    <a:lnTo>
                      <a:pt x="2124" y="530"/>
                    </a:lnTo>
                    <a:lnTo>
                      <a:pt x="2124" y="530"/>
                    </a:lnTo>
                    <a:lnTo>
                      <a:pt x="2122" y="530"/>
                    </a:lnTo>
                    <a:lnTo>
                      <a:pt x="2122" y="528"/>
                    </a:lnTo>
                    <a:lnTo>
                      <a:pt x="2122" y="528"/>
                    </a:lnTo>
                    <a:lnTo>
                      <a:pt x="2122" y="528"/>
                    </a:lnTo>
                    <a:lnTo>
                      <a:pt x="2117" y="523"/>
                    </a:lnTo>
                    <a:lnTo>
                      <a:pt x="2117" y="523"/>
                    </a:lnTo>
                    <a:lnTo>
                      <a:pt x="2117" y="521"/>
                    </a:lnTo>
                    <a:lnTo>
                      <a:pt x="2117" y="521"/>
                    </a:lnTo>
                    <a:lnTo>
                      <a:pt x="2117" y="521"/>
                    </a:lnTo>
                    <a:lnTo>
                      <a:pt x="2117" y="518"/>
                    </a:lnTo>
                    <a:lnTo>
                      <a:pt x="2117" y="518"/>
                    </a:lnTo>
                    <a:lnTo>
                      <a:pt x="2115" y="516"/>
                    </a:lnTo>
                    <a:lnTo>
                      <a:pt x="2112" y="516"/>
                    </a:lnTo>
                    <a:lnTo>
                      <a:pt x="2112" y="514"/>
                    </a:lnTo>
                    <a:lnTo>
                      <a:pt x="2112" y="511"/>
                    </a:lnTo>
                    <a:lnTo>
                      <a:pt x="2112" y="511"/>
                    </a:lnTo>
                    <a:lnTo>
                      <a:pt x="2112" y="509"/>
                    </a:lnTo>
                    <a:lnTo>
                      <a:pt x="2112" y="509"/>
                    </a:lnTo>
                    <a:lnTo>
                      <a:pt x="2107" y="506"/>
                    </a:lnTo>
                    <a:lnTo>
                      <a:pt x="2107" y="506"/>
                    </a:lnTo>
                    <a:lnTo>
                      <a:pt x="2105" y="506"/>
                    </a:lnTo>
                    <a:lnTo>
                      <a:pt x="2103" y="506"/>
                    </a:lnTo>
                    <a:lnTo>
                      <a:pt x="2103" y="504"/>
                    </a:lnTo>
                    <a:lnTo>
                      <a:pt x="2100" y="504"/>
                    </a:lnTo>
                    <a:lnTo>
                      <a:pt x="2100" y="502"/>
                    </a:lnTo>
                    <a:lnTo>
                      <a:pt x="2100" y="502"/>
                    </a:lnTo>
                    <a:lnTo>
                      <a:pt x="2100" y="499"/>
                    </a:lnTo>
                    <a:lnTo>
                      <a:pt x="2103" y="497"/>
                    </a:lnTo>
                    <a:lnTo>
                      <a:pt x="2105" y="497"/>
                    </a:lnTo>
                    <a:lnTo>
                      <a:pt x="2107" y="497"/>
                    </a:lnTo>
                    <a:lnTo>
                      <a:pt x="2107" y="497"/>
                    </a:lnTo>
                    <a:lnTo>
                      <a:pt x="2110" y="495"/>
                    </a:lnTo>
                    <a:lnTo>
                      <a:pt x="2110" y="495"/>
                    </a:lnTo>
                    <a:lnTo>
                      <a:pt x="2107" y="492"/>
                    </a:lnTo>
                    <a:lnTo>
                      <a:pt x="2107" y="492"/>
                    </a:lnTo>
                    <a:lnTo>
                      <a:pt x="2107" y="490"/>
                    </a:lnTo>
                    <a:lnTo>
                      <a:pt x="2107" y="490"/>
                    </a:lnTo>
                    <a:lnTo>
                      <a:pt x="2107" y="490"/>
                    </a:lnTo>
                    <a:lnTo>
                      <a:pt x="2110" y="488"/>
                    </a:lnTo>
                    <a:lnTo>
                      <a:pt x="2110" y="488"/>
                    </a:lnTo>
                    <a:lnTo>
                      <a:pt x="2107" y="488"/>
                    </a:lnTo>
                    <a:lnTo>
                      <a:pt x="2107" y="488"/>
                    </a:lnTo>
                    <a:lnTo>
                      <a:pt x="2105" y="488"/>
                    </a:lnTo>
                    <a:lnTo>
                      <a:pt x="2105" y="488"/>
                    </a:lnTo>
                    <a:lnTo>
                      <a:pt x="2103" y="485"/>
                    </a:lnTo>
                    <a:lnTo>
                      <a:pt x="2100" y="485"/>
                    </a:lnTo>
                    <a:lnTo>
                      <a:pt x="2100" y="488"/>
                    </a:lnTo>
                    <a:lnTo>
                      <a:pt x="2100" y="490"/>
                    </a:lnTo>
                    <a:lnTo>
                      <a:pt x="2098" y="490"/>
                    </a:lnTo>
                    <a:lnTo>
                      <a:pt x="2098" y="490"/>
                    </a:lnTo>
                    <a:lnTo>
                      <a:pt x="2098" y="490"/>
                    </a:lnTo>
                    <a:lnTo>
                      <a:pt x="2098" y="490"/>
                    </a:lnTo>
                    <a:lnTo>
                      <a:pt x="2098" y="490"/>
                    </a:lnTo>
                    <a:lnTo>
                      <a:pt x="2096" y="492"/>
                    </a:lnTo>
                    <a:lnTo>
                      <a:pt x="2096" y="492"/>
                    </a:lnTo>
                    <a:lnTo>
                      <a:pt x="2093" y="492"/>
                    </a:lnTo>
                    <a:lnTo>
                      <a:pt x="2093" y="495"/>
                    </a:lnTo>
                    <a:lnTo>
                      <a:pt x="2096" y="495"/>
                    </a:lnTo>
                    <a:lnTo>
                      <a:pt x="2093" y="495"/>
                    </a:lnTo>
                    <a:lnTo>
                      <a:pt x="2093" y="497"/>
                    </a:lnTo>
                    <a:lnTo>
                      <a:pt x="2093" y="497"/>
                    </a:lnTo>
                    <a:lnTo>
                      <a:pt x="2091" y="499"/>
                    </a:lnTo>
                    <a:lnTo>
                      <a:pt x="2086" y="502"/>
                    </a:lnTo>
                    <a:lnTo>
                      <a:pt x="2084" y="504"/>
                    </a:lnTo>
                    <a:lnTo>
                      <a:pt x="2081" y="506"/>
                    </a:lnTo>
                    <a:lnTo>
                      <a:pt x="2081" y="511"/>
                    </a:lnTo>
                    <a:lnTo>
                      <a:pt x="2079" y="514"/>
                    </a:lnTo>
                    <a:lnTo>
                      <a:pt x="2077" y="511"/>
                    </a:lnTo>
                    <a:lnTo>
                      <a:pt x="2074" y="509"/>
                    </a:lnTo>
                    <a:lnTo>
                      <a:pt x="2072" y="509"/>
                    </a:lnTo>
                    <a:lnTo>
                      <a:pt x="2070" y="509"/>
                    </a:lnTo>
                    <a:lnTo>
                      <a:pt x="2070" y="511"/>
                    </a:lnTo>
                    <a:lnTo>
                      <a:pt x="2070" y="511"/>
                    </a:lnTo>
                    <a:lnTo>
                      <a:pt x="2067" y="511"/>
                    </a:lnTo>
                    <a:lnTo>
                      <a:pt x="2067" y="511"/>
                    </a:lnTo>
                    <a:lnTo>
                      <a:pt x="2067" y="511"/>
                    </a:lnTo>
                    <a:lnTo>
                      <a:pt x="2065" y="511"/>
                    </a:lnTo>
                    <a:lnTo>
                      <a:pt x="2065" y="509"/>
                    </a:lnTo>
                    <a:lnTo>
                      <a:pt x="2067" y="506"/>
                    </a:lnTo>
                    <a:lnTo>
                      <a:pt x="2067" y="504"/>
                    </a:lnTo>
                    <a:lnTo>
                      <a:pt x="2065" y="504"/>
                    </a:lnTo>
                    <a:lnTo>
                      <a:pt x="2063" y="504"/>
                    </a:lnTo>
                    <a:lnTo>
                      <a:pt x="2063" y="504"/>
                    </a:lnTo>
                    <a:lnTo>
                      <a:pt x="2060" y="506"/>
                    </a:lnTo>
                    <a:lnTo>
                      <a:pt x="2060" y="506"/>
                    </a:lnTo>
                    <a:lnTo>
                      <a:pt x="2058" y="506"/>
                    </a:lnTo>
                    <a:lnTo>
                      <a:pt x="2058" y="506"/>
                    </a:lnTo>
                    <a:lnTo>
                      <a:pt x="2058" y="504"/>
                    </a:lnTo>
                    <a:lnTo>
                      <a:pt x="2055" y="504"/>
                    </a:lnTo>
                    <a:lnTo>
                      <a:pt x="2055" y="504"/>
                    </a:lnTo>
                    <a:lnTo>
                      <a:pt x="2053" y="504"/>
                    </a:lnTo>
                    <a:lnTo>
                      <a:pt x="2053" y="504"/>
                    </a:lnTo>
                    <a:lnTo>
                      <a:pt x="2051" y="504"/>
                    </a:lnTo>
                    <a:lnTo>
                      <a:pt x="2051" y="504"/>
                    </a:lnTo>
                    <a:lnTo>
                      <a:pt x="2051" y="502"/>
                    </a:lnTo>
                    <a:lnTo>
                      <a:pt x="2048" y="499"/>
                    </a:lnTo>
                    <a:lnTo>
                      <a:pt x="2048" y="499"/>
                    </a:lnTo>
                    <a:lnTo>
                      <a:pt x="2048" y="502"/>
                    </a:lnTo>
                    <a:lnTo>
                      <a:pt x="2046" y="502"/>
                    </a:lnTo>
                    <a:lnTo>
                      <a:pt x="2044" y="502"/>
                    </a:lnTo>
                    <a:lnTo>
                      <a:pt x="2044" y="504"/>
                    </a:lnTo>
                    <a:lnTo>
                      <a:pt x="2041" y="504"/>
                    </a:lnTo>
                    <a:lnTo>
                      <a:pt x="2041" y="502"/>
                    </a:lnTo>
                    <a:lnTo>
                      <a:pt x="2039" y="502"/>
                    </a:lnTo>
                    <a:lnTo>
                      <a:pt x="2037" y="502"/>
                    </a:lnTo>
                    <a:lnTo>
                      <a:pt x="2037" y="502"/>
                    </a:lnTo>
                    <a:lnTo>
                      <a:pt x="2034" y="502"/>
                    </a:lnTo>
                    <a:lnTo>
                      <a:pt x="2034" y="502"/>
                    </a:lnTo>
                    <a:lnTo>
                      <a:pt x="2032" y="502"/>
                    </a:lnTo>
                    <a:lnTo>
                      <a:pt x="2032" y="504"/>
                    </a:lnTo>
                    <a:lnTo>
                      <a:pt x="2029" y="502"/>
                    </a:lnTo>
                    <a:lnTo>
                      <a:pt x="2027" y="499"/>
                    </a:lnTo>
                    <a:lnTo>
                      <a:pt x="2027" y="492"/>
                    </a:lnTo>
                    <a:lnTo>
                      <a:pt x="2025" y="490"/>
                    </a:lnTo>
                    <a:lnTo>
                      <a:pt x="2022" y="488"/>
                    </a:lnTo>
                    <a:lnTo>
                      <a:pt x="2022" y="485"/>
                    </a:lnTo>
                    <a:lnTo>
                      <a:pt x="2020" y="485"/>
                    </a:lnTo>
                    <a:lnTo>
                      <a:pt x="2020" y="483"/>
                    </a:lnTo>
                    <a:lnTo>
                      <a:pt x="2020" y="480"/>
                    </a:lnTo>
                    <a:lnTo>
                      <a:pt x="2018" y="478"/>
                    </a:lnTo>
                    <a:lnTo>
                      <a:pt x="2015" y="478"/>
                    </a:lnTo>
                    <a:lnTo>
                      <a:pt x="2015" y="478"/>
                    </a:lnTo>
                    <a:lnTo>
                      <a:pt x="2015" y="476"/>
                    </a:lnTo>
                    <a:lnTo>
                      <a:pt x="2015" y="471"/>
                    </a:lnTo>
                    <a:lnTo>
                      <a:pt x="2015" y="471"/>
                    </a:lnTo>
                    <a:lnTo>
                      <a:pt x="2015" y="471"/>
                    </a:lnTo>
                    <a:lnTo>
                      <a:pt x="2015" y="471"/>
                    </a:lnTo>
                    <a:lnTo>
                      <a:pt x="2018" y="469"/>
                    </a:lnTo>
                    <a:lnTo>
                      <a:pt x="2018" y="469"/>
                    </a:lnTo>
                    <a:lnTo>
                      <a:pt x="2018" y="469"/>
                    </a:lnTo>
                    <a:lnTo>
                      <a:pt x="2018" y="466"/>
                    </a:lnTo>
                    <a:lnTo>
                      <a:pt x="2015" y="464"/>
                    </a:lnTo>
                    <a:lnTo>
                      <a:pt x="2015" y="464"/>
                    </a:lnTo>
                    <a:lnTo>
                      <a:pt x="2013" y="462"/>
                    </a:lnTo>
                    <a:lnTo>
                      <a:pt x="2011" y="462"/>
                    </a:lnTo>
                    <a:lnTo>
                      <a:pt x="2011" y="462"/>
                    </a:lnTo>
                    <a:lnTo>
                      <a:pt x="2011" y="462"/>
                    </a:lnTo>
                    <a:lnTo>
                      <a:pt x="2008" y="464"/>
                    </a:lnTo>
                    <a:lnTo>
                      <a:pt x="2008" y="462"/>
                    </a:lnTo>
                    <a:lnTo>
                      <a:pt x="2006" y="459"/>
                    </a:lnTo>
                    <a:lnTo>
                      <a:pt x="2006" y="459"/>
                    </a:lnTo>
                    <a:lnTo>
                      <a:pt x="2006" y="459"/>
                    </a:lnTo>
                    <a:lnTo>
                      <a:pt x="2003" y="459"/>
                    </a:lnTo>
                    <a:lnTo>
                      <a:pt x="2003" y="459"/>
                    </a:lnTo>
                    <a:lnTo>
                      <a:pt x="2001" y="457"/>
                    </a:lnTo>
                    <a:lnTo>
                      <a:pt x="1999" y="457"/>
                    </a:lnTo>
                    <a:lnTo>
                      <a:pt x="1999" y="454"/>
                    </a:lnTo>
                    <a:lnTo>
                      <a:pt x="1996" y="454"/>
                    </a:lnTo>
                    <a:lnTo>
                      <a:pt x="1994" y="454"/>
                    </a:lnTo>
                    <a:lnTo>
                      <a:pt x="1992" y="454"/>
                    </a:lnTo>
                    <a:lnTo>
                      <a:pt x="1992" y="452"/>
                    </a:lnTo>
                    <a:lnTo>
                      <a:pt x="1989" y="452"/>
                    </a:lnTo>
                    <a:lnTo>
                      <a:pt x="1987" y="450"/>
                    </a:lnTo>
                    <a:lnTo>
                      <a:pt x="1987" y="450"/>
                    </a:lnTo>
                    <a:lnTo>
                      <a:pt x="1984" y="452"/>
                    </a:lnTo>
                    <a:lnTo>
                      <a:pt x="1982" y="452"/>
                    </a:lnTo>
                    <a:lnTo>
                      <a:pt x="1982" y="452"/>
                    </a:lnTo>
                    <a:lnTo>
                      <a:pt x="1980" y="450"/>
                    </a:lnTo>
                    <a:lnTo>
                      <a:pt x="1980" y="450"/>
                    </a:lnTo>
                    <a:lnTo>
                      <a:pt x="1980" y="450"/>
                    </a:lnTo>
                    <a:lnTo>
                      <a:pt x="1977" y="450"/>
                    </a:lnTo>
                    <a:lnTo>
                      <a:pt x="1977" y="447"/>
                    </a:lnTo>
                    <a:lnTo>
                      <a:pt x="1977" y="447"/>
                    </a:lnTo>
                    <a:lnTo>
                      <a:pt x="1977" y="445"/>
                    </a:lnTo>
                    <a:lnTo>
                      <a:pt x="1977" y="443"/>
                    </a:lnTo>
                    <a:lnTo>
                      <a:pt x="1977" y="443"/>
                    </a:lnTo>
                    <a:lnTo>
                      <a:pt x="1975" y="438"/>
                    </a:lnTo>
                    <a:lnTo>
                      <a:pt x="1975" y="435"/>
                    </a:lnTo>
                    <a:lnTo>
                      <a:pt x="1973" y="433"/>
                    </a:lnTo>
                    <a:lnTo>
                      <a:pt x="1975" y="428"/>
                    </a:lnTo>
                    <a:lnTo>
                      <a:pt x="1975" y="428"/>
                    </a:lnTo>
                    <a:lnTo>
                      <a:pt x="1975" y="426"/>
                    </a:lnTo>
                    <a:lnTo>
                      <a:pt x="1973" y="424"/>
                    </a:lnTo>
                    <a:lnTo>
                      <a:pt x="1973" y="424"/>
                    </a:lnTo>
                    <a:lnTo>
                      <a:pt x="1973" y="421"/>
                    </a:lnTo>
                    <a:lnTo>
                      <a:pt x="1973" y="421"/>
                    </a:lnTo>
                    <a:lnTo>
                      <a:pt x="1970" y="419"/>
                    </a:lnTo>
                    <a:lnTo>
                      <a:pt x="1970" y="417"/>
                    </a:lnTo>
                    <a:lnTo>
                      <a:pt x="1963" y="414"/>
                    </a:lnTo>
                    <a:lnTo>
                      <a:pt x="1961" y="412"/>
                    </a:lnTo>
                    <a:lnTo>
                      <a:pt x="1961" y="405"/>
                    </a:lnTo>
                    <a:lnTo>
                      <a:pt x="1961" y="405"/>
                    </a:lnTo>
                    <a:lnTo>
                      <a:pt x="1958" y="402"/>
                    </a:lnTo>
                    <a:lnTo>
                      <a:pt x="1958" y="402"/>
                    </a:lnTo>
                    <a:lnTo>
                      <a:pt x="1956" y="400"/>
                    </a:lnTo>
                    <a:lnTo>
                      <a:pt x="1956" y="398"/>
                    </a:lnTo>
                    <a:lnTo>
                      <a:pt x="1954" y="398"/>
                    </a:lnTo>
                    <a:lnTo>
                      <a:pt x="1954" y="398"/>
                    </a:lnTo>
                    <a:lnTo>
                      <a:pt x="1951" y="398"/>
                    </a:lnTo>
                    <a:lnTo>
                      <a:pt x="1949" y="398"/>
                    </a:lnTo>
                    <a:lnTo>
                      <a:pt x="1949" y="395"/>
                    </a:lnTo>
                    <a:lnTo>
                      <a:pt x="1944" y="393"/>
                    </a:lnTo>
                    <a:lnTo>
                      <a:pt x="1944" y="393"/>
                    </a:lnTo>
                    <a:lnTo>
                      <a:pt x="1937" y="393"/>
                    </a:lnTo>
                    <a:lnTo>
                      <a:pt x="1937" y="391"/>
                    </a:lnTo>
                    <a:lnTo>
                      <a:pt x="1937" y="391"/>
                    </a:lnTo>
                    <a:lnTo>
                      <a:pt x="1935" y="388"/>
                    </a:lnTo>
                    <a:lnTo>
                      <a:pt x="1930" y="388"/>
                    </a:lnTo>
                    <a:lnTo>
                      <a:pt x="1923" y="388"/>
                    </a:lnTo>
                    <a:lnTo>
                      <a:pt x="1923" y="388"/>
                    </a:lnTo>
                    <a:lnTo>
                      <a:pt x="1921" y="388"/>
                    </a:lnTo>
                    <a:lnTo>
                      <a:pt x="1921" y="388"/>
                    </a:lnTo>
                    <a:lnTo>
                      <a:pt x="1921" y="388"/>
                    </a:lnTo>
                    <a:lnTo>
                      <a:pt x="1918" y="388"/>
                    </a:lnTo>
                    <a:lnTo>
                      <a:pt x="1918" y="388"/>
                    </a:lnTo>
                    <a:lnTo>
                      <a:pt x="1918" y="388"/>
                    </a:lnTo>
                    <a:lnTo>
                      <a:pt x="1916" y="391"/>
                    </a:lnTo>
                    <a:lnTo>
                      <a:pt x="1916" y="395"/>
                    </a:lnTo>
                    <a:lnTo>
                      <a:pt x="1914" y="395"/>
                    </a:lnTo>
                    <a:lnTo>
                      <a:pt x="1911" y="398"/>
                    </a:lnTo>
                    <a:lnTo>
                      <a:pt x="1904" y="395"/>
                    </a:lnTo>
                    <a:lnTo>
                      <a:pt x="1899" y="395"/>
                    </a:lnTo>
                    <a:lnTo>
                      <a:pt x="1897" y="395"/>
                    </a:lnTo>
                    <a:lnTo>
                      <a:pt x="1897" y="398"/>
                    </a:lnTo>
                    <a:lnTo>
                      <a:pt x="1897" y="402"/>
                    </a:lnTo>
                    <a:lnTo>
                      <a:pt x="1895" y="405"/>
                    </a:lnTo>
                    <a:lnTo>
                      <a:pt x="1892" y="407"/>
                    </a:lnTo>
                    <a:lnTo>
                      <a:pt x="1885" y="412"/>
                    </a:lnTo>
                    <a:lnTo>
                      <a:pt x="1883" y="409"/>
                    </a:lnTo>
                    <a:lnTo>
                      <a:pt x="1880" y="407"/>
                    </a:lnTo>
                    <a:lnTo>
                      <a:pt x="1878" y="409"/>
                    </a:lnTo>
                    <a:lnTo>
                      <a:pt x="1878" y="409"/>
                    </a:lnTo>
                    <a:lnTo>
                      <a:pt x="1878" y="407"/>
                    </a:lnTo>
                    <a:lnTo>
                      <a:pt x="1878" y="407"/>
                    </a:lnTo>
                    <a:lnTo>
                      <a:pt x="1876" y="409"/>
                    </a:lnTo>
                    <a:lnTo>
                      <a:pt x="1876" y="409"/>
                    </a:lnTo>
                    <a:lnTo>
                      <a:pt x="1876" y="409"/>
                    </a:lnTo>
                    <a:lnTo>
                      <a:pt x="1873" y="409"/>
                    </a:lnTo>
                    <a:lnTo>
                      <a:pt x="1873" y="409"/>
                    </a:lnTo>
                    <a:lnTo>
                      <a:pt x="1873" y="409"/>
                    </a:lnTo>
                    <a:lnTo>
                      <a:pt x="1871" y="409"/>
                    </a:lnTo>
                    <a:lnTo>
                      <a:pt x="1871" y="412"/>
                    </a:lnTo>
                    <a:lnTo>
                      <a:pt x="1869" y="412"/>
                    </a:lnTo>
                    <a:lnTo>
                      <a:pt x="1869" y="412"/>
                    </a:lnTo>
                    <a:lnTo>
                      <a:pt x="1864" y="412"/>
                    </a:lnTo>
                    <a:lnTo>
                      <a:pt x="1864" y="412"/>
                    </a:lnTo>
                    <a:lnTo>
                      <a:pt x="1862" y="407"/>
                    </a:lnTo>
                    <a:lnTo>
                      <a:pt x="1859" y="407"/>
                    </a:lnTo>
                    <a:lnTo>
                      <a:pt x="1857" y="407"/>
                    </a:lnTo>
                    <a:lnTo>
                      <a:pt x="1854" y="407"/>
                    </a:lnTo>
                    <a:lnTo>
                      <a:pt x="1850" y="407"/>
                    </a:lnTo>
                    <a:lnTo>
                      <a:pt x="1850" y="407"/>
                    </a:lnTo>
                    <a:lnTo>
                      <a:pt x="1847" y="405"/>
                    </a:lnTo>
                    <a:lnTo>
                      <a:pt x="1847" y="405"/>
                    </a:lnTo>
                    <a:lnTo>
                      <a:pt x="1845" y="407"/>
                    </a:lnTo>
                    <a:lnTo>
                      <a:pt x="1845" y="409"/>
                    </a:lnTo>
                    <a:lnTo>
                      <a:pt x="1843" y="409"/>
                    </a:lnTo>
                    <a:lnTo>
                      <a:pt x="1831" y="409"/>
                    </a:lnTo>
                    <a:lnTo>
                      <a:pt x="1831" y="409"/>
                    </a:lnTo>
                    <a:lnTo>
                      <a:pt x="1828" y="407"/>
                    </a:lnTo>
                    <a:lnTo>
                      <a:pt x="1831" y="405"/>
                    </a:lnTo>
                    <a:lnTo>
                      <a:pt x="1831" y="402"/>
                    </a:lnTo>
                    <a:lnTo>
                      <a:pt x="1833" y="402"/>
                    </a:lnTo>
                    <a:lnTo>
                      <a:pt x="1831" y="400"/>
                    </a:lnTo>
                    <a:lnTo>
                      <a:pt x="1828" y="398"/>
                    </a:lnTo>
                    <a:lnTo>
                      <a:pt x="1828" y="393"/>
                    </a:lnTo>
                    <a:lnTo>
                      <a:pt x="1828" y="391"/>
                    </a:lnTo>
                    <a:lnTo>
                      <a:pt x="1821" y="391"/>
                    </a:lnTo>
                    <a:lnTo>
                      <a:pt x="1817" y="393"/>
                    </a:lnTo>
                    <a:lnTo>
                      <a:pt x="1814" y="393"/>
                    </a:lnTo>
                    <a:lnTo>
                      <a:pt x="1812" y="393"/>
                    </a:lnTo>
                    <a:lnTo>
                      <a:pt x="1812" y="393"/>
                    </a:lnTo>
                    <a:lnTo>
                      <a:pt x="1809" y="391"/>
                    </a:lnTo>
                    <a:lnTo>
                      <a:pt x="1809" y="391"/>
                    </a:lnTo>
                    <a:lnTo>
                      <a:pt x="1812" y="386"/>
                    </a:lnTo>
                    <a:lnTo>
                      <a:pt x="1814" y="376"/>
                    </a:lnTo>
                    <a:lnTo>
                      <a:pt x="1817" y="374"/>
                    </a:lnTo>
                    <a:lnTo>
                      <a:pt x="1817" y="374"/>
                    </a:lnTo>
                    <a:lnTo>
                      <a:pt x="1817" y="372"/>
                    </a:lnTo>
                    <a:lnTo>
                      <a:pt x="1814" y="372"/>
                    </a:lnTo>
                    <a:lnTo>
                      <a:pt x="1814" y="372"/>
                    </a:lnTo>
                    <a:lnTo>
                      <a:pt x="1812" y="372"/>
                    </a:lnTo>
                    <a:lnTo>
                      <a:pt x="1812" y="374"/>
                    </a:lnTo>
                    <a:lnTo>
                      <a:pt x="1809" y="374"/>
                    </a:lnTo>
                    <a:lnTo>
                      <a:pt x="1809" y="372"/>
                    </a:lnTo>
                    <a:lnTo>
                      <a:pt x="1807" y="372"/>
                    </a:lnTo>
                    <a:lnTo>
                      <a:pt x="1805" y="369"/>
                    </a:lnTo>
                    <a:lnTo>
                      <a:pt x="1805" y="369"/>
                    </a:lnTo>
                    <a:lnTo>
                      <a:pt x="1802" y="367"/>
                    </a:lnTo>
                    <a:lnTo>
                      <a:pt x="1802" y="364"/>
                    </a:lnTo>
                    <a:lnTo>
                      <a:pt x="1802" y="364"/>
                    </a:lnTo>
                    <a:lnTo>
                      <a:pt x="1802" y="364"/>
                    </a:lnTo>
                    <a:lnTo>
                      <a:pt x="1800" y="364"/>
                    </a:lnTo>
                    <a:lnTo>
                      <a:pt x="1800" y="364"/>
                    </a:lnTo>
                    <a:lnTo>
                      <a:pt x="1800" y="367"/>
                    </a:lnTo>
                    <a:lnTo>
                      <a:pt x="1798" y="367"/>
                    </a:lnTo>
                    <a:lnTo>
                      <a:pt x="1791" y="362"/>
                    </a:lnTo>
                    <a:lnTo>
                      <a:pt x="1791" y="362"/>
                    </a:lnTo>
                    <a:lnTo>
                      <a:pt x="1788" y="364"/>
                    </a:lnTo>
                    <a:lnTo>
                      <a:pt x="1788" y="364"/>
                    </a:lnTo>
                    <a:lnTo>
                      <a:pt x="1788" y="364"/>
                    </a:lnTo>
                    <a:lnTo>
                      <a:pt x="1788" y="367"/>
                    </a:lnTo>
                    <a:lnTo>
                      <a:pt x="1788" y="367"/>
                    </a:lnTo>
                    <a:lnTo>
                      <a:pt x="1786" y="369"/>
                    </a:lnTo>
                    <a:lnTo>
                      <a:pt x="1786" y="372"/>
                    </a:lnTo>
                    <a:lnTo>
                      <a:pt x="1781" y="369"/>
                    </a:lnTo>
                    <a:lnTo>
                      <a:pt x="1779" y="369"/>
                    </a:lnTo>
                    <a:lnTo>
                      <a:pt x="1779" y="372"/>
                    </a:lnTo>
                    <a:lnTo>
                      <a:pt x="1776" y="372"/>
                    </a:lnTo>
                    <a:lnTo>
                      <a:pt x="1776" y="374"/>
                    </a:lnTo>
                    <a:lnTo>
                      <a:pt x="1776" y="376"/>
                    </a:lnTo>
                    <a:lnTo>
                      <a:pt x="1776" y="379"/>
                    </a:lnTo>
                    <a:lnTo>
                      <a:pt x="1776" y="379"/>
                    </a:lnTo>
                    <a:lnTo>
                      <a:pt x="1776" y="379"/>
                    </a:lnTo>
                    <a:lnTo>
                      <a:pt x="1779" y="381"/>
                    </a:lnTo>
                    <a:lnTo>
                      <a:pt x="1779" y="383"/>
                    </a:lnTo>
                    <a:lnTo>
                      <a:pt x="1779" y="383"/>
                    </a:lnTo>
                    <a:lnTo>
                      <a:pt x="1779" y="386"/>
                    </a:lnTo>
                    <a:lnTo>
                      <a:pt x="1779" y="386"/>
                    </a:lnTo>
                    <a:lnTo>
                      <a:pt x="1779" y="388"/>
                    </a:lnTo>
                    <a:lnTo>
                      <a:pt x="1779" y="391"/>
                    </a:lnTo>
                    <a:lnTo>
                      <a:pt x="1776" y="393"/>
                    </a:lnTo>
                    <a:lnTo>
                      <a:pt x="1774" y="395"/>
                    </a:lnTo>
                    <a:lnTo>
                      <a:pt x="1772" y="395"/>
                    </a:lnTo>
                    <a:lnTo>
                      <a:pt x="1769" y="395"/>
                    </a:lnTo>
                    <a:lnTo>
                      <a:pt x="1769" y="395"/>
                    </a:lnTo>
                    <a:lnTo>
                      <a:pt x="1769" y="395"/>
                    </a:lnTo>
                    <a:lnTo>
                      <a:pt x="1767" y="395"/>
                    </a:lnTo>
                    <a:lnTo>
                      <a:pt x="1767" y="395"/>
                    </a:lnTo>
                    <a:lnTo>
                      <a:pt x="1765" y="398"/>
                    </a:lnTo>
                    <a:lnTo>
                      <a:pt x="1765" y="398"/>
                    </a:lnTo>
                    <a:lnTo>
                      <a:pt x="1765" y="400"/>
                    </a:lnTo>
                    <a:lnTo>
                      <a:pt x="1765" y="402"/>
                    </a:lnTo>
                    <a:lnTo>
                      <a:pt x="1762" y="402"/>
                    </a:lnTo>
                    <a:lnTo>
                      <a:pt x="1762" y="402"/>
                    </a:lnTo>
                    <a:lnTo>
                      <a:pt x="1760" y="402"/>
                    </a:lnTo>
                    <a:lnTo>
                      <a:pt x="1760" y="400"/>
                    </a:lnTo>
                    <a:lnTo>
                      <a:pt x="1757" y="400"/>
                    </a:lnTo>
                    <a:lnTo>
                      <a:pt x="1755" y="400"/>
                    </a:lnTo>
                    <a:lnTo>
                      <a:pt x="1757" y="402"/>
                    </a:lnTo>
                    <a:lnTo>
                      <a:pt x="1760" y="407"/>
                    </a:lnTo>
                    <a:lnTo>
                      <a:pt x="1757" y="407"/>
                    </a:lnTo>
                    <a:lnTo>
                      <a:pt x="1757" y="407"/>
                    </a:lnTo>
                    <a:lnTo>
                      <a:pt x="1755" y="405"/>
                    </a:lnTo>
                    <a:lnTo>
                      <a:pt x="1753" y="402"/>
                    </a:lnTo>
                    <a:lnTo>
                      <a:pt x="1753" y="402"/>
                    </a:lnTo>
                    <a:lnTo>
                      <a:pt x="1750" y="398"/>
                    </a:lnTo>
                    <a:lnTo>
                      <a:pt x="1748" y="391"/>
                    </a:lnTo>
                    <a:lnTo>
                      <a:pt x="1746" y="386"/>
                    </a:lnTo>
                    <a:lnTo>
                      <a:pt x="1741" y="376"/>
                    </a:lnTo>
                    <a:lnTo>
                      <a:pt x="1736" y="367"/>
                    </a:lnTo>
                    <a:lnTo>
                      <a:pt x="1731" y="357"/>
                    </a:lnTo>
                    <a:lnTo>
                      <a:pt x="1727" y="346"/>
                    </a:lnTo>
                    <a:lnTo>
                      <a:pt x="1722" y="336"/>
                    </a:lnTo>
                    <a:lnTo>
                      <a:pt x="1720" y="329"/>
                    </a:lnTo>
                    <a:lnTo>
                      <a:pt x="1717" y="324"/>
                    </a:lnTo>
                    <a:lnTo>
                      <a:pt x="1710" y="315"/>
                    </a:lnTo>
                    <a:lnTo>
                      <a:pt x="1705" y="305"/>
                    </a:lnTo>
                    <a:lnTo>
                      <a:pt x="1705" y="305"/>
                    </a:lnTo>
                    <a:lnTo>
                      <a:pt x="1705" y="305"/>
                    </a:lnTo>
                    <a:lnTo>
                      <a:pt x="1698" y="291"/>
                    </a:lnTo>
                    <a:lnTo>
                      <a:pt x="1691" y="277"/>
                    </a:lnTo>
                    <a:lnTo>
                      <a:pt x="1684" y="263"/>
                    </a:lnTo>
                    <a:lnTo>
                      <a:pt x="1675" y="249"/>
                    </a:lnTo>
                    <a:lnTo>
                      <a:pt x="1670" y="239"/>
                    </a:lnTo>
                    <a:lnTo>
                      <a:pt x="1665" y="230"/>
                    </a:lnTo>
                    <a:lnTo>
                      <a:pt x="1658" y="220"/>
                    </a:lnTo>
                    <a:lnTo>
                      <a:pt x="1653" y="208"/>
                    </a:lnTo>
                    <a:lnTo>
                      <a:pt x="1649" y="204"/>
                    </a:lnTo>
                    <a:lnTo>
                      <a:pt x="1644" y="194"/>
                    </a:lnTo>
                    <a:lnTo>
                      <a:pt x="1639" y="189"/>
                    </a:lnTo>
                    <a:lnTo>
                      <a:pt x="1637" y="187"/>
                    </a:lnTo>
                    <a:lnTo>
                      <a:pt x="1630" y="180"/>
                    </a:lnTo>
                    <a:lnTo>
                      <a:pt x="1623" y="173"/>
                    </a:lnTo>
                    <a:lnTo>
                      <a:pt x="1613" y="166"/>
                    </a:lnTo>
                    <a:lnTo>
                      <a:pt x="1604" y="159"/>
                    </a:lnTo>
                    <a:lnTo>
                      <a:pt x="1594" y="149"/>
                    </a:lnTo>
                    <a:lnTo>
                      <a:pt x="1585" y="142"/>
                    </a:lnTo>
                    <a:lnTo>
                      <a:pt x="1578" y="137"/>
                    </a:lnTo>
                    <a:lnTo>
                      <a:pt x="1573" y="133"/>
                    </a:lnTo>
                    <a:lnTo>
                      <a:pt x="1573" y="130"/>
                    </a:lnTo>
                    <a:lnTo>
                      <a:pt x="1571" y="128"/>
                    </a:lnTo>
                    <a:lnTo>
                      <a:pt x="1571" y="125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8" y="116"/>
                    </a:lnTo>
                    <a:lnTo>
                      <a:pt x="1571" y="116"/>
                    </a:lnTo>
                    <a:lnTo>
                      <a:pt x="1578" y="118"/>
                    </a:lnTo>
                    <a:lnTo>
                      <a:pt x="1580" y="118"/>
                    </a:lnTo>
                    <a:lnTo>
                      <a:pt x="1582" y="114"/>
                    </a:lnTo>
                    <a:lnTo>
                      <a:pt x="1585" y="114"/>
                    </a:lnTo>
                    <a:lnTo>
                      <a:pt x="1585" y="114"/>
                    </a:lnTo>
                    <a:lnTo>
                      <a:pt x="1585" y="111"/>
                    </a:lnTo>
                    <a:lnTo>
                      <a:pt x="1587" y="111"/>
                    </a:lnTo>
                    <a:lnTo>
                      <a:pt x="1587" y="109"/>
                    </a:lnTo>
                    <a:lnTo>
                      <a:pt x="1587" y="107"/>
                    </a:lnTo>
                    <a:lnTo>
                      <a:pt x="1590" y="104"/>
                    </a:lnTo>
                    <a:lnTo>
                      <a:pt x="1590" y="104"/>
                    </a:lnTo>
                    <a:lnTo>
                      <a:pt x="1590" y="102"/>
                    </a:lnTo>
                    <a:lnTo>
                      <a:pt x="1590" y="99"/>
                    </a:lnTo>
                    <a:lnTo>
                      <a:pt x="1590" y="97"/>
                    </a:lnTo>
                    <a:lnTo>
                      <a:pt x="1587" y="97"/>
                    </a:lnTo>
                    <a:lnTo>
                      <a:pt x="1585" y="97"/>
                    </a:lnTo>
                    <a:lnTo>
                      <a:pt x="1587" y="95"/>
                    </a:lnTo>
                    <a:lnTo>
                      <a:pt x="1587" y="95"/>
                    </a:lnTo>
                    <a:lnTo>
                      <a:pt x="1587" y="92"/>
                    </a:lnTo>
                    <a:lnTo>
                      <a:pt x="1592" y="92"/>
                    </a:lnTo>
                    <a:lnTo>
                      <a:pt x="1594" y="92"/>
                    </a:lnTo>
                    <a:lnTo>
                      <a:pt x="1594" y="90"/>
                    </a:lnTo>
                    <a:lnTo>
                      <a:pt x="1592" y="88"/>
                    </a:lnTo>
                    <a:lnTo>
                      <a:pt x="1592" y="88"/>
                    </a:lnTo>
                    <a:lnTo>
                      <a:pt x="1590" y="88"/>
                    </a:lnTo>
                    <a:lnTo>
                      <a:pt x="1587" y="90"/>
                    </a:lnTo>
                    <a:lnTo>
                      <a:pt x="1585" y="90"/>
                    </a:lnTo>
                    <a:lnTo>
                      <a:pt x="1582" y="90"/>
                    </a:lnTo>
                    <a:lnTo>
                      <a:pt x="1580" y="90"/>
                    </a:lnTo>
                    <a:lnTo>
                      <a:pt x="1580" y="92"/>
                    </a:lnTo>
                    <a:lnTo>
                      <a:pt x="1580" y="95"/>
                    </a:lnTo>
                    <a:lnTo>
                      <a:pt x="1580" y="95"/>
                    </a:lnTo>
                    <a:lnTo>
                      <a:pt x="1580" y="97"/>
                    </a:lnTo>
                    <a:lnTo>
                      <a:pt x="1578" y="97"/>
                    </a:lnTo>
                    <a:lnTo>
                      <a:pt x="1578" y="97"/>
                    </a:lnTo>
                    <a:lnTo>
                      <a:pt x="1575" y="97"/>
                    </a:lnTo>
                    <a:lnTo>
                      <a:pt x="1575" y="97"/>
                    </a:lnTo>
                    <a:lnTo>
                      <a:pt x="1575" y="99"/>
                    </a:lnTo>
                    <a:lnTo>
                      <a:pt x="1571" y="102"/>
                    </a:lnTo>
                    <a:lnTo>
                      <a:pt x="1568" y="102"/>
                    </a:lnTo>
                    <a:lnTo>
                      <a:pt x="1559" y="99"/>
                    </a:lnTo>
                    <a:lnTo>
                      <a:pt x="1556" y="99"/>
                    </a:lnTo>
                    <a:lnTo>
                      <a:pt x="1556" y="102"/>
                    </a:lnTo>
                    <a:lnTo>
                      <a:pt x="1556" y="102"/>
                    </a:lnTo>
                    <a:lnTo>
                      <a:pt x="1554" y="104"/>
                    </a:lnTo>
                    <a:lnTo>
                      <a:pt x="1554" y="107"/>
                    </a:lnTo>
                    <a:lnTo>
                      <a:pt x="1556" y="107"/>
                    </a:lnTo>
                    <a:lnTo>
                      <a:pt x="1549" y="111"/>
                    </a:lnTo>
                    <a:lnTo>
                      <a:pt x="1540" y="116"/>
                    </a:lnTo>
                    <a:lnTo>
                      <a:pt x="1533" y="118"/>
                    </a:lnTo>
                    <a:lnTo>
                      <a:pt x="1530" y="121"/>
                    </a:lnTo>
                    <a:lnTo>
                      <a:pt x="1528" y="121"/>
                    </a:lnTo>
                    <a:lnTo>
                      <a:pt x="1526" y="121"/>
                    </a:lnTo>
                    <a:lnTo>
                      <a:pt x="1521" y="121"/>
                    </a:lnTo>
                    <a:lnTo>
                      <a:pt x="1519" y="121"/>
                    </a:lnTo>
                    <a:lnTo>
                      <a:pt x="1516" y="121"/>
                    </a:lnTo>
                    <a:lnTo>
                      <a:pt x="1511" y="125"/>
                    </a:lnTo>
                    <a:lnTo>
                      <a:pt x="1516" y="130"/>
                    </a:lnTo>
                    <a:lnTo>
                      <a:pt x="1509" y="137"/>
                    </a:lnTo>
                    <a:lnTo>
                      <a:pt x="1502" y="142"/>
                    </a:lnTo>
                    <a:lnTo>
                      <a:pt x="1495" y="147"/>
                    </a:lnTo>
                    <a:lnTo>
                      <a:pt x="1493" y="147"/>
                    </a:lnTo>
                    <a:lnTo>
                      <a:pt x="1490" y="144"/>
                    </a:lnTo>
                    <a:lnTo>
                      <a:pt x="1488" y="144"/>
                    </a:lnTo>
                    <a:lnTo>
                      <a:pt x="1483" y="144"/>
                    </a:lnTo>
                    <a:lnTo>
                      <a:pt x="1481" y="144"/>
                    </a:lnTo>
                    <a:lnTo>
                      <a:pt x="1481" y="147"/>
                    </a:lnTo>
                    <a:lnTo>
                      <a:pt x="1481" y="147"/>
                    </a:lnTo>
                    <a:lnTo>
                      <a:pt x="1481" y="149"/>
                    </a:lnTo>
                    <a:lnTo>
                      <a:pt x="1481" y="152"/>
                    </a:lnTo>
                    <a:lnTo>
                      <a:pt x="1478" y="152"/>
                    </a:lnTo>
                    <a:lnTo>
                      <a:pt x="1476" y="152"/>
                    </a:lnTo>
                    <a:lnTo>
                      <a:pt x="1476" y="152"/>
                    </a:lnTo>
                    <a:lnTo>
                      <a:pt x="1476" y="152"/>
                    </a:lnTo>
                    <a:lnTo>
                      <a:pt x="1476" y="154"/>
                    </a:lnTo>
                    <a:lnTo>
                      <a:pt x="1474" y="159"/>
                    </a:lnTo>
                    <a:lnTo>
                      <a:pt x="1474" y="159"/>
                    </a:lnTo>
                    <a:lnTo>
                      <a:pt x="1464" y="159"/>
                    </a:lnTo>
                    <a:lnTo>
                      <a:pt x="1464" y="159"/>
                    </a:lnTo>
                    <a:lnTo>
                      <a:pt x="1464" y="161"/>
                    </a:lnTo>
                    <a:lnTo>
                      <a:pt x="1464" y="166"/>
                    </a:lnTo>
                    <a:lnTo>
                      <a:pt x="1464" y="166"/>
                    </a:lnTo>
                    <a:lnTo>
                      <a:pt x="1464" y="166"/>
                    </a:lnTo>
                    <a:lnTo>
                      <a:pt x="1464" y="168"/>
                    </a:lnTo>
                    <a:lnTo>
                      <a:pt x="1464" y="168"/>
                    </a:lnTo>
                    <a:lnTo>
                      <a:pt x="1462" y="175"/>
                    </a:lnTo>
                    <a:lnTo>
                      <a:pt x="1462" y="178"/>
                    </a:lnTo>
                    <a:lnTo>
                      <a:pt x="1459" y="178"/>
                    </a:lnTo>
                    <a:lnTo>
                      <a:pt x="1457" y="175"/>
                    </a:lnTo>
                    <a:lnTo>
                      <a:pt x="1457" y="175"/>
                    </a:lnTo>
                    <a:lnTo>
                      <a:pt x="1457" y="175"/>
                    </a:lnTo>
                    <a:lnTo>
                      <a:pt x="1455" y="173"/>
                    </a:lnTo>
                    <a:lnTo>
                      <a:pt x="1455" y="170"/>
                    </a:lnTo>
                    <a:lnTo>
                      <a:pt x="1455" y="170"/>
                    </a:lnTo>
                    <a:lnTo>
                      <a:pt x="1455" y="168"/>
                    </a:lnTo>
                    <a:lnTo>
                      <a:pt x="1455" y="168"/>
                    </a:lnTo>
                    <a:lnTo>
                      <a:pt x="1455" y="166"/>
                    </a:lnTo>
                    <a:lnTo>
                      <a:pt x="1452" y="166"/>
                    </a:lnTo>
                    <a:lnTo>
                      <a:pt x="1452" y="166"/>
                    </a:lnTo>
                    <a:lnTo>
                      <a:pt x="1450" y="166"/>
                    </a:lnTo>
                    <a:lnTo>
                      <a:pt x="1448" y="166"/>
                    </a:lnTo>
                    <a:lnTo>
                      <a:pt x="1448" y="168"/>
                    </a:lnTo>
                    <a:lnTo>
                      <a:pt x="1448" y="168"/>
                    </a:lnTo>
                    <a:lnTo>
                      <a:pt x="1445" y="168"/>
                    </a:lnTo>
                    <a:lnTo>
                      <a:pt x="1445" y="168"/>
                    </a:lnTo>
                    <a:lnTo>
                      <a:pt x="1445" y="166"/>
                    </a:lnTo>
                    <a:lnTo>
                      <a:pt x="1445" y="163"/>
                    </a:lnTo>
                    <a:lnTo>
                      <a:pt x="1445" y="163"/>
                    </a:lnTo>
                    <a:lnTo>
                      <a:pt x="1443" y="163"/>
                    </a:lnTo>
                    <a:lnTo>
                      <a:pt x="1440" y="163"/>
                    </a:lnTo>
                    <a:lnTo>
                      <a:pt x="1438" y="161"/>
                    </a:lnTo>
                    <a:lnTo>
                      <a:pt x="1436" y="161"/>
                    </a:lnTo>
                    <a:lnTo>
                      <a:pt x="1436" y="163"/>
                    </a:lnTo>
                    <a:lnTo>
                      <a:pt x="1431" y="166"/>
                    </a:lnTo>
                    <a:lnTo>
                      <a:pt x="1431" y="166"/>
                    </a:lnTo>
                    <a:lnTo>
                      <a:pt x="1429" y="166"/>
                    </a:lnTo>
                    <a:lnTo>
                      <a:pt x="1429" y="163"/>
                    </a:lnTo>
                    <a:lnTo>
                      <a:pt x="1424" y="163"/>
                    </a:lnTo>
                    <a:lnTo>
                      <a:pt x="1424" y="163"/>
                    </a:lnTo>
                    <a:lnTo>
                      <a:pt x="1424" y="166"/>
                    </a:lnTo>
                    <a:lnTo>
                      <a:pt x="1424" y="166"/>
                    </a:lnTo>
                    <a:lnTo>
                      <a:pt x="1422" y="168"/>
                    </a:lnTo>
                    <a:lnTo>
                      <a:pt x="1422" y="168"/>
                    </a:lnTo>
                    <a:lnTo>
                      <a:pt x="1422" y="168"/>
                    </a:lnTo>
                    <a:lnTo>
                      <a:pt x="1422" y="168"/>
                    </a:lnTo>
                    <a:lnTo>
                      <a:pt x="1422" y="168"/>
                    </a:lnTo>
                    <a:lnTo>
                      <a:pt x="1419" y="168"/>
                    </a:lnTo>
                    <a:lnTo>
                      <a:pt x="1419" y="168"/>
                    </a:lnTo>
                    <a:lnTo>
                      <a:pt x="1419" y="170"/>
                    </a:lnTo>
                    <a:lnTo>
                      <a:pt x="1419" y="170"/>
                    </a:lnTo>
                    <a:lnTo>
                      <a:pt x="1419" y="173"/>
                    </a:lnTo>
                    <a:lnTo>
                      <a:pt x="1417" y="173"/>
                    </a:lnTo>
                    <a:lnTo>
                      <a:pt x="1417" y="173"/>
                    </a:lnTo>
                    <a:lnTo>
                      <a:pt x="1417" y="175"/>
                    </a:lnTo>
                    <a:lnTo>
                      <a:pt x="1417" y="175"/>
                    </a:lnTo>
                    <a:lnTo>
                      <a:pt x="1417" y="175"/>
                    </a:lnTo>
                    <a:lnTo>
                      <a:pt x="1412" y="178"/>
                    </a:lnTo>
                    <a:lnTo>
                      <a:pt x="1412" y="180"/>
                    </a:lnTo>
                    <a:lnTo>
                      <a:pt x="1410" y="180"/>
                    </a:lnTo>
                    <a:lnTo>
                      <a:pt x="1407" y="178"/>
                    </a:lnTo>
                    <a:lnTo>
                      <a:pt x="1410" y="173"/>
                    </a:lnTo>
                    <a:lnTo>
                      <a:pt x="1400" y="168"/>
                    </a:lnTo>
                    <a:lnTo>
                      <a:pt x="1403" y="166"/>
                    </a:lnTo>
                    <a:lnTo>
                      <a:pt x="1400" y="163"/>
                    </a:lnTo>
                    <a:lnTo>
                      <a:pt x="1400" y="161"/>
                    </a:lnTo>
                    <a:lnTo>
                      <a:pt x="1400" y="159"/>
                    </a:lnTo>
                    <a:lnTo>
                      <a:pt x="1403" y="159"/>
                    </a:lnTo>
                    <a:lnTo>
                      <a:pt x="1403" y="159"/>
                    </a:lnTo>
                    <a:lnTo>
                      <a:pt x="1405" y="159"/>
                    </a:lnTo>
                    <a:lnTo>
                      <a:pt x="1407" y="149"/>
                    </a:lnTo>
                    <a:lnTo>
                      <a:pt x="1407" y="149"/>
                    </a:lnTo>
                    <a:lnTo>
                      <a:pt x="1412" y="147"/>
                    </a:lnTo>
                    <a:lnTo>
                      <a:pt x="1410" y="144"/>
                    </a:lnTo>
                    <a:lnTo>
                      <a:pt x="1410" y="142"/>
                    </a:lnTo>
                    <a:lnTo>
                      <a:pt x="1412" y="142"/>
                    </a:lnTo>
                    <a:lnTo>
                      <a:pt x="1412" y="142"/>
                    </a:lnTo>
                    <a:lnTo>
                      <a:pt x="1414" y="142"/>
                    </a:lnTo>
                    <a:lnTo>
                      <a:pt x="1422" y="142"/>
                    </a:lnTo>
                    <a:lnTo>
                      <a:pt x="1424" y="142"/>
                    </a:lnTo>
                    <a:lnTo>
                      <a:pt x="1424" y="142"/>
                    </a:lnTo>
                    <a:lnTo>
                      <a:pt x="1426" y="140"/>
                    </a:lnTo>
                    <a:lnTo>
                      <a:pt x="1429" y="125"/>
                    </a:lnTo>
                    <a:lnTo>
                      <a:pt x="1424" y="125"/>
                    </a:lnTo>
                    <a:lnTo>
                      <a:pt x="1424" y="125"/>
                    </a:lnTo>
                    <a:lnTo>
                      <a:pt x="1424" y="123"/>
                    </a:lnTo>
                    <a:lnTo>
                      <a:pt x="1424" y="123"/>
                    </a:lnTo>
                    <a:lnTo>
                      <a:pt x="1424" y="123"/>
                    </a:lnTo>
                    <a:lnTo>
                      <a:pt x="1422" y="123"/>
                    </a:lnTo>
                    <a:lnTo>
                      <a:pt x="1419" y="123"/>
                    </a:lnTo>
                    <a:lnTo>
                      <a:pt x="1419" y="125"/>
                    </a:lnTo>
                    <a:lnTo>
                      <a:pt x="1422" y="125"/>
                    </a:lnTo>
                    <a:lnTo>
                      <a:pt x="1422" y="128"/>
                    </a:lnTo>
                    <a:lnTo>
                      <a:pt x="1419" y="128"/>
                    </a:lnTo>
                    <a:lnTo>
                      <a:pt x="1417" y="128"/>
                    </a:lnTo>
                    <a:lnTo>
                      <a:pt x="1417" y="130"/>
                    </a:lnTo>
                    <a:lnTo>
                      <a:pt x="1417" y="130"/>
                    </a:lnTo>
                    <a:lnTo>
                      <a:pt x="1417" y="133"/>
                    </a:lnTo>
                    <a:lnTo>
                      <a:pt x="1417" y="135"/>
                    </a:lnTo>
                    <a:lnTo>
                      <a:pt x="1414" y="135"/>
                    </a:lnTo>
                    <a:lnTo>
                      <a:pt x="1414" y="135"/>
                    </a:lnTo>
                    <a:lnTo>
                      <a:pt x="1414" y="135"/>
                    </a:lnTo>
                    <a:lnTo>
                      <a:pt x="1412" y="133"/>
                    </a:lnTo>
                    <a:lnTo>
                      <a:pt x="1412" y="133"/>
                    </a:lnTo>
                    <a:lnTo>
                      <a:pt x="1412" y="133"/>
                    </a:lnTo>
                    <a:lnTo>
                      <a:pt x="1410" y="133"/>
                    </a:lnTo>
                    <a:lnTo>
                      <a:pt x="1410" y="133"/>
                    </a:lnTo>
                    <a:lnTo>
                      <a:pt x="1410" y="133"/>
                    </a:lnTo>
                    <a:lnTo>
                      <a:pt x="1410" y="135"/>
                    </a:lnTo>
                    <a:lnTo>
                      <a:pt x="1407" y="135"/>
                    </a:lnTo>
                    <a:lnTo>
                      <a:pt x="1407" y="135"/>
                    </a:lnTo>
                    <a:lnTo>
                      <a:pt x="1398" y="133"/>
                    </a:lnTo>
                    <a:lnTo>
                      <a:pt x="1393" y="133"/>
                    </a:lnTo>
                    <a:lnTo>
                      <a:pt x="1391" y="130"/>
                    </a:lnTo>
                    <a:lnTo>
                      <a:pt x="1391" y="128"/>
                    </a:lnTo>
                    <a:lnTo>
                      <a:pt x="1391" y="128"/>
                    </a:lnTo>
                    <a:lnTo>
                      <a:pt x="1388" y="125"/>
                    </a:lnTo>
                    <a:lnTo>
                      <a:pt x="1388" y="123"/>
                    </a:lnTo>
                    <a:lnTo>
                      <a:pt x="1388" y="121"/>
                    </a:lnTo>
                    <a:lnTo>
                      <a:pt x="1386" y="118"/>
                    </a:lnTo>
                    <a:lnTo>
                      <a:pt x="1386" y="118"/>
                    </a:lnTo>
                    <a:lnTo>
                      <a:pt x="1384" y="118"/>
                    </a:lnTo>
                    <a:lnTo>
                      <a:pt x="1377" y="118"/>
                    </a:lnTo>
                    <a:lnTo>
                      <a:pt x="1370" y="118"/>
                    </a:lnTo>
                    <a:lnTo>
                      <a:pt x="1367" y="118"/>
                    </a:lnTo>
                    <a:lnTo>
                      <a:pt x="1365" y="121"/>
                    </a:lnTo>
                    <a:lnTo>
                      <a:pt x="1365" y="123"/>
                    </a:lnTo>
                    <a:lnTo>
                      <a:pt x="1362" y="123"/>
                    </a:lnTo>
                    <a:lnTo>
                      <a:pt x="1362" y="125"/>
                    </a:lnTo>
                    <a:lnTo>
                      <a:pt x="1362" y="125"/>
                    </a:lnTo>
                    <a:lnTo>
                      <a:pt x="1367" y="125"/>
                    </a:lnTo>
                    <a:lnTo>
                      <a:pt x="1370" y="125"/>
                    </a:lnTo>
                    <a:lnTo>
                      <a:pt x="1372" y="125"/>
                    </a:lnTo>
                    <a:lnTo>
                      <a:pt x="1372" y="128"/>
                    </a:lnTo>
                    <a:lnTo>
                      <a:pt x="1372" y="130"/>
                    </a:lnTo>
                    <a:lnTo>
                      <a:pt x="1374" y="133"/>
                    </a:lnTo>
                    <a:lnTo>
                      <a:pt x="1372" y="135"/>
                    </a:lnTo>
                    <a:lnTo>
                      <a:pt x="1367" y="133"/>
                    </a:lnTo>
                    <a:lnTo>
                      <a:pt x="1365" y="133"/>
                    </a:lnTo>
                    <a:lnTo>
                      <a:pt x="1365" y="133"/>
                    </a:lnTo>
                    <a:lnTo>
                      <a:pt x="1365" y="135"/>
                    </a:lnTo>
                    <a:lnTo>
                      <a:pt x="1362" y="137"/>
                    </a:lnTo>
                    <a:lnTo>
                      <a:pt x="1360" y="137"/>
                    </a:lnTo>
                    <a:lnTo>
                      <a:pt x="1358" y="137"/>
                    </a:lnTo>
                    <a:lnTo>
                      <a:pt x="1358" y="137"/>
                    </a:lnTo>
                    <a:lnTo>
                      <a:pt x="1355" y="137"/>
                    </a:lnTo>
                    <a:lnTo>
                      <a:pt x="1355" y="135"/>
                    </a:lnTo>
                    <a:lnTo>
                      <a:pt x="1358" y="135"/>
                    </a:lnTo>
                    <a:lnTo>
                      <a:pt x="1358" y="130"/>
                    </a:lnTo>
                    <a:lnTo>
                      <a:pt x="1358" y="130"/>
                    </a:lnTo>
                    <a:lnTo>
                      <a:pt x="1358" y="128"/>
                    </a:lnTo>
                    <a:lnTo>
                      <a:pt x="1358" y="128"/>
                    </a:lnTo>
                    <a:lnTo>
                      <a:pt x="1358" y="125"/>
                    </a:lnTo>
                    <a:lnTo>
                      <a:pt x="1355" y="125"/>
                    </a:lnTo>
                    <a:lnTo>
                      <a:pt x="1355" y="123"/>
                    </a:lnTo>
                    <a:lnTo>
                      <a:pt x="1355" y="123"/>
                    </a:lnTo>
                    <a:lnTo>
                      <a:pt x="1355" y="121"/>
                    </a:lnTo>
                    <a:lnTo>
                      <a:pt x="1355" y="121"/>
                    </a:lnTo>
                    <a:lnTo>
                      <a:pt x="1358" y="121"/>
                    </a:lnTo>
                    <a:lnTo>
                      <a:pt x="1358" y="123"/>
                    </a:lnTo>
                    <a:lnTo>
                      <a:pt x="1358" y="121"/>
                    </a:lnTo>
                    <a:lnTo>
                      <a:pt x="1358" y="121"/>
                    </a:lnTo>
                    <a:lnTo>
                      <a:pt x="1358" y="121"/>
                    </a:lnTo>
                    <a:lnTo>
                      <a:pt x="1360" y="121"/>
                    </a:lnTo>
                    <a:lnTo>
                      <a:pt x="1360" y="121"/>
                    </a:lnTo>
                    <a:lnTo>
                      <a:pt x="1360" y="121"/>
                    </a:lnTo>
                    <a:lnTo>
                      <a:pt x="1362" y="118"/>
                    </a:lnTo>
                    <a:lnTo>
                      <a:pt x="1362" y="118"/>
                    </a:lnTo>
                    <a:lnTo>
                      <a:pt x="1362" y="118"/>
                    </a:lnTo>
                    <a:lnTo>
                      <a:pt x="1362" y="118"/>
                    </a:lnTo>
                    <a:lnTo>
                      <a:pt x="1358" y="116"/>
                    </a:lnTo>
                    <a:lnTo>
                      <a:pt x="1353" y="114"/>
                    </a:lnTo>
                    <a:lnTo>
                      <a:pt x="1353" y="109"/>
                    </a:lnTo>
                    <a:lnTo>
                      <a:pt x="1355" y="109"/>
                    </a:lnTo>
                    <a:lnTo>
                      <a:pt x="1353" y="107"/>
                    </a:lnTo>
                    <a:lnTo>
                      <a:pt x="1351" y="107"/>
                    </a:lnTo>
                    <a:lnTo>
                      <a:pt x="1351" y="107"/>
                    </a:lnTo>
                    <a:lnTo>
                      <a:pt x="1351" y="102"/>
                    </a:lnTo>
                    <a:lnTo>
                      <a:pt x="1348" y="99"/>
                    </a:lnTo>
                    <a:lnTo>
                      <a:pt x="1346" y="97"/>
                    </a:lnTo>
                    <a:lnTo>
                      <a:pt x="1344" y="97"/>
                    </a:lnTo>
                    <a:lnTo>
                      <a:pt x="1339" y="97"/>
                    </a:lnTo>
                    <a:lnTo>
                      <a:pt x="1339" y="97"/>
                    </a:lnTo>
                    <a:lnTo>
                      <a:pt x="1339" y="97"/>
                    </a:lnTo>
                    <a:lnTo>
                      <a:pt x="1339" y="99"/>
                    </a:lnTo>
                    <a:lnTo>
                      <a:pt x="1341" y="99"/>
                    </a:lnTo>
                    <a:lnTo>
                      <a:pt x="1341" y="102"/>
                    </a:lnTo>
                    <a:lnTo>
                      <a:pt x="1341" y="102"/>
                    </a:lnTo>
                    <a:lnTo>
                      <a:pt x="1341" y="104"/>
                    </a:lnTo>
                    <a:lnTo>
                      <a:pt x="1341" y="107"/>
                    </a:lnTo>
                    <a:lnTo>
                      <a:pt x="1341" y="107"/>
                    </a:lnTo>
                    <a:lnTo>
                      <a:pt x="1341" y="107"/>
                    </a:lnTo>
                    <a:lnTo>
                      <a:pt x="1341" y="109"/>
                    </a:lnTo>
                    <a:lnTo>
                      <a:pt x="1341" y="109"/>
                    </a:lnTo>
                    <a:lnTo>
                      <a:pt x="1341" y="109"/>
                    </a:lnTo>
                    <a:lnTo>
                      <a:pt x="1341" y="111"/>
                    </a:lnTo>
                    <a:lnTo>
                      <a:pt x="1344" y="111"/>
                    </a:lnTo>
                    <a:lnTo>
                      <a:pt x="1344" y="111"/>
                    </a:lnTo>
                    <a:lnTo>
                      <a:pt x="1346" y="111"/>
                    </a:lnTo>
                    <a:lnTo>
                      <a:pt x="1346" y="114"/>
                    </a:lnTo>
                    <a:lnTo>
                      <a:pt x="1346" y="116"/>
                    </a:lnTo>
                    <a:lnTo>
                      <a:pt x="1346" y="118"/>
                    </a:lnTo>
                    <a:lnTo>
                      <a:pt x="1346" y="118"/>
                    </a:lnTo>
                    <a:lnTo>
                      <a:pt x="1344" y="118"/>
                    </a:lnTo>
                    <a:lnTo>
                      <a:pt x="1341" y="118"/>
                    </a:lnTo>
                    <a:lnTo>
                      <a:pt x="1341" y="116"/>
                    </a:lnTo>
                    <a:lnTo>
                      <a:pt x="1336" y="111"/>
                    </a:lnTo>
                    <a:lnTo>
                      <a:pt x="1336" y="109"/>
                    </a:lnTo>
                    <a:lnTo>
                      <a:pt x="1336" y="109"/>
                    </a:lnTo>
                    <a:lnTo>
                      <a:pt x="1334" y="109"/>
                    </a:lnTo>
                    <a:lnTo>
                      <a:pt x="1325" y="109"/>
                    </a:lnTo>
                    <a:lnTo>
                      <a:pt x="1322" y="109"/>
                    </a:lnTo>
                    <a:lnTo>
                      <a:pt x="1322" y="109"/>
                    </a:lnTo>
                    <a:lnTo>
                      <a:pt x="1322" y="111"/>
                    </a:lnTo>
                    <a:lnTo>
                      <a:pt x="1322" y="114"/>
                    </a:lnTo>
                    <a:lnTo>
                      <a:pt x="1322" y="116"/>
                    </a:lnTo>
                    <a:lnTo>
                      <a:pt x="1322" y="118"/>
                    </a:lnTo>
                    <a:lnTo>
                      <a:pt x="1320" y="118"/>
                    </a:lnTo>
                    <a:lnTo>
                      <a:pt x="1318" y="121"/>
                    </a:lnTo>
                    <a:lnTo>
                      <a:pt x="1318" y="121"/>
                    </a:lnTo>
                    <a:lnTo>
                      <a:pt x="1318" y="121"/>
                    </a:lnTo>
                    <a:lnTo>
                      <a:pt x="1315" y="121"/>
                    </a:lnTo>
                    <a:lnTo>
                      <a:pt x="1315" y="118"/>
                    </a:lnTo>
                    <a:lnTo>
                      <a:pt x="1315" y="118"/>
                    </a:lnTo>
                    <a:lnTo>
                      <a:pt x="1313" y="118"/>
                    </a:lnTo>
                    <a:lnTo>
                      <a:pt x="1310" y="121"/>
                    </a:lnTo>
                    <a:lnTo>
                      <a:pt x="1310" y="121"/>
                    </a:lnTo>
                    <a:lnTo>
                      <a:pt x="1308" y="116"/>
                    </a:lnTo>
                    <a:lnTo>
                      <a:pt x="1308" y="114"/>
                    </a:lnTo>
                    <a:lnTo>
                      <a:pt x="1308" y="114"/>
                    </a:lnTo>
                    <a:lnTo>
                      <a:pt x="1308" y="114"/>
                    </a:lnTo>
                    <a:lnTo>
                      <a:pt x="1306" y="114"/>
                    </a:lnTo>
                    <a:lnTo>
                      <a:pt x="1303" y="114"/>
                    </a:lnTo>
                    <a:lnTo>
                      <a:pt x="1303" y="111"/>
                    </a:lnTo>
                    <a:lnTo>
                      <a:pt x="1301" y="111"/>
                    </a:lnTo>
                    <a:lnTo>
                      <a:pt x="1301" y="114"/>
                    </a:lnTo>
                    <a:lnTo>
                      <a:pt x="1296" y="118"/>
                    </a:lnTo>
                    <a:lnTo>
                      <a:pt x="1296" y="118"/>
                    </a:lnTo>
                    <a:lnTo>
                      <a:pt x="1294" y="121"/>
                    </a:lnTo>
                    <a:lnTo>
                      <a:pt x="1294" y="121"/>
                    </a:lnTo>
                    <a:lnTo>
                      <a:pt x="1291" y="121"/>
                    </a:lnTo>
                    <a:lnTo>
                      <a:pt x="1289" y="116"/>
                    </a:lnTo>
                    <a:lnTo>
                      <a:pt x="1289" y="116"/>
                    </a:lnTo>
                    <a:lnTo>
                      <a:pt x="1289" y="114"/>
                    </a:lnTo>
                    <a:lnTo>
                      <a:pt x="1287" y="114"/>
                    </a:lnTo>
                    <a:lnTo>
                      <a:pt x="1287" y="111"/>
                    </a:lnTo>
                    <a:lnTo>
                      <a:pt x="1287" y="109"/>
                    </a:lnTo>
                    <a:lnTo>
                      <a:pt x="1287" y="109"/>
                    </a:lnTo>
                    <a:lnTo>
                      <a:pt x="1287" y="107"/>
                    </a:lnTo>
                    <a:lnTo>
                      <a:pt x="1287" y="107"/>
                    </a:lnTo>
                    <a:lnTo>
                      <a:pt x="1282" y="107"/>
                    </a:lnTo>
                    <a:lnTo>
                      <a:pt x="1282" y="102"/>
                    </a:lnTo>
                    <a:lnTo>
                      <a:pt x="1284" y="102"/>
                    </a:lnTo>
                    <a:lnTo>
                      <a:pt x="1284" y="99"/>
                    </a:lnTo>
                    <a:lnTo>
                      <a:pt x="1287" y="99"/>
                    </a:lnTo>
                    <a:lnTo>
                      <a:pt x="1287" y="102"/>
                    </a:lnTo>
                    <a:lnTo>
                      <a:pt x="1289" y="102"/>
                    </a:lnTo>
                    <a:lnTo>
                      <a:pt x="1291" y="102"/>
                    </a:lnTo>
                    <a:lnTo>
                      <a:pt x="1291" y="102"/>
                    </a:lnTo>
                    <a:lnTo>
                      <a:pt x="1294" y="102"/>
                    </a:lnTo>
                    <a:lnTo>
                      <a:pt x="1294" y="97"/>
                    </a:lnTo>
                    <a:lnTo>
                      <a:pt x="1294" y="97"/>
                    </a:lnTo>
                    <a:lnTo>
                      <a:pt x="1294" y="95"/>
                    </a:lnTo>
                    <a:lnTo>
                      <a:pt x="1294" y="95"/>
                    </a:lnTo>
                    <a:lnTo>
                      <a:pt x="1294" y="95"/>
                    </a:lnTo>
                    <a:lnTo>
                      <a:pt x="1294" y="92"/>
                    </a:lnTo>
                    <a:lnTo>
                      <a:pt x="1294" y="92"/>
                    </a:lnTo>
                    <a:lnTo>
                      <a:pt x="1294" y="92"/>
                    </a:lnTo>
                    <a:lnTo>
                      <a:pt x="1294" y="90"/>
                    </a:lnTo>
                    <a:lnTo>
                      <a:pt x="1294" y="88"/>
                    </a:lnTo>
                    <a:lnTo>
                      <a:pt x="1291" y="88"/>
                    </a:lnTo>
                    <a:lnTo>
                      <a:pt x="1291" y="88"/>
                    </a:lnTo>
                    <a:lnTo>
                      <a:pt x="1291" y="88"/>
                    </a:lnTo>
                    <a:lnTo>
                      <a:pt x="1291" y="85"/>
                    </a:lnTo>
                    <a:lnTo>
                      <a:pt x="1291" y="81"/>
                    </a:lnTo>
                    <a:lnTo>
                      <a:pt x="1291" y="76"/>
                    </a:lnTo>
                    <a:lnTo>
                      <a:pt x="1294" y="76"/>
                    </a:lnTo>
                    <a:lnTo>
                      <a:pt x="1296" y="76"/>
                    </a:lnTo>
                    <a:lnTo>
                      <a:pt x="1299" y="73"/>
                    </a:lnTo>
                    <a:lnTo>
                      <a:pt x="1299" y="73"/>
                    </a:lnTo>
                    <a:lnTo>
                      <a:pt x="1299" y="71"/>
                    </a:lnTo>
                    <a:lnTo>
                      <a:pt x="1299" y="69"/>
                    </a:lnTo>
                    <a:lnTo>
                      <a:pt x="1296" y="66"/>
                    </a:lnTo>
                    <a:lnTo>
                      <a:pt x="1294" y="64"/>
                    </a:lnTo>
                    <a:lnTo>
                      <a:pt x="1294" y="64"/>
                    </a:lnTo>
                    <a:lnTo>
                      <a:pt x="1291" y="64"/>
                    </a:lnTo>
                    <a:lnTo>
                      <a:pt x="1289" y="64"/>
                    </a:lnTo>
                    <a:lnTo>
                      <a:pt x="1287" y="62"/>
                    </a:lnTo>
                    <a:lnTo>
                      <a:pt x="1284" y="62"/>
                    </a:lnTo>
                    <a:lnTo>
                      <a:pt x="1284" y="57"/>
                    </a:lnTo>
                    <a:lnTo>
                      <a:pt x="1284" y="54"/>
                    </a:lnTo>
                    <a:lnTo>
                      <a:pt x="1284" y="54"/>
                    </a:lnTo>
                    <a:lnTo>
                      <a:pt x="1282" y="52"/>
                    </a:lnTo>
                    <a:lnTo>
                      <a:pt x="1282" y="50"/>
                    </a:lnTo>
                    <a:lnTo>
                      <a:pt x="1282" y="47"/>
                    </a:lnTo>
                    <a:lnTo>
                      <a:pt x="1282" y="47"/>
                    </a:lnTo>
                    <a:lnTo>
                      <a:pt x="1282" y="45"/>
                    </a:lnTo>
                    <a:lnTo>
                      <a:pt x="1282" y="45"/>
                    </a:lnTo>
                    <a:lnTo>
                      <a:pt x="1282" y="43"/>
                    </a:lnTo>
                    <a:lnTo>
                      <a:pt x="1282" y="40"/>
                    </a:lnTo>
                    <a:lnTo>
                      <a:pt x="1282" y="40"/>
                    </a:lnTo>
                    <a:lnTo>
                      <a:pt x="1282" y="38"/>
                    </a:lnTo>
                    <a:lnTo>
                      <a:pt x="1282" y="36"/>
                    </a:lnTo>
                    <a:lnTo>
                      <a:pt x="1282" y="36"/>
                    </a:lnTo>
                    <a:lnTo>
                      <a:pt x="1282" y="36"/>
                    </a:lnTo>
                    <a:lnTo>
                      <a:pt x="1282" y="36"/>
                    </a:lnTo>
                    <a:lnTo>
                      <a:pt x="1282" y="33"/>
                    </a:lnTo>
                    <a:lnTo>
                      <a:pt x="1282" y="33"/>
                    </a:lnTo>
                    <a:lnTo>
                      <a:pt x="1282" y="31"/>
                    </a:lnTo>
                    <a:lnTo>
                      <a:pt x="1277" y="24"/>
                    </a:lnTo>
                    <a:lnTo>
                      <a:pt x="1273" y="19"/>
                    </a:lnTo>
                    <a:lnTo>
                      <a:pt x="1273" y="17"/>
                    </a:lnTo>
                    <a:lnTo>
                      <a:pt x="1273" y="17"/>
                    </a:lnTo>
                    <a:lnTo>
                      <a:pt x="1275" y="14"/>
                    </a:lnTo>
                    <a:lnTo>
                      <a:pt x="1275" y="12"/>
                    </a:lnTo>
                    <a:lnTo>
                      <a:pt x="1273" y="12"/>
                    </a:lnTo>
                    <a:lnTo>
                      <a:pt x="1270" y="12"/>
                    </a:lnTo>
                    <a:lnTo>
                      <a:pt x="1268" y="12"/>
                    </a:lnTo>
                    <a:lnTo>
                      <a:pt x="1265" y="14"/>
                    </a:lnTo>
                    <a:lnTo>
                      <a:pt x="1263" y="14"/>
                    </a:lnTo>
                    <a:lnTo>
                      <a:pt x="1263" y="14"/>
                    </a:lnTo>
                    <a:lnTo>
                      <a:pt x="1261" y="14"/>
                    </a:lnTo>
                    <a:lnTo>
                      <a:pt x="1261" y="14"/>
                    </a:lnTo>
                    <a:lnTo>
                      <a:pt x="1256" y="14"/>
                    </a:lnTo>
                    <a:lnTo>
                      <a:pt x="1256" y="14"/>
                    </a:lnTo>
                    <a:lnTo>
                      <a:pt x="1256" y="14"/>
                    </a:lnTo>
                    <a:lnTo>
                      <a:pt x="1254" y="17"/>
                    </a:lnTo>
                    <a:lnTo>
                      <a:pt x="1251" y="19"/>
                    </a:lnTo>
                    <a:lnTo>
                      <a:pt x="1251" y="19"/>
                    </a:lnTo>
                    <a:lnTo>
                      <a:pt x="1251" y="21"/>
                    </a:lnTo>
                    <a:lnTo>
                      <a:pt x="1251" y="21"/>
                    </a:lnTo>
                    <a:lnTo>
                      <a:pt x="1251" y="21"/>
                    </a:lnTo>
                    <a:lnTo>
                      <a:pt x="1247" y="24"/>
                    </a:lnTo>
                    <a:lnTo>
                      <a:pt x="1247" y="24"/>
                    </a:lnTo>
                    <a:lnTo>
                      <a:pt x="1244" y="26"/>
                    </a:lnTo>
                    <a:lnTo>
                      <a:pt x="1244" y="28"/>
                    </a:lnTo>
                    <a:lnTo>
                      <a:pt x="1242" y="28"/>
                    </a:lnTo>
                    <a:lnTo>
                      <a:pt x="1235" y="24"/>
                    </a:lnTo>
                    <a:lnTo>
                      <a:pt x="1232" y="21"/>
                    </a:lnTo>
                    <a:lnTo>
                      <a:pt x="1230" y="21"/>
                    </a:lnTo>
                    <a:lnTo>
                      <a:pt x="1228" y="21"/>
                    </a:lnTo>
                    <a:lnTo>
                      <a:pt x="1223" y="14"/>
                    </a:lnTo>
                    <a:lnTo>
                      <a:pt x="1221" y="14"/>
                    </a:lnTo>
                    <a:lnTo>
                      <a:pt x="1216" y="10"/>
                    </a:lnTo>
                    <a:lnTo>
                      <a:pt x="1204" y="7"/>
                    </a:lnTo>
                    <a:lnTo>
                      <a:pt x="1197" y="5"/>
                    </a:lnTo>
                    <a:lnTo>
                      <a:pt x="1197" y="5"/>
                    </a:lnTo>
                    <a:lnTo>
                      <a:pt x="1192" y="10"/>
                    </a:lnTo>
                    <a:lnTo>
                      <a:pt x="1190" y="10"/>
                    </a:lnTo>
                    <a:lnTo>
                      <a:pt x="1187" y="7"/>
                    </a:lnTo>
                    <a:lnTo>
                      <a:pt x="1187" y="5"/>
                    </a:lnTo>
                    <a:lnTo>
                      <a:pt x="1185" y="2"/>
                    </a:lnTo>
                    <a:lnTo>
                      <a:pt x="1176" y="0"/>
                    </a:lnTo>
                    <a:lnTo>
                      <a:pt x="1176" y="0"/>
                    </a:lnTo>
                    <a:lnTo>
                      <a:pt x="1176" y="0"/>
                    </a:lnTo>
                    <a:lnTo>
                      <a:pt x="1176" y="2"/>
                    </a:lnTo>
                    <a:lnTo>
                      <a:pt x="1176" y="2"/>
                    </a:lnTo>
                    <a:lnTo>
                      <a:pt x="1176" y="2"/>
                    </a:lnTo>
                    <a:lnTo>
                      <a:pt x="1176" y="7"/>
                    </a:lnTo>
                    <a:lnTo>
                      <a:pt x="1176" y="7"/>
                    </a:lnTo>
                    <a:lnTo>
                      <a:pt x="1178" y="7"/>
                    </a:lnTo>
                    <a:lnTo>
                      <a:pt x="1178" y="7"/>
                    </a:lnTo>
                    <a:lnTo>
                      <a:pt x="1178" y="12"/>
                    </a:lnTo>
                    <a:lnTo>
                      <a:pt x="1178" y="14"/>
                    </a:lnTo>
                    <a:lnTo>
                      <a:pt x="1178" y="14"/>
                    </a:lnTo>
                    <a:lnTo>
                      <a:pt x="1178" y="14"/>
                    </a:lnTo>
                    <a:lnTo>
                      <a:pt x="1176" y="14"/>
                    </a:lnTo>
                    <a:lnTo>
                      <a:pt x="1176" y="14"/>
                    </a:lnTo>
                    <a:lnTo>
                      <a:pt x="1173" y="10"/>
                    </a:lnTo>
                    <a:lnTo>
                      <a:pt x="1171" y="10"/>
                    </a:lnTo>
                    <a:lnTo>
                      <a:pt x="1171" y="10"/>
                    </a:lnTo>
                    <a:lnTo>
                      <a:pt x="1166" y="7"/>
                    </a:lnTo>
                    <a:lnTo>
                      <a:pt x="1166" y="7"/>
                    </a:lnTo>
                    <a:lnTo>
                      <a:pt x="1164" y="7"/>
                    </a:lnTo>
                    <a:lnTo>
                      <a:pt x="1164" y="10"/>
                    </a:lnTo>
                    <a:lnTo>
                      <a:pt x="1164" y="10"/>
                    </a:lnTo>
                    <a:lnTo>
                      <a:pt x="1164" y="12"/>
                    </a:lnTo>
                    <a:lnTo>
                      <a:pt x="1164" y="14"/>
                    </a:lnTo>
                    <a:lnTo>
                      <a:pt x="1164" y="14"/>
                    </a:lnTo>
                    <a:lnTo>
                      <a:pt x="1161" y="17"/>
                    </a:lnTo>
                    <a:lnTo>
                      <a:pt x="1159" y="17"/>
                    </a:lnTo>
                    <a:lnTo>
                      <a:pt x="1159" y="19"/>
                    </a:lnTo>
                    <a:lnTo>
                      <a:pt x="1159" y="21"/>
                    </a:lnTo>
                    <a:lnTo>
                      <a:pt x="1159" y="21"/>
                    </a:lnTo>
                    <a:lnTo>
                      <a:pt x="1159" y="21"/>
                    </a:lnTo>
                    <a:lnTo>
                      <a:pt x="1159" y="21"/>
                    </a:lnTo>
                    <a:lnTo>
                      <a:pt x="1157" y="21"/>
                    </a:lnTo>
                    <a:lnTo>
                      <a:pt x="1157" y="21"/>
                    </a:lnTo>
                    <a:lnTo>
                      <a:pt x="1152" y="24"/>
                    </a:lnTo>
                    <a:lnTo>
                      <a:pt x="1147" y="21"/>
                    </a:lnTo>
                    <a:lnTo>
                      <a:pt x="1147" y="21"/>
                    </a:lnTo>
                    <a:lnTo>
                      <a:pt x="1145" y="24"/>
                    </a:lnTo>
                    <a:lnTo>
                      <a:pt x="1142" y="24"/>
                    </a:lnTo>
                    <a:lnTo>
                      <a:pt x="1142" y="24"/>
                    </a:lnTo>
                    <a:lnTo>
                      <a:pt x="1142" y="21"/>
                    </a:lnTo>
                    <a:lnTo>
                      <a:pt x="1140" y="21"/>
                    </a:lnTo>
                    <a:lnTo>
                      <a:pt x="1140" y="21"/>
                    </a:lnTo>
                    <a:lnTo>
                      <a:pt x="1138" y="24"/>
                    </a:lnTo>
                    <a:lnTo>
                      <a:pt x="1138" y="24"/>
                    </a:lnTo>
                    <a:lnTo>
                      <a:pt x="1138" y="26"/>
                    </a:lnTo>
                    <a:lnTo>
                      <a:pt x="1138" y="28"/>
                    </a:lnTo>
                    <a:lnTo>
                      <a:pt x="1140" y="31"/>
                    </a:lnTo>
                    <a:lnTo>
                      <a:pt x="1142" y="33"/>
                    </a:lnTo>
                    <a:lnTo>
                      <a:pt x="1142" y="36"/>
                    </a:lnTo>
                    <a:lnTo>
                      <a:pt x="1142" y="36"/>
                    </a:lnTo>
                    <a:lnTo>
                      <a:pt x="1140" y="36"/>
                    </a:lnTo>
                    <a:lnTo>
                      <a:pt x="1140" y="36"/>
                    </a:lnTo>
                    <a:lnTo>
                      <a:pt x="1140" y="38"/>
                    </a:lnTo>
                    <a:lnTo>
                      <a:pt x="1138" y="40"/>
                    </a:lnTo>
                    <a:lnTo>
                      <a:pt x="1138" y="40"/>
                    </a:lnTo>
                    <a:lnTo>
                      <a:pt x="1138" y="40"/>
                    </a:lnTo>
                    <a:lnTo>
                      <a:pt x="1138" y="43"/>
                    </a:lnTo>
                    <a:lnTo>
                      <a:pt x="1135" y="45"/>
                    </a:lnTo>
                    <a:lnTo>
                      <a:pt x="1128" y="45"/>
                    </a:lnTo>
                    <a:lnTo>
                      <a:pt x="1124" y="43"/>
                    </a:lnTo>
                    <a:lnTo>
                      <a:pt x="1121" y="43"/>
                    </a:lnTo>
                    <a:lnTo>
                      <a:pt x="1119" y="43"/>
                    </a:lnTo>
                    <a:lnTo>
                      <a:pt x="1119" y="45"/>
                    </a:lnTo>
                    <a:lnTo>
                      <a:pt x="1116" y="45"/>
                    </a:lnTo>
                    <a:lnTo>
                      <a:pt x="1114" y="50"/>
                    </a:lnTo>
                    <a:lnTo>
                      <a:pt x="1112" y="52"/>
                    </a:lnTo>
                    <a:lnTo>
                      <a:pt x="1107" y="52"/>
                    </a:lnTo>
                    <a:lnTo>
                      <a:pt x="1098" y="52"/>
                    </a:lnTo>
                    <a:lnTo>
                      <a:pt x="1095" y="54"/>
                    </a:lnTo>
                    <a:lnTo>
                      <a:pt x="1090" y="52"/>
                    </a:lnTo>
                    <a:lnTo>
                      <a:pt x="1090" y="52"/>
                    </a:lnTo>
                    <a:lnTo>
                      <a:pt x="1088" y="54"/>
                    </a:lnTo>
                    <a:lnTo>
                      <a:pt x="1088" y="57"/>
                    </a:lnTo>
                    <a:lnTo>
                      <a:pt x="1086" y="59"/>
                    </a:lnTo>
                    <a:lnTo>
                      <a:pt x="1083" y="59"/>
                    </a:lnTo>
                    <a:lnTo>
                      <a:pt x="1081" y="59"/>
                    </a:lnTo>
                    <a:lnTo>
                      <a:pt x="1079" y="59"/>
                    </a:lnTo>
                    <a:lnTo>
                      <a:pt x="1076" y="62"/>
                    </a:lnTo>
                    <a:lnTo>
                      <a:pt x="1074" y="62"/>
                    </a:lnTo>
                    <a:lnTo>
                      <a:pt x="1064" y="62"/>
                    </a:lnTo>
                    <a:lnTo>
                      <a:pt x="1062" y="62"/>
                    </a:lnTo>
                    <a:lnTo>
                      <a:pt x="1060" y="64"/>
                    </a:lnTo>
                    <a:lnTo>
                      <a:pt x="1060" y="66"/>
                    </a:lnTo>
                    <a:lnTo>
                      <a:pt x="1055" y="66"/>
                    </a:lnTo>
                    <a:lnTo>
                      <a:pt x="1050" y="66"/>
                    </a:lnTo>
                    <a:lnTo>
                      <a:pt x="1046" y="66"/>
                    </a:lnTo>
                    <a:lnTo>
                      <a:pt x="1027" y="73"/>
                    </a:lnTo>
                    <a:lnTo>
                      <a:pt x="1022" y="76"/>
                    </a:lnTo>
                    <a:lnTo>
                      <a:pt x="1019" y="73"/>
                    </a:lnTo>
                    <a:lnTo>
                      <a:pt x="1019" y="69"/>
                    </a:lnTo>
                    <a:lnTo>
                      <a:pt x="1019" y="66"/>
                    </a:lnTo>
                    <a:lnTo>
                      <a:pt x="1015" y="69"/>
                    </a:lnTo>
                    <a:lnTo>
                      <a:pt x="1015" y="69"/>
                    </a:lnTo>
                    <a:lnTo>
                      <a:pt x="1012" y="71"/>
                    </a:lnTo>
                    <a:lnTo>
                      <a:pt x="1010" y="76"/>
                    </a:lnTo>
                    <a:lnTo>
                      <a:pt x="1010" y="76"/>
                    </a:lnTo>
                    <a:lnTo>
                      <a:pt x="1008" y="76"/>
                    </a:lnTo>
                    <a:lnTo>
                      <a:pt x="1001" y="73"/>
                    </a:lnTo>
                    <a:lnTo>
                      <a:pt x="996" y="73"/>
                    </a:lnTo>
                    <a:lnTo>
                      <a:pt x="993" y="73"/>
                    </a:lnTo>
                    <a:lnTo>
                      <a:pt x="993" y="76"/>
                    </a:lnTo>
                    <a:lnTo>
                      <a:pt x="993" y="78"/>
                    </a:lnTo>
                    <a:lnTo>
                      <a:pt x="993" y="81"/>
                    </a:lnTo>
                    <a:lnTo>
                      <a:pt x="993" y="81"/>
                    </a:lnTo>
                    <a:lnTo>
                      <a:pt x="989" y="81"/>
                    </a:lnTo>
                    <a:lnTo>
                      <a:pt x="989" y="81"/>
                    </a:lnTo>
                    <a:lnTo>
                      <a:pt x="982" y="83"/>
                    </a:lnTo>
                    <a:lnTo>
                      <a:pt x="982" y="83"/>
                    </a:lnTo>
                    <a:lnTo>
                      <a:pt x="982" y="85"/>
                    </a:lnTo>
                    <a:lnTo>
                      <a:pt x="982" y="85"/>
                    </a:lnTo>
                    <a:lnTo>
                      <a:pt x="982" y="88"/>
                    </a:lnTo>
                    <a:lnTo>
                      <a:pt x="979" y="90"/>
                    </a:lnTo>
                    <a:lnTo>
                      <a:pt x="982" y="99"/>
                    </a:lnTo>
                    <a:lnTo>
                      <a:pt x="979" y="102"/>
                    </a:lnTo>
                    <a:lnTo>
                      <a:pt x="979" y="102"/>
                    </a:lnTo>
                    <a:lnTo>
                      <a:pt x="977" y="102"/>
                    </a:lnTo>
                    <a:lnTo>
                      <a:pt x="977" y="102"/>
                    </a:lnTo>
                    <a:lnTo>
                      <a:pt x="977" y="102"/>
                    </a:lnTo>
                    <a:lnTo>
                      <a:pt x="977" y="102"/>
                    </a:lnTo>
                    <a:lnTo>
                      <a:pt x="975" y="102"/>
                    </a:lnTo>
                    <a:lnTo>
                      <a:pt x="975" y="102"/>
                    </a:lnTo>
                    <a:lnTo>
                      <a:pt x="975" y="102"/>
                    </a:lnTo>
                    <a:lnTo>
                      <a:pt x="972" y="102"/>
                    </a:lnTo>
                    <a:lnTo>
                      <a:pt x="970" y="95"/>
                    </a:lnTo>
                    <a:lnTo>
                      <a:pt x="965" y="95"/>
                    </a:lnTo>
                    <a:lnTo>
                      <a:pt x="963" y="95"/>
                    </a:lnTo>
                    <a:lnTo>
                      <a:pt x="958" y="99"/>
                    </a:lnTo>
                    <a:lnTo>
                      <a:pt x="956" y="99"/>
                    </a:lnTo>
                    <a:lnTo>
                      <a:pt x="953" y="99"/>
                    </a:lnTo>
                    <a:lnTo>
                      <a:pt x="953" y="99"/>
                    </a:lnTo>
                    <a:lnTo>
                      <a:pt x="949" y="97"/>
                    </a:lnTo>
                    <a:lnTo>
                      <a:pt x="949" y="95"/>
                    </a:lnTo>
                    <a:lnTo>
                      <a:pt x="946" y="97"/>
                    </a:lnTo>
                    <a:lnTo>
                      <a:pt x="944" y="97"/>
                    </a:lnTo>
                    <a:lnTo>
                      <a:pt x="944" y="97"/>
                    </a:lnTo>
                    <a:lnTo>
                      <a:pt x="944" y="97"/>
                    </a:lnTo>
                    <a:lnTo>
                      <a:pt x="941" y="97"/>
                    </a:lnTo>
                    <a:lnTo>
                      <a:pt x="941" y="97"/>
                    </a:lnTo>
                    <a:lnTo>
                      <a:pt x="941" y="97"/>
                    </a:lnTo>
                    <a:lnTo>
                      <a:pt x="941" y="97"/>
                    </a:lnTo>
                    <a:lnTo>
                      <a:pt x="941" y="99"/>
                    </a:lnTo>
                    <a:lnTo>
                      <a:pt x="934" y="99"/>
                    </a:lnTo>
                    <a:lnTo>
                      <a:pt x="934" y="99"/>
                    </a:lnTo>
                    <a:lnTo>
                      <a:pt x="934" y="99"/>
                    </a:lnTo>
                    <a:lnTo>
                      <a:pt x="932" y="99"/>
                    </a:lnTo>
                    <a:lnTo>
                      <a:pt x="932" y="99"/>
                    </a:lnTo>
                    <a:lnTo>
                      <a:pt x="932" y="99"/>
                    </a:lnTo>
                    <a:lnTo>
                      <a:pt x="930" y="99"/>
                    </a:lnTo>
                    <a:lnTo>
                      <a:pt x="927" y="102"/>
                    </a:lnTo>
                    <a:lnTo>
                      <a:pt x="925" y="102"/>
                    </a:lnTo>
                    <a:lnTo>
                      <a:pt x="923" y="102"/>
                    </a:lnTo>
                    <a:lnTo>
                      <a:pt x="923" y="102"/>
                    </a:lnTo>
                    <a:lnTo>
                      <a:pt x="923" y="102"/>
                    </a:lnTo>
                    <a:lnTo>
                      <a:pt x="923" y="102"/>
                    </a:lnTo>
                    <a:lnTo>
                      <a:pt x="920" y="102"/>
                    </a:lnTo>
                    <a:lnTo>
                      <a:pt x="920" y="102"/>
                    </a:lnTo>
                    <a:lnTo>
                      <a:pt x="920" y="102"/>
                    </a:lnTo>
                    <a:lnTo>
                      <a:pt x="920" y="102"/>
                    </a:lnTo>
                    <a:lnTo>
                      <a:pt x="918" y="102"/>
                    </a:lnTo>
                    <a:lnTo>
                      <a:pt x="918" y="102"/>
                    </a:lnTo>
                    <a:lnTo>
                      <a:pt x="918" y="102"/>
                    </a:lnTo>
                    <a:lnTo>
                      <a:pt x="918" y="102"/>
                    </a:lnTo>
                    <a:lnTo>
                      <a:pt x="918" y="104"/>
                    </a:lnTo>
                    <a:lnTo>
                      <a:pt x="918" y="104"/>
                    </a:lnTo>
                    <a:lnTo>
                      <a:pt x="920" y="107"/>
                    </a:lnTo>
                    <a:lnTo>
                      <a:pt x="918" y="109"/>
                    </a:lnTo>
                    <a:lnTo>
                      <a:pt x="918" y="111"/>
                    </a:lnTo>
                    <a:lnTo>
                      <a:pt x="915" y="111"/>
                    </a:lnTo>
                    <a:lnTo>
                      <a:pt x="913" y="111"/>
                    </a:lnTo>
                    <a:lnTo>
                      <a:pt x="913" y="114"/>
                    </a:lnTo>
                    <a:lnTo>
                      <a:pt x="913" y="111"/>
                    </a:lnTo>
                    <a:lnTo>
                      <a:pt x="911" y="111"/>
                    </a:lnTo>
                    <a:lnTo>
                      <a:pt x="906" y="109"/>
                    </a:lnTo>
                    <a:lnTo>
                      <a:pt x="904" y="109"/>
                    </a:lnTo>
                    <a:lnTo>
                      <a:pt x="904" y="107"/>
                    </a:lnTo>
                    <a:lnTo>
                      <a:pt x="894" y="111"/>
                    </a:lnTo>
                    <a:lnTo>
                      <a:pt x="892" y="111"/>
                    </a:lnTo>
                    <a:lnTo>
                      <a:pt x="889" y="111"/>
                    </a:lnTo>
                    <a:lnTo>
                      <a:pt x="887" y="114"/>
                    </a:lnTo>
                    <a:lnTo>
                      <a:pt x="885" y="116"/>
                    </a:lnTo>
                    <a:lnTo>
                      <a:pt x="882" y="116"/>
                    </a:lnTo>
                    <a:lnTo>
                      <a:pt x="882" y="116"/>
                    </a:lnTo>
                    <a:lnTo>
                      <a:pt x="878" y="114"/>
                    </a:lnTo>
                    <a:lnTo>
                      <a:pt x="873" y="114"/>
                    </a:lnTo>
                    <a:lnTo>
                      <a:pt x="873" y="114"/>
                    </a:lnTo>
                    <a:lnTo>
                      <a:pt x="870" y="116"/>
                    </a:lnTo>
                    <a:lnTo>
                      <a:pt x="873" y="118"/>
                    </a:lnTo>
                    <a:lnTo>
                      <a:pt x="873" y="118"/>
                    </a:lnTo>
                    <a:lnTo>
                      <a:pt x="873" y="121"/>
                    </a:lnTo>
                    <a:lnTo>
                      <a:pt x="870" y="121"/>
                    </a:lnTo>
                    <a:lnTo>
                      <a:pt x="870" y="123"/>
                    </a:lnTo>
                    <a:lnTo>
                      <a:pt x="866" y="121"/>
                    </a:lnTo>
                    <a:lnTo>
                      <a:pt x="861" y="123"/>
                    </a:lnTo>
                    <a:lnTo>
                      <a:pt x="859" y="123"/>
                    </a:lnTo>
                    <a:lnTo>
                      <a:pt x="856" y="121"/>
                    </a:lnTo>
                    <a:lnTo>
                      <a:pt x="856" y="121"/>
                    </a:lnTo>
                    <a:lnTo>
                      <a:pt x="854" y="123"/>
                    </a:lnTo>
                    <a:lnTo>
                      <a:pt x="849" y="123"/>
                    </a:lnTo>
                    <a:lnTo>
                      <a:pt x="847" y="123"/>
                    </a:lnTo>
                    <a:lnTo>
                      <a:pt x="844" y="125"/>
                    </a:lnTo>
                    <a:lnTo>
                      <a:pt x="842" y="128"/>
                    </a:lnTo>
                    <a:lnTo>
                      <a:pt x="842" y="130"/>
                    </a:lnTo>
                    <a:lnTo>
                      <a:pt x="842" y="130"/>
                    </a:lnTo>
                    <a:lnTo>
                      <a:pt x="844" y="133"/>
                    </a:lnTo>
                    <a:lnTo>
                      <a:pt x="842" y="135"/>
                    </a:lnTo>
                    <a:lnTo>
                      <a:pt x="842" y="135"/>
                    </a:lnTo>
                    <a:lnTo>
                      <a:pt x="842" y="137"/>
                    </a:lnTo>
                    <a:lnTo>
                      <a:pt x="842" y="137"/>
                    </a:lnTo>
                    <a:lnTo>
                      <a:pt x="842" y="140"/>
                    </a:lnTo>
                    <a:lnTo>
                      <a:pt x="842" y="140"/>
                    </a:lnTo>
                    <a:lnTo>
                      <a:pt x="840" y="142"/>
                    </a:lnTo>
                    <a:lnTo>
                      <a:pt x="840" y="142"/>
                    </a:lnTo>
                    <a:lnTo>
                      <a:pt x="840" y="140"/>
                    </a:lnTo>
                    <a:lnTo>
                      <a:pt x="840" y="140"/>
                    </a:lnTo>
                    <a:lnTo>
                      <a:pt x="837" y="140"/>
                    </a:lnTo>
                    <a:lnTo>
                      <a:pt x="837" y="137"/>
                    </a:lnTo>
                    <a:lnTo>
                      <a:pt x="835" y="137"/>
                    </a:lnTo>
                    <a:lnTo>
                      <a:pt x="833" y="135"/>
                    </a:lnTo>
                    <a:lnTo>
                      <a:pt x="833" y="133"/>
                    </a:lnTo>
                    <a:lnTo>
                      <a:pt x="835" y="133"/>
                    </a:lnTo>
                    <a:lnTo>
                      <a:pt x="837" y="130"/>
                    </a:lnTo>
                    <a:lnTo>
                      <a:pt x="837" y="130"/>
                    </a:lnTo>
                    <a:lnTo>
                      <a:pt x="837" y="128"/>
                    </a:lnTo>
                    <a:lnTo>
                      <a:pt x="835" y="128"/>
                    </a:lnTo>
                    <a:lnTo>
                      <a:pt x="835" y="128"/>
                    </a:lnTo>
                    <a:lnTo>
                      <a:pt x="814" y="128"/>
                    </a:lnTo>
                    <a:lnTo>
                      <a:pt x="814" y="130"/>
                    </a:lnTo>
                    <a:lnTo>
                      <a:pt x="814" y="130"/>
                    </a:lnTo>
                    <a:lnTo>
                      <a:pt x="814" y="135"/>
                    </a:lnTo>
                    <a:lnTo>
                      <a:pt x="807" y="135"/>
                    </a:lnTo>
                    <a:lnTo>
                      <a:pt x="807" y="135"/>
                    </a:lnTo>
                    <a:lnTo>
                      <a:pt x="804" y="135"/>
                    </a:lnTo>
                    <a:lnTo>
                      <a:pt x="804" y="133"/>
                    </a:lnTo>
                    <a:lnTo>
                      <a:pt x="804" y="133"/>
                    </a:lnTo>
                    <a:lnTo>
                      <a:pt x="804" y="130"/>
                    </a:lnTo>
                    <a:lnTo>
                      <a:pt x="804" y="130"/>
                    </a:lnTo>
                    <a:lnTo>
                      <a:pt x="802" y="130"/>
                    </a:lnTo>
                    <a:lnTo>
                      <a:pt x="802" y="130"/>
                    </a:lnTo>
                    <a:lnTo>
                      <a:pt x="800" y="130"/>
                    </a:lnTo>
                    <a:lnTo>
                      <a:pt x="800" y="133"/>
                    </a:lnTo>
                    <a:lnTo>
                      <a:pt x="800" y="130"/>
                    </a:lnTo>
                    <a:lnTo>
                      <a:pt x="800" y="130"/>
                    </a:lnTo>
                    <a:lnTo>
                      <a:pt x="792" y="130"/>
                    </a:lnTo>
                    <a:lnTo>
                      <a:pt x="792" y="133"/>
                    </a:lnTo>
                    <a:lnTo>
                      <a:pt x="792" y="133"/>
                    </a:lnTo>
                    <a:lnTo>
                      <a:pt x="792" y="135"/>
                    </a:lnTo>
                    <a:lnTo>
                      <a:pt x="792" y="135"/>
                    </a:lnTo>
                    <a:lnTo>
                      <a:pt x="790" y="135"/>
                    </a:lnTo>
                    <a:lnTo>
                      <a:pt x="790" y="133"/>
                    </a:lnTo>
                    <a:lnTo>
                      <a:pt x="790" y="130"/>
                    </a:lnTo>
                    <a:lnTo>
                      <a:pt x="785" y="130"/>
                    </a:lnTo>
                    <a:lnTo>
                      <a:pt x="785" y="128"/>
                    </a:lnTo>
                    <a:lnTo>
                      <a:pt x="783" y="125"/>
                    </a:lnTo>
                    <a:lnTo>
                      <a:pt x="783" y="125"/>
                    </a:lnTo>
                    <a:lnTo>
                      <a:pt x="778" y="123"/>
                    </a:lnTo>
                    <a:lnTo>
                      <a:pt x="778" y="125"/>
                    </a:lnTo>
                    <a:lnTo>
                      <a:pt x="776" y="125"/>
                    </a:lnTo>
                    <a:lnTo>
                      <a:pt x="776" y="128"/>
                    </a:lnTo>
                    <a:lnTo>
                      <a:pt x="774" y="128"/>
                    </a:lnTo>
                    <a:lnTo>
                      <a:pt x="771" y="128"/>
                    </a:lnTo>
                    <a:lnTo>
                      <a:pt x="771" y="130"/>
                    </a:lnTo>
                    <a:lnTo>
                      <a:pt x="771" y="130"/>
                    </a:lnTo>
                    <a:lnTo>
                      <a:pt x="774" y="133"/>
                    </a:lnTo>
                    <a:lnTo>
                      <a:pt x="774" y="135"/>
                    </a:lnTo>
                    <a:lnTo>
                      <a:pt x="774" y="137"/>
                    </a:lnTo>
                    <a:lnTo>
                      <a:pt x="771" y="137"/>
                    </a:lnTo>
                    <a:lnTo>
                      <a:pt x="771" y="137"/>
                    </a:lnTo>
                    <a:lnTo>
                      <a:pt x="771" y="137"/>
                    </a:lnTo>
                    <a:lnTo>
                      <a:pt x="769" y="137"/>
                    </a:lnTo>
                    <a:lnTo>
                      <a:pt x="769" y="135"/>
                    </a:lnTo>
                    <a:lnTo>
                      <a:pt x="769" y="135"/>
                    </a:lnTo>
                    <a:lnTo>
                      <a:pt x="769" y="135"/>
                    </a:lnTo>
                    <a:lnTo>
                      <a:pt x="766" y="135"/>
                    </a:lnTo>
                    <a:lnTo>
                      <a:pt x="764" y="135"/>
                    </a:lnTo>
                    <a:lnTo>
                      <a:pt x="762" y="135"/>
                    </a:lnTo>
                    <a:lnTo>
                      <a:pt x="762" y="135"/>
                    </a:lnTo>
                    <a:lnTo>
                      <a:pt x="759" y="137"/>
                    </a:lnTo>
                    <a:lnTo>
                      <a:pt x="759" y="137"/>
                    </a:lnTo>
                    <a:lnTo>
                      <a:pt x="759" y="137"/>
                    </a:lnTo>
                    <a:lnTo>
                      <a:pt x="759" y="140"/>
                    </a:lnTo>
                    <a:lnTo>
                      <a:pt x="759" y="140"/>
                    </a:lnTo>
                    <a:lnTo>
                      <a:pt x="762" y="140"/>
                    </a:lnTo>
                    <a:lnTo>
                      <a:pt x="764" y="140"/>
                    </a:lnTo>
                    <a:lnTo>
                      <a:pt x="766" y="142"/>
                    </a:lnTo>
                    <a:lnTo>
                      <a:pt x="766" y="142"/>
                    </a:lnTo>
                    <a:lnTo>
                      <a:pt x="766" y="142"/>
                    </a:lnTo>
                    <a:lnTo>
                      <a:pt x="769" y="144"/>
                    </a:lnTo>
                    <a:lnTo>
                      <a:pt x="771" y="144"/>
                    </a:lnTo>
                    <a:lnTo>
                      <a:pt x="771" y="147"/>
                    </a:lnTo>
                    <a:lnTo>
                      <a:pt x="771" y="147"/>
                    </a:lnTo>
                    <a:lnTo>
                      <a:pt x="771" y="149"/>
                    </a:lnTo>
                    <a:lnTo>
                      <a:pt x="769" y="152"/>
                    </a:lnTo>
                    <a:lnTo>
                      <a:pt x="769" y="152"/>
                    </a:lnTo>
                    <a:lnTo>
                      <a:pt x="766" y="154"/>
                    </a:lnTo>
                    <a:lnTo>
                      <a:pt x="766" y="156"/>
                    </a:lnTo>
                    <a:lnTo>
                      <a:pt x="764" y="156"/>
                    </a:lnTo>
                    <a:lnTo>
                      <a:pt x="764" y="156"/>
                    </a:lnTo>
                    <a:lnTo>
                      <a:pt x="764" y="156"/>
                    </a:lnTo>
                    <a:lnTo>
                      <a:pt x="764" y="159"/>
                    </a:lnTo>
                    <a:lnTo>
                      <a:pt x="764" y="159"/>
                    </a:lnTo>
                    <a:lnTo>
                      <a:pt x="764" y="161"/>
                    </a:lnTo>
                    <a:lnTo>
                      <a:pt x="762" y="161"/>
                    </a:lnTo>
                    <a:lnTo>
                      <a:pt x="757" y="161"/>
                    </a:lnTo>
                    <a:lnTo>
                      <a:pt x="755" y="163"/>
                    </a:lnTo>
                    <a:lnTo>
                      <a:pt x="757" y="163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6" y="166"/>
                    </a:lnTo>
                    <a:lnTo>
                      <a:pt x="766" y="168"/>
                    </a:lnTo>
                    <a:lnTo>
                      <a:pt x="766" y="168"/>
                    </a:lnTo>
                    <a:lnTo>
                      <a:pt x="769" y="168"/>
                    </a:lnTo>
                    <a:lnTo>
                      <a:pt x="776" y="170"/>
                    </a:lnTo>
                    <a:lnTo>
                      <a:pt x="778" y="170"/>
                    </a:lnTo>
                    <a:lnTo>
                      <a:pt x="781" y="166"/>
                    </a:lnTo>
                    <a:lnTo>
                      <a:pt x="781" y="166"/>
                    </a:lnTo>
                    <a:lnTo>
                      <a:pt x="788" y="166"/>
                    </a:lnTo>
                    <a:lnTo>
                      <a:pt x="788" y="166"/>
                    </a:lnTo>
                    <a:lnTo>
                      <a:pt x="788" y="168"/>
                    </a:lnTo>
                    <a:lnTo>
                      <a:pt x="790" y="173"/>
                    </a:lnTo>
                    <a:lnTo>
                      <a:pt x="788" y="175"/>
                    </a:lnTo>
                    <a:lnTo>
                      <a:pt x="788" y="175"/>
                    </a:lnTo>
                    <a:lnTo>
                      <a:pt x="783" y="180"/>
                    </a:lnTo>
                    <a:lnTo>
                      <a:pt x="783" y="180"/>
                    </a:lnTo>
                    <a:lnTo>
                      <a:pt x="781" y="180"/>
                    </a:lnTo>
                    <a:lnTo>
                      <a:pt x="781" y="178"/>
                    </a:lnTo>
                    <a:lnTo>
                      <a:pt x="778" y="178"/>
                    </a:lnTo>
                    <a:lnTo>
                      <a:pt x="778" y="175"/>
                    </a:lnTo>
                    <a:lnTo>
                      <a:pt x="776" y="173"/>
                    </a:lnTo>
                    <a:lnTo>
                      <a:pt x="774" y="173"/>
                    </a:lnTo>
                    <a:lnTo>
                      <a:pt x="774" y="173"/>
                    </a:lnTo>
                    <a:lnTo>
                      <a:pt x="774" y="175"/>
                    </a:lnTo>
                    <a:lnTo>
                      <a:pt x="771" y="178"/>
                    </a:lnTo>
                    <a:lnTo>
                      <a:pt x="771" y="178"/>
                    </a:lnTo>
                    <a:lnTo>
                      <a:pt x="771" y="180"/>
                    </a:lnTo>
                    <a:lnTo>
                      <a:pt x="769" y="182"/>
                    </a:lnTo>
                    <a:lnTo>
                      <a:pt x="769" y="185"/>
                    </a:lnTo>
                    <a:lnTo>
                      <a:pt x="769" y="187"/>
                    </a:lnTo>
                    <a:lnTo>
                      <a:pt x="769" y="189"/>
                    </a:lnTo>
                    <a:lnTo>
                      <a:pt x="769" y="192"/>
                    </a:lnTo>
                    <a:lnTo>
                      <a:pt x="771" y="194"/>
                    </a:lnTo>
                    <a:lnTo>
                      <a:pt x="774" y="194"/>
                    </a:lnTo>
                    <a:lnTo>
                      <a:pt x="778" y="194"/>
                    </a:lnTo>
                    <a:lnTo>
                      <a:pt x="781" y="194"/>
                    </a:lnTo>
                    <a:lnTo>
                      <a:pt x="785" y="199"/>
                    </a:lnTo>
                    <a:lnTo>
                      <a:pt x="788" y="199"/>
                    </a:lnTo>
                    <a:lnTo>
                      <a:pt x="790" y="199"/>
                    </a:lnTo>
                    <a:lnTo>
                      <a:pt x="795" y="196"/>
                    </a:lnTo>
                    <a:lnTo>
                      <a:pt x="795" y="196"/>
                    </a:lnTo>
                    <a:lnTo>
                      <a:pt x="797" y="199"/>
                    </a:lnTo>
                    <a:lnTo>
                      <a:pt x="802" y="204"/>
                    </a:lnTo>
                    <a:lnTo>
                      <a:pt x="804" y="204"/>
                    </a:lnTo>
                    <a:lnTo>
                      <a:pt x="816" y="206"/>
                    </a:lnTo>
                    <a:lnTo>
                      <a:pt x="818" y="208"/>
                    </a:lnTo>
                    <a:lnTo>
                      <a:pt x="818" y="211"/>
                    </a:lnTo>
                    <a:lnTo>
                      <a:pt x="818" y="213"/>
                    </a:lnTo>
                    <a:lnTo>
                      <a:pt x="818" y="213"/>
                    </a:lnTo>
                    <a:lnTo>
                      <a:pt x="818" y="218"/>
                    </a:lnTo>
                    <a:lnTo>
                      <a:pt x="818" y="218"/>
                    </a:lnTo>
                    <a:lnTo>
                      <a:pt x="816" y="220"/>
                    </a:lnTo>
                    <a:lnTo>
                      <a:pt x="816" y="222"/>
                    </a:lnTo>
                    <a:lnTo>
                      <a:pt x="811" y="222"/>
                    </a:lnTo>
                    <a:lnTo>
                      <a:pt x="809" y="222"/>
                    </a:lnTo>
                    <a:lnTo>
                      <a:pt x="807" y="220"/>
                    </a:lnTo>
                    <a:lnTo>
                      <a:pt x="804" y="220"/>
                    </a:lnTo>
                    <a:lnTo>
                      <a:pt x="800" y="220"/>
                    </a:lnTo>
                    <a:lnTo>
                      <a:pt x="797" y="220"/>
                    </a:lnTo>
                    <a:lnTo>
                      <a:pt x="795" y="220"/>
                    </a:lnTo>
                    <a:lnTo>
                      <a:pt x="795" y="220"/>
                    </a:lnTo>
                    <a:lnTo>
                      <a:pt x="792" y="222"/>
                    </a:lnTo>
                    <a:lnTo>
                      <a:pt x="790" y="222"/>
                    </a:lnTo>
                    <a:lnTo>
                      <a:pt x="788" y="218"/>
                    </a:lnTo>
                    <a:lnTo>
                      <a:pt x="785" y="218"/>
                    </a:lnTo>
                    <a:lnTo>
                      <a:pt x="785" y="215"/>
                    </a:lnTo>
                    <a:lnTo>
                      <a:pt x="783" y="215"/>
                    </a:lnTo>
                    <a:lnTo>
                      <a:pt x="781" y="218"/>
                    </a:lnTo>
                    <a:lnTo>
                      <a:pt x="778" y="220"/>
                    </a:lnTo>
                    <a:lnTo>
                      <a:pt x="778" y="220"/>
                    </a:lnTo>
                    <a:lnTo>
                      <a:pt x="776" y="220"/>
                    </a:lnTo>
                    <a:lnTo>
                      <a:pt x="774" y="218"/>
                    </a:lnTo>
                    <a:lnTo>
                      <a:pt x="774" y="218"/>
                    </a:lnTo>
                    <a:lnTo>
                      <a:pt x="771" y="215"/>
                    </a:lnTo>
                    <a:lnTo>
                      <a:pt x="769" y="218"/>
                    </a:lnTo>
                    <a:lnTo>
                      <a:pt x="766" y="218"/>
                    </a:lnTo>
                    <a:lnTo>
                      <a:pt x="766" y="218"/>
                    </a:lnTo>
                    <a:lnTo>
                      <a:pt x="766" y="218"/>
                    </a:lnTo>
                    <a:lnTo>
                      <a:pt x="766" y="218"/>
                    </a:lnTo>
                    <a:lnTo>
                      <a:pt x="766" y="220"/>
                    </a:lnTo>
                    <a:lnTo>
                      <a:pt x="764" y="220"/>
                    </a:lnTo>
                    <a:lnTo>
                      <a:pt x="759" y="220"/>
                    </a:lnTo>
                    <a:lnTo>
                      <a:pt x="759" y="220"/>
                    </a:lnTo>
                    <a:lnTo>
                      <a:pt x="759" y="220"/>
                    </a:lnTo>
                    <a:lnTo>
                      <a:pt x="764" y="225"/>
                    </a:lnTo>
                    <a:lnTo>
                      <a:pt x="755" y="232"/>
                    </a:lnTo>
                    <a:lnTo>
                      <a:pt x="755" y="234"/>
                    </a:lnTo>
                    <a:lnTo>
                      <a:pt x="752" y="237"/>
                    </a:lnTo>
                    <a:lnTo>
                      <a:pt x="752" y="237"/>
                    </a:lnTo>
                    <a:lnTo>
                      <a:pt x="750" y="239"/>
                    </a:lnTo>
                    <a:lnTo>
                      <a:pt x="747" y="239"/>
                    </a:lnTo>
                    <a:lnTo>
                      <a:pt x="745" y="241"/>
                    </a:lnTo>
                    <a:lnTo>
                      <a:pt x="743" y="244"/>
                    </a:lnTo>
                    <a:lnTo>
                      <a:pt x="743" y="246"/>
                    </a:lnTo>
                    <a:lnTo>
                      <a:pt x="743" y="246"/>
                    </a:lnTo>
                    <a:lnTo>
                      <a:pt x="745" y="246"/>
                    </a:lnTo>
                    <a:lnTo>
                      <a:pt x="745" y="246"/>
                    </a:lnTo>
                    <a:lnTo>
                      <a:pt x="745" y="249"/>
                    </a:lnTo>
                    <a:lnTo>
                      <a:pt x="745" y="249"/>
                    </a:lnTo>
                    <a:lnTo>
                      <a:pt x="745" y="249"/>
                    </a:lnTo>
                    <a:lnTo>
                      <a:pt x="745" y="249"/>
                    </a:lnTo>
                    <a:lnTo>
                      <a:pt x="747" y="251"/>
                    </a:lnTo>
                    <a:lnTo>
                      <a:pt x="747" y="251"/>
                    </a:lnTo>
                    <a:lnTo>
                      <a:pt x="750" y="251"/>
                    </a:lnTo>
                    <a:lnTo>
                      <a:pt x="750" y="251"/>
                    </a:lnTo>
                    <a:lnTo>
                      <a:pt x="750" y="251"/>
                    </a:lnTo>
                    <a:lnTo>
                      <a:pt x="752" y="251"/>
                    </a:lnTo>
                    <a:lnTo>
                      <a:pt x="752" y="253"/>
                    </a:lnTo>
                    <a:lnTo>
                      <a:pt x="752" y="258"/>
                    </a:lnTo>
                    <a:lnTo>
                      <a:pt x="752" y="258"/>
                    </a:lnTo>
                    <a:lnTo>
                      <a:pt x="752" y="260"/>
                    </a:lnTo>
                    <a:lnTo>
                      <a:pt x="757" y="260"/>
                    </a:lnTo>
                    <a:lnTo>
                      <a:pt x="757" y="263"/>
                    </a:lnTo>
                    <a:lnTo>
                      <a:pt x="757" y="263"/>
                    </a:lnTo>
                    <a:lnTo>
                      <a:pt x="759" y="265"/>
                    </a:lnTo>
                    <a:lnTo>
                      <a:pt x="759" y="267"/>
                    </a:lnTo>
                    <a:lnTo>
                      <a:pt x="759" y="270"/>
                    </a:lnTo>
                    <a:lnTo>
                      <a:pt x="759" y="270"/>
                    </a:lnTo>
                    <a:lnTo>
                      <a:pt x="764" y="275"/>
                    </a:lnTo>
                    <a:lnTo>
                      <a:pt x="762" y="277"/>
                    </a:lnTo>
                    <a:lnTo>
                      <a:pt x="759" y="277"/>
                    </a:lnTo>
                    <a:lnTo>
                      <a:pt x="759" y="279"/>
                    </a:lnTo>
                    <a:lnTo>
                      <a:pt x="755" y="282"/>
                    </a:lnTo>
                    <a:lnTo>
                      <a:pt x="755" y="282"/>
                    </a:lnTo>
                    <a:lnTo>
                      <a:pt x="750" y="284"/>
                    </a:lnTo>
                    <a:lnTo>
                      <a:pt x="747" y="286"/>
                    </a:lnTo>
                    <a:lnTo>
                      <a:pt x="747" y="289"/>
                    </a:lnTo>
                    <a:lnTo>
                      <a:pt x="743" y="291"/>
                    </a:lnTo>
                    <a:lnTo>
                      <a:pt x="740" y="291"/>
                    </a:lnTo>
                    <a:lnTo>
                      <a:pt x="738" y="291"/>
                    </a:lnTo>
                    <a:lnTo>
                      <a:pt x="736" y="291"/>
                    </a:lnTo>
                    <a:lnTo>
                      <a:pt x="731" y="293"/>
                    </a:lnTo>
                    <a:lnTo>
                      <a:pt x="726" y="296"/>
                    </a:lnTo>
                    <a:lnTo>
                      <a:pt x="719" y="303"/>
                    </a:lnTo>
                    <a:lnTo>
                      <a:pt x="710" y="305"/>
                    </a:lnTo>
                    <a:lnTo>
                      <a:pt x="710" y="305"/>
                    </a:lnTo>
                    <a:lnTo>
                      <a:pt x="710" y="305"/>
                    </a:lnTo>
                    <a:lnTo>
                      <a:pt x="707" y="305"/>
                    </a:lnTo>
                    <a:lnTo>
                      <a:pt x="707" y="308"/>
                    </a:lnTo>
                    <a:lnTo>
                      <a:pt x="707" y="310"/>
                    </a:lnTo>
                    <a:lnTo>
                      <a:pt x="710" y="315"/>
                    </a:lnTo>
                    <a:lnTo>
                      <a:pt x="712" y="315"/>
                    </a:lnTo>
                    <a:lnTo>
                      <a:pt x="714" y="315"/>
                    </a:lnTo>
                    <a:lnTo>
                      <a:pt x="714" y="315"/>
                    </a:lnTo>
                    <a:lnTo>
                      <a:pt x="714" y="315"/>
                    </a:lnTo>
                    <a:lnTo>
                      <a:pt x="717" y="312"/>
                    </a:lnTo>
                    <a:lnTo>
                      <a:pt x="717" y="315"/>
                    </a:lnTo>
                    <a:lnTo>
                      <a:pt x="724" y="317"/>
                    </a:lnTo>
                    <a:lnTo>
                      <a:pt x="733" y="320"/>
                    </a:lnTo>
                    <a:lnTo>
                      <a:pt x="733" y="322"/>
                    </a:lnTo>
                    <a:lnTo>
                      <a:pt x="733" y="322"/>
                    </a:lnTo>
                    <a:lnTo>
                      <a:pt x="733" y="322"/>
                    </a:lnTo>
                    <a:lnTo>
                      <a:pt x="731" y="324"/>
                    </a:lnTo>
                    <a:lnTo>
                      <a:pt x="731" y="324"/>
                    </a:lnTo>
                    <a:lnTo>
                      <a:pt x="731" y="327"/>
                    </a:lnTo>
                    <a:lnTo>
                      <a:pt x="731" y="327"/>
                    </a:lnTo>
                    <a:lnTo>
                      <a:pt x="731" y="327"/>
                    </a:lnTo>
                    <a:lnTo>
                      <a:pt x="729" y="329"/>
                    </a:lnTo>
                    <a:lnTo>
                      <a:pt x="726" y="329"/>
                    </a:lnTo>
                    <a:lnTo>
                      <a:pt x="726" y="331"/>
                    </a:lnTo>
                    <a:lnTo>
                      <a:pt x="729" y="331"/>
                    </a:lnTo>
                    <a:lnTo>
                      <a:pt x="733" y="334"/>
                    </a:lnTo>
                    <a:lnTo>
                      <a:pt x="736" y="334"/>
                    </a:lnTo>
                    <a:lnTo>
                      <a:pt x="736" y="334"/>
                    </a:lnTo>
                    <a:lnTo>
                      <a:pt x="736" y="336"/>
                    </a:lnTo>
                    <a:lnTo>
                      <a:pt x="736" y="336"/>
                    </a:lnTo>
                    <a:lnTo>
                      <a:pt x="736" y="336"/>
                    </a:lnTo>
                    <a:lnTo>
                      <a:pt x="757" y="336"/>
                    </a:lnTo>
                    <a:lnTo>
                      <a:pt x="757" y="336"/>
                    </a:lnTo>
                    <a:lnTo>
                      <a:pt x="757" y="338"/>
                    </a:lnTo>
                    <a:lnTo>
                      <a:pt x="757" y="341"/>
                    </a:lnTo>
                    <a:lnTo>
                      <a:pt x="757" y="341"/>
                    </a:lnTo>
                    <a:lnTo>
                      <a:pt x="757" y="341"/>
                    </a:lnTo>
                    <a:lnTo>
                      <a:pt x="759" y="343"/>
                    </a:lnTo>
                    <a:lnTo>
                      <a:pt x="759" y="346"/>
                    </a:lnTo>
                    <a:lnTo>
                      <a:pt x="762" y="346"/>
                    </a:lnTo>
                    <a:lnTo>
                      <a:pt x="762" y="346"/>
                    </a:lnTo>
                    <a:lnTo>
                      <a:pt x="762" y="346"/>
                    </a:lnTo>
                    <a:lnTo>
                      <a:pt x="762" y="346"/>
                    </a:lnTo>
                    <a:lnTo>
                      <a:pt x="762" y="348"/>
                    </a:lnTo>
                    <a:lnTo>
                      <a:pt x="762" y="348"/>
                    </a:lnTo>
                    <a:lnTo>
                      <a:pt x="764" y="348"/>
                    </a:lnTo>
                    <a:lnTo>
                      <a:pt x="764" y="348"/>
                    </a:lnTo>
                    <a:lnTo>
                      <a:pt x="766" y="348"/>
                    </a:lnTo>
                    <a:lnTo>
                      <a:pt x="766" y="348"/>
                    </a:lnTo>
                    <a:lnTo>
                      <a:pt x="769" y="348"/>
                    </a:lnTo>
                    <a:lnTo>
                      <a:pt x="769" y="348"/>
                    </a:lnTo>
                    <a:lnTo>
                      <a:pt x="774" y="348"/>
                    </a:lnTo>
                    <a:lnTo>
                      <a:pt x="774" y="348"/>
                    </a:lnTo>
                    <a:lnTo>
                      <a:pt x="776" y="350"/>
                    </a:lnTo>
                    <a:lnTo>
                      <a:pt x="776" y="350"/>
                    </a:lnTo>
                    <a:lnTo>
                      <a:pt x="778" y="350"/>
                    </a:lnTo>
                    <a:lnTo>
                      <a:pt x="778" y="350"/>
                    </a:lnTo>
                    <a:lnTo>
                      <a:pt x="781" y="348"/>
                    </a:lnTo>
                    <a:lnTo>
                      <a:pt x="781" y="350"/>
                    </a:lnTo>
                    <a:lnTo>
                      <a:pt x="783" y="350"/>
                    </a:lnTo>
                    <a:lnTo>
                      <a:pt x="785" y="353"/>
                    </a:lnTo>
                    <a:lnTo>
                      <a:pt x="785" y="353"/>
                    </a:lnTo>
                    <a:lnTo>
                      <a:pt x="788" y="355"/>
                    </a:lnTo>
                    <a:lnTo>
                      <a:pt x="790" y="360"/>
                    </a:lnTo>
                    <a:lnTo>
                      <a:pt x="790" y="362"/>
                    </a:lnTo>
                    <a:lnTo>
                      <a:pt x="792" y="364"/>
                    </a:lnTo>
                    <a:lnTo>
                      <a:pt x="795" y="364"/>
                    </a:lnTo>
                    <a:lnTo>
                      <a:pt x="795" y="367"/>
                    </a:lnTo>
                    <a:lnTo>
                      <a:pt x="792" y="367"/>
                    </a:lnTo>
                    <a:lnTo>
                      <a:pt x="790" y="367"/>
                    </a:lnTo>
                    <a:lnTo>
                      <a:pt x="790" y="369"/>
                    </a:lnTo>
                    <a:lnTo>
                      <a:pt x="788" y="374"/>
                    </a:lnTo>
                    <a:lnTo>
                      <a:pt x="785" y="388"/>
                    </a:lnTo>
                    <a:lnTo>
                      <a:pt x="785" y="391"/>
                    </a:lnTo>
                    <a:lnTo>
                      <a:pt x="783" y="398"/>
                    </a:lnTo>
                    <a:lnTo>
                      <a:pt x="783" y="402"/>
                    </a:lnTo>
                    <a:lnTo>
                      <a:pt x="783" y="405"/>
                    </a:lnTo>
                    <a:lnTo>
                      <a:pt x="781" y="405"/>
                    </a:lnTo>
                    <a:lnTo>
                      <a:pt x="766" y="409"/>
                    </a:lnTo>
                    <a:lnTo>
                      <a:pt x="752" y="414"/>
                    </a:lnTo>
                    <a:lnTo>
                      <a:pt x="745" y="417"/>
                    </a:lnTo>
                    <a:lnTo>
                      <a:pt x="724" y="414"/>
                    </a:lnTo>
                    <a:lnTo>
                      <a:pt x="721" y="412"/>
                    </a:lnTo>
                    <a:lnTo>
                      <a:pt x="719" y="409"/>
                    </a:lnTo>
                    <a:lnTo>
                      <a:pt x="717" y="409"/>
                    </a:lnTo>
                    <a:lnTo>
                      <a:pt x="717" y="407"/>
                    </a:lnTo>
                    <a:lnTo>
                      <a:pt x="717" y="402"/>
                    </a:lnTo>
                    <a:lnTo>
                      <a:pt x="717" y="400"/>
                    </a:lnTo>
                    <a:lnTo>
                      <a:pt x="712" y="400"/>
                    </a:lnTo>
                    <a:lnTo>
                      <a:pt x="710" y="400"/>
                    </a:lnTo>
                    <a:lnTo>
                      <a:pt x="707" y="400"/>
                    </a:lnTo>
                    <a:lnTo>
                      <a:pt x="707" y="400"/>
                    </a:lnTo>
                    <a:lnTo>
                      <a:pt x="707" y="402"/>
                    </a:lnTo>
                    <a:lnTo>
                      <a:pt x="705" y="407"/>
                    </a:lnTo>
                    <a:lnTo>
                      <a:pt x="705" y="409"/>
                    </a:lnTo>
                    <a:lnTo>
                      <a:pt x="705" y="409"/>
                    </a:lnTo>
                    <a:lnTo>
                      <a:pt x="705" y="412"/>
                    </a:lnTo>
                    <a:lnTo>
                      <a:pt x="705" y="414"/>
                    </a:lnTo>
                    <a:lnTo>
                      <a:pt x="703" y="417"/>
                    </a:lnTo>
                    <a:lnTo>
                      <a:pt x="703" y="417"/>
                    </a:lnTo>
                    <a:lnTo>
                      <a:pt x="700" y="419"/>
                    </a:lnTo>
                    <a:lnTo>
                      <a:pt x="700" y="424"/>
                    </a:lnTo>
                    <a:lnTo>
                      <a:pt x="698" y="426"/>
                    </a:lnTo>
                    <a:lnTo>
                      <a:pt x="695" y="426"/>
                    </a:lnTo>
                    <a:lnTo>
                      <a:pt x="691" y="426"/>
                    </a:lnTo>
                    <a:lnTo>
                      <a:pt x="688" y="426"/>
                    </a:lnTo>
                    <a:lnTo>
                      <a:pt x="686" y="428"/>
                    </a:lnTo>
                    <a:lnTo>
                      <a:pt x="686" y="431"/>
                    </a:lnTo>
                    <a:lnTo>
                      <a:pt x="684" y="431"/>
                    </a:lnTo>
                    <a:lnTo>
                      <a:pt x="681" y="428"/>
                    </a:lnTo>
                    <a:lnTo>
                      <a:pt x="679" y="426"/>
                    </a:lnTo>
                    <a:lnTo>
                      <a:pt x="679" y="426"/>
                    </a:lnTo>
                    <a:lnTo>
                      <a:pt x="681" y="424"/>
                    </a:lnTo>
                    <a:lnTo>
                      <a:pt x="684" y="426"/>
                    </a:lnTo>
                    <a:lnTo>
                      <a:pt x="686" y="424"/>
                    </a:lnTo>
                    <a:lnTo>
                      <a:pt x="686" y="421"/>
                    </a:lnTo>
                    <a:lnTo>
                      <a:pt x="686" y="421"/>
                    </a:lnTo>
                    <a:lnTo>
                      <a:pt x="681" y="421"/>
                    </a:lnTo>
                    <a:lnTo>
                      <a:pt x="681" y="419"/>
                    </a:lnTo>
                    <a:lnTo>
                      <a:pt x="679" y="419"/>
                    </a:lnTo>
                    <a:lnTo>
                      <a:pt x="677" y="419"/>
                    </a:lnTo>
                    <a:lnTo>
                      <a:pt x="672" y="419"/>
                    </a:lnTo>
                    <a:lnTo>
                      <a:pt x="672" y="419"/>
                    </a:lnTo>
                    <a:lnTo>
                      <a:pt x="669" y="419"/>
                    </a:lnTo>
                    <a:lnTo>
                      <a:pt x="669" y="419"/>
                    </a:lnTo>
                    <a:lnTo>
                      <a:pt x="669" y="417"/>
                    </a:lnTo>
                    <a:lnTo>
                      <a:pt x="667" y="417"/>
                    </a:lnTo>
                    <a:lnTo>
                      <a:pt x="667" y="414"/>
                    </a:lnTo>
                    <a:lnTo>
                      <a:pt x="653" y="414"/>
                    </a:lnTo>
                    <a:lnTo>
                      <a:pt x="651" y="414"/>
                    </a:lnTo>
                    <a:lnTo>
                      <a:pt x="646" y="409"/>
                    </a:lnTo>
                    <a:lnTo>
                      <a:pt x="646" y="409"/>
                    </a:lnTo>
                    <a:lnTo>
                      <a:pt x="646" y="407"/>
                    </a:lnTo>
                    <a:lnTo>
                      <a:pt x="643" y="405"/>
                    </a:lnTo>
                    <a:lnTo>
                      <a:pt x="643" y="405"/>
                    </a:lnTo>
                    <a:lnTo>
                      <a:pt x="641" y="405"/>
                    </a:lnTo>
                    <a:lnTo>
                      <a:pt x="641" y="405"/>
                    </a:lnTo>
                    <a:lnTo>
                      <a:pt x="639" y="405"/>
                    </a:lnTo>
                    <a:lnTo>
                      <a:pt x="639" y="405"/>
                    </a:lnTo>
                    <a:lnTo>
                      <a:pt x="639" y="402"/>
                    </a:lnTo>
                    <a:lnTo>
                      <a:pt x="639" y="400"/>
                    </a:lnTo>
                    <a:lnTo>
                      <a:pt x="639" y="398"/>
                    </a:lnTo>
                    <a:lnTo>
                      <a:pt x="634" y="400"/>
                    </a:lnTo>
                    <a:lnTo>
                      <a:pt x="634" y="398"/>
                    </a:lnTo>
                    <a:lnTo>
                      <a:pt x="634" y="398"/>
                    </a:lnTo>
                    <a:lnTo>
                      <a:pt x="634" y="395"/>
                    </a:lnTo>
                    <a:lnTo>
                      <a:pt x="632" y="395"/>
                    </a:lnTo>
                    <a:lnTo>
                      <a:pt x="634" y="393"/>
                    </a:lnTo>
                    <a:lnTo>
                      <a:pt x="634" y="393"/>
                    </a:lnTo>
                    <a:lnTo>
                      <a:pt x="634" y="393"/>
                    </a:lnTo>
                    <a:lnTo>
                      <a:pt x="636" y="391"/>
                    </a:lnTo>
                    <a:lnTo>
                      <a:pt x="636" y="388"/>
                    </a:lnTo>
                    <a:lnTo>
                      <a:pt x="634" y="386"/>
                    </a:lnTo>
                    <a:lnTo>
                      <a:pt x="634" y="383"/>
                    </a:lnTo>
                    <a:lnTo>
                      <a:pt x="632" y="383"/>
                    </a:lnTo>
                    <a:lnTo>
                      <a:pt x="625" y="381"/>
                    </a:lnTo>
                    <a:lnTo>
                      <a:pt x="625" y="381"/>
                    </a:lnTo>
                    <a:lnTo>
                      <a:pt x="625" y="381"/>
                    </a:lnTo>
                    <a:lnTo>
                      <a:pt x="625" y="379"/>
                    </a:lnTo>
                    <a:lnTo>
                      <a:pt x="622" y="379"/>
                    </a:lnTo>
                    <a:lnTo>
                      <a:pt x="622" y="376"/>
                    </a:lnTo>
                    <a:lnTo>
                      <a:pt x="620" y="376"/>
                    </a:lnTo>
                    <a:lnTo>
                      <a:pt x="620" y="374"/>
                    </a:lnTo>
                    <a:lnTo>
                      <a:pt x="617" y="376"/>
                    </a:lnTo>
                    <a:lnTo>
                      <a:pt x="617" y="376"/>
                    </a:lnTo>
                    <a:lnTo>
                      <a:pt x="615" y="376"/>
                    </a:lnTo>
                    <a:lnTo>
                      <a:pt x="615" y="379"/>
                    </a:lnTo>
                    <a:lnTo>
                      <a:pt x="615" y="381"/>
                    </a:lnTo>
                    <a:lnTo>
                      <a:pt x="615" y="381"/>
                    </a:lnTo>
                    <a:lnTo>
                      <a:pt x="613" y="383"/>
                    </a:lnTo>
                    <a:lnTo>
                      <a:pt x="610" y="383"/>
                    </a:lnTo>
                    <a:lnTo>
                      <a:pt x="610" y="381"/>
                    </a:lnTo>
                    <a:lnTo>
                      <a:pt x="608" y="381"/>
                    </a:lnTo>
                    <a:lnTo>
                      <a:pt x="608" y="381"/>
                    </a:lnTo>
                    <a:lnTo>
                      <a:pt x="608" y="381"/>
                    </a:lnTo>
                    <a:lnTo>
                      <a:pt x="608" y="379"/>
                    </a:lnTo>
                    <a:lnTo>
                      <a:pt x="608" y="379"/>
                    </a:lnTo>
                    <a:lnTo>
                      <a:pt x="608" y="379"/>
                    </a:lnTo>
                    <a:lnTo>
                      <a:pt x="603" y="381"/>
                    </a:lnTo>
                    <a:lnTo>
                      <a:pt x="603" y="381"/>
                    </a:lnTo>
                    <a:lnTo>
                      <a:pt x="601" y="381"/>
                    </a:lnTo>
                    <a:lnTo>
                      <a:pt x="601" y="381"/>
                    </a:lnTo>
                    <a:lnTo>
                      <a:pt x="601" y="379"/>
                    </a:lnTo>
                    <a:lnTo>
                      <a:pt x="601" y="379"/>
                    </a:lnTo>
                    <a:lnTo>
                      <a:pt x="598" y="379"/>
                    </a:lnTo>
                    <a:lnTo>
                      <a:pt x="596" y="379"/>
                    </a:lnTo>
                    <a:lnTo>
                      <a:pt x="596" y="379"/>
                    </a:lnTo>
                    <a:lnTo>
                      <a:pt x="594" y="376"/>
                    </a:lnTo>
                    <a:lnTo>
                      <a:pt x="591" y="376"/>
                    </a:lnTo>
                    <a:lnTo>
                      <a:pt x="591" y="379"/>
                    </a:lnTo>
                    <a:lnTo>
                      <a:pt x="589" y="381"/>
                    </a:lnTo>
                    <a:lnTo>
                      <a:pt x="589" y="383"/>
                    </a:lnTo>
                    <a:lnTo>
                      <a:pt x="591" y="391"/>
                    </a:lnTo>
                    <a:lnTo>
                      <a:pt x="591" y="393"/>
                    </a:lnTo>
                    <a:lnTo>
                      <a:pt x="589" y="395"/>
                    </a:lnTo>
                    <a:lnTo>
                      <a:pt x="587" y="395"/>
                    </a:lnTo>
                    <a:lnTo>
                      <a:pt x="582" y="395"/>
                    </a:lnTo>
                    <a:lnTo>
                      <a:pt x="582" y="395"/>
                    </a:lnTo>
                    <a:lnTo>
                      <a:pt x="580" y="395"/>
                    </a:lnTo>
                    <a:lnTo>
                      <a:pt x="580" y="395"/>
                    </a:lnTo>
                    <a:lnTo>
                      <a:pt x="577" y="398"/>
                    </a:lnTo>
                    <a:lnTo>
                      <a:pt x="577" y="398"/>
                    </a:lnTo>
                    <a:lnTo>
                      <a:pt x="577" y="400"/>
                    </a:lnTo>
                    <a:lnTo>
                      <a:pt x="575" y="400"/>
                    </a:lnTo>
                    <a:lnTo>
                      <a:pt x="572" y="400"/>
                    </a:lnTo>
                    <a:lnTo>
                      <a:pt x="570" y="398"/>
                    </a:lnTo>
                    <a:lnTo>
                      <a:pt x="570" y="395"/>
                    </a:lnTo>
                    <a:lnTo>
                      <a:pt x="568" y="395"/>
                    </a:lnTo>
                    <a:lnTo>
                      <a:pt x="568" y="393"/>
                    </a:lnTo>
                    <a:lnTo>
                      <a:pt x="568" y="391"/>
                    </a:lnTo>
                    <a:lnTo>
                      <a:pt x="568" y="388"/>
                    </a:lnTo>
                    <a:lnTo>
                      <a:pt x="565" y="388"/>
                    </a:lnTo>
                    <a:lnTo>
                      <a:pt x="565" y="386"/>
                    </a:lnTo>
                    <a:lnTo>
                      <a:pt x="563" y="386"/>
                    </a:lnTo>
                    <a:lnTo>
                      <a:pt x="563" y="386"/>
                    </a:lnTo>
                    <a:lnTo>
                      <a:pt x="563" y="386"/>
                    </a:lnTo>
                    <a:lnTo>
                      <a:pt x="561" y="383"/>
                    </a:lnTo>
                    <a:lnTo>
                      <a:pt x="561" y="381"/>
                    </a:lnTo>
                    <a:lnTo>
                      <a:pt x="561" y="379"/>
                    </a:lnTo>
                    <a:lnTo>
                      <a:pt x="561" y="379"/>
                    </a:lnTo>
                    <a:lnTo>
                      <a:pt x="558" y="379"/>
                    </a:lnTo>
                    <a:lnTo>
                      <a:pt x="556" y="381"/>
                    </a:lnTo>
                    <a:lnTo>
                      <a:pt x="554" y="381"/>
                    </a:lnTo>
                    <a:lnTo>
                      <a:pt x="549" y="381"/>
                    </a:lnTo>
                    <a:lnTo>
                      <a:pt x="546" y="381"/>
                    </a:lnTo>
                    <a:lnTo>
                      <a:pt x="546" y="383"/>
                    </a:lnTo>
                    <a:lnTo>
                      <a:pt x="544" y="383"/>
                    </a:lnTo>
                    <a:lnTo>
                      <a:pt x="544" y="383"/>
                    </a:lnTo>
                    <a:lnTo>
                      <a:pt x="542" y="383"/>
                    </a:lnTo>
                    <a:lnTo>
                      <a:pt x="539" y="381"/>
                    </a:lnTo>
                    <a:lnTo>
                      <a:pt x="539" y="381"/>
                    </a:lnTo>
                    <a:lnTo>
                      <a:pt x="537" y="381"/>
                    </a:lnTo>
                    <a:lnTo>
                      <a:pt x="537" y="381"/>
                    </a:lnTo>
                    <a:lnTo>
                      <a:pt x="535" y="381"/>
                    </a:lnTo>
                    <a:lnTo>
                      <a:pt x="535" y="383"/>
                    </a:lnTo>
                    <a:lnTo>
                      <a:pt x="535" y="386"/>
                    </a:lnTo>
                    <a:lnTo>
                      <a:pt x="537" y="388"/>
                    </a:lnTo>
                    <a:lnTo>
                      <a:pt x="537" y="388"/>
                    </a:lnTo>
                    <a:lnTo>
                      <a:pt x="537" y="391"/>
                    </a:lnTo>
                    <a:lnTo>
                      <a:pt x="535" y="391"/>
                    </a:lnTo>
                    <a:lnTo>
                      <a:pt x="532" y="388"/>
                    </a:lnTo>
                    <a:lnTo>
                      <a:pt x="530" y="388"/>
                    </a:lnTo>
                    <a:lnTo>
                      <a:pt x="525" y="381"/>
                    </a:lnTo>
                    <a:lnTo>
                      <a:pt x="525" y="381"/>
                    </a:lnTo>
                    <a:lnTo>
                      <a:pt x="523" y="383"/>
                    </a:lnTo>
                    <a:lnTo>
                      <a:pt x="523" y="383"/>
                    </a:lnTo>
                    <a:lnTo>
                      <a:pt x="520" y="386"/>
                    </a:lnTo>
                    <a:lnTo>
                      <a:pt x="520" y="386"/>
                    </a:lnTo>
                    <a:lnTo>
                      <a:pt x="523" y="388"/>
                    </a:lnTo>
                    <a:lnTo>
                      <a:pt x="523" y="391"/>
                    </a:lnTo>
                    <a:lnTo>
                      <a:pt x="520" y="391"/>
                    </a:lnTo>
                    <a:lnTo>
                      <a:pt x="518" y="391"/>
                    </a:lnTo>
                    <a:lnTo>
                      <a:pt x="518" y="393"/>
                    </a:lnTo>
                    <a:lnTo>
                      <a:pt x="518" y="395"/>
                    </a:lnTo>
                    <a:lnTo>
                      <a:pt x="518" y="395"/>
                    </a:lnTo>
                    <a:lnTo>
                      <a:pt x="516" y="398"/>
                    </a:lnTo>
                    <a:lnTo>
                      <a:pt x="513" y="398"/>
                    </a:lnTo>
                    <a:lnTo>
                      <a:pt x="513" y="398"/>
                    </a:lnTo>
                    <a:lnTo>
                      <a:pt x="509" y="395"/>
                    </a:lnTo>
                    <a:lnTo>
                      <a:pt x="509" y="395"/>
                    </a:lnTo>
                    <a:lnTo>
                      <a:pt x="506" y="395"/>
                    </a:lnTo>
                    <a:lnTo>
                      <a:pt x="506" y="398"/>
                    </a:lnTo>
                    <a:lnTo>
                      <a:pt x="504" y="409"/>
                    </a:lnTo>
                    <a:lnTo>
                      <a:pt x="504" y="409"/>
                    </a:lnTo>
                    <a:lnTo>
                      <a:pt x="497" y="417"/>
                    </a:lnTo>
                    <a:lnTo>
                      <a:pt x="487" y="421"/>
                    </a:lnTo>
                    <a:lnTo>
                      <a:pt x="483" y="426"/>
                    </a:lnTo>
                    <a:lnTo>
                      <a:pt x="483" y="426"/>
                    </a:lnTo>
                    <a:lnTo>
                      <a:pt x="480" y="424"/>
                    </a:lnTo>
                    <a:lnTo>
                      <a:pt x="478" y="421"/>
                    </a:lnTo>
                    <a:lnTo>
                      <a:pt x="478" y="421"/>
                    </a:lnTo>
                    <a:lnTo>
                      <a:pt x="475" y="421"/>
                    </a:lnTo>
                    <a:lnTo>
                      <a:pt x="473" y="419"/>
                    </a:lnTo>
                    <a:lnTo>
                      <a:pt x="473" y="419"/>
                    </a:lnTo>
                    <a:lnTo>
                      <a:pt x="473" y="417"/>
                    </a:lnTo>
                    <a:lnTo>
                      <a:pt x="471" y="417"/>
                    </a:lnTo>
                    <a:lnTo>
                      <a:pt x="471" y="417"/>
                    </a:lnTo>
                    <a:lnTo>
                      <a:pt x="468" y="417"/>
                    </a:lnTo>
                    <a:lnTo>
                      <a:pt x="466" y="417"/>
                    </a:lnTo>
                    <a:lnTo>
                      <a:pt x="466" y="417"/>
                    </a:lnTo>
                    <a:lnTo>
                      <a:pt x="464" y="417"/>
                    </a:lnTo>
                    <a:lnTo>
                      <a:pt x="464" y="414"/>
                    </a:lnTo>
                    <a:lnTo>
                      <a:pt x="452" y="405"/>
                    </a:lnTo>
                    <a:lnTo>
                      <a:pt x="449" y="402"/>
                    </a:lnTo>
                    <a:lnTo>
                      <a:pt x="449" y="400"/>
                    </a:lnTo>
                    <a:lnTo>
                      <a:pt x="449" y="398"/>
                    </a:lnTo>
                    <a:lnTo>
                      <a:pt x="442" y="395"/>
                    </a:lnTo>
                    <a:lnTo>
                      <a:pt x="440" y="393"/>
                    </a:lnTo>
                    <a:lnTo>
                      <a:pt x="438" y="391"/>
                    </a:lnTo>
                    <a:lnTo>
                      <a:pt x="438" y="391"/>
                    </a:lnTo>
                    <a:lnTo>
                      <a:pt x="433" y="388"/>
                    </a:lnTo>
                    <a:lnTo>
                      <a:pt x="431" y="386"/>
                    </a:lnTo>
                    <a:lnTo>
                      <a:pt x="431" y="386"/>
                    </a:lnTo>
                    <a:lnTo>
                      <a:pt x="428" y="386"/>
                    </a:lnTo>
                    <a:lnTo>
                      <a:pt x="428" y="386"/>
                    </a:lnTo>
                    <a:lnTo>
                      <a:pt x="423" y="386"/>
                    </a:lnTo>
                    <a:lnTo>
                      <a:pt x="423" y="388"/>
                    </a:lnTo>
                    <a:lnTo>
                      <a:pt x="421" y="388"/>
                    </a:lnTo>
                    <a:lnTo>
                      <a:pt x="423" y="391"/>
                    </a:lnTo>
                    <a:lnTo>
                      <a:pt x="423" y="393"/>
                    </a:lnTo>
                    <a:lnTo>
                      <a:pt x="421" y="393"/>
                    </a:lnTo>
                    <a:lnTo>
                      <a:pt x="421" y="393"/>
                    </a:lnTo>
                    <a:lnTo>
                      <a:pt x="421" y="395"/>
                    </a:lnTo>
                    <a:lnTo>
                      <a:pt x="426" y="395"/>
                    </a:lnTo>
                    <a:lnTo>
                      <a:pt x="428" y="398"/>
                    </a:lnTo>
                    <a:lnTo>
                      <a:pt x="428" y="400"/>
                    </a:lnTo>
                    <a:lnTo>
                      <a:pt x="428" y="400"/>
                    </a:lnTo>
                    <a:lnTo>
                      <a:pt x="428" y="402"/>
                    </a:lnTo>
                    <a:lnTo>
                      <a:pt x="428" y="402"/>
                    </a:lnTo>
                    <a:lnTo>
                      <a:pt x="428" y="405"/>
                    </a:lnTo>
                    <a:lnTo>
                      <a:pt x="428" y="405"/>
                    </a:lnTo>
                    <a:lnTo>
                      <a:pt x="428" y="405"/>
                    </a:lnTo>
                    <a:lnTo>
                      <a:pt x="428" y="407"/>
                    </a:lnTo>
                    <a:lnTo>
                      <a:pt x="428" y="409"/>
                    </a:lnTo>
                    <a:lnTo>
                      <a:pt x="428" y="412"/>
                    </a:lnTo>
                    <a:lnTo>
                      <a:pt x="431" y="417"/>
                    </a:lnTo>
                    <a:lnTo>
                      <a:pt x="431" y="421"/>
                    </a:lnTo>
                    <a:lnTo>
                      <a:pt x="428" y="424"/>
                    </a:lnTo>
                    <a:lnTo>
                      <a:pt x="426" y="426"/>
                    </a:lnTo>
                    <a:lnTo>
                      <a:pt x="423" y="426"/>
                    </a:lnTo>
                    <a:lnTo>
                      <a:pt x="423" y="426"/>
                    </a:lnTo>
                    <a:lnTo>
                      <a:pt x="421" y="426"/>
                    </a:lnTo>
                    <a:lnTo>
                      <a:pt x="419" y="426"/>
                    </a:lnTo>
                    <a:lnTo>
                      <a:pt x="419" y="426"/>
                    </a:lnTo>
                    <a:lnTo>
                      <a:pt x="416" y="424"/>
                    </a:lnTo>
                    <a:lnTo>
                      <a:pt x="416" y="421"/>
                    </a:lnTo>
                    <a:lnTo>
                      <a:pt x="414" y="421"/>
                    </a:lnTo>
                    <a:lnTo>
                      <a:pt x="414" y="419"/>
                    </a:lnTo>
                    <a:lnTo>
                      <a:pt x="414" y="417"/>
                    </a:lnTo>
                    <a:lnTo>
                      <a:pt x="416" y="414"/>
                    </a:lnTo>
                    <a:lnTo>
                      <a:pt x="416" y="412"/>
                    </a:lnTo>
                    <a:lnTo>
                      <a:pt x="416" y="407"/>
                    </a:lnTo>
                    <a:lnTo>
                      <a:pt x="416" y="407"/>
                    </a:lnTo>
                    <a:lnTo>
                      <a:pt x="419" y="402"/>
                    </a:lnTo>
                    <a:lnTo>
                      <a:pt x="421" y="402"/>
                    </a:lnTo>
                    <a:lnTo>
                      <a:pt x="421" y="400"/>
                    </a:lnTo>
                    <a:lnTo>
                      <a:pt x="421" y="400"/>
                    </a:lnTo>
                    <a:lnTo>
                      <a:pt x="419" y="400"/>
                    </a:lnTo>
                    <a:lnTo>
                      <a:pt x="419" y="400"/>
                    </a:lnTo>
                    <a:lnTo>
                      <a:pt x="416" y="398"/>
                    </a:lnTo>
                    <a:lnTo>
                      <a:pt x="416" y="398"/>
                    </a:lnTo>
                    <a:lnTo>
                      <a:pt x="416" y="398"/>
                    </a:lnTo>
                    <a:lnTo>
                      <a:pt x="414" y="398"/>
                    </a:lnTo>
                    <a:lnTo>
                      <a:pt x="409" y="395"/>
                    </a:lnTo>
                    <a:lnTo>
                      <a:pt x="409" y="395"/>
                    </a:lnTo>
                    <a:lnTo>
                      <a:pt x="409" y="395"/>
                    </a:lnTo>
                    <a:lnTo>
                      <a:pt x="407" y="393"/>
                    </a:lnTo>
                    <a:lnTo>
                      <a:pt x="407" y="393"/>
                    </a:lnTo>
                    <a:lnTo>
                      <a:pt x="405" y="391"/>
                    </a:lnTo>
                    <a:lnTo>
                      <a:pt x="405" y="391"/>
                    </a:lnTo>
                    <a:lnTo>
                      <a:pt x="402" y="388"/>
                    </a:lnTo>
                    <a:lnTo>
                      <a:pt x="402" y="386"/>
                    </a:lnTo>
                    <a:lnTo>
                      <a:pt x="402" y="386"/>
                    </a:lnTo>
                    <a:lnTo>
                      <a:pt x="402" y="386"/>
                    </a:lnTo>
                    <a:lnTo>
                      <a:pt x="402" y="383"/>
                    </a:lnTo>
                    <a:lnTo>
                      <a:pt x="400" y="381"/>
                    </a:lnTo>
                    <a:lnTo>
                      <a:pt x="400" y="379"/>
                    </a:lnTo>
                    <a:lnTo>
                      <a:pt x="400" y="379"/>
                    </a:lnTo>
                    <a:lnTo>
                      <a:pt x="397" y="379"/>
                    </a:lnTo>
                    <a:lnTo>
                      <a:pt x="395" y="379"/>
                    </a:lnTo>
                    <a:lnTo>
                      <a:pt x="395" y="374"/>
                    </a:lnTo>
                    <a:lnTo>
                      <a:pt x="393" y="374"/>
                    </a:lnTo>
                    <a:lnTo>
                      <a:pt x="390" y="372"/>
                    </a:lnTo>
                    <a:lnTo>
                      <a:pt x="390" y="372"/>
                    </a:lnTo>
                    <a:lnTo>
                      <a:pt x="388" y="372"/>
                    </a:lnTo>
                    <a:lnTo>
                      <a:pt x="379" y="369"/>
                    </a:lnTo>
                    <a:lnTo>
                      <a:pt x="376" y="367"/>
                    </a:lnTo>
                    <a:lnTo>
                      <a:pt x="376" y="367"/>
                    </a:lnTo>
                    <a:lnTo>
                      <a:pt x="376" y="364"/>
                    </a:lnTo>
                    <a:lnTo>
                      <a:pt x="374" y="364"/>
                    </a:lnTo>
                    <a:lnTo>
                      <a:pt x="374" y="362"/>
                    </a:lnTo>
                    <a:lnTo>
                      <a:pt x="374" y="360"/>
                    </a:lnTo>
                    <a:lnTo>
                      <a:pt x="374" y="360"/>
                    </a:lnTo>
                    <a:lnTo>
                      <a:pt x="371" y="357"/>
                    </a:lnTo>
                    <a:lnTo>
                      <a:pt x="374" y="357"/>
                    </a:lnTo>
                    <a:lnTo>
                      <a:pt x="374" y="357"/>
                    </a:lnTo>
                    <a:lnTo>
                      <a:pt x="374" y="355"/>
                    </a:lnTo>
                    <a:lnTo>
                      <a:pt x="374" y="355"/>
                    </a:lnTo>
                    <a:lnTo>
                      <a:pt x="371" y="353"/>
                    </a:lnTo>
                    <a:lnTo>
                      <a:pt x="367" y="350"/>
                    </a:lnTo>
                    <a:lnTo>
                      <a:pt x="364" y="350"/>
                    </a:lnTo>
                    <a:lnTo>
                      <a:pt x="364" y="348"/>
                    </a:lnTo>
                    <a:lnTo>
                      <a:pt x="364" y="348"/>
                    </a:lnTo>
                    <a:lnTo>
                      <a:pt x="362" y="346"/>
                    </a:lnTo>
                    <a:lnTo>
                      <a:pt x="362" y="346"/>
                    </a:lnTo>
                    <a:lnTo>
                      <a:pt x="360" y="346"/>
                    </a:lnTo>
                    <a:lnTo>
                      <a:pt x="360" y="346"/>
                    </a:lnTo>
                    <a:lnTo>
                      <a:pt x="360" y="346"/>
                    </a:lnTo>
                    <a:lnTo>
                      <a:pt x="355" y="346"/>
                    </a:lnTo>
                    <a:lnTo>
                      <a:pt x="355" y="346"/>
                    </a:lnTo>
                    <a:lnTo>
                      <a:pt x="355" y="346"/>
                    </a:lnTo>
                    <a:lnTo>
                      <a:pt x="353" y="346"/>
                    </a:lnTo>
                    <a:lnTo>
                      <a:pt x="353" y="346"/>
                    </a:lnTo>
                    <a:lnTo>
                      <a:pt x="353" y="346"/>
                    </a:lnTo>
                    <a:lnTo>
                      <a:pt x="353" y="346"/>
                    </a:lnTo>
                    <a:lnTo>
                      <a:pt x="353" y="346"/>
                    </a:lnTo>
                    <a:lnTo>
                      <a:pt x="353" y="346"/>
                    </a:lnTo>
                    <a:lnTo>
                      <a:pt x="350" y="346"/>
                    </a:lnTo>
                    <a:lnTo>
                      <a:pt x="350" y="346"/>
                    </a:lnTo>
                    <a:lnTo>
                      <a:pt x="350" y="346"/>
                    </a:lnTo>
                    <a:lnTo>
                      <a:pt x="350" y="348"/>
                    </a:lnTo>
                    <a:lnTo>
                      <a:pt x="345" y="346"/>
                    </a:lnTo>
                    <a:lnTo>
                      <a:pt x="343" y="348"/>
                    </a:lnTo>
                    <a:lnTo>
                      <a:pt x="341" y="348"/>
                    </a:lnTo>
                    <a:lnTo>
                      <a:pt x="341" y="348"/>
                    </a:lnTo>
                    <a:lnTo>
                      <a:pt x="341" y="350"/>
                    </a:lnTo>
                    <a:lnTo>
                      <a:pt x="338" y="350"/>
                    </a:lnTo>
                    <a:lnTo>
                      <a:pt x="338" y="350"/>
                    </a:lnTo>
                    <a:lnTo>
                      <a:pt x="338" y="348"/>
                    </a:lnTo>
                    <a:lnTo>
                      <a:pt x="336" y="348"/>
                    </a:lnTo>
                    <a:lnTo>
                      <a:pt x="336" y="348"/>
                    </a:lnTo>
                    <a:lnTo>
                      <a:pt x="336" y="346"/>
                    </a:lnTo>
                    <a:lnTo>
                      <a:pt x="334" y="348"/>
                    </a:lnTo>
                    <a:lnTo>
                      <a:pt x="334" y="346"/>
                    </a:lnTo>
                    <a:lnTo>
                      <a:pt x="331" y="346"/>
                    </a:lnTo>
                    <a:lnTo>
                      <a:pt x="331" y="346"/>
                    </a:lnTo>
                    <a:lnTo>
                      <a:pt x="331" y="346"/>
                    </a:lnTo>
                    <a:lnTo>
                      <a:pt x="329" y="346"/>
                    </a:lnTo>
                    <a:lnTo>
                      <a:pt x="329" y="346"/>
                    </a:lnTo>
                    <a:lnTo>
                      <a:pt x="329" y="348"/>
                    </a:lnTo>
                    <a:lnTo>
                      <a:pt x="329" y="348"/>
                    </a:lnTo>
                    <a:lnTo>
                      <a:pt x="326" y="348"/>
                    </a:lnTo>
                    <a:lnTo>
                      <a:pt x="326" y="348"/>
                    </a:lnTo>
                    <a:lnTo>
                      <a:pt x="326" y="348"/>
                    </a:lnTo>
                    <a:lnTo>
                      <a:pt x="326" y="350"/>
                    </a:lnTo>
                    <a:lnTo>
                      <a:pt x="324" y="350"/>
                    </a:lnTo>
                    <a:lnTo>
                      <a:pt x="324" y="348"/>
                    </a:lnTo>
                    <a:lnTo>
                      <a:pt x="319" y="348"/>
                    </a:lnTo>
                    <a:lnTo>
                      <a:pt x="319" y="350"/>
                    </a:lnTo>
                    <a:lnTo>
                      <a:pt x="319" y="348"/>
                    </a:lnTo>
                    <a:lnTo>
                      <a:pt x="317" y="348"/>
                    </a:lnTo>
                    <a:lnTo>
                      <a:pt x="317" y="348"/>
                    </a:lnTo>
                    <a:lnTo>
                      <a:pt x="315" y="346"/>
                    </a:lnTo>
                    <a:lnTo>
                      <a:pt x="315" y="346"/>
                    </a:lnTo>
                    <a:lnTo>
                      <a:pt x="315" y="346"/>
                    </a:lnTo>
                    <a:lnTo>
                      <a:pt x="312" y="338"/>
                    </a:lnTo>
                    <a:lnTo>
                      <a:pt x="310" y="331"/>
                    </a:lnTo>
                    <a:lnTo>
                      <a:pt x="310" y="329"/>
                    </a:lnTo>
                    <a:lnTo>
                      <a:pt x="308" y="327"/>
                    </a:lnTo>
                    <a:lnTo>
                      <a:pt x="308" y="324"/>
                    </a:lnTo>
                    <a:lnTo>
                      <a:pt x="305" y="322"/>
                    </a:lnTo>
                    <a:lnTo>
                      <a:pt x="305" y="324"/>
                    </a:lnTo>
                    <a:lnTo>
                      <a:pt x="305" y="327"/>
                    </a:lnTo>
                    <a:lnTo>
                      <a:pt x="303" y="327"/>
                    </a:lnTo>
                    <a:lnTo>
                      <a:pt x="303" y="327"/>
                    </a:lnTo>
                    <a:lnTo>
                      <a:pt x="298" y="327"/>
                    </a:lnTo>
                    <a:lnTo>
                      <a:pt x="298" y="327"/>
                    </a:lnTo>
                    <a:lnTo>
                      <a:pt x="298" y="329"/>
                    </a:lnTo>
                    <a:lnTo>
                      <a:pt x="296" y="331"/>
                    </a:lnTo>
                    <a:lnTo>
                      <a:pt x="296" y="331"/>
                    </a:lnTo>
                    <a:lnTo>
                      <a:pt x="293" y="334"/>
                    </a:lnTo>
                    <a:lnTo>
                      <a:pt x="291" y="334"/>
                    </a:lnTo>
                    <a:lnTo>
                      <a:pt x="291" y="334"/>
                    </a:lnTo>
                    <a:lnTo>
                      <a:pt x="289" y="331"/>
                    </a:lnTo>
                    <a:lnTo>
                      <a:pt x="289" y="331"/>
                    </a:lnTo>
                    <a:lnTo>
                      <a:pt x="286" y="331"/>
                    </a:lnTo>
                    <a:lnTo>
                      <a:pt x="284" y="331"/>
                    </a:lnTo>
                    <a:lnTo>
                      <a:pt x="284" y="331"/>
                    </a:lnTo>
                    <a:lnTo>
                      <a:pt x="282" y="331"/>
                    </a:lnTo>
                    <a:lnTo>
                      <a:pt x="282" y="334"/>
                    </a:lnTo>
                    <a:lnTo>
                      <a:pt x="277" y="338"/>
                    </a:lnTo>
                    <a:lnTo>
                      <a:pt x="277" y="341"/>
                    </a:lnTo>
                    <a:lnTo>
                      <a:pt x="279" y="343"/>
                    </a:lnTo>
                    <a:lnTo>
                      <a:pt x="279" y="346"/>
                    </a:lnTo>
                    <a:lnTo>
                      <a:pt x="277" y="348"/>
                    </a:lnTo>
                    <a:lnTo>
                      <a:pt x="274" y="350"/>
                    </a:lnTo>
                    <a:lnTo>
                      <a:pt x="272" y="350"/>
                    </a:lnTo>
                    <a:lnTo>
                      <a:pt x="270" y="348"/>
                    </a:lnTo>
                    <a:lnTo>
                      <a:pt x="270" y="346"/>
                    </a:lnTo>
                    <a:lnTo>
                      <a:pt x="270" y="343"/>
                    </a:lnTo>
                    <a:lnTo>
                      <a:pt x="270" y="343"/>
                    </a:lnTo>
                    <a:lnTo>
                      <a:pt x="267" y="343"/>
                    </a:lnTo>
                    <a:lnTo>
                      <a:pt x="267" y="343"/>
                    </a:lnTo>
                    <a:lnTo>
                      <a:pt x="267" y="343"/>
                    </a:lnTo>
                    <a:lnTo>
                      <a:pt x="265" y="346"/>
                    </a:lnTo>
                    <a:lnTo>
                      <a:pt x="265" y="346"/>
                    </a:lnTo>
                    <a:lnTo>
                      <a:pt x="263" y="348"/>
                    </a:lnTo>
                    <a:lnTo>
                      <a:pt x="258" y="348"/>
                    </a:lnTo>
                    <a:lnTo>
                      <a:pt x="253" y="348"/>
                    </a:lnTo>
                    <a:lnTo>
                      <a:pt x="253" y="346"/>
                    </a:lnTo>
                    <a:lnTo>
                      <a:pt x="253" y="346"/>
                    </a:lnTo>
                    <a:lnTo>
                      <a:pt x="251" y="346"/>
                    </a:lnTo>
                    <a:lnTo>
                      <a:pt x="251" y="343"/>
                    </a:lnTo>
                    <a:lnTo>
                      <a:pt x="251" y="343"/>
                    </a:lnTo>
                    <a:lnTo>
                      <a:pt x="251" y="343"/>
                    </a:lnTo>
                    <a:lnTo>
                      <a:pt x="256" y="341"/>
                    </a:lnTo>
                    <a:lnTo>
                      <a:pt x="256" y="341"/>
                    </a:lnTo>
                    <a:lnTo>
                      <a:pt x="258" y="341"/>
                    </a:lnTo>
                    <a:lnTo>
                      <a:pt x="258" y="338"/>
                    </a:lnTo>
                    <a:lnTo>
                      <a:pt x="258" y="336"/>
                    </a:lnTo>
                    <a:lnTo>
                      <a:pt x="258" y="334"/>
                    </a:lnTo>
                    <a:lnTo>
                      <a:pt x="256" y="334"/>
                    </a:lnTo>
                    <a:lnTo>
                      <a:pt x="253" y="334"/>
                    </a:lnTo>
                    <a:lnTo>
                      <a:pt x="253" y="334"/>
                    </a:lnTo>
                    <a:lnTo>
                      <a:pt x="253" y="334"/>
                    </a:lnTo>
                    <a:lnTo>
                      <a:pt x="251" y="331"/>
                    </a:lnTo>
                    <a:lnTo>
                      <a:pt x="251" y="329"/>
                    </a:lnTo>
                    <a:lnTo>
                      <a:pt x="248" y="331"/>
                    </a:lnTo>
                    <a:lnTo>
                      <a:pt x="248" y="331"/>
                    </a:lnTo>
                    <a:lnTo>
                      <a:pt x="246" y="331"/>
                    </a:lnTo>
                    <a:lnTo>
                      <a:pt x="234" y="331"/>
                    </a:lnTo>
                    <a:lnTo>
                      <a:pt x="232" y="329"/>
                    </a:lnTo>
                    <a:lnTo>
                      <a:pt x="232" y="329"/>
                    </a:lnTo>
                    <a:lnTo>
                      <a:pt x="232" y="327"/>
                    </a:lnTo>
                    <a:lnTo>
                      <a:pt x="230" y="327"/>
                    </a:lnTo>
                    <a:lnTo>
                      <a:pt x="230" y="324"/>
                    </a:lnTo>
                    <a:lnTo>
                      <a:pt x="227" y="324"/>
                    </a:lnTo>
                    <a:lnTo>
                      <a:pt x="225" y="324"/>
                    </a:lnTo>
                    <a:lnTo>
                      <a:pt x="225" y="324"/>
                    </a:lnTo>
                    <a:lnTo>
                      <a:pt x="225" y="329"/>
                    </a:lnTo>
                    <a:lnTo>
                      <a:pt x="227" y="336"/>
                    </a:lnTo>
                    <a:lnTo>
                      <a:pt x="227" y="338"/>
                    </a:lnTo>
                    <a:lnTo>
                      <a:pt x="225" y="338"/>
                    </a:lnTo>
                    <a:lnTo>
                      <a:pt x="222" y="341"/>
                    </a:lnTo>
                    <a:lnTo>
                      <a:pt x="222" y="341"/>
                    </a:lnTo>
                    <a:lnTo>
                      <a:pt x="220" y="341"/>
                    </a:lnTo>
                    <a:lnTo>
                      <a:pt x="220" y="338"/>
                    </a:lnTo>
                    <a:lnTo>
                      <a:pt x="220" y="338"/>
                    </a:lnTo>
                    <a:lnTo>
                      <a:pt x="222" y="336"/>
                    </a:lnTo>
                    <a:lnTo>
                      <a:pt x="222" y="336"/>
                    </a:lnTo>
                    <a:lnTo>
                      <a:pt x="218" y="336"/>
                    </a:lnTo>
                    <a:lnTo>
                      <a:pt x="218" y="334"/>
                    </a:lnTo>
                    <a:lnTo>
                      <a:pt x="215" y="334"/>
                    </a:lnTo>
                    <a:lnTo>
                      <a:pt x="215" y="336"/>
                    </a:lnTo>
                    <a:lnTo>
                      <a:pt x="215" y="338"/>
                    </a:lnTo>
                    <a:lnTo>
                      <a:pt x="215" y="338"/>
                    </a:lnTo>
                    <a:lnTo>
                      <a:pt x="213" y="338"/>
                    </a:lnTo>
                    <a:lnTo>
                      <a:pt x="213" y="341"/>
                    </a:lnTo>
                    <a:lnTo>
                      <a:pt x="213" y="341"/>
                    </a:lnTo>
                    <a:lnTo>
                      <a:pt x="213" y="346"/>
                    </a:lnTo>
                    <a:lnTo>
                      <a:pt x="213" y="348"/>
                    </a:lnTo>
                    <a:lnTo>
                      <a:pt x="213" y="348"/>
                    </a:lnTo>
                    <a:lnTo>
                      <a:pt x="211" y="350"/>
                    </a:lnTo>
                    <a:lnTo>
                      <a:pt x="211" y="350"/>
                    </a:lnTo>
                    <a:lnTo>
                      <a:pt x="211" y="350"/>
                    </a:lnTo>
                    <a:lnTo>
                      <a:pt x="208" y="353"/>
                    </a:lnTo>
                    <a:lnTo>
                      <a:pt x="208" y="353"/>
                    </a:lnTo>
                    <a:lnTo>
                      <a:pt x="206" y="353"/>
                    </a:lnTo>
                    <a:lnTo>
                      <a:pt x="203" y="353"/>
                    </a:lnTo>
                    <a:lnTo>
                      <a:pt x="203" y="353"/>
                    </a:lnTo>
                    <a:lnTo>
                      <a:pt x="203" y="353"/>
                    </a:lnTo>
                    <a:lnTo>
                      <a:pt x="206" y="355"/>
                    </a:lnTo>
                    <a:lnTo>
                      <a:pt x="206" y="355"/>
                    </a:lnTo>
                    <a:lnTo>
                      <a:pt x="203" y="355"/>
                    </a:lnTo>
                    <a:lnTo>
                      <a:pt x="203" y="355"/>
                    </a:lnTo>
                    <a:lnTo>
                      <a:pt x="203" y="357"/>
                    </a:lnTo>
                    <a:lnTo>
                      <a:pt x="203" y="357"/>
                    </a:lnTo>
                    <a:lnTo>
                      <a:pt x="203" y="360"/>
                    </a:lnTo>
                    <a:lnTo>
                      <a:pt x="203" y="360"/>
                    </a:lnTo>
                    <a:lnTo>
                      <a:pt x="203" y="362"/>
                    </a:lnTo>
                    <a:lnTo>
                      <a:pt x="203" y="362"/>
                    </a:lnTo>
                    <a:lnTo>
                      <a:pt x="196" y="364"/>
                    </a:lnTo>
                    <a:lnTo>
                      <a:pt x="187" y="367"/>
                    </a:lnTo>
                    <a:lnTo>
                      <a:pt x="185" y="369"/>
                    </a:lnTo>
                    <a:lnTo>
                      <a:pt x="177" y="374"/>
                    </a:lnTo>
                    <a:lnTo>
                      <a:pt x="175" y="379"/>
                    </a:lnTo>
                    <a:lnTo>
                      <a:pt x="173" y="379"/>
                    </a:lnTo>
                    <a:lnTo>
                      <a:pt x="161" y="379"/>
                    </a:lnTo>
                    <a:lnTo>
                      <a:pt x="156" y="379"/>
                    </a:lnTo>
                    <a:lnTo>
                      <a:pt x="156" y="379"/>
                    </a:lnTo>
                    <a:lnTo>
                      <a:pt x="156" y="379"/>
                    </a:lnTo>
                    <a:lnTo>
                      <a:pt x="154" y="381"/>
                    </a:lnTo>
                    <a:lnTo>
                      <a:pt x="154" y="381"/>
                    </a:lnTo>
                    <a:lnTo>
                      <a:pt x="154" y="383"/>
                    </a:lnTo>
                    <a:lnTo>
                      <a:pt x="154" y="386"/>
                    </a:lnTo>
                    <a:lnTo>
                      <a:pt x="151" y="388"/>
                    </a:lnTo>
                    <a:lnTo>
                      <a:pt x="151" y="391"/>
                    </a:lnTo>
                    <a:lnTo>
                      <a:pt x="151" y="393"/>
                    </a:lnTo>
                    <a:lnTo>
                      <a:pt x="154" y="395"/>
                    </a:lnTo>
                    <a:lnTo>
                      <a:pt x="156" y="398"/>
                    </a:lnTo>
                    <a:lnTo>
                      <a:pt x="154" y="400"/>
                    </a:lnTo>
                    <a:lnTo>
                      <a:pt x="151" y="402"/>
                    </a:lnTo>
                    <a:lnTo>
                      <a:pt x="147" y="405"/>
                    </a:lnTo>
                    <a:lnTo>
                      <a:pt x="140" y="405"/>
                    </a:lnTo>
                    <a:lnTo>
                      <a:pt x="137" y="407"/>
                    </a:lnTo>
                    <a:lnTo>
                      <a:pt x="133" y="414"/>
                    </a:lnTo>
                    <a:lnTo>
                      <a:pt x="123" y="421"/>
                    </a:lnTo>
                    <a:lnTo>
                      <a:pt x="121" y="421"/>
                    </a:lnTo>
                    <a:lnTo>
                      <a:pt x="118" y="421"/>
                    </a:lnTo>
                    <a:lnTo>
                      <a:pt x="114" y="417"/>
                    </a:lnTo>
                    <a:lnTo>
                      <a:pt x="111" y="417"/>
                    </a:lnTo>
                    <a:lnTo>
                      <a:pt x="111" y="417"/>
                    </a:lnTo>
                    <a:lnTo>
                      <a:pt x="111" y="419"/>
                    </a:lnTo>
                    <a:lnTo>
                      <a:pt x="111" y="419"/>
                    </a:lnTo>
                    <a:lnTo>
                      <a:pt x="114" y="421"/>
                    </a:lnTo>
                    <a:lnTo>
                      <a:pt x="116" y="421"/>
                    </a:lnTo>
                    <a:lnTo>
                      <a:pt x="116" y="424"/>
                    </a:lnTo>
                    <a:lnTo>
                      <a:pt x="116" y="431"/>
                    </a:lnTo>
                    <a:lnTo>
                      <a:pt x="118" y="443"/>
                    </a:lnTo>
                    <a:lnTo>
                      <a:pt x="118" y="447"/>
                    </a:lnTo>
                    <a:lnTo>
                      <a:pt x="121" y="452"/>
                    </a:lnTo>
                    <a:lnTo>
                      <a:pt x="123" y="454"/>
                    </a:lnTo>
                    <a:lnTo>
                      <a:pt x="121" y="459"/>
                    </a:lnTo>
                    <a:lnTo>
                      <a:pt x="121" y="462"/>
                    </a:lnTo>
                    <a:lnTo>
                      <a:pt x="125" y="462"/>
                    </a:lnTo>
                    <a:lnTo>
                      <a:pt x="125" y="462"/>
                    </a:lnTo>
                    <a:lnTo>
                      <a:pt x="125" y="464"/>
                    </a:lnTo>
                    <a:lnTo>
                      <a:pt x="128" y="466"/>
                    </a:lnTo>
                    <a:lnTo>
                      <a:pt x="128" y="469"/>
                    </a:lnTo>
                    <a:lnTo>
                      <a:pt x="128" y="469"/>
                    </a:lnTo>
                    <a:lnTo>
                      <a:pt x="125" y="471"/>
                    </a:lnTo>
                    <a:lnTo>
                      <a:pt x="121" y="476"/>
                    </a:lnTo>
                    <a:lnTo>
                      <a:pt x="116" y="478"/>
                    </a:lnTo>
                    <a:lnTo>
                      <a:pt x="107" y="483"/>
                    </a:lnTo>
                    <a:lnTo>
                      <a:pt x="104" y="483"/>
                    </a:lnTo>
                    <a:lnTo>
                      <a:pt x="104" y="485"/>
                    </a:lnTo>
                    <a:lnTo>
                      <a:pt x="104" y="485"/>
                    </a:lnTo>
                    <a:lnTo>
                      <a:pt x="102" y="485"/>
                    </a:lnTo>
                    <a:lnTo>
                      <a:pt x="99" y="483"/>
                    </a:lnTo>
                    <a:lnTo>
                      <a:pt x="97" y="480"/>
                    </a:lnTo>
                    <a:lnTo>
                      <a:pt x="97" y="480"/>
                    </a:lnTo>
                    <a:lnTo>
                      <a:pt x="95" y="480"/>
                    </a:lnTo>
                    <a:lnTo>
                      <a:pt x="92" y="480"/>
                    </a:lnTo>
                    <a:lnTo>
                      <a:pt x="92" y="480"/>
                    </a:lnTo>
                    <a:lnTo>
                      <a:pt x="92" y="478"/>
                    </a:lnTo>
                    <a:lnTo>
                      <a:pt x="92" y="476"/>
                    </a:lnTo>
                    <a:lnTo>
                      <a:pt x="90" y="473"/>
                    </a:lnTo>
                    <a:lnTo>
                      <a:pt x="88" y="473"/>
                    </a:lnTo>
                    <a:lnTo>
                      <a:pt x="88" y="473"/>
                    </a:lnTo>
                    <a:lnTo>
                      <a:pt x="88" y="471"/>
                    </a:lnTo>
                    <a:lnTo>
                      <a:pt x="88" y="471"/>
                    </a:lnTo>
                    <a:lnTo>
                      <a:pt x="88" y="469"/>
                    </a:lnTo>
                    <a:lnTo>
                      <a:pt x="85" y="466"/>
                    </a:lnTo>
                    <a:lnTo>
                      <a:pt x="85" y="464"/>
                    </a:lnTo>
                    <a:lnTo>
                      <a:pt x="85" y="462"/>
                    </a:lnTo>
                    <a:lnTo>
                      <a:pt x="83" y="459"/>
                    </a:lnTo>
                    <a:lnTo>
                      <a:pt x="81" y="457"/>
                    </a:lnTo>
                    <a:lnTo>
                      <a:pt x="81" y="457"/>
                    </a:lnTo>
                    <a:lnTo>
                      <a:pt x="81" y="457"/>
                    </a:lnTo>
                    <a:lnTo>
                      <a:pt x="81" y="454"/>
                    </a:lnTo>
                    <a:lnTo>
                      <a:pt x="78" y="452"/>
                    </a:lnTo>
                    <a:lnTo>
                      <a:pt x="76" y="450"/>
                    </a:lnTo>
                    <a:lnTo>
                      <a:pt x="73" y="447"/>
                    </a:lnTo>
                    <a:lnTo>
                      <a:pt x="73" y="447"/>
                    </a:lnTo>
                    <a:lnTo>
                      <a:pt x="71" y="443"/>
                    </a:lnTo>
                    <a:lnTo>
                      <a:pt x="71" y="443"/>
                    </a:lnTo>
                    <a:lnTo>
                      <a:pt x="69" y="443"/>
                    </a:lnTo>
                    <a:lnTo>
                      <a:pt x="69" y="443"/>
                    </a:lnTo>
                    <a:lnTo>
                      <a:pt x="69" y="440"/>
                    </a:lnTo>
                    <a:lnTo>
                      <a:pt x="69" y="440"/>
                    </a:lnTo>
                    <a:lnTo>
                      <a:pt x="66" y="440"/>
                    </a:lnTo>
                    <a:lnTo>
                      <a:pt x="64" y="438"/>
                    </a:lnTo>
                    <a:lnTo>
                      <a:pt x="62" y="433"/>
                    </a:lnTo>
                    <a:lnTo>
                      <a:pt x="59" y="433"/>
                    </a:lnTo>
                    <a:lnTo>
                      <a:pt x="57" y="433"/>
                    </a:lnTo>
                    <a:lnTo>
                      <a:pt x="54" y="433"/>
                    </a:lnTo>
                    <a:lnTo>
                      <a:pt x="52" y="435"/>
                    </a:lnTo>
                    <a:lnTo>
                      <a:pt x="52" y="438"/>
                    </a:lnTo>
                    <a:lnTo>
                      <a:pt x="52" y="438"/>
                    </a:lnTo>
                    <a:lnTo>
                      <a:pt x="50" y="443"/>
                    </a:lnTo>
                    <a:lnTo>
                      <a:pt x="50" y="443"/>
                    </a:lnTo>
                    <a:lnTo>
                      <a:pt x="45" y="445"/>
                    </a:lnTo>
                    <a:lnTo>
                      <a:pt x="45" y="445"/>
                    </a:lnTo>
                    <a:lnTo>
                      <a:pt x="43" y="447"/>
                    </a:lnTo>
                    <a:lnTo>
                      <a:pt x="45" y="447"/>
                    </a:lnTo>
                    <a:lnTo>
                      <a:pt x="45" y="450"/>
                    </a:lnTo>
                    <a:lnTo>
                      <a:pt x="45" y="450"/>
                    </a:lnTo>
                    <a:lnTo>
                      <a:pt x="45" y="452"/>
                    </a:lnTo>
                    <a:lnTo>
                      <a:pt x="43" y="454"/>
                    </a:lnTo>
                    <a:lnTo>
                      <a:pt x="43" y="454"/>
                    </a:lnTo>
                    <a:lnTo>
                      <a:pt x="43" y="457"/>
                    </a:lnTo>
                    <a:lnTo>
                      <a:pt x="45" y="462"/>
                    </a:lnTo>
                    <a:lnTo>
                      <a:pt x="45" y="464"/>
                    </a:lnTo>
                    <a:lnTo>
                      <a:pt x="45" y="466"/>
                    </a:lnTo>
                    <a:lnTo>
                      <a:pt x="40" y="471"/>
                    </a:lnTo>
                    <a:lnTo>
                      <a:pt x="38" y="473"/>
                    </a:lnTo>
                    <a:lnTo>
                      <a:pt x="26" y="478"/>
                    </a:lnTo>
                    <a:lnTo>
                      <a:pt x="24" y="480"/>
                    </a:lnTo>
                    <a:lnTo>
                      <a:pt x="24" y="485"/>
                    </a:lnTo>
                    <a:lnTo>
                      <a:pt x="19" y="504"/>
                    </a:lnTo>
                    <a:lnTo>
                      <a:pt x="17" y="523"/>
                    </a:lnTo>
                    <a:lnTo>
                      <a:pt x="19" y="525"/>
                    </a:lnTo>
                    <a:lnTo>
                      <a:pt x="28" y="530"/>
                    </a:lnTo>
                    <a:lnTo>
                      <a:pt x="31" y="535"/>
                    </a:lnTo>
                    <a:lnTo>
                      <a:pt x="31" y="537"/>
                    </a:lnTo>
                    <a:lnTo>
                      <a:pt x="28" y="542"/>
                    </a:lnTo>
                    <a:lnTo>
                      <a:pt x="28" y="547"/>
                    </a:lnTo>
                    <a:lnTo>
                      <a:pt x="24" y="549"/>
                    </a:lnTo>
                    <a:lnTo>
                      <a:pt x="24" y="551"/>
                    </a:lnTo>
                    <a:lnTo>
                      <a:pt x="21" y="551"/>
                    </a:lnTo>
                    <a:lnTo>
                      <a:pt x="19" y="554"/>
                    </a:lnTo>
                    <a:lnTo>
                      <a:pt x="17" y="554"/>
                    </a:lnTo>
                    <a:lnTo>
                      <a:pt x="17" y="556"/>
                    </a:lnTo>
                    <a:lnTo>
                      <a:pt x="10" y="575"/>
                    </a:lnTo>
                    <a:lnTo>
                      <a:pt x="0" y="596"/>
                    </a:lnTo>
                    <a:lnTo>
                      <a:pt x="0" y="596"/>
                    </a:lnTo>
                    <a:lnTo>
                      <a:pt x="0" y="596"/>
                    </a:lnTo>
                    <a:lnTo>
                      <a:pt x="0" y="596"/>
                    </a:lnTo>
                    <a:lnTo>
                      <a:pt x="0" y="596"/>
                    </a:lnTo>
                    <a:lnTo>
                      <a:pt x="14" y="601"/>
                    </a:lnTo>
                    <a:lnTo>
                      <a:pt x="28" y="606"/>
                    </a:lnTo>
                    <a:lnTo>
                      <a:pt x="33" y="608"/>
                    </a:lnTo>
                    <a:lnTo>
                      <a:pt x="33" y="608"/>
                    </a:lnTo>
                    <a:lnTo>
                      <a:pt x="33" y="608"/>
                    </a:lnTo>
                    <a:lnTo>
                      <a:pt x="33" y="611"/>
                    </a:lnTo>
                    <a:lnTo>
                      <a:pt x="33" y="611"/>
                    </a:lnTo>
                    <a:lnTo>
                      <a:pt x="33" y="611"/>
                    </a:lnTo>
                    <a:lnTo>
                      <a:pt x="33" y="611"/>
                    </a:lnTo>
                    <a:lnTo>
                      <a:pt x="33" y="613"/>
                    </a:lnTo>
                    <a:lnTo>
                      <a:pt x="33" y="613"/>
                    </a:lnTo>
                    <a:lnTo>
                      <a:pt x="33" y="613"/>
                    </a:lnTo>
                    <a:lnTo>
                      <a:pt x="33" y="615"/>
                    </a:lnTo>
                    <a:lnTo>
                      <a:pt x="33" y="615"/>
                    </a:lnTo>
                    <a:lnTo>
                      <a:pt x="36" y="618"/>
                    </a:lnTo>
                    <a:lnTo>
                      <a:pt x="33" y="618"/>
                    </a:lnTo>
                    <a:lnTo>
                      <a:pt x="33" y="620"/>
                    </a:lnTo>
                    <a:lnTo>
                      <a:pt x="33" y="620"/>
                    </a:lnTo>
                    <a:lnTo>
                      <a:pt x="36" y="622"/>
                    </a:lnTo>
                    <a:lnTo>
                      <a:pt x="38" y="622"/>
                    </a:lnTo>
                    <a:lnTo>
                      <a:pt x="38" y="622"/>
                    </a:lnTo>
                    <a:lnTo>
                      <a:pt x="38" y="625"/>
                    </a:lnTo>
                    <a:lnTo>
                      <a:pt x="36" y="627"/>
                    </a:lnTo>
                    <a:lnTo>
                      <a:pt x="31" y="630"/>
                    </a:lnTo>
                    <a:lnTo>
                      <a:pt x="31" y="630"/>
                    </a:lnTo>
                    <a:lnTo>
                      <a:pt x="31" y="630"/>
                    </a:lnTo>
                    <a:lnTo>
                      <a:pt x="36" y="634"/>
                    </a:lnTo>
                    <a:lnTo>
                      <a:pt x="36" y="639"/>
                    </a:lnTo>
                    <a:lnTo>
                      <a:pt x="36" y="639"/>
                    </a:lnTo>
                    <a:lnTo>
                      <a:pt x="36" y="639"/>
                    </a:lnTo>
                    <a:lnTo>
                      <a:pt x="36" y="639"/>
                    </a:lnTo>
                    <a:lnTo>
                      <a:pt x="36" y="639"/>
                    </a:lnTo>
                    <a:lnTo>
                      <a:pt x="36" y="641"/>
                    </a:lnTo>
                    <a:lnTo>
                      <a:pt x="36" y="641"/>
                    </a:lnTo>
                    <a:lnTo>
                      <a:pt x="36" y="644"/>
                    </a:lnTo>
                    <a:lnTo>
                      <a:pt x="36" y="644"/>
                    </a:lnTo>
                    <a:lnTo>
                      <a:pt x="36" y="644"/>
                    </a:lnTo>
                    <a:lnTo>
                      <a:pt x="38" y="646"/>
                    </a:lnTo>
                    <a:lnTo>
                      <a:pt x="47" y="653"/>
                    </a:lnTo>
                    <a:lnTo>
                      <a:pt x="47" y="653"/>
                    </a:lnTo>
                    <a:lnTo>
                      <a:pt x="47" y="651"/>
                    </a:lnTo>
                    <a:lnTo>
                      <a:pt x="50" y="648"/>
                    </a:lnTo>
                    <a:lnTo>
                      <a:pt x="50" y="644"/>
                    </a:lnTo>
                    <a:lnTo>
                      <a:pt x="50" y="641"/>
                    </a:lnTo>
                    <a:lnTo>
                      <a:pt x="50" y="641"/>
                    </a:lnTo>
                    <a:lnTo>
                      <a:pt x="52" y="641"/>
                    </a:lnTo>
                    <a:lnTo>
                      <a:pt x="62" y="646"/>
                    </a:lnTo>
                    <a:lnTo>
                      <a:pt x="83" y="646"/>
                    </a:lnTo>
                    <a:lnTo>
                      <a:pt x="88" y="648"/>
                    </a:lnTo>
                    <a:lnTo>
                      <a:pt x="90" y="651"/>
                    </a:lnTo>
                    <a:lnTo>
                      <a:pt x="99" y="667"/>
                    </a:lnTo>
                    <a:lnTo>
                      <a:pt x="99" y="667"/>
                    </a:lnTo>
                    <a:lnTo>
                      <a:pt x="102" y="672"/>
                    </a:lnTo>
                    <a:lnTo>
                      <a:pt x="104" y="672"/>
                    </a:lnTo>
                    <a:lnTo>
                      <a:pt x="107" y="675"/>
                    </a:lnTo>
                    <a:lnTo>
                      <a:pt x="107" y="675"/>
                    </a:lnTo>
                    <a:lnTo>
                      <a:pt x="109" y="675"/>
                    </a:lnTo>
                    <a:lnTo>
                      <a:pt x="109" y="677"/>
                    </a:lnTo>
                    <a:lnTo>
                      <a:pt x="109" y="677"/>
                    </a:lnTo>
                    <a:lnTo>
                      <a:pt x="118" y="698"/>
                    </a:lnTo>
                    <a:lnTo>
                      <a:pt x="133" y="724"/>
                    </a:lnTo>
                    <a:lnTo>
                      <a:pt x="130" y="727"/>
                    </a:lnTo>
                    <a:lnTo>
                      <a:pt x="128" y="729"/>
                    </a:lnTo>
                    <a:lnTo>
                      <a:pt x="121" y="731"/>
                    </a:lnTo>
                    <a:lnTo>
                      <a:pt x="118" y="729"/>
                    </a:lnTo>
                    <a:lnTo>
                      <a:pt x="118" y="727"/>
                    </a:lnTo>
                    <a:lnTo>
                      <a:pt x="118" y="727"/>
                    </a:lnTo>
                    <a:lnTo>
                      <a:pt x="116" y="724"/>
                    </a:lnTo>
                    <a:lnTo>
                      <a:pt x="114" y="724"/>
                    </a:lnTo>
                    <a:lnTo>
                      <a:pt x="109" y="724"/>
                    </a:lnTo>
                    <a:lnTo>
                      <a:pt x="107" y="727"/>
                    </a:lnTo>
                    <a:lnTo>
                      <a:pt x="107" y="729"/>
                    </a:lnTo>
                    <a:lnTo>
                      <a:pt x="104" y="731"/>
                    </a:lnTo>
                    <a:lnTo>
                      <a:pt x="107" y="731"/>
                    </a:lnTo>
                    <a:lnTo>
                      <a:pt x="107" y="731"/>
                    </a:lnTo>
                    <a:lnTo>
                      <a:pt x="109" y="734"/>
                    </a:lnTo>
                    <a:lnTo>
                      <a:pt x="109" y="734"/>
                    </a:lnTo>
                    <a:lnTo>
                      <a:pt x="109" y="736"/>
                    </a:lnTo>
                    <a:lnTo>
                      <a:pt x="109" y="736"/>
                    </a:lnTo>
                    <a:lnTo>
                      <a:pt x="111" y="736"/>
                    </a:lnTo>
                    <a:lnTo>
                      <a:pt x="109" y="738"/>
                    </a:lnTo>
                    <a:lnTo>
                      <a:pt x="111" y="741"/>
                    </a:lnTo>
                    <a:lnTo>
                      <a:pt x="116" y="741"/>
                    </a:lnTo>
                    <a:lnTo>
                      <a:pt x="118" y="741"/>
                    </a:lnTo>
                    <a:lnTo>
                      <a:pt x="118" y="741"/>
                    </a:lnTo>
                    <a:lnTo>
                      <a:pt x="121" y="743"/>
                    </a:lnTo>
                    <a:lnTo>
                      <a:pt x="123" y="746"/>
                    </a:lnTo>
                    <a:lnTo>
                      <a:pt x="125" y="746"/>
                    </a:lnTo>
                    <a:lnTo>
                      <a:pt x="125" y="746"/>
                    </a:lnTo>
                    <a:lnTo>
                      <a:pt x="128" y="746"/>
                    </a:lnTo>
                    <a:lnTo>
                      <a:pt x="128" y="746"/>
                    </a:lnTo>
                    <a:lnTo>
                      <a:pt x="130" y="748"/>
                    </a:lnTo>
                    <a:lnTo>
                      <a:pt x="135" y="750"/>
                    </a:lnTo>
                    <a:lnTo>
                      <a:pt x="144" y="757"/>
                    </a:lnTo>
                    <a:lnTo>
                      <a:pt x="144" y="757"/>
                    </a:lnTo>
                    <a:lnTo>
                      <a:pt x="144" y="757"/>
                    </a:lnTo>
                    <a:lnTo>
                      <a:pt x="144" y="755"/>
                    </a:lnTo>
                    <a:lnTo>
                      <a:pt x="144" y="755"/>
                    </a:lnTo>
                    <a:lnTo>
                      <a:pt x="144" y="753"/>
                    </a:lnTo>
                    <a:lnTo>
                      <a:pt x="144" y="753"/>
                    </a:lnTo>
                    <a:lnTo>
                      <a:pt x="142" y="753"/>
                    </a:lnTo>
                    <a:lnTo>
                      <a:pt x="142" y="753"/>
                    </a:lnTo>
                    <a:lnTo>
                      <a:pt x="142" y="753"/>
                    </a:lnTo>
                    <a:lnTo>
                      <a:pt x="142" y="750"/>
                    </a:lnTo>
                    <a:lnTo>
                      <a:pt x="142" y="750"/>
                    </a:lnTo>
                    <a:lnTo>
                      <a:pt x="142" y="750"/>
                    </a:lnTo>
                    <a:lnTo>
                      <a:pt x="147" y="753"/>
                    </a:lnTo>
                    <a:lnTo>
                      <a:pt x="147" y="753"/>
                    </a:lnTo>
                    <a:lnTo>
                      <a:pt x="149" y="753"/>
                    </a:lnTo>
                    <a:lnTo>
                      <a:pt x="149" y="753"/>
                    </a:lnTo>
                    <a:lnTo>
                      <a:pt x="147" y="750"/>
                    </a:lnTo>
                    <a:lnTo>
                      <a:pt x="147" y="750"/>
                    </a:lnTo>
                    <a:lnTo>
                      <a:pt x="147" y="748"/>
                    </a:lnTo>
                    <a:lnTo>
                      <a:pt x="147" y="748"/>
                    </a:lnTo>
                    <a:lnTo>
                      <a:pt x="144" y="748"/>
                    </a:lnTo>
                    <a:lnTo>
                      <a:pt x="144" y="746"/>
                    </a:lnTo>
                    <a:lnTo>
                      <a:pt x="147" y="746"/>
                    </a:lnTo>
                    <a:lnTo>
                      <a:pt x="147" y="748"/>
                    </a:lnTo>
                    <a:lnTo>
                      <a:pt x="147" y="748"/>
                    </a:lnTo>
                    <a:lnTo>
                      <a:pt x="149" y="748"/>
                    </a:lnTo>
                    <a:lnTo>
                      <a:pt x="149" y="750"/>
                    </a:lnTo>
                    <a:lnTo>
                      <a:pt x="149" y="750"/>
                    </a:lnTo>
                    <a:lnTo>
                      <a:pt x="151" y="753"/>
                    </a:lnTo>
                    <a:lnTo>
                      <a:pt x="151" y="753"/>
                    </a:lnTo>
                    <a:lnTo>
                      <a:pt x="151" y="750"/>
                    </a:lnTo>
                    <a:lnTo>
                      <a:pt x="151" y="750"/>
                    </a:lnTo>
                    <a:lnTo>
                      <a:pt x="151" y="750"/>
                    </a:lnTo>
                    <a:lnTo>
                      <a:pt x="149" y="748"/>
                    </a:lnTo>
                    <a:lnTo>
                      <a:pt x="149" y="746"/>
                    </a:lnTo>
                    <a:lnTo>
                      <a:pt x="149" y="746"/>
                    </a:lnTo>
                    <a:lnTo>
                      <a:pt x="149" y="743"/>
                    </a:lnTo>
                    <a:lnTo>
                      <a:pt x="147" y="743"/>
                    </a:lnTo>
                    <a:lnTo>
                      <a:pt x="147" y="743"/>
                    </a:lnTo>
                    <a:lnTo>
                      <a:pt x="149" y="743"/>
                    </a:lnTo>
                    <a:lnTo>
                      <a:pt x="149" y="743"/>
                    </a:lnTo>
                    <a:lnTo>
                      <a:pt x="149" y="743"/>
                    </a:lnTo>
                    <a:lnTo>
                      <a:pt x="151" y="746"/>
                    </a:lnTo>
                    <a:lnTo>
                      <a:pt x="151" y="746"/>
                    </a:lnTo>
                    <a:lnTo>
                      <a:pt x="151" y="746"/>
                    </a:lnTo>
                    <a:lnTo>
                      <a:pt x="154" y="746"/>
                    </a:lnTo>
                    <a:lnTo>
                      <a:pt x="154" y="743"/>
                    </a:lnTo>
                    <a:lnTo>
                      <a:pt x="149" y="738"/>
                    </a:lnTo>
                    <a:lnTo>
                      <a:pt x="149" y="738"/>
                    </a:lnTo>
                    <a:lnTo>
                      <a:pt x="149" y="738"/>
                    </a:lnTo>
                    <a:lnTo>
                      <a:pt x="151" y="741"/>
                    </a:lnTo>
                    <a:lnTo>
                      <a:pt x="154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3"/>
                    </a:lnTo>
                    <a:lnTo>
                      <a:pt x="156" y="743"/>
                    </a:lnTo>
                    <a:lnTo>
                      <a:pt x="156" y="743"/>
                    </a:lnTo>
                    <a:lnTo>
                      <a:pt x="159" y="743"/>
                    </a:lnTo>
                    <a:lnTo>
                      <a:pt x="159" y="743"/>
                    </a:lnTo>
                    <a:lnTo>
                      <a:pt x="159" y="743"/>
                    </a:lnTo>
                    <a:lnTo>
                      <a:pt x="159" y="743"/>
                    </a:lnTo>
                    <a:lnTo>
                      <a:pt x="159" y="743"/>
                    </a:lnTo>
                    <a:lnTo>
                      <a:pt x="159" y="741"/>
                    </a:lnTo>
                    <a:lnTo>
                      <a:pt x="159" y="741"/>
                    </a:lnTo>
                    <a:lnTo>
                      <a:pt x="159" y="738"/>
                    </a:lnTo>
                    <a:lnTo>
                      <a:pt x="159" y="736"/>
                    </a:lnTo>
                    <a:lnTo>
                      <a:pt x="159" y="738"/>
                    </a:lnTo>
                    <a:lnTo>
                      <a:pt x="159" y="738"/>
                    </a:lnTo>
                    <a:lnTo>
                      <a:pt x="159" y="741"/>
                    </a:lnTo>
                    <a:lnTo>
                      <a:pt x="163" y="741"/>
                    </a:lnTo>
                    <a:lnTo>
                      <a:pt x="163" y="743"/>
                    </a:lnTo>
                    <a:lnTo>
                      <a:pt x="163" y="743"/>
                    </a:lnTo>
                    <a:lnTo>
                      <a:pt x="163" y="743"/>
                    </a:lnTo>
                    <a:lnTo>
                      <a:pt x="163" y="743"/>
                    </a:lnTo>
                    <a:lnTo>
                      <a:pt x="166" y="743"/>
                    </a:lnTo>
                    <a:lnTo>
                      <a:pt x="166" y="743"/>
                    </a:lnTo>
                    <a:lnTo>
                      <a:pt x="166" y="738"/>
                    </a:lnTo>
                    <a:lnTo>
                      <a:pt x="166" y="738"/>
                    </a:lnTo>
                    <a:lnTo>
                      <a:pt x="166" y="738"/>
                    </a:lnTo>
                    <a:lnTo>
                      <a:pt x="170" y="743"/>
                    </a:lnTo>
                    <a:lnTo>
                      <a:pt x="170" y="743"/>
                    </a:lnTo>
                    <a:lnTo>
                      <a:pt x="170" y="741"/>
                    </a:lnTo>
                    <a:lnTo>
                      <a:pt x="170" y="738"/>
                    </a:lnTo>
                    <a:lnTo>
                      <a:pt x="170" y="738"/>
                    </a:lnTo>
                    <a:lnTo>
                      <a:pt x="170" y="741"/>
                    </a:lnTo>
                    <a:lnTo>
                      <a:pt x="173" y="741"/>
                    </a:lnTo>
                    <a:lnTo>
                      <a:pt x="173" y="741"/>
                    </a:lnTo>
                    <a:lnTo>
                      <a:pt x="173" y="741"/>
                    </a:lnTo>
                    <a:lnTo>
                      <a:pt x="173" y="738"/>
                    </a:lnTo>
                    <a:lnTo>
                      <a:pt x="173" y="738"/>
                    </a:lnTo>
                    <a:lnTo>
                      <a:pt x="173" y="738"/>
                    </a:lnTo>
                    <a:lnTo>
                      <a:pt x="175" y="741"/>
                    </a:lnTo>
                    <a:lnTo>
                      <a:pt x="175" y="741"/>
                    </a:lnTo>
                    <a:lnTo>
                      <a:pt x="175" y="741"/>
                    </a:lnTo>
                    <a:lnTo>
                      <a:pt x="175" y="738"/>
                    </a:lnTo>
                    <a:lnTo>
                      <a:pt x="177" y="738"/>
                    </a:lnTo>
                    <a:lnTo>
                      <a:pt x="177" y="738"/>
                    </a:lnTo>
                    <a:lnTo>
                      <a:pt x="180" y="738"/>
                    </a:lnTo>
                    <a:lnTo>
                      <a:pt x="180" y="736"/>
                    </a:lnTo>
                    <a:lnTo>
                      <a:pt x="182" y="736"/>
                    </a:lnTo>
                    <a:lnTo>
                      <a:pt x="182" y="736"/>
                    </a:lnTo>
                    <a:lnTo>
                      <a:pt x="182" y="734"/>
                    </a:lnTo>
                    <a:lnTo>
                      <a:pt x="185" y="734"/>
                    </a:lnTo>
                    <a:lnTo>
                      <a:pt x="185" y="734"/>
                    </a:lnTo>
                    <a:lnTo>
                      <a:pt x="187" y="734"/>
                    </a:lnTo>
                    <a:lnTo>
                      <a:pt x="187" y="734"/>
                    </a:lnTo>
                    <a:lnTo>
                      <a:pt x="187" y="734"/>
                    </a:lnTo>
                    <a:lnTo>
                      <a:pt x="189" y="729"/>
                    </a:lnTo>
                    <a:lnTo>
                      <a:pt x="194" y="724"/>
                    </a:lnTo>
                    <a:lnTo>
                      <a:pt x="196" y="724"/>
                    </a:lnTo>
                    <a:lnTo>
                      <a:pt x="196" y="724"/>
                    </a:lnTo>
                    <a:lnTo>
                      <a:pt x="196" y="724"/>
                    </a:lnTo>
                    <a:lnTo>
                      <a:pt x="196" y="724"/>
                    </a:lnTo>
                    <a:lnTo>
                      <a:pt x="196" y="727"/>
                    </a:lnTo>
                    <a:lnTo>
                      <a:pt x="196" y="727"/>
                    </a:lnTo>
                    <a:lnTo>
                      <a:pt x="196" y="727"/>
                    </a:lnTo>
                    <a:lnTo>
                      <a:pt x="199" y="727"/>
                    </a:lnTo>
                    <a:lnTo>
                      <a:pt x="201" y="722"/>
                    </a:lnTo>
                    <a:lnTo>
                      <a:pt x="201" y="722"/>
                    </a:lnTo>
                    <a:lnTo>
                      <a:pt x="201" y="722"/>
                    </a:lnTo>
                    <a:lnTo>
                      <a:pt x="201" y="719"/>
                    </a:lnTo>
                    <a:lnTo>
                      <a:pt x="203" y="719"/>
                    </a:lnTo>
                    <a:lnTo>
                      <a:pt x="203" y="719"/>
                    </a:lnTo>
                    <a:lnTo>
                      <a:pt x="203" y="719"/>
                    </a:lnTo>
                    <a:lnTo>
                      <a:pt x="203" y="719"/>
                    </a:lnTo>
                    <a:lnTo>
                      <a:pt x="203" y="717"/>
                    </a:lnTo>
                    <a:lnTo>
                      <a:pt x="206" y="717"/>
                    </a:lnTo>
                    <a:lnTo>
                      <a:pt x="206" y="719"/>
                    </a:lnTo>
                    <a:lnTo>
                      <a:pt x="203" y="722"/>
                    </a:lnTo>
                    <a:lnTo>
                      <a:pt x="206" y="719"/>
                    </a:lnTo>
                    <a:lnTo>
                      <a:pt x="208" y="715"/>
                    </a:lnTo>
                    <a:lnTo>
                      <a:pt x="208" y="715"/>
                    </a:lnTo>
                    <a:lnTo>
                      <a:pt x="208" y="715"/>
                    </a:lnTo>
                    <a:lnTo>
                      <a:pt x="208" y="715"/>
                    </a:lnTo>
                    <a:lnTo>
                      <a:pt x="208" y="715"/>
                    </a:lnTo>
                    <a:lnTo>
                      <a:pt x="208" y="715"/>
                    </a:lnTo>
                    <a:lnTo>
                      <a:pt x="211" y="715"/>
                    </a:lnTo>
                    <a:lnTo>
                      <a:pt x="211" y="717"/>
                    </a:lnTo>
                    <a:lnTo>
                      <a:pt x="211" y="717"/>
                    </a:lnTo>
                    <a:lnTo>
                      <a:pt x="213" y="715"/>
                    </a:lnTo>
                    <a:lnTo>
                      <a:pt x="213" y="715"/>
                    </a:lnTo>
                    <a:lnTo>
                      <a:pt x="215" y="715"/>
                    </a:lnTo>
                    <a:lnTo>
                      <a:pt x="215" y="715"/>
                    </a:lnTo>
                    <a:lnTo>
                      <a:pt x="215" y="717"/>
                    </a:lnTo>
                    <a:lnTo>
                      <a:pt x="215" y="717"/>
                    </a:lnTo>
                    <a:lnTo>
                      <a:pt x="215" y="719"/>
                    </a:lnTo>
                    <a:lnTo>
                      <a:pt x="215" y="719"/>
                    </a:lnTo>
                    <a:lnTo>
                      <a:pt x="215" y="719"/>
                    </a:lnTo>
                    <a:lnTo>
                      <a:pt x="218" y="717"/>
                    </a:lnTo>
                    <a:lnTo>
                      <a:pt x="218" y="717"/>
                    </a:lnTo>
                    <a:lnTo>
                      <a:pt x="218" y="712"/>
                    </a:lnTo>
                    <a:lnTo>
                      <a:pt x="218" y="710"/>
                    </a:lnTo>
                    <a:lnTo>
                      <a:pt x="218" y="710"/>
                    </a:lnTo>
                    <a:lnTo>
                      <a:pt x="220" y="712"/>
                    </a:lnTo>
                    <a:lnTo>
                      <a:pt x="220" y="710"/>
                    </a:lnTo>
                    <a:lnTo>
                      <a:pt x="222" y="710"/>
                    </a:lnTo>
                    <a:lnTo>
                      <a:pt x="225" y="708"/>
                    </a:lnTo>
                    <a:lnTo>
                      <a:pt x="225" y="708"/>
                    </a:lnTo>
                    <a:lnTo>
                      <a:pt x="225" y="708"/>
                    </a:lnTo>
                    <a:lnTo>
                      <a:pt x="225" y="710"/>
                    </a:lnTo>
                    <a:lnTo>
                      <a:pt x="225" y="710"/>
                    </a:lnTo>
                    <a:lnTo>
                      <a:pt x="222" y="712"/>
                    </a:lnTo>
                    <a:lnTo>
                      <a:pt x="225" y="712"/>
                    </a:lnTo>
                    <a:lnTo>
                      <a:pt x="225" y="712"/>
                    </a:lnTo>
                    <a:lnTo>
                      <a:pt x="230" y="705"/>
                    </a:lnTo>
                    <a:lnTo>
                      <a:pt x="230" y="705"/>
                    </a:lnTo>
                    <a:lnTo>
                      <a:pt x="230" y="705"/>
                    </a:lnTo>
                    <a:lnTo>
                      <a:pt x="230" y="703"/>
                    </a:lnTo>
                    <a:lnTo>
                      <a:pt x="230" y="703"/>
                    </a:lnTo>
                    <a:lnTo>
                      <a:pt x="230" y="703"/>
                    </a:lnTo>
                    <a:lnTo>
                      <a:pt x="232" y="703"/>
                    </a:lnTo>
                    <a:lnTo>
                      <a:pt x="232" y="705"/>
                    </a:lnTo>
                    <a:lnTo>
                      <a:pt x="232" y="705"/>
                    </a:lnTo>
                    <a:lnTo>
                      <a:pt x="234" y="703"/>
                    </a:lnTo>
                    <a:lnTo>
                      <a:pt x="234" y="703"/>
                    </a:lnTo>
                    <a:lnTo>
                      <a:pt x="237" y="701"/>
                    </a:lnTo>
                    <a:lnTo>
                      <a:pt x="244" y="701"/>
                    </a:lnTo>
                    <a:lnTo>
                      <a:pt x="246" y="698"/>
                    </a:lnTo>
                    <a:lnTo>
                      <a:pt x="248" y="698"/>
                    </a:lnTo>
                    <a:lnTo>
                      <a:pt x="248" y="696"/>
                    </a:lnTo>
                    <a:lnTo>
                      <a:pt x="251" y="698"/>
                    </a:lnTo>
                    <a:lnTo>
                      <a:pt x="258" y="701"/>
                    </a:lnTo>
                    <a:lnTo>
                      <a:pt x="260" y="701"/>
                    </a:lnTo>
                    <a:lnTo>
                      <a:pt x="265" y="701"/>
                    </a:lnTo>
                    <a:lnTo>
                      <a:pt x="265" y="703"/>
                    </a:lnTo>
                    <a:lnTo>
                      <a:pt x="267" y="703"/>
                    </a:lnTo>
                    <a:lnTo>
                      <a:pt x="267" y="705"/>
                    </a:lnTo>
                    <a:lnTo>
                      <a:pt x="270" y="708"/>
                    </a:lnTo>
                    <a:lnTo>
                      <a:pt x="270" y="708"/>
                    </a:lnTo>
                    <a:lnTo>
                      <a:pt x="270" y="705"/>
                    </a:lnTo>
                    <a:lnTo>
                      <a:pt x="270" y="703"/>
                    </a:lnTo>
                    <a:lnTo>
                      <a:pt x="272" y="703"/>
                    </a:lnTo>
                    <a:lnTo>
                      <a:pt x="272" y="701"/>
                    </a:lnTo>
                    <a:lnTo>
                      <a:pt x="274" y="701"/>
                    </a:lnTo>
                    <a:lnTo>
                      <a:pt x="274" y="703"/>
                    </a:lnTo>
                    <a:lnTo>
                      <a:pt x="274" y="705"/>
                    </a:lnTo>
                    <a:lnTo>
                      <a:pt x="272" y="708"/>
                    </a:lnTo>
                    <a:lnTo>
                      <a:pt x="274" y="710"/>
                    </a:lnTo>
                    <a:lnTo>
                      <a:pt x="277" y="710"/>
                    </a:lnTo>
                    <a:lnTo>
                      <a:pt x="277" y="712"/>
                    </a:lnTo>
                    <a:lnTo>
                      <a:pt x="277" y="712"/>
                    </a:lnTo>
                    <a:lnTo>
                      <a:pt x="279" y="712"/>
                    </a:lnTo>
                    <a:lnTo>
                      <a:pt x="279" y="712"/>
                    </a:lnTo>
                    <a:lnTo>
                      <a:pt x="282" y="712"/>
                    </a:lnTo>
                    <a:lnTo>
                      <a:pt x="284" y="710"/>
                    </a:lnTo>
                    <a:lnTo>
                      <a:pt x="284" y="712"/>
                    </a:lnTo>
                    <a:lnTo>
                      <a:pt x="284" y="712"/>
                    </a:lnTo>
                    <a:lnTo>
                      <a:pt x="282" y="715"/>
                    </a:lnTo>
                    <a:lnTo>
                      <a:pt x="284" y="715"/>
                    </a:lnTo>
                    <a:lnTo>
                      <a:pt x="286" y="715"/>
                    </a:lnTo>
                    <a:lnTo>
                      <a:pt x="286" y="715"/>
                    </a:lnTo>
                    <a:lnTo>
                      <a:pt x="289" y="715"/>
                    </a:lnTo>
                    <a:lnTo>
                      <a:pt x="289" y="71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291" y="712"/>
                    </a:lnTo>
                    <a:lnTo>
                      <a:pt x="291" y="712"/>
                    </a:lnTo>
                    <a:lnTo>
                      <a:pt x="291" y="712"/>
                    </a:lnTo>
                    <a:lnTo>
                      <a:pt x="291" y="712"/>
                    </a:lnTo>
                    <a:lnTo>
                      <a:pt x="291" y="715"/>
                    </a:lnTo>
                    <a:lnTo>
                      <a:pt x="291" y="715"/>
                    </a:lnTo>
                    <a:lnTo>
                      <a:pt x="291" y="715"/>
                    </a:lnTo>
                    <a:lnTo>
                      <a:pt x="293" y="717"/>
                    </a:lnTo>
                    <a:lnTo>
                      <a:pt x="293" y="717"/>
                    </a:lnTo>
                    <a:lnTo>
                      <a:pt x="293" y="717"/>
                    </a:lnTo>
                    <a:lnTo>
                      <a:pt x="293" y="719"/>
                    </a:lnTo>
                    <a:lnTo>
                      <a:pt x="293" y="719"/>
                    </a:lnTo>
                    <a:lnTo>
                      <a:pt x="293" y="719"/>
                    </a:lnTo>
                    <a:lnTo>
                      <a:pt x="296" y="719"/>
                    </a:lnTo>
                    <a:lnTo>
                      <a:pt x="296" y="719"/>
                    </a:lnTo>
                    <a:lnTo>
                      <a:pt x="303" y="722"/>
                    </a:lnTo>
                    <a:lnTo>
                      <a:pt x="303" y="719"/>
                    </a:lnTo>
                    <a:lnTo>
                      <a:pt x="303" y="719"/>
                    </a:lnTo>
                    <a:lnTo>
                      <a:pt x="303" y="719"/>
                    </a:lnTo>
                    <a:lnTo>
                      <a:pt x="303" y="717"/>
                    </a:lnTo>
                    <a:lnTo>
                      <a:pt x="303" y="717"/>
                    </a:lnTo>
                    <a:lnTo>
                      <a:pt x="300" y="717"/>
                    </a:lnTo>
                    <a:lnTo>
                      <a:pt x="300" y="717"/>
                    </a:lnTo>
                    <a:lnTo>
                      <a:pt x="300" y="717"/>
                    </a:lnTo>
                    <a:lnTo>
                      <a:pt x="300" y="715"/>
                    </a:lnTo>
                    <a:lnTo>
                      <a:pt x="300" y="715"/>
                    </a:lnTo>
                    <a:lnTo>
                      <a:pt x="300" y="715"/>
                    </a:lnTo>
                    <a:lnTo>
                      <a:pt x="303" y="717"/>
                    </a:lnTo>
                    <a:lnTo>
                      <a:pt x="303" y="715"/>
                    </a:lnTo>
                    <a:lnTo>
                      <a:pt x="308" y="715"/>
                    </a:lnTo>
                    <a:lnTo>
                      <a:pt x="310" y="712"/>
                    </a:lnTo>
                    <a:lnTo>
                      <a:pt x="312" y="710"/>
                    </a:lnTo>
                    <a:lnTo>
                      <a:pt x="312" y="710"/>
                    </a:lnTo>
                    <a:lnTo>
                      <a:pt x="312" y="708"/>
                    </a:lnTo>
                    <a:lnTo>
                      <a:pt x="312" y="708"/>
                    </a:lnTo>
                    <a:lnTo>
                      <a:pt x="312" y="705"/>
                    </a:lnTo>
                    <a:lnTo>
                      <a:pt x="315" y="705"/>
                    </a:lnTo>
                    <a:lnTo>
                      <a:pt x="317" y="705"/>
                    </a:lnTo>
                    <a:lnTo>
                      <a:pt x="317" y="708"/>
                    </a:lnTo>
                    <a:lnTo>
                      <a:pt x="319" y="710"/>
                    </a:lnTo>
                    <a:lnTo>
                      <a:pt x="322" y="710"/>
                    </a:lnTo>
                    <a:lnTo>
                      <a:pt x="322" y="710"/>
                    </a:lnTo>
                    <a:lnTo>
                      <a:pt x="329" y="710"/>
                    </a:lnTo>
                    <a:lnTo>
                      <a:pt x="331" y="710"/>
                    </a:lnTo>
                    <a:lnTo>
                      <a:pt x="336" y="710"/>
                    </a:lnTo>
                    <a:lnTo>
                      <a:pt x="338" y="710"/>
                    </a:lnTo>
                    <a:lnTo>
                      <a:pt x="338" y="710"/>
                    </a:lnTo>
                    <a:lnTo>
                      <a:pt x="341" y="712"/>
                    </a:lnTo>
                    <a:lnTo>
                      <a:pt x="343" y="715"/>
                    </a:lnTo>
                    <a:lnTo>
                      <a:pt x="343" y="715"/>
                    </a:lnTo>
                    <a:lnTo>
                      <a:pt x="345" y="715"/>
                    </a:lnTo>
                    <a:lnTo>
                      <a:pt x="345" y="715"/>
                    </a:lnTo>
                    <a:lnTo>
                      <a:pt x="345" y="715"/>
                    </a:lnTo>
                    <a:lnTo>
                      <a:pt x="348" y="717"/>
                    </a:lnTo>
                    <a:lnTo>
                      <a:pt x="348" y="722"/>
                    </a:lnTo>
                    <a:lnTo>
                      <a:pt x="348" y="724"/>
                    </a:lnTo>
                    <a:lnTo>
                      <a:pt x="348" y="727"/>
                    </a:lnTo>
                    <a:lnTo>
                      <a:pt x="348" y="727"/>
                    </a:lnTo>
                    <a:lnTo>
                      <a:pt x="350" y="727"/>
                    </a:lnTo>
                    <a:lnTo>
                      <a:pt x="353" y="727"/>
                    </a:lnTo>
                    <a:lnTo>
                      <a:pt x="353" y="729"/>
                    </a:lnTo>
                    <a:lnTo>
                      <a:pt x="353" y="731"/>
                    </a:lnTo>
                    <a:lnTo>
                      <a:pt x="353" y="734"/>
                    </a:lnTo>
                    <a:lnTo>
                      <a:pt x="353" y="734"/>
                    </a:lnTo>
                    <a:lnTo>
                      <a:pt x="353" y="734"/>
                    </a:lnTo>
                    <a:lnTo>
                      <a:pt x="353" y="734"/>
                    </a:lnTo>
                    <a:lnTo>
                      <a:pt x="350" y="734"/>
                    </a:lnTo>
                    <a:lnTo>
                      <a:pt x="350" y="734"/>
                    </a:lnTo>
                    <a:lnTo>
                      <a:pt x="350" y="734"/>
                    </a:lnTo>
                    <a:lnTo>
                      <a:pt x="348" y="736"/>
                    </a:lnTo>
                    <a:lnTo>
                      <a:pt x="348" y="736"/>
                    </a:lnTo>
                    <a:lnTo>
                      <a:pt x="348" y="734"/>
                    </a:lnTo>
                    <a:lnTo>
                      <a:pt x="348" y="736"/>
                    </a:lnTo>
                    <a:lnTo>
                      <a:pt x="348" y="738"/>
                    </a:lnTo>
                    <a:lnTo>
                      <a:pt x="348" y="741"/>
                    </a:lnTo>
                    <a:lnTo>
                      <a:pt x="345" y="741"/>
                    </a:lnTo>
                    <a:lnTo>
                      <a:pt x="345" y="741"/>
                    </a:lnTo>
                    <a:lnTo>
                      <a:pt x="345" y="741"/>
                    </a:lnTo>
                    <a:lnTo>
                      <a:pt x="345" y="738"/>
                    </a:lnTo>
                    <a:lnTo>
                      <a:pt x="343" y="741"/>
                    </a:lnTo>
                    <a:lnTo>
                      <a:pt x="343" y="743"/>
                    </a:lnTo>
                    <a:lnTo>
                      <a:pt x="343" y="746"/>
                    </a:lnTo>
                    <a:lnTo>
                      <a:pt x="343" y="746"/>
                    </a:lnTo>
                    <a:lnTo>
                      <a:pt x="345" y="746"/>
                    </a:lnTo>
                    <a:lnTo>
                      <a:pt x="345" y="743"/>
                    </a:lnTo>
                    <a:lnTo>
                      <a:pt x="348" y="743"/>
                    </a:lnTo>
                    <a:lnTo>
                      <a:pt x="345" y="746"/>
                    </a:lnTo>
                    <a:lnTo>
                      <a:pt x="345" y="746"/>
                    </a:lnTo>
                    <a:lnTo>
                      <a:pt x="348" y="748"/>
                    </a:lnTo>
                    <a:lnTo>
                      <a:pt x="348" y="748"/>
                    </a:lnTo>
                    <a:lnTo>
                      <a:pt x="348" y="748"/>
                    </a:lnTo>
                    <a:lnTo>
                      <a:pt x="348" y="748"/>
                    </a:lnTo>
                    <a:lnTo>
                      <a:pt x="345" y="746"/>
                    </a:lnTo>
                    <a:lnTo>
                      <a:pt x="343" y="746"/>
                    </a:lnTo>
                    <a:lnTo>
                      <a:pt x="348" y="748"/>
                    </a:lnTo>
                    <a:lnTo>
                      <a:pt x="350" y="753"/>
                    </a:lnTo>
                    <a:lnTo>
                      <a:pt x="350" y="755"/>
                    </a:lnTo>
                    <a:lnTo>
                      <a:pt x="350" y="762"/>
                    </a:lnTo>
                    <a:lnTo>
                      <a:pt x="350" y="769"/>
                    </a:lnTo>
                    <a:lnTo>
                      <a:pt x="348" y="774"/>
                    </a:lnTo>
                    <a:lnTo>
                      <a:pt x="348" y="774"/>
                    </a:lnTo>
                    <a:lnTo>
                      <a:pt x="348" y="776"/>
                    </a:lnTo>
                    <a:lnTo>
                      <a:pt x="348" y="776"/>
                    </a:lnTo>
                    <a:lnTo>
                      <a:pt x="345" y="779"/>
                    </a:lnTo>
                    <a:lnTo>
                      <a:pt x="348" y="779"/>
                    </a:lnTo>
                    <a:lnTo>
                      <a:pt x="348" y="779"/>
                    </a:lnTo>
                    <a:lnTo>
                      <a:pt x="348" y="781"/>
                    </a:lnTo>
                    <a:lnTo>
                      <a:pt x="348" y="781"/>
                    </a:lnTo>
                    <a:lnTo>
                      <a:pt x="345" y="783"/>
                    </a:lnTo>
                    <a:lnTo>
                      <a:pt x="345" y="783"/>
                    </a:lnTo>
                    <a:lnTo>
                      <a:pt x="345" y="786"/>
                    </a:lnTo>
                    <a:lnTo>
                      <a:pt x="345" y="786"/>
                    </a:lnTo>
                    <a:lnTo>
                      <a:pt x="343" y="788"/>
                    </a:lnTo>
                    <a:lnTo>
                      <a:pt x="343" y="788"/>
                    </a:lnTo>
                    <a:lnTo>
                      <a:pt x="341" y="790"/>
                    </a:lnTo>
                    <a:lnTo>
                      <a:pt x="341" y="793"/>
                    </a:lnTo>
                    <a:lnTo>
                      <a:pt x="341" y="795"/>
                    </a:lnTo>
                    <a:lnTo>
                      <a:pt x="338" y="798"/>
                    </a:lnTo>
                    <a:lnTo>
                      <a:pt x="338" y="798"/>
                    </a:lnTo>
                    <a:lnTo>
                      <a:pt x="336" y="798"/>
                    </a:lnTo>
                    <a:lnTo>
                      <a:pt x="336" y="798"/>
                    </a:lnTo>
                    <a:lnTo>
                      <a:pt x="336" y="800"/>
                    </a:lnTo>
                    <a:lnTo>
                      <a:pt x="334" y="802"/>
                    </a:lnTo>
                    <a:lnTo>
                      <a:pt x="331" y="805"/>
                    </a:lnTo>
                    <a:lnTo>
                      <a:pt x="331" y="807"/>
                    </a:lnTo>
                    <a:lnTo>
                      <a:pt x="331" y="807"/>
                    </a:lnTo>
                    <a:lnTo>
                      <a:pt x="329" y="807"/>
                    </a:lnTo>
                    <a:lnTo>
                      <a:pt x="329" y="809"/>
                    </a:lnTo>
                    <a:lnTo>
                      <a:pt x="329" y="809"/>
                    </a:lnTo>
                    <a:lnTo>
                      <a:pt x="329" y="812"/>
                    </a:lnTo>
                    <a:lnTo>
                      <a:pt x="329" y="812"/>
                    </a:lnTo>
                    <a:lnTo>
                      <a:pt x="329" y="814"/>
                    </a:lnTo>
                    <a:lnTo>
                      <a:pt x="329" y="814"/>
                    </a:lnTo>
                    <a:lnTo>
                      <a:pt x="329" y="814"/>
                    </a:lnTo>
                    <a:lnTo>
                      <a:pt x="329" y="814"/>
                    </a:lnTo>
                    <a:lnTo>
                      <a:pt x="329" y="817"/>
                    </a:lnTo>
                    <a:lnTo>
                      <a:pt x="329" y="817"/>
                    </a:lnTo>
                    <a:lnTo>
                      <a:pt x="329" y="817"/>
                    </a:lnTo>
                    <a:lnTo>
                      <a:pt x="329" y="819"/>
                    </a:lnTo>
                    <a:lnTo>
                      <a:pt x="331" y="819"/>
                    </a:lnTo>
                    <a:lnTo>
                      <a:pt x="334" y="819"/>
                    </a:lnTo>
                    <a:lnTo>
                      <a:pt x="334" y="819"/>
                    </a:lnTo>
                    <a:lnTo>
                      <a:pt x="336" y="819"/>
                    </a:lnTo>
                    <a:lnTo>
                      <a:pt x="336" y="821"/>
                    </a:lnTo>
                    <a:lnTo>
                      <a:pt x="336" y="821"/>
                    </a:lnTo>
                    <a:lnTo>
                      <a:pt x="338" y="821"/>
                    </a:lnTo>
                    <a:lnTo>
                      <a:pt x="343" y="826"/>
                    </a:lnTo>
                    <a:lnTo>
                      <a:pt x="348" y="826"/>
                    </a:lnTo>
                    <a:lnTo>
                      <a:pt x="348" y="826"/>
                    </a:lnTo>
                    <a:lnTo>
                      <a:pt x="348" y="826"/>
                    </a:lnTo>
                    <a:lnTo>
                      <a:pt x="350" y="826"/>
                    </a:lnTo>
                    <a:lnTo>
                      <a:pt x="350" y="828"/>
                    </a:lnTo>
                    <a:lnTo>
                      <a:pt x="350" y="828"/>
                    </a:lnTo>
                    <a:lnTo>
                      <a:pt x="355" y="828"/>
                    </a:lnTo>
                    <a:lnTo>
                      <a:pt x="357" y="831"/>
                    </a:lnTo>
                    <a:lnTo>
                      <a:pt x="357" y="831"/>
                    </a:lnTo>
                    <a:lnTo>
                      <a:pt x="355" y="831"/>
                    </a:lnTo>
                    <a:lnTo>
                      <a:pt x="355" y="831"/>
                    </a:lnTo>
                    <a:lnTo>
                      <a:pt x="355" y="831"/>
                    </a:lnTo>
                    <a:lnTo>
                      <a:pt x="355" y="831"/>
                    </a:lnTo>
                    <a:lnTo>
                      <a:pt x="355" y="831"/>
                    </a:lnTo>
                    <a:lnTo>
                      <a:pt x="353" y="831"/>
                    </a:lnTo>
                    <a:lnTo>
                      <a:pt x="353" y="833"/>
                    </a:lnTo>
                    <a:lnTo>
                      <a:pt x="353" y="833"/>
                    </a:lnTo>
                    <a:lnTo>
                      <a:pt x="350" y="833"/>
                    </a:lnTo>
                    <a:lnTo>
                      <a:pt x="350" y="833"/>
                    </a:lnTo>
                    <a:lnTo>
                      <a:pt x="348" y="833"/>
                    </a:lnTo>
                    <a:lnTo>
                      <a:pt x="348" y="833"/>
                    </a:lnTo>
                    <a:lnTo>
                      <a:pt x="343" y="833"/>
                    </a:lnTo>
                    <a:lnTo>
                      <a:pt x="343" y="833"/>
                    </a:lnTo>
                    <a:lnTo>
                      <a:pt x="338" y="833"/>
                    </a:lnTo>
                    <a:lnTo>
                      <a:pt x="336" y="833"/>
                    </a:lnTo>
                    <a:lnTo>
                      <a:pt x="334" y="831"/>
                    </a:lnTo>
                    <a:lnTo>
                      <a:pt x="329" y="831"/>
                    </a:lnTo>
                    <a:lnTo>
                      <a:pt x="319" y="826"/>
                    </a:lnTo>
                    <a:lnTo>
                      <a:pt x="317" y="826"/>
                    </a:lnTo>
                    <a:lnTo>
                      <a:pt x="312" y="826"/>
                    </a:lnTo>
                    <a:lnTo>
                      <a:pt x="312" y="826"/>
                    </a:lnTo>
                    <a:lnTo>
                      <a:pt x="296" y="828"/>
                    </a:lnTo>
                    <a:lnTo>
                      <a:pt x="293" y="828"/>
                    </a:lnTo>
                    <a:lnTo>
                      <a:pt x="291" y="826"/>
                    </a:lnTo>
                    <a:lnTo>
                      <a:pt x="291" y="826"/>
                    </a:lnTo>
                    <a:lnTo>
                      <a:pt x="289" y="828"/>
                    </a:lnTo>
                    <a:lnTo>
                      <a:pt x="289" y="828"/>
                    </a:lnTo>
                    <a:lnTo>
                      <a:pt x="286" y="828"/>
                    </a:lnTo>
                    <a:lnTo>
                      <a:pt x="286" y="828"/>
                    </a:lnTo>
                    <a:lnTo>
                      <a:pt x="284" y="828"/>
                    </a:lnTo>
                    <a:lnTo>
                      <a:pt x="284" y="826"/>
                    </a:lnTo>
                    <a:lnTo>
                      <a:pt x="279" y="826"/>
                    </a:lnTo>
                    <a:lnTo>
                      <a:pt x="279" y="826"/>
                    </a:lnTo>
                    <a:lnTo>
                      <a:pt x="279" y="824"/>
                    </a:lnTo>
                    <a:lnTo>
                      <a:pt x="279" y="824"/>
                    </a:lnTo>
                    <a:lnTo>
                      <a:pt x="277" y="821"/>
                    </a:lnTo>
                    <a:lnTo>
                      <a:pt x="277" y="824"/>
                    </a:lnTo>
                    <a:lnTo>
                      <a:pt x="277" y="824"/>
                    </a:lnTo>
                    <a:lnTo>
                      <a:pt x="274" y="826"/>
                    </a:lnTo>
                    <a:lnTo>
                      <a:pt x="274" y="828"/>
                    </a:lnTo>
                    <a:lnTo>
                      <a:pt x="274" y="828"/>
                    </a:lnTo>
                    <a:lnTo>
                      <a:pt x="272" y="828"/>
                    </a:lnTo>
                    <a:lnTo>
                      <a:pt x="272" y="828"/>
                    </a:lnTo>
                    <a:lnTo>
                      <a:pt x="270" y="831"/>
                    </a:lnTo>
                    <a:lnTo>
                      <a:pt x="270" y="831"/>
                    </a:lnTo>
                    <a:lnTo>
                      <a:pt x="265" y="831"/>
                    </a:lnTo>
                    <a:lnTo>
                      <a:pt x="263" y="831"/>
                    </a:lnTo>
                    <a:lnTo>
                      <a:pt x="263" y="831"/>
                    </a:lnTo>
                    <a:lnTo>
                      <a:pt x="260" y="828"/>
                    </a:lnTo>
                    <a:lnTo>
                      <a:pt x="260" y="828"/>
                    </a:lnTo>
                    <a:lnTo>
                      <a:pt x="260" y="828"/>
                    </a:lnTo>
                    <a:lnTo>
                      <a:pt x="258" y="831"/>
                    </a:lnTo>
                    <a:lnTo>
                      <a:pt x="258" y="831"/>
                    </a:lnTo>
                    <a:lnTo>
                      <a:pt x="253" y="838"/>
                    </a:lnTo>
                    <a:lnTo>
                      <a:pt x="253" y="838"/>
                    </a:lnTo>
                    <a:lnTo>
                      <a:pt x="253" y="840"/>
                    </a:lnTo>
                    <a:lnTo>
                      <a:pt x="251" y="843"/>
                    </a:lnTo>
                    <a:lnTo>
                      <a:pt x="251" y="843"/>
                    </a:lnTo>
                    <a:lnTo>
                      <a:pt x="251" y="845"/>
                    </a:lnTo>
                    <a:lnTo>
                      <a:pt x="251" y="845"/>
                    </a:lnTo>
                    <a:lnTo>
                      <a:pt x="251" y="845"/>
                    </a:lnTo>
                    <a:lnTo>
                      <a:pt x="251" y="847"/>
                    </a:lnTo>
                    <a:lnTo>
                      <a:pt x="251" y="847"/>
                    </a:lnTo>
                    <a:lnTo>
                      <a:pt x="251" y="847"/>
                    </a:lnTo>
                    <a:lnTo>
                      <a:pt x="251" y="850"/>
                    </a:lnTo>
                    <a:lnTo>
                      <a:pt x="251" y="850"/>
                    </a:lnTo>
                    <a:lnTo>
                      <a:pt x="251" y="850"/>
                    </a:lnTo>
                    <a:lnTo>
                      <a:pt x="253" y="852"/>
                    </a:lnTo>
                    <a:lnTo>
                      <a:pt x="253" y="854"/>
                    </a:lnTo>
                    <a:lnTo>
                      <a:pt x="251" y="854"/>
                    </a:lnTo>
                    <a:lnTo>
                      <a:pt x="251" y="854"/>
                    </a:lnTo>
                    <a:lnTo>
                      <a:pt x="251" y="854"/>
                    </a:lnTo>
                    <a:lnTo>
                      <a:pt x="248" y="852"/>
                    </a:lnTo>
                    <a:lnTo>
                      <a:pt x="248" y="852"/>
                    </a:lnTo>
                    <a:lnTo>
                      <a:pt x="246" y="852"/>
                    </a:lnTo>
                    <a:lnTo>
                      <a:pt x="246" y="852"/>
                    </a:lnTo>
                    <a:lnTo>
                      <a:pt x="244" y="854"/>
                    </a:lnTo>
                    <a:lnTo>
                      <a:pt x="244" y="854"/>
                    </a:lnTo>
                    <a:lnTo>
                      <a:pt x="241" y="854"/>
                    </a:lnTo>
                    <a:lnTo>
                      <a:pt x="241" y="857"/>
                    </a:lnTo>
                    <a:lnTo>
                      <a:pt x="241" y="857"/>
                    </a:lnTo>
                    <a:lnTo>
                      <a:pt x="241" y="857"/>
                    </a:lnTo>
                    <a:lnTo>
                      <a:pt x="239" y="857"/>
                    </a:lnTo>
                    <a:lnTo>
                      <a:pt x="239" y="857"/>
                    </a:lnTo>
                    <a:lnTo>
                      <a:pt x="237" y="857"/>
                    </a:lnTo>
                    <a:lnTo>
                      <a:pt x="237" y="857"/>
                    </a:lnTo>
                    <a:lnTo>
                      <a:pt x="234" y="859"/>
                    </a:lnTo>
                    <a:lnTo>
                      <a:pt x="234" y="859"/>
                    </a:lnTo>
                    <a:lnTo>
                      <a:pt x="237" y="859"/>
                    </a:lnTo>
                    <a:lnTo>
                      <a:pt x="237" y="859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7" y="864"/>
                    </a:lnTo>
                    <a:lnTo>
                      <a:pt x="237" y="864"/>
                    </a:lnTo>
                    <a:lnTo>
                      <a:pt x="237" y="866"/>
                    </a:lnTo>
                    <a:lnTo>
                      <a:pt x="237" y="869"/>
                    </a:lnTo>
                    <a:lnTo>
                      <a:pt x="239" y="869"/>
                    </a:lnTo>
                    <a:lnTo>
                      <a:pt x="239" y="871"/>
                    </a:lnTo>
                    <a:lnTo>
                      <a:pt x="241" y="871"/>
                    </a:lnTo>
                    <a:lnTo>
                      <a:pt x="241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3"/>
                    </a:lnTo>
                    <a:lnTo>
                      <a:pt x="248" y="876"/>
                    </a:lnTo>
                    <a:lnTo>
                      <a:pt x="251" y="878"/>
                    </a:lnTo>
                    <a:lnTo>
                      <a:pt x="251" y="878"/>
                    </a:lnTo>
                    <a:lnTo>
                      <a:pt x="253" y="885"/>
                    </a:lnTo>
                    <a:lnTo>
                      <a:pt x="256" y="885"/>
                    </a:lnTo>
                    <a:lnTo>
                      <a:pt x="258" y="885"/>
                    </a:lnTo>
                    <a:lnTo>
                      <a:pt x="260" y="885"/>
                    </a:lnTo>
                    <a:lnTo>
                      <a:pt x="260" y="885"/>
                    </a:lnTo>
                    <a:lnTo>
                      <a:pt x="263" y="887"/>
                    </a:lnTo>
                    <a:lnTo>
                      <a:pt x="265" y="887"/>
                    </a:lnTo>
                    <a:lnTo>
                      <a:pt x="267" y="890"/>
                    </a:lnTo>
                    <a:lnTo>
                      <a:pt x="267" y="890"/>
                    </a:lnTo>
                    <a:lnTo>
                      <a:pt x="267" y="892"/>
                    </a:lnTo>
                    <a:lnTo>
                      <a:pt x="267" y="892"/>
                    </a:lnTo>
                    <a:lnTo>
                      <a:pt x="265" y="892"/>
                    </a:lnTo>
                    <a:lnTo>
                      <a:pt x="263" y="890"/>
                    </a:lnTo>
                    <a:lnTo>
                      <a:pt x="258" y="892"/>
                    </a:lnTo>
                    <a:lnTo>
                      <a:pt x="258" y="890"/>
                    </a:lnTo>
                    <a:lnTo>
                      <a:pt x="258" y="887"/>
                    </a:lnTo>
                    <a:lnTo>
                      <a:pt x="258" y="887"/>
                    </a:lnTo>
                    <a:lnTo>
                      <a:pt x="256" y="890"/>
                    </a:lnTo>
                    <a:lnTo>
                      <a:pt x="256" y="890"/>
                    </a:lnTo>
                    <a:lnTo>
                      <a:pt x="253" y="890"/>
                    </a:lnTo>
                    <a:lnTo>
                      <a:pt x="253" y="890"/>
                    </a:lnTo>
                    <a:lnTo>
                      <a:pt x="253" y="890"/>
                    </a:lnTo>
                    <a:lnTo>
                      <a:pt x="253" y="890"/>
                    </a:lnTo>
                    <a:lnTo>
                      <a:pt x="253" y="890"/>
                    </a:lnTo>
                    <a:lnTo>
                      <a:pt x="253" y="890"/>
                    </a:lnTo>
                    <a:lnTo>
                      <a:pt x="248" y="892"/>
                    </a:lnTo>
                    <a:lnTo>
                      <a:pt x="248" y="895"/>
                    </a:lnTo>
                    <a:lnTo>
                      <a:pt x="246" y="895"/>
                    </a:lnTo>
                    <a:lnTo>
                      <a:pt x="246" y="895"/>
                    </a:lnTo>
                    <a:lnTo>
                      <a:pt x="244" y="895"/>
                    </a:lnTo>
                    <a:lnTo>
                      <a:pt x="239" y="892"/>
                    </a:lnTo>
                    <a:lnTo>
                      <a:pt x="239" y="890"/>
                    </a:lnTo>
                    <a:lnTo>
                      <a:pt x="237" y="890"/>
                    </a:lnTo>
                    <a:lnTo>
                      <a:pt x="237" y="890"/>
                    </a:lnTo>
                    <a:lnTo>
                      <a:pt x="239" y="890"/>
                    </a:lnTo>
                    <a:lnTo>
                      <a:pt x="239" y="890"/>
                    </a:lnTo>
                    <a:lnTo>
                      <a:pt x="239" y="887"/>
                    </a:lnTo>
                    <a:lnTo>
                      <a:pt x="237" y="887"/>
                    </a:lnTo>
                    <a:lnTo>
                      <a:pt x="237" y="887"/>
                    </a:lnTo>
                    <a:lnTo>
                      <a:pt x="237" y="887"/>
                    </a:lnTo>
                    <a:lnTo>
                      <a:pt x="234" y="885"/>
                    </a:lnTo>
                    <a:lnTo>
                      <a:pt x="232" y="885"/>
                    </a:lnTo>
                    <a:lnTo>
                      <a:pt x="232" y="883"/>
                    </a:lnTo>
                    <a:lnTo>
                      <a:pt x="230" y="883"/>
                    </a:lnTo>
                    <a:lnTo>
                      <a:pt x="227" y="883"/>
                    </a:lnTo>
                    <a:lnTo>
                      <a:pt x="227" y="883"/>
                    </a:lnTo>
                    <a:lnTo>
                      <a:pt x="227" y="883"/>
                    </a:lnTo>
                    <a:lnTo>
                      <a:pt x="225" y="885"/>
                    </a:lnTo>
                    <a:lnTo>
                      <a:pt x="225" y="885"/>
                    </a:lnTo>
                    <a:lnTo>
                      <a:pt x="225" y="885"/>
                    </a:lnTo>
                    <a:lnTo>
                      <a:pt x="225" y="885"/>
                    </a:lnTo>
                    <a:lnTo>
                      <a:pt x="222" y="885"/>
                    </a:lnTo>
                    <a:lnTo>
                      <a:pt x="220" y="885"/>
                    </a:lnTo>
                    <a:lnTo>
                      <a:pt x="218" y="883"/>
                    </a:lnTo>
                    <a:lnTo>
                      <a:pt x="218" y="883"/>
                    </a:lnTo>
                    <a:lnTo>
                      <a:pt x="215" y="883"/>
                    </a:lnTo>
                    <a:lnTo>
                      <a:pt x="213" y="883"/>
                    </a:lnTo>
                    <a:lnTo>
                      <a:pt x="211" y="883"/>
                    </a:lnTo>
                    <a:lnTo>
                      <a:pt x="203" y="883"/>
                    </a:lnTo>
                    <a:lnTo>
                      <a:pt x="203" y="883"/>
                    </a:lnTo>
                    <a:lnTo>
                      <a:pt x="201" y="880"/>
                    </a:lnTo>
                    <a:lnTo>
                      <a:pt x="201" y="880"/>
                    </a:lnTo>
                    <a:lnTo>
                      <a:pt x="201" y="883"/>
                    </a:lnTo>
                    <a:lnTo>
                      <a:pt x="201" y="883"/>
                    </a:lnTo>
                    <a:lnTo>
                      <a:pt x="201" y="883"/>
                    </a:lnTo>
                    <a:lnTo>
                      <a:pt x="201" y="885"/>
                    </a:lnTo>
                    <a:lnTo>
                      <a:pt x="201" y="885"/>
                    </a:lnTo>
                    <a:lnTo>
                      <a:pt x="199" y="885"/>
                    </a:lnTo>
                    <a:lnTo>
                      <a:pt x="199" y="887"/>
                    </a:lnTo>
                    <a:lnTo>
                      <a:pt x="199" y="890"/>
                    </a:lnTo>
                    <a:lnTo>
                      <a:pt x="199" y="887"/>
                    </a:lnTo>
                    <a:lnTo>
                      <a:pt x="196" y="887"/>
                    </a:lnTo>
                    <a:lnTo>
                      <a:pt x="196" y="890"/>
                    </a:lnTo>
                    <a:lnTo>
                      <a:pt x="196" y="892"/>
                    </a:lnTo>
                    <a:lnTo>
                      <a:pt x="199" y="895"/>
                    </a:lnTo>
                    <a:lnTo>
                      <a:pt x="196" y="895"/>
                    </a:lnTo>
                    <a:lnTo>
                      <a:pt x="199" y="897"/>
                    </a:lnTo>
                    <a:lnTo>
                      <a:pt x="199" y="897"/>
                    </a:lnTo>
                    <a:lnTo>
                      <a:pt x="196" y="902"/>
                    </a:lnTo>
                    <a:lnTo>
                      <a:pt x="199" y="902"/>
                    </a:lnTo>
                    <a:lnTo>
                      <a:pt x="199" y="904"/>
                    </a:lnTo>
                    <a:lnTo>
                      <a:pt x="199" y="904"/>
                    </a:lnTo>
                    <a:lnTo>
                      <a:pt x="201" y="906"/>
                    </a:lnTo>
                    <a:lnTo>
                      <a:pt x="203" y="906"/>
                    </a:lnTo>
                    <a:lnTo>
                      <a:pt x="222" y="911"/>
                    </a:lnTo>
                    <a:lnTo>
                      <a:pt x="227" y="911"/>
                    </a:lnTo>
                    <a:lnTo>
                      <a:pt x="230" y="914"/>
                    </a:lnTo>
                    <a:lnTo>
                      <a:pt x="230" y="916"/>
                    </a:lnTo>
                    <a:lnTo>
                      <a:pt x="230" y="916"/>
                    </a:lnTo>
                    <a:lnTo>
                      <a:pt x="230" y="918"/>
                    </a:lnTo>
                    <a:lnTo>
                      <a:pt x="230" y="925"/>
                    </a:lnTo>
                    <a:lnTo>
                      <a:pt x="230" y="925"/>
                    </a:lnTo>
                    <a:lnTo>
                      <a:pt x="230" y="925"/>
                    </a:lnTo>
                    <a:lnTo>
                      <a:pt x="230" y="928"/>
                    </a:lnTo>
                    <a:lnTo>
                      <a:pt x="230" y="928"/>
                    </a:lnTo>
                    <a:lnTo>
                      <a:pt x="232" y="928"/>
                    </a:lnTo>
                    <a:lnTo>
                      <a:pt x="232" y="928"/>
                    </a:lnTo>
                    <a:lnTo>
                      <a:pt x="232" y="928"/>
                    </a:lnTo>
                    <a:lnTo>
                      <a:pt x="232" y="930"/>
                    </a:lnTo>
                    <a:lnTo>
                      <a:pt x="234" y="930"/>
                    </a:lnTo>
                    <a:lnTo>
                      <a:pt x="234" y="932"/>
                    </a:lnTo>
                    <a:lnTo>
                      <a:pt x="234" y="932"/>
                    </a:lnTo>
                    <a:lnTo>
                      <a:pt x="234" y="935"/>
                    </a:lnTo>
                    <a:lnTo>
                      <a:pt x="237" y="935"/>
                    </a:lnTo>
                    <a:lnTo>
                      <a:pt x="237" y="937"/>
                    </a:lnTo>
                    <a:lnTo>
                      <a:pt x="237" y="937"/>
                    </a:lnTo>
                    <a:lnTo>
                      <a:pt x="237" y="937"/>
                    </a:lnTo>
                    <a:lnTo>
                      <a:pt x="237" y="940"/>
                    </a:lnTo>
                    <a:lnTo>
                      <a:pt x="237" y="940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9" y="944"/>
                    </a:lnTo>
                    <a:lnTo>
                      <a:pt x="244" y="954"/>
                    </a:lnTo>
                    <a:lnTo>
                      <a:pt x="246" y="956"/>
                    </a:lnTo>
                    <a:lnTo>
                      <a:pt x="246" y="956"/>
                    </a:lnTo>
                    <a:lnTo>
                      <a:pt x="246" y="956"/>
                    </a:lnTo>
                    <a:lnTo>
                      <a:pt x="246" y="956"/>
                    </a:lnTo>
                    <a:lnTo>
                      <a:pt x="248" y="956"/>
                    </a:lnTo>
                    <a:lnTo>
                      <a:pt x="248" y="956"/>
                    </a:lnTo>
                    <a:lnTo>
                      <a:pt x="248" y="956"/>
                    </a:lnTo>
                    <a:lnTo>
                      <a:pt x="248" y="958"/>
                    </a:lnTo>
                    <a:lnTo>
                      <a:pt x="248" y="958"/>
                    </a:lnTo>
                    <a:lnTo>
                      <a:pt x="251" y="961"/>
                    </a:lnTo>
                    <a:lnTo>
                      <a:pt x="251" y="961"/>
                    </a:lnTo>
                    <a:lnTo>
                      <a:pt x="253" y="961"/>
                    </a:lnTo>
                    <a:lnTo>
                      <a:pt x="253" y="963"/>
                    </a:lnTo>
                    <a:lnTo>
                      <a:pt x="253" y="963"/>
                    </a:lnTo>
                    <a:lnTo>
                      <a:pt x="253" y="966"/>
                    </a:lnTo>
                    <a:lnTo>
                      <a:pt x="253" y="968"/>
                    </a:lnTo>
                    <a:lnTo>
                      <a:pt x="256" y="970"/>
                    </a:lnTo>
                    <a:lnTo>
                      <a:pt x="253" y="980"/>
                    </a:lnTo>
                    <a:lnTo>
                      <a:pt x="253" y="982"/>
                    </a:lnTo>
                    <a:lnTo>
                      <a:pt x="251" y="987"/>
                    </a:lnTo>
                    <a:lnTo>
                      <a:pt x="251" y="989"/>
                    </a:lnTo>
                    <a:lnTo>
                      <a:pt x="253" y="989"/>
                    </a:lnTo>
                    <a:lnTo>
                      <a:pt x="258" y="989"/>
                    </a:lnTo>
                    <a:lnTo>
                      <a:pt x="263" y="989"/>
                    </a:lnTo>
                    <a:lnTo>
                      <a:pt x="263" y="989"/>
                    </a:lnTo>
                    <a:lnTo>
                      <a:pt x="263" y="989"/>
                    </a:lnTo>
                    <a:lnTo>
                      <a:pt x="265" y="989"/>
                    </a:lnTo>
                    <a:lnTo>
                      <a:pt x="265" y="989"/>
                    </a:lnTo>
                    <a:lnTo>
                      <a:pt x="265" y="989"/>
                    </a:lnTo>
                    <a:lnTo>
                      <a:pt x="265" y="989"/>
                    </a:lnTo>
                    <a:lnTo>
                      <a:pt x="265" y="989"/>
                    </a:lnTo>
                    <a:lnTo>
                      <a:pt x="267" y="989"/>
                    </a:lnTo>
                    <a:lnTo>
                      <a:pt x="270" y="989"/>
                    </a:lnTo>
                    <a:lnTo>
                      <a:pt x="272" y="987"/>
                    </a:lnTo>
                    <a:lnTo>
                      <a:pt x="272" y="989"/>
                    </a:lnTo>
                    <a:lnTo>
                      <a:pt x="272" y="989"/>
                    </a:lnTo>
                    <a:lnTo>
                      <a:pt x="274" y="992"/>
                    </a:lnTo>
                    <a:lnTo>
                      <a:pt x="272" y="992"/>
                    </a:lnTo>
                    <a:lnTo>
                      <a:pt x="272" y="992"/>
                    </a:lnTo>
                    <a:lnTo>
                      <a:pt x="272" y="994"/>
                    </a:lnTo>
                    <a:lnTo>
                      <a:pt x="272" y="994"/>
                    </a:lnTo>
                    <a:lnTo>
                      <a:pt x="274" y="994"/>
                    </a:lnTo>
                    <a:lnTo>
                      <a:pt x="274" y="994"/>
                    </a:lnTo>
                    <a:lnTo>
                      <a:pt x="274" y="994"/>
                    </a:lnTo>
                    <a:lnTo>
                      <a:pt x="274" y="996"/>
                    </a:lnTo>
                    <a:lnTo>
                      <a:pt x="279" y="999"/>
                    </a:lnTo>
                    <a:lnTo>
                      <a:pt x="279" y="1001"/>
                    </a:lnTo>
                    <a:lnTo>
                      <a:pt x="279" y="1003"/>
                    </a:lnTo>
                    <a:lnTo>
                      <a:pt x="279" y="1003"/>
                    </a:lnTo>
                    <a:lnTo>
                      <a:pt x="282" y="1006"/>
                    </a:lnTo>
                    <a:lnTo>
                      <a:pt x="282" y="1008"/>
                    </a:lnTo>
                    <a:lnTo>
                      <a:pt x="282" y="1008"/>
                    </a:lnTo>
                    <a:lnTo>
                      <a:pt x="286" y="1013"/>
                    </a:lnTo>
                    <a:lnTo>
                      <a:pt x="286" y="1013"/>
                    </a:lnTo>
                    <a:lnTo>
                      <a:pt x="289" y="1013"/>
                    </a:lnTo>
                    <a:lnTo>
                      <a:pt x="289" y="1011"/>
                    </a:lnTo>
                    <a:lnTo>
                      <a:pt x="293" y="1011"/>
                    </a:lnTo>
                    <a:lnTo>
                      <a:pt x="298" y="1008"/>
                    </a:lnTo>
                    <a:lnTo>
                      <a:pt x="298" y="1011"/>
                    </a:lnTo>
                    <a:lnTo>
                      <a:pt x="300" y="1011"/>
                    </a:lnTo>
                    <a:lnTo>
                      <a:pt x="305" y="1015"/>
                    </a:lnTo>
                    <a:lnTo>
                      <a:pt x="305" y="1015"/>
                    </a:lnTo>
                    <a:lnTo>
                      <a:pt x="305" y="1015"/>
                    </a:lnTo>
                    <a:lnTo>
                      <a:pt x="308" y="1015"/>
                    </a:lnTo>
                    <a:lnTo>
                      <a:pt x="308" y="1015"/>
                    </a:lnTo>
                    <a:lnTo>
                      <a:pt x="308" y="1013"/>
                    </a:lnTo>
                    <a:lnTo>
                      <a:pt x="308" y="1013"/>
                    </a:lnTo>
                    <a:lnTo>
                      <a:pt x="308" y="1013"/>
                    </a:lnTo>
                    <a:lnTo>
                      <a:pt x="310" y="1013"/>
                    </a:lnTo>
                    <a:lnTo>
                      <a:pt x="315" y="1013"/>
                    </a:lnTo>
                    <a:lnTo>
                      <a:pt x="319" y="1015"/>
                    </a:lnTo>
                    <a:lnTo>
                      <a:pt x="322" y="1018"/>
                    </a:lnTo>
                    <a:lnTo>
                      <a:pt x="324" y="1020"/>
                    </a:lnTo>
                    <a:lnTo>
                      <a:pt x="326" y="1020"/>
                    </a:lnTo>
                    <a:lnTo>
                      <a:pt x="326" y="1020"/>
                    </a:lnTo>
                    <a:lnTo>
                      <a:pt x="329" y="1022"/>
                    </a:lnTo>
                    <a:lnTo>
                      <a:pt x="329" y="1025"/>
                    </a:lnTo>
                    <a:lnTo>
                      <a:pt x="329" y="1027"/>
                    </a:lnTo>
                    <a:lnTo>
                      <a:pt x="329" y="1029"/>
                    </a:lnTo>
                    <a:lnTo>
                      <a:pt x="329" y="1029"/>
                    </a:lnTo>
                    <a:lnTo>
                      <a:pt x="326" y="1032"/>
                    </a:lnTo>
                    <a:lnTo>
                      <a:pt x="326" y="1029"/>
                    </a:lnTo>
                    <a:lnTo>
                      <a:pt x="326" y="1029"/>
                    </a:lnTo>
                    <a:lnTo>
                      <a:pt x="326" y="1027"/>
                    </a:lnTo>
                    <a:lnTo>
                      <a:pt x="324" y="1027"/>
                    </a:lnTo>
                    <a:lnTo>
                      <a:pt x="324" y="1027"/>
                    </a:lnTo>
                    <a:lnTo>
                      <a:pt x="324" y="1025"/>
                    </a:lnTo>
                    <a:lnTo>
                      <a:pt x="324" y="1025"/>
                    </a:lnTo>
                    <a:lnTo>
                      <a:pt x="322" y="1025"/>
                    </a:lnTo>
                    <a:lnTo>
                      <a:pt x="322" y="1022"/>
                    </a:lnTo>
                    <a:lnTo>
                      <a:pt x="322" y="1022"/>
                    </a:lnTo>
                    <a:lnTo>
                      <a:pt x="322" y="1022"/>
                    </a:lnTo>
                    <a:lnTo>
                      <a:pt x="319" y="1020"/>
                    </a:lnTo>
                    <a:lnTo>
                      <a:pt x="319" y="1020"/>
                    </a:lnTo>
                    <a:lnTo>
                      <a:pt x="319" y="1020"/>
                    </a:lnTo>
                    <a:lnTo>
                      <a:pt x="319" y="1022"/>
                    </a:lnTo>
                    <a:lnTo>
                      <a:pt x="319" y="1022"/>
                    </a:lnTo>
                    <a:lnTo>
                      <a:pt x="322" y="1025"/>
                    </a:lnTo>
                    <a:lnTo>
                      <a:pt x="324" y="1025"/>
                    </a:lnTo>
                    <a:lnTo>
                      <a:pt x="324" y="1029"/>
                    </a:lnTo>
                    <a:lnTo>
                      <a:pt x="326" y="1032"/>
                    </a:lnTo>
                    <a:lnTo>
                      <a:pt x="326" y="1034"/>
                    </a:lnTo>
                    <a:lnTo>
                      <a:pt x="324" y="1037"/>
                    </a:lnTo>
                    <a:lnTo>
                      <a:pt x="324" y="1039"/>
                    </a:lnTo>
                    <a:lnTo>
                      <a:pt x="324" y="1041"/>
                    </a:lnTo>
                    <a:lnTo>
                      <a:pt x="324" y="1041"/>
                    </a:lnTo>
                    <a:lnTo>
                      <a:pt x="324" y="1041"/>
                    </a:lnTo>
                    <a:lnTo>
                      <a:pt x="324" y="1044"/>
                    </a:lnTo>
                    <a:lnTo>
                      <a:pt x="322" y="1044"/>
                    </a:lnTo>
                    <a:lnTo>
                      <a:pt x="322" y="1044"/>
                    </a:lnTo>
                    <a:lnTo>
                      <a:pt x="322" y="1046"/>
                    </a:lnTo>
                    <a:lnTo>
                      <a:pt x="322" y="1046"/>
                    </a:lnTo>
                    <a:lnTo>
                      <a:pt x="322" y="1048"/>
                    </a:lnTo>
                    <a:lnTo>
                      <a:pt x="322" y="1048"/>
                    </a:lnTo>
                    <a:lnTo>
                      <a:pt x="322" y="1048"/>
                    </a:lnTo>
                    <a:lnTo>
                      <a:pt x="317" y="1053"/>
                    </a:lnTo>
                    <a:lnTo>
                      <a:pt x="315" y="1058"/>
                    </a:lnTo>
                    <a:lnTo>
                      <a:pt x="315" y="1058"/>
                    </a:lnTo>
                    <a:lnTo>
                      <a:pt x="315" y="1058"/>
                    </a:lnTo>
                    <a:lnTo>
                      <a:pt x="312" y="1060"/>
                    </a:lnTo>
                    <a:lnTo>
                      <a:pt x="312" y="1060"/>
                    </a:lnTo>
                    <a:lnTo>
                      <a:pt x="312" y="1063"/>
                    </a:lnTo>
                    <a:lnTo>
                      <a:pt x="312" y="1063"/>
                    </a:lnTo>
                    <a:lnTo>
                      <a:pt x="312" y="1065"/>
                    </a:lnTo>
                    <a:lnTo>
                      <a:pt x="310" y="1065"/>
                    </a:lnTo>
                    <a:lnTo>
                      <a:pt x="312" y="1067"/>
                    </a:lnTo>
                    <a:lnTo>
                      <a:pt x="312" y="1067"/>
                    </a:lnTo>
                    <a:lnTo>
                      <a:pt x="312" y="1070"/>
                    </a:lnTo>
                    <a:lnTo>
                      <a:pt x="312" y="1072"/>
                    </a:lnTo>
                    <a:lnTo>
                      <a:pt x="312" y="1072"/>
                    </a:lnTo>
                    <a:lnTo>
                      <a:pt x="312" y="1072"/>
                    </a:lnTo>
                    <a:lnTo>
                      <a:pt x="315" y="1072"/>
                    </a:lnTo>
                    <a:lnTo>
                      <a:pt x="315" y="1074"/>
                    </a:lnTo>
                    <a:lnTo>
                      <a:pt x="315" y="1074"/>
                    </a:lnTo>
                    <a:lnTo>
                      <a:pt x="315" y="1077"/>
                    </a:lnTo>
                    <a:lnTo>
                      <a:pt x="315" y="1079"/>
                    </a:lnTo>
                    <a:lnTo>
                      <a:pt x="315" y="1082"/>
                    </a:lnTo>
                    <a:lnTo>
                      <a:pt x="312" y="1086"/>
                    </a:lnTo>
                    <a:lnTo>
                      <a:pt x="312" y="1089"/>
                    </a:lnTo>
                    <a:lnTo>
                      <a:pt x="312" y="1089"/>
                    </a:lnTo>
                    <a:lnTo>
                      <a:pt x="315" y="1089"/>
                    </a:lnTo>
                    <a:lnTo>
                      <a:pt x="324" y="1079"/>
                    </a:lnTo>
                    <a:lnTo>
                      <a:pt x="329" y="1072"/>
                    </a:lnTo>
                    <a:lnTo>
                      <a:pt x="331" y="1072"/>
                    </a:lnTo>
                    <a:lnTo>
                      <a:pt x="331" y="1072"/>
                    </a:lnTo>
                    <a:lnTo>
                      <a:pt x="341" y="1063"/>
                    </a:lnTo>
                    <a:lnTo>
                      <a:pt x="350" y="1060"/>
                    </a:lnTo>
                    <a:lnTo>
                      <a:pt x="353" y="1058"/>
                    </a:lnTo>
                    <a:lnTo>
                      <a:pt x="364" y="1053"/>
                    </a:lnTo>
                    <a:lnTo>
                      <a:pt x="367" y="1053"/>
                    </a:lnTo>
                    <a:lnTo>
                      <a:pt x="376" y="1051"/>
                    </a:lnTo>
                    <a:lnTo>
                      <a:pt x="386" y="1051"/>
                    </a:lnTo>
                    <a:lnTo>
                      <a:pt x="397" y="1048"/>
                    </a:lnTo>
                    <a:lnTo>
                      <a:pt x="402" y="1048"/>
                    </a:lnTo>
                    <a:lnTo>
                      <a:pt x="405" y="1051"/>
                    </a:lnTo>
                    <a:lnTo>
                      <a:pt x="414" y="1056"/>
                    </a:lnTo>
                    <a:lnTo>
                      <a:pt x="421" y="1060"/>
                    </a:lnTo>
                    <a:lnTo>
                      <a:pt x="428" y="1065"/>
                    </a:lnTo>
                    <a:lnTo>
                      <a:pt x="433" y="1070"/>
                    </a:lnTo>
                    <a:lnTo>
                      <a:pt x="442" y="1077"/>
                    </a:lnTo>
                    <a:lnTo>
                      <a:pt x="442" y="1079"/>
                    </a:lnTo>
                    <a:lnTo>
                      <a:pt x="445" y="1079"/>
                    </a:lnTo>
                    <a:lnTo>
                      <a:pt x="445" y="1082"/>
                    </a:lnTo>
                    <a:lnTo>
                      <a:pt x="445" y="1082"/>
                    </a:lnTo>
                    <a:lnTo>
                      <a:pt x="445" y="1084"/>
                    </a:lnTo>
                    <a:lnTo>
                      <a:pt x="445" y="1086"/>
                    </a:lnTo>
                    <a:lnTo>
                      <a:pt x="445" y="1086"/>
                    </a:lnTo>
                    <a:lnTo>
                      <a:pt x="449" y="1093"/>
                    </a:lnTo>
                    <a:lnTo>
                      <a:pt x="452" y="1098"/>
                    </a:lnTo>
                    <a:lnTo>
                      <a:pt x="457" y="1103"/>
                    </a:lnTo>
                    <a:lnTo>
                      <a:pt x="459" y="1110"/>
                    </a:lnTo>
                    <a:lnTo>
                      <a:pt x="461" y="1110"/>
                    </a:lnTo>
                    <a:lnTo>
                      <a:pt x="461" y="1112"/>
                    </a:lnTo>
                    <a:lnTo>
                      <a:pt x="466" y="1115"/>
                    </a:lnTo>
                    <a:lnTo>
                      <a:pt x="466" y="1115"/>
                    </a:lnTo>
                    <a:lnTo>
                      <a:pt x="466" y="1117"/>
                    </a:lnTo>
                    <a:lnTo>
                      <a:pt x="468" y="1119"/>
                    </a:lnTo>
                    <a:lnTo>
                      <a:pt x="468" y="1122"/>
                    </a:lnTo>
                    <a:lnTo>
                      <a:pt x="471" y="1122"/>
                    </a:lnTo>
                    <a:lnTo>
                      <a:pt x="473" y="1124"/>
                    </a:lnTo>
                    <a:lnTo>
                      <a:pt x="473" y="1124"/>
                    </a:lnTo>
                    <a:lnTo>
                      <a:pt x="480" y="1124"/>
                    </a:lnTo>
                    <a:lnTo>
                      <a:pt x="483" y="1122"/>
                    </a:lnTo>
                    <a:lnTo>
                      <a:pt x="487" y="1122"/>
                    </a:lnTo>
                    <a:lnTo>
                      <a:pt x="492" y="1119"/>
                    </a:lnTo>
                    <a:lnTo>
                      <a:pt x="494" y="1119"/>
                    </a:lnTo>
                    <a:lnTo>
                      <a:pt x="499" y="1119"/>
                    </a:lnTo>
                    <a:lnTo>
                      <a:pt x="499" y="1103"/>
                    </a:lnTo>
                    <a:lnTo>
                      <a:pt x="499" y="1089"/>
                    </a:lnTo>
                    <a:lnTo>
                      <a:pt x="499" y="1072"/>
                    </a:lnTo>
                    <a:lnTo>
                      <a:pt x="499" y="1056"/>
                    </a:lnTo>
                    <a:lnTo>
                      <a:pt x="499" y="1039"/>
                    </a:lnTo>
                    <a:lnTo>
                      <a:pt x="499" y="1022"/>
                    </a:lnTo>
                    <a:lnTo>
                      <a:pt x="499" y="1006"/>
                    </a:lnTo>
                    <a:lnTo>
                      <a:pt x="499" y="989"/>
                    </a:lnTo>
                    <a:lnTo>
                      <a:pt x="499" y="973"/>
                    </a:lnTo>
                    <a:lnTo>
                      <a:pt x="499" y="956"/>
                    </a:lnTo>
                    <a:lnTo>
                      <a:pt x="499" y="940"/>
                    </a:lnTo>
                    <a:lnTo>
                      <a:pt x="499" y="923"/>
                    </a:lnTo>
                    <a:lnTo>
                      <a:pt x="499" y="906"/>
                    </a:lnTo>
                    <a:lnTo>
                      <a:pt x="499" y="890"/>
                    </a:lnTo>
                    <a:lnTo>
                      <a:pt x="499" y="873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499" y="857"/>
                    </a:lnTo>
                    <a:lnTo>
                      <a:pt x="504" y="854"/>
                    </a:lnTo>
                    <a:lnTo>
                      <a:pt x="509" y="854"/>
                    </a:lnTo>
                    <a:lnTo>
                      <a:pt x="513" y="852"/>
                    </a:lnTo>
                    <a:lnTo>
                      <a:pt x="518" y="850"/>
                    </a:lnTo>
                    <a:lnTo>
                      <a:pt x="523" y="850"/>
                    </a:lnTo>
                    <a:lnTo>
                      <a:pt x="528" y="847"/>
                    </a:lnTo>
                    <a:lnTo>
                      <a:pt x="532" y="845"/>
                    </a:lnTo>
                    <a:lnTo>
                      <a:pt x="537" y="845"/>
                    </a:lnTo>
                    <a:lnTo>
                      <a:pt x="537" y="845"/>
                    </a:lnTo>
                    <a:lnTo>
                      <a:pt x="542" y="843"/>
                    </a:lnTo>
                    <a:lnTo>
                      <a:pt x="546" y="840"/>
                    </a:lnTo>
                    <a:lnTo>
                      <a:pt x="551" y="840"/>
                    </a:lnTo>
                    <a:lnTo>
                      <a:pt x="556" y="838"/>
                    </a:lnTo>
                    <a:lnTo>
                      <a:pt x="563" y="835"/>
                    </a:lnTo>
                    <a:lnTo>
                      <a:pt x="568" y="835"/>
                    </a:lnTo>
                    <a:lnTo>
                      <a:pt x="572" y="833"/>
                    </a:lnTo>
                    <a:lnTo>
                      <a:pt x="577" y="831"/>
                    </a:lnTo>
                    <a:lnTo>
                      <a:pt x="584" y="828"/>
                    </a:lnTo>
                    <a:lnTo>
                      <a:pt x="589" y="828"/>
                    </a:lnTo>
                    <a:lnTo>
                      <a:pt x="596" y="826"/>
                    </a:lnTo>
                    <a:lnTo>
                      <a:pt x="603" y="824"/>
                    </a:lnTo>
                    <a:lnTo>
                      <a:pt x="606" y="821"/>
                    </a:lnTo>
                    <a:lnTo>
                      <a:pt x="608" y="821"/>
                    </a:lnTo>
                    <a:lnTo>
                      <a:pt x="613" y="821"/>
                    </a:lnTo>
                    <a:lnTo>
                      <a:pt x="615" y="819"/>
                    </a:lnTo>
                    <a:lnTo>
                      <a:pt x="617" y="819"/>
                    </a:lnTo>
                    <a:lnTo>
                      <a:pt x="622" y="819"/>
                    </a:lnTo>
                    <a:lnTo>
                      <a:pt x="625" y="817"/>
                    </a:lnTo>
                    <a:lnTo>
                      <a:pt x="627" y="817"/>
                    </a:lnTo>
                    <a:lnTo>
                      <a:pt x="632" y="814"/>
                    </a:lnTo>
                    <a:lnTo>
                      <a:pt x="634" y="814"/>
                    </a:lnTo>
                    <a:lnTo>
                      <a:pt x="634" y="817"/>
                    </a:lnTo>
                    <a:lnTo>
                      <a:pt x="639" y="819"/>
                    </a:lnTo>
                    <a:lnTo>
                      <a:pt x="639" y="819"/>
                    </a:lnTo>
                    <a:lnTo>
                      <a:pt x="643" y="821"/>
                    </a:lnTo>
                    <a:lnTo>
                      <a:pt x="648" y="824"/>
                    </a:lnTo>
                    <a:lnTo>
                      <a:pt x="655" y="828"/>
                    </a:lnTo>
                    <a:lnTo>
                      <a:pt x="660" y="833"/>
                    </a:lnTo>
                    <a:lnTo>
                      <a:pt x="662" y="835"/>
                    </a:lnTo>
                    <a:lnTo>
                      <a:pt x="672" y="840"/>
                    </a:lnTo>
                    <a:lnTo>
                      <a:pt x="681" y="847"/>
                    </a:lnTo>
                    <a:lnTo>
                      <a:pt x="691" y="854"/>
                    </a:lnTo>
                    <a:lnTo>
                      <a:pt x="703" y="861"/>
                    </a:lnTo>
                    <a:lnTo>
                      <a:pt x="712" y="869"/>
                    </a:lnTo>
                    <a:lnTo>
                      <a:pt x="724" y="876"/>
                    </a:lnTo>
                    <a:lnTo>
                      <a:pt x="733" y="880"/>
                    </a:lnTo>
                    <a:lnTo>
                      <a:pt x="740" y="887"/>
                    </a:lnTo>
                    <a:lnTo>
                      <a:pt x="750" y="892"/>
                    </a:lnTo>
                    <a:lnTo>
                      <a:pt x="755" y="897"/>
                    </a:lnTo>
                    <a:lnTo>
                      <a:pt x="759" y="899"/>
                    </a:lnTo>
                    <a:lnTo>
                      <a:pt x="764" y="902"/>
                    </a:lnTo>
                    <a:lnTo>
                      <a:pt x="764" y="904"/>
                    </a:lnTo>
                    <a:lnTo>
                      <a:pt x="764" y="904"/>
                    </a:lnTo>
                    <a:lnTo>
                      <a:pt x="766" y="906"/>
                    </a:lnTo>
                    <a:lnTo>
                      <a:pt x="766" y="911"/>
                    </a:lnTo>
                    <a:lnTo>
                      <a:pt x="766" y="911"/>
                    </a:lnTo>
                    <a:lnTo>
                      <a:pt x="769" y="918"/>
                    </a:lnTo>
                    <a:lnTo>
                      <a:pt x="776" y="923"/>
                    </a:lnTo>
                    <a:lnTo>
                      <a:pt x="778" y="928"/>
                    </a:lnTo>
                    <a:lnTo>
                      <a:pt x="781" y="930"/>
                    </a:lnTo>
                    <a:lnTo>
                      <a:pt x="785" y="935"/>
                    </a:lnTo>
                    <a:lnTo>
                      <a:pt x="788" y="937"/>
                    </a:lnTo>
                    <a:lnTo>
                      <a:pt x="790" y="942"/>
                    </a:lnTo>
                    <a:lnTo>
                      <a:pt x="795" y="944"/>
                    </a:lnTo>
                    <a:lnTo>
                      <a:pt x="797" y="949"/>
                    </a:lnTo>
                    <a:lnTo>
                      <a:pt x="800" y="951"/>
                    </a:lnTo>
                    <a:lnTo>
                      <a:pt x="802" y="954"/>
                    </a:lnTo>
                    <a:lnTo>
                      <a:pt x="807" y="958"/>
                    </a:lnTo>
                    <a:lnTo>
                      <a:pt x="809" y="961"/>
                    </a:lnTo>
                    <a:lnTo>
                      <a:pt x="814" y="966"/>
                    </a:lnTo>
                    <a:lnTo>
                      <a:pt x="814" y="966"/>
                    </a:lnTo>
                    <a:lnTo>
                      <a:pt x="814" y="968"/>
                    </a:lnTo>
                    <a:lnTo>
                      <a:pt x="814" y="968"/>
                    </a:lnTo>
                    <a:lnTo>
                      <a:pt x="818" y="966"/>
                    </a:lnTo>
                    <a:lnTo>
                      <a:pt x="821" y="966"/>
                    </a:lnTo>
                    <a:lnTo>
                      <a:pt x="823" y="966"/>
                    </a:lnTo>
                    <a:lnTo>
                      <a:pt x="826" y="966"/>
                    </a:lnTo>
                    <a:lnTo>
                      <a:pt x="826" y="966"/>
                    </a:lnTo>
                    <a:lnTo>
                      <a:pt x="830" y="963"/>
                    </a:lnTo>
                    <a:lnTo>
                      <a:pt x="833" y="963"/>
                    </a:lnTo>
                    <a:lnTo>
                      <a:pt x="835" y="963"/>
                    </a:lnTo>
                    <a:lnTo>
                      <a:pt x="837" y="963"/>
                    </a:lnTo>
                    <a:lnTo>
                      <a:pt x="842" y="961"/>
                    </a:lnTo>
                    <a:lnTo>
                      <a:pt x="847" y="961"/>
                    </a:lnTo>
                    <a:lnTo>
                      <a:pt x="852" y="961"/>
                    </a:lnTo>
                    <a:lnTo>
                      <a:pt x="856" y="958"/>
                    </a:lnTo>
                    <a:lnTo>
                      <a:pt x="863" y="958"/>
                    </a:lnTo>
                    <a:lnTo>
                      <a:pt x="868" y="958"/>
                    </a:lnTo>
                    <a:lnTo>
                      <a:pt x="873" y="956"/>
                    </a:lnTo>
                    <a:lnTo>
                      <a:pt x="878" y="956"/>
                    </a:lnTo>
                    <a:lnTo>
                      <a:pt x="885" y="956"/>
                    </a:lnTo>
                    <a:lnTo>
                      <a:pt x="892" y="958"/>
                    </a:lnTo>
                    <a:lnTo>
                      <a:pt x="901" y="958"/>
                    </a:lnTo>
                    <a:lnTo>
                      <a:pt x="908" y="958"/>
                    </a:lnTo>
                    <a:lnTo>
                      <a:pt x="915" y="961"/>
                    </a:lnTo>
                    <a:lnTo>
                      <a:pt x="923" y="961"/>
                    </a:lnTo>
                    <a:lnTo>
                      <a:pt x="930" y="961"/>
                    </a:lnTo>
                    <a:lnTo>
                      <a:pt x="937" y="961"/>
                    </a:lnTo>
                    <a:lnTo>
                      <a:pt x="941" y="963"/>
                    </a:lnTo>
                    <a:lnTo>
                      <a:pt x="941" y="961"/>
                    </a:lnTo>
                    <a:lnTo>
                      <a:pt x="941" y="961"/>
                    </a:lnTo>
                    <a:lnTo>
                      <a:pt x="949" y="958"/>
                    </a:lnTo>
                    <a:lnTo>
                      <a:pt x="953" y="956"/>
                    </a:lnTo>
                    <a:lnTo>
                      <a:pt x="958" y="954"/>
                    </a:lnTo>
                    <a:lnTo>
                      <a:pt x="963" y="949"/>
                    </a:lnTo>
                    <a:lnTo>
                      <a:pt x="963" y="949"/>
                    </a:lnTo>
                    <a:lnTo>
                      <a:pt x="965" y="949"/>
                    </a:lnTo>
                    <a:lnTo>
                      <a:pt x="965" y="949"/>
                    </a:lnTo>
                    <a:lnTo>
                      <a:pt x="967" y="949"/>
                    </a:lnTo>
                    <a:lnTo>
                      <a:pt x="967" y="951"/>
                    </a:lnTo>
                    <a:lnTo>
                      <a:pt x="967" y="951"/>
                    </a:lnTo>
                    <a:lnTo>
                      <a:pt x="975" y="958"/>
                    </a:lnTo>
                    <a:lnTo>
                      <a:pt x="979" y="966"/>
                    </a:lnTo>
                    <a:lnTo>
                      <a:pt x="982" y="968"/>
                    </a:lnTo>
                    <a:lnTo>
                      <a:pt x="984" y="970"/>
                    </a:lnTo>
                    <a:lnTo>
                      <a:pt x="989" y="975"/>
                    </a:lnTo>
                    <a:lnTo>
                      <a:pt x="996" y="977"/>
                    </a:lnTo>
                    <a:lnTo>
                      <a:pt x="996" y="980"/>
                    </a:lnTo>
                    <a:lnTo>
                      <a:pt x="998" y="980"/>
                    </a:lnTo>
                    <a:lnTo>
                      <a:pt x="1003" y="989"/>
                    </a:lnTo>
                    <a:lnTo>
                      <a:pt x="1005" y="994"/>
                    </a:lnTo>
                    <a:lnTo>
                      <a:pt x="1008" y="1003"/>
                    </a:lnTo>
                    <a:lnTo>
                      <a:pt x="1012" y="1011"/>
                    </a:lnTo>
                    <a:lnTo>
                      <a:pt x="1012" y="1011"/>
                    </a:lnTo>
                    <a:lnTo>
                      <a:pt x="1012" y="1011"/>
                    </a:lnTo>
                    <a:lnTo>
                      <a:pt x="1019" y="1006"/>
                    </a:lnTo>
                    <a:lnTo>
                      <a:pt x="1029" y="1001"/>
                    </a:lnTo>
                    <a:lnTo>
                      <a:pt x="1027" y="1020"/>
                    </a:lnTo>
                    <a:lnTo>
                      <a:pt x="1027" y="1037"/>
                    </a:lnTo>
                    <a:lnTo>
                      <a:pt x="1027" y="1039"/>
                    </a:lnTo>
                    <a:lnTo>
                      <a:pt x="1027" y="1041"/>
                    </a:lnTo>
                    <a:lnTo>
                      <a:pt x="1024" y="1041"/>
                    </a:lnTo>
                    <a:lnTo>
                      <a:pt x="1024" y="1041"/>
                    </a:lnTo>
                    <a:lnTo>
                      <a:pt x="1024" y="1044"/>
                    </a:lnTo>
                    <a:lnTo>
                      <a:pt x="1024" y="1044"/>
                    </a:lnTo>
                    <a:lnTo>
                      <a:pt x="1024" y="1044"/>
                    </a:lnTo>
                    <a:lnTo>
                      <a:pt x="1024" y="1044"/>
                    </a:lnTo>
                    <a:lnTo>
                      <a:pt x="1024" y="1046"/>
                    </a:lnTo>
                    <a:lnTo>
                      <a:pt x="1024" y="1058"/>
                    </a:lnTo>
                    <a:lnTo>
                      <a:pt x="1022" y="1072"/>
                    </a:lnTo>
                    <a:lnTo>
                      <a:pt x="1024" y="1072"/>
                    </a:lnTo>
                    <a:lnTo>
                      <a:pt x="1024" y="1072"/>
                    </a:lnTo>
                    <a:lnTo>
                      <a:pt x="1024" y="1072"/>
                    </a:lnTo>
                    <a:lnTo>
                      <a:pt x="1024" y="1072"/>
                    </a:lnTo>
                    <a:lnTo>
                      <a:pt x="1029" y="1072"/>
                    </a:lnTo>
                    <a:lnTo>
                      <a:pt x="1036" y="1072"/>
                    </a:lnTo>
                    <a:lnTo>
                      <a:pt x="1041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48" y="1072"/>
                    </a:lnTo>
                    <a:lnTo>
                      <a:pt x="1050" y="1082"/>
                    </a:lnTo>
                    <a:lnTo>
                      <a:pt x="1050" y="1091"/>
                    </a:lnTo>
                    <a:lnTo>
                      <a:pt x="1053" y="1098"/>
                    </a:lnTo>
                    <a:lnTo>
                      <a:pt x="1055" y="1108"/>
                    </a:lnTo>
                    <a:lnTo>
                      <a:pt x="1057" y="1117"/>
                    </a:lnTo>
                    <a:lnTo>
                      <a:pt x="1060" y="1129"/>
                    </a:lnTo>
                    <a:lnTo>
                      <a:pt x="1060" y="1129"/>
                    </a:lnTo>
                    <a:lnTo>
                      <a:pt x="1062" y="1131"/>
                    </a:lnTo>
                    <a:lnTo>
                      <a:pt x="1062" y="1131"/>
                    </a:lnTo>
                    <a:lnTo>
                      <a:pt x="1062" y="1131"/>
                    </a:lnTo>
                    <a:lnTo>
                      <a:pt x="1064" y="1131"/>
                    </a:lnTo>
                    <a:lnTo>
                      <a:pt x="1072" y="1131"/>
                    </a:lnTo>
                    <a:lnTo>
                      <a:pt x="1076" y="1131"/>
                    </a:lnTo>
                    <a:lnTo>
                      <a:pt x="1083" y="1131"/>
                    </a:lnTo>
                    <a:lnTo>
                      <a:pt x="1090" y="1131"/>
                    </a:lnTo>
                    <a:lnTo>
                      <a:pt x="1098" y="1131"/>
                    </a:lnTo>
                    <a:lnTo>
                      <a:pt x="1100" y="1129"/>
                    </a:lnTo>
                    <a:lnTo>
                      <a:pt x="1107" y="1129"/>
                    </a:lnTo>
                    <a:lnTo>
                      <a:pt x="1114" y="1129"/>
                    </a:lnTo>
                    <a:lnTo>
                      <a:pt x="1114" y="1129"/>
                    </a:lnTo>
                    <a:lnTo>
                      <a:pt x="1116" y="1129"/>
                    </a:lnTo>
                    <a:lnTo>
                      <a:pt x="1116" y="1129"/>
                    </a:lnTo>
                    <a:lnTo>
                      <a:pt x="1116" y="1131"/>
                    </a:lnTo>
                    <a:lnTo>
                      <a:pt x="1119" y="1131"/>
                    </a:lnTo>
                    <a:lnTo>
                      <a:pt x="1119" y="1131"/>
                    </a:lnTo>
                    <a:lnTo>
                      <a:pt x="1119" y="1131"/>
                    </a:lnTo>
                    <a:lnTo>
                      <a:pt x="1119" y="1131"/>
                    </a:lnTo>
                    <a:lnTo>
                      <a:pt x="1121" y="1129"/>
                    </a:lnTo>
                    <a:lnTo>
                      <a:pt x="1124" y="1129"/>
                    </a:lnTo>
                    <a:lnTo>
                      <a:pt x="1124" y="1129"/>
                    </a:lnTo>
                    <a:lnTo>
                      <a:pt x="1124" y="1129"/>
                    </a:lnTo>
                    <a:lnTo>
                      <a:pt x="1124" y="1129"/>
                    </a:lnTo>
                    <a:lnTo>
                      <a:pt x="1124" y="1129"/>
                    </a:lnTo>
                    <a:lnTo>
                      <a:pt x="1124" y="1129"/>
                    </a:lnTo>
                    <a:lnTo>
                      <a:pt x="1126" y="1129"/>
                    </a:lnTo>
                    <a:lnTo>
                      <a:pt x="1126" y="1131"/>
                    </a:lnTo>
                    <a:lnTo>
                      <a:pt x="1126" y="1131"/>
                    </a:lnTo>
                    <a:lnTo>
                      <a:pt x="1126" y="1131"/>
                    </a:lnTo>
                    <a:lnTo>
                      <a:pt x="1128" y="1134"/>
                    </a:lnTo>
                    <a:lnTo>
                      <a:pt x="1128" y="1134"/>
                    </a:lnTo>
                    <a:lnTo>
                      <a:pt x="1128" y="1136"/>
                    </a:lnTo>
                    <a:lnTo>
                      <a:pt x="1128" y="1136"/>
                    </a:lnTo>
                    <a:lnTo>
                      <a:pt x="1128" y="1138"/>
                    </a:lnTo>
                    <a:lnTo>
                      <a:pt x="1128" y="1138"/>
                    </a:lnTo>
                    <a:lnTo>
                      <a:pt x="1128" y="1138"/>
                    </a:lnTo>
                    <a:lnTo>
                      <a:pt x="1128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1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6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38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1"/>
                    </a:lnTo>
                    <a:lnTo>
                      <a:pt x="1133" y="1143"/>
                    </a:lnTo>
                    <a:lnTo>
                      <a:pt x="1133" y="1143"/>
                    </a:lnTo>
                    <a:lnTo>
                      <a:pt x="1133" y="1143"/>
                    </a:lnTo>
                    <a:lnTo>
                      <a:pt x="1133" y="1145"/>
                    </a:lnTo>
                    <a:lnTo>
                      <a:pt x="1133" y="1145"/>
                    </a:lnTo>
                    <a:lnTo>
                      <a:pt x="1133" y="1148"/>
                    </a:lnTo>
                    <a:lnTo>
                      <a:pt x="1133" y="1148"/>
                    </a:lnTo>
                    <a:lnTo>
                      <a:pt x="1133" y="1150"/>
                    </a:lnTo>
                    <a:lnTo>
                      <a:pt x="1131" y="1150"/>
                    </a:lnTo>
                    <a:lnTo>
                      <a:pt x="1131" y="1150"/>
                    </a:lnTo>
                    <a:lnTo>
                      <a:pt x="1131" y="1153"/>
                    </a:lnTo>
                    <a:lnTo>
                      <a:pt x="1131" y="1153"/>
                    </a:lnTo>
                    <a:lnTo>
                      <a:pt x="1131" y="1153"/>
                    </a:lnTo>
                    <a:lnTo>
                      <a:pt x="1131" y="1153"/>
                    </a:lnTo>
                    <a:lnTo>
                      <a:pt x="1128" y="1153"/>
                    </a:lnTo>
                    <a:lnTo>
                      <a:pt x="1128" y="1153"/>
                    </a:lnTo>
                    <a:lnTo>
                      <a:pt x="1128" y="1155"/>
                    </a:lnTo>
                    <a:lnTo>
                      <a:pt x="1128" y="1155"/>
                    </a:lnTo>
                    <a:lnTo>
                      <a:pt x="1126" y="1155"/>
                    </a:lnTo>
                    <a:lnTo>
                      <a:pt x="1126" y="1155"/>
                    </a:lnTo>
                    <a:lnTo>
                      <a:pt x="1126" y="1155"/>
                    </a:lnTo>
                    <a:lnTo>
                      <a:pt x="1126" y="1155"/>
                    </a:lnTo>
                    <a:lnTo>
                      <a:pt x="1128" y="1155"/>
                    </a:lnTo>
                    <a:lnTo>
                      <a:pt x="1128" y="1155"/>
                    </a:lnTo>
                    <a:lnTo>
                      <a:pt x="1128" y="1155"/>
                    </a:lnTo>
                    <a:lnTo>
                      <a:pt x="1131" y="1155"/>
                    </a:lnTo>
                    <a:lnTo>
                      <a:pt x="1131" y="1157"/>
                    </a:lnTo>
                    <a:lnTo>
                      <a:pt x="1133" y="1160"/>
                    </a:lnTo>
                    <a:lnTo>
                      <a:pt x="1135" y="1162"/>
                    </a:lnTo>
                    <a:lnTo>
                      <a:pt x="1138" y="1162"/>
                    </a:lnTo>
                    <a:lnTo>
                      <a:pt x="1140" y="1164"/>
                    </a:lnTo>
                    <a:lnTo>
                      <a:pt x="1140" y="1164"/>
                    </a:lnTo>
                    <a:lnTo>
                      <a:pt x="1145" y="1167"/>
                    </a:lnTo>
                    <a:lnTo>
                      <a:pt x="1152" y="1171"/>
                    </a:lnTo>
                    <a:lnTo>
                      <a:pt x="1152" y="1169"/>
                    </a:lnTo>
                    <a:lnTo>
                      <a:pt x="1152" y="1169"/>
                    </a:lnTo>
                    <a:lnTo>
                      <a:pt x="1152" y="1169"/>
                    </a:lnTo>
                    <a:lnTo>
                      <a:pt x="1152" y="1169"/>
                    </a:lnTo>
                    <a:lnTo>
                      <a:pt x="1152" y="1169"/>
                    </a:lnTo>
                    <a:lnTo>
                      <a:pt x="1152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4" y="1169"/>
                    </a:lnTo>
                    <a:lnTo>
                      <a:pt x="1157" y="1169"/>
                    </a:lnTo>
                    <a:lnTo>
                      <a:pt x="1157" y="1169"/>
                    </a:lnTo>
                    <a:lnTo>
                      <a:pt x="1157" y="1169"/>
                    </a:lnTo>
                    <a:lnTo>
                      <a:pt x="1159" y="1169"/>
                    </a:lnTo>
                    <a:lnTo>
                      <a:pt x="1159" y="1169"/>
                    </a:lnTo>
                    <a:lnTo>
                      <a:pt x="1159" y="1169"/>
                    </a:lnTo>
                    <a:lnTo>
                      <a:pt x="1159" y="1169"/>
                    </a:lnTo>
                    <a:lnTo>
                      <a:pt x="1159" y="1167"/>
                    </a:lnTo>
                    <a:lnTo>
                      <a:pt x="1159" y="1167"/>
                    </a:lnTo>
                    <a:lnTo>
                      <a:pt x="1159" y="1167"/>
                    </a:lnTo>
                    <a:lnTo>
                      <a:pt x="1159" y="1167"/>
                    </a:lnTo>
                    <a:lnTo>
                      <a:pt x="1159" y="1164"/>
                    </a:lnTo>
                    <a:lnTo>
                      <a:pt x="1159" y="1164"/>
                    </a:lnTo>
                    <a:lnTo>
                      <a:pt x="1159" y="1164"/>
                    </a:lnTo>
                    <a:lnTo>
                      <a:pt x="1159" y="1164"/>
                    </a:lnTo>
                    <a:lnTo>
                      <a:pt x="1159" y="1164"/>
                    </a:lnTo>
                    <a:lnTo>
                      <a:pt x="1159" y="1164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9" y="1162"/>
                    </a:lnTo>
                    <a:lnTo>
                      <a:pt x="1157" y="1162"/>
                    </a:lnTo>
                    <a:lnTo>
                      <a:pt x="1157" y="1160"/>
                    </a:lnTo>
                    <a:lnTo>
                      <a:pt x="1157" y="1160"/>
                    </a:lnTo>
                    <a:lnTo>
                      <a:pt x="1157" y="1160"/>
                    </a:lnTo>
                    <a:lnTo>
                      <a:pt x="1157" y="1160"/>
                    </a:lnTo>
                    <a:lnTo>
                      <a:pt x="1157" y="1160"/>
                    </a:lnTo>
                    <a:lnTo>
                      <a:pt x="1157" y="1155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3"/>
                    </a:lnTo>
                    <a:lnTo>
                      <a:pt x="1157" y="1150"/>
                    </a:lnTo>
                    <a:lnTo>
                      <a:pt x="1157" y="1150"/>
                    </a:lnTo>
                    <a:lnTo>
                      <a:pt x="1157" y="1150"/>
                    </a:lnTo>
                    <a:lnTo>
                      <a:pt x="1157" y="1150"/>
                    </a:lnTo>
                    <a:lnTo>
                      <a:pt x="1157" y="1150"/>
                    </a:lnTo>
                    <a:lnTo>
                      <a:pt x="1157" y="1148"/>
                    </a:lnTo>
                    <a:lnTo>
                      <a:pt x="1157" y="1148"/>
                    </a:lnTo>
                    <a:lnTo>
                      <a:pt x="1157" y="1148"/>
                    </a:lnTo>
                    <a:lnTo>
                      <a:pt x="1157" y="1148"/>
                    </a:lnTo>
                    <a:lnTo>
                      <a:pt x="1157" y="1148"/>
                    </a:lnTo>
                    <a:lnTo>
                      <a:pt x="1157" y="1148"/>
                    </a:lnTo>
                    <a:lnTo>
                      <a:pt x="1159" y="1148"/>
                    </a:lnTo>
                    <a:lnTo>
                      <a:pt x="1159" y="1148"/>
                    </a:lnTo>
                    <a:lnTo>
                      <a:pt x="1159" y="1148"/>
                    </a:lnTo>
                    <a:lnTo>
                      <a:pt x="1159" y="1148"/>
                    </a:lnTo>
                    <a:lnTo>
                      <a:pt x="1159" y="1145"/>
                    </a:lnTo>
                    <a:lnTo>
                      <a:pt x="1159" y="1145"/>
                    </a:lnTo>
                    <a:lnTo>
                      <a:pt x="1159" y="1145"/>
                    </a:lnTo>
                    <a:lnTo>
                      <a:pt x="1161" y="1145"/>
                    </a:lnTo>
                    <a:lnTo>
                      <a:pt x="1161" y="1145"/>
                    </a:lnTo>
                    <a:lnTo>
                      <a:pt x="1164" y="1143"/>
                    </a:lnTo>
                    <a:lnTo>
                      <a:pt x="1164" y="1143"/>
                    </a:lnTo>
                    <a:lnTo>
                      <a:pt x="1164" y="1143"/>
                    </a:lnTo>
                    <a:lnTo>
                      <a:pt x="1166" y="1141"/>
                    </a:lnTo>
                    <a:lnTo>
                      <a:pt x="1166" y="1138"/>
                    </a:lnTo>
                    <a:lnTo>
                      <a:pt x="1166" y="1136"/>
                    </a:lnTo>
                    <a:lnTo>
                      <a:pt x="1168" y="1136"/>
                    </a:lnTo>
                    <a:lnTo>
                      <a:pt x="1168" y="1136"/>
                    </a:lnTo>
                    <a:lnTo>
                      <a:pt x="1171" y="1134"/>
                    </a:lnTo>
                    <a:lnTo>
                      <a:pt x="1173" y="1134"/>
                    </a:lnTo>
                    <a:lnTo>
                      <a:pt x="1173" y="1131"/>
                    </a:lnTo>
                    <a:lnTo>
                      <a:pt x="1173" y="1131"/>
                    </a:lnTo>
                    <a:lnTo>
                      <a:pt x="1173" y="1131"/>
                    </a:lnTo>
                    <a:lnTo>
                      <a:pt x="1173" y="1131"/>
                    </a:lnTo>
                    <a:lnTo>
                      <a:pt x="1176" y="1131"/>
                    </a:lnTo>
                    <a:lnTo>
                      <a:pt x="1176" y="1131"/>
                    </a:lnTo>
                    <a:lnTo>
                      <a:pt x="1176" y="1131"/>
                    </a:lnTo>
                    <a:lnTo>
                      <a:pt x="1178" y="1129"/>
                    </a:lnTo>
                    <a:lnTo>
                      <a:pt x="1178" y="1129"/>
                    </a:lnTo>
                    <a:lnTo>
                      <a:pt x="1180" y="1129"/>
                    </a:lnTo>
                    <a:lnTo>
                      <a:pt x="1180" y="1129"/>
                    </a:lnTo>
                    <a:lnTo>
                      <a:pt x="1180" y="1129"/>
                    </a:lnTo>
                    <a:lnTo>
                      <a:pt x="1180" y="1127"/>
                    </a:lnTo>
                    <a:lnTo>
                      <a:pt x="1180" y="1127"/>
                    </a:lnTo>
                    <a:lnTo>
                      <a:pt x="1183" y="1127"/>
                    </a:lnTo>
                    <a:lnTo>
                      <a:pt x="1183" y="1124"/>
                    </a:lnTo>
                    <a:lnTo>
                      <a:pt x="1183" y="1119"/>
                    </a:lnTo>
                    <a:lnTo>
                      <a:pt x="1183" y="1119"/>
                    </a:lnTo>
                    <a:lnTo>
                      <a:pt x="1183" y="1119"/>
                    </a:lnTo>
                    <a:lnTo>
                      <a:pt x="1183" y="1119"/>
                    </a:lnTo>
                    <a:lnTo>
                      <a:pt x="1183" y="1117"/>
                    </a:lnTo>
                    <a:lnTo>
                      <a:pt x="1183" y="1117"/>
                    </a:lnTo>
                    <a:lnTo>
                      <a:pt x="1183" y="1117"/>
                    </a:lnTo>
                    <a:lnTo>
                      <a:pt x="1183" y="1117"/>
                    </a:lnTo>
                    <a:lnTo>
                      <a:pt x="1183" y="1117"/>
                    </a:lnTo>
                    <a:lnTo>
                      <a:pt x="1183" y="1117"/>
                    </a:lnTo>
                    <a:lnTo>
                      <a:pt x="1180" y="1117"/>
                    </a:lnTo>
                    <a:lnTo>
                      <a:pt x="1180" y="1117"/>
                    </a:lnTo>
                    <a:lnTo>
                      <a:pt x="1180" y="1117"/>
                    </a:lnTo>
                    <a:lnTo>
                      <a:pt x="1180" y="1117"/>
                    </a:lnTo>
                    <a:lnTo>
                      <a:pt x="1183" y="1115"/>
                    </a:lnTo>
                    <a:lnTo>
                      <a:pt x="1183" y="1115"/>
                    </a:lnTo>
                    <a:lnTo>
                      <a:pt x="1183" y="1115"/>
                    </a:lnTo>
                    <a:lnTo>
                      <a:pt x="1183" y="1115"/>
                    </a:lnTo>
                    <a:lnTo>
                      <a:pt x="1185" y="1115"/>
                    </a:lnTo>
                    <a:lnTo>
                      <a:pt x="1185" y="1115"/>
                    </a:lnTo>
                    <a:lnTo>
                      <a:pt x="1185" y="1115"/>
                    </a:lnTo>
                    <a:lnTo>
                      <a:pt x="1185" y="1115"/>
                    </a:lnTo>
                    <a:lnTo>
                      <a:pt x="1187" y="1115"/>
                    </a:lnTo>
                    <a:lnTo>
                      <a:pt x="1187" y="1112"/>
                    </a:lnTo>
                    <a:lnTo>
                      <a:pt x="1187" y="1112"/>
                    </a:lnTo>
                    <a:lnTo>
                      <a:pt x="1187" y="1112"/>
                    </a:lnTo>
                    <a:lnTo>
                      <a:pt x="1190" y="1110"/>
                    </a:lnTo>
                    <a:lnTo>
                      <a:pt x="1192" y="1110"/>
                    </a:lnTo>
                    <a:lnTo>
                      <a:pt x="1192" y="1110"/>
                    </a:lnTo>
                    <a:lnTo>
                      <a:pt x="1192" y="1110"/>
                    </a:lnTo>
                    <a:lnTo>
                      <a:pt x="1192" y="1110"/>
                    </a:lnTo>
                    <a:lnTo>
                      <a:pt x="1195" y="1110"/>
                    </a:lnTo>
                    <a:lnTo>
                      <a:pt x="1195" y="1110"/>
                    </a:lnTo>
                    <a:lnTo>
                      <a:pt x="1195" y="1110"/>
                    </a:lnTo>
                    <a:lnTo>
                      <a:pt x="1195" y="1110"/>
                    </a:lnTo>
                    <a:lnTo>
                      <a:pt x="1197" y="1110"/>
                    </a:lnTo>
                    <a:lnTo>
                      <a:pt x="1197" y="1108"/>
                    </a:lnTo>
                    <a:lnTo>
                      <a:pt x="1197" y="1108"/>
                    </a:lnTo>
                    <a:lnTo>
                      <a:pt x="1199" y="1110"/>
                    </a:lnTo>
                    <a:lnTo>
                      <a:pt x="1199" y="1110"/>
                    </a:lnTo>
                    <a:lnTo>
                      <a:pt x="1199" y="1110"/>
                    </a:lnTo>
                    <a:lnTo>
                      <a:pt x="1202" y="1110"/>
                    </a:lnTo>
                    <a:lnTo>
                      <a:pt x="1202" y="1108"/>
                    </a:lnTo>
                    <a:lnTo>
                      <a:pt x="1202" y="1108"/>
                    </a:lnTo>
                    <a:lnTo>
                      <a:pt x="1199" y="1108"/>
                    </a:lnTo>
                    <a:lnTo>
                      <a:pt x="1199" y="1108"/>
                    </a:lnTo>
                    <a:lnTo>
                      <a:pt x="1199" y="1105"/>
                    </a:lnTo>
                    <a:lnTo>
                      <a:pt x="1199" y="1105"/>
                    </a:lnTo>
                    <a:lnTo>
                      <a:pt x="1199" y="1105"/>
                    </a:lnTo>
                    <a:lnTo>
                      <a:pt x="1199" y="1103"/>
                    </a:lnTo>
                    <a:lnTo>
                      <a:pt x="1202" y="1103"/>
                    </a:lnTo>
                    <a:lnTo>
                      <a:pt x="1202" y="1103"/>
                    </a:lnTo>
                    <a:lnTo>
                      <a:pt x="1204" y="1103"/>
                    </a:lnTo>
                    <a:lnTo>
                      <a:pt x="1204" y="1103"/>
                    </a:lnTo>
                    <a:lnTo>
                      <a:pt x="1206" y="1100"/>
                    </a:lnTo>
                    <a:lnTo>
                      <a:pt x="1211" y="1098"/>
                    </a:lnTo>
                    <a:lnTo>
                      <a:pt x="1211" y="1096"/>
                    </a:lnTo>
                    <a:lnTo>
                      <a:pt x="1211" y="1096"/>
                    </a:lnTo>
                    <a:lnTo>
                      <a:pt x="1211" y="1096"/>
                    </a:lnTo>
                    <a:lnTo>
                      <a:pt x="1213" y="1096"/>
                    </a:lnTo>
                    <a:lnTo>
                      <a:pt x="1216" y="1093"/>
                    </a:lnTo>
                    <a:lnTo>
                      <a:pt x="1221" y="1093"/>
                    </a:lnTo>
                    <a:lnTo>
                      <a:pt x="1223" y="1093"/>
                    </a:lnTo>
                    <a:lnTo>
                      <a:pt x="1225" y="1093"/>
                    </a:lnTo>
                    <a:lnTo>
                      <a:pt x="1225" y="1093"/>
                    </a:lnTo>
                    <a:lnTo>
                      <a:pt x="1228" y="1093"/>
                    </a:lnTo>
                    <a:lnTo>
                      <a:pt x="1228" y="1091"/>
                    </a:lnTo>
                    <a:lnTo>
                      <a:pt x="1230" y="1091"/>
                    </a:lnTo>
                    <a:lnTo>
                      <a:pt x="1230" y="1089"/>
                    </a:lnTo>
                    <a:lnTo>
                      <a:pt x="1230" y="1089"/>
                    </a:lnTo>
                    <a:lnTo>
                      <a:pt x="1230" y="1089"/>
                    </a:lnTo>
                    <a:lnTo>
                      <a:pt x="1232" y="1089"/>
                    </a:lnTo>
                    <a:lnTo>
                      <a:pt x="1232" y="1089"/>
                    </a:lnTo>
                    <a:lnTo>
                      <a:pt x="1235" y="1086"/>
                    </a:lnTo>
                    <a:lnTo>
                      <a:pt x="1237" y="1084"/>
                    </a:lnTo>
                    <a:lnTo>
                      <a:pt x="1239" y="1084"/>
                    </a:lnTo>
                    <a:lnTo>
                      <a:pt x="1239" y="1084"/>
                    </a:lnTo>
                    <a:lnTo>
                      <a:pt x="1242" y="1079"/>
                    </a:lnTo>
                    <a:lnTo>
                      <a:pt x="1242" y="1077"/>
                    </a:lnTo>
                    <a:lnTo>
                      <a:pt x="1244" y="1077"/>
                    </a:lnTo>
                    <a:lnTo>
                      <a:pt x="1244" y="1077"/>
                    </a:lnTo>
                    <a:lnTo>
                      <a:pt x="1244" y="1074"/>
                    </a:lnTo>
                    <a:lnTo>
                      <a:pt x="1244" y="1074"/>
                    </a:lnTo>
                    <a:lnTo>
                      <a:pt x="1244" y="1074"/>
                    </a:lnTo>
                    <a:lnTo>
                      <a:pt x="1244" y="1074"/>
                    </a:lnTo>
                    <a:lnTo>
                      <a:pt x="1247" y="1074"/>
                    </a:lnTo>
                    <a:lnTo>
                      <a:pt x="1247" y="1074"/>
                    </a:lnTo>
                    <a:lnTo>
                      <a:pt x="1247" y="1074"/>
                    </a:lnTo>
                    <a:lnTo>
                      <a:pt x="1247" y="1074"/>
                    </a:lnTo>
                    <a:lnTo>
                      <a:pt x="1247" y="1072"/>
                    </a:lnTo>
                    <a:lnTo>
                      <a:pt x="1247" y="1072"/>
                    </a:lnTo>
                    <a:lnTo>
                      <a:pt x="1249" y="1072"/>
                    </a:lnTo>
                    <a:lnTo>
                      <a:pt x="1249" y="1070"/>
                    </a:lnTo>
                    <a:lnTo>
                      <a:pt x="1249" y="1070"/>
                    </a:lnTo>
                    <a:lnTo>
                      <a:pt x="1251" y="1067"/>
                    </a:lnTo>
                    <a:lnTo>
                      <a:pt x="1254" y="1067"/>
                    </a:lnTo>
                    <a:lnTo>
                      <a:pt x="1256" y="1065"/>
                    </a:lnTo>
                    <a:lnTo>
                      <a:pt x="1256" y="1065"/>
                    </a:lnTo>
                    <a:lnTo>
                      <a:pt x="1256" y="1065"/>
                    </a:lnTo>
                    <a:lnTo>
                      <a:pt x="1256" y="1065"/>
                    </a:lnTo>
                    <a:lnTo>
                      <a:pt x="1258" y="1067"/>
                    </a:lnTo>
                    <a:lnTo>
                      <a:pt x="1258" y="1067"/>
                    </a:lnTo>
                    <a:lnTo>
                      <a:pt x="1258" y="1067"/>
                    </a:lnTo>
                    <a:lnTo>
                      <a:pt x="1258" y="1067"/>
                    </a:lnTo>
                    <a:lnTo>
                      <a:pt x="1258" y="1067"/>
                    </a:lnTo>
                    <a:lnTo>
                      <a:pt x="1258" y="1070"/>
                    </a:lnTo>
                    <a:lnTo>
                      <a:pt x="1258" y="1070"/>
                    </a:lnTo>
                    <a:lnTo>
                      <a:pt x="1258" y="1070"/>
                    </a:lnTo>
                    <a:lnTo>
                      <a:pt x="1261" y="1070"/>
                    </a:lnTo>
                    <a:lnTo>
                      <a:pt x="1261" y="1070"/>
                    </a:lnTo>
                    <a:lnTo>
                      <a:pt x="1261" y="1070"/>
                    </a:lnTo>
                    <a:lnTo>
                      <a:pt x="1261" y="1070"/>
                    </a:lnTo>
                    <a:lnTo>
                      <a:pt x="1263" y="1072"/>
                    </a:lnTo>
                    <a:lnTo>
                      <a:pt x="1263" y="1070"/>
                    </a:lnTo>
                    <a:lnTo>
                      <a:pt x="1263" y="1070"/>
                    </a:lnTo>
                    <a:lnTo>
                      <a:pt x="1265" y="1070"/>
                    </a:lnTo>
                    <a:lnTo>
                      <a:pt x="1265" y="1067"/>
                    </a:lnTo>
                    <a:lnTo>
                      <a:pt x="1265" y="1067"/>
                    </a:lnTo>
                    <a:lnTo>
                      <a:pt x="1265" y="1065"/>
                    </a:lnTo>
                    <a:lnTo>
                      <a:pt x="1265" y="1065"/>
                    </a:lnTo>
                    <a:lnTo>
                      <a:pt x="1268" y="1063"/>
                    </a:lnTo>
                    <a:lnTo>
                      <a:pt x="1268" y="1063"/>
                    </a:lnTo>
                    <a:lnTo>
                      <a:pt x="1268" y="1063"/>
                    </a:lnTo>
                    <a:lnTo>
                      <a:pt x="1268" y="1060"/>
                    </a:lnTo>
                    <a:lnTo>
                      <a:pt x="1270" y="1060"/>
                    </a:lnTo>
                    <a:lnTo>
                      <a:pt x="1270" y="1060"/>
                    </a:lnTo>
                    <a:lnTo>
                      <a:pt x="1270" y="1060"/>
                    </a:lnTo>
                    <a:lnTo>
                      <a:pt x="1270" y="1058"/>
                    </a:lnTo>
                    <a:lnTo>
                      <a:pt x="1270" y="1058"/>
                    </a:lnTo>
                    <a:lnTo>
                      <a:pt x="1270" y="1058"/>
                    </a:lnTo>
                    <a:lnTo>
                      <a:pt x="1273" y="1058"/>
                    </a:lnTo>
                    <a:lnTo>
                      <a:pt x="1273" y="1058"/>
                    </a:lnTo>
                    <a:lnTo>
                      <a:pt x="1275" y="1058"/>
                    </a:lnTo>
                    <a:lnTo>
                      <a:pt x="1275" y="1058"/>
                    </a:lnTo>
                    <a:lnTo>
                      <a:pt x="1275" y="1058"/>
                    </a:lnTo>
                    <a:lnTo>
                      <a:pt x="1277" y="1058"/>
                    </a:lnTo>
                    <a:lnTo>
                      <a:pt x="1277" y="1058"/>
                    </a:lnTo>
                    <a:lnTo>
                      <a:pt x="1280" y="1056"/>
                    </a:lnTo>
                    <a:lnTo>
                      <a:pt x="1282" y="1056"/>
                    </a:lnTo>
                    <a:lnTo>
                      <a:pt x="1280" y="1053"/>
                    </a:lnTo>
                    <a:lnTo>
                      <a:pt x="1280" y="1053"/>
                    </a:lnTo>
                    <a:lnTo>
                      <a:pt x="1277" y="1051"/>
                    </a:lnTo>
                    <a:lnTo>
                      <a:pt x="1277" y="1051"/>
                    </a:lnTo>
                    <a:lnTo>
                      <a:pt x="1277" y="1048"/>
                    </a:lnTo>
                    <a:lnTo>
                      <a:pt x="1280" y="1048"/>
                    </a:lnTo>
                    <a:lnTo>
                      <a:pt x="1280" y="1048"/>
                    </a:lnTo>
                    <a:lnTo>
                      <a:pt x="1280" y="1046"/>
                    </a:lnTo>
                    <a:lnTo>
                      <a:pt x="1282" y="1044"/>
                    </a:lnTo>
                    <a:lnTo>
                      <a:pt x="1282" y="1044"/>
                    </a:lnTo>
                    <a:lnTo>
                      <a:pt x="1280" y="1044"/>
                    </a:lnTo>
                    <a:lnTo>
                      <a:pt x="1280" y="1044"/>
                    </a:lnTo>
                    <a:lnTo>
                      <a:pt x="1282" y="1041"/>
                    </a:lnTo>
                    <a:lnTo>
                      <a:pt x="1282" y="1041"/>
                    </a:lnTo>
                    <a:lnTo>
                      <a:pt x="1282" y="1039"/>
                    </a:lnTo>
                    <a:lnTo>
                      <a:pt x="1282" y="1039"/>
                    </a:lnTo>
                    <a:lnTo>
                      <a:pt x="1287" y="1039"/>
                    </a:lnTo>
                    <a:lnTo>
                      <a:pt x="1287" y="1039"/>
                    </a:lnTo>
                    <a:lnTo>
                      <a:pt x="1287" y="1039"/>
                    </a:lnTo>
                    <a:lnTo>
                      <a:pt x="1287" y="1039"/>
                    </a:lnTo>
                    <a:lnTo>
                      <a:pt x="1287" y="1039"/>
                    </a:lnTo>
                    <a:lnTo>
                      <a:pt x="1287" y="1037"/>
                    </a:lnTo>
                    <a:lnTo>
                      <a:pt x="1287" y="1037"/>
                    </a:lnTo>
                    <a:lnTo>
                      <a:pt x="1287" y="1037"/>
                    </a:lnTo>
                    <a:lnTo>
                      <a:pt x="1287" y="1037"/>
                    </a:lnTo>
                    <a:lnTo>
                      <a:pt x="1284" y="1037"/>
                    </a:lnTo>
                    <a:lnTo>
                      <a:pt x="1284" y="1034"/>
                    </a:lnTo>
                    <a:lnTo>
                      <a:pt x="1284" y="1032"/>
                    </a:lnTo>
                    <a:lnTo>
                      <a:pt x="1287" y="1032"/>
                    </a:lnTo>
                    <a:lnTo>
                      <a:pt x="1291" y="1029"/>
                    </a:lnTo>
                    <a:lnTo>
                      <a:pt x="1291" y="1029"/>
                    </a:lnTo>
                    <a:lnTo>
                      <a:pt x="1291" y="1029"/>
                    </a:lnTo>
                    <a:lnTo>
                      <a:pt x="1291" y="1025"/>
                    </a:lnTo>
                    <a:lnTo>
                      <a:pt x="1291" y="1025"/>
                    </a:lnTo>
                    <a:lnTo>
                      <a:pt x="1291" y="1022"/>
                    </a:lnTo>
                    <a:lnTo>
                      <a:pt x="1294" y="1022"/>
                    </a:lnTo>
                    <a:lnTo>
                      <a:pt x="1296" y="1022"/>
                    </a:lnTo>
                    <a:lnTo>
                      <a:pt x="1296" y="1022"/>
                    </a:lnTo>
                    <a:lnTo>
                      <a:pt x="1296" y="1020"/>
                    </a:lnTo>
                    <a:lnTo>
                      <a:pt x="1299" y="1020"/>
                    </a:lnTo>
                    <a:lnTo>
                      <a:pt x="1299" y="1020"/>
                    </a:lnTo>
                    <a:lnTo>
                      <a:pt x="1301" y="1020"/>
                    </a:lnTo>
                    <a:lnTo>
                      <a:pt x="1301" y="1020"/>
                    </a:lnTo>
                    <a:lnTo>
                      <a:pt x="1303" y="1020"/>
                    </a:lnTo>
                    <a:lnTo>
                      <a:pt x="1303" y="1020"/>
                    </a:lnTo>
                    <a:lnTo>
                      <a:pt x="1303" y="1018"/>
                    </a:lnTo>
                    <a:lnTo>
                      <a:pt x="1306" y="1018"/>
                    </a:lnTo>
                    <a:lnTo>
                      <a:pt x="1306" y="1015"/>
                    </a:lnTo>
                    <a:lnTo>
                      <a:pt x="1306" y="1015"/>
                    </a:lnTo>
                    <a:lnTo>
                      <a:pt x="1310" y="1018"/>
                    </a:lnTo>
                    <a:lnTo>
                      <a:pt x="1310" y="1015"/>
                    </a:lnTo>
                    <a:lnTo>
                      <a:pt x="1310" y="1015"/>
                    </a:lnTo>
                    <a:lnTo>
                      <a:pt x="1310" y="1018"/>
                    </a:lnTo>
                    <a:lnTo>
                      <a:pt x="1313" y="1018"/>
                    </a:lnTo>
                    <a:lnTo>
                      <a:pt x="1313" y="1018"/>
                    </a:lnTo>
                    <a:lnTo>
                      <a:pt x="1315" y="1018"/>
                    </a:lnTo>
                    <a:lnTo>
                      <a:pt x="1320" y="1015"/>
                    </a:lnTo>
                    <a:lnTo>
                      <a:pt x="1322" y="1015"/>
                    </a:lnTo>
                    <a:lnTo>
                      <a:pt x="1327" y="1013"/>
                    </a:lnTo>
                    <a:lnTo>
                      <a:pt x="1327" y="1013"/>
                    </a:lnTo>
                    <a:lnTo>
                      <a:pt x="1329" y="1013"/>
                    </a:lnTo>
                    <a:lnTo>
                      <a:pt x="1329" y="1013"/>
                    </a:lnTo>
                    <a:lnTo>
                      <a:pt x="1329" y="1013"/>
                    </a:lnTo>
                    <a:lnTo>
                      <a:pt x="1332" y="1015"/>
                    </a:lnTo>
                    <a:lnTo>
                      <a:pt x="1334" y="1015"/>
                    </a:lnTo>
                    <a:lnTo>
                      <a:pt x="1341" y="1018"/>
                    </a:lnTo>
                    <a:lnTo>
                      <a:pt x="1341" y="1020"/>
                    </a:lnTo>
                    <a:lnTo>
                      <a:pt x="1344" y="1020"/>
                    </a:lnTo>
                    <a:lnTo>
                      <a:pt x="1344" y="1018"/>
                    </a:lnTo>
                    <a:lnTo>
                      <a:pt x="1346" y="1018"/>
                    </a:lnTo>
                    <a:lnTo>
                      <a:pt x="1353" y="1018"/>
                    </a:lnTo>
                    <a:lnTo>
                      <a:pt x="1355" y="1020"/>
                    </a:lnTo>
                    <a:lnTo>
                      <a:pt x="1362" y="1025"/>
                    </a:lnTo>
                    <a:lnTo>
                      <a:pt x="1362" y="1025"/>
                    </a:lnTo>
                    <a:lnTo>
                      <a:pt x="1367" y="1025"/>
                    </a:lnTo>
                    <a:lnTo>
                      <a:pt x="1374" y="1027"/>
                    </a:lnTo>
                    <a:lnTo>
                      <a:pt x="1377" y="1027"/>
                    </a:lnTo>
                    <a:lnTo>
                      <a:pt x="1377" y="1029"/>
                    </a:lnTo>
                    <a:lnTo>
                      <a:pt x="1379" y="1032"/>
                    </a:lnTo>
                    <a:lnTo>
                      <a:pt x="1381" y="1032"/>
                    </a:lnTo>
                    <a:lnTo>
                      <a:pt x="1381" y="1034"/>
                    </a:lnTo>
                    <a:lnTo>
                      <a:pt x="1384" y="1034"/>
                    </a:lnTo>
                    <a:lnTo>
                      <a:pt x="1386" y="1034"/>
                    </a:lnTo>
                    <a:lnTo>
                      <a:pt x="1393" y="1034"/>
                    </a:lnTo>
                    <a:lnTo>
                      <a:pt x="1396" y="1034"/>
                    </a:lnTo>
                    <a:lnTo>
                      <a:pt x="1398" y="1034"/>
                    </a:lnTo>
                    <a:lnTo>
                      <a:pt x="1398" y="1034"/>
                    </a:lnTo>
                    <a:lnTo>
                      <a:pt x="1398" y="1034"/>
                    </a:lnTo>
                    <a:lnTo>
                      <a:pt x="1400" y="1037"/>
                    </a:lnTo>
                    <a:lnTo>
                      <a:pt x="1403" y="1037"/>
                    </a:lnTo>
                    <a:lnTo>
                      <a:pt x="1405" y="1037"/>
                    </a:lnTo>
                    <a:lnTo>
                      <a:pt x="1405" y="1037"/>
                    </a:lnTo>
                    <a:lnTo>
                      <a:pt x="1405" y="1039"/>
                    </a:lnTo>
                    <a:lnTo>
                      <a:pt x="1405" y="1041"/>
                    </a:lnTo>
                    <a:lnTo>
                      <a:pt x="1405" y="1041"/>
                    </a:lnTo>
                    <a:lnTo>
                      <a:pt x="1410" y="1044"/>
                    </a:lnTo>
                    <a:lnTo>
                      <a:pt x="1414" y="1044"/>
                    </a:lnTo>
                    <a:lnTo>
                      <a:pt x="1414" y="1044"/>
                    </a:lnTo>
                    <a:lnTo>
                      <a:pt x="1414" y="1041"/>
                    </a:lnTo>
                    <a:lnTo>
                      <a:pt x="1414" y="1041"/>
                    </a:lnTo>
                    <a:lnTo>
                      <a:pt x="1412" y="1034"/>
                    </a:lnTo>
                    <a:lnTo>
                      <a:pt x="1410" y="1032"/>
                    </a:lnTo>
                    <a:lnTo>
                      <a:pt x="1410" y="1029"/>
                    </a:lnTo>
                    <a:lnTo>
                      <a:pt x="1410" y="1027"/>
                    </a:lnTo>
                    <a:lnTo>
                      <a:pt x="1412" y="1025"/>
                    </a:lnTo>
                    <a:lnTo>
                      <a:pt x="1414" y="1020"/>
                    </a:lnTo>
                    <a:lnTo>
                      <a:pt x="1414" y="1015"/>
                    </a:lnTo>
                    <a:lnTo>
                      <a:pt x="1414" y="1015"/>
                    </a:lnTo>
                    <a:lnTo>
                      <a:pt x="1414" y="1013"/>
                    </a:lnTo>
                    <a:lnTo>
                      <a:pt x="1414" y="1011"/>
                    </a:lnTo>
                    <a:lnTo>
                      <a:pt x="1414" y="1011"/>
                    </a:lnTo>
                    <a:lnTo>
                      <a:pt x="1414" y="1008"/>
                    </a:lnTo>
                    <a:lnTo>
                      <a:pt x="1414" y="1008"/>
                    </a:lnTo>
                    <a:lnTo>
                      <a:pt x="1417" y="1006"/>
                    </a:lnTo>
                    <a:lnTo>
                      <a:pt x="1419" y="1001"/>
                    </a:lnTo>
                    <a:lnTo>
                      <a:pt x="1419" y="999"/>
                    </a:lnTo>
                    <a:lnTo>
                      <a:pt x="1419" y="999"/>
                    </a:lnTo>
                    <a:lnTo>
                      <a:pt x="1422" y="996"/>
                    </a:lnTo>
                    <a:lnTo>
                      <a:pt x="1431" y="994"/>
                    </a:lnTo>
                    <a:lnTo>
                      <a:pt x="1431" y="994"/>
                    </a:lnTo>
                    <a:lnTo>
                      <a:pt x="1433" y="994"/>
                    </a:lnTo>
                    <a:lnTo>
                      <a:pt x="1436" y="992"/>
                    </a:lnTo>
                    <a:lnTo>
                      <a:pt x="1438" y="987"/>
                    </a:lnTo>
                    <a:lnTo>
                      <a:pt x="1440" y="987"/>
                    </a:lnTo>
                    <a:lnTo>
                      <a:pt x="1440" y="987"/>
                    </a:lnTo>
                    <a:lnTo>
                      <a:pt x="1443" y="987"/>
                    </a:lnTo>
                    <a:lnTo>
                      <a:pt x="1443" y="989"/>
                    </a:lnTo>
                    <a:lnTo>
                      <a:pt x="1452" y="987"/>
                    </a:lnTo>
                    <a:lnTo>
                      <a:pt x="1452" y="987"/>
                    </a:lnTo>
                    <a:lnTo>
                      <a:pt x="1452" y="987"/>
                    </a:lnTo>
                    <a:lnTo>
                      <a:pt x="1452" y="985"/>
                    </a:lnTo>
                    <a:lnTo>
                      <a:pt x="1450" y="982"/>
                    </a:lnTo>
                    <a:lnTo>
                      <a:pt x="1452" y="985"/>
                    </a:lnTo>
                    <a:lnTo>
                      <a:pt x="1455" y="987"/>
                    </a:lnTo>
                    <a:lnTo>
                      <a:pt x="1457" y="987"/>
                    </a:lnTo>
                    <a:lnTo>
                      <a:pt x="1457" y="987"/>
                    </a:lnTo>
                    <a:lnTo>
                      <a:pt x="1459" y="987"/>
                    </a:lnTo>
                    <a:lnTo>
                      <a:pt x="1462" y="989"/>
                    </a:lnTo>
                    <a:lnTo>
                      <a:pt x="1464" y="992"/>
                    </a:lnTo>
                    <a:lnTo>
                      <a:pt x="1467" y="992"/>
                    </a:lnTo>
                    <a:lnTo>
                      <a:pt x="1467" y="992"/>
                    </a:lnTo>
                    <a:lnTo>
                      <a:pt x="1469" y="992"/>
                    </a:lnTo>
                    <a:lnTo>
                      <a:pt x="1471" y="994"/>
                    </a:lnTo>
                    <a:lnTo>
                      <a:pt x="1471" y="994"/>
                    </a:lnTo>
                    <a:lnTo>
                      <a:pt x="1474" y="996"/>
                    </a:lnTo>
                    <a:lnTo>
                      <a:pt x="1474" y="996"/>
                    </a:lnTo>
                    <a:lnTo>
                      <a:pt x="1478" y="1001"/>
                    </a:lnTo>
                    <a:lnTo>
                      <a:pt x="1481" y="1001"/>
                    </a:lnTo>
                    <a:lnTo>
                      <a:pt x="1485" y="1003"/>
                    </a:lnTo>
                    <a:lnTo>
                      <a:pt x="1490" y="1006"/>
                    </a:lnTo>
                    <a:lnTo>
                      <a:pt x="1493" y="1006"/>
                    </a:lnTo>
                    <a:lnTo>
                      <a:pt x="1495" y="1008"/>
                    </a:lnTo>
                    <a:lnTo>
                      <a:pt x="1497" y="1008"/>
                    </a:lnTo>
                    <a:lnTo>
                      <a:pt x="1500" y="1008"/>
                    </a:lnTo>
                    <a:lnTo>
                      <a:pt x="1500" y="1011"/>
                    </a:lnTo>
                    <a:lnTo>
                      <a:pt x="1502" y="1013"/>
                    </a:lnTo>
                    <a:lnTo>
                      <a:pt x="1504" y="1013"/>
                    </a:lnTo>
                    <a:lnTo>
                      <a:pt x="1507" y="1013"/>
                    </a:lnTo>
                    <a:lnTo>
                      <a:pt x="1519" y="1013"/>
                    </a:lnTo>
                    <a:lnTo>
                      <a:pt x="1521" y="1013"/>
                    </a:lnTo>
                    <a:lnTo>
                      <a:pt x="1523" y="1013"/>
                    </a:lnTo>
                    <a:lnTo>
                      <a:pt x="1526" y="1015"/>
                    </a:lnTo>
                    <a:lnTo>
                      <a:pt x="1528" y="1015"/>
                    </a:lnTo>
                    <a:lnTo>
                      <a:pt x="1528" y="1015"/>
                    </a:lnTo>
                    <a:lnTo>
                      <a:pt x="1530" y="1013"/>
                    </a:lnTo>
                    <a:lnTo>
                      <a:pt x="1533" y="1013"/>
                    </a:lnTo>
                    <a:lnTo>
                      <a:pt x="1533" y="1011"/>
                    </a:lnTo>
                    <a:lnTo>
                      <a:pt x="1535" y="1006"/>
                    </a:lnTo>
                    <a:lnTo>
                      <a:pt x="1535" y="1006"/>
                    </a:lnTo>
                    <a:lnTo>
                      <a:pt x="1535" y="1006"/>
                    </a:lnTo>
                    <a:lnTo>
                      <a:pt x="1535" y="1006"/>
                    </a:lnTo>
                    <a:lnTo>
                      <a:pt x="1537" y="1006"/>
                    </a:lnTo>
                    <a:lnTo>
                      <a:pt x="1540" y="1006"/>
                    </a:lnTo>
                    <a:lnTo>
                      <a:pt x="1545" y="1008"/>
                    </a:lnTo>
                    <a:lnTo>
                      <a:pt x="1547" y="1008"/>
                    </a:lnTo>
                    <a:lnTo>
                      <a:pt x="1549" y="1006"/>
                    </a:lnTo>
                    <a:lnTo>
                      <a:pt x="1552" y="1006"/>
                    </a:lnTo>
                    <a:lnTo>
                      <a:pt x="1554" y="1006"/>
                    </a:lnTo>
                    <a:lnTo>
                      <a:pt x="1559" y="1006"/>
                    </a:lnTo>
                    <a:lnTo>
                      <a:pt x="1563" y="1008"/>
                    </a:lnTo>
                    <a:lnTo>
                      <a:pt x="1563" y="1008"/>
                    </a:lnTo>
                    <a:lnTo>
                      <a:pt x="1566" y="1008"/>
                    </a:lnTo>
                    <a:lnTo>
                      <a:pt x="1566" y="1008"/>
                    </a:lnTo>
                    <a:lnTo>
                      <a:pt x="1566" y="1008"/>
                    </a:lnTo>
                    <a:lnTo>
                      <a:pt x="1568" y="1008"/>
                    </a:lnTo>
                    <a:lnTo>
                      <a:pt x="1568" y="1011"/>
                    </a:lnTo>
                    <a:lnTo>
                      <a:pt x="1568" y="1008"/>
                    </a:lnTo>
                    <a:lnTo>
                      <a:pt x="1571" y="1008"/>
                    </a:lnTo>
                    <a:lnTo>
                      <a:pt x="1571" y="1008"/>
                    </a:lnTo>
                    <a:lnTo>
                      <a:pt x="1573" y="1008"/>
                    </a:lnTo>
                    <a:lnTo>
                      <a:pt x="1575" y="1008"/>
                    </a:lnTo>
                    <a:lnTo>
                      <a:pt x="1578" y="1008"/>
                    </a:lnTo>
                    <a:lnTo>
                      <a:pt x="1578" y="1008"/>
                    </a:lnTo>
                    <a:lnTo>
                      <a:pt x="1580" y="1008"/>
                    </a:lnTo>
                    <a:lnTo>
                      <a:pt x="1582" y="1008"/>
                    </a:lnTo>
                    <a:lnTo>
                      <a:pt x="1582" y="1008"/>
                    </a:lnTo>
                    <a:lnTo>
                      <a:pt x="1585" y="1006"/>
                    </a:lnTo>
                    <a:lnTo>
                      <a:pt x="1585" y="1006"/>
                    </a:lnTo>
                    <a:lnTo>
                      <a:pt x="1585" y="1006"/>
                    </a:lnTo>
                    <a:lnTo>
                      <a:pt x="1585" y="1006"/>
                    </a:lnTo>
                    <a:lnTo>
                      <a:pt x="1585" y="1006"/>
                    </a:lnTo>
                    <a:lnTo>
                      <a:pt x="1587" y="1006"/>
                    </a:lnTo>
                    <a:lnTo>
                      <a:pt x="1587" y="1006"/>
                    </a:lnTo>
                    <a:lnTo>
                      <a:pt x="1587" y="1006"/>
                    </a:lnTo>
                    <a:lnTo>
                      <a:pt x="1590" y="1003"/>
                    </a:lnTo>
                    <a:lnTo>
                      <a:pt x="1590" y="1003"/>
                    </a:lnTo>
                    <a:lnTo>
                      <a:pt x="1590" y="1003"/>
                    </a:lnTo>
                    <a:lnTo>
                      <a:pt x="1592" y="1003"/>
                    </a:lnTo>
                    <a:lnTo>
                      <a:pt x="1594" y="1003"/>
                    </a:lnTo>
                    <a:lnTo>
                      <a:pt x="1597" y="1001"/>
                    </a:lnTo>
                    <a:lnTo>
                      <a:pt x="1597" y="1003"/>
                    </a:lnTo>
                    <a:lnTo>
                      <a:pt x="1604" y="1003"/>
                    </a:lnTo>
                    <a:lnTo>
                      <a:pt x="1604" y="1003"/>
                    </a:lnTo>
                    <a:lnTo>
                      <a:pt x="1606" y="1006"/>
                    </a:lnTo>
                    <a:lnTo>
                      <a:pt x="1606" y="1006"/>
                    </a:lnTo>
                    <a:lnTo>
                      <a:pt x="1608" y="1008"/>
                    </a:lnTo>
                    <a:lnTo>
                      <a:pt x="1608" y="1008"/>
                    </a:lnTo>
                    <a:lnTo>
                      <a:pt x="1608" y="1008"/>
                    </a:lnTo>
                    <a:lnTo>
                      <a:pt x="1611" y="1008"/>
                    </a:lnTo>
                    <a:lnTo>
                      <a:pt x="1616" y="1008"/>
                    </a:lnTo>
                    <a:lnTo>
                      <a:pt x="1618" y="1008"/>
                    </a:lnTo>
                    <a:lnTo>
                      <a:pt x="1620" y="1008"/>
                    </a:lnTo>
                    <a:lnTo>
                      <a:pt x="1620" y="1006"/>
                    </a:lnTo>
                    <a:lnTo>
                      <a:pt x="1620" y="1006"/>
                    </a:lnTo>
                    <a:lnTo>
                      <a:pt x="1623" y="1008"/>
                    </a:lnTo>
                    <a:lnTo>
                      <a:pt x="1625" y="1008"/>
                    </a:lnTo>
                    <a:lnTo>
                      <a:pt x="1625" y="1008"/>
                    </a:lnTo>
                    <a:lnTo>
                      <a:pt x="1627" y="1008"/>
                    </a:lnTo>
                    <a:lnTo>
                      <a:pt x="1627" y="1008"/>
                    </a:lnTo>
                    <a:lnTo>
                      <a:pt x="1627" y="1008"/>
                    </a:lnTo>
                    <a:lnTo>
                      <a:pt x="1632" y="1008"/>
                    </a:lnTo>
                    <a:lnTo>
                      <a:pt x="1632" y="1008"/>
                    </a:lnTo>
                    <a:lnTo>
                      <a:pt x="1637" y="1008"/>
                    </a:lnTo>
                    <a:lnTo>
                      <a:pt x="1639" y="1008"/>
                    </a:lnTo>
                    <a:lnTo>
                      <a:pt x="1639" y="1008"/>
                    </a:lnTo>
                    <a:lnTo>
                      <a:pt x="1639" y="1011"/>
                    </a:lnTo>
                    <a:lnTo>
                      <a:pt x="1639" y="1011"/>
                    </a:lnTo>
                    <a:lnTo>
                      <a:pt x="1642" y="1011"/>
                    </a:lnTo>
                    <a:lnTo>
                      <a:pt x="1642" y="1011"/>
                    </a:lnTo>
                    <a:lnTo>
                      <a:pt x="1644" y="1008"/>
                    </a:lnTo>
                    <a:lnTo>
                      <a:pt x="1644" y="1008"/>
                    </a:lnTo>
                    <a:lnTo>
                      <a:pt x="1644" y="1008"/>
                    </a:lnTo>
                    <a:lnTo>
                      <a:pt x="1646" y="1008"/>
                    </a:lnTo>
                    <a:lnTo>
                      <a:pt x="1646" y="1011"/>
                    </a:lnTo>
                    <a:lnTo>
                      <a:pt x="1651" y="1011"/>
                    </a:lnTo>
                    <a:lnTo>
                      <a:pt x="1653" y="1011"/>
                    </a:lnTo>
                    <a:lnTo>
                      <a:pt x="1658" y="1011"/>
                    </a:lnTo>
                    <a:lnTo>
                      <a:pt x="1660" y="1011"/>
                    </a:lnTo>
                    <a:lnTo>
                      <a:pt x="1663" y="1011"/>
                    </a:lnTo>
                    <a:lnTo>
                      <a:pt x="1663" y="1011"/>
                    </a:lnTo>
                    <a:lnTo>
                      <a:pt x="1665" y="1013"/>
                    </a:lnTo>
                    <a:lnTo>
                      <a:pt x="1668" y="1013"/>
                    </a:lnTo>
                    <a:lnTo>
                      <a:pt x="1668" y="1011"/>
                    </a:lnTo>
                    <a:lnTo>
                      <a:pt x="1670" y="1011"/>
                    </a:lnTo>
                    <a:lnTo>
                      <a:pt x="1670" y="1011"/>
                    </a:lnTo>
                    <a:lnTo>
                      <a:pt x="1672" y="1011"/>
                    </a:lnTo>
                    <a:lnTo>
                      <a:pt x="1677" y="1011"/>
                    </a:lnTo>
                    <a:lnTo>
                      <a:pt x="1682" y="1013"/>
                    </a:lnTo>
                    <a:lnTo>
                      <a:pt x="1684" y="1013"/>
                    </a:lnTo>
                    <a:lnTo>
                      <a:pt x="1686" y="1015"/>
                    </a:lnTo>
                    <a:lnTo>
                      <a:pt x="1686" y="1015"/>
                    </a:lnTo>
                    <a:lnTo>
                      <a:pt x="1694" y="1015"/>
                    </a:lnTo>
                    <a:lnTo>
                      <a:pt x="1696" y="1018"/>
                    </a:lnTo>
                    <a:lnTo>
                      <a:pt x="1701" y="1018"/>
                    </a:lnTo>
                    <a:lnTo>
                      <a:pt x="1703" y="1018"/>
                    </a:lnTo>
                    <a:lnTo>
                      <a:pt x="1705" y="1018"/>
                    </a:lnTo>
                    <a:lnTo>
                      <a:pt x="1708" y="1018"/>
                    </a:lnTo>
                    <a:lnTo>
                      <a:pt x="1710" y="1015"/>
                    </a:lnTo>
                    <a:lnTo>
                      <a:pt x="1712" y="1018"/>
                    </a:lnTo>
                    <a:lnTo>
                      <a:pt x="1712" y="1018"/>
                    </a:lnTo>
                    <a:lnTo>
                      <a:pt x="1712" y="1020"/>
                    </a:lnTo>
                    <a:lnTo>
                      <a:pt x="1712" y="1022"/>
                    </a:lnTo>
                    <a:lnTo>
                      <a:pt x="1712" y="1022"/>
                    </a:lnTo>
                    <a:lnTo>
                      <a:pt x="1712" y="1025"/>
                    </a:lnTo>
                    <a:lnTo>
                      <a:pt x="1715" y="1025"/>
                    </a:lnTo>
                    <a:lnTo>
                      <a:pt x="1715" y="1027"/>
                    </a:lnTo>
                    <a:lnTo>
                      <a:pt x="1720" y="1029"/>
                    </a:lnTo>
                    <a:lnTo>
                      <a:pt x="1722" y="1032"/>
                    </a:lnTo>
                    <a:lnTo>
                      <a:pt x="1724" y="1037"/>
                    </a:lnTo>
                    <a:lnTo>
                      <a:pt x="1724" y="1039"/>
                    </a:lnTo>
                    <a:lnTo>
                      <a:pt x="1729" y="1039"/>
                    </a:lnTo>
                    <a:lnTo>
                      <a:pt x="1734" y="1041"/>
                    </a:lnTo>
                    <a:lnTo>
                      <a:pt x="1736" y="1039"/>
                    </a:lnTo>
                    <a:lnTo>
                      <a:pt x="1739" y="1039"/>
                    </a:lnTo>
                    <a:lnTo>
                      <a:pt x="1750" y="1041"/>
                    </a:lnTo>
                    <a:lnTo>
                      <a:pt x="1753" y="1044"/>
                    </a:lnTo>
                    <a:lnTo>
                      <a:pt x="1755" y="1044"/>
                    </a:lnTo>
                    <a:lnTo>
                      <a:pt x="1755" y="1048"/>
                    </a:lnTo>
                    <a:lnTo>
                      <a:pt x="1760" y="1051"/>
                    </a:lnTo>
                    <a:lnTo>
                      <a:pt x="1762" y="1053"/>
                    </a:lnTo>
                    <a:lnTo>
                      <a:pt x="1762" y="1056"/>
                    </a:lnTo>
                    <a:lnTo>
                      <a:pt x="1765" y="1058"/>
                    </a:lnTo>
                    <a:lnTo>
                      <a:pt x="1767" y="1058"/>
                    </a:lnTo>
                    <a:lnTo>
                      <a:pt x="1769" y="1058"/>
                    </a:lnTo>
                    <a:lnTo>
                      <a:pt x="1769" y="1058"/>
                    </a:lnTo>
                    <a:lnTo>
                      <a:pt x="1769" y="1056"/>
                    </a:lnTo>
                    <a:lnTo>
                      <a:pt x="1769" y="1051"/>
                    </a:lnTo>
                    <a:lnTo>
                      <a:pt x="1767" y="1048"/>
                    </a:lnTo>
                    <a:lnTo>
                      <a:pt x="1767" y="1048"/>
                    </a:lnTo>
                    <a:lnTo>
                      <a:pt x="1767" y="1046"/>
                    </a:lnTo>
                    <a:lnTo>
                      <a:pt x="1765" y="1041"/>
                    </a:lnTo>
                    <a:lnTo>
                      <a:pt x="1765" y="1041"/>
                    </a:lnTo>
                    <a:lnTo>
                      <a:pt x="1767" y="1039"/>
                    </a:lnTo>
                    <a:lnTo>
                      <a:pt x="1767" y="1039"/>
                    </a:lnTo>
                    <a:lnTo>
                      <a:pt x="1767" y="1037"/>
                    </a:lnTo>
                    <a:lnTo>
                      <a:pt x="1767" y="1037"/>
                    </a:lnTo>
                    <a:lnTo>
                      <a:pt x="1765" y="1034"/>
                    </a:lnTo>
                    <a:lnTo>
                      <a:pt x="1765" y="1034"/>
                    </a:lnTo>
                    <a:lnTo>
                      <a:pt x="1762" y="1029"/>
                    </a:lnTo>
                    <a:lnTo>
                      <a:pt x="1762" y="1029"/>
                    </a:lnTo>
                    <a:lnTo>
                      <a:pt x="1762" y="1027"/>
                    </a:lnTo>
                    <a:lnTo>
                      <a:pt x="1762" y="1027"/>
                    </a:lnTo>
                    <a:lnTo>
                      <a:pt x="1762" y="1025"/>
                    </a:lnTo>
                    <a:lnTo>
                      <a:pt x="1765" y="1022"/>
                    </a:lnTo>
                    <a:lnTo>
                      <a:pt x="1767" y="1020"/>
                    </a:lnTo>
                    <a:lnTo>
                      <a:pt x="1767" y="1015"/>
                    </a:lnTo>
                    <a:lnTo>
                      <a:pt x="1769" y="1015"/>
                    </a:lnTo>
                    <a:lnTo>
                      <a:pt x="1769" y="1013"/>
                    </a:lnTo>
                    <a:lnTo>
                      <a:pt x="1769" y="1013"/>
                    </a:lnTo>
                    <a:lnTo>
                      <a:pt x="1772" y="1015"/>
                    </a:lnTo>
                    <a:lnTo>
                      <a:pt x="1772" y="1015"/>
                    </a:lnTo>
                    <a:lnTo>
                      <a:pt x="1776" y="1013"/>
                    </a:lnTo>
                    <a:lnTo>
                      <a:pt x="1776" y="1013"/>
                    </a:lnTo>
                    <a:lnTo>
                      <a:pt x="1781" y="1011"/>
                    </a:lnTo>
                    <a:lnTo>
                      <a:pt x="1783" y="1011"/>
                    </a:lnTo>
                    <a:lnTo>
                      <a:pt x="1783" y="1011"/>
                    </a:lnTo>
                    <a:lnTo>
                      <a:pt x="1783" y="1008"/>
                    </a:lnTo>
                    <a:lnTo>
                      <a:pt x="1783" y="1008"/>
                    </a:lnTo>
                    <a:lnTo>
                      <a:pt x="1783" y="1006"/>
                    </a:lnTo>
                    <a:lnTo>
                      <a:pt x="1781" y="1006"/>
                    </a:lnTo>
                    <a:lnTo>
                      <a:pt x="1776" y="1003"/>
                    </a:lnTo>
                    <a:lnTo>
                      <a:pt x="1774" y="1003"/>
                    </a:lnTo>
                    <a:lnTo>
                      <a:pt x="1774" y="1001"/>
                    </a:lnTo>
                    <a:lnTo>
                      <a:pt x="1774" y="999"/>
                    </a:lnTo>
                    <a:lnTo>
                      <a:pt x="1776" y="999"/>
                    </a:lnTo>
                    <a:lnTo>
                      <a:pt x="1781" y="996"/>
                    </a:lnTo>
                    <a:lnTo>
                      <a:pt x="1786" y="994"/>
                    </a:lnTo>
                    <a:lnTo>
                      <a:pt x="1788" y="992"/>
                    </a:lnTo>
                    <a:lnTo>
                      <a:pt x="1791" y="992"/>
                    </a:lnTo>
                    <a:lnTo>
                      <a:pt x="1793" y="994"/>
                    </a:lnTo>
                    <a:lnTo>
                      <a:pt x="1793" y="994"/>
                    </a:lnTo>
                    <a:lnTo>
                      <a:pt x="1795" y="994"/>
                    </a:lnTo>
                    <a:lnTo>
                      <a:pt x="1795" y="994"/>
                    </a:lnTo>
                    <a:lnTo>
                      <a:pt x="1798" y="992"/>
                    </a:lnTo>
                    <a:lnTo>
                      <a:pt x="1798" y="992"/>
                    </a:lnTo>
                    <a:lnTo>
                      <a:pt x="1798" y="989"/>
                    </a:lnTo>
                    <a:lnTo>
                      <a:pt x="1795" y="987"/>
                    </a:lnTo>
                    <a:lnTo>
                      <a:pt x="1795" y="987"/>
                    </a:lnTo>
                    <a:lnTo>
                      <a:pt x="1795" y="985"/>
                    </a:lnTo>
                    <a:lnTo>
                      <a:pt x="1795" y="982"/>
                    </a:lnTo>
                    <a:lnTo>
                      <a:pt x="1795" y="982"/>
                    </a:lnTo>
                    <a:lnTo>
                      <a:pt x="1793" y="980"/>
                    </a:lnTo>
                    <a:lnTo>
                      <a:pt x="1791" y="980"/>
                    </a:lnTo>
                    <a:lnTo>
                      <a:pt x="1791" y="980"/>
                    </a:lnTo>
                    <a:lnTo>
                      <a:pt x="1788" y="977"/>
                    </a:lnTo>
                    <a:lnTo>
                      <a:pt x="1791" y="973"/>
                    </a:lnTo>
                    <a:lnTo>
                      <a:pt x="1793" y="970"/>
                    </a:lnTo>
                    <a:lnTo>
                      <a:pt x="1793" y="968"/>
                    </a:lnTo>
                    <a:lnTo>
                      <a:pt x="1786" y="951"/>
                    </a:lnTo>
                    <a:lnTo>
                      <a:pt x="1781" y="935"/>
                    </a:lnTo>
                    <a:lnTo>
                      <a:pt x="1779" y="932"/>
                    </a:lnTo>
                    <a:lnTo>
                      <a:pt x="1776" y="932"/>
                    </a:lnTo>
                    <a:lnTo>
                      <a:pt x="1776" y="930"/>
                    </a:lnTo>
                    <a:lnTo>
                      <a:pt x="1776" y="930"/>
                    </a:lnTo>
                    <a:lnTo>
                      <a:pt x="1776" y="928"/>
                    </a:lnTo>
                    <a:lnTo>
                      <a:pt x="1776" y="928"/>
                    </a:lnTo>
                    <a:lnTo>
                      <a:pt x="1776" y="925"/>
                    </a:lnTo>
                    <a:lnTo>
                      <a:pt x="1776" y="925"/>
                    </a:lnTo>
                    <a:lnTo>
                      <a:pt x="1774" y="923"/>
                    </a:lnTo>
                    <a:lnTo>
                      <a:pt x="1774" y="923"/>
                    </a:lnTo>
                    <a:lnTo>
                      <a:pt x="1774" y="921"/>
                    </a:lnTo>
                    <a:lnTo>
                      <a:pt x="1774" y="918"/>
                    </a:lnTo>
                    <a:lnTo>
                      <a:pt x="1774" y="914"/>
                    </a:lnTo>
                    <a:lnTo>
                      <a:pt x="1774" y="909"/>
                    </a:lnTo>
                    <a:lnTo>
                      <a:pt x="1772" y="899"/>
                    </a:lnTo>
                    <a:lnTo>
                      <a:pt x="1772" y="897"/>
                    </a:lnTo>
                    <a:lnTo>
                      <a:pt x="1774" y="895"/>
                    </a:lnTo>
                    <a:lnTo>
                      <a:pt x="1774" y="887"/>
                    </a:lnTo>
                    <a:lnTo>
                      <a:pt x="1774" y="885"/>
                    </a:lnTo>
                    <a:lnTo>
                      <a:pt x="1776" y="885"/>
                    </a:lnTo>
                    <a:lnTo>
                      <a:pt x="1774" y="885"/>
                    </a:lnTo>
                    <a:lnTo>
                      <a:pt x="1774" y="883"/>
                    </a:lnTo>
                    <a:lnTo>
                      <a:pt x="1774" y="883"/>
                    </a:lnTo>
                    <a:lnTo>
                      <a:pt x="1774" y="883"/>
                    </a:lnTo>
                    <a:lnTo>
                      <a:pt x="1774" y="880"/>
                    </a:lnTo>
                    <a:lnTo>
                      <a:pt x="1776" y="880"/>
                    </a:lnTo>
                    <a:lnTo>
                      <a:pt x="1781" y="878"/>
                    </a:lnTo>
                    <a:lnTo>
                      <a:pt x="1781" y="878"/>
                    </a:lnTo>
                    <a:lnTo>
                      <a:pt x="1781" y="878"/>
                    </a:lnTo>
                    <a:lnTo>
                      <a:pt x="1781" y="876"/>
                    </a:lnTo>
                    <a:lnTo>
                      <a:pt x="1781" y="876"/>
                    </a:lnTo>
                    <a:lnTo>
                      <a:pt x="1772" y="873"/>
                    </a:lnTo>
                    <a:lnTo>
                      <a:pt x="1769" y="871"/>
                    </a:lnTo>
                    <a:lnTo>
                      <a:pt x="1769" y="871"/>
                    </a:lnTo>
                    <a:lnTo>
                      <a:pt x="1767" y="869"/>
                    </a:lnTo>
                    <a:lnTo>
                      <a:pt x="1757" y="871"/>
                    </a:lnTo>
                    <a:lnTo>
                      <a:pt x="1755" y="871"/>
                    </a:lnTo>
                    <a:lnTo>
                      <a:pt x="1748" y="866"/>
                    </a:lnTo>
                    <a:lnTo>
                      <a:pt x="1748" y="866"/>
                    </a:lnTo>
                    <a:lnTo>
                      <a:pt x="1748" y="864"/>
                    </a:lnTo>
                    <a:lnTo>
                      <a:pt x="1748" y="861"/>
                    </a:lnTo>
                    <a:lnTo>
                      <a:pt x="1750" y="861"/>
                    </a:lnTo>
                    <a:lnTo>
                      <a:pt x="1757" y="857"/>
                    </a:lnTo>
                    <a:lnTo>
                      <a:pt x="1757" y="857"/>
                    </a:lnTo>
                    <a:lnTo>
                      <a:pt x="1757" y="854"/>
                    </a:lnTo>
                    <a:lnTo>
                      <a:pt x="1760" y="854"/>
                    </a:lnTo>
                    <a:lnTo>
                      <a:pt x="1762" y="854"/>
                    </a:lnTo>
                    <a:lnTo>
                      <a:pt x="1767" y="854"/>
                    </a:lnTo>
                    <a:lnTo>
                      <a:pt x="1772" y="852"/>
                    </a:lnTo>
                    <a:lnTo>
                      <a:pt x="1774" y="852"/>
                    </a:lnTo>
                    <a:lnTo>
                      <a:pt x="1776" y="852"/>
                    </a:lnTo>
                    <a:lnTo>
                      <a:pt x="1776" y="852"/>
                    </a:lnTo>
                    <a:lnTo>
                      <a:pt x="1776" y="850"/>
                    </a:lnTo>
                    <a:lnTo>
                      <a:pt x="1779" y="850"/>
                    </a:lnTo>
                    <a:lnTo>
                      <a:pt x="1779" y="847"/>
                    </a:lnTo>
                    <a:lnTo>
                      <a:pt x="1783" y="850"/>
                    </a:lnTo>
                    <a:lnTo>
                      <a:pt x="1793" y="845"/>
                    </a:lnTo>
                    <a:lnTo>
                      <a:pt x="1795" y="845"/>
                    </a:lnTo>
                    <a:lnTo>
                      <a:pt x="1798" y="847"/>
                    </a:lnTo>
                    <a:lnTo>
                      <a:pt x="1800" y="847"/>
                    </a:lnTo>
                    <a:lnTo>
                      <a:pt x="1807" y="845"/>
                    </a:lnTo>
                    <a:lnTo>
                      <a:pt x="1809" y="845"/>
                    </a:lnTo>
                    <a:lnTo>
                      <a:pt x="1812" y="843"/>
                    </a:lnTo>
                    <a:lnTo>
                      <a:pt x="1814" y="840"/>
                    </a:lnTo>
                    <a:lnTo>
                      <a:pt x="1835" y="835"/>
                    </a:lnTo>
                    <a:lnTo>
                      <a:pt x="1840" y="831"/>
                    </a:lnTo>
                    <a:lnTo>
                      <a:pt x="1843" y="831"/>
                    </a:lnTo>
                    <a:lnTo>
                      <a:pt x="1845" y="831"/>
                    </a:lnTo>
                    <a:lnTo>
                      <a:pt x="1847" y="831"/>
                    </a:lnTo>
                    <a:lnTo>
                      <a:pt x="1847" y="833"/>
                    </a:lnTo>
                    <a:lnTo>
                      <a:pt x="1850" y="835"/>
                    </a:lnTo>
                    <a:lnTo>
                      <a:pt x="1850" y="840"/>
                    </a:lnTo>
                    <a:lnTo>
                      <a:pt x="1850" y="840"/>
                    </a:lnTo>
                    <a:lnTo>
                      <a:pt x="1850" y="843"/>
                    </a:lnTo>
                    <a:lnTo>
                      <a:pt x="1850" y="843"/>
                    </a:lnTo>
                    <a:lnTo>
                      <a:pt x="1854" y="843"/>
                    </a:lnTo>
                    <a:lnTo>
                      <a:pt x="1854" y="843"/>
                    </a:lnTo>
                    <a:lnTo>
                      <a:pt x="1854" y="845"/>
                    </a:lnTo>
                    <a:lnTo>
                      <a:pt x="1857" y="845"/>
                    </a:lnTo>
                    <a:lnTo>
                      <a:pt x="1859" y="845"/>
                    </a:lnTo>
                    <a:lnTo>
                      <a:pt x="1871" y="840"/>
                    </a:lnTo>
                    <a:lnTo>
                      <a:pt x="1873" y="840"/>
                    </a:lnTo>
                    <a:lnTo>
                      <a:pt x="1876" y="840"/>
                    </a:lnTo>
                    <a:lnTo>
                      <a:pt x="1878" y="840"/>
                    </a:lnTo>
                    <a:lnTo>
                      <a:pt x="1883" y="847"/>
                    </a:lnTo>
                    <a:lnTo>
                      <a:pt x="1885" y="847"/>
                    </a:lnTo>
                    <a:lnTo>
                      <a:pt x="1888" y="847"/>
                    </a:lnTo>
                    <a:lnTo>
                      <a:pt x="1890" y="843"/>
                    </a:lnTo>
                    <a:lnTo>
                      <a:pt x="1892" y="838"/>
                    </a:lnTo>
                    <a:lnTo>
                      <a:pt x="1892" y="831"/>
                    </a:lnTo>
                    <a:lnTo>
                      <a:pt x="1892" y="828"/>
                    </a:lnTo>
                    <a:lnTo>
                      <a:pt x="1892" y="826"/>
                    </a:lnTo>
                    <a:lnTo>
                      <a:pt x="1892" y="824"/>
                    </a:lnTo>
                    <a:lnTo>
                      <a:pt x="1888" y="821"/>
                    </a:lnTo>
                    <a:lnTo>
                      <a:pt x="1878" y="821"/>
                    </a:lnTo>
                    <a:lnTo>
                      <a:pt x="1878" y="819"/>
                    </a:lnTo>
                    <a:lnTo>
                      <a:pt x="1878" y="819"/>
                    </a:lnTo>
                    <a:lnTo>
                      <a:pt x="1878" y="819"/>
                    </a:lnTo>
                    <a:lnTo>
                      <a:pt x="1876" y="817"/>
                    </a:lnTo>
                    <a:lnTo>
                      <a:pt x="1876" y="814"/>
                    </a:lnTo>
                    <a:lnTo>
                      <a:pt x="1876" y="814"/>
                    </a:lnTo>
                    <a:lnTo>
                      <a:pt x="1878" y="809"/>
                    </a:lnTo>
                    <a:lnTo>
                      <a:pt x="1880" y="802"/>
                    </a:lnTo>
                    <a:lnTo>
                      <a:pt x="1883" y="795"/>
                    </a:lnTo>
                    <a:lnTo>
                      <a:pt x="1885" y="790"/>
                    </a:lnTo>
                    <a:lnTo>
                      <a:pt x="1885" y="788"/>
                    </a:lnTo>
                    <a:lnTo>
                      <a:pt x="1888" y="783"/>
                    </a:lnTo>
                    <a:lnTo>
                      <a:pt x="1888" y="783"/>
                    </a:lnTo>
                    <a:lnTo>
                      <a:pt x="1888" y="772"/>
                    </a:lnTo>
                    <a:lnTo>
                      <a:pt x="1890" y="767"/>
                    </a:lnTo>
                    <a:lnTo>
                      <a:pt x="1892" y="762"/>
                    </a:lnTo>
                    <a:lnTo>
                      <a:pt x="1895" y="757"/>
                    </a:lnTo>
                    <a:lnTo>
                      <a:pt x="1897" y="755"/>
                    </a:lnTo>
                    <a:lnTo>
                      <a:pt x="1897" y="750"/>
                    </a:lnTo>
                    <a:lnTo>
                      <a:pt x="1897" y="748"/>
                    </a:lnTo>
                    <a:lnTo>
                      <a:pt x="1899" y="746"/>
                    </a:lnTo>
                    <a:lnTo>
                      <a:pt x="1904" y="727"/>
                    </a:lnTo>
                    <a:lnTo>
                      <a:pt x="1911" y="710"/>
                    </a:lnTo>
                    <a:lnTo>
                      <a:pt x="1911" y="710"/>
                    </a:lnTo>
                    <a:lnTo>
                      <a:pt x="1911" y="708"/>
                    </a:lnTo>
                    <a:lnTo>
                      <a:pt x="1911" y="708"/>
                    </a:lnTo>
                    <a:lnTo>
                      <a:pt x="1911" y="705"/>
                    </a:lnTo>
                    <a:lnTo>
                      <a:pt x="1911" y="703"/>
                    </a:lnTo>
                    <a:lnTo>
                      <a:pt x="1914" y="701"/>
                    </a:lnTo>
                    <a:lnTo>
                      <a:pt x="1914" y="701"/>
                    </a:lnTo>
                    <a:lnTo>
                      <a:pt x="1911" y="698"/>
                    </a:lnTo>
                    <a:lnTo>
                      <a:pt x="1911" y="698"/>
                    </a:lnTo>
                    <a:lnTo>
                      <a:pt x="1911" y="696"/>
                    </a:lnTo>
                    <a:lnTo>
                      <a:pt x="1914" y="696"/>
                    </a:lnTo>
                    <a:lnTo>
                      <a:pt x="1914" y="693"/>
                    </a:lnTo>
                    <a:lnTo>
                      <a:pt x="1914" y="691"/>
                    </a:lnTo>
                    <a:lnTo>
                      <a:pt x="1914" y="691"/>
                    </a:lnTo>
                    <a:lnTo>
                      <a:pt x="1914" y="689"/>
                    </a:lnTo>
                    <a:lnTo>
                      <a:pt x="1916" y="689"/>
                    </a:lnTo>
                    <a:lnTo>
                      <a:pt x="1918" y="689"/>
                    </a:lnTo>
                    <a:lnTo>
                      <a:pt x="1918" y="689"/>
                    </a:lnTo>
                    <a:lnTo>
                      <a:pt x="1921" y="689"/>
                    </a:lnTo>
                    <a:lnTo>
                      <a:pt x="1923" y="691"/>
                    </a:lnTo>
                    <a:lnTo>
                      <a:pt x="1923" y="693"/>
                    </a:lnTo>
                    <a:lnTo>
                      <a:pt x="1928" y="693"/>
                    </a:lnTo>
                    <a:lnTo>
                      <a:pt x="1930" y="696"/>
                    </a:lnTo>
                    <a:lnTo>
                      <a:pt x="1940" y="701"/>
                    </a:lnTo>
                    <a:lnTo>
                      <a:pt x="1958" y="708"/>
                    </a:lnTo>
                    <a:lnTo>
                      <a:pt x="1966" y="708"/>
                    </a:lnTo>
                    <a:lnTo>
                      <a:pt x="1968" y="708"/>
                    </a:lnTo>
                    <a:lnTo>
                      <a:pt x="1970" y="708"/>
                    </a:lnTo>
                    <a:lnTo>
                      <a:pt x="1973" y="708"/>
                    </a:lnTo>
                    <a:lnTo>
                      <a:pt x="1973" y="708"/>
                    </a:lnTo>
                    <a:lnTo>
                      <a:pt x="1973" y="708"/>
                    </a:lnTo>
                    <a:lnTo>
                      <a:pt x="1973" y="708"/>
                    </a:lnTo>
                    <a:lnTo>
                      <a:pt x="1977" y="705"/>
                    </a:lnTo>
                    <a:lnTo>
                      <a:pt x="1984" y="708"/>
                    </a:lnTo>
                    <a:lnTo>
                      <a:pt x="1984" y="708"/>
                    </a:lnTo>
                    <a:lnTo>
                      <a:pt x="1987" y="705"/>
                    </a:lnTo>
                    <a:lnTo>
                      <a:pt x="1987" y="708"/>
                    </a:lnTo>
                    <a:lnTo>
                      <a:pt x="1989" y="708"/>
                    </a:lnTo>
                    <a:lnTo>
                      <a:pt x="1992" y="708"/>
                    </a:lnTo>
                    <a:lnTo>
                      <a:pt x="1996" y="708"/>
                    </a:lnTo>
                    <a:lnTo>
                      <a:pt x="1999" y="708"/>
                    </a:lnTo>
                    <a:lnTo>
                      <a:pt x="2001" y="708"/>
                    </a:lnTo>
                    <a:lnTo>
                      <a:pt x="2003" y="710"/>
                    </a:lnTo>
                    <a:lnTo>
                      <a:pt x="2003" y="712"/>
                    </a:lnTo>
                    <a:lnTo>
                      <a:pt x="2003" y="715"/>
                    </a:lnTo>
                    <a:lnTo>
                      <a:pt x="2003" y="717"/>
                    </a:lnTo>
                    <a:lnTo>
                      <a:pt x="2003" y="717"/>
                    </a:lnTo>
                    <a:lnTo>
                      <a:pt x="2001" y="719"/>
                    </a:lnTo>
                    <a:lnTo>
                      <a:pt x="2003" y="719"/>
                    </a:lnTo>
                    <a:lnTo>
                      <a:pt x="2003" y="719"/>
                    </a:lnTo>
                    <a:lnTo>
                      <a:pt x="2006" y="719"/>
                    </a:lnTo>
                    <a:lnTo>
                      <a:pt x="2008" y="717"/>
                    </a:lnTo>
                    <a:lnTo>
                      <a:pt x="2013" y="717"/>
                    </a:lnTo>
                    <a:lnTo>
                      <a:pt x="2013" y="717"/>
                    </a:lnTo>
                    <a:lnTo>
                      <a:pt x="2015" y="715"/>
                    </a:lnTo>
                    <a:lnTo>
                      <a:pt x="2015" y="712"/>
                    </a:lnTo>
                    <a:lnTo>
                      <a:pt x="2015" y="712"/>
                    </a:lnTo>
                    <a:lnTo>
                      <a:pt x="2018" y="712"/>
                    </a:lnTo>
                    <a:lnTo>
                      <a:pt x="2020" y="712"/>
                    </a:lnTo>
                    <a:lnTo>
                      <a:pt x="2020" y="710"/>
                    </a:lnTo>
                    <a:lnTo>
                      <a:pt x="2025" y="708"/>
                    </a:lnTo>
                    <a:lnTo>
                      <a:pt x="2025" y="708"/>
                    </a:lnTo>
                    <a:lnTo>
                      <a:pt x="2027" y="705"/>
                    </a:lnTo>
                    <a:lnTo>
                      <a:pt x="2027" y="703"/>
                    </a:lnTo>
                    <a:lnTo>
                      <a:pt x="2029" y="703"/>
                    </a:lnTo>
                    <a:lnTo>
                      <a:pt x="2029" y="703"/>
                    </a:lnTo>
                    <a:lnTo>
                      <a:pt x="2032" y="703"/>
                    </a:lnTo>
                    <a:lnTo>
                      <a:pt x="2039" y="703"/>
                    </a:lnTo>
                    <a:lnTo>
                      <a:pt x="2044" y="703"/>
                    </a:lnTo>
                    <a:lnTo>
                      <a:pt x="2044" y="701"/>
                    </a:lnTo>
                    <a:lnTo>
                      <a:pt x="2044" y="701"/>
                    </a:lnTo>
                    <a:lnTo>
                      <a:pt x="2044" y="698"/>
                    </a:lnTo>
                    <a:lnTo>
                      <a:pt x="2044" y="698"/>
                    </a:lnTo>
                    <a:lnTo>
                      <a:pt x="2046" y="696"/>
                    </a:lnTo>
                    <a:lnTo>
                      <a:pt x="2046" y="696"/>
                    </a:lnTo>
                    <a:lnTo>
                      <a:pt x="2046" y="693"/>
                    </a:lnTo>
                    <a:lnTo>
                      <a:pt x="2046" y="693"/>
                    </a:lnTo>
                    <a:lnTo>
                      <a:pt x="2046" y="691"/>
                    </a:lnTo>
                    <a:lnTo>
                      <a:pt x="2048" y="691"/>
                    </a:lnTo>
                    <a:lnTo>
                      <a:pt x="2051" y="691"/>
                    </a:lnTo>
                    <a:lnTo>
                      <a:pt x="2051" y="691"/>
                    </a:lnTo>
                    <a:lnTo>
                      <a:pt x="2051" y="689"/>
                    </a:lnTo>
                    <a:lnTo>
                      <a:pt x="2053" y="686"/>
                    </a:lnTo>
                    <a:lnTo>
                      <a:pt x="2053" y="684"/>
                    </a:lnTo>
                    <a:lnTo>
                      <a:pt x="2053" y="684"/>
                    </a:lnTo>
                    <a:lnTo>
                      <a:pt x="2053" y="682"/>
                    </a:lnTo>
                    <a:lnTo>
                      <a:pt x="2051" y="682"/>
                    </a:lnTo>
                    <a:lnTo>
                      <a:pt x="2053" y="679"/>
                    </a:lnTo>
                    <a:lnTo>
                      <a:pt x="2053" y="677"/>
                    </a:lnTo>
                    <a:lnTo>
                      <a:pt x="2053" y="677"/>
                    </a:lnTo>
                    <a:lnTo>
                      <a:pt x="2048" y="670"/>
                    </a:lnTo>
                    <a:lnTo>
                      <a:pt x="2048" y="667"/>
                    </a:lnTo>
                    <a:lnTo>
                      <a:pt x="2048" y="667"/>
                    </a:lnTo>
                    <a:lnTo>
                      <a:pt x="2048" y="665"/>
                    </a:lnTo>
                    <a:lnTo>
                      <a:pt x="2048" y="660"/>
                    </a:lnTo>
                    <a:lnTo>
                      <a:pt x="2048" y="658"/>
                    </a:lnTo>
                    <a:lnTo>
                      <a:pt x="2044" y="634"/>
                    </a:lnTo>
                    <a:lnTo>
                      <a:pt x="2044" y="632"/>
                    </a:lnTo>
                    <a:lnTo>
                      <a:pt x="2044" y="632"/>
                    </a:lnTo>
                    <a:lnTo>
                      <a:pt x="2046" y="630"/>
                    </a:lnTo>
                    <a:lnTo>
                      <a:pt x="2046" y="627"/>
                    </a:lnTo>
                    <a:lnTo>
                      <a:pt x="2048" y="618"/>
                    </a:lnTo>
                    <a:lnTo>
                      <a:pt x="2055" y="601"/>
                    </a:lnTo>
                    <a:lnTo>
                      <a:pt x="2055" y="599"/>
                    </a:lnTo>
                    <a:lnTo>
                      <a:pt x="2058" y="596"/>
                    </a:lnTo>
                    <a:lnTo>
                      <a:pt x="2070" y="594"/>
                    </a:lnTo>
                    <a:lnTo>
                      <a:pt x="2079" y="596"/>
                    </a:lnTo>
                    <a:lnTo>
                      <a:pt x="2081" y="594"/>
                    </a:lnTo>
                    <a:lnTo>
                      <a:pt x="2084" y="592"/>
                    </a:lnTo>
                    <a:lnTo>
                      <a:pt x="2086" y="592"/>
                    </a:lnTo>
                    <a:lnTo>
                      <a:pt x="2086" y="589"/>
                    </a:lnTo>
                    <a:lnTo>
                      <a:pt x="2091" y="592"/>
                    </a:lnTo>
                    <a:lnTo>
                      <a:pt x="2098" y="589"/>
                    </a:lnTo>
                    <a:lnTo>
                      <a:pt x="2098" y="587"/>
                    </a:lnTo>
                    <a:lnTo>
                      <a:pt x="2100" y="587"/>
                    </a:lnTo>
                    <a:lnTo>
                      <a:pt x="2100" y="585"/>
                    </a:lnTo>
                    <a:lnTo>
                      <a:pt x="2100" y="582"/>
                    </a:lnTo>
                    <a:lnTo>
                      <a:pt x="2103" y="582"/>
                    </a:lnTo>
                    <a:lnTo>
                      <a:pt x="2105" y="580"/>
                    </a:lnTo>
                    <a:lnTo>
                      <a:pt x="2107" y="573"/>
                    </a:lnTo>
                    <a:lnTo>
                      <a:pt x="2107" y="573"/>
                    </a:lnTo>
                    <a:lnTo>
                      <a:pt x="2107" y="570"/>
                    </a:lnTo>
                    <a:lnTo>
                      <a:pt x="2107" y="568"/>
                    </a:lnTo>
                    <a:lnTo>
                      <a:pt x="2107" y="568"/>
                    </a:lnTo>
                    <a:lnTo>
                      <a:pt x="2107" y="566"/>
                    </a:lnTo>
                    <a:lnTo>
                      <a:pt x="2110" y="566"/>
                    </a:lnTo>
                    <a:lnTo>
                      <a:pt x="2110" y="563"/>
                    </a:lnTo>
                    <a:lnTo>
                      <a:pt x="2110" y="561"/>
                    </a:lnTo>
                    <a:lnTo>
                      <a:pt x="2107" y="559"/>
                    </a:lnTo>
                    <a:lnTo>
                      <a:pt x="2107" y="556"/>
                    </a:lnTo>
                    <a:lnTo>
                      <a:pt x="2107" y="554"/>
                    </a:lnTo>
                    <a:lnTo>
                      <a:pt x="2107" y="554"/>
                    </a:lnTo>
                    <a:lnTo>
                      <a:pt x="2107" y="551"/>
                    </a:lnTo>
                    <a:lnTo>
                      <a:pt x="2107" y="551"/>
                    </a:lnTo>
                    <a:lnTo>
                      <a:pt x="2107" y="549"/>
                    </a:lnTo>
                    <a:lnTo>
                      <a:pt x="2110" y="549"/>
                    </a:lnTo>
                    <a:lnTo>
                      <a:pt x="2112" y="547"/>
                    </a:lnTo>
                    <a:lnTo>
                      <a:pt x="2112" y="544"/>
                    </a:lnTo>
                    <a:lnTo>
                      <a:pt x="2112" y="542"/>
                    </a:lnTo>
                    <a:lnTo>
                      <a:pt x="2115" y="542"/>
                    </a:lnTo>
                    <a:lnTo>
                      <a:pt x="2115" y="542"/>
                    </a:lnTo>
                    <a:lnTo>
                      <a:pt x="2119" y="542"/>
                    </a:lnTo>
                    <a:lnTo>
                      <a:pt x="2119" y="542"/>
                    </a:lnTo>
                    <a:lnTo>
                      <a:pt x="2129" y="540"/>
                    </a:lnTo>
                    <a:lnTo>
                      <a:pt x="2131" y="540"/>
                    </a:lnTo>
                    <a:lnTo>
                      <a:pt x="2131" y="542"/>
                    </a:lnTo>
                    <a:lnTo>
                      <a:pt x="2138" y="542"/>
                    </a:lnTo>
                    <a:lnTo>
                      <a:pt x="2138" y="542"/>
                    </a:lnTo>
                    <a:close/>
                    <a:moveTo>
                      <a:pt x="319" y="819"/>
                    </a:moveTo>
                    <a:lnTo>
                      <a:pt x="319" y="819"/>
                    </a:lnTo>
                    <a:lnTo>
                      <a:pt x="319" y="821"/>
                    </a:lnTo>
                    <a:lnTo>
                      <a:pt x="319" y="824"/>
                    </a:lnTo>
                    <a:lnTo>
                      <a:pt x="322" y="824"/>
                    </a:lnTo>
                    <a:lnTo>
                      <a:pt x="322" y="826"/>
                    </a:lnTo>
                    <a:lnTo>
                      <a:pt x="326" y="826"/>
                    </a:lnTo>
                    <a:lnTo>
                      <a:pt x="326" y="826"/>
                    </a:lnTo>
                    <a:lnTo>
                      <a:pt x="326" y="824"/>
                    </a:lnTo>
                    <a:lnTo>
                      <a:pt x="326" y="824"/>
                    </a:lnTo>
                    <a:lnTo>
                      <a:pt x="326" y="821"/>
                    </a:lnTo>
                    <a:lnTo>
                      <a:pt x="326" y="821"/>
                    </a:lnTo>
                    <a:lnTo>
                      <a:pt x="324" y="819"/>
                    </a:lnTo>
                    <a:lnTo>
                      <a:pt x="324" y="817"/>
                    </a:lnTo>
                    <a:lnTo>
                      <a:pt x="324" y="817"/>
                    </a:lnTo>
                    <a:lnTo>
                      <a:pt x="322" y="817"/>
                    </a:lnTo>
                    <a:lnTo>
                      <a:pt x="322" y="817"/>
                    </a:lnTo>
                    <a:lnTo>
                      <a:pt x="322" y="819"/>
                    </a:lnTo>
                    <a:lnTo>
                      <a:pt x="322" y="819"/>
                    </a:lnTo>
                    <a:lnTo>
                      <a:pt x="319" y="819"/>
                    </a:lnTo>
                    <a:close/>
                    <a:moveTo>
                      <a:pt x="203" y="852"/>
                    </a:moveTo>
                    <a:lnTo>
                      <a:pt x="203" y="852"/>
                    </a:lnTo>
                    <a:lnTo>
                      <a:pt x="203" y="852"/>
                    </a:lnTo>
                    <a:lnTo>
                      <a:pt x="203" y="850"/>
                    </a:lnTo>
                    <a:lnTo>
                      <a:pt x="203" y="850"/>
                    </a:lnTo>
                    <a:lnTo>
                      <a:pt x="203" y="850"/>
                    </a:lnTo>
                    <a:lnTo>
                      <a:pt x="203" y="850"/>
                    </a:lnTo>
                    <a:lnTo>
                      <a:pt x="201" y="850"/>
                    </a:lnTo>
                    <a:lnTo>
                      <a:pt x="201" y="850"/>
                    </a:lnTo>
                    <a:lnTo>
                      <a:pt x="201" y="850"/>
                    </a:lnTo>
                    <a:lnTo>
                      <a:pt x="201" y="850"/>
                    </a:lnTo>
                    <a:lnTo>
                      <a:pt x="199" y="852"/>
                    </a:lnTo>
                    <a:lnTo>
                      <a:pt x="199" y="852"/>
                    </a:lnTo>
                    <a:lnTo>
                      <a:pt x="199" y="854"/>
                    </a:lnTo>
                    <a:lnTo>
                      <a:pt x="199" y="854"/>
                    </a:lnTo>
                    <a:lnTo>
                      <a:pt x="199" y="857"/>
                    </a:lnTo>
                    <a:lnTo>
                      <a:pt x="199" y="859"/>
                    </a:lnTo>
                    <a:lnTo>
                      <a:pt x="201" y="859"/>
                    </a:lnTo>
                    <a:lnTo>
                      <a:pt x="201" y="859"/>
                    </a:lnTo>
                    <a:lnTo>
                      <a:pt x="203" y="859"/>
                    </a:lnTo>
                    <a:lnTo>
                      <a:pt x="203" y="857"/>
                    </a:lnTo>
                    <a:lnTo>
                      <a:pt x="203" y="854"/>
                    </a:lnTo>
                    <a:lnTo>
                      <a:pt x="203" y="854"/>
                    </a:lnTo>
                    <a:lnTo>
                      <a:pt x="203" y="852"/>
                    </a:lnTo>
                    <a:close/>
                    <a:moveTo>
                      <a:pt x="225" y="861"/>
                    </a:moveTo>
                    <a:lnTo>
                      <a:pt x="222" y="861"/>
                    </a:lnTo>
                    <a:lnTo>
                      <a:pt x="222" y="861"/>
                    </a:lnTo>
                    <a:lnTo>
                      <a:pt x="222" y="859"/>
                    </a:lnTo>
                    <a:lnTo>
                      <a:pt x="222" y="859"/>
                    </a:lnTo>
                    <a:lnTo>
                      <a:pt x="222" y="859"/>
                    </a:lnTo>
                    <a:lnTo>
                      <a:pt x="222" y="859"/>
                    </a:lnTo>
                    <a:lnTo>
                      <a:pt x="222" y="861"/>
                    </a:lnTo>
                    <a:lnTo>
                      <a:pt x="220" y="861"/>
                    </a:lnTo>
                    <a:lnTo>
                      <a:pt x="220" y="861"/>
                    </a:lnTo>
                    <a:lnTo>
                      <a:pt x="220" y="859"/>
                    </a:lnTo>
                    <a:lnTo>
                      <a:pt x="218" y="859"/>
                    </a:lnTo>
                    <a:lnTo>
                      <a:pt x="218" y="859"/>
                    </a:lnTo>
                    <a:lnTo>
                      <a:pt x="218" y="859"/>
                    </a:lnTo>
                    <a:lnTo>
                      <a:pt x="220" y="861"/>
                    </a:lnTo>
                    <a:lnTo>
                      <a:pt x="222" y="864"/>
                    </a:lnTo>
                    <a:lnTo>
                      <a:pt x="222" y="864"/>
                    </a:lnTo>
                    <a:lnTo>
                      <a:pt x="222" y="864"/>
                    </a:lnTo>
                    <a:lnTo>
                      <a:pt x="222" y="864"/>
                    </a:lnTo>
                    <a:lnTo>
                      <a:pt x="222" y="866"/>
                    </a:lnTo>
                    <a:lnTo>
                      <a:pt x="222" y="866"/>
                    </a:lnTo>
                    <a:lnTo>
                      <a:pt x="222" y="866"/>
                    </a:lnTo>
                    <a:lnTo>
                      <a:pt x="222" y="866"/>
                    </a:lnTo>
                    <a:lnTo>
                      <a:pt x="222" y="866"/>
                    </a:lnTo>
                    <a:lnTo>
                      <a:pt x="222" y="866"/>
                    </a:lnTo>
                    <a:lnTo>
                      <a:pt x="225" y="866"/>
                    </a:lnTo>
                    <a:lnTo>
                      <a:pt x="225" y="866"/>
                    </a:lnTo>
                    <a:lnTo>
                      <a:pt x="225" y="866"/>
                    </a:lnTo>
                    <a:lnTo>
                      <a:pt x="225" y="864"/>
                    </a:lnTo>
                    <a:lnTo>
                      <a:pt x="225" y="864"/>
                    </a:lnTo>
                    <a:lnTo>
                      <a:pt x="225" y="864"/>
                    </a:lnTo>
                    <a:lnTo>
                      <a:pt x="225" y="86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5" name="Freeform 26">
                <a:extLst>
                  <a:ext uri="{FF2B5EF4-FFF2-40B4-BE49-F238E27FC236}">
                    <a16:creationId xmlns:a16="http://schemas.microsoft.com/office/drawing/2014/main" id="{F1DD38AB-0888-45F2-98CE-7DF8E42E93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58502" y="1198507"/>
                <a:ext cx="2383810" cy="2009737"/>
              </a:xfrm>
              <a:custGeom>
                <a:avLst/>
                <a:gdLst>
                  <a:gd name="T0" fmla="*/ 286 w 1625"/>
                  <a:gd name="T1" fmla="*/ 1206 h 1370"/>
                  <a:gd name="T2" fmla="*/ 43 w 1625"/>
                  <a:gd name="T3" fmla="*/ 1360 h 1370"/>
                  <a:gd name="T4" fmla="*/ 281 w 1625"/>
                  <a:gd name="T5" fmla="*/ 1221 h 1370"/>
                  <a:gd name="T6" fmla="*/ 272 w 1625"/>
                  <a:gd name="T7" fmla="*/ 1235 h 1370"/>
                  <a:gd name="T8" fmla="*/ 367 w 1625"/>
                  <a:gd name="T9" fmla="*/ 979 h 1370"/>
                  <a:gd name="T10" fmla="*/ 322 w 1625"/>
                  <a:gd name="T11" fmla="*/ 844 h 1370"/>
                  <a:gd name="T12" fmla="*/ 376 w 1625"/>
                  <a:gd name="T13" fmla="*/ 896 h 1370"/>
                  <a:gd name="T14" fmla="*/ 355 w 1625"/>
                  <a:gd name="T15" fmla="*/ 1124 h 1370"/>
                  <a:gd name="T16" fmla="*/ 799 w 1625"/>
                  <a:gd name="T17" fmla="*/ 541 h 1370"/>
                  <a:gd name="T18" fmla="*/ 861 w 1625"/>
                  <a:gd name="T19" fmla="*/ 288 h 1370"/>
                  <a:gd name="T20" fmla="*/ 946 w 1625"/>
                  <a:gd name="T21" fmla="*/ 4 h 1370"/>
                  <a:gd name="T22" fmla="*/ 315 w 1625"/>
                  <a:gd name="T23" fmla="*/ 856 h 1370"/>
                  <a:gd name="T24" fmla="*/ 334 w 1625"/>
                  <a:gd name="T25" fmla="*/ 771 h 1370"/>
                  <a:gd name="T26" fmla="*/ 343 w 1625"/>
                  <a:gd name="T27" fmla="*/ 743 h 1370"/>
                  <a:gd name="T28" fmla="*/ 996 w 1625"/>
                  <a:gd name="T29" fmla="*/ 397 h 1370"/>
                  <a:gd name="T30" fmla="*/ 937 w 1625"/>
                  <a:gd name="T31" fmla="*/ 298 h 1370"/>
                  <a:gd name="T32" fmla="*/ 927 w 1625"/>
                  <a:gd name="T33" fmla="*/ 319 h 1370"/>
                  <a:gd name="T34" fmla="*/ 882 w 1625"/>
                  <a:gd name="T35" fmla="*/ 395 h 1370"/>
                  <a:gd name="T36" fmla="*/ 738 w 1625"/>
                  <a:gd name="T37" fmla="*/ 589 h 1370"/>
                  <a:gd name="T38" fmla="*/ 693 w 1625"/>
                  <a:gd name="T39" fmla="*/ 641 h 1370"/>
                  <a:gd name="T40" fmla="*/ 658 w 1625"/>
                  <a:gd name="T41" fmla="*/ 691 h 1370"/>
                  <a:gd name="T42" fmla="*/ 591 w 1625"/>
                  <a:gd name="T43" fmla="*/ 688 h 1370"/>
                  <a:gd name="T44" fmla="*/ 471 w 1625"/>
                  <a:gd name="T45" fmla="*/ 735 h 1370"/>
                  <a:gd name="T46" fmla="*/ 419 w 1625"/>
                  <a:gd name="T47" fmla="*/ 773 h 1370"/>
                  <a:gd name="T48" fmla="*/ 459 w 1625"/>
                  <a:gd name="T49" fmla="*/ 783 h 1370"/>
                  <a:gd name="T50" fmla="*/ 518 w 1625"/>
                  <a:gd name="T51" fmla="*/ 766 h 1370"/>
                  <a:gd name="T52" fmla="*/ 582 w 1625"/>
                  <a:gd name="T53" fmla="*/ 750 h 1370"/>
                  <a:gd name="T54" fmla="*/ 653 w 1625"/>
                  <a:gd name="T55" fmla="*/ 752 h 1370"/>
                  <a:gd name="T56" fmla="*/ 688 w 1625"/>
                  <a:gd name="T57" fmla="*/ 795 h 1370"/>
                  <a:gd name="T58" fmla="*/ 731 w 1625"/>
                  <a:gd name="T59" fmla="*/ 764 h 1370"/>
                  <a:gd name="T60" fmla="*/ 733 w 1625"/>
                  <a:gd name="T61" fmla="*/ 731 h 1370"/>
                  <a:gd name="T62" fmla="*/ 835 w 1625"/>
                  <a:gd name="T63" fmla="*/ 721 h 1370"/>
                  <a:gd name="T64" fmla="*/ 880 w 1625"/>
                  <a:gd name="T65" fmla="*/ 707 h 1370"/>
                  <a:gd name="T66" fmla="*/ 887 w 1625"/>
                  <a:gd name="T67" fmla="*/ 721 h 1370"/>
                  <a:gd name="T68" fmla="*/ 944 w 1625"/>
                  <a:gd name="T69" fmla="*/ 586 h 1370"/>
                  <a:gd name="T70" fmla="*/ 974 w 1625"/>
                  <a:gd name="T71" fmla="*/ 494 h 1370"/>
                  <a:gd name="T72" fmla="*/ 993 w 1625"/>
                  <a:gd name="T73" fmla="*/ 442 h 1370"/>
                  <a:gd name="T74" fmla="*/ 908 w 1625"/>
                  <a:gd name="T75" fmla="*/ 1003 h 1370"/>
                  <a:gd name="T76" fmla="*/ 1166 w 1625"/>
                  <a:gd name="T77" fmla="*/ 144 h 1370"/>
                  <a:gd name="T78" fmla="*/ 1036 w 1625"/>
                  <a:gd name="T79" fmla="*/ 54 h 1370"/>
                  <a:gd name="T80" fmla="*/ 930 w 1625"/>
                  <a:gd name="T81" fmla="*/ 168 h 1370"/>
                  <a:gd name="T82" fmla="*/ 899 w 1625"/>
                  <a:gd name="T83" fmla="*/ 295 h 1370"/>
                  <a:gd name="T84" fmla="*/ 956 w 1625"/>
                  <a:gd name="T85" fmla="*/ 224 h 1370"/>
                  <a:gd name="T86" fmla="*/ 1178 w 1625"/>
                  <a:gd name="T87" fmla="*/ 172 h 1370"/>
                  <a:gd name="T88" fmla="*/ 1008 w 1625"/>
                  <a:gd name="T89" fmla="*/ 1228 h 1370"/>
                  <a:gd name="T90" fmla="*/ 490 w 1625"/>
                  <a:gd name="T91" fmla="*/ 766 h 1370"/>
                  <a:gd name="T92" fmla="*/ 615 w 1625"/>
                  <a:gd name="T93" fmla="*/ 788 h 1370"/>
                  <a:gd name="T94" fmla="*/ 558 w 1625"/>
                  <a:gd name="T95" fmla="*/ 783 h 1370"/>
                  <a:gd name="T96" fmla="*/ 497 w 1625"/>
                  <a:gd name="T97" fmla="*/ 825 h 1370"/>
                  <a:gd name="T98" fmla="*/ 520 w 1625"/>
                  <a:gd name="T99" fmla="*/ 861 h 1370"/>
                  <a:gd name="T100" fmla="*/ 598 w 1625"/>
                  <a:gd name="T101" fmla="*/ 811 h 1370"/>
                  <a:gd name="T102" fmla="*/ 475 w 1625"/>
                  <a:gd name="T103" fmla="*/ 842 h 1370"/>
                  <a:gd name="T104" fmla="*/ 421 w 1625"/>
                  <a:gd name="T105" fmla="*/ 792 h 1370"/>
                  <a:gd name="T106" fmla="*/ 374 w 1625"/>
                  <a:gd name="T107" fmla="*/ 811 h 1370"/>
                  <a:gd name="T108" fmla="*/ 355 w 1625"/>
                  <a:gd name="T109" fmla="*/ 837 h 1370"/>
                  <a:gd name="T110" fmla="*/ 360 w 1625"/>
                  <a:gd name="T111" fmla="*/ 866 h 1370"/>
                  <a:gd name="T112" fmla="*/ 376 w 1625"/>
                  <a:gd name="T113" fmla="*/ 840 h 1370"/>
                  <a:gd name="T114" fmla="*/ 381 w 1625"/>
                  <a:gd name="T115" fmla="*/ 918 h 1370"/>
                  <a:gd name="T116" fmla="*/ 407 w 1625"/>
                  <a:gd name="T117" fmla="*/ 939 h 1370"/>
                  <a:gd name="T118" fmla="*/ 449 w 1625"/>
                  <a:gd name="T119" fmla="*/ 904 h 1370"/>
                  <a:gd name="T120" fmla="*/ 426 w 1625"/>
                  <a:gd name="T121" fmla="*/ 982 h 1370"/>
                  <a:gd name="T122" fmla="*/ 563 w 1625"/>
                  <a:gd name="T123" fmla="*/ 762 h 1370"/>
                  <a:gd name="T124" fmla="*/ 383 w 1625"/>
                  <a:gd name="T125" fmla="*/ 1003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25" h="1370">
                    <a:moveTo>
                      <a:pt x="312" y="870"/>
                    </a:moveTo>
                    <a:lnTo>
                      <a:pt x="312" y="870"/>
                    </a:lnTo>
                    <a:lnTo>
                      <a:pt x="312" y="870"/>
                    </a:lnTo>
                    <a:lnTo>
                      <a:pt x="312" y="868"/>
                    </a:lnTo>
                    <a:lnTo>
                      <a:pt x="312" y="868"/>
                    </a:lnTo>
                    <a:lnTo>
                      <a:pt x="310" y="868"/>
                    </a:lnTo>
                    <a:lnTo>
                      <a:pt x="310" y="866"/>
                    </a:lnTo>
                    <a:lnTo>
                      <a:pt x="310" y="863"/>
                    </a:lnTo>
                    <a:lnTo>
                      <a:pt x="310" y="863"/>
                    </a:lnTo>
                    <a:lnTo>
                      <a:pt x="307" y="863"/>
                    </a:lnTo>
                    <a:lnTo>
                      <a:pt x="307" y="863"/>
                    </a:lnTo>
                    <a:lnTo>
                      <a:pt x="307" y="861"/>
                    </a:lnTo>
                    <a:lnTo>
                      <a:pt x="307" y="861"/>
                    </a:lnTo>
                    <a:lnTo>
                      <a:pt x="307" y="861"/>
                    </a:lnTo>
                    <a:lnTo>
                      <a:pt x="305" y="861"/>
                    </a:lnTo>
                    <a:lnTo>
                      <a:pt x="305" y="861"/>
                    </a:lnTo>
                    <a:lnTo>
                      <a:pt x="305" y="863"/>
                    </a:lnTo>
                    <a:lnTo>
                      <a:pt x="303" y="863"/>
                    </a:lnTo>
                    <a:lnTo>
                      <a:pt x="303" y="863"/>
                    </a:lnTo>
                    <a:lnTo>
                      <a:pt x="303" y="863"/>
                    </a:lnTo>
                    <a:lnTo>
                      <a:pt x="300" y="863"/>
                    </a:lnTo>
                    <a:lnTo>
                      <a:pt x="300" y="861"/>
                    </a:lnTo>
                    <a:lnTo>
                      <a:pt x="300" y="861"/>
                    </a:lnTo>
                    <a:lnTo>
                      <a:pt x="298" y="861"/>
                    </a:lnTo>
                    <a:lnTo>
                      <a:pt x="298" y="863"/>
                    </a:lnTo>
                    <a:lnTo>
                      <a:pt x="298" y="863"/>
                    </a:lnTo>
                    <a:lnTo>
                      <a:pt x="298" y="863"/>
                    </a:lnTo>
                    <a:lnTo>
                      <a:pt x="298" y="866"/>
                    </a:lnTo>
                    <a:lnTo>
                      <a:pt x="298" y="866"/>
                    </a:lnTo>
                    <a:lnTo>
                      <a:pt x="298" y="866"/>
                    </a:lnTo>
                    <a:lnTo>
                      <a:pt x="298" y="866"/>
                    </a:lnTo>
                    <a:lnTo>
                      <a:pt x="298" y="866"/>
                    </a:lnTo>
                    <a:lnTo>
                      <a:pt x="300" y="866"/>
                    </a:lnTo>
                    <a:lnTo>
                      <a:pt x="300" y="868"/>
                    </a:lnTo>
                    <a:lnTo>
                      <a:pt x="300" y="868"/>
                    </a:lnTo>
                    <a:lnTo>
                      <a:pt x="300" y="868"/>
                    </a:lnTo>
                    <a:lnTo>
                      <a:pt x="298" y="870"/>
                    </a:lnTo>
                    <a:lnTo>
                      <a:pt x="298" y="870"/>
                    </a:lnTo>
                    <a:lnTo>
                      <a:pt x="298" y="870"/>
                    </a:lnTo>
                    <a:lnTo>
                      <a:pt x="298" y="868"/>
                    </a:lnTo>
                    <a:lnTo>
                      <a:pt x="298" y="868"/>
                    </a:lnTo>
                    <a:lnTo>
                      <a:pt x="298" y="868"/>
                    </a:lnTo>
                    <a:lnTo>
                      <a:pt x="298" y="868"/>
                    </a:lnTo>
                    <a:lnTo>
                      <a:pt x="298" y="870"/>
                    </a:lnTo>
                    <a:lnTo>
                      <a:pt x="298" y="870"/>
                    </a:lnTo>
                    <a:lnTo>
                      <a:pt x="296" y="870"/>
                    </a:lnTo>
                    <a:lnTo>
                      <a:pt x="296" y="873"/>
                    </a:lnTo>
                    <a:lnTo>
                      <a:pt x="298" y="873"/>
                    </a:lnTo>
                    <a:lnTo>
                      <a:pt x="300" y="873"/>
                    </a:lnTo>
                    <a:lnTo>
                      <a:pt x="300" y="873"/>
                    </a:lnTo>
                    <a:lnTo>
                      <a:pt x="303" y="873"/>
                    </a:lnTo>
                    <a:lnTo>
                      <a:pt x="303" y="873"/>
                    </a:lnTo>
                    <a:lnTo>
                      <a:pt x="305" y="873"/>
                    </a:lnTo>
                    <a:lnTo>
                      <a:pt x="305" y="875"/>
                    </a:lnTo>
                    <a:lnTo>
                      <a:pt x="307" y="873"/>
                    </a:lnTo>
                    <a:lnTo>
                      <a:pt x="307" y="873"/>
                    </a:lnTo>
                    <a:lnTo>
                      <a:pt x="307" y="873"/>
                    </a:lnTo>
                    <a:lnTo>
                      <a:pt x="305" y="870"/>
                    </a:lnTo>
                    <a:lnTo>
                      <a:pt x="305" y="870"/>
                    </a:lnTo>
                    <a:lnTo>
                      <a:pt x="305" y="870"/>
                    </a:lnTo>
                    <a:lnTo>
                      <a:pt x="305" y="870"/>
                    </a:lnTo>
                    <a:lnTo>
                      <a:pt x="305" y="870"/>
                    </a:lnTo>
                    <a:lnTo>
                      <a:pt x="307" y="870"/>
                    </a:lnTo>
                    <a:lnTo>
                      <a:pt x="307" y="870"/>
                    </a:lnTo>
                    <a:lnTo>
                      <a:pt x="307" y="870"/>
                    </a:lnTo>
                    <a:lnTo>
                      <a:pt x="307" y="870"/>
                    </a:lnTo>
                    <a:lnTo>
                      <a:pt x="310" y="870"/>
                    </a:lnTo>
                    <a:lnTo>
                      <a:pt x="312" y="870"/>
                    </a:lnTo>
                    <a:lnTo>
                      <a:pt x="312" y="870"/>
                    </a:lnTo>
                    <a:close/>
                    <a:moveTo>
                      <a:pt x="232" y="1254"/>
                    </a:moveTo>
                    <a:lnTo>
                      <a:pt x="232" y="1254"/>
                    </a:lnTo>
                    <a:lnTo>
                      <a:pt x="232" y="1254"/>
                    </a:lnTo>
                    <a:lnTo>
                      <a:pt x="232" y="1256"/>
                    </a:lnTo>
                    <a:lnTo>
                      <a:pt x="232" y="1256"/>
                    </a:lnTo>
                    <a:lnTo>
                      <a:pt x="232" y="1256"/>
                    </a:lnTo>
                    <a:lnTo>
                      <a:pt x="232" y="1259"/>
                    </a:lnTo>
                    <a:lnTo>
                      <a:pt x="232" y="1259"/>
                    </a:lnTo>
                    <a:lnTo>
                      <a:pt x="232" y="1259"/>
                    </a:lnTo>
                    <a:lnTo>
                      <a:pt x="232" y="1259"/>
                    </a:lnTo>
                    <a:lnTo>
                      <a:pt x="232" y="1256"/>
                    </a:lnTo>
                    <a:lnTo>
                      <a:pt x="232" y="1256"/>
                    </a:lnTo>
                    <a:lnTo>
                      <a:pt x="232" y="1256"/>
                    </a:lnTo>
                    <a:lnTo>
                      <a:pt x="232" y="1256"/>
                    </a:lnTo>
                    <a:lnTo>
                      <a:pt x="232" y="1254"/>
                    </a:lnTo>
                    <a:close/>
                    <a:moveTo>
                      <a:pt x="225" y="1232"/>
                    </a:moveTo>
                    <a:lnTo>
                      <a:pt x="225" y="1232"/>
                    </a:lnTo>
                    <a:lnTo>
                      <a:pt x="225" y="1232"/>
                    </a:lnTo>
                    <a:lnTo>
                      <a:pt x="225" y="1232"/>
                    </a:lnTo>
                    <a:lnTo>
                      <a:pt x="225" y="1235"/>
                    </a:lnTo>
                    <a:lnTo>
                      <a:pt x="225" y="1235"/>
                    </a:lnTo>
                    <a:lnTo>
                      <a:pt x="225" y="1235"/>
                    </a:lnTo>
                    <a:lnTo>
                      <a:pt x="225" y="1232"/>
                    </a:lnTo>
                    <a:lnTo>
                      <a:pt x="225" y="1232"/>
                    </a:lnTo>
                    <a:lnTo>
                      <a:pt x="225" y="1232"/>
                    </a:lnTo>
                    <a:close/>
                    <a:moveTo>
                      <a:pt x="31" y="1280"/>
                    </a:moveTo>
                    <a:lnTo>
                      <a:pt x="31" y="1280"/>
                    </a:lnTo>
                    <a:lnTo>
                      <a:pt x="31" y="1282"/>
                    </a:lnTo>
                    <a:lnTo>
                      <a:pt x="31" y="1282"/>
                    </a:lnTo>
                    <a:lnTo>
                      <a:pt x="33" y="1282"/>
                    </a:lnTo>
                    <a:lnTo>
                      <a:pt x="31" y="1280"/>
                    </a:lnTo>
                    <a:lnTo>
                      <a:pt x="31" y="1280"/>
                    </a:lnTo>
                    <a:close/>
                    <a:moveTo>
                      <a:pt x="289" y="1206"/>
                    </a:moveTo>
                    <a:lnTo>
                      <a:pt x="289" y="1206"/>
                    </a:lnTo>
                    <a:lnTo>
                      <a:pt x="289" y="1204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6" y="1206"/>
                    </a:lnTo>
                    <a:lnTo>
                      <a:pt x="289" y="1209"/>
                    </a:lnTo>
                    <a:lnTo>
                      <a:pt x="289" y="1209"/>
                    </a:lnTo>
                    <a:lnTo>
                      <a:pt x="289" y="1206"/>
                    </a:lnTo>
                    <a:lnTo>
                      <a:pt x="289" y="1206"/>
                    </a:lnTo>
                    <a:lnTo>
                      <a:pt x="289" y="1206"/>
                    </a:lnTo>
                    <a:close/>
                    <a:moveTo>
                      <a:pt x="303" y="1183"/>
                    </a:moveTo>
                    <a:lnTo>
                      <a:pt x="303" y="1183"/>
                    </a:lnTo>
                    <a:lnTo>
                      <a:pt x="303" y="1183"/>
                    </a:lnTo>
                    <a:lnTo>
                      <a:pt x="298" y="1183"/>
                    </a:lnTo>
                    <a:lnTo>
                      <a:pt x="298" y="1185"/>
                    </a:lnTo>
                    <a:lnTo>
                      <a:pt x="298" y="1185"/>
                    </a:lnTo>
                    <a:lnTo>
                      <a:pt x="296" y="1185"/>
                    </a:lnTo>
                    <a:lnTo>
                      <a:pt x="296" y="1185"/>
                    </a:lnTo>
                    <a:lnTo>
                      <a:pt x="293" y="1185"/>
                    </a:lnTo>
                    <a:lnTo>
                      <a:pt x="293" y="1185"/>
                    </a:lnTo>
                    <a:lnTo>
                      <a:pt x="293" y="1185"/>
                    </a:lnTo>
                    <a:lnTo>
                      <a:pt x="293" y="1185"/>
                    </a:lnTo>
                    <a:lnTo>
                      <a:pt x="293" y="1185"/>
                    </a:lnTo>
                    <a:lnTo>
                      <a:pt x="293" y="1188"/>
                    </a:lnTo>
                    <a:lnTo>
                      <a:pt x="293" y="1188"/>
                    </a:lnTo>
                    <a:lnTo>
                      <a:pt x="293" y="1188"/>
                    </a:lnTo>
                    <a:lnTo>
                      <a:pt x="293" y="1188"/>
                    </a:lnTo>
                    <a:lnTo>
                      <a:pt x="293" y="1188"/>
                    </a:lnTo>
                    <a:lnTo>
                      <a:pt x="296" y="1188"/>
                    </a:lnTo>
                    <a:lnTo>
                      <a:pt x="296" y="1188"/>
                    </a:lnTo>
                    <a:lnTo>
                      <a:pt x="296" y="1188"/>
                    </a:lnTo>
                    <a:lnTo>
                      <a:pt x="296" y="1188"/>
                    </a:lnTo>
                    <a:lnTo>
                      <a:pt x="298" y="1188"/>
                    </a:lnTo>
                    <a:lnTo>
                      <a:pt x="298" y="1188"/>
                    </a:lnTo>
                    <a:lnTo>
                      <a:pt x="298" y="1188"/>
                    </a:lnTo>
                    <a:lnTo>
                      <a:pt x="298" y="1188"/>
                    </a:lnTo>
                    <a:lnTo>
                      <a:pt x="300" y="1185"/>
                    </a:lnTo>
                    <a:lnTo>
                      <a:pt x="300" y="1185"/>
                    </a:lnTo>
                    <a:lnTo>
                      <a:pt x="303" y="1183"/>
                    </a:lnTo>
                    <a:lnTo>
                      <a:pt x="303" y="1183"/>
                    </a:lnTo>
                    <a:lnTo>
                      <a:pt x="303" y="1183"/>
                    </a:lnTo>
                    <a:lnTo>
                      <a:pt x="303" y="1183"/>
                    </a:lnTo>
                    <a:close/>
                    <a:moveTo>
                      <a:pt x="118" y="1334"/>
                    </a:moveTo>
                    <a:lnTo>
                      <a:pt x="118" y="1334"/>
                    </a:lnTo>
                    <a:lnTo>
                      <a:pt x="118" y="1334"/>
                    </a:lnTo>
                    <a:lnTo>
                      <a:pt x="116" y="1334"/>
                    </a:lnTo>
                    <a:lnTo>
                      <a:pt x="116" y="1334"/>
                    </a:lnTo>
                    <a:lnTo>
                      <a:pt x="116" y="1334"/>
                    </a:lnTo>
                    <a:lnTo>
                      <a:pt x="116" y="1334"/>
                    </a:lnTo>
                    <a:lnTo>
                      <a:pt x="116" y="1334"/>
                    </a:lnTo>
                    <a:lnTo>
                      <a:pt x="116" y="1337"/>
                    </a:lnTo>
                    <a:lnTo>
                      <a:pt x="116" y="1337"/>
                    </a:lnTo>
                    <a:lnTo>
                      <a:pt x="116" y="1337"/>
                    </a:lnTo>
                    <a:lnTo>
                      <a:pt x="118" y="1337"/>
                    </a:lnTo>
                    <a:lnTo>
                      <a:pt x="121" y="1337"/>
                    </a:lnTo>
                    <a:lnTo>
                      <a:pt x="118" y="1334"/>
                    </a:lnTo>
                    <a:lnTo>
                      <a:pt x="118" y="1334"/>
                    </a:lnTo>
                    <a:close/>
                    <a:moveTo>
                      <a:pt x="73" y="1348"/>
                    </a:moveTo>
                    <a:lnTo>
                      <a:pt x="73" y="1348"/>
                    </a:lnTo>
                    <a:lnTo>
                      <a:pt x="71" y="1351"/>
                    </a:lnTo>
                    <a:lnTo>
                      <a:pt x="71" y="1353"/>
                    </a:lnTo>
                    <a:lnTo>
                      <a:pt x="69" y="1353"/>
                    </a:lnTo>
                    <a:lnTo>
                      <a:pt x="69" y="1353"/>
                    </a:lnTo>
                    <a:lnTo>
                      <a:pt x="69" y="1356"/>
                    </a:lnTo>
                    <a:lnTo>
                      <a:pt x="69" y="1356"/>
                    </a:lnTo>
                    <a:lnTo>
                      <a:pt x="66" y="1358"/>
                    </a:lnTo>
                    <a:lnTo>
                      <a:pt x="66" y="1358"/>
                    </a:lnTo>
                    <a:lnTo>
                      <a:pt x="66" y="1358"/>
                    </a:lnTo>
                    <a:lnTo>
                      <a:pt x="64" y="1358"/>
                    </a:lnTo>
                    <a:lnTo>
                      <a:pt x="64" y="1358"/>
                    </a:lnTo>
                    <a:lnTo>
                      <a:pt x="64" y="1358"/>
                    </a:lnTo>
                    <a:lnTo>
                      <a:pt x="64" y="1356"/>
                    </a:lnTo>
                    <a:lnTo>
                      <a:pt x="64" y="1356"/>
                    </a:lnTo>
                    <a:lnTo>
                      <a:pt x="64" y="1356"/>
                    </a:lnTo>
                    <a:lnTo>
                      <a:pt x="62" y="1356"/>
                    </a:lnTo>
                    <a:lnTo>
                      <a:pt x="62" y="1356"/>
                    </a:lnTo>
                    <a:lnTo>
                      <a:pt x="62" y="1356"/>
                    </a:lnTo>
                    <a:lnTo>
                      <a:pt x="62" y="1358"/>
                    </a:lnTo>
                    <a:lnTo>
                      <a:pt x="62" y="1358"/>
                    </a:lnTo>
                    <a:lnTo>
                      <a:pt x="59" y="1358"/>
                    </a:lnTo>
                    <a:lnTo>
                      <a:pt x="59" y="1358"/>
                    </a:lnTo>
                    <a:lnTo>
                      <a:pt x="62" y="1358"/>
                    </a:lnTo>
                    <a:lnTo>
                      <a:pt x="62" y="1358"/>
                    </a:lnTo>
                    <a:lnTo>
                      <a:pt x="62" y="1358"/>
                    </a:lnTo>
                    <a:lnTo>
                      <a:pt x="62" y="1360"/>
                    </a:lnTo>
                    <a:lnTo>
                      <a:pt x="64" y="1360"/>
                    </a:lnTo>
                    <a:lnTo>
                      <a:pt x="64" y="1360"/>
                    </a:lnTo>
                    <a:lnTo>
                      <a:pt x="62" y="1363"/>
                    </a:lnTo>
                    <a:lnTo>
                      <a:pt x="64" y="1363"/>
                    </a:lnTo>
                    <a:lnTo>
                      <a:pt x="66" y="1363"/>
                    </a:lnTo>
                    <a:lnTo>
                      <a:pt x="66" y="1363"/>
                    </a:lnTo>
                    <a:lnTo>
                      <a:pt x="69" y="1363"/>
                    </a:lnTo>
                    <a:lnTo>
                      <a:pt x="69" y="1360"/>
                    </a:lnTo>
                    <a:lnTo>
                      <a:pt x="69" y="1358"/>
                    </a:lnTo>
                    <a:lnTo>
                      <a:pt x="71" y="1356"/>
                    </a:lnTo>
                    <a:lnTo>
                      <a:pt x="71" y="1351"/>
                    </a:lnTo>
                    <a:lnTo>
                      <a:pt x="73" y="1351"/>
                    </a:lnTo>
                    <a:lnTo>
                      <a:pt x="73" y="1351"/>
                    </a:lnTo>
                    <a:lnTo>
                      <a:pt x="73" y="1351"/>
                    </a:lnTo>
                    <a:lnTo>
                      <a:pt x="73" y="1348"/>
                    </a:lnTo>
                    <a:lnTo>
                      <a:pt x="73" y="1348"/>
                    </a:lnTo>
                    <a:close/>
                    <a:moveTo>
                      <a:pt x="52" y="1360"/>
                    </a:moveTo>
                    <a:lnTo>
                      <a:pt x="50" y="1360"/>
                    </a:lnTo>
                    <a:lnTo>
                      <a:pt x="47" y="1360"/>
                    </a:lnTo>
                    <a:lnTo>
                      <a:pt x="45" y="1360"/>
                    </a:lnTo>
                    <a:lnTo>
                      <a:pt x="45" y="1358"/>
                    </a:lnTo>
                    <a:lnTo>
                      <a:pt x="45" y="1358"/>
                    </a:lnTo>
                    <a:lnTo>
                      <a:pt x="45" y="1358"/>
                    </a:lnTo>
                    <a:lnTo>
                      <a:pt x="43" y="1358"/>
                    </a:lnTo>
                    <a:lnTo>
                      <a:pt x="43" y="1358"/>
                    </a:lnTo>
                    <a:lnTo>
                      <a:pt x="43" y="1360"/>
                    </a:lnTo>
                    <a:lnTo>
                      <a:pt x="43" y="1360"/>
                    </a:lnTo>
                    <a:lnTo>
                      <a:pt x="43" y="1363"/>
                    </a:lnTo>
                    <a:lnTo>
                      <a:pt x="43" y="1365"/>
                    </a:lnTo>
                    <a:lnTo>
                      <a:pt x="43" y="1365"/>
                    </a:lnTo>
                    <a:lnTo>
                      <a:pt x="40" y="1363"/>
                    </a:lnTo>
                    <a:lnTo>
                      <a:pt x="40" y="1363"/>
                    </a:lnTo>
                    <a:lnTo>
                      <a:pt x="40" y="1365"/>
                    </a:lnTo>
                    <a:lnTo>
                      <a:pt x="40" y="1365"/>
                    </a:lnTo>
                    <a:lnTo>
                      <a:pt x="40" y="1365"/>
                    </a:lnTo>
                    <a:lnTo>
                      <a:pt x="40" y="1363"/>
                    </a:lnTo>
                    <a:lnTo>
                      <a:pt x="38" y="1365"/>
                    </a:lnTo>
                    <a:lnTo>
                      <a:pt x="40" y="1365"/>
                    </a:lnTo>
                    <a:lnTo>
                      <a:pt x="43" y="1367"/>
                    </a:lnTo>
                    <a:lnTo>
                      <a:pt x="47" y="1367"/>
                    </a:lnTo>
                    <a:lnTo>
                      <a:pt x="50" y="1367"/>
                    </a:lnTo>
                    <a:lnTo>
                      <a:pt x="52" y="1365"/>
                    </a:lnTo>
                    <a:lnTo>
                      <a:pt x="52" y="1363"/>
                    </a:lnTo>
                    <a:lnTo>
                      <a:pt x="52" y="1360"/>
                    </a:lnTo>
                    <a:lnTo>
                      <a:pt x="52" y="1360"/>
                    </a:lnTo>
                    <a:close/>
                    <a:moveTo>
                      <a:pt x="203" y="1247"/>
                    </a:moveTo>
                    <a:lnTo>
                      <a:pt x="201" y="1244"/>
                    </a:lnTo>
                    <a:lnTo>
                      <a:pt x="201" y="1244"/>
                    </a:lnTo>
                    <a:lnTo>
                      <a:pt x="199" y="1244"/>
                    </a:lnTo>
                    <a:lnTo>
                      <a:pt x="199" y="1244"/>
                    </a:lnTo>
                    <a:lnTo>
                      <a:pt x="199" y="1244"/>
                    </a:lnTo>
                    <a:lnTo>
                      <a:pt x="196" y="1244"/>
                    </a:lnTo>
                    <a:lnTo>
                      <a:pt x="196" y="1247"/>
                    </a:lnTo>
                    <a:lnTo>
                      <a:pt x="196" y="1247"/>
                    </a:lnTo>
                    <a:lnTo>
                      <a:pt x="199" y="1247"/>
                    </a:lnTo>
                    <a:lnTo>
                      <a:pt x="199" y="1247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1" y="1249"/>
                    </a:lnTo>
                    <a:lnTo>
                      <a:pt x="203" y="1249"/>
                    </a:lnTo>
                    <a:lnTo>
                      <a:pt x="203" y="1249"/>
                    </a:lnTo>
                    <a:lnTo>
                      <a:pt x="203" y="1247"/>
                    </a:lnTo>
                    <a:lnTo>
                      <a:pt x="203" y="1247"/>
                    </a:lnTo>
                    <a:lnTo>
                      <a:pt x="203" y="1247"/>
                    </a:lnTo>
                    <a:close/>
                    <a:moveTo>
                      <a:pt x="35" y="1282"/>
                    </a:moveTo>
                    <a:lnTo>
                      <a:pt x="35" y="1282"/>
                    </a:lnTo>
                    <a:lnTo>
                      <a:pt x="35" y="1282"/>
                    </a:lnTo>
                    <a:lnTo>
                      <a:pt x="35" y="1282"/>
                    </a:lnTo>
                    <a:lnTo>
                      <a:pt x="35" y="1282"/>
                    </a:lnTo>
                    <a:close/>
                    <a:moveTo>
                      <a:pt x="130" y="1339"/>
                    </a:moveTo>
                    <a:lnTo>
                      <a:pt x="130" y="1337"/>
                    </a:lnTo>
                    <a:lnTo>
                      <a:pt x="128" y="1337"/>
                    </a:lnTo>
                    <a:lnTo>
                      <a:pt x="128" y="1337"/>
                    </a:lnTo>
                    <a:lnTo>
                      <a:pt x="128" y="1337"/>
                    </a:lnTo>
                    <a:lnTo>
                      <a:pt x="125" y="1337"/>
                    </a:lnTo>
                    <a:lnTo>
                      <a:pt x="125" y="1337"/>
                    </a:lnTo>
                    <a:lnTo>
                      <a:pt x="125" y="1334"/>
                    </a:lnTo>
                    <a:lnTo>
                      <a:pt x="123" y="1334"/>
                    </a:lnTo>
                    <a:lnTo>
                      <a:pt x="123" y="1332"/>
                    </a:lnTo>
                    <a:lnTo>
                      <a:pt x="123" y="1332"/>
                    </a:lnTo>
                    <a:lnTo>
                      <a:pt x="123" y="1332"/>
                    </a:lnTo>
                    <a:lnTo>
                      <a:pt x="123" y="1332"/>
                    </a:lnTo>
                    <a:lnTo>
                      <a:pt x="123" y="1332"/>
                    </a:lnTo>
                    <a:lnTo>
                      <a:pt x="121" y="1332"/>
                    </a:lnTo>
                    <a:lnTo>
                      <a:pt x="123" y="1332"/>
                    </a:lnTo>
                    <a:lnTo>
                      <a:pt x="123" y="1334"/>
                    </a:lnTo>
                    <a:lnTo>
                      <a:pt x="123" y="1334"/>
                    </a:lnTo>
                    <a:lnTo>
                      <a:pt x="123" y="1339"/>
                    </a:lnTo>
                    <a:lnTo>
                      <a:pt x="121" y="1339"/>
                    </a:lnTo>
                    <a:lnTo>
                      <a:pt x="121" y="1341"/>
                    </a:lnTo>
                    <a:lnTo>
                      <a:pt x="123" y="1341"/>
                    </a:lnTo>
                    <a:lnTo>
                      <a:pt x="128" y="1341"/>
                    </a:lnTo>
                    <a:lnTo>
                      <a:pt x="130" y="1341"/>
                    </a:lnTo>
                    <a:lnTo>
                      <a:pt x="132" y="1339"/>
                    </a:lnTo>
                    <a:lnTo>
                      <a:pt x="132" y="1339"/>
                    </a:lnTo>
                    <a:lnTo>
                      <a:pt x="132" y="1339"/>
                    </a:lnTo>
                    <a:lnTo>
                      <a:pt x="130" y="1339"/>
                    </a:lnTo>
                    <a:close/>
                    <a:moveTo>
                      <a:pt x="319" y="1161"/>
                    </a:moveTo>
                    <a:lnTo>
                      <a:pt x="317" y="1161"/>
                    </a:lnTo>
                    <a:lnTo>
                      <a:pt x="317" y="1161"/>
                    </a:lnTo>
                    <a:lnTo>
                      <a:pt x="317" y="1159"/>
                    </a:lnTo>
                    <a:lnTo>
                      <a:pt x="315" y="1157"/>
                    </a:lnTo>
                    <a:lnTo>
                      <a:pt x="315" y="1154"/>
                    </a:lnTo>
                    <a:lnTo>
                      <a:pt x="312" y="1157"/>
                    </a:lnTo>
                    <a:lnTo>
                      <a:pt x="312" y="1157"/>
                    </a:lnTo>
                    <a:lnTo>
                      <a:pt x="312" y="1157"/>
                    </a:lnTo>
                    <a:lnTo>
                      <a:pt x="312" y="1159"/>
                    </a:lnTo>
                    <a:lnTo>
                      <a:pt x="312" y="1159"/>
                    </a:lnTo>
                    <a:lnTo>
                      <a:pt x="312" y="1161"/>
                    </a:lnTo>
                    <a:lnTo>
                      <a:pt x="312" y="1164"/>
                    </a:lnTo>
                    <a:lnTo>
                      <a:pt x="312" y="1166"/>
                    </a:lnTo>
                    <a:lnTo>
                      <a:pt x="312" y="1166"/>
                    </a:lnTo>
                    <a:lnTo>
                      <a:pt x="312" y="1166"/>
                    </a:lnTo>
                    <a:lnTo>
                      <a:pt x="312" y="1166"/>
                    </a:lnTo>
                    <a:lnTo>
                      <a:pt x="312" y="1169"/>
                    </a:lnTo>
                    <a:lnTo>
                      <a:pt x="315" y="1169"/>
                    </a:lnTo>
                    <a:lnTo>
                      <a:pt x="315" y="1169"/>
                    </a:lnTo>
                    <a:lnTo>
                      <a:pt x="315" y="1169"/>
                    </a:lnTo>
                    <a:lnTo>
                      <a:pt x="317" y="1169"/>
                    </a:lnTo>
                    <a:lnTo>
                      <a:pt x="317" y="1169"/>
                    </a:lnTo>
                    <a:lnTo>
                      <a:pt x="317" y="1166"/>
                    </a:lnTo>
                    <a:lnTo>
                      <a:pt x="319" y="1164"/>
                    </a:lnTo>
                    <a:lnTo>
                      <a:pt x="319" y="1164"/>
                    </a:lnTo>
                    <a:lnTo>
                      <a:pt x="319" y="1164"/>
                    </a:lnTo>
                    <a:lnTo>
                      <a:pt x="319" y="1161"/>
                    </a:lnTo>
                    <a:close/>
                    <a:moveTo>
                      <a:pt x="281" y="1221"/>
                    </a:moveTo>
                    <a:lnTo>
                      <a:pt x="284" y="1221"/>
                    </a:lnTo>
                    <a:lnTo>
                      <a:pt x="281" y="1221"/>
                    </a:lnTo>
                    <a:lnTo>
                      <a:pt x="279" y="1216"/>
                    </a:lnTo>
                    <a:lnTo>
                      <a:pt x="279" y="1216"/>
                    </a:lnTo>
                    <a:lnTo>
                      <a:pt x="277" y="1218"/>
                    </a:lnTo>
                    <a:lnTo>
                      <a:pt x="277" y="1221"/>
                    </a:lnTo>
                    <a:lnTo>
                      <a:pt x="277" y="1221"/>
                    </a:lnTo>
                    <a:lnTo>
                      <a:pt x="274" y="1223"/>
                    </a:lnTo>
                    <a:lnTo>
                      <a:pt x="274" y="1223"/>
                    </a:lnTo>
                    <a:lnTo>
                      <a:pt x="274" y="1223"/>
                    </a:lnTo>
                    <a:lnTo>
                      <a:pt x="274" y="1223"/>
                    </a:lnTo>
                    <a:lnTo>
                      <a:pt x="274" y="1223"/>
                    </a:lnTo>
                    <a:lnTo>
                      <a:pt x="274" y="1225"/>
                    </a:lnTo>
                    <a:lnTo>
                      <a:pt x="272" y="1225"/>
                    </a:lnTo>
                    <a:lnTo>
                      <a:pt x="272" y="1225"/>
                    </a:lnTo>
                    <a:lnTo>
                      <a:pt x="270" y="1228"/>
                    </a:lnTo>
                    <a:lnTo>
                      <a:pt x="272" y="1228"/>
                    </a:lnTo>
                    <a:lnTo>
                      <a:pt x="267" y="1230"/>
                    </a:lnTo>
                    <a:lnTo>
                      <a:pt x="265" y="1230"/>
                    </a:lnTo>
                    <a:lnTo>
                      <a:pt x="265" y="1230"/>
                    </a:lnTo>
                    <a:lnTo>
                      <a:pt x="265" y="1230"/>
                    </a:lnTo>
                    <a:lnTo>
                      <a:pt x="265" y="1230"/>
                    </a:lnTo>
                    <a:lnTo>
                      <a:pt x="265" y="1228"/>
                    </a:lnTo>
                    <a:lnTo>
                      <a:pt x="265" y="1228"/>
                    </a:lnTo>
                    <a:lnTo>
                      <a:pt x="265" y="1228"/>
                    </a:lnTo>
                    <a:lnTo>
                      <a:pt x="265" y="1228"/>
                    </a:lnTo>
                    <a:lnTo>
                      <a:pt x="263" y="1228"/>
                    </a:lnTo>
                    <a:lnTo>
                      <a:pt x="260" y="1228"/>
                    </a:lnTo>
                    <a:lnTo>
                      <a:pt x="260" y="1228"/>
                    </a:lnTo>
                    <a:lnTo>
                      <a:pt x="258" y="1228"/>
                    </a:lnTo>
                    <a:lnTo>
                      <a:pt x="258" y="1228"/>
                    </a:lnTo>
                    <a:lnTo>
                      <a:pt x="260" y="1230"/>
                    </a:lnTo>
                    <a:lnTo>
                      <a:pt x="260" y="1230"/>
                    </a:lnTo>
                    <a:lnTo>
                      <a:pt x="260" y="1232"/>
                    </a:lnTo>
                    <a:lnTo>
                      <a:pt x="260" y="1232"/>
                    </a:lnTo>
                    <a:lnTo>
                      <a:pt x="263" y="1232"/>
                    </a:lnTo>
                    <a:lnTo>
                      <a:pt x="263" y="1232"/>
                    </a:lnTo>
                    <a:lnTo>
                      <a:pt x="263" y="1232"/>
                    </a:lnTo>
                    <a:lnTo>
                      <a:pt x="263" y="1235"/>
                    </a:lnTo>
                    <a:lnTo>
                      <a:pt x="263" y="1237"/>
                    </a:lnTo>
                    <a:lnTo>
                      <a:pt x="260" y="1237"/>
                    </a:lnTo>
                    <a:lnTo>
                      <a:pt x="258" y="1237"/>
                    </a:lnTo>
                    <a:lnTo>
                      <a:pt x="255" y="1240"/>
                    </a:lnTo>
                    <a:lnTo>
                      <a:pt x="255" y="1240"/>
                    </a:lnTo>
                    <a:lnTo>
                      <a:pt x="255" y="1240"/>
                    </a:lnTo>
                    <a:lnTo>
                      <a:pt x="255" y="1240"/>
                    </a:lnTo>
                    <a:lnTo>
                      <a:pt x="255" y="1242"/>
                    </a:lnTo>
                    <a:lnTo>
                      <a:pt x="255" y="1242"/>
                    </a:lnTo>
                    <a:lnTo>
                      <a:pt x="253" y="1242"/>
                    </a:lnTo>
                    <a:lnTo>
                      <a:pt x="253" y="1242"/>
                    </a:lnTo>
                    <a:lnTo>
                      <a:pt x="251" y="1242"/>
                    </a:lnTo>
                    <a:lnTo>
                      <a:pt x="251" y="1242"/>
                    </a:lnTo>
                    <a:lnTo>
                      <a:pt x="251" y="1244"/>
                    </a:lnTo>
                    <a:lnTo>
                      <a:pt x="251" y="1244"/>
                    </a:lnTo>
                    <a:lnTo>
                      <a:pt x="251" y="1247"/>
                    </a:lnTo>
                    <a:lnTo>
                      <a:pt x="251" y="1249"/>
                    </a:lnTo>
                    <a:lnTo>
                      <a:pt x="251" y="1249"/>
                    </a:lnTo>
                    <a:lnTo>
                      <a:pt x="251" y="1251"/>
                    </a:lnTo>
                    <a:lnTo>
                      <a:pt x="251" y="1251"/>
                    </a:lnTo>
                    <a:lnTo>
                      <a:pt x="248" y="1251"/>
                    </a:lnTo>
                    <a:lnTo>
                      <a:pt x="248" y="1251"/>
                    </a:lnTo>
                    <a:lnTo>
                      <a:pt x="248" y="1254"/>
                    </a:lnTo>
                    <a:lnTo>
                      <a:pt x="248" y="1256"/>
                    </a:lnTo>
                    <a:lnTo>
                      <a:pt x="246" y="1254"/>
                    </a:lnTo>
                    <a:lnTo>
                      <a:pt x="246" y="1256"/>
                    </a:lnTo>
                    <a:lnTo>
                      <a:pt x="248" y="1261"/>
                    </a:lnTo>
                    <a:lnTo>
                      <a:pt x="246" y="1263"/>
                    </a:lnTo>
                    <a:lnTo>
                      <a:pt x="251" y="1263"/>
                    </a:lnTo>
                    <a:lnTo>
                      <a:pt x="251" y="1263"/>
                    </a:lnTo>
                    <a:lnTo>
                      <a:pt x="251" y="1261"/>
                    </a:lnTo>
                    <a:lnTo>
                      <a:pt x="253" y="1261"/>
                    </a:lnTo>
                    <a:lnTo>
                      <a:pt x="253" y="1261"/>
                    </a:lnTo>
                    <a:lnTo>
                      <a:pt x="255" y="1259"/>
                    </a:lnTo>
                    <a:lnTo>
                      <a:pt x="255" y="1259"/>
                    </a:lnTo>
                    <a:lnTo>
                      <a:pt x="255" y="1256"/>
                    </a:lnTo>
                    <a:lnTo>
                      <a:pt x="255" y="1256"/>
                    </a:lnTo>
                    <a:lnTo>
                      <a:pt x="253" y="1256"/>
                    </a:lnTo>
                    <a:lnTo>
                      <a:pt x="253" y="1256"/>
                    </a:lnTo>
                    <a:lnTo>
                      <a:pt x="253" y="1256"/>
                    </a:lnTo>
                    <a:lnTo>
                      <a:pt x="253" y="1254"/>
                    </a:lnTo>
                    <a:lnTo>
                      <a:pt x="253" y="1254"/>
                    </a:lnTo>
                    <a:lnTo>
                      <a:pt x="255" y="1249"/>
                    </a:lnTo>
                    <a:lnTo>
                      <a:pt x="258" y="1249"/>
                    </a:lnTo>
                    <a:lnTo>
                      <a:pt x="258" y="1249"/>
                    </a:lnTo>
                    <a:lnTo>
                      <a:pt x="258" y="1249"/>
                    </a:lnTo>
                    <a:lnTo>
                      <a:pt x="260" y="1249"/>
                    </a:lnTo>
                    <a:lnTo>
                      <a:pt x="260" y="1249"/>
                    </a:lnTo>
                    <a:lnTo>
                      <a:pt x="260" y="1249"/>
                    </a:lnTo>
                    <a:lnTo>
                      <a:pt x="260" y="1247"/>
                    </a:lnTo>
                    <a:lnTo>
                      <a:pt x="258" y="1247"/>
                    </a:lnTo>
                    <a:lnTo>
                      <a:pt x="258" y="1247"/>
                    </a:lnTo>
                    <a:lnTo>
                      <a:pt x="258" y="1244"/>
                    </a:lnTo>
                    <a:lnTo>
                      <a:pt x="258" y="1244"/>
                    </a:lnTo>
                    <a:lnTo>
                      <a:pt x="258" y="1244"/>
                    </a:lnTo>
                    <a:lnTo>
                      <a:pt x="258" y="1242"/>
                    </a:lnTo>
                    <a:lnTo>
                      <a:pt x="258" y="1242"/>
                    </a:lnTo>
                    <a:lnTo>
                      <a:pt x="258" y="1242"/>
                    </a:lnTo>
                    <a:lnTo>
                      <a:pt x="258" y="1242"/>
                    </a:lnTo>
                    <a:lnTo>
                      <a:pt x="258" y="1242"/>
                    </a:lnTo>
                    <a:lnTo>
                      <a:pt x="263" y="1242"/>
                    </a:lnTo>
                    <a:lnTo>
                      <a:pt x="263" y="1242"/>
                    </a:lnTo>
                    <a:lnTo>
                      <a:pt x="263" y="1240"/>
                    </a:lnTo>
                    <a:lnTo>
                      <a:pt x="263" y="1240"/>
                    </a:lnTo>
                    <a:lnTo>
                      <a:pt x="263" y="1240"/>
                    </a:lnTo>
                    <a:lnTo>
                      <a:pt x="265" y="1240"/>
                    </a:lnTo>
                    <a:lnTo>
                      <a:pt x="267" y="1237"/>
                    </a:lnTo>
                    <a:lnTo>
                      <a:pt x="267" y="1235"/>
                    </a:lnTo>
                    <a:lnTo>
                      <a:pt x="270" y="1235"/>
                    </a:lnTo>
                    <a:lnTo>
                      <a:pt x="270" y="1235"/>
                    </a:lnTo>
                    <a:lnTo>
                      <a:pt x="270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5"/>
                    </a:lnTo>
                    <a:lnTo>
                      <a:pt x="272" y="1232"/>
                    </a:lnTo>
                    <a:lnTo>
                      <a:pt x="272" y="1232"/>
                    </a:lnTo>
                    <a:lnTo>
                      <a:pt x="272" y="1232"/>
                    </a:lnTo>
                    <a:lnTo>
                      <a:pt x="272" y="1232"/>
                    </a:lnTo>
                    <a:lnTo>
                      <a:pt x="274" y="1232"/>
                    </a:lnTo>
                    <a:lnTo>
                      <a:pt x="274" y="1230"/>
                    </a:lnTo>
                    <a:lnTo>
                      <a:pt x="277" y="1230"/>
                    </a:lnTo>
                    <a:lnTo>
                      <a:pt x="277" y="1230"/>
                    </a:lnTo>
                    <a:lnTo>
                      <a:pt x="279" y="1230"/>
                    </a:lnTo>
                    <a:lnTo>
                      <a:pt x="281" y="1228"/>
                    </a:lnTo>
                    <a:lnTo>
                      <a:pt x="281" y="1225"/>
                    </a:lnTo>
                    <a:lnTo>
                      <a:pt x="281" y="1228"/>
                    </a:lnTo>
                    <a:lnTo>
                      <a:pt x="281" y="1228"/>
                    </a:lnTo>
                    <a:lnTo>
                      <a:pt x="281" y="1225"/>
                    </a:lnTo>
                    <a:lnTo>
                      <a:pt x="281" y="1225"/>
                    </a:lnTo>
                    <a:lnTo>
                      <a:pt x="281" y="1225"/>
                    </a:lnTo>
                    <a:lnTo>
                      <a:pt x="281" y="1223"/>
                    </a:lnTo>
                    <a:lnTo>
                      <a:pt x="281" y="1223"/>
                    </a:lnTo>
                    <a:lnTo>
                      <a:pt x="281" y="1223"/>
                    </a:lnTo>
                    <a:lnTo>
                      <a:pt x="284" y="1223"/>
                    </a:lnTo>
                    <a:lnTo>
                      <a:pt x="281" y="1223"/>
                    </a:lnTo>
                    <a:lnTo>
                      <a:pt x="281" y="1223"/>
                    </a:lnTo>
                    <a:lnTo>
                      <a:pt x="281" y="1221"/>
                    </a:lnTo>
                    <a:lnTo>
                      <a:pt x="281" y="1221"/>
                    </a:lnTo>
                    <a:close/>
                    <a:moveTo>
                      <a:pt x="362" y="918"/>
                    </a:moveTo>
                    <a:lnTo>
                      <a:pt x="362" y="918"/>
                    </a:lnTo>
                    <a:lnTo>
                      <a:pt x="362" y="918"/>
                    </a:lnTo>
                    <a:lnTo>
                      <a:pt x="362" y="920"/>
                    </a:lnTo>
                    <a:lnTo>
                      <a:pt x="362" y="920"/>
                    </a:lnTo>
                    <a:lnTo>
                      <a:pt x="362" y="920"/>
                    </a:lnTo>
                    <a:lnTo>
                      <a:pt x="362" y="920"/>
                    </a:lnTo>
                    <a:lnTo>
                      <a:pt x="362" y="920"/>
                    </a:lnTo>
                    <a:lnTo>
                      <a:pt x="362" y="920"/>
                    </a:lnTo>
                    <a:lnTo>
                      <a:pt x="364" y="922"/>
                    </a:lnTo>
                    <a:lnTo>
                      <a:pt x="364" y="922"/>
                    </a:lnTo>
                    <a:lnTo>
                      <a:pt x="364" y="920"/>
                    </a:lnTo>
                    <a:lnTo>
                      <a:pt x="364" y="920"/>
                    </a:lnTo>
                    <a:lnTo>
                      <a:pt x="367" y="920"/>
                    </a:lnTo>
                    <a:lnTo>
                      <a:pt x="367" y="920"/>
                    </a:lnTo>
                    <a:lnTo>
                      <a:pt x="367" y="920"/>
                    </a:lnTo>
                    <a:lnTo>
                      <a:pt x="367" y="920"/>
                    </a:lnTo>
                    <a:lnTo>
                      <a:pt x="367" y="920"/>
                    </a:lnTo>
                    <a:lnTo>
                      <a:pt x="367" y="920"/>
                    </a:lnTo>
                    <a:lnTo>
                      <a:pt x="367" y="918"/>
                    </a:lnTo>
                    <a:lnTo>
                      <a:pt x="367" y="918"/>
                    </a:lnTo>
                    <a:lnTo>
                      <a:pt x="367" y="918"/>
                    </a:lnTo>
                    <a:lnTo>
                      <a:pt x="367" y="918"/>
                    </a:lnTo>
                    <a:lnTo>
                      <a:pt x="367" y="918"/>
                    </a:lnTo>
                    <a:lnTo>
                      <a:pt x="364" y="918"/>
                    </a:lnTo>
                    <a:lnTo>
                      <a:pt x="364" y="918"/>
                    </a:lnTo>
                    <a:lnTo>
                      <a:pt x="364" y="918"/>
                    </a:lnTo>
                    <a:lnTo>
                      <a:pt x="364" y="920"/>
                    </a:lnTo>
                    <a:lnTo>
                      <a:pt x="364" y="920"/>
                    </a:lnTo>
                    <a:lnTo>
                      <a:pt x="362" y="918"/>
                    </a:lnTo>
                    <a:lnTo>
                      <a:pt x="362" y="918"/>
                    </a:lnTo>
                    <a:lnTo>
                      <a:pt x="362" y="918"/>
                    </a:lnTo>
                    <a:lnTo>
                      <a:pt x="360" y="918"/>
                    </a:lnTo>
                    <a:lnTo>
                      <a:pt x="360" y="918"/>
                    </a:lnTo>
                    <a:lnTo>
                      <a:pt x="360" y="920"/>
                    </a:lnTo>
                    <a:lnTo>
                      <a:pt x="360" y="920"/>
                    </a:lnTo>
                    <a:lnTo>
                      <a:pt x="362" y="920"/>
                    </a:lnTo>
                    <a:lnTo>
                      <a:pt x="362" y="918"/>
                    </a:lnTo>
                    <a:lnTo>
                      <a:pt x="362" y="918"/>
                    </a:lnTo>
                    <a:close/>
                    <a:moveTo>
                      <a:pt x="364" y="1031"/>
                    </a:moveTo>
                    <a:lnTo>
                      <a:pt x="364" y="1034"/>
                    </a:lnTo>
                    <a:lnTo>
                      <a:pt x="364" y="1034"/>
                    </a:lnTo>
                    <a:lnTo>
                      <a:pt x="364" y="1034"/>
                    </a:lnTo>
                    <a:lnTo>
                      <a:pt x="364" y="1034"/>
                    </a:lnTo>
                    <a:lnTo>
                      <a:pt x="367" y="1034"/>
                    </a:lnTo>
                    <a:lnTo>
                      <a:pt x="367" y="1034"/>
                    </a:lnTo>
                    <a:lnTo>
                      <a:pt x="367" y="1034"/>
                    </a:lnTo>
                    <a:lnTo>
                      <a:pt x="367" y="1034"/>
                    </a:lnTo>
                    <a:lnTo>
                      <a:pt x="367" y="1034"/>
                    </a:lnTo>
                    <a:lnTo>
                      <a:pt x="367" y="1034"/>
                    </a:lnTo>
                    <a:lnTo>
                      <a:pt x="367" y="1031"/>
                    </a:lnTo>
                    <a:lnTo>
                      <a:pt x="367" y="1031"/>
                    </a:lnTo>
                    <a:lnTo>
                      <a:pt x="367" y="1031"/>
                    </a:lnTo>
                    <a:lnTo>
                      <a:pt x="364" y="1031"/>
                    </a:lnTo>
                    <a:lnTo>
                      <a:pt x="364" y="1031"/>
                    </a:lnTo>
                    <a:lnTo>
                      <a:pt x="364" y="1031"/>
                    </a:lnTo>
                    <a:lnTo>
                      <a:pt x="364" y="1031"/>
                    </a:lnTo>
                    <a:lnTo>
                      <a:pt x="364" y="1031"/>
                    </a:lnTo>
                    <a:close/>
                    <a:moveTo>
                      <a:pt x="367" y="1041"/>
                    </a:moveTo>
                    <a:lnTo>
                      <a:pt x="367" y="1041"/>
                    </a:lnTo>
                    <a:lnTo>
                      <a:pt x="364" y="1041"/>
                    </a:lnTo>
                    <a:lnTo>
                      <a:pt x="364" y="1038"/>
                    </a:lnTo>
                    <a:lnTo>
                      <a:pt x="364" y="1038"/>
                    </a:lnTo>
                    <a:lnTo>
                      <a:pt x="364" y="1038"/>
                    </a:lnTo>
                    <a:lnTo>
                      <a:pt x="364" y="1038"/>
                    </a:lnTo>
                    <a:lnTo>
                      <a:pt x="364" y="1038"/>
                    </a:lnTo>
                    <a:lnTo>
                      <a:pt x="362" y="1038"/>
                    </a:lnTo>
                    <a:lnTo>
                      <a:pt x="362" y="1038"/>
                    </a:lnTo>
                    <a:lnTo>
                      <a:pt x="362" y="1041"/>
                    </a:lnTo>
                    <a:lnTo>
                      <a:pt x="362" y="1041"/>
                    </a:lnTo>
                    <a:lnTo>
                      <a:pt x="362" y="1041"/>
                    </a:lnTo>
                    <a:lnTo>
                      <a:pt x="367" y="1043"/>
                    </a:lnTo>
                    <a:lnTo>
                      <a:pt x="367" y="1041"/>
                    </a:lnTo>
                    <a:close/>
                    <a:moveTo>
                      <a:pt x="367" y="982"/>
                    </a:moveTo>
                    <a:lnTo>
                      <a:pt x="367" y="982"/>
                    </a:lnTo>
                    <a:lnTo>
                      <a:pt x="367" y="979"/>
                    </a:lnTo>
                    <a:lnTo>
                      <a:pt x="367" y="979"/>
                    </a:lnTo>
                    <a:lnTo>
                      <a:pt x="367" y="979"/>
                    </a:lnTo>
                    <a:lnTo>
                      <a:pt x="367" y="979"/>
                    </a:lnTo>
                    <a:lnTo>
                      <a:pt x="364" y="979"/>
                    </a:lnTo>
                    <a:lnTo>
                      <a:pt x="364" y="982"/>
                    </a:lnTo>
                    <a:lnTo>
                      <a:pt x="364" y="982"/>
                    </a:lnTo>
                    <a:lnTo>
                      <a:pt x="364" y="982"/>
                    </a:lnTo>
                    <a:lnTo>
                      <a:pt x="364" y="982"/>
                    </a:lnTo>
                    <a:lnTo>
                      <a:pt x="364" y="982"/>
                    </a:lnTo>
                    <a:lnTo>
                      <a:pt x="367" y="982"/>
                    </a:lnTo>
                    <a:lnTo>
                      <a:pt x="367" y="982"/>
                    </a:lnTo>
                    <a:lnTo>
                      <a:pt x="367" y="982"/>
                    </a:lnTo>
                    <a:lnTo>
                      <a:pt x="367" y="982"/>
                    </a:lnTo>
                    <a:close/>
                    <a:moveTo>
                      <a:pt x="371" y="1128"/>
                    </a:moveTo>
                    <a:lnTo>
                      <a:pt x="369" y="1131"/>
                    </a:lnTo>
                    <a:lnTo>
                      <a:pt x="364" y="1133"/>
                    </a:lnTo>
                    <a:lnTo>
                      <a:pt x="367" y="1133"/>
                    </a:lnTo>
                    <a:lnTo>
                      <a:pt x="369" y="1133"/>
                    </a:lnTo>
                    <a:lnTo>
                      <a:pt x="369" y="1133"/>
                    </a:lnTo>
                    <a:lnTo>
                      <a:pt x="371" y="1133"/>
                    </a:lnTo>
                    <a:lnTo>
                      <a:pt x="371" y="1131"/>
                    </a:lnTo>
                    <a:lnTo>
                      <a:pt x="371" y="1128"/>
                    </a:lnTo>
                    <a:lnTo>
                      <a:pt x="371" y="1128"/>
                    </a:lnTo>
                    <a:lnTo>
                      <a:pt x="371" y="1128"/>
                    </a:lnTo>
                    <a:close/>
                    <a:moveTo>
                      <a:pt x="376" y="894"/>
                    </a:moveTo>
                    <a:lnTo>
                      <a:pt x="378" y="892"/>
                    </a:lnTo>
                    <a:lnTo>
                      <a:pt x="378" y="892"/>
                    </a:lnTo>
                    <a:lnTo>
                      <a:pt x="378" y="889"/>
                    </a:lnTo>
                    <a:lnTo>
                      <a:pt x="381" y="889"/>
                    </a:lnTo>
                    <a:lnTo>
                      <a:pt x="381" y="889"/>
                    </a:lnTo>
                    <a:lnTo>
                      <a:pt x="381" y="889"/>
                    </a:lnTo>
                    <a:lnTo>
                      <a:pt x="381" y="889"/>
                    </a:lnTo>
                    <a:lnTo>
                      <a:pt x="381" y="887"/>
                    </a:lnTo>
                    <a:lnTo>
                      <a:pt x="381" y="887"/>
                    </a:lnTo>
                    <a:lnTo>
                      <a:pt x="381" y="887"/>
                    </a:lnTo>
                    <a:lnTo>
                      <a:pt x="381" y="885"/>
                    </a:lnTo>
                    <a:lnTo>
                      <a:pt x="381" y="880"/>
                    </a:lnTo>
                    <a:lnTo>
                      <a:pt x="381" y="877"/>
                    </a:lnTo>
                    <a:lnTo>
                      <a:pt x="378" y="875"/>
                    </a:lnTo>
                    <a:lnTo>
                      <a:pt x="376" y="875"/>
                    </a:lnTo>
                    <a:lnTo>
                      <a:pt x="376" y="875"/>
                    </a:lnTo>
                    <a:lnTo>
                      <a:pt x="376" y="877"/>
                    </a:lnTo>
                    <a:lnTo>
                      <a:pt x="374" y="877"/>
                    </a:lnTo>
                    <a:lnTo>
                      <a:pt x="374" y="877"/>
                    </a:lnTo>
                    <a:lnTo>
                      <a:pt x="371" y="877"/>
                    </a:lnTo>
                    <a:lnTo>
                      <a:pt x="371" y="877"/>
                    </a:lnTo>
                    <a:lnTo>
                      <a:pt x="371" y="877"/>
                    </a:lnTo>
                    <a:lnTo>
                      <a:pt x="371" y="877"/>
                    </a:lnTo>
                    <a:lnTo>
                      <a:pt x="369" y="877"/>
                    </a:lnTo>
                    <a:lnTo>
                      <a:pt x="371" y="880"/>
                    </a:lnTo>
                    <a:lnTo>
                      <a:pt x="371" y="880"/>
                    </a:lnTo>
                    <a:lnTo>
                      <a:pt x="371" y="882"/>
                    </a:lnTo>
                    <a:lnTo>
                      <a:pt x="369" y="882"/>
                    </a:lnTo>
                    <a:lnTo>
                      <a:pt x="369" y="885"/>
                    </a:lnTo>
                    <a:lnTo>
                      <a:pt x="369" y="885"/>
                    </a:lnTo>
                    <a:lnTo>
                      <a:pt x="369" y="887"/>
                    </a:lnTo>
                    <a:lnTo>
                      <a:pt x="369" y="887"/>
                    </a:lnTo>
                    <a:lnTo>
                      <a:pt x="369" y="887"/>
                    </a:lnTo>
                    <a:lnTo>
                      <a:pt x="369" y="887"/>
                    </a:lnTo>
                    <a:lnTo>
                      <a:pt x="369" y="887"/>
                    </a:lnTo>
                    <a:lnTo>
                      <a:pt x="369" y="889"/>
                    </a:lnTo>
                    <a:lnTo>
                      <a:pt x="369" y="889"/>
                    </a:lnTo>
                    <a:lnTo>
                      <a:pt x="371" y="892"/>
                    </a:lnTo>
                    <a:lnTo>
                      <a:pt x="371" y="889"/>
                    </a:lnTo>
                    <a:lnTo>
                      <a:pt x="371" y="892"/>
                    </a:lnTo>
                    <a:lnTo>
                      <a:pt x="374" y="892"/>
                    </a:lnTo>
                    <a:lnTo>
                      <a:pt x="374" y="892"/>
                    </a:lnTo>
                    <a:lnTo>
                      <a:pt x="374" y="892"/>
                    </a:lnTo>
                    <a:lnTo>
                      <a:pt x="371" y="892"/>
                    </a:lnTo>
                    <a:lnTo>
                      <a:pt x="371" y="892"/>
                    </a:lnTo>
                    <a:lnTo>
                      <a:pt x="371" y="892"/>
                    </a:lnTo>
                    <a:lnTo>
                      <a:pt x="369" y="892"/>
                    </a:lnTo>
                    <a:lnTo>
                      <a:pt x="369" y="894"/>
                    </a:lnTo>
                    <a:lnTo>
                      <a:pt x="367" y="894"/>
                    </a:lnTo>
                    <a:lnTo>
                      <a:pt x="367" y="894"/>
                    </a:lnTo>
                    <a:lnTo>
                      <a:pt x="367" y="894"/>
                    </a:lnTo>
                    <a:lnTo>
                      <a:pt x="369" y="894"/>
                    </a:lnTo>
                    <a:lnTo>
                      <a:pt x="369" y="894"/>
                    </a:lnTo>
                    <a:lnTo>
                      <a:pt x="369" y="894"/>
                    </a:lnTo>
                    <a:lnTo>
                      <a:pt x="371" y="894"/>
                    </a:lnTo>
                    <a:lnTo>
                      <a:pt x="369" y="896"/>
                    </a:lnTo>
                    <a:lnTo>
                      <a:pt x="369" y="899"/>
                    </a:lnTo>
                    <a:lnTo>
                      <a:pt x="371" y="899"/>
                    </a:lnTo>
                    <a:lnTo>
                      <a:pt x="371" y="896"/>
                    </a:lnTo>
                    <a:lnTo>
                      <a:pt x="374" y="896"/>
                    </a:lnTo>
                    <a:lnTo>
                      <a:pt x="374" y="896"/>
                    </a:lnTo>
                    <a:lnTo>
                      <a:pt x="374" y="894"/>
                    </a:lnTo>
                    <a:lnTo>
                      <a:pt x="376" y="894"/>
                    </a:lnTo>
                    <a:lnTo>
                      <a:pt x="376" y="894"/>
                    </a:lnTo>
                    <a:lnTo>
                      <a:pt x="376" y="894"/>
                    </a:lnTo>
                    <a:close/>
                    <a:moveTo>
                      <a:pt x="326" y="849"/>
                    </a:moveTo>
                    <a:lnTo>
                      <a:pt x="326" y="849"/>
                    </a:lnTo>
                    <a:lnTo>
                      <a:pt x="326" y="847"/>
                    </a:lnTo>
                    <a:lnTo>
                      <a:pt x="324" y="849"/>
                    </a:lnTo>
                    <a:lnTo>
                      <a:pt x="322" y="849"/>
                    </a:lnTo>
                    <a:lnTo>
                      <a:pt x="322" y="847"/>
                    </a:lnTo>
                    <a:lnTo>
                      <a:pt x="322" y="847"/>
                    </a:lnTo>
                    <a:lnTo>
                      <a:pt x="322" y="844"/>
                    </a:lnTo>
                    <a:lnTo>
                      <a:pt x="324" y="844"/>
                    </a:lnTo>
                    <a:lnTo>
                      <a:pt x="324" y="842"/>
                    </a:lnTo>
                    <a:lnTo>
                      <a:pt x="324" y="842"/>
                    </a:lnTo>
                    <a:lnTo>
                      <a:pt x="324" y="842"/>
                    </a:lnTo>
                    <a:lnTo>
                      <a:pt x="324" y="840"/>
                    </a:lnTo>
                    <a:lnTo>
                      <a:pt x="324" y="840"/>
                    </a:lnTo>
                    <a:lnTo>
                      <a:pt x="324" y="840"/>
                    </a:lnTo>
                    <a:lnTo>
                      <a:pt x="324" y="837"/>
                    </a:lnTo>
                    <a:lnTo>
                      <a:pt x="324" y="837"/>
                    </a:lnTo>
                    <a:lnTo>
                      <a:pt x="322" y="840"/>
                    </a:lnTo>
                    <a:lnTo>
                      <a:pt x="322" y="840"/>
                    </a:lnTo>
                    <a:lnTo>
                      <a:pt x="324" y="842"/>
                    </a:lnTo>
                    <a:lnTo>
                      <a:pt x="322" y="842"/>
                    </a:lnTo>
                    <a:lnTo>
                      <a:pt x="322" y="844"/>
                    </a:lnTo>
                    <a:lnTo>
                      <a:pt x="322" y="844"/>
                    </a:lnTo>
                    <a:lnTo>
                      <a:pt x="322" y="844"/>
                    </a:lnTo>
                    <a:lnTo>
                      <a:pt x="322" y="847"/>
                    </a:lnTo>
                    <a:lnTo>
                      <a:pt x="322" y="847"/>
                    </a:lnTo>
                    <a:lnTo>
                      <a:pt x="322" y="847"/>
                    </a:lnTo>
                    <a:lnTo>
                      <a:pt x="322" y="844"/>
                    </a:lnTo>
                    <a:lnTo>
                      <a:pt x="319" y="844"/>
                    </a:lnTo>
                    <a:lnTo>
                      <a:pt x="319" y="849"/>
                    </a:lnTo>
                    <a:lnTo>
                      <a:pt x="319" y="849"/>
                    </a:lnTo>
                    <a:lnTo>
                      <a:pt x="319" y="849"/>
                    </a:lnTo>
                    <a:lnTo>
                      <a:pt x="319" y="849"/>
                    </a:lnTo>
                    <a:lnTo>
                      <a:pt x="317" y="849"/>
                    </a:lnTo>
                    <a:lnTo>
                      <a:pt x="317" y="851"/>
                    </a:lnTo>
                    <a:lnTo>
                      <a:pt x="317" y="851"/>
                    </a:lnTo>
                    <a:lnTo>
                      <a:pt x="317" y="851"/>
                    </a:lnTo>
                    <a:lnTo>
                      <a:pt x="319" y="851"/>
                    </a:lnTo>
                    <a:lnTo>
                      <a:pt x="319" y="851"/>
                    </a:lnTo>
                    <a:lnTo>
                      <a:pt x="319" y="854"/>
                    </a:lnTo>
                    <a:lnTo>
                      <a:pt x="319" y="854"/>
                    </a:lnTo>
                    <a:lnTo>
                      <a:pt x="319" y="856"/>
                    </a:lnTo>
                    <a:lnTo>
                      <a:pt x="319" y="859"/>
                    </a:lnTo>
                    <a:lnTo>
                      <a:pt x="319" y="859"/>
                    </a:lnTo>
                    <a:lnTo>
                      <a:pt x="322" y="859"/>
                    </a:lnTo>
                    <a:lnTo>
                      <a:pt x="322" y="859"/>
                    </a:lnTo>
                    <a:lnTo>
                      <a:pt x="322" y="859"/>
                    </a:lnTo>
                    <a:lnTo>
                      <a:pt x="322" y="856"/>
                    </a:lnTo>
                    <a:lnTo>
                      <a:pt x="322" y="856"/>
                    </a:lnTo>
                    <a:lnTo>
                      <a:pt x="322" y="856"/>
                    </a:lnTo>
                    <a:lnTo>
                      <a:pt x="322" y="856"/>
                    </a:lnTo>
                    <a:lnTo>
                      <a:pt x="322" y="856"/>
                    </a:lnTo>
                    <a:lnTo>
                      <a:pt x="322" y="856"/>
                    </a:lnTo>
                    <a:lnTo>
                      <a:pt x="322" y="854"/>
                    </a:lnTo>
                    <a:lnTo>
                      <a:pt x="322" y="854"/>
                    </a:lnTo>
                    <a:lnTo>
                      <a:pt x="322" y="854"/>
                    </a:lnTo>
                    <a:lnTo>
                      <a:pt x="324" y="851"/>
                    </a:lnTo>
                    <a:lnTo>
                      <a:pt x="324" y="851"/>
                    </a:lnTo>
                    <a:lnTo>
                      <a:pt x="326" y="851"/>
                    </a:lnTo>
                    <a:lnTo>
                      <a:pt x="326" y="849"/>
                    </a:lnTo>
                    <a:close/>
                    <a:moveTo>
                      <a:pt x="334" y="1143"/>
                    </a:moveTo>
                    <a:lnTo>
                      <a:pt x="334" y="1143"/>
                    </a:lnTo>
                    <a:lnTo>
                      <a:pt x="334" y="1143"/>
                    </a:lnTo>
                    <a:lnTo>
                      <a:pt x="331" y="1143"/>
                    </a:lnTo>
                    <a:lnTo>
                      <a:pt x="331" y="1143"/>
                    </a:lnTo>
                    <a:lnTo>
                      <a:pt x="331" y="1143"/>
                    </a:lnTo>
                    <a:lnTo>
                      <a:pt x="331" y="1140"/>
                    </a:lnTo>
                    <a:lnTo>
                      <a:pt x="331" y="1140"/>
                    </a:lnTo>
                    <a:lnTo>
                      <a:pt x="331" y="1140"/>
                    </a:lnTo>
                    <a:lnTo>
                      <a:pt x="329" y="1140"/>
                    </a:lnTo>
                    <a:lnTo>
                      <a:pt x="329" y="1140"/>
                    </a:lnTo>
                    <a:lnTo>
                      <a:pt x="329" y="1138"/>
                    </a:lnTo>
                    <a:lnTo>
                      <a:pt x="329" y="1138"/>
                    </a:lnTo>
                    <a:lnTo>
                      <a:pt x="326" y="1140"/>
                    </a:lnTo>
                    <a:lnTo>
                      <a:pt x="326" y="1140"/>
                    </a:lnTo>
                    <a:lnTo>
                      <a:pt x="329" y="1143"/>
                    </a:lnTo>
                    <a:lnTo>
                      <a:pt x="329" y="1143"/>
                    </a:lnTo>
                    <a:lnTo>
                      <a:pt x="329" y="1145"/>
                    </a:lnTo>
                    <a:lnTo>
                      <a:pt x="329" y="1145"/>
                    </a:lnTo>
                    <a:lnTo>
                      <a:pt x="329" y="1145"/>
                    </a:lnTo>
                    <a:lnTo>
                      <a:pt x="331" y="1145"/>
                    </a:lnTo>
                    <a:lnTo>
                      <a:pt x="331" y="1145"/>
                    </a:lnTo>
                    <a:lnTo>
                      <a:pt x="331" y="1145"/>
                    </a:lnTo>
                    <a:lnTo>
                      <a:pt x="331" y="1145"/>
                    </a:lnTo>
                    <a:lnTo>
                      <a:pt x="331" y="1145"/>
                    </a:lnTo>
                    <a:lnTo>
                      <a:pt x="331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4" y="1145"/>
                    </a:lnTo>
                    <a:lnTo>
                      <a:pt x="336" y="1145"/>
                    </a:lnTo>
                    <a:lnTo>
                      <a:pt x="336" y="1145"/>
                    </a:lnTo>
                    <a:lnTo>
                      <a:pt x="334" y="1143"/>
                    </a:lnTo>
                    <a:close/>
                    <a:moveTo>
                      <a:pt x="360" y="922"/>
                    </a:moveTo>
                    <a:lnTo>
                      <a:pt x="360" y="922"/>
                    </a:lnTo>
                    <a:lnTo>
                      <a:pt x="357" y="922"/>
                    </a:lnTo>
                    <a:lnTo>
                      <a:pt x="357" y="925"/>
                    </a:lnTo>
                    <a:lnTo>
                      <a:pt x="357" y="925"/>
                    </a:lnTo>
                    <a:lnTo>
                      <a:pt x="355" y="925"/>
                    </a:lnTo>
                    <a:lnTo>
                      <a:pt x="355" y="927"/>
                    </a:lnTo>
                    <a:lnTo>
                      <a:pt x="352" y="927"/>
                    </a:lnTo>
                    <a:lnTo>
                      <a:pt x="352" y="930"/>
                    </a:lnTo>
                    <a:lnTo>
                      <a:pt x="352" y="930"/>
                    </a:lnTo>
                    <a:lnTo>
                      <a:pt x="352" y="932"/>
                    </a:lnTo>
                    <a:lnTo>
                      <a:pt x="352" y="932"/>
                    </a:lnTo>
                    <a:lnTo>
                      <a:pt x="355" y="932"/>
                    </a:lnTo>
                    <a:lnTo>
                      <a:pt x="355" y="932"/>
                    </a:lnTo>
                    <a:lnTo>
                      <a:pt x="355" y="932"/>
                    </a:lnTo>
                    <a:lnTo>
                      <a:pt x="357" y="930"/>
                    </a:lnTo>
                    <a:lnTo>
                      <a:pt x="357" y="927"/>
                    </a:lnTo>
                    <a:lnTo>
                      <a:pt x="360" y="925"/>
                    </a:lnTo>
                    <a:lnTo>
                      <a:pt x="360" y="925"/>
                    </a:lnTo>
                    <a:lnTo>
                      <a:pt x="360" y="925"/>
                    </a:lnTo>
                    <a:lnTo>
                      <a:pt x="360" y="922"/>
                    </a:lnTo>
                    <a:close/>
                    <a:moveTo>
                      <a:pt x="376" y="901"/>
                    </a:moveTo>
                    <a:lnTo>
                      <a:pt x="376" y="901"/>
                    </a:lnTo>
                    <a:lnTo>
                      <a:pt x="376" y="904"/>
                    </a:lnTo>
                    <a:lnTo>
                      <a:pt x="378" y="904"/>
                    </a:lnTo>
                    <a:lnTo>
                      <a:pt x="378" y="904"/>
                    </a:lnTo>
                    <a:lnTo>
                      <a:pt x="378" y="901"/>
                    </a:lnTo>
                    <a:lnTo>
                      <a:pt x="381" y="899"/>
                    </a:lnTo>
                    <a:lnTo>
                      <a:pt x="381" y="899"/>
                    </a:lnTo>
                    <a:lnTo>
                      <a:pt x="378" y="899"/>
                    </a:lnTo>
                    <a:lnTo>
                      <a:pt x="378" y="896"/>
                    </a:lnTo>
                    <a:lnTo>
                      <a:pt x="378" y="896"/>
                    </a:lnTo>
                    <a:lnTo>
                      <a:pt x="376" y="896"/>
                    </a:lnTo>
                    <a:lnTo>
                      <a:pt x="376" y="896"/>
                    </a:lnTo>
                    <a:lnTo>
                      <a:pt x="376" y="896"/>
                    </a:lnTo>
                    <a:lnTo>
                      <a:pt x="376" y="899"/>
                    </a:lnTo>
                    <a:lnTo>
                      <a:pt x="376" y="899"/>
                    </a:lnTo>
                    <a:lnTo>
                      <a:pt x="376" y="899"/>
                    </a:lnTo>
                    <a:lnTo>
                      <a:pt x="376" y="901"/>
                    </a:lnTo>
                    <a:close/>
                    <a:moveTo>
                      <a:pt x="355" y="1124"/>
                    </a:moveTo>
                    <a:lnTo>
                      <a:pt x="355" y="1124"/>
                    </a:lnTo>
                    <a:lnTo>
                      <a:pt x="355" y="1121"/>
                    </a:lnTo>
                    <a:lnTo>
                      <a:pt x="352" y="1121"/>
                    </a:lnTo>
                    <a:lnTo>
                      <a:pt x="352" y="1121"/>
                    </a:lnTo>
                    <a:lnTo>
                      <a:pt x="352" y="1121"/>
                    </a:lnTo>
                    <a:lnTo>
                      <a:pt x="352" y="1121"/>
                    </a:lnTo>
                    <a:lnTo>
                      <a:pt x="352" y="1121"/>
                    </a:lnTo>
                    <a:lnTo>
                      <a:pt x="352" y="1121"/>
                    </a:lnTo>
                    <a:lnTo>
                      <a:pt x="352" y="1124"/>
                    </a:lnTo>
                    <a:lnTo>
                      <a:pt x="350" y="1124"/>
                    </a:lnTo>
                    <a:lnTo>
                      <a:pt x="350" y="1124"/>
                    </a:lnTo>
                    <a:lnTo>
                      <a:pt x="350" y="1124"/>
                    </a:lnTo>
                    <a:lnTo>
                      <a:pt x="350" y="1124"/>
                    </a:lnTo>
                    <a:lnTo>
                      <a:pt x="350" y="1121"/>
                    </a:lnTo>
                    <a:lnTo>
                      <a:pt x="348" y="1124"/>
                    </a:lnTo>
                    <a:lnTo>
                      <a:pt x="345" y="1126"/>
                    </a:lnTo>
                    <a:lnTo>
                      <a:pt x="345" y="1128"/>
                    </a:lnTo>
                    <a:lnTo>
                      <a:pt x="343" y="1126"/>
                    </a:lnTo>
                    <a:lnTo>
                      <a:pt x="343" y="1126"/>
                    </a:lnTo>
                    <a:lnTo>
                      <a:pt x="343" y="1126"/>
                    </a:lnTo>
                    <a:lnTo>
                      <a:pt x="343" y="1126"/>
                    </a:lnTo>
                    <a:lnTo>
                      <a:pt x="343" y="1126"/>
                    </a:lnTo>
                    <a:lnTo>
                      <a:pt x="341" y="1128"/>
                    </a:lnTo>
                    <a:lnTo>
                      <a:pt x="341" y="1128"/>
                    </a:lnTo>
                    <a:lnTo>
                      <a:pt x="338" y="1128"/>
                    </a:lnTo>
                    <a:lnTo>
                      <a:pt x="338" y="1128"/>
                    </a:lnTo>
                    <a:lnTo>
                      <a:pt x="338" y="1128"/>
                    </a:lnTo>
                    <a:lnTo>
                      <a:pt x="336" y="1128"/>
                    </a:lnTo>
                    <a:lnTo>
                      <a:pt x="336" y="1128"/>
                    </a:lnTo>
                    <a:lnTo>
                      <a:pt x="336" y="1128"/>
                    </a:lnTo>
                    <a:lnTo>
                      <a:pt x="334" y="1131"/>
                    </a:lnTo>
                    <a:lnTo>
                      <a:pt x="334" y="1131"/>
                    </a:lnTo>
                    <a:lnTo>
                      <a:pt x="334" y="1131"/>
                    </a:lnTo>
                    <a:lnTo>
                      <a:pt x="331" y="1131"/>
                    </a:lnTo>
                    <a:lnTo>
                      <a:pt x="331" y="1131"/>
                    </a:lnTo>
                    <a:lnTo>
                      <a:pt x="331" y="1133"/>
                    </a:lnTo>
                    <a:lnTo>
                      <a:pt x="329" y="1133"/>
                    </a:lnTo>
                    <a:lnTo>
                      <a:pt x="331" y="1133"/>
                    </a:lnTo>
                    <a:lnTo>
                      <a:pt x="331" y="1133"/>
                    </a:lnTo>
                    <a:lnTo>
                      <a:pt x="334" y="1133"/>
                    </a:lnTo>
                    <a:lnTo>
                      <a:pt x="331" y="1135"/>
                    </a:lnTo>
                    <a:lnTo>
                      <a:pt x="331" y="1135"/>
                    </a:lnTo>
                    <a:lnTo>
                      <a:pt x="329" y="1135"/>
                    </a:lnTo>
                    <a:lnTo>
                      <a:pt x="326" y="1135"/>
                    </a:lnTo>
                    <a:lnTo>
                      <a:pt x="326" y="1135"/>
                    </a:lnTo>
                    <a:lnTo>
                      <a:pt x="326" y="1135"/>
                    </a:lnTo>
                    <a:lnTo>
                      <a:pt x="326" y="1135"/>
                    </a:lnTo>
                    <a:lnTo>
                      <a:pt x="324" y="1135"/>
                    </a:lnTo>
                    <a:lnTo>
                      <a:pt x="324" y="1135"/>
                    </a:lnTo>
                    <a:lnTo>
                      <a:pt x="326" y="1135"/>
                    </a:lnTo>
                    <a:lnTo>
                      <a:pt x="326" y="1135"/>
                    </a:lnTo>
                    <a:lnTo>
                      <a:pt x="329" y="1138"/>
                    </a:lnTo>
                    <a:lnTo>
                      <a:pt x="331" y="1138"/>
                    </a:lnTo>
                    <a:lnTo>
                      <a:pt x="331" y="1138"/>
                    </a:lnTo>
                    <a:lnTo>
                      <a:pt x="331" y="1138"/>
                    </a:lnTo>
                    <a:lnTo>
                      <a:pt x="331" y="1138"/>
                    </a:lnTo>
                    <a:lnTo>
                      <a:pt x="331" y="1138"/>
                    </a:lnTo>
                    <a:lnTo>
                      <a:pt x="331" y="1140"/>
                    </a:lnTo>
                    <a:lnTo>
                      <a:pt x="334" y="1140"/>
                    </a:lnTo>
                    <a:lnTo>
                      <a:pt x="336" y="1143"/>
                    </a:lnTo>
                    <a:lnTo>
                      <a:pt x="336" y="1143"/>
                    </a:lnTo>
                    <a:lnTo>
                      <a:pt x="338" y="1143"/>
                    </a:lnTo>
                    <a:lnTo>
                      <a:pt x="338" y="1143"/>
                    </a:lnTo>
                    <a:lnTo>
                      <a:pt x="338" y="1143"/>
                    </a:lnTo>
                    <a:lnTo>
                      <a:pt x="336" y="1140"/>
                    </a:lnTo>
                    <a:lnTo>
                      <a:pt x="336" y="1140"/>
                    </a:lnTo>
                    <a:lnTo>
                      <a:pt x="336" y="1140"/>
                    </a:lnTo>
                    <a:lnTo>
                      <a:pt x="338" y="1140"/>
                    </a:lnTo>
                    <a:lnTo>
                      <a:pt x="338" y="1140"/>
                    </a:lnTo>
                    <a:lnTo>
                      <a:pt x="338" y="1140"/>
                    </a:lnTo>
                    <a:lnTo>
                      <a:pt x="338" y="1140"/>
                    </a:lnTo>
                    <a:lnTo>
                      <a:pt x="343" y="1138"/>
                    </a:lnTo>
                    <a:lnTo>
                      <a:pt x="341" y="1138"/>
                    </a:lnTo>
                    <a:lnTo>
                      <a:pt x="341" y="1135"/>
                    </a:lnTo>
                    <a:lnTo>
                      <a:pt x="341" y="1135"/>
                    </a:lnTo>
                    <a:lnTo>
                      <a:pt x="341" y="1135"/>
                    </a:lnTo>
                    <a:lnTo>
                      <a:pt x="341" y="1135"/>
                    </a:lnTo>
                    <a:lnTo>
                      <a:pt x="341" y="1135"/>
                    </a:lnTo>
                    <a:lnTo>
                      <a:pt x="341" y="1133"/>
                    </a:lnTo>
                    <a:lnTo>
                      <a:pt x="341" y="1133"/>
                    </a:lnTo>
                    <a:lnTo>
                      <a:pt x="341" y="1133"/>
                    </a:lnTo>
                    <a:lnTo>
                      <a:pt x="343" y="1133"/>
                    </a:lnTo>
                    <a:lnTo>
                      <a:pt x="343" y="1133"/>
                    </a:lnTo>
                    <a:lnTo>
                      <a:pt x="345" y="1131"/>
                    </a:lnTo>
                    <a:lnTo>
                      <a:pt x="345" y="1131"/>
                    </a:lnTo>
                    <a:lnTo>
                      <a:pt x="345" y="1131"/>
                    </a:lnTo>
                    <a:lnTo>
                      <a:pt x="348" y="1128"/>
                    </a:lnTo>
                    <a:lnTo>
                      <a:pt x="350" y="1128"/>
                    </a:lnTo>
                    <a:lnTo>
                      <a:pt x="350" y="1128"/>
                    </a:lnTo>
                    <a:lnTo>
                      <a:pt x="350" y="1128"/>
                    </a:lnTo>
                    <a:lnTo>
                      <a:pt x="350" y="1126"/>
                    </a:lnTo>
                    <a:lnTo>
                      <a:pt x="350" y="1126"/>
                    </a:lnTo>
                    <a:lnTo>
                      <a:pt x="350" y="1126"/>
                    </a:lnTo>
                    <a:lnTo>
                      <a:pt x="350" y="1126"/>
                    </a:lnTo>
                    <a:lnTo>
                      <a:pt x="352" y="1126"/>
                    </a:lnTo>
                    <a:lnTo>
                      <a:pt x="355" y="1126"/>
                    </a:lnTo>
                    <a:lnTo>
                      <a:pt x="355" y="1126"/>
                    </a:lnTo>
                    <a:lnTo>
                      <a:pt x="355" y="1126"/>
                    </a:lnTo>
                    <a:lnTo>
                      <a:pt x="355" y="1126"/>
                    </a:lnTo>
                    <a:lnTo>
                      <a:pt x="355" y="1124"/>
                    </a:lnTo>
                    <a:lnTo>
                      <a:pt x="355" y="1124"/>
                    </a:lnTo>
                    <a:lnTo>
                      <a:pt x="355" y="1124"/>
                    </a:lnTo>
                    <a:lnTo>
                      <a:pt x="355" y="1124"/>
                    </a:lnTo>
                    <a:close/>
                    <a:moveTo>
                      <a:pt x="355" y="1053"/>
                    </a:moveTo>
                    <a:lnTo>
                      <a:pt x="355" y="1053"/>
                    </a:lnTo>
                    <a:lnTo>
                      <a:pt x="355" y="1053"/>
                    </a:lnTo>
                    <a:lnTo>
                      <a:pt x="355" y="1055"/>
                    </a:lnTo>
                    <a:lnTo>
                      <a:pt x="357" y="1055"/>
                    </a:lnTo>
                    <a:lnTo>
                      <a:pt x="357" y="1053"/>
                    </a:lnTo>
                    <a:lnTo>
                      <a:pt x="357" y="1053"/>
                    </a:lnTo>
                    <a:lnTo>
                      <a:pt x="355" y="1053"/>
                    </a:lnTo>
                    <a:close/>
                    <a:moveTo>
                      <a:pt x="350" y="1064"/>
                    </a:moveTo>
                    <a:lnTo>
                      <a:pt x="350" y="1064"/>
                    </a:lnTo>
                    <a:lnTo>
                      <a:pt x="350" y="1064"/>
                    </a:lnTo>
                    <a:lnTo>
                      <a:pt x="350" y="1062"/>
                    </a:lnTo>
                    <a:lnTo>
                      <a:pt x="350" y="1062"/>
                    </a:lnTo>
                    <a:lnTo>
                      <a:pt x="350" y="1062"/>
                    </a:lnTo>
                    <a:lnTo>
                      <a:pt x="348" y="1062"/>
                    </a:lnTo>
                    <a:lnTo>
                      <a:pt x="348" y="1062"/>
                    </a:lnTo>
                    <a:lnTo>
                      <a:pt x="348" y="1064"/>
                    </a:lnTo>
                    <a:lnTo>
                      <a:pt x="348" y="1064"/>
                    </a:lnTo>
                    <a:lnTo>
                      <a:pt x="348" y="1064"/>
                    </a:lnTo>
                    <a:lnTo>
                      <a:pt x="350" y="1064"/>
                    </a:lnTo>
                    <a:close/>
                    <a:moveTo>
                      <a:pt x="319" y="854"/>
                    </a:moveTo>
                    <a:lnTo>
                      <a:pt x="319" y="854"/>
                    </a:lnTo>
                    <a:lnTo>
                      <a:pt x="319" y="854"/>
                    </a:lnTo>
                    <a:lnTo>
                      <a:pt x="317" y="851"/>
                    </a:lnTo>
                    <a:lnTo>
                      <a:pt x="317" y="851"/>
                    </a:lnTo>
                    <a:lnTo>
                      <a:pt x="317" y="851"/>
                    </a:lnTo>
                    <a:lnTo>
                      <a:pt x="317" y="851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15" y="854"/>
                    </a:lnTo>
                    <a:lnTo>
                      <a:pt x="315" y="854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7" y="856"/>
                    </a:lnTo>
                    <a:lnTo>
                      <a:pt x="319" y="856"/>
                    </a:lnTo>
                    <a:lnTo>
                      <a:pt x="319" y="856"/>
                    </a:lnTo>
                    <a:lnTo>
                      <a:pt x="319" y="856"/>
                    </a:lnTo>
                    <a:lnTo>
                      <a:pt x="319" y="856"/>
                    </a:lnTo>
                    <a:lnTo>
                      <a:pt x="319" y="856"/>
                    </a:lnTo>
                    <a:lnTo>
                      <a:pt x="319" y="854"/>
                    </a:lnTo>
                    <a:lnTo>
                      <a:pt x="319" y="854"/>
                    </a:lnTo>
                    <a:lnTo>
                      <a:pt x="319" y="854"/>
                    </a:lnTo>
                    <a:close/>
                    <a:moveTo>
                      <a:pt x="799" y="541"/>
                    </a:moveTo>
                    <a:lnTo>
                      <a:pt x="799" y="541"/>
                    </a:lnTo>
                    <a:lnTo>
                      <a:pt x="802" y="541"/>
                    </a:lnTo>
                    <a:lnTo>
                      <a:pt x="802" y="541"/>
                    </a:lnTo>
                    <a:lnTo>
                      <a:pt x="809" y="539"/>
                    </a:lnTo>
                    <a:lnTo>
                      <a:pt x="814" y="534"/>
                    </a:lnTo>
                    <a:lnTo>
                      <a:pt x="814" y="534"/>
                    </a:lnTo>
                    <a:lnTo>
                      <a:pt x="816" y="532"/>
                    </a:lnTo>
                    <a:lnTo>
                      <a:pt x="816" y="530"/>
                    </a:lnTo>
                    <a:lnTo>
                      <a:pt x="818" y="527"/>
                    </a:lnTo>
                    <a:lnTo>
                      <a:pt x="818" y="525"/>
                    </a:lnTo>
                    <a:lnTo>
                      <a:pt x="818" y="523"/>
                    </a:lnTo>
                    <a:lnTo>
                      <a:pt x="816" y="523"/>
                    </a:lnTo>
                    <a:lnTo>
                      <a:pt x="814" y="523"/>
                    </a:lnTo>
                    <a:lnTo>
                      <a:pt x="814" y="523"/>
                    </a:lnTo>
                    <a:lnTo>
                      <a:pt x="811" y="525"/>
                    </a:lnTo>
                    <a:lnTo>
                      <a:pt x="811" y="525"/>
                    </a:lnTo>
                    <a:lnTo>
                      <a:pt x="811" y="523"/>
                    </a:lnTo>
                    <a:lnTo>
                      <a:pt x="811" y="523"/>
                    </a:lnTo>
                    <a:lnTo>
                      <a:pt x="811" y="520"/>
                    </a:lnTo>
                    <a:lnTo>
                      <a:pt x="814" y="515"/>
                    </a:lnTo>
                    <a:lnTo>
                      <a:pt x="816" y="511"/>
                    </a:lnTo>
                    <a:lnTo>
                      <a:pt x="816" y="508"/>
                    </a:lnTo>
                    <a:lnTo>
                      <a:pt x="816" y="506"/>
                    </a:lnTo>
                    <a:lnTo>
                      <a:pt x="816" y="506"/>
                    </a:lnTo>
                    <a:lnTo>
                      <a:pt x="814" y="506"/>
                    </a:lnTo>
                    <a:lnTo>
                      <a:pt x="814" y="506"/>
                    </a:lnTo>
                    <a:lnTo>
                      <a:pt x="814" y="506"/>
                    </a:lnTo>
                    <a:lnTo>
                      <a:pt x="811" y="511"/>
                    </a:lnTo>
                    <a:lnTo>
                      <a:pt x="809" y="511"/>
                    </a:lnTo>
                    <a:lnTo>
                      <a:pt x="807" y="513"/>
                    </a:lnTo>
                    <a:lnTo>
                      <a:pt x="807" y="515"/>
                    </a:lnTo>
                    <a:lnTo>
                      <a:pt x="807" y="515"/>
                    </a:lnTo>
                    <a:lnTo>
                      <a:pt x="804" y="515"/>
                    </a:lnTo>
                    <a:lnTo>
                      <a:pt x="804" y="518"/>
                    </a:lnTo>
                    <a:lnTo>
                      <a:pt x="802" y="523"/>
                    </a:lnTo>
                    <a:lnTo>
                      <a:pt x="802" y="523"/>
                    </a:lnTo>
                    <a:lnTo>
                      <a:pt x="802" y="525"/>
                    </a:lnTo>
                    <a:lnTo>
                      <a:pt x="799" y="525"/>
                    </a:lnTo>
                    <a:lnTo>
                      <a:pt x="799" y="527"/>
                    </a:lnTo>
                    <a:lnTo>
                      <a:pt x="802" y="530"/>
                    </a:lnTo>
                    <a:lnTo>
                      <a:pt x="804" y="527"/>
                    </a:lnTo>
                    <a:lnTo>
                      <a:pt x="807" y="530"/>
                    </a:lnTo>
                    <a:lnTo>
                      <a:pt x="807" y="530"/>
                    </a:lnTo>
                    <a:lnTo>
                      <a:pt x="804" y="532"/>
                    </a:lnTo>
                    <a:lnTo>
                      <a:pt x="804" y="534"/>
                    </a:lnTo>
                    <a:lnTo>
                      <a:pt x="804" y="537"/>
                    </a:lnTo>
                    <a:lnTo>
                      <a:pt x="804" y="537"/>
                    </a:lnTo>
                    <a:lnTo>
                      <a:pt x="802" y="539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9" y="541"/>
                    </a:lnTo>
                    <a:close/>
                    <a:moveTo>
                      <a:pt x="532" y="653"/>
                    </a:moveTo>
                    <a:lnTo>
                      <a:pt x="530" y="655"/>
                    </a:lnTo>
                    <a:lnTo>
                      <a:pt x="530" y="657"/>
                    </a:lnTo>
                    <a:lnTo>
                      <a:pt x="532" y="655"/>
                    </a:lnTo>
                    <a:lnTo>
                      <a:pt x="532" y="655"/>
                    </a:lnTo>
                    <a:lnTo>
                      <a:pt x="535" y="653"/>
                    </a:lnTo>
                    <a:lnTo>
                      <a:pt x="532" y="650"/>
                    </a:lnTo>
                    <a:lnTo>
                      <a:pt x="532" y="653"/>
                    </a:lnTo>
                    <a:lnTo>
                      <a:pt x="532" y="653"/>
                    </a:lnTo>
                    <a:close/>
                    <a:moveTo>
                      <a:pt x="537" y="646"/>
                    </a:moveTo>
                    <a:lnTo>
                      <a:pt x="539" y="648"/>
                    </a:lnTo>
                    <a:lnTo>
                      <a:pt x="539" y="648"/>
                    </a:lnTo>
                    <a:lnTo>
                      <a:pt x="542" y="648"/>
                    </a:lnTo>
                    <a:lnTo>
                      <a:pt x="544" y="648"/>
                    </a:lnTo>
                    <a:lnTo>
                      <a:pt x="544" y="648"/>
                    </a:lnTo>
                    <a:lnTo>
                      <a:pt x="544" y="648"/>
                    </a:lnTo>
                    <a:lnTo>
                      <a:pt x="544" y="648"/>
                    </a:lnTo>
                    <a:lnTo>
                      <a:pt x="544" y="646"/>
                    </a:lnTo>
                    <a:lnTo>
                      <a:pt x="544" y="646"/>
                    </a:lnTo>
                    <a:lnTo>
                      <a:pt x="544" y="646"/>
                    </a:lnTo>
                    <a:lnTo>
                      <a:pt x="544" y="646"/>
                    </a:lnTo>
                    <a:lnTo>
                      <a:pt x="546" y="646"/>
                    </a:lnTo>
                    <a:lnTo>
                      <a:pt x="546" y="646"/>
                    </a:lnTo>
                    <a:lnTo>
                      <a:pt x="546" y="646"/>
                    </a:lnTo>
                    <a:lnTo>
                      <a:pt x="546" y="646"/>
                    </a:lnTo>
                    <a:lnTo>
                      <a:pt x="546" y="641"/>
                    </a:lnTo>
                    <a:lnTo>
                      <a:pt x="546" y="641"/>
                    </a:lnTo>
                    <a:lnTo>
                      <a:pt x="546" y="641"/>
                    </a:lnTo>
                    <a:lnTo>
                      <a:pt x="546" y="638"/>
                    </a:lnTo>
                    <a:lnTo>
                      <a:pt x="546" y="638"/>
                    </a:lnTo>
                    <a:lnTo>
                      <a:pt x="544" y="638"/>
                    </a:lnTo>
                    <a:lnTo>
                      <a:pt x="544" y="638"/>
                    </a:lnTo>
                    <a:lnTo>
                      <a:pt x="544" y="638"/>
                    </a:lnTo>
                    <a:lnTo>
                      <a:pt x="544" y="638"/>
                    </a:lnTo>
                    <a:lnTo>
                      <a:pt x="544" y="638"/>
                    </a:lnTo>
                    <a:lnTo>
                      <a:pt x="544" y="638"/>
                    </a:lnTo>
                    <a:lnTo>
                      <a:pt x="544" y="636"/>
                    </a:lnTo>
                    <a:lnTo>
                      <a:pt x="542" y="636"/>
                    </a:lnTo>
                    <a:lnTo>
                      <a:pt x="542" y="636"/>
                    </a:lnTo>
                    <a:lnTo>
                      <a:pt x="542" y="636"/>
                    </a:lnTo>
                    <a:lnTo>
                      <a:pt x="537" y="638"/>
                    </a:lnTo>
                    <a:lnTo>
                      <a:pt x="537" y="641"/>
                    </a:lnTo>
                    <a:lnTo>
                      <a:pt x="537" y="643"/>
                    </a:lnTo>
                    <a:lnTo>
                      <a:pt x="537" y="646"/>
                    </a:lnTo>
                    <a:lnTo>
                      <a:pt x="537" y="646"/>
                    </a:lnTo>
                    <a:close/>
                    <a:moveTo>
                      <a:pt x="530" y="657"/>
                    </a:moveTo>
                    <a:lnTo>
                      <a:pt x="527" y="657"/>
                    </a:lnTo>
                    <a:lnTo>
                      <a:pt x="527" y="657"/>
                    </a:lnTo>
                    <a:lnTo>
                      <a:pt x="527" y="657"/>
                    </a:lnTo>
                    <a:lnTo>
                      <a:pt x="527" y="657"/>
                    </a:lnTo>
                    <a:lnTo>
                      <a:pt x="527" y="657"/>
                    </a:lnTo>
                    <a:lnTo>
                      <a:pt x="527" y="657"/>
                    </a:lnTo>
                    <a:lnTo>
                      <a:pt x="530" y="657"/>
                    </a:lnTo>
                    <a:lnTo>
                      <a:pt x="530" y="657"/>
                    </a:lnTo>
                    <a:lnTo>
                      <a:pt x="530" y="657"/>
                    </a:lnTo>
                    <a:lnTo>
                      <a:pt x="530" y="657"/>
                    </a:lnTo>
                    <a:close/>
                    <a:moveTo>
                      <a:pt x="525" y="655"/>
                    </a:moveTo>
                    <a:lnTo>
                      <a:pt x="527" y="655"/>
                    </a:lnTo>
                    <a:lnTo>
                      <a:pt x="527" y="655"/>
                    </a:lnTo>
                    <a:lnTo>
                      <a:pt x="527" y="655"/>
                    </a:lnTo>
                    <a:lnTo>
                      <a:pt x="527" y="653"/>
                    </a:lnTo>
                    <a:lnTo>
                      <a:pt x="527" y="653"/>
                    </a:lnTo>
                    <a:lnTo>
                      <a:pt x="527" y="653"/>
                    </a:lnTo>
                    <a:lnTo>
                      <a:pt x="527" y="653"/>
                    </a:lnTo>
                    <a:lnTo>
                      <a:pt x="527" y="653"/>
                    </a:lnTo>
                    <a:lnTo>
                      <a:pt x="527" y="655"/>
                    </a:lnTo>
                    <a:lnTo>
                      <a:pt x="527" y="655"/>
                    </a:lnTo>
                    <a:lnTo>
                      <a:pt x="527" y="655"/>
                    </a:lnTo>
                    <a:lnTo>
                      <a:pt x="530" y="655"/>
                    </a:lnTo>
                    <a:lnTo>
                      <a:pt x="530" y="655"/>
                    </a:lnTo>
                    <a:lnTo>
                      <a:pt x="530" y="655"/>
                    </a:lnTo>
                    <a:lnTo>
                      <a:pt x="530" y="653"/>
                    </a:lnTo>
                    <a:lnTo>
                      <a:pt x="530" y="653"/>
                    </a:lnTo>
                    <a:lnTo>
                      <a:pt x="530" y="653"/>
                    </a:lnTo>
                    <a:lnTo>
                      <a:pt x="530" y="653"/>
                    </a:lnTo>
                    <a:lnTo>
                      <a:pt x="530" y="650"/>
                    </a:lnTo>
                    <a:lnTo>
                      <a:pt x="532" y="650"/>
                    </a:lnTo>
                    <a:lnTo>
                      <a:pt x="532" y="650"/>
                    </a:lnTo>
                    <a:lnTo>
                      <a:pt x="532" y="650"/>
                    </a:lnTo>
                    <a:lnTo>
                      <a:pt x="530" y="650"/>
                    </a:lnTo>
                    <a:lnTo>
                      <a:pt x="530" y="650"/>
                    </a:lnTo>
                    <a:lnTo>
                      <a:pt x="530" y="650"/>
                    </a:lnTo>
                    <a:lnTo>
                      <a:pt x="527" y="650"/>
                    </a:lnTo>
                    <a:lnTo>
                      <a:pt x="525" y="653"/>
                    </a:lnTo>
                    <a:lnTo>
                      <a:pt x="525" y="655"/>
                    </a:lnTo>
                    <a:lnTo>
                      <a:pt x="525" y="655"/>
                    </a:lnTo>
                    <a:lnTo>
                      <a:pt x="525" y="655"/>
                    </a:lnTo>
                    <a:close/>
                    <a:moveTo>
                      <a:pt x="532" y="650"/>
                    </a:moveTo>
                    <a:lnTo>
                      <a:pt x="532" y="650"/>
                    </a:lnTo>
                    <a:lnTo>
                      <a:pt x="532" y="650"/>
                    </a:lnTo>
                    <a:lnTo>
                      <a:pt x="532" y="650"/>
                    </a:lnTo>
                    <a:lnTo>
                      <a:pt x="532" y="650"/>
                    </a:lnTo>
                    <a:close/>
                    <a:moveTo>
                      <a:pt x="1100" y="101"/>
                    </a:moveTo>
                    <a:lnTo>
                      <a:pt x="1102" y="101"/>
                    </a:lnTo>
                    <a:lnTo>
                      <a:pt x="1100" y="101"/>
                    </a:lnTo>
                    <a:lnTo>
                      <a:pt x="1097" y="101"/>
                    </a:lnTo>
                    <a:lnTo>
                      <a:pt x="1097" y="101"/>
                    </a:lnTo>
                    <a:lnTo>
                      <a:pt x="1095" y="101"/>
                    </a:lnTo>
                    <a:lnTo>
                      <a:pt x="1095" y="99"/>
                    </a:lnTo>
                    <a:lnTo>
                      <a:pt x="1093" y="99"/>
                    </a:lnTo>
                    <a:lnTo>
                      <a:pt x="1093" y="99"/>
                    </a:lnTo>
                    <a:lnTo>
                      <a:pt x="1093" y="101"/>
                    </a:lnTo>
                    <a:lnTo>
                      <a:pt x="1097" y="101"/>
                    </a:lnTo>
                    <a:lnTo>
                      <a:pt x="1100" y="101"/>
                    </a:lnTo>
                    <a:close/>
                    <a:moveTo>
                      <a:pt x="859" y="291"/>
                    </a:moveTo>
                    <a:lnTo>
                      <a:pt x="861" y="291"/>
                    </a:lnTo>
                    <a:lnTo>
                      <a:pt x="861" y="288"/>
                    </a:lnTo>
                    <a:lnTo>
                      <a:pt x="861" y="288"/>
                    </a:lnTo>
                    <a:lnTo>
                      <a:pt x="861" y="288"/>
                    </a:lnTo>
                    <a:lnTo>
                      <a:pt x="859" y="288"/>
                    </a:lnTo>
                    <a:lnTo>
                      <a:pt x="859" y="288"/>
                    </a:lnTo>
                    <a:lnTo>
                      <a:pt x="859" y="288"/>
                    </a:lnTo>
                    <a:lnTo>
                      <a:pt x="859" y="288"/>
                    </a:lnTo>
                    <a:lnTo>
                      <a:pt x="859" y="288"/>
                    </a:lnTo>
                    <a:lnTo>
                      <a:pt x="859" y="291"/>
                    </a:lnTo>
                    <a:lnTo>
                      <a:pt x="859" y="291"/>
                    </a:lnTo>
                    <a:close/>
                    <a:moveTo>
                      <a:pt x="352" y="799"/>
                    </a:moveTo>
                    <a:lnTo>
                      <a:pt x="352" y="799"/>
                    </a:lnTo>
                    <a:lnTo>
                      <a:pt x="352" y="802"/>
                    </a:lnTo>
                    <a:lnTo>
                      <a:pt x="352" y="802"/>
                    </a:lnTo>
                    <a:lnTo>
                      <a:pt x="352" y="802"/>
                    </a:lnTo>
                    <a:lnTo>
                      <a:pt x="352" y="802"/>
                    </a:lnTo>
                    <a:lnTo>
                      <a:pt x="352" y="802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5" y="804"/>
                    </a:lnTo>
                    <a:lnTo>
                      <a:pt x="355" y="802"/>
                    </a:lnTo>
                    <a:lnTo>
                      <a:pt x="357" y="802"/>
                    </a:lnTo>
                    <a:lnTo>
                      <a:pt x="360" y="802"/>
                    </a:lnTo>
                    <a:lnTo>
                      <a:pt x="360" y="802"/>
                    </a:lnTo>
                    <a:lnTo>
                      <a:pt x="360" y="799"/>
                    </a:lnTo>
                    <a:lnTo>
                      <a:pt x="357" y="799"/>
                    </a:lnTo>
                    <a:lnTo>
                      <a:pt x="357" y="799"/>
                    </a:lnTo>
                    <a:lnTo>
                      <a:pt x="360" y="799"/>
                    </a:lnTo>
                    <a:lnTo>
                      <a:pt x="360" y="799"/>
                    </a:lnTo>
                    <a:lnTo>
                      <a:pt x="360" y="799"/>
                    </a:lnTo>
                    <a:lnTo>
                      <a:pt x="357" y="799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7" y="795"/>
                    </a:lnTo>
                    <a:lnTo>
                      <a:pt x="357" y="795"/>
                    </a:lnTo>
                    <a:lnTo>
                      <a:pt x="355" y="795"/>
                    </a:lnTo>
                    <a:lnTo>
                      <a:pt x="352" y="795"/>
                    </a:lnTo>
                    <a:lnTo>
                      <a:pt x="352" y="795"/>
                    </a:lnTo>
                    <a:lnTo>
                      <a:pt x="352" y="795"/>
                    </a:lnTo>
                    <a:lnTo>
                      <a:pt x="352" y="797"/>
                    </a:lnTo>
                    <a:lnTo>
                      <a:pt x="352" y="797"/>
                    </a:lnTo>
                    <a:lnTo>
                      <a:pt x="352" y="797"/>
                    </a:lnTo>
                    <a:lnTo>
                      <a:pt x="352" y="797"/>
                    </a:lnTo>
                    <a:lnTo>
                      <a:pt x="352" y="799"/>
                    </a:lnTo>
                    <a:lnTo>
                      <a:pt x="352" y="799"/>
                    </a:lnTo>
                    <a:lnTo>
                      <a:pt x="352" y="799"/>
                    </a:lnTo>
                    <a:lnTo>
                      <a:pt x="352" y="799"/>
                    </a:lnTo>
                    <a:close/>
                    <a:moveTo>
                      <a:pt x="1126" y="115"/>
                    </a:moveTo>
                    <a:lnTo>
                      <a:pt x="1126" y="115"/>
                    </a:lnTo>
                    <a:lnTo>
                      <a:pt x="1126" y="115"/>
                    </a:lnTo>
                    <a:lnTo>
                      <a:pt x="1126" y="115"/>
                    </a:lnTo>
                    <a:close/>
                    <a:moveTo>
                      <a:pt x="5" y="1356"/>
                    </a:moveTo>
                    <a:lnTo>
                      <a:pt x="2" y="1356"/>
                    </a:lnTo>
                    <a:lnTo>
                      <a:pt x="0" y="1356"/>
                    </a:lnTo>
                    <a:lnTo>
                      <a:pt x="0" y="1356"/>
                    </a:lnTo>
                    <a:lnTo>
                      <a:pt x="0" y="1356"/>
                    </a:lnTo>
                    <a:lnTo>
                      <a:pt x="0" y="1358"/>
                    </a:lnTo>
                    <a:lnTo>
                      <a:pt x="0" y="1358"/>
                    </a:lnTo>
                    <a:lnTo>
                      <a:pt x="2" y="1358"/>
                    </a:lnTo>
                    <a:lnTo>
                      <a:pt x="2" y="1358"/>
                    </a:lnTo>
                    <a:lnTo>
                      <a:pt x="5" y="1356"/>
                    </a:lnTo>
                    <a:lnTo>
                      <a:pt x="5" y="1356"/>
                    </a:lnTo>
                    <a:lnTo>
                      <a:pt x="5" y="1356"/>
                    </a:lnTo>
                    <a:lnTo>
                      <a:pt x="5" y="1356"/>
                    </a:lnTo>
                    <a:close/>
                    <a:moveTo>
                      <a:pt x="863" y="246"/>
                    </a:moveTo>
                    <a:lnTo>
                      <a:pt x="863" y="246"/>
                    </a:lnTo>
                    <a:lnTo>
                      <a:pt x="863" y="248"/>
                    </a:lnTo>
                    <a:lnTo>
                      <a:pt x="863" y="248"/>
                    </a:lnTo>
                    <a:lnTo>
                      <a:pt x="863" y="248"/>
                    </a:lnTo>
                    <a:lnTo>
                      <a:pt x="863" y="250"/>
                    </a:lnTo>
                    <a:lnTo>
                      <a:pt x="863" y="250"/>
                    </a:lnTo>
                    <a:lnTo>
                      <a:pt x="863" y="250"/>
                    </a:lnTo>
                    <a:lnTo>
                      <a:pt x="866" y="250"/>
                    </a:lnTo>
                    <a:lnTo>
                      <a:pt x="866" y="250"/>
                    </a:lnTo>
                    <a:lnTo>
                      <a:pt x="868" y="248"/>
                    </a:lnTo>
                    <a:lnTo>
                      <a:pt x="868" y="246"/>
                    </a:lnTo>
                    <a:lnTo>
                      <a:pt x="868" y="246"/>
                    </a:lnTo>
                    <a:lnTo>
                      <a:pt x="868" y="243"/>
                    </a:lnTo>
                    <a:lnTo>
                      <a:pt x="870" y="241"/>
                    </a:lnTo>
                    <a:lnTo>
                      <a:pt x="870" y="239"/>
                    </a:lnTo>
                    <a:lnTo>
                      <a:pt x="870" y="239"/>
                    </a:lnTo>
                    <a:lnTo>
                      <a:pt x="868" y="239"/>
                    </a:lnTo>
                    <a:lnTo>
                      <a:pt x="868" y="239"/>
                    </a:lnTo>
                    <a:lnTo>
                      <a:pt x="866" y="239"/>
                    </a:lnTo>
                    <a:lnTo>
                      <a:pt x="866" y="239"/>
                    </a:lnTo>
                    <a:lnTo>
                      <a:pt x="866" y="241"/>
                    </a:lnTo>
                    <a:lnTo>
                      <a:pt x="863" y="241"/>
                    </a:lnTo>
                    <a:lnTo>
                      <a:pt x="863" y="241"/>
                    </a:lnTo>
                    <a:lnTo>
                      <a:pt x="863" y="241"/>
                    </a:lnTo>
                    <a:lnTo>
                      <a:pt x="863" y="243"/>
                    </a:lnTo>
                    <a:lnTo>
                      <a:pt x="863" y="243"/>
                    </a:lnTo>
                    <a:lnTo>
                      <a:pt x="863" y="246"/>
                    </a:lnTo>
                    <a:lnTo>
                      <a:pt x="863" y="246"/>
                    </a:lnTo>
                    <a:close/>
                    <a:moveTo>
                      <a:pt x="946" y="9"/>
                    </a:moveTo>
                    <a:lnTo>
                      <a:pt x="946" y="11"/>
                    </a:lnTo>
                    <a:lnTo>
                      <a:pt x="946" y="14"/>
                    </a:lnTo>
                    <a:lnTo>
                      <a:pt x="946" y="16"/>
                    </a:lnTo>
                    <a:lnTo>
                      <a:pt x="948" y="18"/>
                    </a:lnTo>
                    <a:lnTo>
                      <a:pt x="946" y="18"/>
                    </a:lnTo>
                    <a:lnTo>
                      <a:pt x="946" y="18"/>
                    </a:lnTo>
                    <a:lnTo>
                      <a:pt x="948" y="21"/>
                    </a:lnTo>
                    <a:lnTo>
                      <a:pt x="948" y="18"/>
                    </a:lnTo>
                    <a:lnTo>
                      <a:pt x="948" y="16"/>
                    </a:lnTo>
                    <a:lnTo>
                      <a:pt x="948" y="9"/>
                    </a:lnTo>
                    <a:lnTo>
                      <a:pt x="948" y="7"/>
                    </a:lnTo>
                    <a:lnTo>
                      <a:pt x="948" y="7"/>
                    </a:lnTo>
                    <a:lnTo>
                      <a:pt x="946" y="7"/>
                    </a:lnTo>
                    <a:lnTo>
                      <a:pt x="946" y="7"/>
                    </a:lnTo>
                    <a:lnTo>
                      <a:pt x="946" y="7"/>
                    </a:lnTo>
                    <a:lnTo>
                      <a:pt x="946" y="4"/>
                    </a:lnTo>
                    <a:lnTo>
                      <a:pt x="946" y="4"/>
                    </a:lnTo>
                    <a:lnTo>
                      <a:pt x="944" y="4"/>
                    </a:lnTo>
                    <a:lnTo>
                      <a:pt x="944" y="4"/>
                    </a:lnTo>
                    <a:lnTo>
                      <a:pt x="944" y="4"/>
                    </a:lnTo>
                    <a:lnTo>
                      <a:pt x="944" y="4"/>
                    </a:lnTo>
                    <a:lnTo>
                      <a:pt x="946" y="7"/>
                    </a:lnTo>
                    <a:lnTo>
                      <a:pt x="946" y="9"/>
                    </a:lnTo>
                    <a:close/>
                    <a:moveTo>
                      <a:pt x="953" y="28"/>
                    </a:moveTo>
                    <a:lnTo>
                      <a:pt x="956" y="30"/>
                    </a:lnTo>
                    <a:lnTo>
                      <a:pt x="958" y="33"/>
                    </a:lnTo>
                    <a:lnTo>
                      <a:pt x="958" y="33"/>
                    </a:lnTo>
                    <a:lnTo>
                      <a:pt x="960" y="33"/>
                    </a:lnTo>
                    <a:lnTo>
                      <a:pt x="960" y="30"/>
                    </a:lnTo>
                    <a:lnTo>
                      <a:pt x="963" y="30"/>
                    </a:lnTo>
                    <a:lnTo>
                      <a:pt x="963" y="28"/>
                    </a:lnTo>
                    <a:lnTo>
                      <a:pt x="963" y="28"/>
                    </a:lnTo>
                    <a:lnTo>
                      <a:pt x="963" y="28"/>
                    </a:lnTo>
                    <a:lnTo>
                      <a:pt x="963" y="26"/>
                    </a:lnTo>
                    <a:lnTo>
                      <a:pt x="960" y="23"/>
                    </a:lnTo>
                    <a:lnTo>
                      <a:pt x="960" y="23"/>
                    </a:lnTo>
                    <a:lnTo>
                      <a:pt x="958" y="21"/>
                    </a:lnTo>
                    <a:lnTo>
                      <a:pt x="956" y="21"/>
                    </a:lnTo>
                    <a:lnTo>
                      <a:pt x="956" y="21"/>
                    </a:lnTo>
                    <a:lnTo>
                      <a:pt x="953" y="21"/>
                    </a:lnTo>
                    <a:lnTo>
                      <a:pt x="953" y="23"/>
                    </a:lnTo>
                    <a:lnTo>
                      <a:pt x="953" y="23"/>
                    </a:lnTo>
                    <a:lnTo>
                      <a:pt x="953" y="26"/>
                    </a:lnTo>
                    <a:lnTo>
                      <a:pt x="953" y="26"/>
                    </a:lnTo>
                    <a:lnTo>
                      <a:pt x="953" y="26"/>
                    </a:lnTo>
                    <a:lnTo>
                      <a:pt x="953" y="28"/>
                    </a:lnTo>
                    <a:close/>
                    <a:moveTo>
                      <a:pt x="277" y="1159"/>
                    </a:moveTo>
                    <a:lnTo>
                      <a:pt x="277" y="1159"/>
                    </a:lnTo>
                    <a:lnTo>
                      <a:pt x="277" y="1159"/>
                    </a:lnTo>
                    <a:lnTo>
                      <a:pt x="277" y="1159"/>
                    </a:lnTo>
                    <a:lnTo>
                      <a:pt x="277" y="1159"/>
                    </a:lnTo>
                    <a:lnTo>
                      <a:pt x="277" y="1159"/>
                    </a:lnTo>
                    <a:lnTo>
                      <a:pt x="277" y="1159"/>
                    </a:lnTo>
                    <a:close/>
                    <a:moveTo>
                      <a:pt x="310" y="861"/>
                    </a:move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63"/>
                    </a:lnTo>
                    <a:lnTo>
                      <a:pt x="310" y="863"/>
                    </a:lnTo>
                    <a:lnTo>
                      <a:pt x="312" y="863"/>
                    </a:lnTo>
                    <a:lnTo>
                      <a:pt x="312" y="861"/>
                    </a:lnTo>
                    <a:lnTo>
                      <a:pt x="312" y="861"/>
                    </a:lnTo>
                    <a:lnTo>
                      <a:pt x="312" y="861"/>
                    </a:lnTo>
                    <a:lnTo>
                      <a:pt x="312" y="859"/>
                    </a:lnTo>
                    <a:lnTo>
                      <a:pt x="312" y="859"/>
                    </a:lnTo>
                    <a:lnTo>
                      <a:pt x="312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61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59"/>
                    </a:lnTo>
                    <a:lnTo>
                      <a:pt x="310" y="861"/>
                    </a:lnTo>
                    <a:close/>
                    <a:moveTo>
                      <a:pt x="345" y="818"/>
                    </a:moveTo>
                    <a:lnTo>
                      <a:pt x="345" y="818"/>
                    </a:lnTo>
                    <a:lnTo>
                      <a:pt x="345" y="818"/>
                    </a:lnTo>
                    <a:lnTo>
                      <a:pt x="345" y="818"/>
                    </a:lnTo>
                    <a:lnTo>
                      <a:pt x="345" y="818"/>
                    </a:lnTo>
                    <a:lnTo>
                      <a:pt x="348" y="818"/>
                    </a:lnTo>
                    <a:lnTo>
                      <a:pt x="348" y="818"/>
                    </a:lnTo>
                    <a:lnTo>
                      <a:pt x="348" y="816"/>
                    </a:lnTo>
                    <a:lnTo>
                      <a:pt x="348" y="816"/>
                    </a:lnTo>
                    <a:lnTo>
                      <a:pt x="345" y="816"/>
                    </a:lnTo>
                    <a:lnTo>
                      <a:pt x="345" y="816"/>
                    </a:lnTo>
                    <a:lnTo>
                      <a:pt x="345" y="816"/>
                    </a:lnTo>
                    <a:lnTo>
                      <a:pt x="345" y="816"/>
                    </a:lnTo>
                    <a:lnTo>
                      <a:pt x="343" y="818"/>
                    </a:lnTo>
                    <a:lnTo>
                      <a:pt x="343" y="818"/>
                    </a:lnTo>
                    <a:lnTo>
                      <a:pt x="345" y="818"/>
                    </a:lnTo>
                    <a:lnTo>
                      <a:pt x="345" y="818"/>
                    </a:lnTo>
                    <a:close/>
                    <a:moveTo>
                      <a:pt x="312" y="856"/>
                    </a:moveTo>
                    <a:lnTo>
                      <a:pt x="312" y="856"/>
                    </a:lnTo>
                    <a:lnTo>
                      <a:pt x="312" y="859"/>
                    </a:lnTo>
                    <a:lnTo>
                      <a:pt x="312" y="859"/>
                    </a:lnTo>
                    <a:lnTo>
                      <a:pt x="312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2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61"/>
                    </a:lnTo>
                    <a:lnTo>
                      <a:pt x="315" y="861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9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5" y="856"/>
                    </a:lnTo>
                    <a:lnTo>
                      <a:pt x="312" y="856"/>
                    </a:lnTo>
                    <a:lnTo>
                      <a:pt x="312" y="856"/>
                    </a:lnTo>
                    <a:lnTo>
                      <a:pt x="312" y="856"/>
                    </a:lnTo>
                    <a:lnTo>
                      <a:pt x="312" y="856"/>
                    </a:lnTo>
                    <a:lnTo>
                      <a:pt x="312" y="856"/>
                    </a:lnTo>
                    <a:close/>
                    <a:moveTo>
                      <a:pt x="38" y="1270"/>
                    </a:moveTo>
                    <a:lnTo>
                      <a:pt x="38" y="1270"/>
                    </a:lnTo>
                    <a:lnTo>
                      <a:pt x="38" y="1273"/>
                    </a:lnTo>
                    <a:lnTo>
                      <a:pt x="38" y="1270"/>
                    </a:lnTo>
                    <a:close/>
                    <a:moveTo>
                      <a:pt x="253" y="1225"/>
                    </a:moveTo>
                    <a:lnTo>
                      <a:pt x="255" y="1225"/>
                    </a:lnTo>
                    <a:lnTo>
                      <a:pt x="255" y="1225"/>
                    </a:lnTo>
                    <a:lnTo>
                      <a:pt x="255" y="1225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53" y="1225"/>
                    </a:lnTo>
                    <a:close/>
                    <a:moveTo>
                      <a:pt x="265" y="1206"/>
                    </a:moveTo>
                    <a:lnTo>
                      <a:pt x="265" y="1204"/>
                    </a:lnTo>
                    <a:lnTo>
                      <a:pt x="265" y="1204"/>
                    </a:lnTo>
                    <a:lnTo>
                      <a:pt x="265" y="1204"/>
                    </a:lnTo>
                    <a:lnTo>
                      <a:pt x="265" y="1204"/>
                    </a:lnTo>
                    <a:lnTo>
                      <a:pt x="263" y="1209"/>
                    </a:lnTo>
                    <a:lnTo>
                      <a:pt x="260" y="1209"/>
                    </a:lnTo>
                    <a:lnTo>
                      <a:pt x="263" y="1209"/>
                    </a:lnTo>
                    <a:lnTo>
                      <a:pt x="265" y="1206"/>
                    </a:lnTo>
                    <a:close/>
                    <a:moveTo>
                      <a:pt x="345" y="1036"/>
                    </a:moveTo>
                    <a:lnTo>
                      <a:pt x="345" y="1036"/>
                    </a:lnTo>
                    <a:lnTo>
                      <a:pt x="345" y="1038"/>
                    </a:lnTo>
                    <a:lnTo>
                      <a:pt x="345" y="1038"/>
                    </a:lnTo>
                    <a:lnTo>
                      <a:pt x="345" y="1038"/>
                    </a:lnTo>
                    <a:lnTo>
                      <a:pt x="345" y="1038"/>
                    </a:lnTo>
                    <a:lnTo>
                      <a:pt x="345" y="1036"/>
                    </a:lnTo>
                    <a:lnTo>
                      <a:pt x="345" y="1036"/>
                    </a:lnTo>
                    <a:lnTo>
                      <a:pt x="345" y="1036"/>
                    </a:lnTo>
                    <a:lnTo>
                      <a:pt x="345" y="1036"/>
                    </a:lnTo>
                    <a:close/>
                    <a:moveTo>
                      <a:pt x="341" y="828"/>
                    </a:moveTo>
                    <a:lnTo>
                      <a:pt x="341" y="830"/>
                    </a:lnTo>
                    <a:lnTo>
                      <a:pt x="338" y="830"/>
                    </a:lnTo>
                    <a:lnTo>
                      <a:pt x="338" y="833"/>
                    </a:lnTo>
                    <a:lnTo>
                      <a:pt x="338" y="833"/>
                    </a:lnTo>
                    <a:lnTo>
                      <a:pt x="338" y="833"/>
                    </a:lnTo>
                    <a:lnTo>
                      <a:pt x="338" y="833"/>
                    </a:lnTo>
                    <a:lnTo>
                      <a:pt x="338" y="835"/>
                    </a:lnTo>
                    <a:lnTo>
                      <a:pt x="338" y="835"/>
                    </a:lnTo>
                    <a:lnTo>
                      <a:pt x="338" y="835"/>
                    </a:lnTo>
                    <a:lnTo>
                      <a:pt x="338" y="835"/>
                    </a:lnTo>
                    <a:lnTo>
                      <a:pt x="338" y="835"/>
                    </a:lnTo>
                    <a:lnTo>
                      <a:pt x="338" y="837"/>
                    </a:lnTo>
                    <a:lnTo>
                      <a:pt x="338" y="837"/>
                    </a:lnTo>
                    <a:lnTo>
                      <a:pt x="336" y="835"/>
                    </a:lnTo>
                    <a:lnTo>
                      <a:pt x="336" y="835"/>
                    </a:lnTo>
                    <a:lnTo>
                      <a:pt x="336" y="837"/>
                    </a:lnTo>
                    <a:lnTo>
                      <a:pt x="336" y="837"/>
                    </a:lnTo>
                    <a:lnTo>
                      <a:pt x="336" y="837"/>
                    </a:lnTo>
                    <a:lnTo>
                      <a:pt x="338" y="837"/>
                    </a:lnTo>
                    <a:lnTo>
                      <a:pt x="338" y="837"/>
                    </a:lnTo>
                    <a:lnTo>
                      <a:pt x="341" y="835"/>
                    </a:lnTo>
                    <a:lnTo>
                      <a:pt x="343" y="833"/>
                    </a:lnTo>
                    <a:lnTo>
                      <a:pt x="343" y="833"/>
                    </a:lnTo>
                    <a:lnTo>
                      <a:pt x="343" y="830"/>
                    </a:lnTo>
                    <a:lnTo>
                      <a:pt x="345" y="830"/>
                    </a:lnTo>
                    <a:lnTo>
                      <a:pt x="345" y="830"/>
                    </a:lnTo>
                    <a:lnTo>
                      <a:pt x="345" y="830"/>
                    </a:lnTo>
                    <a:lnTo>
                      <a:pt x="345" y="828"/>
                    </a:lnTo>
                    <a:lnTo>
                      <a:pt x="345" y="828"/>
                    </a:lnTo>
                    <a:lnTo>
                      <a:pt x="345" y="828"/>
                    </a:lnTo>
                    <a:lnTo>
                      <a:pt x="348" y="825"/>
                    </a:lnTo>
                    <a:lnTo>
                      <a:pt x="348" y="825"/>
                    </a:lnTo>
                    <a:lnTo>
                      <a:pt x="348" y="823"/>
                    </a:lnTo>
                    <a:lnTo>
                      <a:pt x="345" y="823"/>
                    </a:lnTo>
                    <a:lnTo>
                      <a:pt x="345" y="823"/>
                    </a:lnTo>
                    <a:lnTo>
                      <a:pt x="345" y="825"/>
                    </a:lnTo>
                    <a:lnTo>
                      <a:pt x="345" y="825"/>
                    </a:lnTo>
                    <a:lnTo>
                      <a:pt x="345" y="825"/>
                    </a:lnTo>
                    <a:lnTo>
                      <a:pt x="343" y="823"/>
                    </a:lnTo>
                    <a:lnTo>
                      <a:pt x="343" y="825"/>
                    </a:lnTo>
                    <a:lnTo>
                      <a:pt x="341" y="825"/>
                    </a:lnTo>
                    <a:lnTo>
                      <a:pt x="341" y="828"/>
                    </a:lnTo>
                    <a:close/>
                    <a:moveTo>
                      <a:pt x="326" y="778"/>
                    </a:moveTo>
                    <a:lnTo>
                      <a:pt x="326" y="778"/>
                    </a:lnTo>
                    <a:lnTo>
                      <a:pt x="326" y="778"/>
                    </a:lnTo>
                    <a:lnTo>
                      <a:pt x="329" y="778"/>
                    </a:lnTo>
                    <a:lnTo>
                      <a:pt x="329" y="778"/>
                    </a:lnTo>
                    <a:lnTo>
                      <a:pt x="329" y="778"/>
                    </a:lnTo>
                    <a:lnTo>
                      <a:pt x="329" y="780"/>
                    </a:lnTo>
                    <a:lnTo>
                      <a:pt x="329" y="780"/>
                    </a:lnTo>
                    <a:lnTo>
                      <a:pt x="329" y="778"/>
                    </a:lnTo>
                    <a:lnTo>
                      <a:pt x="331" y="778"/>
                    </a:lnTo>
                    <a:lnTo>
                      <a:pt x="331" y="778"/>
                    </a:lnTo>
                    <a:lnTo>
                      <a:pt x="331" y="778"/>
                    </a:lnTo>
                    <a:lnTo>
                      <a:pt x="331" y="778"/>
                    </a:lnTo>
                    <a:lnTo>
                      <a:pt x="331" y="778"/>
                    </a:lnTo>
                    <a:lnTo>
                      <a:pt x="331" y="776"/>
                    </a:lnTo>
                    <a:lnTo>
                      <a:pt x="331" y="776"/>
                    </a:lnTo>
                    <a:lnTo>
                      <a:pt x="334" y="776"/>
                    </a:lnTo>
                    <a:lnTo>
                      <a:pt x="334" y="776"/>
                    </a:lnTo>
                    <a:lnTo>
                      <a:pt x="334" y="776"/>
                    </a:lnTo>
                    <a:lnTo>
                      <a:pt x="334" y="773"/>
                    </a:lnTo>
                    <a:lnTo>
                      <a:pt x="334" y="773"/>
                    </a:lnTo>
                    <a:lnTo>
                      <a:pt x="334" y="773"/>
                    </a:lnTo>
                    <a:lnTo>
                      <a:pt x="334" y="771"/>
                    </a:lnTo>
                    <a:lnTo>
                      <a:pt x="334" y="771"/>
                    </a:lnTo>
                    <a:lnTo>
                      <a:pt x="334" y="771"/>
                    </a:lnTo>
                    <a:lnTo>
                      <a:pt x="334" y="771"/>
                    </a:lnTo>
                    <a:lnTo>
                      <a:pt x="334" y="771"/>
                    </a:lnTo>
                    <a:lnTo>
                      <a:pt x="334" y="769"/>
                    </a:lnTo>
                    <a:lnTo>
                      <a:pt x="334" y="769"/>
                    </a:lnTo>
                    <a:lnTo>
                      <a:pt x="336" y="769"/>
                    </a:lnTo>
                    <a:lnTo>
                      <a:pt x="336" y="766"/>
                    </a:lnTo>
                    <a:lnTo>
                      <a:pt x="336" y="766"/>
                    </a:lnTo>
                    <a:lnTo>
                      <a:pt x="334" y="766"/>
                    </a:lnTo>
                    <a:lnTo>
                      <a:pt x="334" y="769"/>
                    </a:lnTo>
                    <a:lnTo>
                      <a:pt x="334" y="766"/>
                    </a:lnTo>
                    <a:lnTo>
                      <a:pt x="334" y="766"/>
                    </a:lnTo>
                    <a:lnTo>
                      <a:pt x="334" y="766"/>
                    </a:lnTo>
                    <a:lnTo>
                      <a:pt x="331" y="766"/>
                    </a:lnTo>
                    <a:lnTo>
                      <a:pt x="331" y="766"/>
                    </a:lnTo>
                    <a:lnTo>
                      <a:pt x="331" y="766"/>
                    </a:lnTo>
                    <a:lnTo>
                      <a:pt x="331" y="766"/>
                    </a:lnTo>
                    <a:lnTo>
                      <a:pt x="331" y="766"/>
                    </a:lnTo>
                    <a:lnTo>
                      <a:pt x="331" y="766"/>
                    </a:lnTo>
                    <a:lnTo>
                      <a:pt x="329" y="766"/>
                    </a:lnTo>
                    <a:lnTo>
                      <a:pt x="329" y="766"/>
                    </a:lnTo>
                    <a:lnTo>
                      <a:pt x="329" y="766"/>
                    </a:lnTo>
                    <a:lnTo>
                      <a:pt x="329" y="766"/>
                    </a:lnTo>
                    <a:lnTo>
                      <a:pt x="329" y="766"/>
                    </a:lnTo>
                    <a:lnTo>
                      <a:pt x="329" y="764"/>
                    </a:lnTo>
                    <a:lnTo>
                      <a:pt x="329" y="764"/>
                    </a:lnTo>
                    <a:lnTo>
                      <a:pt x="329" y="766"/>
                    </a:lnTo>
                    <a:lnTo>
                      <a:pt x="329" y="769"/>
                    </a:lnTo>
                    <a:lnTo>
                      <a:pt x="326" y="769"/>
                    </a:lnTo>
                    <a:lnTo>
                      <a:pt x="326" y="771"/>
                    </a:lnTo>
                    <a:lnTo>
                      <a:pt x="326" y="771"/>
                    </a:lnTo>
                    <a:lnTo>
                      <a:pt x="326" y="773"/>
                    </a:lnTo>
                    <a:lnTo>
                      <a:pt x="326" y="776"/>
                    </a:lnTo>
                    <a:lnTo>
                      <a:pt x="326" y="776"/>
                    </a:lnTo>
                    <a:lnTo>
                      <a:pt x="326" y="778"/>
                    </a:lnTo>
                    <a:close/>
                    <a:moveTo>
                      <a:pt x="322" y="833"/>
                    </a:moveTo>
                    <a:lnTo>
                      <a:pt x="322" y="833"/>
                    </a:lnTo>
                    <a:lnTo>
                      <a:pt x="322" y="833"/>
                    </a:lnTo>
                    <a:lnTo>
                      <a:pt x="324" y="833"/>
                    </a:lnTo>
                    <a:lnTo>
                      <a:pt x="324" y="833"/>
                    </a:lnTo>
                    <a:lnTo>
                      <a:pt x="324" y="833"/>
                    </a:lnTo>
                    <a:lnTo>
                      <a:pt x="326" y="830"/>
                    </a:lnTo>
                    <a:lnTo>
                      <a:pt x="326" y="830"/>
                    </a:lnTo>
                    <a:lnTo>
                      <a:pt x="324" y="830"/>
                    </a:lnTo>
                    <a:lnTo>
                      <a:pt x="324" y="830"/>
                    </a:lnTo>
                    <a:lnTo>
                      <a:pt x="324" y="830"/>
                    </a:lnTo>
                    <a:lnTo>
                      <a:pt x="324" y="830"/>
                    </a:lnTo>
                    <a:lnTo>
                      <a:pt x="324" y="830"/>
                    </a:lnTo>
                    <a:lnTo>
                      <a:pt x="322" y="830"/>
                    </a:lnTo>
                    <a:lnTo>
                      <a:pt x="322" y="830"/>
                    </a:lnTo>
                    <a:lnTo>
                      <a:pt x="322" y="833"/>
                    </a:lnTo>
                    <a:lnTo>
                      <a:pt x="322" y="833"/>
                    </a:lnTo>
                    <a:lnTo>
                      <a:pt x="322" y="833"/>
                    </a:lnTo>
                    <a:close/>
                    <a:moveTo>
                      <a:pt x="341" y="982"/>
                    </a:moveTo>
                    <a:lnTo>
                      <a:pt x="341" y="979"/>
                    </a:lnTo>
                    <a:lnTo>
                      <a:pt x="341" y="979"/>
                    </a:lnTo>
                    <a:lnTo>
                      <a:pt x="341" y="979"/>
                    </a:lnTo>
                    <a:lnTo>
                      <a:pt x="341" y="982"/>
                    </a:lnTo>
                    <a:close/>
                    <a:moveTo>
                      <a:pt x="331" y="764"/>
                    </a:moveTo>
                    <a:lnTo>
                      <a:pt x="334" y="764"/>
                    </a:lnTo>
                    <a:lnTo>
                      <a:pt x="334" y="764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2"/>
                    </a:lnTo>
                    <a:lnTo>
                      <a:pt x="334" y="764"/>
                    </a:lnTo>
                    <a:lnTo>
                      <a:pt x="334" y="764"/>
                    </a:lnTo>
                    <a:lnTo>
                      <a:pt x="336" y="762"/>
                    </a:lnTo>
                    <a:lnTo>
                      <a:pt x="336" y="764"/>
                    </a:lnTo>
                    <a:lnTo>
                      <a:pt x="336" y="764"/>
                    </a:lnTo>
                    <a:lnTo>
                      <a:pt x="334" y="764"/>
                    </a:lnTo>
                    <a:lnTo>
                      <a:pt x="334" y="764"/>
                    </a:lnTo>
                    <a:lnTo>
                      <a:pt x="334" y="766"/>
                    </a:lnTo>
                    <a:lnTo>
                      <a:pt x="336" y="766"/>
                    </a:lnTo>
                    <a:lnTo>
                      <a:pt x="336" y="766"/>
                    </a:lnTo>
                    <a:lnTo>
                      <a:pt x="338" y="764"/>
                    </a:lnTo>
                    <a:lnTo>
                      <a:pt x="338" y="764"/>
                    </a:lnTo>
                    <a:lnTo>
                      <a:pt x="338" y="764"/>
                    </a:lnTo>
                    <a:lnTo>
                      <a:pt x="338" y="764"/>
                    </a:lnTo>
                    <a:lnTo>
                      <a:pt x="338" y="764"/>
                    </a:lnTo>
                    <a:lnTo>
                      <a:pt x="338" y="762"/>
                    </a:lnTo>
                    <a:lnTo>
                      <a:pt x="338" y="762"/>
                    </a:lnTo>
                    <a:lnTo>
                      <a:pt x="338" y="762"/>
                    </a:lnTo>
                    <a:lnTo>
                      <a:pt x="338" y="759"/>
                    </a:lnTo>
                    <a:lnTo>
                      <a:pt x="338" y="759"/>
                    </a:lnTo>
                    <a:lnTo>
                      <a:pt x="338" y="762"/>
                    </a:lnTo>
                    <a:lnTo>
                      <a:pt x="336" y="762"/>
                    </a:lnTo>
                    <a:lnTo>
                      <a:pt x="336" y="759"/>
                    </a:lnTo>
                    <a:lnTo>
                      <a:pt x="338" y="759"/>
                    </a:lnTo>
                    <a:lnTo>
                      <a:pt x="338" y="757"/>
                    </a:lnTo>
                    <a:lnTo>
                      <a:pt x="338" y="754"/>
                    </a:lnTo>
                    <a:lnTo>
                      <a:pt x="341" y="752"/>
                    </a:lnTo>
                    <a:lnTo>
                      <a:pt x="341" y="750"/>
                    </a:lnTo>
                    <a:lnTo>
                      <a:pt x="343" y="750"/>
                    </a:lnTo>
                    <a:lnTo>
                      <a:pt x="343" y="747"/>
                    </a:lnTo>
                    <a:lnTo>
                      <a:pt x="343" y="747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41" y="747"/>
                    </a:lnTo>
                    <a:lnTo>
                      <a:pt x="343" y="747"/>
                    </a:lnTo>
                    <a:lnTo>
                      <a:pt x="343" y="747"/>
                    </a:lnTo>
                    <a:lnTo>
                      <a:pt x="343" y="745"/>
                    </a:lnTo>
                    <a:lnTo>
                      <a:pt x="343" y="745"/>
                    </a:lnTo>
                    <a:lnTo>
                      <a:pt x="343" y="745"/>
                    </a:lnTo>
                    <a:lnTo>
                      <a:pt x="343" y="745"/>
                    </a:lnTo>
                    <a:lnTo>
                      <a:pt x="343" y="745"/>
                    </a:lnTo>
                    <a:lnTo>
                      <a:pt x="343" y="743"/>
                    </a:lnTo>
                    <a:lnTo>
                      <a:pt x="343" y="743"/>
                    </a:lnTo>
                    <a:lnTo>
                      <a:pt x="343" y="743"/>
                    </a:lnTo>
                    <a:lnTo>
                      <a:pt x="343" y="743"/>
                    </a:lnTo>
                    <a:lnTo>
                      <a:pt x="341" y="740"/>
                    </a:lnTo>
                    <a:lnTo>
                      <a:pt x="341" y="740"/>
                    </a:lnTo>
                    <a:lnTo>
                      <a:pt x="341" y="743"/>
                    </a:lnTo>
                    <a:lnTo>
                      <a:pt x="341" y="743"/>
                    </a:lnTo>
                    <a:lnTo>
                      <a:pt x="338" y="743"/>
                    </a:lnTo>
                    <a:lnTo>
                      <a:pt x="341" y="743"/>
                    </a:lnTo>
                    <a:lnTo>
                      <a:pt x="338" y="743"/>
                    </a:lnTo>
                    <a:lnTo>
                      <a:pt x="338" y="745"/>
                    </a:lnTo>
                    <a:lnTo>
                      <a:pt x="338" y="745"/>
                    </a:lnTo>
                    <a:lnTo>
                      <a:pt x="336" y="745"/>
                    </a:lnTo>
                    <a:lnTo>
                      <a:pt x="336" y="745"/>
                    </a:lnTo>
                    <a:lnTo>
                      <a:pt x="334" y="745"/>
                    </a:lnTo>
                    <a:lnTo>
                      <a:pt x="334" y="747"/>
                    </a:lnTo>
                    <a:lnTo>
                      <a:pt x="334" y="747"/>
                    </a:lnTo>
                    <a:lnTo>
                      <a:pt x="334" y="750"/>
                    </a:lnTo>
                    <a:lnTo>
                      <a:pt x="334" y="750"/>
                    </a:lnTo>
                    <a:lnTo>
                      <a:pt x="334" y="750"/>
                    </a:lnTo>
                    <a:lnTo>
                      <a:pt x="334" y="752"/>
                    </a:lnTo>
                    <a:lnTo>
                      <a:pt x="334" y="752"/>
                    </a:lnTo>
                    <a:lnTo>
                      <a:pt x="334" y="752"/>
                    </a:lnTo>
                    <a:lnTo>
                      <a:pt x="334" y="754"/>
                    </a:lnTo>
                    <a:lnTo>
                      <a:pt x="331" y="757"/>
                    </a:lnTo>
                    <a:lnTo>
                      <a:pt x="331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4" y="757"/>
                    </a:lnTo>
                    <a:lnTo>
                      <a:pt x="331" y="757"/>
                    </a:lnTo>
                    <a:lnTo>
                      <a:pt x="331" y="759"/>
                    </a:lnTo>
                    <a:lnTo>
                      <a:pt x="331" y="759"/>
                    </a:lnTo>
                    <a:lnTo>
                      <a:pt x="331" y="762"/>
                    </a:lnTo>
                    <a:lnTo>
                      <a:pt x="331" y="762"/>
                    </a:lnTo>
                    <a:lnTo>
                      <a:pt x="329" y="762"/>
                    </a:lnTo>
                    <a:lnTo>
                      <a:pt x="329" y="764"/>
                    </a:lnTo>
                    <a:lnTo>
                      <a:pt x="331" y="764"/>
                    </a:lnTo>
                    <a:lnTo>
                      <a:pt x="331" y="764"/>
                    </a:lnTo>
                    <a:close/>
                    <a:moveTo>
                      <a:pt x="970" y="1370"/>
                    </a:moveTo>
                    <a:lnTo>
                      <a:pt x="970" y="1370"/>
                    </a:lnTo>
                    <a:lnTo>
                      <a:pt x="970" y="1370"/>
                    </a:lnTo>
                    <a:lnTo>
                      <a:pt x="970" y="1370"/>
                    </a:lnTo>
                    <a:lnTo>
                      <a:pt x="970" y="1370"/>
                    </a:lnTo>
                    <a:lnTo>
                      <a:pt x="970" y="1370"/>
                    </a:lnTo>
                    <a:lnTo>
                      <a:pt x="970" y="1370"/>
                    </a:lnTo>
                    <a:lnTo>
                      <a:pt x="970" y="1370"/>
                    </a:lnTo>
                    <a:close/>
                    <a:moveTo>
                      <a:pt x="963" y="1337"/>
                    </a:moveTo>
                    <a:lnTo>
                      <a:pt x="963" y="1337"/>
                    </a:lnTo>
                    <a:lnTo>
                      <a:pt x="963" y="1337"/>
                    </a:lnTo>
                    <a:lnTo>
                      <a:pt x="960" y="1337"/>
                    </a:lnTo>
                    <a:lnTo>
                      <a:pt x="960" y="1339"/>
                    </a:lnTo>
                    <a:lnTo>
                      <a:pt x="960" y="1339"/>
                    </a:lnTo>
                    <a:lnTo>
                      <a:pt x="960" y="1341"/>
                    </a:lnTo>
                    <a:lnTo>
                      <a:pt x="960" y="1341"/>
                    </a:lnTo>
                    <a:lnTo>
                      <a:pt x="963" y="1339"/>
                    </a:lnTo>
                    <a:lnTo>
                      <a:pt x="963" y="1339"/>
                    </a:lnTo>
                    <a:lnTo>
                      <a:pt x="963" y="1339"/>
                    </a:lnTo>
                    <a:lnTo>
                      <a:pt x="965" y="1339"/>
                    </a:lnTo>
                    <a:lnTo>
                      <a:pt x="965" y="1337"/>
                    </a:lnTo>
                    <a:lnTo>
                      <a:pt x="965" y="1337"/>
                    </a:lnTo>
                    <a:lnTo>
                      <a:pt x="963" y="1337"/>
                    </a:lnTo>
                    <a:close/>
                    <a:moveTo>
                      <a:pt x="939" y="1195"/>
                    </a:moveTo>
                    <a:lnTo>
                      <a:pt x="939" y="1197"/>
                    </a:lnTo>
                    <a:lnTo>
                      <a:pt x="939" y="1195"/>
                    </a:lnTo>
                    <a:lnTo>
                      <a:pt x="939" y="1195"/>
                    </a:lnTo>
                    <a:lnTo>
                      <a:pt x="939" y="1195"/>
                    </a:lnTo>
                    <a:close/>
                    <a:moveTo>
                      <a:pt x="960" y="1301"/>
                    </a:moveTo>
                    <a:lnTo>
                      <a:pt x="960" y="1299"/>
                    </a:lnTo>
                    <a:lnTo>
                      <a:pt x="960" y="1299"/>
                    </a:lnTo>
                    <a:lnTo>
                      <a:pt x="960" y="1299"/>
                    </a:lnTo>
                    <a:lnTo>
                      <a:pt x="960" y="1299"/>
                    </a:lnTo>
                    <a:lnTo>
                      <a:pt x="960" y="1301"/>
                    </a:lnTo>
                    <a:lnTo>
                      <a:pt x="960" y="1301"/>
                    </a:lnTo>
                    <a:lnTo>
                      <a:pt x="960" y="1301"/>
                    </a:lnTo>
                    <a:lnTo>
                      <a:pt x="960" y="1301"/>
                    </a:lnTo>
                    <a:close/>
                    <a:moveTo>
                      <a:pt x="1001" y="423"/>
                    </a:moveTo>
                    <a:lnTo>
                      <a:pt x="1001" y="423"/>
                    </a:lnTo>
                    <a:lnTo>
                      <a:pt x="1001" y="421"/>
                    </a:lnTo>
                    <a:lnTo>
                      <a:pt x="998" y="421"/>
                    </a:lnTo>
                    <a:lnTo>
                      <a:pt x="1001" y="421"/>
                    </a:lnTo>
                    <a:lnTo>
                      <a:pt x="1001" y="418"/>
                    </a:lnTo>
                    <a:lnTo>
                      <a:pt x="998" y="418"/>
                    </a:lnTo>
                    <a:lnTo>
                      <a:pt x="1001" y="418"/>
                    </a:lnTo>
                    <a:lnTo>
                      <a:pt x="1001" y="418"/>
                    </a:lnTo>
                    <a:lnTo>
                      <a:pt x="998" y="418"/>
                    </a:lnTo>
                    <a:lnTo>
                      <a:pt x="996" y="421"/>
                    </a:lnTo>
                    <a:lnTo>
                      <a:pt x="996" y="421"/>
                    </a:lnTo>
                    <a:lnTo>
                      <a:pt x="996" y="418"/>
                    </a:lnTo>
                    <a:lnTo>
                      <a:pt x="996" y="418"/>
                    </a:lnTo>
                    <a:lnTo>
                      <a:pt x="996" y="416"/>
                    </a:lnTo>
                    <a:lnTo>
                      <a:pt x="996" y="414"/>
                    </a:lnTo>
                    <a:lnTo>
                      <a:pt x="998" y="411"/>
                    </a:lnTo>
                    <a:lnTo>
                      <a:pt x="998" y="411"/>
                    </a:lnTo>
                    <a:lnTo>
                      <a:pt x="998" y="411"/>
                    </a:lnTo>
                    <a:lnTo>
                      <a:pt x="998" y="411"/>
                    </a:lnTo>
                    <a:lnTo>
                      <a:pt x="998" y="409"/>
                    </a:lnTo>
                    <a:lnTo>
                      <a:pt x="998" y="409"/>
                    </a:lnTo>
                    <a:lnTo>
                      <a:pt x="998" y="409"/>
                    </a:lnTo>
                    <a:lnTo>
                      <a:pt x="998" y="409"/>
                    </a:lnTo>
                    <a:lnTo>
                      <a:pt x="996" y="404"/>
                    </a:lnTo>
                    <a:lnTo>
                      <a:pt x="996" y="404"/>
                    </a:lnTo>
                    <a:lnTo>
                      <a:pt x="996" y="402"/>
                    </a:lnTo>
                    <a:lnTo>
                      <a:pt x="996" y="402"/>
                    </a:lnTo>
                    <a:lnTo>
                      <a:pt x="996" y="399"/>
                    </a:lnTo>
                    <a:lnTo>
                      <a:pt x="996" y="399"/>
                    </a:lnTo>
                    <a:lnTo>
                      <a:pt x="996" y="399"/>
                    </a:lnTo>
                    <a:lnTo>
                      <a:pt x="996" y="397"/>
                    </a:lnTo>
                    <a:lnTo>
                      <a:pt x="996" y="397"/>
                    </a:lnTo>
                    <a:lnTo>
                      <a:pt x="996" y="397"/>
                    </a:lnTo>
                    <a:lnTo>
                      <a:pt x="996" y="395"/>
                    </a:lnTo>
                    <a:lnTo>
                      <a:pt x="996" y="395"/>
                    </a:lnTo>
                    <a:lnTo>
                      <a:pt x="996" y="395"/>
                    </a:lnTo>
                    <a:lnTo>
                      <a:pt x="996" y="392"/>
                    </a:lnTo>
                    <a:lnTo>
                      <a:pt x="993" y="392"/>
                    </a:lnTo>
                    <a:lnTo>
                      <a:pt x="993" y="392"/>
                    </a:lnTo>
                    <a:lnTo>
                      <a:pt x="991" y="390"/>
                    </a:lnTo>
                    <a:lnTo>
                      <a:pt x="989" y="388"/>
                    </a:lnTo>
                    <a:lnTo>
                      <a:pt x="989" y="388"/>
                    </a:lnTo>
                    <a:lnTo>
                      <a:pt x="989" y="385"/>
                    </a:lnTo>
                    <a:lnTo>
                      <a:pt x="991" y="385"/>
                    </a:lnTo>
                    <a:lnTo>
                      <a:pt x="991" y="383"/>
                    </a:lnTo>
                    <a:lnTo>
                      <a:pt x="991" y="383"/>
                    </a:lnTo>
                    <a:lnTo>
                      <a:pt x="991" y="383"/>
                    </a:lnTo>
                    <a:lnTo>
                      <a:pt x="989" y="381"/>
                    </a:lnTo>
                    <a:lnTo>
                      <a:pt x="989" y="381"/>
                    </a:lnTo>
                    <a:lnTo>
                      <a:pt x="989" y="381"/>
                    </a:lnTo>
                    <a:lnTo>
                      <a:pt x="989" y="381"/>
                    </a:lnTo>
                    <a:lnTo>
                      <a:pt x="989" y="378"/>
                    </a:lnTo>
                    <a:lnTo>
                      <a:pt x="989" y="378"/>
                    </a:lnTo>
                    <a:lnTo>
                      <a:pt x="989" y="378"/>
                    </a:lnTo>
                    <a:lnTo>
                      <a:pt x="989" y="376"/>
                    </a:lnTo>
                    <a:lnTo>
                      <a:pt x="986" y="373"/>
                    </a:lnTo>
                    <a:lnTo>
                      <a:pt x="986" y="373"/>
                    </a:lnTo>
                    <a:lnTo>
                      <a:pt x="986" y="371"/>
                    </a:lnTo>
                    <a:lnTo>
                      <a:pt x="986" y="371"/>
                    </a:lnTo>
                    <a:lnTo>
                      <a:pt x="986" y="371"/>
                    </a:lnTo>
                    <a:lnTo>
                      <a:pt x="984" y="369"/>
                    </a:lnTo>
                    <a:lnTo>
                      <a:pt x="984" y="369"/>
                    </a:lnTo>
                    <a:lnTo>
                      <a:pt x="984" y="366"/>
                    </a:lnTo>
                    <a:lnTo>
                      <a:pt x="984" y="366"/>
                    </a:lnTo>
                    <a:lnTo>
                      <a:pt x="984" y="366"/>
                    </a:lnTo>
                    <a:lnTo>
                      <a:pt x="982" y="364"/>
                    </a:lnTo>
                    <a:lnTo>
                      <a:pt x="982" y="362"/>
                    </a:lnTo>
                    <a:lnTo>
                      <a:pt x="979" y="359"/>
                    </a:lnTo>
                    <a:lnTo>
                      <a:pt x="977" y="357"/>
                    </a:lnTo>
                    <a:lnTo>
                      <a:pt x="977" y="357"/>
                    </a:lnTo>
                    <a:lnTo>
                      <a:pt x="974" y="357"/>
                    </a:lnTo>
                    <a:lnTo>
                      <a:pt x="974" y="357"/>
                    </a:lnTo>
                    <a:lnTo>
                      <a:pt x="974" y="357"/>
                    </a:lnTo>
                    <a:lnTo>
                      <a:pt x="972" y="357"/>
                    </a:lnTo>
                    <a:lnTo>
                      <a:pt x="972" y="357"/>
                    </a:lnTo>
                    <a:lnTo>
                      <a:pt x="972" y="354"/>
                    </a:lnTo>
                    <a:lnTo>
                      <a:pt x="970" y="354"/>
                    </a:lnTo>
                    <a:lnTo>
                      <a:pt x="970" y="352"/>
                    </a:lnTo>
                    <a:lnTo>
                      <a:pt x="967" y="347"/>
                    </a:lnTo>
                    <a:lnTo>
                      <a:pt x="967" y="343"/>
                    </a:lnTo>
                    <a:lnTo>
                      <a:pt x="967" y="338"/>
                    </a:lnTo>
                    <a:lnTo>
                      <a:pt x="965" y="331"/>
                    </a:lnTo>
                    <a:lnTo>
                      <a:pt x="965" y="328"/>
                    </a:lnTo>
                    <a:lnTo>
                      <a:pt x="965" y="326"/>
                    </a:lnTo>
                    <a:lnTo>
                      <a:pt x="965" y="324"/>
                    </a:lnTo>
                    <a:lnTo>
                      <a:pt x="965" y="319"/>
                    </a:lnTo>
                    <a:lnTo>
                      <a:pt x="965" y="317"/>
                    </a:lnTo>
                    <a:lnTo>
                      <a:pt x="965" y="317"/>
                    </a:lnTo>
                    <a:lnTo>
                      <a:pt x="967" y="317"/>
                    </a:lnTo>
                    <a:lnTo>
                      <a:pt x="965" y="314"/>
                    </a:lnTo>
                    <a:lnTo>
                      <a:pt x="965" y="314"/>
                    </a:lnTo>
                    <a:lnTo>
                      <a:pt x="967" y="310"/>
                    </a:lnTo>
                    <a:lnTo>
                      <a:pt x="967" y="310"/>
                    </a:lnTo>
                    <a:lnTo>
                      <a:pt x="967" y="307"/>
                    </a:lnTo>
                    <a:lnTo>
                      <a:pt x="967" y="302"/>
                    </a:lnTo>
                    <a:lnTo>
                      <a:pt x="967" y="302"/>
                    </a:lnTo>
                    <a:lnTo>
                      <a:pt x="967" y="300"/>
                    </a:lnTo>
                    <a:lnTo>
                      <a:pt x="970" y="300"/>
                    </a:lnTo>
                    <a:lnTo>
                      <a:pt x="970" y="298"/>
                    </a:lnTo>
                    <a:lnTo>
                      <a:pt x="970" y="298"/>
                    </a:lnTo>
                    <a:lnTo>
                      <a:pt x="970" y="298"/>
                    </a:lnTo>
                    <a:lnTo>
                      <a:pt x="970" y="298"/>
                    </a:lnTo>
                    <a:lnTo>
                      <a:pt x="970" y="298"/>
                    </a:lnTo>
                    <a:lnTo>
                      <a:pt x="970" y="298"/>
                    </a:lnTo>
                    <a:lnTo>
                      <a:pt x="970" y="295"/>
                    </a:lnTo>
                    <a:lnTo>
                      <a:pt x="970" y="295"/>
                    </a:lnTo>
                    <a:lnTo>
                      <a:pt x="970" y="295"/>
                    </a:lnTo>
                    <a:lnTo>
                      <a:pt x="970" y="295"/>
                    </a:lnTo>
                    <a:lnTo>
                      <a:pt x="970" y="295"/>
                    </a:lnTo>
                    <a:lnTo>
                      <a:pt x="967" y="298"/>
                    </a:lnTo>
                    <a:lnTo>
                      <a:pt x="967" y="298"/>
                    </a:lnTo>
                    <a:lnTo>
                      <a:pt x="965" y="300"/>
                    </a:lnTo>
                    <a:lnTo>
                      <a:pt x="963" y="300"/>
                    </a:lnTo>
                    <a:lnTo>
                      <a:pt x="963" y="300"/>
                    </a:lnTo>
                    <a:lnTo>
                      <a:pt x="960" y="300"/>
                    </a:lnTo>
                    <a:lnTo>
                      <a:pt x="958" y="300"/>
                    </a:lnTo>
                    <a:lnTo>
                      <a:pt x="956" y="298"/>
                    </a:lnTo>
                    <a:lnTo>
                      <a:pt x="956" y="298"/>
                    </a:lnTo>
                    <a:lnTo>
                      <a:pt x="956" y="298"/>
                    </a:lnTo>
                    <a:lnTo>
                      <a:pt x="953" y="295"/>
                    </a:lnTo>
                    <a:lnTo>
                      <a:pt x="953" y="295"/>
                    </a:lnTo>
                    <a:lnTo>
                      <a:pt x="951" y="293"/>
                    </a:lnTo>
                    <a:lnTo>
                      <a:pt x="948" y="291"/>
                    </a:lnTo>
                    <a:lnTo>
                      <a:pt x="946" y="291"/>
                    </a:lnTo>
                    <a:lnTo>
                      <a:pt x="946" y="291"/>
                    </a:lnTo>
                    <a:lnTo>
                      <a:pt x="946" y="291"/>
                    </a:lnTo>
                    <a:lnTo>
                      <a:pt x="944" y="291"/>
                    </a:lnTo>
                    <a:lnTo>
                      <a:pt x="944" y="291"/>
                    </a:lnTo>
                    <a:lnTo>
                      <a:pt x="944" y="288"/>
                    </a:lnTo>
                    <a:lnTo>
                      <a:pt x="941" y="288"/>
                    </a:lnTo>
                    <a:lnTo>
                      <a:pt x="941" y="286"/>
                    </a:lnTo>
                    <a:lnTo>
                      <a:pt x="941" y="288"/>
                    </a:lnTo>
                    <a:lnTo>
                      <a:pt x="941" y="288"/>
                    </a:lnTo>
                    <a:lnTo>
                      <a:pt x="939" y="288"/>
                    </a:lnTo>
                    <a:lnTo>
                      <a:pt x="941" y="288"/>
                    </a:lnTo>
                    <a:lnTo>
                      <a:pt x="941" y="291"/>
                    </a:lnTo>
                    <a:lnTo>
                      <a:pt x="941" y="291"/>
                    </a:lnTo>
                    <a:lnTo>
                      <a:pt x="939" y="291"/>
                    </a:lnTo>
                    <a:lnTo>
                      <a:pt x="939" y="293"/>
                    </a:lnTo>
                    <a:lnTo>
                      <a:pt x="937" y="295"/>
                    </a:lnTo>
                    <a:lnTo>
                      <a:pt x="937" y="295"/>
                    </a:lnTo>
                    <a:lnTo>
                      <a:pt x="937" y="298"/>
                    </a:lnTo>
                    <a:lnTo>
                      <a:pt x="937" y="300"/>
                    </a:lnTo>
                    <a:lnTo>
                      <a:pt x="937" y="302"/>
                    </a:lnTo>
                    <a:lnTo>
                      <a:pt x="934" y="302"/>
                    </a:lnTo>
                    <a:lnTo>
                      <a:pt x="934" y="302"/>
                    </a:lnTo>
                    <a:lnTo>
                      <a:pt x="934" y="305"/>
                    </a:lnTo>
                    <a:lnTo>
                      <a:pt x="934" y="305"/>
                    </a:lnTo>
                    <a:lnTo>
                      <a:pt x="934" y="307"/>
                    </a:lnTo>
                    <a:lnTo>
                      <a:pt x="934" y="310"/>
                    </a:lnTo>
                    <a:lnTo>
                      <a:pt x="934" y="310"/>
                    </a:lnTo>
                    <a:lnTo>
                      <a:pt x="934" y="312"/>
                    </a:lnTo>
                    <a:lnTo>
                      <a:pt x="934" y="312"/>
                    </a:lnTo>
                    <a:lnTo>
                      <a:pt x="934" y="314"/>
                    </a:lnTo>
                    <a:lnTo>
                      <a:pt x="934" y="317"/>
                    </a:lnTo>
                    <a:lnTo>
                      <a:pt x="937" y="317"/>
                    </a:lnTo>
                    <a:lnTo>
                      <a:pt x="937" y="314"/>
                    </a:lnTo>
                    <a:lnTo>
                      <a:pt x="939" y="314"/>
                    </a:lnTo>
                    <a:lnTo>
                      <a:pt x="939" y="314"/>
                    </a:lnTo>
                    <a:lnTo>
                      <a:pt x="939" y="314"/>
                    </a:lnTo>
                    <a:lnTo>
                      <a:pt x="941" y="312"/>
                    </a:lnTo>
                    <a:lnTo>
                      <a:pt x="944" y="312"/>
                    </a:lnTo>
                    <a:lnTo>
                      <a:pt x="944" y="312"/>
                    </a:lnTo>
                    <a:lnTo>
                      <a:pt x="944" y="312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46" y="312"/>
                    </a:lnTo>
                    <a:lnTo>
                      <a:pt x="948" y="312"/>
                    </a:lnTo>
                    <a:lnTo>
                      <a:pt x="948" y="312"/>
                    </a:lnTo>
                    <a:lnTo>
                      <a:pt x="951" y="310"/>
                    </a:lnTo>
                    <a:lnTo>
                      <a:pt x="951" y="310"/>
                    </a:lnTo>
                    <a:lnTo>
                      <a:pt x="953" y="310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7"/>
                    </a:lnTo>
                    <a:lnTo>
                      <a:pt x="953" y="305"/>
                    </a:lnTo>
                    <a:lnTo>
                      <a:pt x="956" y="305"/>
                    </a:lnTo>
                    <a:lnTo>
                      <a:pt x="956" y="307"/>
                    </a:lnTo>
                    <a:lnTo>
                      <a:pt x="958" y="307"/>
                    </a:lnTo>
                    <a:lnTo>
                      <a:pt x="958" y="310"/>
                    </a:lnTo>
                    <a:lnTo>
                      <a:pt x="960" y="312"/>
                    </a:lnTo>
                    <a:lnTo>
                      <a:pt x="960" y="314"/>
                    </a:lnTo>
                    <a:lnTo>
                      <a:pt x="960" y="314"/>
                    </a:lnTo>
                    <a:lnTo>
                      <a:pt x="960" y="317"/>
                    </a:lnTo>
                    <a:lnTo>
                      <a:pt x="958" y="317"/>
                    </a:lnTo>
                    <a:lnTo>
                      <a:pt x="958" y="317"/>
                    </a:lnTo>
                    <a:lnTo>
                      <a:pt x="958" y="319"/>
                    </a:lnTo>
                    <a:lnTo>
                      <a:pt x="958" y="319"/>
                    </a:lnTo>
                    <a:lnTo>
                      <a:pt x="958" y="324"/>
                    </a:lnTo>
                    <a:lnTo>
                      <a:pt x="958" y="326"/>
                    </a:lnTo>
                    <a:lnTo>
                      <a:pt x="956" y="331"/>
                    </a:lnTo>
                    <a:lnTo>
                      <a:pt x="953" y="333"/>
                    </a:lnTo>
                    <a:lnTo>
                      <a:pt x="953" y="333"/>
                    </a:lnTo>
                    <a:lnTo>
                      <a:pt x="953" y="333"/>
                    </a:lnTo>
                    <a:lnTo>
                      <a:pt x="951" y="333"/>
                    </a:lnTo>
                    <a:lnTo>
                      <a:pt x="951" y="333"/>
                    </a:lnTo>
                    <a:lnTo>
                      <a:pt x="951" y="333"/>
                    </a:lnTo>
                    <a:lnTo>
                      <a:pt x="948" y="331"/>
                    </a:lnTo>
                    <a:lnTo>
                      <a:pt x="948" y="331"/>
                    </a:lnTo>
                    <a:lnTo>
                      <a:pt x="948" y="331"/>
                    </a:lnTo>
                    <a:lnTo>
                      <a:pt x="948" y="331"/>
                    </a:lnTo>
                    <a:lnTo>
                      <a:pt x="946" y="331"/>
                    </a:lnTo>
                    <a:lnTo>
                      <a:pt x="946" y="328"/>
                    </a:lnTo>
                    <a:lnTo>
                      <a:pt x="946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8"/>
                    </a:lnTo>
                    <a:lnTo>
                      <a:pt x="944" y="326"/>
                    </a:lnTo>
                    <a:lnTo>
                      <a:pt x="944" y="326"/>
                    </a:lnTo>
                    <a:lnTo>
                      <a:pt x="944" y="326"/>
                    </a:lnTo>
                    <a:lnTo>
                      <a:pt x="941" y="326"/>
                    </a:lnTo>
                    <a:lnTo>
                      <a:pt x="941" y="326"/>
                    </a:lnTo>
                    <a:lnTo>
                      <a:pt x="941" y="324"/>
                    </a:lnTo>
                    <a:lnTo>
                      <a:pt x="939" y="324"/>
                    </a:lnTo>
                    <a:lnTo>
                      <a:pt x="939" y="324"/>
                    </a:lnTo>
                    <a:lnTo>
                      <a:pt x="939" y="326"/>
                    </a:lnTo>
                    <a:lnTo>
                      <a:pt x="939" y="326"/>
                    </a:lnTo>
                    <a:lnTo>
                      <a:pt x="939" y="326"/>
                    </a:lnTo>
                    <a:lnTo>
                      <a:pt x="939" y="326"/>
                    </a:lnTo>
                    <a:lnTo>
                      <a:pt x="939" y="326"/>
                    </a:lnTo>
                    <a:lnTo>
                      <a:pt x="939" y="328"/>
                    </a:lnTo>
                    <a:lnTo>
                      <a:pt x="937" y="328"/>
                    </a:lnTo>
                    <a:lnTo>
                      <a:pt x="937" y="328"/>
                    </a:lnTo>
                    <a:lnTo>
                      <a:pt x="937" y="328"/>
                    </a:lnTo>
                    <a:lnTo>
                      <a:pt x="937" y="328"/>
                    </a:lnTo>
                    <a:lnTo>
                      <a:pt x="939" y="328"/>
                    </a:lnTo>
                    <a:lnTo>
                      <a:pt x="939" y="328"/>
                    </a:lnTo>
                    <a:lnTo>
                      <a:pt x="939" y="328"/>
                    </a:lnTo>
                    <a:lnTo>
                      <a:pt x="939" y="328"/>
                    </a:lnTo>
                    <a:lnTo>
                      <a:pt x="939" y="331"/>
                    </a:lnTo>
                    <a:lnTo>
                      <a:pt x="939" y="331"/>
                    </a:lnTo>
                    <a:lnTo>
                      <a:pt x="937" y="333"/>
                    </a:lnTo>
                    <a:lnTo>
                      <a:pt x="937" y="333"/>
                    </a:lnTo>
                    <a:lnTo>
                      <a:pt x="934" y="336"/>
                    </a:lnTo>
                    <a:lnTo>
                      <a:pt x="932" y="336"/>
                    </a:lnTo>
                    <a:lnTo>
                      <a:pt x="930" y="336"/>
                    </a:lnTo>
                    <a:lnTo>
                      <a:pt x="927" y="331"/>
                    </a:lnTo>
                    <a:lnTo>
                      <a:pt x="927" y="324"/>
                    </a:lnTo>
                    <a:lnTo>
                      <a:pt x="927" y="321"/>
                    </a:lnTo>
                    <a:lnTo>
                      <a:pt x="927" y="319"/>
                    </a:lnTo>
                    <a:lnTo>
                      <a:pt x="927" y="319"/>
                    </a:lnTo>
                    <a:lnTo>
                      <a:pt x="927" y="317"/>
                    </a:lnTo>
                    <a:lnTo>
                      <a:pt x="927" y="317"/>
                    </a:lnTo>
                    <a:lnTo>
                      <a:pt x="927" y="314"/>
                    </a:lnTo>
                    <a:lnTo>
                      <a:pt x="927" y="312"/>
                    </a:lnTo>
                    <a:lnTo>
                      <a:pt x="927" y="312"/>
                    </a:lnTo>
                    <a:lnTo>
                      <a:pt x="925" y="310"/>
                    </a:lnTo>
                    <a:lnTo>
                      <a:pt x="922" y="310"/>
                    </a:lnTo>
                    <a:lnTo>
                      <a:pt x="920" y="310"/>
                    </a:lnTo>
                    <a:lnTo>
                      <a:pt x="920" y="312"/>
                    </a:lnTo>
                    <a:lnTo>
                      <a:pt x="918" y="312"/>
                    </a:lnTo>
                    <a:lnTo>
                      <a:pt x="918" y="312"/>
                    </a:lnTo>
                    <a:lnTo>
                      <a:pt x="915" y="312"/>
                    </a:lnTo>
                    <a:lnTo>
                      <a:pt x="915" y="310"/>
                    </a:lnTo>
                    <a:lnTo>
                      <a:pt x="913" y="307"/>
                    </a:lnTo>
                    <a:lnTo>
                      <a:pt x="913" y="307"/>
                    </a:lnTo>
                    <a:lnTo>
                      <a:pt x="913" y="307"/>
                    </a:lnTo>
                    <a:lnTo>
                      <a:pt x="911" y="307"/>
                    </a:lnTo>
                    <a:lnTo>
                      <a:pt x="911" y="307"/>
                    </a:lnTo>
                    <a:lnTo>
                      <a:pt x="911" y="307"/>
                    </a:lnTo>
                    <a:lnTo>
                      <a:pt x="911" y="310"/>
                    </a:lnTo>
                    <a:lnTo>
                      <a:pt x="911" y="310"/>
                    </a:lnTo>
                    <a:lnTo>
                      <a:pt x="911" y="312"/>
                    </a:lnTo>
                    <a:lnTo>
                      <a:pt x="911" y="312"/>
                    </a:lnTo>
                    <a:lnTo>
                      <a:pt x="911" y="312"/>
                    </a:lnTo>
                    <a:lnTo>
                      <a:pt x="911" y="314"/>
                    </a:lnTo>
                    <a:lnTo>
                      <a:pt x="908" y="314"/>
                    </a:lnTo>
                    <a:lnTo>
                      <a:pt x="908" y="314"/>
                    </a:lnTo>
                    <a:lnTo>
                      <a:pt x="906" y="314"/>
                    </a:lnTo>
                    <a:lnTo>
                      <a:pt x="906" y="317"/>
                    </a:lnTo>
                    <a:lnTo>
                      <a:pt x="906" y="317"/>
                    </a:lnTo>
                    <a:lnTo>
                      <a:pt x="906" y="317"/>
                    </a:lnTo>
                    <a:lnTo>
                      <a:pt x="908" y="317"/>
                    </a:lnTo>
                    <a:lnTo>
                      <a:pt x="908" y="317"/>
                    </a:lnTo>
                    <a:lnTo>
                      <a:pt x="911" y="319"/>
                    </a:lnTo>
                    <a:lnTo>
                      <a:pt x="911" y="319"/>
                    </a:lnTo>
                    <a:lnTo>
                      <a:pt x="911" y="321"/>
                    </a:lnTo>
                    <a:lnTo>
                      <a:pt x="911" y="321"/>
                    </a:lnTo>
                    <a:lnTo>
                      <a:pt x="911" y="321"/>
                    </a:lnTo>
                    <a:lnTo>
                      <a:pt x="911" y="321"/>
                    </a:lnTo>
                    <a:lnTo>
                      <a:pt x="911" y="321"/>
                    </a:lnTo>
                    <a:lnTo>
                      <a:pt x="911" y="321"/>
                    </a:lnTo>
                    <a:lnTo>
                      <a:pt x="913" y="321"/>
                    </a:lnTo>
                    <a:lnTo>
                      <a:pt x="913" y="321"/>
                    </a:lnTo>
                    <a:lnTo>
                      <a:pt x="913" y="321"/>
                    </a:lnTo>
                    <a:lnTo>
                      <a:pt x="915" y="321"/>
                    </a:lnTo>
                    <a:lnTo>
                      <a:pt x="915" y="324"/>
                    </a:lnTo>
                    <a:lnTo>
                      <a:pt x="913" y="324"/>
                    </a:lnTo>
                    <a:lnTo>
                      <a:pt x="913" y="324"/>
                    </a:lnTo>
                    <a:lnTo>
                      <a:pt x="913" y="324"/>
                    </a:lnTo>
                    <a:lnTo>
                      <a:pt x="913" y="324"/>
                    </a:lnTo>
                    <a:lnTo>
                      <a:pt x="913" y="324"/>
                    </a:lnTo>
                    <a:lnTo>
                      <a:pt x="913" y="326"/>
                    </a:lnTo>
                    <a:lnTo>
                      <a:pt x="913" y="326"/>
                    </a:lnTo>
                    <a:lnTo>
                      <a:pt x="913" y="326"/>
                    </a:lnTo>
                    <a:lnTo>
                      <a:pt x="911" y="324"/>
                    </a:lnTo>
                    <a:lnTo>
                      <a:pt x="911" y="324"/>
                    </a:lnTo>
                    <a:lnTo>
                      <a:pt x="911" y="324"/>
                    </a:lnTo>
                    <a:lnTo>
                      <a:pt x="911" y="324"/>
                    </a:lnTo>
                    <a:lnTo>
                      <a:pt x="911" y="324"/>
                    </a:lnTo>
                    <a:lnTo>
                      <a:pt x="911" y="326"/>
                    </a:lnTo>
                    <a:lnTo>
                      <a:pt x="911" y="328"/>
                    </a:lnTo>
                    <a:lnTo>
                      <a:pt x="908" y="328"/>
                    </a:lnTo>
                    <a:lnTo>
                      <a:pt x="908" y="333"/>
                    </a:lnTo>
                    <a:lnTo>
                      <a:pt x="908" y="338"/>
                    </a:lnTo>
                    <a:lnTo>
                      <a:pt x="906" y="338"/>
                    </a:lnTo>
                    <a:lnTo>
                      <a:pt x="906" y="340"/>
                    </a:lnTo>
                    <a:lnTo>
                      <a:pt x="904" y="340"/>
                    </a:lnTo>
                    <a:lnTo>
                      <a:pt x="904" y="340"/>
                    </a:lnTo>
                    <a:lnTo>
                      <a:pt x="901" y="340"/>
                    </a:lnTo>
                    <a:lnTo>
                      <a:pt x="901" y="343"/>
                    </a:lnTo>
                    <a:lnTo>
                      <a:pt x="899" y="343"/>
                    </a:lnTo>
                    <a:lnTo>
                      <a:pt x="899" y="343"/>
                    </a:lnTo>
                    <a:lnTo>
                      <a:pt x="899" y="343"/>
                    </a:lnTo>
                    <a:lnTo>
                      <a:pt x="896" y="340"/>
                    </a:lnTo>
                    <a:lnTo>
                      <a:pt x="896" y="340"/>
                    </a:lnTo>
                    <a:lnTo>
                      <a:pt x="894" y="343"/>
                    </a:lnTo>
                    <a:lnTo>
                      <a:pt x="892" y="345"/>
                    </a:lnTo>
                    <a:lnTo>
                      <a:pt x="892" y="345"/>
                    </a:lnTo>
                    <a:lnTo>
                      <a:pt x="892" y="347"/>
                    </a:lnTo>
                    <a:lnTo>
                      <a:pt x="889" y="347"/>
                    </a:lnTo>
                    <a:lnTo>
                      <a:pt x="889" y="350"/>
                    </a:lnTo>
                    <a:lnTo>
                      <a:pt x="887" y="350"/>
                    </a:lnTo>
                    <a:lnTo>
                      <a:pt x="887" y="350"/>
                    </a:lnTo>
                    <a:lnTo>
                      <a:pt x="887" y="352"/>
                    </a:lnTo>
                    <a:lnTo>
                      <a:pt x="885" y="352"/>
                    </a:lnTo>
                    <a:lnTo>
                      <a:pt x="887" y="354"/>
                    </a:lnTo>
                    <a:lnTo>
                      <a:pt x="889" y="352"/>
                    </a:lnTo>
                    <a:lnTo>
                      <a:pt x="889" y="354"/>
                    </a:lnTo>
                    <a:lnTo>
                      <a:pt x="889" y="354"/>
                    </a:lnTo>
                    <a:lnTo>
                      <a:pt x="889" y="357"/>
                    </a:lnTo>
                    <a:lnTo>
                      <a:pt x="889" y="357"/>
                    </a:lnTo>
                    <a:lnTo>
                      <a:pt x="889" y="362"/>
                    </a:lnTo>
                    <a:lnTo>
                      <a:pt x="889" y="364"/>
                    </a:lnTo>
                    <a:lnTo>
                      <a:pt x="889" y="364"/>
                    </a:lnTo>
                    <a:lnTo>
                      <a:pt x="892" y="366"/>
                    </a:lnTo>
                    <a:lnTo>
                      <a:pt x="894" y="369"/>
                    </a:lnTo>
                    <a:lnTo>
                      <a:pt x="894" y="369"/>
                    </a:lnTo>
                    <a:lnTo>
                      <a:pt x="894" y="369"/>
                    </a:lnTo>
                    <a:lnTo>
                      <a:pt x="894" y="371"/>
                    </a:lnTo>
                    <a:lnTo>
                      <a:pt x="894" y="378"/>
                    </a:lnTo>
                    <a:lnTo>
                      <a:pt x="894" y="378"/>
                    </a:lnTo>
                    <a:lnTo>
                      <a:pt x="892" y="381"/>
                    </a:lnTo>
                    <a:lnTo>
                      <a:pt x="892" y="383"/>
                    </a:lnTo>
                    <a:lnTo>
                      <a:pt x="892" y="385"/>
                    </a:lnTo>
                    <a:lnTo>
                      <a:pt x="887" y="392"/>
                    </a:lnTo>
                    <a:lnTo>
                      <a:pt x="887" y="395"/>
                    </a:lnTo>
                    <a:lnTo>
                      <a:pt x="885" y="397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78" y="392"/>
                    </a:lnTo>
                    <a:lnTo>
                      <a:pt x="878" y="395"/>
                    </a:lnTo>
                    <a:lnTo>
                      <a:pt x="878" y="397"/>
                    </a:lnTo>
                    <a:lnTo>
                      <a:pt x="878" y="397"/>
                    </a:lnTo>
                    <a:lnTo>
                      <a:pt x="878" y="397"/>
                    </a:lnTo>
                    <a:lnTo>
                      <a:pt x="878" y="399"/>
                    </a:lnTo>
                    <a:lnTo>
                      <a:pt x="880" y="399"/>
                    </a:lnTo>
                    <a:lnTo>
                      <a:pt x="880" y="402"/>
                    </a:lnTo>
                    <a:lnTo>
                      <a:pt x="880" y="402"/>
                    </a:lnTo>
                    <a:lnTo>
                      <a:pt x="880" y="404"/>
                    </a:lnTo>
                    <a:lnTo>
                      <a:pt x="885" y="404"/>
                    </a:lnTo>
                    <a:lnTo>
                      <a:pt x="885" y="402"/>
                    </a:lnTo>
                    <a:lnTo>
                      <a:pt x="885" y="402"/>
                    </a:lnTo>
                    <a:lnTo>
                      <a:pt x="887" y="402"/>
                    </a:lnTo>
                    <a:lnTo>
                      <a:pt x="887" y="402"/>
                    </a:lnTo>
                    <a:lnTo>
                      <a:pt x="889" y="399"/>
                    </a:lnTo>
                    <a:lnTo>
                      <a:pt x="892" y="402"/>
                    </a:lnTo>
                    <a:lnTo>
                      <a:pt x="894" y="404"/>
                    </a:lnTo>
                    <a:lnTo>
                      <a:pt x="894" y="404"/>
                    </a:lnTo>
                    <a:lnTo>
                      <a:pt x="894" y="407"/>
                    </a:lnTo>
                    <a:lnTo>
                      <a:pt x="894" y="409"/>
                    </a:lnTo>
                    <a:lnTo>
                      <a:pt x="896" y="411"/>
                    </a:lnTo>
                    <a:lnTo>
                      <a:pt x="896" y="414"/>
                    </a:lnTo>
                    <a:lnTo>
                      <a:pt x="896" y="428"/>
                    </a:lnTo>
                    <a:lnTo>
                      <a:pt x="894" y="433"/>
                    </a:lnTo>
                    <a:lnTo>
                      <a:pt x="892" y="440"/>
                    </a:lnTo>
                    <a:lnTo>
                      <a:pt x="892" y="440"/>
                    </a:lnTo>
                    <a:lnTo>
                      <a:pt x="889" y="442"/>
                    </a:lnTo>
                    <a:lnTo>
                      <a:pt x="889" y="444"/>
                    </a:lnTo>
                    <a:lnTo>
                      <a:pt x="887" y="447"/>
                    </a:lnTo>
                    <a:lnTo>
                      <a:pt x="887" y="447"/>
                    </a:lnTo>
                    <a:lnTo>
                      <a:pt x="887" y="452"/>
                    </a:lnTo>
                    <a:lnTo>
                      <a:pt x="887" y="452"/>
                    </a:lnTo>
                    <a:lnTo>
                      <a:pt x="887" y="454"/>
                    </a:lnTo>
                    <a:lnTo>
                      <a:pt x="887" y="454"/>
                    </a:lnTo>
                    <a:lnTo>
                      <a:pt x="887" y="456"/>
                    </a:lnTo>
                    <a:lnTo>
                      <a:pt x="885" y="459"/>
                    </a:lnTo>
                    <a:lnTo>
                      <a:pt x="885" y="466"/>
                    </a:lnTo>
                    <a:lnTo>
                      <a:pt x="882" y="473"/>
                    </a:lnTo>
                    <a:lnTo>
                      <a:pt x="880" y="475"/>
                    </a:lnTo>
                    <a:lnTo>
                      <a:pt x="878" y="478"/>
                    </a:lnTo>
                    <a:lnTo>
                      <a:pt x="873" y="482"/>
                    </a:lnTo>
                    <a:lnTo>
                      <a:pt x="873" y="485"/>
                    </a:lnTo>
                    <a:lnTo>
                      <a:pt x="870" y="487"/>
                    </a:lnTo>
                    <a:lnTo>
                      <a:pt x="868" y="494"/>
                    </a:lnTo>
                    <a:lnTo>
                      <a:pt x="866" y="496"/>
                    </a:lnTo>
                    <a:lnTo>
                      <a:pt x="866" y="501"/>
                    </a:lnTo>
                    <a:lnTo>
                      <a:pt x="866" y="504"/>
                    </a:lnTo>
                    <a:lnTo>
                      <a:pt x="863" y="515"/>
                    </a:lnTo>
                    <a:lnTo>
                      <a:pt x="863" y="518"/>
                    </a:lnTo>
                    <a:lnTo>
                      <a:pt x="861" y="518"/>
                    </a:lnTo>
                    <a:lnTo>
                      <a:pt x="856" y="525"/>
                    </a:lnTo>
                    <a:lnTo>
                      <a:pt x="854" y="527"/>
                    </a:lnTo>
                    <a:lnTo>
                      <a:pt x="851" y="527"/>
                    </a:lnTo>
                    <a:lnTo>
                      <a:pt x="847" y="530"/>
                    </a:lnTo>
                    <a:lnTo>
                      <a:pt x="844" y="530"/>
                    </a:lnTo>
                    <a:lnTo>
                      <a:pt x="844" y="530"/>
                    </a:lnTo>
                    <a:lnTo>
                      <a:pt x="844" y="532"/>
                    </a:lnTo>
                    <a:lnTo>
                      <a:pt x="837" y="537"/>
                    </a:lnTo>
                    <a:lnTo>
                      <a:pt x="833" y="539"/>
                    </a:lnTo>
                    <a:lnTo>
                      <a:pt x="833" y="541"/>
                    </a:lnTo>
                    <a:lnTo>
                      <a:pt x="830" y="544"/>
                    </a:lnTo>
                    <a:lnTo>
                      <a:pt x="828" y="551"/>
                    </a:lnTo>
                    <a:lnTo>
                      <a:pt x="828" y="553"/>
                    </a:lnTo>
                    <a:lnTo>
                      <a:pt x="825" y="556"/>
                    </a:lnTo>
                    <a:lnTo>
                      <a:pt x="823" y="558"/>
                    </a:lnTo>
                    <a:lnTo>
                      <a:pt x="821" y="563"/>
                    </a:lnTo>
                    <a:lnTo>
                      <a:pt x="821" y="565"/>
                    </a:lnTo>
                    <a:lnTo>
                      <a:pt x="818" y="567"/>
                    </a:lnTo>
                    <a:lnTo>
                      <a:pt x="818" y="567"/>
                    </a:lnTo>
                    <a:lnTo>
                      <a:pt x="811" y="572"/>
                    </a:lnTo>
                    <a:lnTo>
                      <a:pt x="807" y="579"/>
                    </a:lnTo>
                    <a:lnTo>
                      <a:pt x="802" y="582"/>
                    </a:lnTo>
                    <a:lnTo>
                      <a:pt x="799" y="582"/>
                    </a:lnTo>
                    <a:lnTo>
                      <a:pt x="797" y="582"/>
                    </a:lnTo>
                    <a:lnTo>
                      <a:pt x="792" y="582"/>
                    </a:lnTo>
                    <a:lnTo>
                      <a:pt x="792" y="584"/>
                    </a:lnTo>
                    <a:lnTo>
                      <a:pt x="792" y="584"/>
                    </a:lnTo>
                    <a:lnTo>
                      <a:pt x="788" y="586"/>
                    </a:lnTo>
                    <a:lnTo>
                      <a:pt x="783" y="589"/>
                    </a:lnTo>
                    <a:lnTo>
                      <a:pt x="778" y="591"/>
                    </a:lnTo>
                    <a:lnTo>
                      <a:pt x="771" y="594"/>
                    </a:lnTo>
                    <a:lnTo>
                      <a:pt x="766" y="596"/>
                    </a:lnTo>
                    <a:lnTo>
                      <a:pt x="762" y="596"/>
                    </a:lnTo>
                    <a:lnTo>
                      <a:pt x="759" y="598"/>
                    </a:lnTo>
                    <a:lnTo>
                      <a:pt x="759" y="598"/>
                    </a:lnTo>
                    <a:lnTo>
                      <a:pt x="757" y="601"/>
                    </a:lnTo>
                    <a:lnTo>
                      <a:pt x="757" y="601"/>
                    </a:lnTo>
                    <a:lnTo>
                      <a:pt x="757" y="603"/>
                    </a:lnTo>
                    <a:lnTo>
                      <a:pt x="757" y="603"/>
                    </a:lnTo>
                    <a:lnTo>
                      <a:pt x="757" y="605"/>
                    </a:lnTo>
                    <a:lnTo>
                      <a:pt x="757" y="605"/>
                    </a:lnTo>
                    <a:lnTo>
                      <a:pt x="755" y="608"/>
                    </a:lnTo>
                    <a:lnTo>
                      <a:pt x="755" y="608"/>
                    </a:lnTo>
                    <a:lnTo>
                      <a:pt x="752" y="610"/>
                    </a:lnTo>
                    <a:lnTo>
                      <a:pt x="750" y="608"/>
                    </a:lnTo>
                    <a:lnTo>
                      <a:pt x="747" y="610"/>
                    </a:lnTo>
                    <a:lnTo>
                      <a:pt x="745" y="608"/>
                    </a:lnTo>
                    <a:lnTo>
                      <a:pt x="743" y="608"/>
                    </a:lnTo>
                    <a:lnTo>
                      <a:pt x="740" y="608"/>
                    </a:lnTo>
                    <a:lnTo>
                      <a:pt x="738" y="605"/>
                    </a:lnTo>
                    <a:lnTo>
                      <a:pt x="736" y="603"/>
                    </a:lnTo>
                    <a:lnTo>
                      <a:pt x="736" y="601"/>
                    </a:lnTo>
                    <a:lnTo>
                      <a:pt x="738" y="598"/>
                    </a:lnTo>
                    <a:lnTo>
                      <a:pt x="738" y="598"/>
                    </a:lnTo>
                    <a:lnTo>
                      <a:pt x="738" y="596"/>
                    </a:lnTo>
                    <a:lnTo>
                      <a:pt x="738" y="591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6" y="589"/>
                    </a:lnTo>
                    <a:lnTo>
                      <a:pt x="736" y="591"/>
                    </a:lnTo>
                    <a:lnTo>
                      <a:pt x="733" y="589"/>
                    </a:lnTo>
                    <a:lnTo>
                      <a:pt x="733" y="589"/>
                    </a:lnTo>
                    <a:lnTo>
                      <a:pt x="731" y="589"/>
                    </a:lnTo>
                    <a:lnTo>
                      <a:pt x="731" y="589"/>
                    </a:lnTo>
                    <a:lnTo>
                      <a:pt x="729" y="589"/>
                    </a:lnTo>
                    <a:lnTo>
                      <a:pt x="729" y="589"/>
                    </a:lnTo>
                    <a:lnTo>
                      <a:pt x="729" y="586"/>
                    </a:lnTo>
                    <a:lnTo>
                      <a:pt x="729" y="586"/>
                    </a:lnTo>
                    <a:lnTo>
                      <a:pt x="731" y="586"/>
                    </a:lnTo>
                    <a:lnTo>
                      <a:pt x="731" y="586"/>
                    </a:lnTo>
                    <a:lnTo>
                      <a:pt x="731" y="584"/>
                    </a:lnTo>
                    <a:lnTo>
                      <a:pt x="731" y="584"/>
                    </a:lnTo>
                    <a:lnTo>
                      <a:pt x="731" y="582"/>
                    </a:lnTo>
                    <a:lnTo>
                      <a:pt x="731" y="579"/>
                    </a:lnTo>
                    <a:lnTo>
                      <a:pt x="733" y="579"/>
                    </a:lnTo>
                    <a:lnTo>
                      <a:pt x="733" y="579"/>
                    </a:lnTo>
                    <a:lnTo>
                      <a:pt x="733" y="579"/>
                    </a:lnTo>
                    <a:lnTo>
                      <a:pt x="733" y="577"/>
                    </a:lnTo>
                    <a:lnTo>
                      <a:pt x="733" y="577"/>
                    </a:lnTo>
                    <a:lnTo>
                      <a:pt x="733" y="579"/>
                    </a:lnTo>
                    <a:lnTo>
                      <a:pt x="733" y="579"/>
                    </a:lnTo>
                    <a:lnTo>
                      <a:pt x="733" y="579"/>
                    </a:lnTo>
                    <a:lnTo>
                      <a:pt x="736" y="579"/>
                    </a:lnTo>
                    <a:lnTo>
                      <a:pt x="738" y="582"/>
                    </a:lnTo>
                    <a:lnTo>
                      <a:pt x="738" y="582"/>
                    </a:lnTo>
                    <a:lnTo>
                      <a:pt x="738" y="579"/>
                    </a:lnTo>
                    <a:lnTo>
                      <a:pt x="738" y="579"/>
                    </a:lnTo>
                    <a:lnTo>
                      <a:pt x="740" y="579"/>
                    </a:lnTo>
                    <a:lnTo>
                      <a:pt x="740" y="577"/>
                    </a:lnTo>
                    <a:lnTo>
                      <a:pt x="740" y="577"/>
                    </a:lnTo>
                    <a:lnTo>
                      <a:pt x="743" y="575"/>
                    </a:lnTo>
                    <a:lnTo>
                      <a:pt x="745" y="575"/>
                    </a:lnTo>
                    <a:lnTo>
                      <a:pt x="747" y="575"/>
                    </a:lnTo>
                    <a:lnTo>
                      <a:pt x="747" y="575"/>
                    </a:lnTo>
                    <a:lnTo>
                      <a:pt x="747" y="575"/>
                    </a:lnTo>
                    <a:lnTo>
                      <a:pt x="750" y="572"/>
                    </a:lnTo>
                    <a:lnTo>
                      <a:pt x="750" y="572"/>
                    </a:lnTo>
                    <a:lnTo>
                      <a:pt x="750" y="572"/>
                    </a:lnTo>
                    <a:lnTo>
                      <a:pt x="750" y="570"/>
                    </a:lnTo>
                    <a:lnTo>
                      <a:pt x="750" y="570"/>
                    </a:lnTo>
                    <a:lnTo>
                      <a:pt x="747" y="567"/>
                    </a:lnTo>
                    <a:lnTo>
                      <a:pt x="750" y="565"/>
                    </a:lnTo>
                    <a:lnTo>
                      <a:pt x="750" y="565"/>
                    </a:lnTo>
                    <a:lnTo>
                      <a:pt x="750" y="565"/>
                    </a:lnTo>
                    <a:lnTo>
                      <a:pt x="752" y="565"/>
                    </a:lnTo>
                    <a:lnTo>
                      <a:pt x="752" y="565"/>
                    </a:lnTo>
                    <a:lnTo>
                      <a:pt x="752" y="565"/>
                    </a:lnTo>
                    <a:lnTo>
                      <a:pt x="755" y="565"/>
                    </a:lnTo>
                    <a:lnTo>
                      <a:pt x="755" y="563"/>
                    </a:lnTo>
                    <a:lnTo>
                      <a:pt x="755" y="563"/>
                    </a:lnTo>
                    <a:lnTo>
                      <a:pt x="755" y="563"/>
                    </a:lnTo>
                    <a:lnTo>
                      <a:pt x="755" y="560"/>
                    </a:lnTo>
                    <a:lnTo>
                      <a:pt x="755" y="560"/>
                    </a:lnTo>
                    <a:lnTo>
                      <a:pt x="755" y="560"/>
                    </a:lnTo>
                    <a:lnTo>
                      <a:pt x="752" y="558"/>
                    </a:lnTo>
                    <a:lnTo>
                      <a:pt x="750" y="558"/>
                    </a:lnTo>
                    <a:lnTo>
                      <a:pt x="743" y="560"/>
                    </a:lnTo>
                    <a:lnTo>
                      <a:pt x="740" y="563"/>
                    </a:lnTo>
                    <a:lnTo>
                      <a:pt x="740" y="563"/>
                    </a:lnTo>
                    <a:lnTo>
                      <a:pt x="738" y="565"/>
                    </a:lnTo>
                    <a:lnTo>
                      <a:pt x="733" y="567"/>
                    </a:lnTo>
                    <a:lnTo>
                      <a:pt x="731" y="567"/>
                    </a:lnTo>
                    <a:lnTo>
                      <a:pt x="731" y="567"/>
                    </a:lnTo>
                    <a:lnTo>
                      <a:pt x="729" y="567"/>
                    </a:lnTo>
                    <a:lnTo>
                      <a:pt x="724" y="570"/>
                    </a:lnTo>
                    <a:lnTo>
                      <a:pt x="724" y="570"/>
                    </a:lnTo>
                    <a:lnTo>
                      <a:pt x="721" y="572"/>
                    </a:lnTo>
                    <a:lnTo>
                      <a:pt x="721" y="575"/>
                    </a:lnTo>
                    <a:lnTo>
                      <a:pt x="721" y="575"/>
                    </a:lnTo>
                    <a:lnTo>
                      <a:pt x="721" y="575"/>
                    </a:lnTo>
                    <a:lnTo>
                      <a:pt x="721" y="577"/>
                    </a:lnTo>
                    <a:lnTo>
                      <a:pt x="721" y="577"/>
                    </a:lnTo>
                    <a:lnTo>
                      <a:pt x="721" y="579"/>
                    </a:lnTo>
                    <a:lnTo>
                      <a:pt x="719" y="579"/>
                    </a:lnTo>
                    <a:lnTo>
                      <a:pt x="719" y="579"/>
                    </a:lnTo>
                    <a:lnTo>
                      <a:pt x="719" y="582"/>
                    </a:lnTo>
                    <a:lnTo>
                      <a:pt x="719" y="584"/>
                    </a:lnTo>
                    <a:lnTo>
                      <a:pt x="719" y="584"/>
                    </a:lnTo>
                    <a:lnTo>
                      <a:pt x="719" y="584"/>
                    </a:lnTo>
                    <a:lnTo>
                      <a:pt x="721" y="584"/>
                    </a:lnTo>
                    <a:lnTo>
                      <a:pt x="721" y="584"/>
                    </a:lnTo>
                    <a:lnTo>
                      <a:pt x="721" y="584"/>
                    </a:lnTo>
                    <a:lnTo>
                      <a:pt x="721" y="584"/>
                    </a:lnTo>
                    <a:lnTo>
                      <a:pt x="721" y="589"/>
                    </a:lnTo>
                    <a:lnTo>
                      <a:pt x="721" y="589"/>
                    </a:lnTo>
                    <a:lnTo>
                      <a:pt x="721" y="591"/>
                    </a:lnTo>
                    <a:lnTo>
                      <a:pt x="724" y="594"/>
                    </a:lnTo>
                    <a:lnTo>
                      <a:pt x="724" y="594"/>
                    </a:lnTo>
                    <a:lnTo>
                      <a:pt x="724" y="594"/>
                    </a:lnTo>
                    <a:lnTo>
                      <a:pt x="724" y="596"/>
                    </a:lnTo>
                    <a:lnTo>
                      <a:pt x="724" y="598"/>
                    </a:lnTo>
                    <a:lnTo>
                      <a:pt x="724" y="598"/>
                    </a:lnTo>
                    <a:lnTo>
                      <a:pt x="724" y="598"/>
                    </a:lnTo>
                    <a:lnTo>
                      <a:pt x="724" y="598"/>
                    </a:lnTo>
                    <a:lnTo>
                      <a:pt x="724" y="601"/>
                    </a:lnTo>
                    <a:lnTo>
                      <a:pt x="724" y="601"/>
                    </a:lnTo>
                    <a:lnTo>
                      <a:pt x="719" y="610"/>
                    </a:lnTo>
                    <a:lnTo>
                      <a:pt x="717" y="615"/>
                    </a:lnTo>
                    <a:lnTo>
                      <a:pt x="707" y="631"/>
                    </a:lnTo>
                    <a:lnTo>
                      <a:pt x="705" y="634"/>
                    </a:lnTo>
                    <a:lnTo>
                      <a:pt x="702" y="634"/>
                    </a:lnTo>
                    <a:lnTo>
                      <a:pt x="700" y="636"/>
                    </a:lnTo>
                    <a:lnTo>
                      <a:pt x="698" y="638"/>
                    </a:lnTo>
                    <a:lnTo>
                      <a:pt x="693" y="641"/>
                    </a:lnTo>
                    <a:lnTo>
                      <a:pt x="693" y="641"/>
                    </a:lnTo>
                    <a:lnTo>
                      <a:pt x="691" y="641"/>
                    </a:lnTo>
                    <a:lnTo>
                      <a:pt x="691" y="641"/>
                    </a:lnTo>
                    <a:lnTo>
                      <a:pt x="691" y="643"/>
                    </a:lnTo>
                    <a:lnTo>
                      <a:pt x="691" y="643"/>
                    </a:lnTo>
                    <a:lnTo>
                      <a:pt x="691" y="646"/>
                    </a:lnTo>
                    <a:lnTo>
                      <a:pt x="688" y="646"/>
                    </a:lnTo>
                    <a:lnTo>
                      <a:pt x="688" y="648"/>
                    </a:lnTo>
                    <a:lnTo>
                      <a:pt x="686" y="650"/>
                    </a:lnTo>
                    <a:lnTo>
                      <a:pt x="686" y="653"/>
                    </a:lnTo>
                    <a:lnTo>
                      <a:pt x="684" y="655"/>
                    </a:lnTo>
                    <a:lnTo>
                      <a:pt x="684" y="657"/>
                    </a:lnTo>
                    <a:lnTo>
                      <a:pt x="684" y="657"/>
                    </a:lnTo>
                    <a:lnTo>
                      <a:pt x="681" y="657"/>
                    </a:lnTo>
                    <a:lnTo>
                      <a:pt x="681" y="660"/>
                    </a:lnTo>
                    <a:lnTo>
                      <a:pt x="681" y="660"/>
                    </a:lnTo>
                    <a:lnTo>
                      <a:pt x="684" y="662"/>
                    </a:lnTo>
                    <a:lnTo>
                      <a:pt x="684" y="665"/>
                    </a:lnTo>
                    <a:lnTo>
                      <a:pt x="684" y="665"/>
                    </a:lnTo>
                    <a:lnTo>
                      <a:pt x="684" y="667"/>
                    </a:lnTo>
                    <a:lnTo>
                      <a:pt x="686" y="669"/>
                    </a:lnTo>
                    <a:lnTo>
                      <a:pt x="688" y="669"/>
                    </a:lnTo>
                    <a:lnTo>
                      <a:pt x="688" y="669"/>
                    </a:lnTo>
                    <a:lnTo>
                      <a:pt x="688" y="672"/>
                    </a:lnTo>
                    <a:lnTo>
                      <a:pt x="688" y="672"/>
                    </a:lnTo>
                    <a:lnTo>
                      <a:pt x="688" y="674"/>
                    </a:lnTo>
                    <a:lnTo>
                      <a:pt x="688" y="674"/>
                    </a:lnTo>
                    <a:lnTo>
                      <a:pt x="688" y="676"/>
                    </a:lnTo>
                    <a:lnTo>
                      <a:pt x="688" y="676"/>
                    </a:lnTo>
                    <a:lnTo>
                      <a:pt x="688" y="676"/>
                    </a:lnTo>
                    <a:lnTo>
                      <a:pt x="688" y="679"/>
                    </a:lnTo>
                    <a:lnTo>
                      <a:pt x="688" y="679"/>
                    </a:lnTo>
                    <a:lnTo>
                      <a:pt x="688" y="679"/>
                    </a:lnTo>
                    <a:lnTo>
                      <a:pt x="688" y="681"/>
                    </a:lnTo>
                    <a:lnTo>
                      <a:pt x="686" y="681"/>
                    </a:lnTo>
                    <a:lnTo>
                      <a:pt x="686" y="679"/>
                    </a:lnTo>
                    <a:lnTo>
                      <a:pt x="686" y="679"/>
                    </a:lnTo>
                    <a:lnTo>
                      <a:pt x="686" y="679"/>
                    </a:lnTo>
                    <a:lnTo>
                      <a:pt x="686" y="679"/>
                    </a:lnTo>
                    <a:lnTo>
                      <a:pt x="686" y="676"/>
                    </a:lnTo>
                    <a:lnTo>
                      <a:pt x="686" y="676"/>
                    </a:lnTo>
                    <a:lnTo>
                      <a:pt x="686" y="674"/>
                    </a:lnTo>
                    <a:lnTo>
                      <a:pt x="686" y="674"/>
                    </a:lnTo>
                    <a:lnTo>
                      <a:pt x="686" y="674"/>
                    </a:lnTo>
                    <a:lnTo>
                      <a:pt x="684" y="674"/>
                    </a:lnTo>
                    <a:lnTo>
                      <a:pt x="681" y="676"/>
                    </a:lnTo>
                    <a:lnTo>
                      <a:pt x="681" y="676"/>
                    </a:lnTo>
                    <a:lnTo>
                      <a:pt x="681" y="676"/>
                    </a:lnTo>
                    <a:lnTo>
                      <a:pt x="684" y="679"/>
                    </a:lnTo>
                    <a:lnTo>
                      <a:pt x="681" y="679"/>
                    </a:lnTo>
                    <a:lnTo>
                      <a:pt x="681" y="681"/>
                    </a:lnTo>
                    <a:lnTo>
                      <a:pt x="684" y="681"/>
                    </a:lnTo>
                    <a:lnTo>
                      <a:pt x="684" y="681"/>
                    </a:lnTo>
                    <a:lnTo>
                      <a:pt x="681" y="681"/>
                    </a:lnTo>
                    <a:lnTo>
                      <a:pt x="681" y="681"/>
                    </a:lnTo>
                    <a:lnTo>
                      <a:pt x="681" y="683"/>
                    </a:lnTo>
                    <a:lnTo>
                      <a:pt x="679" y="683"/>
                    </a:lnTo>
                    <a:lnTo>
                      <a:pt x="679" y="683"/>
                    </a:lnTo>
                    <a:lnTo>
                      <a:pt x="679" y="683"/>
                    </a:lnTo>
                    <a:lnTo>
                      <a:pt x="676" y="683"/>
                    </a:lnTo>
                    <a:lnTo>
                      <a:pt x="676" y="683"/>
                    </a:lnTo>
                    <a:lnTo>
                      <a:pt x="676" y="681"/>
                    </a:lnTo>
                    <a:lnTo>
                      <a:pt x="674" y="681"/>
                    </a:lnTo>
                    <a:lnTo>
                      <a:pt x="674" y="681"/>
                    </a:lnTo>
                    <a:lnTo>
                      <a:pt x="674" y="681"/>
                    </a:lnTo>
                    <a:lnTo>
                      <a:pt x="674" y="683"/>
                    </a:lnTo>
                    <a:lnTo>
                      <a:pt x="674" y="683"/>
                    </a:lnTo>
                    <a:lnTo>
                      <a:pt x="674" y="683"/>
                    </a:lnTo>
                    <a:lnTo>
                      <a:pt x="676" y="683"/>
                    </a:lnTo>
                    <a:lnTo>
                      <a:pt x="676" y="686"/>
                    </a:lnTo>
                    <a:lnTo>
                      <a:pt x="676" y="686"/>
                    </a:lnTo>
                    <a:lnTo>
                      <a:pt x="676" y="686"/>
                    </a:lnTo>
                    <a:lnTo>
                      <a:pt x="674" y="686"/>
                    </a:lnTo>
                    <a:lnTo>
                      <a:pt x="674" y="686"/>
                    </a:lnTo>
                    <a:lnTo>
                      <a:pt x="674" y="686"/>
                    </a:lnTo>
                    <a:lnTo>
                      <a:pt x="674" y="686"/>
                    </a:lnTo>
                    <a:lnTo>
                      <a:pt x="674" y="688"/>
                    </a:lnTo>
                    <a:lnTo>
                      <a:pt x="674" y="688"/>
                    </a:lnTo>
                    <a:lnTo>
                      <a:pt x="674" y="688"/>
                    </a:lnTo>
                    <a:lnTo>
                      <a:pt x="674" y="688"/>
                    </a:lnTo>
                    <a:lnTo>
                      <a:pt x="674" y="688"/>
                    </a:lnTo>
                    <a:lnTo>
                      <a:pt x="672" y="688"/>
                    </a:lnTo>
                    <a:lnTo>
                      <a:pt x="672" y="688"/>
                    </a:lnTo>
                    <a:lnTo>
                      <a:pt x="672" y="686"/>
                    </a:lnTo>
                    <a:lnTo>
                      <a:pt x="669" y="686"/>
                    </a:lnTo>
                    <a:lnTo>
                      <a:pt x="669" y="686"/>
                    </a:lnTo>
                    <a:lnTo>
                      <a:pt x="667" y="688"/>
                    </a:lnTo>
                    <a:lnTo>
                      <a:pt x="669" y="688"/>
                    </a:lnTo>
                    <a:lnTo>
                      <a:pt x="669" y="688"/>
                    </a:lnTo>
                    <a:lnTo>
                      <a:pt x="672" y="688"/>
                    </a:lnTo>
                    <a:lnTo>
                      <a:pt x="672" y="691"/>
                    </a:lnTo>
                    <a:lnTo>
                      <a:pt x="669" y="691"/>
                    </a:lnTo>
                    <a:lnTo>
                      <a:pt x="669" y="691"/>
                    </a:lnTo>
                    <a:lnTo>
                      <a:pt x="667" y="691"/>
                    </a:lnTo>
                    <a:lnTo>
                      <a:pt x="665" y="691"/>
                    </a:lnTo>
                    <a:lnTo>
                      <a:pt x="665" y="691"/>
                    </a:lnTo>
                    <a:lnTo>
                      <a:pt x="665" y="691"/>
                    </a:lnTo>
                    <a:lnTo>
                      <a:pt x="665" y="688"/>
                    </a:lnTo>
                    <a:lnTo>
                      <a:pt x="667" y="688"/>
                    </a:lnTo>
                    <a:lnTo>
                      <a:pt x="667" y="688"/>
                    </a:lnTo>
                    <a:lnTo>
                      <a:pt x="665" y="688"/>
                    </a:lnTo>
                    <a:lnTo>
                      <a:pt x="665" y="688"/>
                    </a:lnTo>
                    <a:lnTo>
                      <a:pt x="662" y="688"/>
                    </a:lnTo>
                    <a:lnTo>
                      <a:pt x="662" y="691"/>
                    </a:lnTo>
                    <a:lnTo>
                      <a:pt x="662" y="691"/>
                    </a:lnTo>
                    <a:lnTo>
                      <a:pt x="662" y="691"/>
                    </a:lnTo>
                    <a:lnTo>
                      <a:pt x="660" y="691"/>
                    </a:lnTo>
                    <a:lnTo>
                      <a:pt x="660" y="691"/>
                    </a:lnTo>
                    <a:lnTo>
                      <a:pt x="658" y="691"/>
                    </a:lnTo>
                    <a:lnTo>
                      <a:pt x="658" y="691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8"/>
                    </a:lnTo>
                    <a:lnTo>
                      <a:pt x="658" y="686"/>
                    </a:lnTo>
                    <a:lnTo>
                      <a:pt x="655" y="686"/>
                    </a:lnTo>
                    <a:lnTo>
                      <a:pt x="655" y="686"/>
                    </a:lnTo>
                    <a:lnTo>
                      <a:pt x="655" y="686"/>
                    </a:lnTo>
                    <a:lnTo>
                      <a:pt x="655" y="683"/>
                    </a:lnTo>
                    <a:lnTo>
                      <a:pt x="655" y="683"/>
                    </a:lnTo>
                    <a:lnTo>
                      <a:pt x="655" y="686"/>
                    </a:lnTo>
                    <a:lnTo>
                      <a:pt x="653" y="686"/>
                    </a:lnTo>
                    <a:lnTo>
                      <a:pt x="653" y="686"/>
                    </a:lnTo>
                    <a:lnTo>
                      <a:pt x="653" y="686"/>
                    </a:lnTo>
                    <a:lnTo>
                      <a:pt x="650" y="686"/>
                    </a:lnTo>
                    <a:lnTo>
                      <a:pt x="650" y="686"/>
                    </a:lnTo>
                    <a:lnTo>
                      <a:pt x="648" y="688"/>
                    </a:lnTo>
                    <a:lnTo>
                      <a:pt x="650" y="691"/>
                    </a:lnTo>
                    <a:lnTo>
                      <a:pt x="650" y="691"/>
                    </a:lnTo>
                    <a:lnTo>
                      <a:pt x="653" y="691"/>
                    </a:lnTo>
                    <a:lnTo>
                      <a:pt x="653" y="691"/>
                    </a:lnTo>
                    <a:lnTo>
                      <a:pt x="653" y="693"/>
                    </a:lnTo>
                    <a:lnTo>
                      <a:pt x="650" y="691"/>
                    </a:lnTo>
                    <a:lnTo>
                      <a:pt x="650" y="691"/>
                    </a:lnTo>
                    <a:lnTo>
                      <a:pt x="648" y="693"/>
                    </a:lnTo>
                    <a:lnTo>
                      <a:pt x="648" y="693"/>
                    </a:lnTo>
                    <a:lnTo>
                      <a:pt x="648" y="693"/>
                    </a:lnTo>
                    <a:lnTo>
                      <a:pt x="648" y="693"/>
                    </a:lnTo>
                    <a:lnTo>
                      <a:pt x="648" y="693"/>
                    </a:lnTo>
                    <a:lnTo>
                      <a:pt x="648" y="691"/>
                    </a:lnTo>
                    <a:lnTo>
                      <a:pt x="648" y="691"/>
                    </a:lnTo>
                    <a:lnTo>
                      <a:pt x="648" y="691"/>
                    </a:lnTo>
                    <a:lnTo>
                      <a:pt x="648" y="688"/>
                    </a:lnTo>
                    <a:lnTo>
                      <a:pt x="648" y="688"/>
                    </a:lnTo>
                    <a:lnTo>
                      <a:pt x="648" y="691"/>
                    </a:lnTo>
                    <a:lnTo>
                      <a:pt x="643" y="688"/>
                    </a:lnTo>
                    <a:lnTo>
                      <a:pt x="643" y="686"/>
                    </a:lnTo>
                    <a:lnTo>
                      <a:pt x="646" y="686"/>
                    </a:lnTo>
                    <a:lnTo>
                      <a:pt x="646" y="686"/>
                    </a:lnTo>
                    <a:lnTo>
                      <a:pt x="646" y="686"/>
                    </a:lnTo>
                    <a:lnTo>
                      <a:pt x="646" y="686"/>
                    </a:lnTo>
                    <a:lnTo>
                      <a:pt x="646" y="686"/>
                    </a:lnTo>
                    <a:lnTo>
                      <a:pt x="643" y="683"/>
                    </a:lnTo>
                    <a:lnTo>
                      <a:pt x="643" y="686"/>
                    </a:lnTo>
                    <a:lnTo>
                      <a:pt x="643" y="686"/>
                    </a:lnTo>
                    <a:lnTo>
                      <a:pt x="643" y="686"/>
                    </a:lnTo>
                    <a:lnTo>
                      <a:pt x="643" y="688"/>
                    </a:lnTo>
                    <a:lnTo>
                      <a:pt x="641" y="688"/>
                    </a:lnTo>
                    <a:lnTo>
                      <a:pt x="641" y="688"/>
                    </a:lnTo>
                    <a:lnTo>
                      <a:pt x="641" y="686"/>
                    </a:lnTo>
                    <a:lnTo>
                      <a:pt x="641" y="686"/>
                    </a:lnTo>
                    <a:lnTo>
                      <a:pt x="643" y="683"/>
                    </a:lnTo>
                    <a:lnTo>
                      <a:pt x="643" y="683"/>
                    </a:lnTo>
                    <a:lnTo>
                      <a:pt x="643" y="681"/>
                    </a:lnTo>
                    <a:lnTo>
                      <a:pt x="646" y="681"/>
                    </a:lnTo>
                    <a:lnTo>
                      <a:pt x="646" y="679"/>
                    </a:lnTo>
                    <a:lnTo>
                      <a:pt x="648" y="681"/>
                    </a:lnTo>
                    <a:lnTo>
                      <a:pt x="648" y="679"/>
                    </a:lnTo>
                    <a:lnTo>
                      <a:pt x="648" y="679"/>
                    </a:lnTo>
                    <a:lnTo>
                      <a:pt x="646" y="676"/>
                    </a:lnTo>
                    <a:lnTo>
                      <a:pt x="646" y="676"/>
                    </a:lnTo>
                    <a:lnTo>
                      <a:pt x="646" y="674"/>
                    </a:lnTo>
                    <a:lnTo>
                      <a:pt x="646" y="674"/>
                    </a:lnTo>
                    <a:lnTo>
                      <a:pt x="643" y="674"/>
                    </a:lnTo>
                    <a:lnTo>
                      <a:pt x="643" y="674"/>
                    </a:lnTo>
                    <a:lnTo>
                      <a:pt x="641" y="674"/>
                    </a:lnTo>
                    <a:lnTo>
                      <a:pt x="639" y="674"/>
                    </a:lnTo>
                    <a:lnTo>
                      <a:pt x="636" y="674"/>
                    </a:lnTo>
                    <a:lnTo>
                      <a:pt x="636" y="676"/>
                    </a:lnTo>
                    <a:lnTo>
                      <a:pt x="634" y="676"/>
                    </a:lnTo>
                    <a:lnTo>
                      <a:pt x="634" y="679"/>
                    </a:lnTo>
                    <a:lnTo>
                      <a:pt x="632" y="679"/>
                    </a:lnTo>
                    <a:lnTo>
                      <a:pt x="632" y="679"/>
                    </a:lnTo>
                    <a:lnTo>
                      <a:pt x="629" y="679"/>
                    </a:lnTo>
                    <a:lnTo>
                      <a:pt x="629" y="681"/>
                    </a:lnTo>
                    <a:lnTo>
                      <a:pt x="629" y="681"/>
                    </a:lnTo>
                    <a:lnTo>
                      <a:pt x="629" y="681"/>
                    </a:lnTo>
                    <a:lnTo>
                      <a:pt x="627" y="681"/>
                    </a:lnTo>
                    <a:lnTo>
                      <a:pt x="627" y="681"/>
                    </a:lnTo>
                    <a:lnTo>
                      <a:pt x="627" y="681"/>
                    </a:lnTo>
                    <a:lnTo>
                      <a:pt x="624" y="681"/>
                    </a:lnTo>
                    <a:lnTo>
                      <a:pt x="624" y="681"/>
                    </a:lnTo>
                    <a:lnTo>
                      <a:pt x="624" y="681"/>
                    </a:lnTo>
                    <a:lnTo>
                      <a:pt x="622" y="681"/>
                    </a:lnTo>
                    <a:lnTo>
                      <a:pt x="622" y="681"/>
                    </a:lnTo>
                    <a:lnTo>
                      <a:pt x="622" y="679"/>
                    </a:lnTo>
                    <a:lnTo>
                      <a:pt x="622" y="679"/>
                    </a:lnTo>
                    <a:lnTo>
                      <a:pt x="620" y="679"/>
                    </a:lnTo>
                    <a:lnTo>
                      <a:pt x="615" y="679"/>
                    </a:lnTo>
                    <a:lnTo>
                      <a:pt x="613" y="679"/>
                    </a:lnTo>
                    <a:lnTo>
                      <a:pt x="610" y="681"/>
                    </a:lnTo>
                    <a:lnTo>
                      <a:pt x="608" y="679"/>
                    </a:lnTo>
                    <a:lnTo>
                      <a:pt x="606" y="681"/>
                    </a:lnTo>
                    <a:lnTo>
                      <a:pt x="603" y="681"/>
                    </a:lnTo>
                    <a:lnTo>
                      <a:pt x="601" y="683"/>
                    </a:lnTo>
                    <a:lnTo>
                      <a:pt x="598" y="683"/>
                    </a:lnTo>
                    <a:lnTo>
                      <a:pt x="598" y="683"/>
                    </a:lnTo>
                    <a:lnTo>
                      <a:pt x="598" y="683"/>
                    </a:lnTo>
                    <a:lnTo>
                      <a:pt x="596" y="683"/>
                    </a:lnTo>
                    <a:lnTo>
                      <a:pt x="594" y="686"/>
                    </a:lnTo>
                    <a:lnTo>
                      <a:pt x="594" y="686"/>
                    </a:lnTo>
                    <a:lnTo>
                      <a:pt x="594" y="686"/>
                    </a:lnTo>
                    <a:lnTo>
                      <a:pt x="591" y="688"/>
                    </a:lnTo>
                    <a:lnTo>
                      <a:pt x="589" y="688"/>
                    </a:lnTo>
                    <a:lnTo>
                      <a:pt x="582" y="688"/>
                    </a:lnTo>
                    <a:lnTo>
                      <a:pt x="579" y="688"/>
                    </a:lnTo>
                    <a:lnTo>
                      <a:pt x="575" y="688"/>
                    </a:lnTo>
                    <a:lnTo>
                      <a:pt x="565" y="691"/>
                    </a:lnTo>
                    <a:lnTo>
                      <a:pt x="561" y="688"/>
                    </a:lnTo>
                    <a:lnTo>
                      <a:pt x="558" y="688"/>
                    </a:lnTo>
                    <a:lnTo>
                      <a:pt x="553" y="688"/>
                    </a:lnTo>
                    <a:lnTo>
                      <a:pt x="553" y="691"/>
                    </a:lnTo>
                    <a:lnTo>
                      <a:pt x="549" y="691"/>
                    </a:lnTo>
                    <a:lnTo>
                      <a:pt x="549" y="693"/>
                    </a:lnTo>
                    <a:lnTo>
                      <a:pt x="549" y="693"/>
                    </a:lnTo>
                    <a:lnTo>
                      <a:pt x="546" y="693"/>
                    </a:lnTo>
                    <a:lnTo>
                      <a:pt x="546" y="693"/>
                    </a:lnTo>
                    <a:lnTo>
                      <a:pt x="544" y="693"/>
                    </a:lnTo>
                    <a:lnTo>
                      <a:pt x="542" y="691"/>
                    </a:lnTo>
                    <a:lnTo>
                      <a:pt x="542" y="691"/>
                    </a:lnTo>
                    <a:lnTo>
                      <a:pt x="539" y="691"/>
                    </a:lnTo>
                    <a:lnTo>
                      <a:pt x="539" y="688"/>
                    </a:lnTo>
                    <a:lnTo>
                      <a:pt x="539" y="688"/>
                    </a:lnTo>
                    <a:lnTo>
                      <a:pt x="539" y="688"/>
                    </a:lnTo>
                    <a:lnTo>
                      <a:pt x="542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4" y="686"/>
                    </a:lnTo>
                    <a:lnTo>
                      <a:pt x="544" y="686"/>
                    </a:lnTo>
                    <a:lnTo>
                      <a:pt x="544" y="686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39" y="686"/>
                    </a:lnTo>
                    <a:lnTo>
                      <a:pt x="539" y="686"/>
                    </a:lnTo>
                    <a:lnTo>
                      <a:pt x="539" y="686"/>
                    </a:lnTo>
                    <a:lnTo>
                      <a:pt x="539" y="686"/>
                    </a:lnTo>
                    <a:lnTo>
                      <a:pt x="539" y="686"/>
                    </a:lnTo>
                    <a:lnTo>
                      <a:pt x="539" y="686"/>
                    </a:lnTo>
                    <a:lnTo>
                      <a:pt x="537" y="686"/>
                    </a:lnTo>
                    <a:lnTo>
                      <a:pt x="537" y="686"/>
                    </a:lnTo>
                    <a:lnTo>
                      <a:pt x="535" y="686"/>
                    </a:lnTo>
                    <a:lnTo>
                      <a:pt x="535" y="686"/>
                    </a:lnTo>
                    <a:lnTo>
                      <a:pt x="532" y="686"/>
                    </a:lnTo>
                    <a:lnTo>
                      <a:pt x="532" y="683"/>
                    </a:lnTo>
                    <a:lnTo>
                      <a:pt x="532" y="683"/>
                    </a:lnTo>
                    <a:lnTo>
                      <a:pt x="532" y="686"/>
                    </a:lnTo>
                    <a:lnTo>
                      <a:pt x="532" y="686"/>
                    </a:lnTo>
                    <a:lnTo>
                      <a:pt x="530" y="686"/>
                    </a:lnTo>
                    <a:lnTo>
                      <a:pt x="530" y="686"/>
                    </a:lnTo>
                    <a:lnTo>
                      <a:pt x="530" y="686"/>
                    </a:lnTo>
                    <a:lnTo>
                      <a:pt x="527" y="688"/>
                    </a:lnTo>
                    <a:lnTo>
                      <a:pt x="527" y="688"/>
                    </a:lnTo>
                    <a:lnTo>
                      <a:pt x="527" y="688"/>
                    </a:lnTo>
                    <a:lnTo>
                      <a:pt x="525" y="688"/>
                    </a:lnTo>
                    <a:lnTo>
                      <a:pt x="525" y="688"/>
                    </a:lnTo>
                    <a:lnTo>
                      <a:pt x="525" y="688"/>
                    </a:lnTo>
                    <a:lnTo>
                      <a:pt x="523" y="691"/>
                    </a:lnTo>
                    <a:lnTo>
                      <a:pt x="520" y="691"/>
                    </a:lnTo>
                    <a:lnTo>
                      <a:pt x="518" y="691"/>
                    </a:lnTo>
                    <a:lnTo>
                      <a:pt x="516" y="691"/>
                    </a:lnTo>
                    <a:lnTo>
                      <a:pt x="516" y="691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3" y="693"/>
                    </a:lnTo>
                    <a:lnTo>
                      <a:pt x="511" y="693"/>
                    </a:lnTo>
                    <a:lnTo>
                      <a:pt x="511" y="693"/>
                    </a:lnTo>
                    <a:lnTo>
                      <a:pt x="509" y="693"/>
                    </a:lnTo>
                    <a:lnTo>
                      <a:pt x="509" y="693"/>
                    </a:lnTo>
                    <a:lnTo>
                      <a:pt x="506" y="695"/>
                    </a:lnTo>
                    <a:lnTo>
                      <a:pt x="509" y="695"/>
                    </a:lnTo>
                    <a:lnTo>
                      <a:pt x="509" y="695"/>
                    </a:lnTo>
                    <a:lnTo>
                      <a:pt x="509" y="698"/>
                    </a:lnTo>
                    <a:lnTo>
                      <a:pt x="511" y="698"/>
                    </a:lnTo>
                    <a:lnTo>
                      <a:pt x="511" y="698"/>
                    </a:lnTo>
                    <a:lnTo>
                      <a:pt x="509" y="700"/>
                    </a:lnTo>
                    <a:lnTo>
                      <a:pt x="509" y="700"/>
                    </a:lnTo>
                    <a:lnTo>
                      <a:pt x="509" y="702"/>
                    </a:lnTo>
                    <a:lnTo>
                      <a:pt x="509" y="702"/>
                    </a:lnTo>
                    <a:lnTo>
                      <a:pt x="506" y="705"/>
                    </a:lnTo>
                    <a:lnTo>
                      <a:pt x="504" y="705"/>
                    </a:lnTo>
                    <a:lnTo>
                      <a:pt x="504" y="705"/>
                    </a:lnTo>
                    <a:lnTo>
                      <a:pt x="501" y="705"/>
                    </a:lnTo>
                    <a:lnTo>
                      <a:pt x="501" y="707"/>
                    </a:lnTo>
                    <a:lnTo>
                      <a:pt x="501" y="707"/>
                    </a:lnTo>
                    <a:lnTo>
                      <a:pt x="499" y="709"/>
                    </a:lnTo>
                    <a:lnTo>
                      <a:pt x="497" y="712"/>
                    </a:lnTo>
                    <a:lnTo>
                      <a:pt x="494" y="712"/>
                    </a:lnTo>
                    <a:lnTo>
                      <a:pt x="494" y="712"/>
                    </a:lnTo>
                    <a:lnTo>
                      <a:pt x="494" y="714"/>
                    </a:lnTo>
                    <a:lnTo>
                      <a:pt x="494" y="714"/>
                    </a:lnTo>
                    <a:lnTo>
                      <a:pt x="492" y="714"/>
                    </a:lnTo>
                    <a:lnTo>
                      <a:pt x="492" y="717"/>
                    </a:lnTo>
                    <a:lnTo>
                      <a:pt x="492" y="719"/>
                    </a:lnTo>
                    <a:lnTo>
                      <a:pt x="490" y="719"/>
                    </a:lnTo>
                    <a:lnTo>
                      <a:pt x="490" y="719"/>
                    </a:lnTo>
                    <a:lnTo>
                      <a:pt x="487" y="719"/>
                    </a:lnTo>
                    <a:lnTo>
                      <a:pt x="485" y="721"/>
                    </a:lnTo>
                    <a:lnTo>
                      <a:pt x="483" y="724"/>
                    </a:lnTo>
                    <a:lnTo>
                      <a:pt x="483" y="724"/>
                    </a:lnTo>
                    <a:lnTo>
                      <a:pt x="480" y="726"/>
                    </a:lnTo>
                    <a:lnTo>
                      <a:pt x="478" y="728"/>
                    </a:lnTo>
                    <a:lnTo>
                      <a:pt x="478" y="728"/>
                    </a:lnTo>
                    <a:lnTo>
                      <a:pt x="478" y="731"/>
                    </a:lnTo>
                    <a:lnTo>
                      <a:pt x="475" y="731"/>
                    </a:lnTo>
                    <a:lnTo>
                      <a:pt x="475" y="731"/>
                    </a:lnTo>
                    <a:lnTo>
                      <a:pt x="475" y="733"/>
                    </a:lnTo>
                    <a:lnTo>
                      <a:pt x="473" y="733"/>
                    </a:lnTo>
                    <a:lnTo>
                      <a:pt x="471" y="735"/>
                    </a:lnTo>
                    <a:lnTo>
                      <a:pt x="468" y="738"/>
                    </a:lnTo>
                    <a:lnTo>
                      <a:pt x="468" y="738"/>
                    </a:lnTo>
                    <a:lnTo>
                      <a:pt x="468" y="738"/>
                    </a:lnTo>
                    <a:lnTo>
                      <a:pt x="468" y="738"/>
                    </a:lnTo>
                    <a:lnTo>
                      <a:pt x="468" y="738"/>
                    </a:lnTo>
                    <a:lnTo>
                      <a:pt x="466" y="740"/>
                    </a:lnTo>
                    <a:lnTo>
                      <a:pt x="466" y="740"/>
                    </a:lnTo>
                    <a:lnTo>
                      <a:pt x="466" y="740"/>
                    </a:lnTo>
                    <a:lnTo>
                      <a:pt x="464" y="743"/>
                    </a:lnTo>
                    <a:lnTo>
                      <a:pt x="461" y="743"/>
                    </a:lnTo>
                    <a:lnTo>
                      <a:pt x="459" y="743"/>
                    </a:lnTo>
                    <a:lnTo>
                      <a:pt x="459" y="743"/>
                    </a:lnTo>
                    <a:lnTo>
                      <a:pt x="457" y="743"/>
                    </a:lnTo>
                    <a:lnTo>
                      <a:pt x="457" y="743"/>
                    </a:lnTo>
                    <a:lnTo>
                      <a:pt x="457" y="745"/>
                    </a:lnTo>
                    <a:lnTo>
                      <a:pt x="454" y="745"/>
                    </a:lnTo>
                    <a:lnTo>
                      <a:pt x="454" y="743"/>
                    </a:lnTo>
                    <a:lnTo>
                      <a:pt x="454" y="745"/>
                    </a:lnTo>
                    <a:lnTo>
                      <a:pt x="454" y="745"/>
                    </a:lnTo>
                    <a:lnTo>
                      <a:pt x="454" y="745"/>
                    </a:lnTo>
                    <a:lnTo>
                      <a:pt x="454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2" y="750"/>
                    </a:lnTo>
                    <a:lnTo>
                      <a:pt x="449" y="750"/>
                    </a:lnTo>
                    <a:lnTo>
                      <a:pt x="449" y="750"/>
                    </a:lnTo>
                    <a:lnTo>
                      <a:pt x="447" y="752"/>
                    </a:lnTo>
                    <a:lnTo>
                      <a:pt x="447" y="752"/>
                    </a:lnTo>
                    <a:lnTo>
                      <a:pt x="447" y="752"/>
                    </a:lnTo>
                    <a:lnTo>
                      <a:pt x="447" y="754"/>
                    </a:lnTo>
                    <a:lnTo>
                      <a:pt x="447" y="754"/>
                    </a:lnTo>
                    <a:lnTo>
                      <a:pt x="445" y="757"/>
                    </a:lnTo>
                    <a:lnTo>
                      <a:pt x="445" y="757"/>
                    </a:lnTo>
                    <a:lnTo>
                      <a:pt x="445" y="759"/>
                    </a:lnTo>
                    <a:lnTo>
                      <a:pt x="442" y="759"/>
                    </a:lnTo>
                    <a:lnTo>
                      <a:pt x="440" y="759"/>
                    </a:lnTo>
                    <a:lnTo>
                      <a:pt x="440" y="762"/>
                    </a:lnTo>
                    <a:lnTo>
                      <a:pt x="438" y="762"/>
                    </a:lnTo>
                    <a:lnTo>
                      <a:pt x="435" y="762"/>
                    </a:lnTo>
                    <a:lnTo>
                      <a:pt x="435" y="762"/>
                    </a:lnTo>
                    <a:lnTo>
                      <a:pt x="433" y="762"/>
                    </a:lnTo>
                    <a:lnTo>
                      <a:pt x="433" y="762"/>
                    </a:lnTo>
                    <a:lnTo>
                      <a:pt x="433" y="762"/>
                    </a:lnTo>
                    <a:lnTo>
                      <a:pt x="433" y="762"/>
                    </a:lnTo>
                    <a:lnTo>
                      <a:pt x="433" y="759"/>
                    </a:lnTo>
                    <a:lnTo>
                      <a:pt x="435" y="759"/>
                    </a:lnTo>
                    <a:lnTo>
                      <a:pt x="435" y="759"/>
                    </a:lnTo>
                    <a:lnTo>
                      <a:pt x="435" y="759"/>
                    </a:lnTo>
                    <a:lnTo>
                      <a:pt x="435" y="759"/>
                    </a:lnTo>
                    <a:lnTo>
                      <a:pt x="438" y="759"/>
                    </a:lnTo>
                    <a:lnTo>
                      <a:pt x="435" y="759"/>
                    </a:lnTo>
                    <a:lnTo>
                      <a:pt x="435" y="757"/>
                    </a:lnTo>
                    <a:lnTo>
                      <a:pt x="435" y="759"/>
                    </a:lnTo>
                    <a:lnTo>
                      <a:pt x="433" y="759"/>
                    </a:lnTo>
                    <a:lnTo>
                      <a:pt x="433" y="759"/>
                    </a:lnTo>
                    <a:lnTo>
                      <a:pt x="430" y="759"/>
                    </a:lnTo>
                    <a:lnTo>
                      <a:pt x="430" y="759"/>
                    </a:lnTo>
                    <a:lnTo>
                      <a:pt x="430" y="759"/>
                    </a:lnTo>
                    <a:lnTo>
                      <a:pt x="433" y="762"/>
                    </a:lnTo>
                    <a:lnTo>
                      <a:pt x="430" y="762"/>
                    </a:lnTo>
                    <a:lnTo>
                      <a:pt x="430" y="762"/>
                    </a:lnTo>
                    <a:lnTo>
                      <a:pt x="430" y="762"/>
                    </a:lnTo>
                    <a:lnTo>
                      <a:pt x="430" y="762"/>
                    </a:lnTo>
                    <a:lnTo>
                      <a:pt x="428" y="759"/>
                    </a:lnTo>
                    <a:lnTo>
                      <a:pt x="428" y="759"/>
                    </a:lnTo>
                    <a:lnTo>
                      <a:pt x="428" y="759"/>
                    </a:lnTo>
                    <a:lnTo>
                      <a:pt x="426" y="759"/>
                    </a:lnTo>
                    <a:lnTo>
                      <a:pt x="426" y="759"/>
                    </a:lnTo>
                    <a:lnTo>
                      <a:pt x="426" y="759"/>
                    </a:lnTo>
                    <a:lnTo>
                      <a:pt x="423" y="759"/>
                    </a:lnTo>
                    <a:lnTo>
                      <a:pt x="423" y="759"/>
                    </a:lnTo>
                    <a:lnTo>
                      <a:pt x="423" y="759"/>
                    </a:lnTo>
                    <a:lnTo>
                      <a:pt x="421" y="759"/>
                    </a:lnTo>
                    <a:lnTo>
                      <a:pt x="423" y="759"/>
                    </a:lnTo>
                    <a:lnTo>
                      <a:pt x="421" y="759"/>
                    </a:lnTo>
                    <a:lnTo>
                      <a:pt x="421" y="757"/>
                    </a:lnTo>
                    <a:lnTo>
                      <a:pt x="421" y="759"/>
                    </a:lnTo>
                    <a:lnTo>
                      <a:pt x="419" y="759"/>
                    </a:lnTo>
                    <a:lnTo>
                      <a:pt x="419" y="759"/>
                    </a:lnTo>
                    <a:lnTo>
                      <a:pt x="419" y="762"/>
                    </a:lnTo>
                    <a:lnTo>
                      <a:pt x="419" y="762"/>
                    </a:lnTo>
                    <a:lnTo>
                      <a:pt x="419" y="762"/>
                    </a:lnTo>
                    <a:lnTo>
                      <a:pt x="419" y="759"/>
                    </a:lnTo>
                    <a:lnTo>
                      <a:pt x="421" y="759"/>
                    </a:lnTo>
                    <a:lnTo>
                      <a:pt x="423" y="762"/>
                    </a:lnTo>
                    <a:lnTo>
                      <a:pt x="423" y="762"/>
                    </a:lnTo>
                    <a:lnTo>
                      <a:pt x="423" y="762"/>
                    </a:lnTo>
                    <a:lnTo>
                      <a:pt x="423" y="762"/>
                    </a:lnTo>
                    <a:lnTo>
                      <a:pt x="421" y="762"/>
                    </a:lnTo>
                    <a:lnTo>
                      <a:pt x="419" y="762"/>
                    </a:lnTo>
                    <a:lnTo>
                      <a:pt x="419" y="764"/>
                    </a:lnTo>
                    <a:lnTo>
                      <a:pt x="419" y="764"/>
                    </a:lnTo>
                    <a:lnTo>
                      <a:pt x="419" y="764"/>
                    </a:lnTo>
                    <a:lnTo>
                      <a:pt x="416" y="764"/>
                    </a:lnTo>
                    <a:lnTo>
                      <a:pt x="416" y="764"/>
                    </a:lnTo>
                    <a:lnTo>
                      <a:pt x="416" y="764"/>
                    </a:lnTo>
                    <a:lnTo>
                      <a:pt x="416" y="764"/>
                    </a:lnTo>
                    <a:lnTo>
                      <a:pt x="416" y="766"/>
                    </a:lnTo>
                    <a:lnTo>
                      <a:pt x="416" y="766"/>
                    </a:lnTo>
                    <a:lnTo>
                      <a:pt x="416" y="766"/>
                    </a:lnTo>
                    <a:lnTo>
                      <a:pt x="416" y="769"/>
                    </a:lnTo>
                    <a:lnTo>
                      <a:pt x="416" y="769"/>
                    </a:lnTo>
                    <a:lnTo>
                      <a:pt x="416" y="769"/>
                    </a:lnTo>
                    <a:lnTo>
                      <a:pt x="416" y="769"/>
                    </a:lnTo>
                    <a:lnTo>
                      <a:pt x="416" y="771"/>
                    </a:lnTo>
                    <a:lnTo>
                      <a:pt x="416" y="771"/>
                    </a:lnTo>
                    <a:lnTo>
                      <a:pt x="419" y="773"/>
                    </a:lnTo>
                    <a:lnTo>
                      <a:pt x="419" y="773"/>
                    </a:lnTo>
                    <a:lnTo>
                      <a:pt x="419" y="773"/>
                    </a:lnTo>
                    <a:lnTo>
                      <a:pt x="419" y="776"/>
                    </a:lnTo>
                    <a:lnTo>
                      <a:pt x="416" y="776"/>
                    </a:lnTo>
                    <a:lnTo>
                      <a:pt x="416" y="776"/>
                    </a:lnTo>
                    <a:lnTo>
                      <a:pt x="416" y="776"/>
                    </a:lnTo>
                    <a:lnTo>
                      <a:pt x="416" y="778"/>
                    </a:lnTo>
                    <a:lnTo>
                      <a:pt x="414" y="778"/>
                    </a:lnTo>
                    <a:lnTo>
                      <a:pt x="414" y="778"/>
                    </a:lnTo>
                    <a:lnTo>
                      <a:pt x="416" y="780"/>
                    </a:lnTo>
                    <a:lnTo>
                      <a:pt x="416" y="780"/>
                    </a:lnTo>
                    <a:lnTo>
                      <a:pt x="416" y="780"/>
                    </a:lnTo>
                    <a:lnTo>
                      <a:pt x="416" y="780"/>
                    </a:lnTo>
                    <a:lnTo>
                      <a:pt x="419" y="783"/>
                    </a:lnTo>
                    <a:lnTo>
                      <a:pt x="416" y="783"/>
                    </a:lnTo>
                    <a:lnTo>
                      <a:pt x="419" y="785"/>
                    </a:lnTo>
                    <a:lnTo>
                      <a:pt x="419" y="785"/>
                    </a:lnTo>
                    <a:lnTo>
                      <a:pt x="419" y="785"/>
                    </a:lnTo>
                    <a:lnTo>
                      <a:pt x="416" y="785"/>
                    </a:lnTo>
                    <a:lnTo>
                      <a:pt x="416" y="788"/>
                    </a:lnTo>
                    <a:lnTo>
                      <a:pt x="416" y="788"/>
                    </a:lnTo>
                    <a:lnTo>
                      <a:pt x="416" y="788"/>
                    </a:lnTo>
                    <a:lnTo>
                      <a:pt x="416" y="790"/>
                    </a:lnTo>
                    <a:lnTo>
                      <a:pt x="416" y="790"/>
                    </a:lnTo>
                    <a:lnTo>
                      <a:pt x="416" y="790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21" y="788"/>
                    </a:lnTo>
                    <a:lnTo>
                      <a:pt x="423" y="785"/>
                    </a:lnTo>
                    <a:lnTo>
                      <a:pt x="423" y="783"/>
                    </a:lnTo>
                    <a:lnTo>
                      <a:pt x="426" y="783"/>
                    </a:lnTo>
                    <a:lnTo>
                      <a:pt x="428" y="783"/>
                    </a:lnTo>
                    <a:lnTo>
                      <a:pt x="428" y="785"/>
                    </a:lnTo>
                    <a:lnTo>
                      <a:pt x="430" y="788"/>
                    </a:lnTo>
                    <a:lnTo>
                      <a:pt x="430" y="788"/>
                    </a:lnTo>
                    <a:lnTo>
                      <a:pt x="430" y="788"/>
                    </a:lnTo>
                    <a:lnTo>
                      <a:pt x="430" y="788"/>
                    </a:lnTo>
                    <a:lnTo>
                      <a:pt x="430" y="788"/>
                    </a:lnTo>
                    <a:lnTo>
                      <a:pt x="430" y="790"/>
                    </a:lnTo>
                    <a:lnTo>
                      <a:pt x="430" y="790"/>
                    </a:lnTo>
                    <a:lnTo>
                      <a:pt x="430" y="790"/>
                    </a:lnTo>
                    <a:lnTo>
                      <a:pt x="433" y="790"/>
                    </a:lnTo>
                    <a:lnTo>
                      <a:pt x="433" y="790"/>
                    </a:lnTo>
                    <a:lnTo>
                      <a:pt x="433" y="790"/>
                    </a:lnTo>
                    <a:lnTo>
                      <a:pt x="433" y="790"/>
                    </a:lnTo>
                    <a:lnTo>
                      <a:pt x="433" y="788"/>
                    </a:lnTo>
                    <a:lnTo>
                      <a:pt x="433" y="788"/>
                    </a:lnTo>
                    <a:lnTo>
                      <a:pt x="433" y="788"/>
                    </a:lnTo>
                    <a:lnTo>
                      <a:pt x="433" y="790"/>
                    </a:lnTo>
                    <a:lnTo>
                      <a:pt x="433" y="790"/>
                    </a:lnTo>
                    <a:lnTo>
                      <a:pt x="435" y="790"/>
                    </a:lnTo>
                    <a:lnTo>
                      <a:pt x="435" y="790"/>
                    </a:lnTo>
                    <a:lnTo>
                      <a:pt x="435" y="790"/>
                    </a:lnTo>
                    <a:lnTo>
                      <a:pt x="435" y="790"/>
                    </a:lnTo>
                    <a:lnTo>
                      <a:pt x="435" y="790"/>
                    </a:lnTo>
                    <a:lnTo>
                      <a:pt x="440" y="788"/>
                    </a:lnTo>
                    <a:lnTo>
                      <a:pt x="440" y="788"/>
                    </a:lnTo>
                    <a:lnTo>
                      <a:pt x="440" y="785"/>
                    </a:lnTo>
                    <a:lnTo>
                      <a:pt x="442" y="783"/>
                    </a:lnTo>
                    <a:lnTo>
                      <a:pt x="442" y="783"/>
                    </a:lnTo>
                    <a:lnTo>
                      <a:pt x="442" y="783"/>
                    </a:lnTo>
                    <a:lnTo>
                      <a:pt x="442" y="785"/>
                    </a:lnTo>
                    <a:lnTo>
                      <a:pt x="442" y="785"/>
                    </a:lnTo>
                    <a:lnTo>
                      <a:pt x="442" y="785"/>
                    </a:lnTo>
                    <a:lnTo>
                      <a:pt x="442" y="788"/>
                    </a:lnTo>
                    <a:lnTo>
                      <a:pt x="445" y="788"/>
                    </a:lnTo>
                    <a:lnTo>
                      <a:pt x="445" y="785"/>
                    </a:lnTo>
                    <a:lnTo>
                      <a:pt x="445" y="785"/>
                    </a:lnTo>
                    <a:lnTo>
                      <a:pt x="445" y="785"/>
                    </a:lnTo>
                    <a:lnTo>
                      <a:pt x="445" y="785"/>
                    </a:lnTo>
                    <a:lnTo>
                      <a:pt x="445" y="788"/>
                    </a:lnTo>
                    <a:lnTo>
                      <a:pt x="445" y="788"/>
                    </a:lnTo>
                    <a:lnTo>
                      <a:pt x="445" y="788"/>
                    </a:lnTo>
                    <a:lnTo>
                      <a:pt x="445" y="785"/>
                    </a:lnTo>
                    <a:lnTo>
                      <a:pt x="445" y="785"/>
                    </a:lnTo>
                    <a:lnTo>
                      <a:pt x="447" y="785"/>
                    </a:lnTo>
                    <a:lnTo>
                      <a:pt x="447" y="785"/>
                    </a:lnTo>
                    <a:lnTo>
                      <a:pt x="447" y="785"/>
                    </a:lnTo>
                    <a:lnTo>
                      <a:pt x="447" y="785"/>
                    </a:lnTo>
                    <a:lnTo>
                      <a:pt x="447" y="785"/>
                    </a:lnTo>
                    <a:lnTo>
                      <a:pt x="447" y="785"/>
                    </a:lnTo>
                    <a:lnTo>
                      <a:pt x="447" y="783"/>
                    </a:lnTo>
                    <a:lnTo>
                      <a:pt x="447" y="783"/>
                    </a:lnTo>
                    <a:lnTo>
                      <a:pt x="447" y="783"/>
                    </a:lnTo>
                    <a:lnTo>
                      <a:pt x="449" y="785"/>
                    </a:lnTo>
                    <a:lnTo>
                      <a:pt x="449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2" y="785"/>
                    </a:lnTo>
                    <a:lnTo>
                      <a:pt x="454" y="785"/>
                    </a:lnTo>
                    <a:lnTo>
                      <a:pt x="454" y="785"/>
                    </a:lnTo>
                    <a:lnTo>
                      <a:pt x="454" y="785"/>
                    </a:lnTo>
                    <a:lnTo>
                      <a:pt x="452" y="783"/>
                    </a:lnTo>
                    <a:lnTo>
                      <a:pt x="454" y="783"/>
                    </a:lnTo>
                    <a:lnTo>
                      <a:pt x="454" y="783"/>
                    </a:lnTo>
                    <a:lnTo>
                      <a:pt x="454" y="783"/>
                    </a:lnTo>
                    <a:lnTo>
                      <a:pt x="454" y="783"/>
                    </a:lnTo>
                    <a:lnTo>
                      <a:pt x="454" y="783"/>
                    </a:lnTo>
                    <a:lnTo>
                      <a:pt x="457" y="783"/>
                    </a:lnTo>
                    <a:lnTo>
                      <a:pt x="457" y="783"/>
                    </a:lnTo>
                    <a:lnTo>
                      <a:pt x="459" y="783"/>
                    </a:lnTo>
                    <a:lnTo>
                      <a:pt x="459" y="783"/>
                    </a:lnTo>
                    <a:lnTo>
                      <a:pt x="461" y="783"/>
                    </a:lnTo>
                    <a:lnTo>
                      <a:pt x="464" y="783"/>
                    </a:lnTo>
                    <a:lnTo>
                      <a:pt x="464" y="783"/>
                    </a:lnTo>
                    <a:lnTo>
                      <a:pt x="466" y="783"/>
                    </a:lnTo>
                    <a:lnTo>
                      <a:pt x="466" y="785"/>
                    </a:lnTo>
                    <a:lnTo>
                      <a:pt x="464" y="785"/>
                    </a:lnTo>
                    <a:lnTo>
                      <a:pt x="464" y="785"/>
                    </a:lnTo>
                    <a:lnTo>
                      <a:pt x="464" y="788"/>
                    </a:lnTo>
                    <a:lnTo>
                      <a:pt x="464" y="788"/>
                    </a:lnTo>
                    <a:lnTo>
                      <a:pt x="466" y="788"/>
                    </a:lnTo>
                    <a:lnTo>
                      <a:pt x="466" y="788"/>
                    </a:lnTo>
                    <a:lnTo>
                      <a:pt x="464" y="788"/>
                    </a:lnTo>
                    <a:lnTo>
                      <a:pt x="466" y="785"/>
                    </a:lnTo>
                    <a:lnTo>
                      <a:pt x="466" y="785"/>
                    </a:lnTo>
                    <a:lnTo>
                      <a:pt x="468" y="785"/>
                    </a:lnTo>
                    <a:lnTo>
                      <a:pt x="468" y="788"/>
                    </a:lnTo>
                    <a:lnTo>
                      <a:pt x="468" y="788"/>
                    </a:lnTo>
                    <a:lnTo>
                      <a:pt x="471" y="788"/>
                    </a:lnTo>
                    <a:lnTo>
                      <a:pt x="471" y="788"/>
                    </a:lnTo>
                    <a:lnTo>
                      <a:pt x="473" y="790"/>
                    </a:lnTo>
                    <a:lnTo>
                      <a:pt x="473" y="790"/>
                    </a:lnTo>
                    <a:lnTo>
                      <a:pt x="473" y="790"/>
                    </a:lnTo>
                    <a:lnTo>
                      <a:pt x="478" y="792"/>
                    </a:lnTo>
                    <a:lnTo>
                      <a:pt x="478" y="792"/>
                    </a:lnTo>
                    <a:lnTo>
                      <a:pt x="480" y="792"/>
                    </a:lnTo>
                    <a:lnTo>
                      <a:pt x="480" y="792"/>
                    </a:lnTo>
                    <a:lnTo>
                      <a:pt x="480" y="795"/>
                    </a:lnTo>
                    <a:lnTo>
                      <a:pt x="480" y="795"/>
                    </a:lnTo>
                    <a:lnTo>
                      <a:pt x="480" y="797"/>
                    </a:lnTo>
                    <a:lnTo>
                      <a:pt x="480" y="797"/>
                    </a:lnTo>
                    <a:lnTo>
                      <a:pt x="480" y="797"/>
                    </a:lnTo>
                    <a:lnTo>
                      <a:pt x="478" y="795"/>
                    </a:lnTo>
                    <a:lnTo>
                      <a:pt x="478" y="797"/>
                    </a:lnTo>
                    <a:lnTo>
                      <a:pt x="478" y="797"/>
                    </a:lnTo>
                    <a:lnTo>
                      <a:pt x="478" y="797"/>
                    </a:lnTo>
                    <a:lnTo>
                      <a:pt x="478" y="799"/>
                    </a:lnTo>
                    <a:lnTo>
                      <a:pt x="478" y="799"/>
                    </a:lnTo>
                    <a:lnTo>
                      <a:pt x="478" y="799"/>
                    </a:lnTo>
                    <a:lnTo>
                      <a:pt x="478" y="799"/>
                    </a:lnTo>
                    <a:lnTo>
                      <a:pt x="480" y="797"/>
                    </a:lnTo>
                    <a:lnTo>
                      <a:pt x="483" y="797"/>
                    </a:lnTo>
                    <a:lnTo>
                      <a:pt x="483" y="795"/>
                    </a:lnTo>
                    <a:lnTo>
                      <a:pt x="483" y="795"/>
                    </a:lnTo>
                    <a:lnTo>
                      <a:pt x="483" y="792"/>
                    </a:lnTo>
                    <a:lnTo>
                      <a:pt x="483" y="790"/>
                    </a:lnTo>
                    <a:lnTo>
                      <a:pt x="483" y="790"/>
                    </a:lnTo>
                    <a:lnTo>
                      <a:pt x="483" y="790"/>
                    </a:lnTo>
                    <a:lnTo>
                      <a:pt x="483" y="788"/>
                    </a:lnTo>
                    <a:lnTo>
                      <a:pt x="485" y="788"/>
                    </a:lnTo>
                    <a:lnTo>
                      <a:pt x="485" y="785"/>
                    </a:lnTo>
                    <a:lnTo>
                      <a:pt x="485" y="783"/>
                    </a:lnTo>
                    <a:lnTo>
                      <a:pt x="485" y="780"/>
                    </a:lnTo>
                    <a:lnTo>
                      <a:pt x="485" y="778"/>
                    </a:lnTo>
                    <a:lnTo>
                      <a:pt x="485" y="778"/>
                    </a:lnTo>
                    <a:lnTo>
                      <a:pt x="487" y="778"/>
                    </a:lnTo>
                    <a:lnTo>
                      <a:pt x="487" y="776"/>
                    </a:lnTo>
                    <a:lnTo>
                      <a:pt x="487" y="776"/>
                    </a:lnTo>
                    <a:lnTo>
                      <a:pt x="487" y="773"/>
                    </a:lnTo>
                    <a:lnTo>
                      <a:pt x="487" y="773"/>
                    </a:lnTo>
                    <a:lnTo>
                      <a:pt x="487" y="771"/>
                    </a:lnTo>
                    <a:lnTo>
                      <a:pt x="487" y="771"/>
                    </a:lnTo>
                    <a:lnTo>
                      <a:pt x="492" y="764"/>
                    </a:lnTo>
                    <a:lnTo>
                      <a:pt x="492" y="764"/>
                    </a:lnTo>
                    <a:lnTo>
                      <a:pt x="494" y="762"/>
                    </a:lnTo>
                    <a:lnTo>
                      <a:pt x="497" y="762"/>
                    </a:lnTo>
                    <a:lnTo>
                      <a:pt x="497" y="764"/>
                    </a:lnTo>
                    <a:lnTo>
                      <a:pt x="499" y="764"/>
                    </a:lnTo>
                    <a:lnTo>
                      <a:pt x="499" y="764"/>
                    </a:lnTo>
                    <a:lnTo>
                      <a:pt x="501" y="762"/>
                    </a:lnTo>
                    <a:lnTo>
                      <a:pt x="501" y="764"/>
                    </a:lnTo>
                    <a:lnTo>
                      <a:pt x="501" y="764"/>
                    </a:lnTo>
                    <a:lnTo>
                      <a:pt x="501" y="764"/>
                    </a:lnTo>
                    <a:lnTo>
                      <a:pt x="501" y="764"/>
                    </a:lnTo>
                    <a:lnTo>
                      <a:pt x="501" y="764"/>
                    </a:lnTo>
                    <a:lnTo>
                      <a:pt x="501" y="764"/>
                    </a:lnTo>
                    <a:lnTo>
                      <a:pt x="501" y="766"/>
                    </a:lnTo>
                    <a:lnTo>
                      <a:pt x="501" y="766"/>
                    </a:lnTo>
                    <a:lnTo>
                      <a:pt x="501" y="766"/>
                    </a:lnTo>
                    <a:lnTo>
                      <a:pt x="501" y="766"/>
                    </a:lnTo>
                    <a:lnTo>
                      <a:pt x="501" y="769"/>
                    </a:lnTo>
                    <a:lnTo>
                      <a:pt x="501" y="769"/>
                    </a:lnTo>
                    <a:lnTo>
                      <a:pt x="501" y="771"/>
                    </a:lnTo>
                    <a:lnTo>
                      <a:pt x="504" y="771"/>
                    </a:lnTo>
                    <a:lnTo>
                      <a:pt x="504" y="771"/>
                    </a:lnTo>
                    <a:lnTo>
                      <a:pt x="504" y="773"/>
                    </a:lnTo>
                    <a:lnTo>
                      <a:pt x="504" y="773"/>
                    </a:lnTo>
                    <a:lnTo>
                      <a:pt x="504" y="773"/>
                    </a:lnTo>
                    <a:lnTo>
                      <a:pt x="506" y="773"/>
                    </a:lnTo>
                    <a:lnTo>
                      <a:pt x="506" y="773"/>
                    </a:lnTo>
                    <a:lnTo>
                      <a:pt x="506" y="771"/>
                    </a:lnTo>
                    <a:lnTo>
                      <a:pt x="506" y="771"/>
                    </a:lnTo>
                    <a:lnTo>
                      <a:pt x="506" y="771"/>
                    </a:lnTo>
                    <a:lnTo>
                      <a:pt x="506" y="771"/>
                    </a:lnTo>
                    <a:lnTo>
                      <a:pt x="506" y="773"/>
                    </a:lnTo>
                    <a:lnTo>
                      <a:pt x="506" y="773"/>
                    </a:lnTo>
                    <a:lnTo>
                      <a:pt x="506" y="773"/>
                    </a:lnTo>
                    <a:lnTo>
                      <a:pt x="509" y="773"/>
                    </a:lnTo>
                    <a:lnTo>
                      <a:pt x="511" y="771"/>
                    </a:lnTo>
                    <a:lnTo>
                      <a:pt x="513" y="771"/>
                    </a:lnTo>
                    <a:lnTo>
                      <a:pt x="513" y="771"/>
                    </a:lnTo>
                    <a:lnTo>
                      <a:pt x="516" y="771"/>
                    </a:lnTo>
                    <a:lnTo>
                      <a:pt x="516" y="771"/>
                    </a:lnTo>
                    <a:lnTo>
                      <a:pt x="516" y="769"/>
                    </a:lnTo>
                    <a:lnTo>
                      <a:pt x="513" y="769"/>
                    </a:lnTo>
                    <a:lnTo>
                      <a:pt x="513" y="769"/>
                    </a:lnTo>
                    <a:lnTo>
                      <a:pt x="516" y="769"/>
                    </a:lnTo>
                    <a:lnTo>
                      <a:pt x="516" y="769"/>
                    </a:lnTo>
                    <a:lnTo>
                      <a:pt x="518" y="766"/>
                    </a:lnTo>
                    <a:lnTo>
                      <a:pt x="518" y="766"/>
                    </a:lnTo>
                    <a:lnTo>
                      <a:pt x="518" y="766"/>
                    </a:lnTo>
                    <a:lnTo>
                      <a:pt x="520" y="766"/>
                    </a:lnTo>
                    <a:lnTo>
                      <a:pt x="523" y="766"/>
                    </a:lnTo>
                    <a:lnTo>
                      <a:pt x="527" y="764"/>
                    </a:lnTo>
                    <a:lnTo>
                      <a:pt x="530" y="764"/>
                    </a:lnTo>
                    <a:lnTo>
                      <a:pt x="532" y="764"/>
                    </a:lnTo>
                    <a:lnTo>
                      <a:pt x="530" y="762"/>
                    </a:lnTo>
                    <a:lnTo>
                      <a:pt x="532" y="762"/>
                    </a:lnTo>
                    <a:lnTo>
                      <a:pt x="532" y="762"/>
                    </a:lnTo>
                    <a:lnTo>
                      <a:pt x="532" y="762"/>
                    </a:lnTo>
                    <a:lnTo>
                      <a:pt x="532" y="762"/>
                    </a:lnTo>
                    <a:lnTo>
                      <a:pt x="535" y="762"/>
                    </a:lnTo>
                    <a:lnTo>
                      <a:pt x="535" y="762"/>
                    </a:lnTo>
                    <a:lnTo>
                      <a:pt x="535" y="762"/>
                    </a:lnTo>
                    <a:lnTo>
                      <a:pt x="535" y="764"/>
                    </a:lnTo>
                    <a:lnTo>
                      <a:pt x="535" y="764"/>
                    </a:lnTo>
                    <a:lnTo>
                      <a:pt x="535" y="766"/>
                    </a:lnTo>
                    <a:lnTo>
                      <a:pt x="532" y="766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2" y="764"/>
                    </a:lnTo>
                    <a:lnTo>
                      <a:pt x="530" y="766"/>
                    </a:lnTo>
                    <a:lnTo>
                      <a:pt x="530" y="766"/>
                    </a:lnTo>
                    <a:lnTo>
                      <a:pt x="530" y="769"/>
                    </a:lnTo>
                    <a:lnTo>
                      <a:pt x="530" y="769"/>
                    </a:lnTo>
                    <a:lnTo>
                      <a:pt x="532" y="769"/>
                    </a:lnTo>
                    <a:lnTo>
                      <a:pt x="532" y="769"/>
                    </a:lnTo>
                    <a:lnTo>
                      <a:pt x="532" y="769"/>
                    </a:lnTo>
                    <a:lnTo>
                      <a:pt x="535" y="769"/>
                    </a:lnTo>
                    <a:lnTo>
                      <a:pt x="535" y="766"/>
                    </a:lnTo>
                    <a:lnTo>
                      <a:pt x="535" y="766"/>
                    </a:lnTo>
                    <a:lnTo>
                      <a:pt x="535" y="766"/>
                    </a:lnTo>
                    <a:lnTo>
                      <a:pt x="537" y="769"/>
                    </a:lnTo>
                    <a:lnTo>
                      <a:pt x="537" y="769"/>
                    </a:lnTo>
                    <a:lnTo>
                      <a:pt x="537" y="766"/>
                    </a:lnTo>
                    <a:lnTo>
                      <a:pt x="537" y="766"/>
                    </a:lnTo>
                    <a:lnTo>
                      <a:pt x="537" y="764"/>
                    </a:lnTo>
                    <a:lnTo>
                      <a:pt x="537" y="764"/>
                    </a:lnTo>
                    <a:lnTo>
                      <a:pt x="537" y="764"/>
                    </a:lnTo>
                    <a:lnTo>
                      <a:pt x="537" y="762"/>
                    </a:lnTo>
                    <a:lnTo>
                      <a:pt x="539" y="762"/>
                    </a:lnTo>
                    <a:lnTo>
                      <a:pt x="539" y="759"/>
                    </a:lnTo>
                    <a:lnTo>
                      <a:pt x="542" y="759"/>
                    </a:lnTo>
                    <a:lnTo>
                      <a:pt x="542" y="759"/>
                    </a:lnTo>
                    <a:lnTo>
                      <a:pt x="539" y="762"/>
                    </a:lnTo>
                    <a:lnTo>
                      <a:pt x="539" y="762"/>
                    </a:lnTo>
                    <a:lnTo>
                      <a:pt x="542" y="762"/>
                    </a:lnTo>
                    <a:lnTo>
                      <a:pt x="542" y="762"/>
                    </a:lnTo>
                    <a:lnTo>
                      <a:pt x="544" y="762"/>
                    </a:lnTo>
                    <a:lnTo>
                      <a:pt x="542" y="764"/>
                    </a:lnTo>
                    <a:lnTo>
                      <a:pt x="542" y="764"/>
                    </a:lnTo>
                    <a:lnTo>
                      <a:pt x="542" y="764"/>
                    </a:lnTo>
                    <a:lnTo>
                      <a:pt x="542" y="764"/>
                    </a:lnTo>
                    <a:lnTo>
                      <a:pt x="542" y="764"/>
                    </a:lnTo>
                    <a:lnTo>
                      <a:pt x="542" y="766"/>
                    </a:lnTo>
                    <a:lnTo>
                      <a:pt x="542" y="766"/>
                    </a:lnTo>
                    <a:lnTo>
                      <a:pt x="542" y="764"/>
                    </a:lnTo>
                    <a:lnTo>
                      <a:pt x="544" y="764"/>
                    </a:lnTo>
                    <a:lnTo>
                      <a:pt x="544" y="764"/>
                    </a:lnTo>
                    <a:lnTo>
                      <a:pt x="549" y="759"/>
                    </a:lnTo>
                    <a:lnTo>
                      <a:pt x="549" y="757"/>
                    </a:lnTo>
                    <a:lnTo>
                      <a:pt x="549" y="757"/>
                    </a:lnTo>
                    <a:lnTo>
                      <a:pt x="549" y="757"/>
                    </a:lnTo>
                    <a:lnTo>
                      <a:pt x="549" y="754"/>
                    </a:lnTo>
                    <a:lnTo>
                      <a:pt x="551" y="757"/>
                    </a:lnTo>
                    <a:lnTo>
                      <a:pt x="551" y="754"/>
                    </a:lnTo>
                    <a:lnTo>
                      <a:pt x="553" y="754"/>
                    </a:lnTo>
                    <a:lnTo>
                      <a:pt x="553" y="754"/>
                    </a:lnTo>
                    <a:lnTo>
                      <a:pt x="553" y="754"/>
                    </a:lnTo>
                    <a:lnTo>
                      <a:pt x="553" y="757"/>
                    </a:lnTo>
                    <a:lnTo>
                      <a:pt x="551" y="759"/>
                    </a:lnTo>
                    <a:lnTo>
                      <a:pt x="553" y="757"/>
                    </a:lnTo>
                    <a:lnTo>
                      <a:pt x="556" y="757"/>
                    </a:lnTo>
                    <a:lnTo>
                      <a:pt x="556" y="757"/>
                    </a:lnTo>
                    <a:lnTo>
                      <a:pt x="556" y="757"/>
                    </a:lnTo>
                    <a:lnTo>
                      <a:pt x="556" y="757"/>
                    </a:lnTo>
                    <a:lnTo>
                      <a:pt x="556" y="757"/>
                    </a:lnTo>
                    <a:lnTo>
                      <a:pt x="558" y="757"/>
                    </a:lnTo>
                    <a:lnTo>
                      <a:pt x="558" y="754"/>
                    </a:lnTo>
                    <a:lnTo>
                      <a:pt x="558" y="754"/>
                    </a:lnTo>
                    <a:lnTo>
                      <a:pt x="561" y="754"/>
                    </a:lnTo>
                    <a:lnTo>
                      <a:pt x="563" y="752"/>
                    </a:lnTo>
                    <a:lnTo>
                      <a:pt x="563" y="752"/>
                    </a:lnTo>
                    <a:lnTo>
                      <a:pt x="563" y="752"/>
                    </a:lnTo>
                    <a:lnTo>
                      <a:pt x="565" y="752"/>
                    </a:lnTo>
                    <a:lnTo>
                      <a:pt x="565" y="752"/>
                    </a:lnTo>
                    <a:lnTo>
                      <a:pt x="565" y="752"/>
                    </a:lnTo>
                    <a:lnTo>
                      <a:pt x="565" y="754"/>
                    </a:lnTo>
                    <a:lnTo>
                      <a:pt x="565" y="754"/>
                    </a:lnTo>
                    <a:lnTo>
                      <a:pt x="565" y="754"/>
                    </a:lnTo>
                    <a:lnTo>
                      <a:pt x="568" y="754"/>
                    </a:lnTo>
                    <a:lnTo>
                      <a:pt x="568" y="757"/>
                    </a:lnTo>
                    <a:lnTo>
                      <a:pt x="568" y="757"/>
                    </a:lnTo>
                    <a:lnTo>
                      <a:pt x="570" y="757"/>
                    </a:lnTo>
                    <a:lnTo>
                      <a:pt x="570" y="757"/>
                    </a:lnTo>
                    <a:lnTo>
                      <a:pt x="572" y="757"/>
                    </a:lnTo>
                    <a:lnTo>
                      <a:pt x="575" y="757"/>
                    </a:lnTo>
                    <a:lnTo>
                      <a:pt x="577" y="754"/>
                    </a:lnTo>
                    <a:lnTo>
                      <a:pt x="577" y="754"/>
                    </a:lnTo>
                    <a:lnTo>
                      <a:pt x="577" y="752"/>
                    </a:lnTo>
                    <a:lnTo>
                      <a:pt x="579" y="752"/>
                    </a:lnTo>
                    <a:lnTo>
                      <a:pt x="579" y="752"/>
                    </a:lnTo>
                    <a:lnTo>
                      <a:pt x="579" y="752"/>
                    </a:lnTo>
                    <a:lnTo>
                      <a:pt x="579" y="752"/>
                    </a:lnTo>
                    <a:lnTo>
                      <a:pt x="579" y="752"/>
                    </a:lnTo>
                    <a:lnTo>
                      <a:pt x="582" y="750"/>
                    </a:lnTo>
                    <a:lnTo>
                      <a:pt x="582" y="750"/>
                    </a:lnTo>
                    <a:lnTo>
                      <a:pt x="582" y="750"/>
                    </a:lnTo>
                    <a:lnTo>
                      <a:pt x="582" y="747"/>
                    </a:lnTo>
                    <a:lnTo>
                      <a:pt x="579" y="747"/>
                    </a:lnTo>
                    <a:lnTo>
                      <a:pt x="579" y="747"/>
                    </a:lnTo>
                    <a:lnTo>
                      <a:pt x="577" y="747"/>
                    </a:lnTo>
                    <a:lnTo>
                      <a:pt x="577" y="750"/>
                    </a:lnTo>
                    <a:lnTo>
                      <a:pt x="577" y="750"/>
                    </a:lnTo>
                    <a:lnTo>
                      <a:pt x="575" y="750"/>
                    </a:lnTo>
                    <a:lnTo>
                      <a:pt x="575" y="750"/>
                    </a:lnTo>
                    <a:lnTo>
                      <a:pt x="575" y="747"/>
                    </a:lnTo>
                    <a:lnTo>
                      <a:pt x="577" y="747"/>
                    </a:lnTo>
                    <a:lnTo>
                      <a:pt x="577" y="747"/>
                    </a:lnTo>
                    <a:lnTo>
                      <a:pt x="579" y="747"/>
                    </a:lnTo>
                    <a:lnTo>
                      <a:pt x="579" y="747"/>
                    </a:lnTo>
                    <a:lnTo>
                      <a:pt x="582" y="747"/>
                    </a:lnTo>
                    <a:lnTo>
                      <a:pt x="582" y="747"/>
                    </a:lnTo>
                    <a:lnTo>
                      <a:pt x="584" y="750"/>
                    </a:lnTo>
                    <a:lnTo>
                      <a:pt x="584" y="747"/>
                    </a:lnTo>
                    <a:lnTo>
                      <a:pt x="587" y="747"/>
                    </a:lnTo>
                    <a:lnTo>
                      <a:pt x="589" y="747"/>
                    </a:lnTo>
                    <a:lnTo>
                      <a:pt x="589" y="745"/>
                    </a:lnTo>
                    <a:lnTo>
                      <a:pt x="589" y="745"/>
                    </a:lnTo>
                    <a:lnTo>
                      <a:pt x="589" y="745"/>
                    </a:lnTo>
                    <a:lnTo>
                      <a:pt x="587" y="745"/>
                    </a:lnTo>
                    <a:lnTo>
                      <a:pt x="587" y="745"/>
                    </a:lnTo>
                    <a:lnTo>
                      <a:pt x="589" y="745"/>
                    </a:lnTo>
                    <a:lnTo>
                      <a:pt x="589" y="745"/>
                    </a:lnTo>
                    <a:lnTo>
                      <a:pt x="589" y="745"/>
                    </a:lnTo>
                    <a:lnTo>
                      <a:pt x="591" y="743"/>
                    </a:lnTo>
                    <a:lnTo>
                      <a:pt x="591" y="743"/>
                    </a:lnTo>
                    <a:lnTo>
                      <a:pt x="591" y="743"/>
                    </a:lnTo>
                    <a:lnTo>
                      <a:pt x="591" y="743"/>
                    </a:lnTo>
                    <a:lnTo>
                      <a:pt x="591" y="743"/>
                    </a:lnTo>
                    <a:lnTo>
                      <a:pt x="594" y="743"/>
                    </a:lnTo>
                    <a:lnTo>
                      <a:pt x="594" y="740"/>
                    </a:lnTo>
                    <a:lnTo>
                      <a:pt x="591" y="740"/>
                    </a:lnTo>
                    <a:lnTo>
                      <a:pt x="591" y="740"/>
                    </a:lnTo>
                    <a:lnTo>
                      <a:pt x="589" y="740"/>
                    </a:lnTo>
                    <a:lnTo>
                      <a:pt x="591" y="740"/>
                    </a:lnTo>
                    <a:lnTo>
                      <a:pt x="591" y="740"/>
                    </a:lnTo>
                    <a:lnTo>
                      <a:pt x="594" y="740"/>
                    </a:lnTo>
                    <a:lnTo>
                      <a:pt x="596" y="740"/>
                    </a:lnTo>
                    <a:lnTo>
                      <a:pt x="598" y="740"/>
                    </a:lnTo>
                    <a:lnTo>
                      <a:pt x="598" y="740"/>
                    </a:lnTo>
                    <a:lnTo>
                      <a:pt x="598" y="740"/>
                    </a:lnTo>
                    <a:lnTo>
                      <a:pt x="598" y="738"/>
                    </a:lnTo>
                    <a:lnTo>
                      <a:pt x="598" y="738"/>
                    </a:lnTo>
                    <a:lnTo>
                      <a:pt x="598" y="738"/>
                    </a:lnTo>
                    <a:lnTo>
                      <a:pt x="601" y="740"/>
                    </a:lnTo>
                    <a:lnTo>
                      <a:pt x="601" y="740"/>
                    </a:lnTo>
                    <a:lnTo>
                      <a:pt x="601" y="740"/>
                    </a:lnTo>
                    <a:lnTo>
                      <a:pt x="601" y="740"/>
                    </a:lnTo>
                    <a:lnTo>
                      <a:pt x="603" y="738"/>
                    </a:lnTo>
                    <a:lnTo>
                      <a:pt x="603" y="738"/>
                    </a:lnTo>
                    <a:lnTo>
                      <a:pt x="603" y="738"/>
                    </a:lnTo>
                    <a:lnTo>
                      <a:pt x="603" y="738"/>
                    </a:lnTo>
                    <a:lnTo>
                      <a:pt x="603" y="738"/>
                    </a:lnTo>
                    <a:lnTo>
                      <a:pt x="603" y="735"/>
                    </a:lnTo>
                    <a:lnTo>
                      <a:pt x="603" y="735"/>
                    </a:lnTo>
                    <a:lnTo>
                      <a:pt x="606" y="735"/>
                    </a:lnTo>
                    <a:lnTo>
                      <a:pt x="606" y="735"/>
                    </a:lnTo>
                    <a:lnTo>
                      <a:pt x="606" y="735"/>
                    </a:lnTo>
                    <a:lnTo>
                      <a:pt x="606" y="738"/>
                    </a:lnTo>
                    <a:lnTo>
                      <a:pt x="606" y="738"/>
                    </a:lnTo>
                    <a:lnTo>
                      <a:pt x="606" y="738"/>
                    </a:lnTo>
                    <a:lnTo>
                      <a:pt x="606" y="738"/>
                    </a:lnTo>
                    <a:lnTo>
                      <a:pt x="608" y="738"/>
                    </a:lnTo>
                    <a:lnTo>
                      <a:pt x="608" y="738"/>
                    </a:lnTo>
                    <a:lnTo>
                      <a:pt x="608" y="738"/>
                    </a:lnTo>
                    <a:lnTo>
                      <a:pt x="608" y="735"/>
                    </a:lnTo>
                    <a:lnTo>
                      <a:pt x="608" y="738"/>
                    </a:lnTo>
                    <a:lnTo>
                      <a:pt x="608" y="738"/>
                    </a:lnTo>
                    <a:lnTo>
                      <a:pt x="608" y="738"/>
                    </a:lnTo>
                    <a:lnTo>
                      <a:pt x="615" y="735"/>
                    </a:lnTo>
                    <a:lnTo>
                      <a:pt x="617" y="738"/>
                    </a:lnTo>
                    <a:lnTo>
                      <a:pt x="620" y="738"/>
                    </a:lnTo>
                    <a:lnTo>
                      <a:pt x="622" y="740"/>
                    </a:lnTo>
                    <a:lnTo>
                      <a:pt x="622" y="740"/>
                    </a:lnTo>
                    <a:lnTo>
                      <a:pt x="624" y="743"/>
                    </a:lnTo>
                    <a:lnTo>
                      <a:pt x="627" y="743"/>
                    </a:lnTo>
                    <a:lnTo>
                      <a:pt x="629" y="743"/>
                    </a:lnTo>
                    <a:lnTo>
                      <a:pt x="629" y="745"/>
                    </a:lnTo>
                    <a:lnTo>
                      <a:pt x="632" y="745"/>
                    </a:lnTo>
                    <a:lnTo>
                      <a:pt x="632" y="745"/>
                    </a:lnTo>
                    <a:lnTo>
                      <a:pt x="634" y="745"/>
                    </a:lnTo>
                    <a:lnTo>
                      <a:pt x="636" y="745"/>
                    </a:lnTo>
                    <a:lnTo>
                      <a:pt x="636" y="745"/>
                    </a:lnTo>
                    <a:lnTo>
                      <a:pt x="641" y="745"/>
                    </a:lnTo>
                    <a:lnTo>
                      <a:pt x="641" y="743"/>
                    </a:lnTo>
                    <a:lnTo>
                      <a:pt x="641" y="743"/>
                    </a:lnTo>
                    <a:lnTo>
                      <a:pt x="643" y="745"/>
                    </a:lnTo>
                    <a:lnTo>
                      <a:pt x="643" y="745"/>
                    </a:lnTo>
                    <a:lnTo>
                      <a:pt x="643" y="743"/>
                    </a:lnTo>
                    <a:lnTo>
                      <a:pt x="646" y="740"/>
                    </a:lnTo>
                    <a:lnTo>
                      <a:pt x="646" y="743"/>
                    </a:lnTo>
                    <a:lnTo>
                      <a:pt x="646" y="743"/>
                    </a:lnTo>
                    <a:lnTo>
                      <a:pt x="646" y="740"/>
                    </a:lnTo>
                    <a:lnTo>
                      <a:pt x="648" y="740"/>
                    </a:lnTo>
                    <a:lnTo>
                      <a:pt x="650" y="740"/>
                    </a:lnTo>
                    <a:lnTo>
                      <a:pt x="650" y="743"/>
                    </a:lnTo>
                    <a:lnTo>
                      <a:pt x="650" y="743"/>
                    </a:lnTo>
                    <a:lnTo>
                      <a:pt x="653" y="743"/>
                    </a:lnTo>
                    <a:lnTo>
                      <a:pt x="653" y="743"/>
                    </a:lnTo>
                    <a:lnTo>
                      <a:pt x="653" y="745"/>
                    </a:lnTo>
                    <a:lnTo>
                      <a:pt x="653" y="745"/>
                    </a:lnTo>
                    <a:lnTo>
                      <a:pt x="653" y="747"/>
                    </a:lnTo>
                    <a:lnTo>
                      <a:pt x="653" y="750"/>
                    </a:lnTo>
                    <a:lnTo>
                      <a:pt x="653" y="750"/>
                    </a:lnTo>
                    <a:lnTo>
                      <a:pt x="653" y="752"/>
                    </a:lnTo>
                    <a:lnTo>
                      <a:pt x="653" y="752"/>
                    </a:lnTo>
                    <a:lnTo>
                      <a:pt x="653" y="752"/>
                    </a:lnTo>
                    <a:lnTo>
                      <a:pt x="650" y="752"/>
                    </a:lnTo>
                    <a:lnTo>
                      <a:pt x="650" y="754"/>
                    </a:lnTo>
                    <a:lnTo>
                      <a:pt x="650" y="754"/>
                    </a:lnTo>
                    <a:lnTo>
                      <a:pt x="650" y="757"/>
                    </a:lnTo>
                    <a:lnTo>
                      <a:pt x="648" y="759"/>
                    </a:lnTo>
                    <a:lnTo>
                      <a:pt x="646" y="762"/>
                    </a:lnTo>
                    <a:lnTo>
                      <a:pt x="646" y="762"/>
                    </a:lnTo>
                    <a:lnTo>
                      <a:pt x="643" y="764"/>
                    </a:lnTo>
                    <a:lnTo>
                      <a:pt x="636" y="766"/>
                    </a:lnTo>
                    <a:lnTo>
                      <a:pt x="636" y="766"/>
                    </a:lnTo>
                    <a:lnTo>
                      <a:pt x="634" y="769"/>
                    </a:lnTo>
                    <a:lnTo>
                      <a:pt x="636" y="769"/>
                    </a:lnTo>
                    <a:lnTo>
                      <a:pt x="639" y="771"/>
                    </a:lnTo>
                    <a:lnTo>
                      <a:pt x="639" y="771"/>
                    </a:lnTo>
                    <a:lnTo>
                      <a:pt x="639" y="773"/>
                    </a:lnTo>
                    <a:lnTo>
                      <a:pt x="641" y="773"/>
                    </a:lnTo>
                    <a:lnTo>
                      <a:pt x="641" y="776"/>
                    </a:lnTo>
                    <a:lnTo>
                      <a:pt x="641" y="776"/>
                    </a:lnTo>
                    <a:lnTo>
                      <a:pt x="641" y="776"/>
                    </a:lnTo>
                    <a:lnTo>
                      <a:pt x="639" y="776"/>
                    </a:lnTo>
                    <a:lnTo>
                      <a:pt x="639" y="776"/>
                    </a:lnTo>
                    <a:lnTo>
                      <a:pt x="639" y="778"/>
                    </a:lnTo>
                    <a:lnTo>
                      <a:pt x="639" y="778"/>
                    </a:lnTo>
                    <a:lnTo>
                      <a:pt x="639" y="778"/>
                    </a:lnTo>
                    <a:lnTo>
                      <a:pt x="639" y="778"/>
                    </a:lnTo>
                    <a:lnTo>
                      <a:pt x="639" y="778"/>
                    </a:lnTo>
                    <a:lnTo>
                      <a:pt x="639" y="778"/>
                    </a:lnTo>
                    <a:lnTo>
                      <a:pt x="636" y="780"/>
                    </a:lnTo>
                    <a:lnTo>
                      <a:pt x="636" y="780"/>
                    </a:lnTo>
                    <a:lnTo>
                      <a:pt x="639" y="783"/>
                    </a:lnTo>
                    <a:lnTo>
                      <a:pt x="639" y="783"/>
                    </a:lnTo>
                    <a:lnTo>
                      <a:pt x="641" y="783"/>
                    </a:lnTo>
                    <a:lnTo>
                      <a:pt x="641" y="783"/>
                    </a:lnTo>
                    <a:lnTo>
                      <a:pt x="639" y="785"/>
                    </a:lnTo>
                    <a:lnTo>
                      <a:pt x="639" y="785"/>
                    </a:lnTo>
                    <a:lnTo>
                      <a:pt x="636" y="785"/>
                    </a:lnTo>
                    <a:lnTo>
                      <a:pt x="636" y="785"/>
                    </a:lnTo>
                    <a:lnTo>
                      <a:pt x="636" y="788"/>
                    </a:lnTo>
                    <a:lnTo>
                      <a:pt x="636" y="788"/>
                    </a:lnTo>
                    <a:lnTo>
                      <a:pt x="636" y="788"/>
                    </a:lnTo>
                    <a:lnTo>
                      <a:pt x="636" y="788"/>
                    </a:lnTo>
                    <a:lnTo>
                      <a:pt x="636" y="790"/>
                    </a:lnTo>
                    <a:lnTo>
                      <a:pt x="636" y="790"/>
                    </a:lnTo>
                    <a:lnTo>
                      <a:pt x="636" y="790"/>
                    </a:lnTo>
                    <a:lnTo>
                      <a:pt x="636" y="792"/>
                    </a:lnTo>
                    <a:lnTo>
                      <a:pt x="634" y="792"/>
                    </a:lnTo>
                    <a:lnTo>
                      <a:pt x="634" y="792"/>
                    </a:lnTo>
                    <a:lnTo>
                      <a:pt x="634" y="792"/>
                    </a:lnTo>
                    <a:lnTo>
                      <a:pt x="634" y="792"/>
                    </a:lnTo>
                    <a:lnTo>
                      <a:pt x="634" y="792"/>
                    </a:lnTo>
                    <a:lnTo>
                      <a:pt x="634" y="792"/>
                    </a:lnTo>
                    <a:lnTo>
                      <a:pt x="636" y="792"/>
                    </a:lnTo>
                    <a:lnTo>
                      <a:pt x="639" y="792"/>
                    </a:lnTo>
                    <a:lnTo>
                      <a:pt x="639" y="792"/>
                    </a:lnTo>
                    <a:lnTo>
                      <a:pt x="641" y="795"/>
                    </a:lnTo>
                    <a:lnTo>
                      <a:pt x="641" y="797"/>
                    </a:lnTo>
                    <a:lnTo>
                      <a:pt x="643" y="797"/>
                    </a:lnTo>
                    <a:lnTo>
                      <a:pt x="643" y="799"/>
                    </a:lnTo>
                    <a:lnTo>
                      <a:pt x="646" y="799"/>
                    </a:lnTo>
                    <a:lnTo>
                      <a:pt x="646" y="799"/>
                    </a:lnTo>
                    <a:lnTo>
                      <a:pt x="648" y="799"/>
                    </a:lnTo>
                    <a:lnTo>
                      <a:pt x="648" y="802"/>
                    </a:lnTo>
                    <a:lnTo>
                      <a:pt x="650" y="802"/>
                    </a:lnTo>
                    <a:lnTo>
                      <a:pt x="653" y="804"/>
                    </a:lnTo>
                    <a:lnTo>
                      <a:pt x="653" y="804"/>
                    </a:lnTo>
                    <a:lnTo>
                      <a:pt x="650" y="804"/>
                    </a:lnTo>
                    <a:lnTo>
                      <a:pt x="650" y="804"/>
                    </a:lnTo>
                    <a:lnTo>
                      <a:pt x="648" y="806"/>
                    </a:lnTo>
                    <a:lnTo>
                      <a:pt x="650" y="806"/>
                    </a:lnTo>
                    <a:lnTo>
                      <a:pt x="650" y="806"/>
                    </a:lnTo>
                    <a:lnTo>
                      <a:pt x="650" y="809"/>
                    </a:lnTo>
                    <a:lnTo>
                      <a:pt x="650" y="809"/>
                    </a:lnTo>
                    <a:lnTo>
                      <a:pt x="650" y="809"/>
                    </a:lnTo>
                    <a:lnTo>
                      <a:pt x="653" y="809"/>
                    </a:lnTo>
                    <a:lnTo>
                      <a:pt x="653" y="809"/>
                    </a:lnTo>
                    <a:lnTo>
                      <a:pt x="653" y="811"/>
                    </a:lnTo>
                    <a:lnTo>
                      <a:pt x="653" y="811"/>
                    </a:lnTo>
                    <a:lnTo>
                      <a:pt x="653" y="811"/>
                    </a:lnTo>
                    <a:lnTo>
                      <a:pt x="655" y="814"/>
                    </a:lnTo>
                    <a:lnTo>
                      <a:pt x="658" y="814"/>
                    </a:lnTo>
                    <a:lnTo>
                      <a:pt x="665" y="816"/>
                    </a:lnTo>
                    <a:lnTo>
                      <a:pt x="667" y="818"/>
                    </a:lnTo>
                    <a:lnTo>
                      <a:pt x="672" y="818"/>
                    </a:lnTo>
                    <a:lnTo>
                      <a:pt x="672" y="818"/>
                    </a:lnTo>
                    <a:lnTo>
                      <a:pt x="672" y="821"/>
                    </a:lnTo>
                    <a:lnTo>
                      <a:pt x="672" y="821"/>
                    </a:lnTo>
                    <a:lnTo>
                      <a:pt x="672" y="821"/>
                    </a:lnTo>
                    <a:lnTo>
                      <a:pt x="672" y="821"/>
                    </a:lnTo>
                    <a:lnTo>
                      <a:pt x="672" y="821"/>
                    </a:lnTo>
                    <a:lnTo>
                      <a:pt x="672" y="818"/>
                    </a:lnTo>
                    <a:lnTo>
                      <a:pt x="674" y="816"/>
                    </a:lnTo>
                    <a:lnTo>
                      <a:pt x="674" y="816"/>
                    </a:lnTo>
                    <a:lnTo>
                      <a:pt x="674" y="816"/>
                    </a:lnTo>
                    <a:lnTo>
                      <a:pt x="679" y="816"/>
                    </a:lnTo>
                    <a:lnTo>
                      <a:pt x="679" y="814"/>
                    </a:lnTo>
                    <a:lnTo>
                      <a:pt x="679" y="814"/>
                    </a:lnTo>
                    <a:lnTo>
                      <a:pt x="681" y="811"/>
                    </a:lnTo>
                    <a:lnTo>
                      <a:pt x="681" y="811"/>
                    </a:lnTo>
                    <a:lnTo>
                      <a:pt x="681" y="811"/>
                    </a:lnTo>
                    <a:lnTo>
                      <a:pt x="681" y="809"/>
                    </a:lnTo>
                    <a:lnTo>
                      <a:pt x="681" y="809"/>
                    </a:lnTo>
                    <a:lnTo>
                      <a:pt x="681" y="809"/>
                    </a:lnTo>
                    <a:lnTo>
                      <a:pt x="684" y="806"/>
                    </a:lnTo>
                    <a:lnTo>
                      <a:pt x="684" y="806"/>
                    </a:lnTo>
                    <a:lnTo>
                      <a:pt x="684" y="804"/>
                    </a:lnTo>
                    <a:lnTo>
                      <a:pt x="684" y="802"/>
                    </a:lnTo>
                    <a:lnTo>
                      <a:pt x="688" y="795"/>
                    </a:lnTo>
                    <a:lnTo>
                      <a:pt x="688" y="792"/>
                    </a:lnTo>
                    <a:lnTo>
                      <a:pt x="691" y="792"/>
                    </a:lnTo>
                    <a:lnTo>
                      <a:pt x="691" y="792"/>
                    </a:lnTo>
                    <a:lnTo>
                      <a:pt x="691" y="792"/>
                    </a:lnTo>
                    <a:lnTo>
                      <a:pt x="691" y="792"/>
                    </a:lnTo>
                    <a:lnTo>
                      <a:pt x="693" y="790"/>
                    </a:lnTo>
                    <a:lnTo>
                      <a:pt x="693" y="790"/>
                    </a:lnTo>
                    <a:lnTo>
                      <a:pt x="693" y="790"/>
                    </a:lnTo>
                    <a:lnTo>
                      <a:pt x="695" y="790"/>
                    </a:lnTo>
                    <a:lnTo>
                      <a:pt x="695" y="790"/>
                    </a:lnTo>
                    <a:lnTo>
                      <a:pt x="695" y="790"/>
                    </a:lnTo>
                    <a:lnTo>
                      <a:pt x="695" y="788"/>
                    </a:lnTo>
                    <a:lnTo>
                      <a:pt x="695" y="788"/>
                    </a:lnTo>
                    <a:lnTo>
                      <a:pt x="695" y="788"/>
                    </a:lnTo>
                    <a:lnTo>
                      <a:pt x="695" y="788"/>
                    </a:lnTo>
                    <a:lnTo>
                      <a:pt x="695" y="788"/>
                    </a:lnTo>
                    <a:lnTo>
                      <a:pt x="695" y="785"/>
                    </a:lnTo>
                    <a:lnTo>
                      <a:pt x="695" y="788"/>
                    </a:lnTo>
                    <a:lnTo>
                      <a:pt x="698" y="788"/>
                    </a:lnTo>
                    <a:lnTo>
                      <a:pt x="698" y="788"/>
                    </a:lnTo>
                    <a:lnTo>
                      <a:pt x="698" y="788"/>
                    </a:lnTo>
                    <a:lnTo>
                      <a:pt x="698" y="788"/>
                    </a:lnTo>
                    <a:lnTo>
                      <a:pt x="698" y="785"/>
                    </a:lnTo>
                    <a:lnTo>
                      <a:pt x="698" y="785"/>
                    </a:lnTo>
                    <a:lnTo>
                      <a:pt x="698" y="785"/>
                    </a:lnTo>
                    <a:lnTo>
                      <a:pt x="698" y="783"/>
                    </a:lnTo>
                    <a:lnTo>
                      <a:pt x="698" y="783"/>
                    </a:lnTo>
                    <a:lnTo>
                      <a:pt x="698" y="783"/>
                    </a:lnTo>
                    <a:lnTo>
                      <a:pt x="695" y="780"/>
                    </a:lnTo>
                    <a:lnTo>
                      <a:pt x="695" y="780"/>
                    </a:lnTo>
                    <a:lnTo>
                      <a:pt x="695" y="780"/>
                    </a:lnTo>
                    <a:lnTo>
                      <a:pt x="695" y="780"/>
                    </a:lnTo>
                    <a:lnTo>
                      <a:pt x="695" y="780"/>
                    </a:lnTo>
                    <a:lnTo>
                      <a:pt x="698" y="778"/>
                    </a:lnTo>
                    <a:lnTo>
                      <a:pt x="698" y="778"/>
                    </a:lnTo>
                    <a:lnTo>
                      <a:pt x="698" y="778"/>
                    </a:lnTo>
                    <a:lnTo>
                      <a:pt x="698" y="780"/>
                    </a:lnTo>
                    <a:lnTo>
                      <a:pt x="698" y="780"/>
                    </a:lnTo>
                    <a:lnTo>
                      <a:pt x="700" y="780"/>
                    </a:lnTo>
                    <a:lnTo>
                      <a:pt x="700" y="780"/>
                    </a:lnTo>
                    <a:lnTo>
                      <a:pt x="700" y="780"/>
                    </a:lnTo>
                    <a:lnTo>
                      <a:pt x="700" y="780"/>
                    </a:lnTo>
                    <a:lnTo>
                      <a:pt x="700" y="778"/>
                    </a:lnTo>
                    <a:lnTo>
                      <a:pt x="700" y="778"/>
                    </a:lnTo>
                    <a:lnTo>
                      <a:pt x="700" y="778"/>
                    </a:lnTo>
                    <a:lnTo>
                      <a:pt x="700" y="778"/>
                    </a:lnTo>
                    <a:lnTo>
                      <a:pt x="700" y="776"/>
                    </a:lnTo>
                    <a:lnTo>
                      <a:pt x="702" y="773"/>
                    </a:lnTo>
                    <a:lnTo>
                      <a:pt x="705" y="773"/>
                    </a:lnTo>
                    <a:lnTo>
                      <a:pt x="705" y="773"/>
                    </a:lnTo>
                    <a:lnTo>
                      <a:pt x="707" y="771"/>
                    </a:lnTo>
                    <a:lnTo>
                      <a:pt x="710" y="771"/>
                    </a:lnTo>
                    <a:lnTo>
                      <a:pt x="710" y="771"/>
                    </a:lnTo>
                    <a:lnTo>
                      <a:pt x="710" y="771"/>
                    </a:lnTo>
                    <a:lnTo>
                      <a:pt x="710" y="771"/>
                    </a:lnTo>
                    <a:lnTo>
                      <a:pt x="710" y="769"/>
                    </a:lnTo>
                    <a:lnTo>
                      <a:pt x="712" y="769"/>
                    </a:lnTo>
                    <a:lnTo>
                      <a:pt x="712" y="769"/>
                    </a:lnTo>
                    <a:lnTo>
                      <a:pt x="712" y="769"/>
                    </a:lnTo>
                    <a:lnTo>
                      <a:pt x="712" y="769"/>
                    </a:lnTo>
                    <a:lnTo>
                      <a:pt x="714" y="769"/>
                    </a:lnTo>
                    <a:lnTo>
                      <a:pt x="714" y="769"/>
                    </a:lnTo>
                    <a:lnTo>
                      <a:pt x="714" y="769"/>
                    </a:lnTo>
                    <a:lnTo>
                      <a:pt x="714" y="769"/>
                    </a:lnTo>
                    <a:lnTo>
                      <a:pt x="714" y="769"/>
                    </a:lnTo>
                    <a:lnTo>
                      <a:pt x="717" y="769"/>
                    </a:lnTo>
                    <a:lnTo>
                      <a:pt x="717" y="769"/>
                    </a:lnTo>
                    <a:lnTo>
                      <a:pt x="719" y="766"/>
                    </a:lnTo>
                    <a:lnTo>
                      <a:pt x="719" y="766"/>
                    </a:lnTo>
                    <a:lnTo>
                      <a:pt x="719" y="766"/>
                    </a:lnTo>
                    <a:lnTo>
                      <a:pt x="717" y="766"/>
                    </a:lnTo>
                    <a:lnTo>
                      <a:pt x="719" y="764"/>
                    </a:lnTo>
                    <a:lnTo>
                      <a:pt x="721" y="764"/>
                    </a:lnTo>
                    <a:lnTo>
                      <a:pt x="721" y="764"/>
                    </a:lnTo>
                    <a:lnTo>
                      <a:pt x="721" y="766"/>
                    </a:lnTo>
                    <a:lnTo>
                      <a:pt x="721" y="766"/>
                    </a:lnTo>
                    <a:lnTo>
                      <a:pt x="721" y="766"/>
                    </a:lnTo>
                    <a:lnTo>
                      <a:pt x="724" y="766"/>
                    </a:lnTo>
                    <a:lnTo>
                      <a:pt x="724" y="766"/>
                    </a:lnTo>
                    <a:lnTo>
                      <a:pt x="726" y="766"/>
                    </a:lnTo>
                    <a:lnTo>
                      <a:pt x="726" y="766"/>
                    </a:lnTo>
                    <a:lnTo>
                      <a:pt x="726" y="766"/>
                    </a:lnTo>
                    <a:lnTo>
                      <a:pt x="726" y="766"/>
                    </a:lnTo>
                    <a:lnTo>
                      <a:pt x="726" y="766"/>
                    </a:lnTo>
                    <a:lnTo>
                      <a:pt x="726" y="766"/>
                    </a:lnTo>
                    <a:lnTo>
                      <a:pt x="729" y="766"/>
                    </a:lnTo>
                    <a:lnTo>
                      <a:pt x="729" y="766"/>
                    </a:lnTo>
                    <a:lnTo>
                      <a:pt x="729" y="769"/>
                    </a:lnTo>
                    <a:lnTo>
                      <a:pt x="729" y="769"/>
                    </a:lnTo>
                    <a:lnTo>
                      <a:pt x="729" y="769"/>
                    </a:lnTo>
                    <a:lnTo>
                      <a:pt x="729" y="769"/>
                    </a:lnTo>
                    <a:lnTo>
                      <a:pt x="729" y="769"/>
                    </a:lnTo>
                    <a:lnTo>
                      <a:pt x="726" y="769"/>
                    </a:lnTo>
                    <a:lnTo>
                      <a:pt x="726" y="769"/>
                    </a:lnTo>
                    <a:lnTo>
                      <a:pt x="726" y="769"/>
                    </a:lnTo>
                    <a:lnTo>
                      <a:pt x="724" y="769"/>
                    </a:lnTo>
                    <a:lnTo>
                      <a:pt x="724" y="769"/>
                    </a:lnTo>
                    <a:lnTo>
                      <a:pt x="726" y="769"/>
                    </a:lnTo>
                    <a:lnTo>
                      <a:pt x="726" y="771"/>
                    </a:lnTo>
                    <a:lnTo>
                      <a:pt x="729" y="771"/>
                    </a:lnTo>
                    <a:lnTo>
                      <a:pt x="729" y="769"/>
                    </a:lnTo>
                    <a:lnTo>
                      <a:pt x="731" y="769"/>
                    </a:lnTo>
                    <a:lnTo>
                      <a:pt x="731" y="769"/>
                    </a:lnTo>
                    <a:lnTo>
                      <a:pt x="731" y="769"/>
                    </a:lnTo>
                    <a:lnTo>
                      <a:pt x="731" y="766"/>
                    </a:lnTo>
                    <a:lnTo>
                      <a:pt x="731" y="766"/>
                    </a:lnTo>
                    <a:lnTo>
                      <a:pt x="731" y="764"/>
                    </a:lnTo>
                    <a:lnTo>
                      <a:pt x="731" y="764"/>
                    </a:lnTo>
                    <a:lnTo>
                      <a:pt x="731" y="764"/>
                    </a:lnTo>
                    <a:lnTo>
                      <a:pt x="731" y="764"/>
                    </a:lnTo>
                    <a:lnTo>
                      <a:pt x="731" y="764"/>
                    </a:lnTo>
                    <a:lnTo>
                      <a:pt x="731" y="764"/>
                    </a:lnTo>
                    <a:lnTo>
                      <a:pt x="731" y="762"/>
                    </a:lnTo>
                    <a:lnTo>
                      <a:pt x="729" y="762"/>
                    </a:lnTo>
                    <a:lnTo>
                      <a:pt x="731" y="762"/>
                    </a:lnTo>
                    <a:lnTo>
                      <a:pt x="731" y="762"/>
                    </a:lnTo>
                    <a:lnTo>
                      <a:pt x="731" y="762"/>
                    </a:lnTo>
                    <a:lnTo>
                      <a:pt x="731" y="762"/>
                    </a:lnTo>
                    <a:lnTo>
                      <a:pt x="733" y="759"/>
                    </a:lnTo>
                    <a:lnTo>
                      <a:pt x="733" y="759"/>
                    </a:lnTo>
                    <a:lnTo>
                      <a:pt x="731" y="759"/>
                    </a:lnTo>
                    <a:lnTo>
                      <a:pt x="731" y="759"/>
                    </a:lnTo>
                    <a:lnTo>
                      <a:pt x="731" y="759"/>
                    </a:lnTo>
                    <a:lnTo>
                      <a:pt x="731" y="757"/>
                    </a:lnTo>
                    <a:lnTo>
                      <a:pt x="729" y="757"/>
                    </a:lnTo>
                    <a:lnTo>
                      <a:pt x="729" y="757"/>
                    </a:lnTo>
                    <a:lnTo>
                      <a:pt x="729" y="757"/>
                    </a:lnTo>
                    <a:lnTo>
                      <a:pt x="729" y="754"/>
                    </a:lnTo>
                    <a:lnTo>
                      <a:pt x="729" y="754"/>
                    </a:lnTo>
                    <a:lnTo>
                      <a:pt x="729" y="754"/>
                    </a:lnTo>
                    <a:lnTo>
                      <a:pt x="726" y="754"/>
                    </a:lnTo>
                    <a:lnTo>
                      <a:pt x="726" y="754"/>
                    </a:lnTo>
                    <a:lnTo>
                      <a:pt x="726" y="754"/>
                    </a:lnTo>
                    <a:lnTo>
                      <a:pt x="724" y="752"/>
                    </a:lnTo>
                    <a:lnTo>
                      <a:pt x="719" y="750"/>
                    </a:lnTo>
                    <a:lnTo>
                      <a:pt x="719" y="750"/>
                    </a:lnTo>
                    <a:lnTo>
                      <a:pt x="717" y="750"/>
                    </a:lnTo>
                    <a:lnTo>
                      <a:pt x="717" y="747"/>
                    </a:lnTo>
                    <a:lnTo>
                      <a:pt x="717" y="747"/>
                    </a:lnTo>
                    <a:lnTo>
                      <a:pt x="714" y="747"/>
                    </a:lnTo>
                    <a:lnTo>
                      <a:pt x="712" y="747"/>
                    </a:lnTo>
                    <a:lnTo>
                      <a:pt x="712" y="747"/>
                    </a:lnTo>
                    <a:lnTo>
                      <a:pt x="712" y="745"/>
                    </a:lnTo>
                    <a:lnTo>
                      <a:pt x="712" y="745"/>
                    </a:lnTo>
                    <a:lnTo>
                      <a:pt x="712" y="745"/>
                    </a:lnTo>
                    <a:lnTo>
                      <a:pt x="712" y="745"/>
                    </a:lnTo>
                    <a:lnTo>
                      <a:pt x="712" y="743"/>
                    </a:lnTo>
                    <a:lnTo>
                      <a:pt x="712" y="743"/>
                    </a:lnTo>
                    <a:lnTo>
                      <a:pt x="712" y="743"/>
                    </a:lnTo>
                    <a:lnTo>
                      <a:pt x="712" y="740"/>
                    </a:lnTo>
                    <a:lnTo>
                      <a:pt x="712" y="740"/>
                    </a:lnTo>
                    <a:lnTo>
                      <a:pt x="712" y="738"/>
                    </a:lnTo>
                    <a:lnTo>
                      <a:pt x="714" y="735"/>
                    </a:lnTo>
                    <a:lnTo>
                      <a:pt x="717" y="731"/>
                    </a:lnTo>
                    <a:lnTo>
                      <a:pt x="717" y="728"/>
                    </a:lnTo>
                    <a:lnTo>
                      <a:pt x="717" y="728"/>
                    </a:lnTo>
                    <a:lnTo>
                      <a:pt x="717" y="726"/>
                    </a:lnTo>
                    <a:lnTo>
                      <a:pt x="719" y="726"/>
                    </a:lnTo>
                    <a:lnTo>
                      <a:pt x="717" y="726"/>
                    </a:lnTo>
                    <a:lnTo>
                      <a:pt x="717" y="726"/>
                    </a:lnTo>
                    <a:lnTo>
                      <a:pt x="717" y="726"/>
                    </a:lnTo>
                    <a:lnTo>
                      <a:pt x="717" y="724"/>
                    </a:lnTo>
                    <a:lnTo>
                      <a:pt x="717" y="724"/>
                    </a:lnTo>
                    <a:lnTo>
                      <a:pt x="719" y="724"/>
                    </a:lnTo>
                    <a:lnTo>
                      <a:pt x="719" y="721"/>
                    </a:lnTo>
                    <a:lnTo>
                      <a:pt x="721" y="721"/>
                    </a:lnTo>
                    <a:lnTo>
                      <a:pt x="724" y="721"/>
                    </a:lnTo>
                    <a:lnTo>
                      <a:pt x="724" y="721"/>
                    </a:lnTo>
                    <a:lnTo>
                      <a:pt x="724" y="721"/>
                    </a:lnTo>
                    <a:lnTo>
                      <a:pt x="726" y="721"/>
                    </a:lnTo>
                    <a:lnTo>
                      <a:pt x="726" y="719"/>
                    </a:lnTo>
                    <a:lnTo>
                      <a:pt x="726" y="719"/>
                    </a:lnTo>
                    <a:lnTo>
                      <a:pt x="726" y="721"/>
                    </a:lnTo>
                    <a:lnTo>
                      <a:pt x="729" y="719"/>
                    </a:lnTo>
                    <a:lnTo>
                      <a:pt x="726" y="717"/>
                    </a:lnTo>
                    <a:lnTo>
                      <a:pt x="729" y="717"/>
                    </a:lnTo>
                    <a:lnTo>
                      <a:pt x="729" y="719"/>
                    </a:lnTo>
                    <a:lnTo>
                      <a:pt x="729" y="719"/>
                    </a:lnTo>
                    <a:lnTo>
                      <a:pt x="729" y="719"/>
                    </a:lnTo>
                    <a:lnTo>
                      <a:pt x="729" y="717"/>
                    </a:lnTo>
                    <a:lnTo>
                      <a:pt x="731" y="717"/>
                    </a:lnTo>
                    <a:lnTo>
                      <a:pt x="731" y="717"/>
                    </a:lnTo>
                    <a:lnTo>
                      <a:pt x="731" y="719"/>
                    </a:lnTo>
                    <a:lnTo>
                      <a:pt x="729" y="721"/>
                    </a:lnTo>
                    <a:lnTo>
                      <a:pt x="729" y="721"/>
                    </a:lnTo>
                    <a:lnTo>
                      <a:pt x="729" y="724"/>
                    </a:lnTo>
                    <a:lnTo>
                      <a:pt x="729" y="724"/>
                    </a:lnTo>
                    <a:lnTo>
                      <a:pt x="726" y="726"/>
                    </a:lnTo>
                    <a:lnTo>
                      <a:pt x="726" y="726"/>
                    </a:lnTo>
                    <a:lnTo>
                      <a:pt x="726" y="728"/>
                    </a:lnTo>
                    <a:lnTo>
                      <a:pt x="726" y="728"/>
                    </a:lnTo>
                    <a:lnTo>
                      <a:pt x="726" y="731"/>
                    </a:lnTo>
                    <a:lnTo>
                      <a:pt x="729" y="731"/>
                    </a:lnTo>
                    <a:lnTo>
                      <a:pt x="729" y="731"/>
                    </a:lnTo>
                    <a:lnTo>
                      <a:pt x="729" y="733"/>
                    </a:lnTo>
                    <a:lnTo>
                      <a:pt x="729" y="733"/>
                    </a:lnTo>
                    <a:lnTo>
                      <a:pt x="729" y="735"/>
                    </a:lnTo>
                    <a:lnTo>
                      <a:pt x="729" y="735"/>
                    </a:lnTo>
                    <a:lnTo>
                      <a:pt x="729" y="738"/>
                    </a:lnTo>
                    <a:lnTo>
                      <a:pt x="729" y="738"/>
                    </a:lnTo>
                    <a:lnTo>
                      <a:pt x="729" y="738"/>
                    </a:lnTo>
                    <a:lnTo>
                      <a:pt x="731" y="740"/>
                    </a:lnTo>
                    <a:lnTo>
                      <a:pt x="731" y="740"/>
                    </a:lnTo>
                    <a:lnTo>
                      <a:pt x="733" y="740"/>
                    </a:lnTo>
                    <a:lnTo>
                      <a:pt x="736" y="743"/>
                    </a:lnTo>
                    <a:lnTo>
                      <a:pt x="736" y="740"/>
                    </a:lnTo>
                    <a:lnTo>
                      <a:pt x="733" y="738"/>
                    </a:lnTo>
                    <a:lnTo>
                      <a:pt x="733" y="738"/>
                    </a:lnTo>
                    <a:lnTo>
                      <a:pt x="733" y="738"/>
                    </a:lnTo>
                    <a:lnTo>
                      <a:pt x="731" y="735"/>
                    </a:lnTo>
                    <a:lnTo>
                      <a:pt x="733" y="733"/>
                    </a:lnTo>
                    <a:lnTo>
                      <a:pt x="733" y="731"/>
                    </a:lnTo>
                    <a:lnTo>
                      <a:pt x="733" y="731"/>
                    </a:lnTo>
                    <a:lnTo>
                      <a:pt x="733" y="728"/>
                    </a:lnTo>
                    <a:lnTo>
                      <a:pt x="736" y="728"/>
                    </a:lnTo>
                    <a:lnTo>
                      <a:pt x="736" y="726"/>
                    </a:lnTo>
                    <a:lnTo>
                      <a:pt x="736" y="728"/>
                    </a:lnTo>
                    <a:lnTo>
                      <a:pt x="733" y="731"/>
                    </a:lnTo>
                    <a:lnTo>
                      <a:pt x="733" y="733"/>
                    </a:lnTo>
                    <a:lnTo>
                      <a:pt x="736" y="733"/>
                    </a:lnTo>
                    <a:lnTo>
                      <a:pt x="736" y="735"/>
                    </a:lnTo>
                    <a:lnTo>
                      <a:pt x="736" y="735"/>
                    </a:lnTo>
                    <a:lnTo>
                      <a:pt x="738" y="735"/>
                    </a:lnTo>
                    <a:lnTo>
                      <a:pt x="738" y="735"/>
                    </a:lnTo>
                    <a:lnTo>
                      <a:pt x="738" y="735"/>
                    </a:lnTo>
                    <a:lnTo>
                      <a:pt x="740" y="735"/>
                    </a:lnTo>
                    <a:lnTo>
                      <a:pt x="740" y="735"/>
                    </a:lnTo>
                    <a:lnTo>
                      <a:pt x="740" y="735"/>
                    </a:lnTo>
                    <a:lnTo>
                      <a:pt x="743" y="735"/>
                    </a:lnTo>
                    <a:lnTo>
                      <a:pt x="743" y="735"/>
                    </a:lnTo>
                    <a:lnTo>
                      <a:pt x="745" y="735"/>
                    </a:lnTo>
                    <a:lnTo>
                      <a:pt x="745" y="735"/>
                    </a:lnTo>
                    <a:lnTo>
                      <a:pt x="745" y="738"/>
                    </a:lnTo>
                    <a:lnTo>
                      <a:pt x="745" y="738"/>
                    </a:lnTo>
                    <a:lnTo>
                      <a:pt x="745" y="735"/>
                    </a:lnTo>
                    <a:lnTo>
                      <a:pt x="747" y="735"/>
                    </a:lnTo>
                    <a:lnTo>
                      <a:pt x="747" y="735"/>
                    </a:lnTo>
                    <a:lnTo>
                      <a:pt x="747" y="733"/>
                    </a:lnTo>
                    <a:lnTo>
                      <a:pt x="750" y="733"/>
                    </a:lnTo>
                    <a:lnTo>
                      <a:pt x="750" y="735"/>
                    </a:lnTo>
                    <a:lnTo>
                      <a:pt x="750" y="735"/>
                    </a:lnTo>
                    <a:lnTo>
                      <a:pt x="752" y="735"/>
                    </a:lnTo>
                    <a:lnTo>
                      <a:pt x="752" y="735"/>
                    </a:lnTo>
                    <a:lnTo>
                      <a:pt x="752" y="738"/>
                    </a:lnTo>
                    <a:lnTo>
                      <a:pt x="752" y="738"/>
                    </a:lnTo>
                    <a:lnTo>
                      <a:pt x="752" y="738"/>
                    </a:lnTo>
                    <a:lnTo>
                      <a:pt x="755" y="740"/>
                    </a:lnTo>
                    <a:lnTo>
                      <a:pt x="755" y="740"/>
                    </a:lnTo>
                    <a:lnTo>
                      <a:pt x="752" y="740"/>
                    </a:lnTo>
                    <a:lnTo>
                      <a:pt x="752" y="740"/>
                    </a:lnTo>
                    <a:lnTo>
                      <a:pt x="752" y="743"/>
                    </a:lnTo>
                    <a:lnTo>
                      <a:pt x="752" y="743"/>
                    </a:lnTo>
                    <a:lnTo>
                      <a:pt x="752" y="740"/>
                    </a:lnTo>
                    <a:lnTo>
                      <a:pt x="752" y="740"/>
                    </a:lnTo>
                    <a:lnTo>
                      <a:pt x="750" y="740"/>
                    </a:lnTo>
                    <a:lnTo>
                      <a:pt x="750" y="740"/>
                    </a:lnTo>
                    <a:lnTo>
                      <a:pt x="750" y="743"/>
                    </a:lnTo>
                    <a:lnTo>
                      <a:pt x="747" y="743"/>
                    </a:lnTo>
                    <a:lnTo>
                      <a:pt x="745" y="745"/>
                    </a:lnTo>
                    <a:lnTo>
                      <a:pt x="745" y="745"/>
                    </a:lnTo>
                    <a:lnTo>
                      <a:pt x="743" y="745"/>
                    </a:lnTo>
                    <a:lnTo>
                      <a:pt x="743" y="745"/>
                    </a:lnTo>
                    <a:lnTo>
                      <a:pt x="743" y="745"/>
                    </a:lnTo>
                    <a:lnTo>
                      <a:pt x="743" y="745"/>
                    </a:lnTo>
                    <a:lnTo>
                      <a:pt x="743" y="745"/>
                    </a:lnTo>
                    <a:lnTo>
                      <a:pt x="740" y="745"/>
                    </a:lnTo>
                    <a:lnTo>
                      <a:pt x="740" y="743"/>
                    </a:lnTo>
                    <a:lnTo>
                      <a:pt x="738" y="745"/>
                    </a:lnTo>
                    <a:lnTo>
                      <a:pt x="738" y="747"/>
                    </a:lnTo>
                    <a:lnTo>
                      <a:pt x="738" y="747"/>
                    </a:lnTo>
                    <a:lnTo>
                      <a:pt x="738" y="747"/>
                    </a:lnTo>
                    <a:lnTo>
                      <a:pt x="738" y="750"/>
                    </a:lnTo>
                    <a:lnTo>
                      <a:pt x="738" y="750"/>
                    </a:lnTo>
                    <a:lnTo>
                      <a:pt x="738" y="750"/>
                    </a:lnTo>
                    <a:lnTo>
                      <a:pt x="740" y="747"/>
                    </a:lnTo>
                    <a:lnTo>
                      <a:pt x="743" y="747"/>
                    </a:lnTo>
                    <a:lnTo>
                      <a:pt x="755" y="745"/>
                    </a:lnTo>
                    <a:lnTo>
                      <a:pt x="759" y="743"/>
                    </a:lnTo>
                    <a:lnTo>
                      <a:pt x="764" y="743"/>
                    </a:lnTo>
                    <a:lnTo>
                      <a:pt x="766" y="743"/>
                    </a:lnTo>
                    <a:lnTo>
                      <a:pt x="771" y="743"/>
                    </a:lnTo>
                    <a:lnTo>
                      <a:pt x="778" y="745"/>
                    </a:lnTo>
                    <a:lnTo>
                      <a:pt x="783" y="743"/>
                    </a:lnTo>
                    <a:lnTo>
                      <a:pt x="788" y="743"/>
                    </a:lnTo>
                    <a:lnTo>
                      <a:pt x="790" y="745"/>
                    </a:lnTo>
                    <a:lnTo>
                      <a:pt x="799" y="747"/>
                    </a:lnTo>
                    <a:lnTo>
                      <a:pt x="802" y="747"/>
                    </a:lnTo>
                    <a:lnTo>
                      <a:pt x="802" y="747"/>
                    </a:lnTo>
                    <a:lnTo>
                      <a:pt x="799" y="747"/>
                    </a:lnTo>
                    <a:lnTo>
                      <a:pt x="799" y="747"/>
                    </a:lnTo>
                    <a:lnTo>
                      <a:pt x="799" y="745"/>
                    </a:lnTo>
                    <a:lnTo>
                      <a:pt x="799" y="743"/>
                    </a:lnTo>
                    <a:lnTo>
                      <a:pt x="799" y="740"/>
                    </a:lnTo>
                    <a:lnTo>
                      <a:pt x="802" y="738"/>
                    </a:lnTo>
                    <a:lnTo>
                      <a:pt x="804" y="738"/>
                    </a:lnTo>
                    <a:lnTo>
                      <a:pt x="804" y="735"/>
                    </a:lnTo>
                    <a:lnTo>
                      <a:pt x="807" y="735"/>
                    </a:lnTo>
                    <a:lnTo>
                      <a:pt x="807" y="733"/>
                    </a:lnTo>
                    <a:lnTo>
                      <a:pt x="807" y="733"/>
                    </a:lnTo>
                    <a:lnTo>
                      <a:pt x="807" y="731"/>
                    </a:lnTo>
                    <a:lnTo>
                      <a:pt x="807" y="731"/>
                    </a:lnTo>
                    <a:lnTo>
                      <a:pt x="807" y="728"/>
                    </a:lnTo>
                    <a:lnTo>
                      <a:pt x="807" y="728"/>
                    </a:lnTo>
                    <a:lnTo>
                      <a:pt x="807" y="728"/>
                    </a:lnTo>
                    <a:lnTo>
                      <a:pt x="809" y="726"/>
                    </a:lnTo>
                    <a:lnTo>
                      <a:pt x="811" y="726"/>
                    </a:lnTo>
                    <a:lnTo>
                      <a:pt x="814" y="724"/>
                    </a:lnTo>
                    <a:lnTo>
                      <a:pt x="816" y="724"/>
                    </a:lnTo>
                    <a:lnTo>
                      <a:pt x="816" y="721"/>
                    </a:lnTo>
                    <a:lnTo>
                      <a:pt x="816" y="721"/>
                    </a:lnTo>
                    <a:lnTo>
                      <a:pt x="816" y="721"/>
                    </a:lnTo>
                    <a:lnTo>
                      <a:pt x="816" y="724"/>
                    </a:lnTo>
                    <a:lnTo>
                      <a:pt x="814" y="721"/>
                    </a:lnTo>
                    <a:lnTo>
                      <a:pt x="814" y="719"/>
                    </a:lnTo>
                    <a:lnTo>
                      <a:pt x="816" y="719"/>
                    </a:lnTo>
                    <a:lnTo>
                      <a:pt x="818" y="717"/>
                    </a:lnTo>
                    <a:lnTo>
                      <a:pt x="818" y="714"/>
                    </a:lnTo>
                    <a:lnTo>
                      <a:pt x="821" y="714"/>
                    </a:lnTo>
                    <a:lnTo>
                      <a:pt x="823" y="714"/>
                    </a:lnTo>
                    <a:lnTo>
                      <a:pt x="825" y="714"/>
                    </a:lnTo>
                    <a:lnTo>
                      <a:pt x="828" y="714"/>
                    </a:lnTo>
                    <a:lnTo>
                      <a:pt x="830" y="714"/>
                    </a:lnTo>
                    <a:lnTo>
                      <a:pt x="833" y="717"/>
                    </a:lnTo>
                    <a:lnTo>
                      <a:pt x="833" y="717"/>
                    </a:lnTo>
                    <a:lnTo>
                      <a:pt x="835" y="721"/>
                    </a:lnTo>
                    <a:lnTo>
                      <a:pt x="835" y="721"/>
                    </a:lnTo>
                    <a:lnTo>
                      <a:pt x="835" y="721"/>
                    </a:lnTo>
                    <a:lnTo>
                      <a:pt x="833" y="721"/>
                    </a:lnTo>
                    <a:lnTo>
                      <a:pt x="833" y="721"/>
                    </a:lnTo>
                    <a:lnTo>
                      <a:pt x="830" y="721"/>
                    </a:lnTo>
                    <a:lnTo>
                      <a:pt x="830" y="721"/>
                    </a:lnTo>
                    <a:lnTo>
                      <a:pt x="828" y="724"/>
                    </a:lnTo>
                    <a:lnTo>
                      <a:pt x="828" y="726"/>
                    </a:lnTo>
                    <a:lnTo>
                      <a:pt x="828" y="726"/>
                    </a:lnTo>
                    <a:lnTo>
                      <a:pt x="830" y="726"/>
                    </a:lnTo>
                    <a:lnTo>
                      <a:pt x="830" y="728"/>
                    </a:lnTo>
                    <a:lnTo>
                      <a:pt x="830" y="728"/>
                    </a:lnTo>
                    <a:lnTo>
                      <a:pt x="828" y="728"/>
                    </a:lnTo>
                    <a:lnTo>
                      <a:pt x="828" y="731"/>
                    </a:lnTo>
                    <a:lnTo>
                      <a:pt x="828" y="731"/>
                    </a:lnTo>
                    <a:lnTo>
                      <a:pt x="828" y="731"/>
                    </a:lnTo>
                    <a:lnTo>
                      <a:pt x="828" y="731"/>
                    </a:lnTo>
                    <a:lnTo>
                      <a:pt x="828" y="733"/>
                    </a:lnTo>
                    <a:lnTo>
                      <a:pt x="828" y="733"/>
                    </a:lnTo>
                    <a:lnTo>
                      <a:pt x="828" y="735"/>
                    </a:lnTo>
                    <a:lnTo>
                      <a:pt x="828" y="738"/>
                    </a:lnTo>
                    <a:lnTo>
                      <a:pt x="828" y="738"/>
                    </a:lnTo>
                    <a:lnTo>
                      <a:pt x="828" y="738"/>
                    </a:lnTo>
                    <a:lnTo>
                      <a:pt x="828" y="740"/>
                    </a:lnTo>
                    <a:lnTo>
                      <a:pt x="828" y="740"/>
                    </a:lnTo>
                    <a:lnTo>
                      <a:pt x="828" y="743"/>
                    </a:lnTo>
                    <a:lnTo>
                      <a:pt x="828" y="743"/>
                    </a:lnTo>
                    <a:lnTo>
                      <a:pt x="828" y="743"/>
                    </a:lnTo>
                    <a:lnTo>
                      <a:pt x="828" y="743"/>
                    </a:lnTo>
                    <a:lnTo>
                      <a:pt x="828" y="743"/>
                    </a:lnTo>
                    <a:lnTo>
                      <a:pt x="830" y="743"/>
                    </a:lnTo>
                    <a:lnTo>
                      <a:pt x="828" y="745"/>
                    </a:lnTo>
                    <a:lnTo>
                      <a:pt x="830" y="745"/>
                    </a:lnTo>
                    <a:lnTo>
                      <a:pt x="830" y="747"/>
                    </a:lnTo>
                    <a:lnTo>
                      <a:pt x="830" y="747"/>
                    </a:lnTo>
                    <a:lnTo>
                      <a:pt x="833" y="747"/>
                    </a:lnTo>
                    <a:lnTo>
                      <a:pt x="833" y="747"/>
                    </a:lnTo>
                    <a:lnTo>
                      <a:pt x="835" y="745"/>
                    </a:lnTo>
                    <a:lnTo>
                      <a:pt x="837" y="743"/>
                    </a:lnTo>
                    <a:lnTo>
                      <a:pt x="840" y="745"/>
                    </a:lnTo>
                    <a:lnTo>
                      <a:pt x="840" y="745"/>
                    </a:lnTo>
                    <a:lnTo>
                      <a:pt x="840" y="745"/>
                    </a:lnTo>
                    <a:lnTo>
                      <a:pt x="840" y="745"/>
                    </a:lnTo>
                    <a:lnTo>
                      <a:pt x="840" y="743"/>
                    </a:lnTo>
                    <a:lnTo>
                      <a:pt x="840" y="743"/>
                    </a:lnTo>
                    <a:lnTo>
                      <a:pt x="840" y="740"/>
                    </a:lnTo>
                    <a:lnTo>
                      <a:pt x="840" y="740"/>
                    </a:lnTo>
                    <a:lnTo>
                      <a:pt x="842" y="740"/>
                    </a:lnTo>
                    <a:lnTo>
                      <a:pt x="840" y="740"/>
                    </a:lnTo>
                    <a:lnTo>
                      <a:pt x="842" y="738"/>
                    </a:lnTo>
                    <a:lnTo>
                      <a:pt x="842" y="738"/>
                    </a:lnTo>
                    <a:lnTo>
                      <a:pt x="842" y="738"/>
                    </a:lnTo>
                    <a:lnTo>
                      <a:pt x="842" y="738"/>
                    </a:lnTo>
                    <a:lnTo>
                      <a:pt x="844" y="735"/>
                    </a:lnTo>
                    <a:lnTo>
                      <a:pt x="844" y="735"/>
                    </a:lnTo>
                    <a:lnTo>
                      <a:pt x="844" y="735"/>
                    </a:lnTo>
                    <a:lnTo>
                      <a:pt x="844" y="733"/>
                    </a:lnTo>
                    <a:lnTo>
                      <a:pt x="844" y="733"/>
                    </a:lnTo>
                    <a:lnTo>
                      <a:pt x="847" y="731"/>
                    </a:lnTo>
                    <a:lnTo>
                      <a:pt x="847" y="731"/>
                    </a:lnTo>
                    <a:lnTo>
                      <a:pt x="849" y="731"/>
                    </a:lnTo>
                    <a:lnTo>
                      <a:pt x="849" y="728"/>
                    </a:lnTo>
                    <a:lnTo>
                      <a:pt x="849" y="726"/>
                    </a:lnTo>
                    <a:lnTo>
                      <a:pt x="847" y="724"/>
                    </a:lnTo>
                    <a:lnTo>
                      <a:pt x="847" y="724"/>
                    </a:lnTo>
                    <a:lnTo>
                      <a:pt x="844" y="721"/>
                    </a:lnTo>
                    <a:lnTo>
                      <a:pt x="847" y="721"/>
                    </a:lnTo>
                    <a:lnTo>
                      <a:pt x="847" y="721"/>
                    </a:lnTo>
                    <a:lnTo>
                      <a:pt x="847" y="719"/>
                    </a:lnTo>
                    <a:lnTo>
                      <a:pt x="844" y="719"/>
                    </a:lnTo>
                    <a:lnTo>
                      <a:pt x="844" y="717"/>
                    </a:lnTo>
                    <a:lnTo>
                      <a:pt x="844" y="714"/>
                    </a:lnTo>
                    <a:lnTo>
                      <a:pt x="847" y="712"/>
                    </a:lnTo>
                    <a:lnTo>
                      <a:pt x="849" y="714"/>
                    </a:lnTo>
                    <a:lnTo>
                      <a:pt x="849" y="709"/>
                    </a:lnTo>
                    <a:lnTo>
                      <a:pt x="849" y="707"/>
                    </a:lnTo>
                    <a:lnTo>
                      <a:pt x="851" y="705"/>
                    </a:lnTo>
                    <a:lnTo>
                      <a:pt x="854" y="705"/>
                    </a:lnTo>
                    <a:lnTo>
                      <a:pt x="856" y="702"/>
                    </a:lnTo>
                    <a:lnTo>
                      <a:pt x="859" y="702"/>
                    </a:lnTo>
                    <a:lnTo>
                      <a:pt x="863" y="702"/>
                    </a:lnTo>
                    <a:lnTo>
                      <a:pt x="866" y="702"/>
                    </a:lnTo>
                    <a:lnTo>
                      <a:pt x="866" y="702"/>
                    </a:lnTo>
                    <a:lnTo>
                      <a:pt x="868" y="702"/>
                    </a:lnTo>
                    <a:lnTo>
                      <a:pt x="868" y="702"/>
                    </a:lnTo>
                    <a:lnTo>
                      <a:pt x="870" y="702"/>
                    </a:lnTo>
                    <a:lnTo>
                      <a:pt x="870" y="705"/>
                    </a:lnTo>
                    <a:lnTo>
                      <a:pt x="870" y="705"/>
                    </a:lnTo>
                    <a:lnTo>
                      <a:pt x="870" y="705"/>
                    </a:lnTo>
                    <a:lnTo>
                      <a:pt x="870" y="705"/>
                    </a:lnTo>
                    <a:lnTo>
                      <a:pt x="873" y="707"/>
                    </a:lnTo>
                    <a:lnTo>
                      <a:pt x="873" y="707"/>
                    </a:lnTo>
                    <a:lnTo>
                      <a:pt x="873" y="707"/>
                    </a:lnTo>
                    <a:lnTo>
                      <a:pt x="873" y="709"/>
                    </a:lnTo>
                    <a:lnTo>
                      <a:pt x="873" y="709"/>
                    </a:lnTo>
                    <a:lnTo>
                      <a:pt x="873" y="712"/>
                    </a:lnTo>
                    <a:lnTo>
                      <a:pt x="873" y="712"/>
                    </a:lnTo>
                    <a:lnTo>
                      <a:pt x="873" y="714"/>
                    </a:lnTo>
                    <a:lnTo>
                      <a:pt x="873" y="714"/>
                    </a:lnTo>
                    <a:lnTo>
                      <a:pt x="873" y="714"/>
                    </a:lnTo>
                    <a:lnTo>
                      <a:pt x="875" y="714"/>
                    </a:lnTo>
                    <a:lnTo>
                      <a:pt x="875" y="714"/>
                    </a:lnTo>
                    <a:lnTo>
                      <a:pt x="875" y="714"/>
                    </a:lnTo>
                    <a:lnTo>
                      <a:pt x="878" y="714"/>
                    </a:lnTo>
                    <a:lnTo>
                      <a:pt x="878" y="712"/>
                    </a:lnTo>
                    <a:lnTo>
                      <a:pt x="875" y="712"/>
                    </a:lnTo>
                    <a:lnTo>
                      <a:pt x="875" y="712"/>
                    </a:lnTo>
                    <a:lnTo>
                      <a:pt x="875" y="709"/>
                    </a:lnTo>
                    <a:lnTo>
                      <a:pt x="878" y="709"/>
                    </a:lnTo>
                    <a:lnTo>
                      <a:pt x="880" y="709"/>
                    </a:lnTo>
                    <a:lnTo>
                      <a:pt x="880" y="707"/>
                    </a:lnTo>
                    <a:lnTo>
                      <a:pt x="880" y="707"/>
                    </a:lnTo>
                    <a:lnTo>
                      <a:pt x="880" y="707"/>
                    </a:lnTo>
                    <a:lnTo>
                      <a:pt x="880" y="707"/>
                    </a:lnTo>
                    <a:lnTo>
                      <a:pt x="880" y="707"/>
                    </a:lnTo>
                    <a:lnTo>
                      <a:pt x="880" y="705"/>
                    </a:lnTo>
                    <a:lnTo>
                      <a:pt x="878" y="705"/>
                    </a:lnTo>
                    <a:lnTo>
                      <a:pt x="875" y="705"/>
                    </a:lnTo>
                    <a:lnTo>
                      <a:pt x="875" y="702"/>
                    </a:lnTo>
                    <a:lnTo>
                      <a:pt x="875" y="705"/>
                    </a:lnTo>
                    <a:lnTo>
                      <a:pt x="875" y="702"/>
                    </a:lnTo>
                    <a:lnTo>
                      <a:pt x="875" y="702"/>
                    </a:lnTo>
                    <a:lnTo>
                      <a:pt x="875" y="702"/>
                    </a:lnTo>
                    <a:lnTo>
                      <a:pt x="875" y="700"/>
                    </a:lnTo>
                    <a:lnTo>
                      <a:pt x="875" y="698"/>
                    </a:lnTo>
                    <a:lnTo>
                      <a:pt x="875" y="698"/>
                    </a:lnTo>
                    <a:lnTo>
                      <a:pt x="875" y="698"/>
                    </a:lnTo>
                    <a:lnTo>
                      <a:pt x="875" y="695"/>
                    </a:lnTo>
                    <a:lnTo>
                      <a:pt x="875" y="698"/>
                    </a:lnTo>
                    <a:lnTo>
                      <a:pt x="878" y="698"/>
                    </a:lnTo>
                    <a:lnTo>
                      <a:pt x="878" y="695"/>
                    </a:lnTo>
                    <a:lnTo>
                      <a:pt x="878" y="695"/>
                    </a:lnTo>
                    <a:lnTo>
                      <a:pt x="878" y="695"/>
                    </a:lnTo>
                    <a:lnTo>
                      <a:pt x="875" y="693"/>
                    </a:lnTo>
                    <a:lnTo>
                      <a:pt x="875" y="693"/>
                    </a:lnTo>
                    <a:lnTo>
                      <a:pt x="875" y="693"/>
                    </a:lnTo>
                    <a:lnTo>
                      <a:pt x="875" y="693"/>
                    </a:lnTo>
                    <a:lnTo>
                      <a:pt x="878" y="693"/>
                    </a:lnTo>
                    <a:lnTo>
                      <a:pt x="878" y="693"/>
                    </a:lnTo>
                    <a:lnTo>
                      <a:pt x="880" y="691"/>
                    </a:lnTo>
                    <a:lnTo>
                      <a:pt x="882" y="691"/>
                    </a:lnTo>
                    <a:lnTo>
                      <a:pt x="882" y="691"/>
                    </a:lnTo>
                    <a:lnTo>
                      <a:pt x="882" y="691"/>
                    </a:lnTo>
                    <a:lnTo>
                      <a:pt x="882" y="688"/>
                    </a:lnTo>
                    <a:lnTo>
                      <a:pt x="882" y="688"/>
                    </a:lnTo>
                    <a:lnTo>
                      <a:pt x="882" y="686"/>
                    </a:lnTo>
                    <a:lnTo>
                      <a:pt x="882" y="686"/>
                    </a:lnTo>
                    <a:lnTo>
                      <a:pt x="880" y="683"/>
                    </a:lnTo>
                    <a:lnTo>
                      <a:pt x="880" y="681"/>
                    </a:lnTo>
                    <a:lnTo>
                      <a:pt x="880" y="681"/>
                    </a:lnTo>
                    <a:lnTo>
                      <a:pt x="882" y="681"/>
                    </a:lnTo>
                    <a:lnTo>
                      <a:pt x="882" y="683"/>
                    </a:lnTo>
                    <a:lnTo>
                      <a:pt x="882" y="683"/>
                    </a:lnTo>
                    <a:lnTo>
                      <a:pt x="882" y="683"/>
                    </a:lnTo>
                    <a:lnTo>
                      <a:pt x="882" y="681"/>
                    </a:lnTo>
                    <a:lnTo>
                      <a:pt x="885" y="681"/>
                    </a:lnTo>
                    <a:lnTo>
                      <a:pt x="885" y="683"/>
                    </a:lnTo>
                    <a:lnTo>
                      <a:pt x="885" y="683"/>
                    </a:lnTo>
                    <a:lnTo>
                      <a:pt x="885" y="681"/>
                    </a:lnTo>
                    <a:lnTo>
                      <a:pt x="885" y="681"/>
                    </a:lnTo>
                    <a:lnTo>
                      <a:pt x="887" y="681"/>
                    </a:lnTo>
                    <a:lnTo>
                      <a:pt x="887" y="681"/>
                    </a:lnTo>
                    <a:lnTo>
                      <a:pt x="887" y="681"/>
                    </a:lnTo>
                    <a:lnTo>
                      <a:pt x="887" y="683"/>
                    </a:lnTo>
                    <a:lnTo>
                      <a:pt x="887" y="683"/>
                    </a:lnTo>
                    <a:lnTo>
                      <a:pt x="889" y="683"/>
                    </a:lnTo>
                    <a:lnTo>
                      <a:pt x="889" y="681"/>
                    </a:lnTo>
                    <a:lnTo>
                      <a:pt x="889" y="679"/>
                    </a:lnTo>
                    <a:lnTo>
                      <a:pt x="889" y="679"/>
                    </a:lnTo>
                    <a:lnTo>
                      <a:pt x="892" y="679"/>
                    </a:lnTo>
                    <a:lnTo>
                      <a:pt x="892" y="681"/>
                    </a:lnTo>
                    <a:lnTo>
                      <a:pt x="894" y="681"/>
                    </a:lnTo>
                    <a:lnTo>
                      <a:pt x="894" y="681"/>
                    </a:lnTo>
                    <a:lnTo>
                      <a:pt x="896" y="681"/>
                    </a:lnTo>
                    <a:lnTo>
                      <a:pt x="896" y="683"/>
                    </a:lnTo>
                    <a:lnTo>
                      <a:pt x="896" y="683"/>
                    </a:lnTo>
                    <a:lnTo>
                      <a:pt x="896" y="686"/>
                    </a:lnTo>
                    <a:lnTo>
                      <a:pt x="896" y="686"/>
                    </a:lnTo>
                    <a:lnTo>
                      <a:pt x="899" y="686"/>
                    </a:lnTo>
                    <a:lnTo>
                      <a:pt x="899" y="686"/>
                    </a:lnTo>
                    <a:lnTo>
                      <a:pt x="899" y="688"/>
                    </a:lnTo>
                    <a:lnTo>
                      <a:pt x="896" y="688"/>
                    </a:lnTo>
                    <a:lnTo>
                      <a:pt x="896" y="691"/>
                    </a:lnTo>
                    <a:lnTo>
                      <a:pt x="894" y="691"/>
                    </a:lnTo>
                    <a:lnTo>
                      <a:pt x="894" y="693"/>
                    </a:lnTo>
                    <a:lnTo>
                      <a:pt x="892" y="693"/>
                    </a:lnTo>
                    <a:lnTo>
                      <a:pt x="892" y="693"/>
                    </a:lnTo>
                    <a:lnTo>
                      <a:pt x="889" y="693"/>
                    </a:lnTo>
                    <a:lnTo>
                      <a:pt x="889" y="695"/>
                    </a:lnTo>
                    <a:lnTo>
                      <a:pt x="887" y="695"/>
                    </a:lnTo>
                    <a:lnTo>
                      <a:pt x="889" y="698"/>
                    </a:lnTo>
                    <a:lnTo>
                      <a:pt x="889" y="698"/>
                    </a:lnTo>
                    <a:lnTo>
                      <a:pt x="887" y="700"/>
                    </a:lnTo>
                    <a:lnTo>
                      <a:pt x="885" y="698"/>
                    </a:lnTo>
                    <a:lnTo>
                      <a:pt x="885" y="700"/>
                    </a:lnTo>
                    <a:lnTo>
                      <a:pt x="885" y="700"/>
                    </a:lnTo>
                    <a:lnTo>
                      <a:pt x="885" y="702"/>
                    </a:lnTo>
                    <a:lnTo>
                      <a:pt x="882" y="702"/>
                    </a:lnTo>
                    <a:lnTo>
                      <a:pt x="882" y="702"/>
                    </a:lnTo>
                    <a:lnTo>
                      <a:pt x="882" y="702"/>
                    </a:lnTo>
                    <a:lnTo>
                      <a:pt x="882" y="702"/>
                    </a:lnTo>
                    <a:lnTo>
                      <a:pt x="885" y="702"/>
                    </a:lnTo>
                    <a:lnTo>
                      <a:pt x="885" y="705"/>
                    </a:lnTo>
                    <a:lnTo>
                      <a:pt x="887" y="707"/>
                    </a:lnTo>
                    <a:lnTo>
                      <a:pt x="887" y="707"/>
                    </a:lnTo>
                    <a:lnTo>
                      <a:pt x="885" y="709"/>
                    </a:lnTo>
                    <a:lnTo>
                      <a:pt x="885" y="709"/>
                    </a:lnTo>
                    <a:lnTo>
                      <a:pt x="885" y="709"/>
                    </a:lnTo>
                    <a:lnTo>
                      <a:pt x="885" y="712"/>
                    </a:lnTo>
                    <a:lnTo>
                      <a:pt x="885" y="712"/>
                    </a:lnTo>
                    <a:lnTo>
                      <a:pt x="885" y="714"/>
                    </a:lnTo>
                    <a:lnTo>
                      <a:pt x="885" y="717"/>
                    </a:lnTo>
                    <a:lnTo>
                      <a:pt x="885" y="717"/>
                    </a:lnTo>
                    <a:lnTo>
                      <a:pt x="885" y="719"/>
                    </a:lnTo>
                    <a:lnTo>
                      <a:pt x="885" y="719"/>
                    </a:lnTo>
                    <a:lnTo>
                      <a:pt x="885" y="719"/>
                    </a:lnTo>
                    <a:lnTo>
                      <a:pt x="885" y="719"/>
                    </a:lnTo>
                    <a:lnTo>
                      <a:pt x="885" y="721"/>
                    </a:lnTo>
                    <a:lnTo>
                      <a:pt x="885" y="721"/>
                    </a:lnTo>
                    <a:lnTo>
                      <a:pt x="887" y="721"/>
                    </a:lnTo>
                    <a:lnTo>
                      <a:pt x="887" y="721"/>
                    </a:lnTo>
                    <a:lnTo>
                      <a:pt x="887" y="724"/>
                    </a:lnTo>
                    <a:lnTo>
                      <a:pt x="885" y="724"/>
                    </a:lnTo>
                    <a:lnTo>
                      <a:pt x="885" y="724"/>
                    </a:lnTo>
                    <a:lnTo>
                      <a:pt x="885" y="724"/>
                    </a:lnTo>
                    <a:lnTo>
                      <a:pt x="885" y="724"/>
                    </a:lnTo>
                    <a:lnTo>
                      <a:pt x="882" y="724"/>
                    </a:lnTo>
                    <a:lnTo>
                      <a:pt x="882" y="724"/>
                    </a:lnTo>
                    <a:lnTo>
                      <a:pt x="882" y="724"/>
                    </a:lnTo>
                    <a:lnTo>
                      <a:pt x="880" y="724"/>
                    </a:lnTo>
                    <a:lnTo>
                      <a:pt x="880" y="724"/>
                    </a:lnTo>
                    <a:lnTo>
                      <a:pt x="880" y="724"/>
                    </a:lnTo>
                    <a:lnTo>
                      <a:pt x="880" y="726"/>
                    </a:lnTo>
                    <a:lnTo>
                      <a:pt x="882" y="726"/>
                    </a:lnTo>
                    <a:lnTo>
                      <a:pt x="882" y="726"/>
                    </a:lnTo>
                    <a:lnTo>
                      <a:pt x="885" y="726"/>
                    </a:lnTo>
                    <a:lnTo>
                      <a:pt x="885" y="726"/>
                    </a:lnTo>
                    <a:lnTo>
                      <a:pt x="885" y="728"/>
                    </a:lnTo>
                    <a:lnTo>
                      <a:pt x="885" y="728"/>
                    </a:lnTo>
                    <a:lnTo>
                      <a:pt x="885" y="728"/>
                    </a:lnTo>
                    <a:lnTo>
                      <a:pt x="885" y="728"/>
                    </a:lnTo>
                    <a:lnTo>
                      <a:pt x="887" y="728"/>
                    </a:lnTo>
                    <a:lnTo>
                      <a:pt x="887" y="728"/>
                    </a:lnTo>
                    <a:lnTo>
                      <a:pt x="887" y="728"/>
                    </a:lnTo>
                    <a:lnTo>
                      <a:pt x="889" y="728"/>
                    </a:lnTo>
                    <a:lnTo>
                      <a:pt x="889" y="728"/>
                    </a:lnTo>
                    <a:lnTo>
                      <a:pt x="892" y="726"/>
                    </a:lnTo>
                    <a:lnTo>
                      <a:pt x="892" y="726"/>
                    </a:lnTo>
                    <a:lnTo>
                      <a:pt x="892" y="724"/>
                    </a:lnTo>
                    <a:lnTo>
                      <a:pt x="892" y="724"/>
                    </a:lnTo>
                    <a:lnTo>
                      <a:pt x="892" y="724"/>
                    </a:lnTo>
                    <a:lnTo>
                      <a:pt x="892" y="721"/>
                    </a:lnTo>
                    <a:lnTo>
                      <a:pt x="892" y="721"/>
                    </a:lnTo>
                    <a:lnTo>
                      <a:pt x="894" y="719"/>
                    </a:lnTo>
                    <a:lnTo>
                      <a:pt x="896" y="719"/>
                    </a:lnTo>
                    <a:lnTo>
                      <a:pt x="896" y="719"/>
                    </a:lnTo>
                    <a:lnTo>
                      <a:pt x="899" y="717"/>
                    </a:lnTo>
                    <a:lnTo>
                      <a:pt x="899" y="717"/>
                    </a:lnTo>
                    <a:lnTo>
                      <a:pt x="901" y="714"/>
                    </a:lnTo>
                    <a:lnTo>
                      <a:pt x="901" y="714"/>
                    </a:lnTo>
                    <a:lnTo>
                      <a:pt x="904" y="714"/>
                    </a:lnTo>
                    <a:lnTo>
                      <a:pt x="906" y="714"/>
                    </a:lnTo>
                    <a:lnTo>
                      <a:pt x="906" y="714"/>
                    </a:lnTo>
                    <a:lnTo>
                      <a:pt x="908" y="714"/>
                    </a:lnTo>
                    <a:lnTo>
                      <a:pt x="908" y="712"/>
                    </a:lnTo>
                    <a:lnTo>
                      <a:pt x="908" y="714"/>
                    </a:lnTo>
                    <a:lnTo>
                      <a:pt x="911" y="714"/>
                    </a:lnTo>
                    <a:lnTo>
                      <a:pt x="911" y="714"/>
                    </a:lnTo>
                    <a:lnTo>
                      <a:pt x="911" y="712"/>
                    </a:lnTo>
                    <a:lnTo>
                      <a:pt x="911" y="712"/>
                    </a:lnTo>
                    <a:lnTo>
                      <a:pt x="913" y="712"/>
                    </a:lnTo>
                    <a:lnTo>
                      <a:pt x="913" y="709"/>
                    </a:lnTo>
                    <a:lnTo>
                      <a:pt x="913" y="707"/>
                    </a:lnTo>
                    <a:lnTo>
                      <a:pt x="915" y="705"/>
                    </a:lnTo>
                    <a:lnTo>
                      <a:pt x="915" y="702"/>
                    </a:lnTo>
                    <a:lnTo>
                      <a:pt x="915" y="702"/>
                    </a:lnTo>
                    <a:lnTo>
                      <a:pt x="913" y="698"/>
                    </a:lnTo>
                    <a:lnTo>
                      <a:pt x="915" y="691"/>
                    </a:lnTo>
                    <a:lnTo>
                      <a:pt x="918" y="686"/>
                    </a:lnTo>
                    <a:lnTo>
                      <a:pt x="925" y="681"/>
                    </a:lnTo>
                    <a:lnTo>
                      <a:pt x="927" y="679"/>
                    </a:lnTo>
                    <a:lnTo>
                      <a:pt x="930" y="676"/>
                    </a:lnTo>
                    <a:lnTo>
                      <a:pt x="932" y="679"/>
                    </a:lnTo>
                    <a:lnTo>
                      <a:pt x="934" y="679"/>
                    </a:lnTo>
                    <a:lnTo>
                      <a:pt x="934" y="676"/>
                    </a:lnTo>
                    <a:lnTo>
                      <a:pt x="937" y="676"/>
                    </a:lnTo>
                    <a:lnTo>
                      <a:pt x="937" y="676"/>
                    </a:lnTo>
                    <a:lnTo>
                      <a:pt x="937" y="679"/>
                    </a:lnTo>
                    <a:lnTo>
                      <a:pt x="939" y="679"/>
                    </a:lnTo>
                    <a:lnTo>
                      <a:pt x="939" y="679"/>
                    </a:lnTo>
                    <a:lnTo>
                      <a:pt x="939" y="676"/>
                    </a:lnTo>
                    <a:lnTo>
                      <a:pt x="939" y="676"/>
                    </a:lnTo>
                    <a:lnTo>
                      <a:pt x="939" y="676"/>
                    </a:lnTo>
                    <a:lnTo>
                      <a:pt x="939" y="676"/>
                    </a:lnTo>
                    <a:lnTo>
                      <a:pt x="937" y="674"/>
                    </a:lnTo>
                    <a:lnTo>
                      <a:pt x="937" y="674"/>
                    </a:lnTo>
                    <a:lnTo>
                      <a:pt x="937" y="674"/>
                    </a:lnTo>
                    <a:lnTo>
                      <a:pt x="934" y="672"/>
                    </a:lnTo>
                    <a:lnTo>
                      <a:pt x="927" y="657"/>
                    </a:lnTo>
                    <a:lnTo>
                      <a:pt x="925" y="653"/>
                    </a:lnTo>
                    <a:lnTo>
                      <a:pt x="922" y="648"/>
                    </a:lnTo>
                    <a:lnTo>
                      <a:pt x="922" y="643"/>
                    </a:lnTo>
                    <a:lnTo>
                      <a:pt x="922" y="641"/>
                    </a:lnTo>
                    <a:lnTo>
                      <a:pt x="922" y="638"/>
                    </a:lnTo>
                    <a:lnTo>
                      <a:pt x="925" y="636"/>
                    </a:lnTo>
                    <a:lnTo>
                      <a:pt x="925" y="634"/>
                    </a:lnTo>
                    <a:lnTo>
                      <a:pt x="925" y="634"/>
                    </a:lnTo>
                    <a:lnTo>
                      <a:pt x="925" y="631"/>
                    </a:lnTo>
                    <a:lnTo>
                      <a:pt x="925" y="629"/>
                    </a:lnTo>
                    <a:lnTo>
                      <a:pt x="925" y="624"/>
                    </a:lnTo>
                    <a:lnTo>
                      <a:pt x="927" y="624"/>
                    </a:lnTo>
                    <a:lnTo>
                      <a:pt x="930" y="617"/>
                    </a:lnTo>
                    <a:lnTo>
                      <a:pt x="932" y="608"/>
                    </a:lnTo>
                    <a:lnTo>
                      <a:pt x="932" y="608"/>
                    </a:lnTo>
                    <a:lnTo>
                      <a:pt x="934" y="603"/>
                    </a:lnTo>
                    <a:lnTo>
                      <a:pt x="934" y="603"/>
                    </a:lnTo>
                    <a:lnTo>
                      <a:pt x="934" y="603"/>
                    </a:lnTo>
                    <a:lnTo>
                      <a:pt x="934" y="601"/>
                    </a:lnTo>
                    <a:lnTo>
                      <a:pt x="934" y="601"/>
                    </a:lnTo>
                    <a:lnTo>
                      <a:pt x="937" y="601"/>
                    </a:lnTo>
                    <a:lnTo>
                      <a:pt x="937" y="601"/>
                    </a:lnTo>
                    <a:lnTo>
                      <a:pt x="937" y="598"/>
                    </a:lnTo>
                    <a:lnTo>
                      <a:pt x="939" y="598"/>
                    </a:lnTo>
                    <a:lnTo>
                      <a:pt x="939" y="598"/>
                    </a:lnTo>
                    <a:lnTo>
                      <a:pt x="941" y="598"/>
                    </a:lnTo>
                    <a:lnTo>
                      <a:pt x="941" y="598"/>
                    </a:lnTo>
                    <a:lnTo>
                      <a:pt x="944" y="596"/>
                    </a:lnTo>
                    <a:lnTo>
                      <a:pt x="944" y="594"/>
                    </a:lnTo>
                    <a:lnTo>
                      <a:pt x="944" y="586"/>
                    </a:lnTo>
                    <a:lnTo>
                      <a:pt x="946" y="586"/>
                    </a:lnTo>
                    <a:lnTo>
                      <a:pt x="946" y="584"/>
                    </a:lnTo>
                    <a:lnTo>
                      <a:pt x="946" y="579"/>
                    </a:lnTo>
                    <a:lnTo>
                      <a:pt x="946" y="577"/>
                    </a:lnTo>
                    <a:lnTo>
                      <a:pt x="946" y="575"/>
                    </a:lnTo>
                    <a:lnTo>
                      <a:pt x="948" y="570"/>
                    </a:lnTo>
                    <a:lnTo>
                      <a:pt x="948" y="567"/>
                    </a:lnTo>
                    <a:lnTo>
                      <a:pt x="946" y="551"/>
                    </a:lnTo>
                    <a:lnTo>
                      <a:pt x="946" y="551"/>
                    </a:lnTo>
                    <a:lnTo>
                      <a:pt x="946" y="549"/>
                    </a:lnTo>
                    <a:lnTo>
                      <a:pt x="946" y="549"/>
                    </a:lnTo>
                    <a:lnTo>
                      <a:pt x="946" y="549"/>
                    </a:lnTo>
                    <a:lnTo>
                      <a:pt x="946" y="549"/>
                    </a:lnTo>
                    <a:lnTo>
                      <a:pt x="946" y="546"/>
                    </a:lnTo>
                    <a:lnTo>
                      <a:pt x="946" y="546"/>
                    </a:lnTo>
                    <a:lnTo>
                      <a:pt x="946" y="544"/>
                    </a:lnTo>
                    <a:lnTo>
                      <a:pt x="946" y="544"/>
                    </a:lnTo>
                    <a:lnTo>
                      <a:pt x="946" y="544"/>
                    </a:lnTo>
                    <a:lnTo>
                      <a:pt x="946" y="541"/>
                    </a:lnTo>
                    <a:lnTo>
                      <a:pt x="944" y="537"/>
                    </a:lnTo>
                    <a:lnTo>
                      <a:pt x="941" y="534"/>
                    </a:lnTo>
                    <a:lnTo>
                      <a:pt x="941" y="534"/>
                    </a:lnTo>
                    <a:lnTo>
                      <a:pt x="941" y="530"/>
                    </a:lnTo>
                    <a:lnTo>
                      <a:pt x="941" y="527"/>
                    </a:lnTo>
                    <a:lnTo>
                      <a:pt x="941" y="525"/>
                    </a:lnTo>
                    <a:lnTo>
                      <a:pt x="944" y="515"/>
                    </a:lnTo>
                    <a:lnTo>
                      <a:pt x="944" y="513"/>
                    </a:lnTo>
                    <a:lnTo>
                      <a:pt x="946" y="511"/>
                    </a:lnTo>
                    <a:lnTo>
                      <a:pt x="948" y="508"/>
                    </a:lnTo>
                    <a:lnTo>
                      <a:pt x="948" y="508"/>
                    </a:lnTo>
                    <a:lnTo>
                      <a:pt x="948" y="508"/>
                    </a:lnTo>
                    <a:lnTo>
                      <a:pt x="948" y="508"/>
                    </a:lnTo>
                    <a:lnTo>
                      <a:pt x="951" y="508"/>
                    </a:lnTo>
                    <a:lnTo>
                      <a:pt x="948" y="506"/>
                    </a:lnTo>
                    <a:lnTo>
                      <a:pt x="948" y="506"/>
                    </a:lnTo>
                    <a:lnTo>
                      <a:pt x="948" y="506"/>
                    </a:lnTo>
                    <a:lnTo>
                      <a:pt x="948" y="506"/>
                    </a:lnTo>
                    <a:lnTo>
                      <a:pt x="948" y="506"/>
                    </a:lnTo>
                    <a:lnTo>
                      <a:pt x="948" y="504"/>
                    </a:lnTo>
                    <a:lnTo>
                      <a:pt x="948" y="504"/>
                    </a:lnTo>
                    <a:lnTo>
                      <a:pt x="951" y="504"/>
                    </a:lnTo>
                    <a:lnTo>
                      <a:pt x="951" y="504"/>
                    </a:lnTo>
                    <a:lnTo>
                      <a:pt x="951" y="504"/>
                    </a:lnTo>
                    <a:lnTo>
                      <a:pt x="951" y="504"/>
                    </a:lnTo>
                    <a:lnTo>
                      <a:pt x="953" y="504"/>
                    </a:lnTo>
                    <a:lnTo>
                      <a:pt x="953" y="506"/>
                    </a:lnTo>
                    <a:lnTo>
                      <a:pt x="953" y="506"/>
                    </a:lnTo>
                    <a:lnTo>
                      <a:pt x="953" y="506"/>
                    </a:lnTo>
                    <a:lnTo>
                      <a:pt x="956" y="506"/>
                    </a:lnTo>
                    <a:lnTo>
                      <a:pt x="956" y="504"/>
                    </a:lnTo>
                    <a:lnTo>
                      <a:pt x="956" y="504"/>
                    </a:lnTo>
                    <a:lnTo>
                      <a:pt x="956" y="501"/>
                    </a:lnTo>
                    <a:lnTo>
                      <a:pt x="958" y="501"/>
                    </a:lnTo>
                    <a:lnTo>
                      <a:pt x="960" y="501"/>
                    </a:lnTo>
                    <a:lnTo>
                      <a:pt x="963" y="501"/>
                    </a:lnTo>
                    <a:lnTo>
                      <a:pt x="965" y="501"/>
                    </a:lnTo>
                    <a:lnTo>
                      <a:pt x="965" y="501"/>
                    </a:lnTo>
                    <a:lnTo>
                      <a:pt x="965" y="501"/>
                    </a:lnTo>
                    <a:lnTo>
                      <a:pt x="967" y="504"/>
                    </a:lnTo>
                    <a:lnTo>
                      <a:pt x="967" y="504"/>
                    </a:lnTo>
                    <a:lnTo>
                      <a:pt x="967" y="501"/>
                    </a:lnTo>
                    <a:lnTo>
                      <a:pt x="967" y="501"/>
                    </a:lnTo>
                    <a:lnTo>
                      <a:pt x="967" y="504"/>
                    </a:lnTo>
                    <a:lnTo>
                      <a:pt x="967" y="504"/>
                    </a:lnTo>
                    <a:lnTo>
                      <a:pt x="967" y="506"/>
                    </a:lnTo>
                    <a:lnTo>
                      <a:pt x="970" y="506"/>
                    </a:lnTo>
                    <a:lnTo>
                      <a:pt x="970" y="506"/>
                    </a:lnTo>
                    <a:lnTo>
                      <a:pt x="970" y="506"/>
                    </a:lnTo>
                    <a:lnTo>
                      <a:pt x="970" y="506"/>
                    </a:lnTo>
                    <a:lnTo>
                      <a:pt x="970" y="508"/>
                    </a:lnTo>
                    <a:lnTo>
                      <a:pt x="970" y="508"/>
                    </a:lnTo>
                    <a:lnTo>
                      <a:pt x="970" y="508"/>
                    </a:lnTo>
                    <a:lnTo>
                      <a:pt x="970" y="508"/>
                    </a:lnTo>
                    <a:lnTo>
                      <a:pt x="972" y="508"/>
                    </a:lnTo>
                    <a:lnTo>
                      <a:pt x="972" y="511"/>
                    </a:lnTo>
                    <a:lnTo>
                      <a:pt x="972" y="511"/>
                    </a:lnTo>
                    <a:lnTo>
                      <a:pt x="974" y="508"/>
                    </a:lnTo>
                    <a:lnTo>
                      <a:pt x="974" y="508"/>
                    </a:lnTo>
                    <a:lnTo>
                      <a:pt x="972" y="506"/>
                    </a:lnTo>
                    <a:lnTo>
                      <a:pt x="972" y="506"/>
                    </a:lnTo>
                    <a:lnTo>
                      <a:pt x="972" y="504"/>
                    </a:lnTo>
                    <a:lnTo>
                      <a:pt x="972" y="504"/>
                    </a:lnTo>
                    <a:lnTo>
                      <a:pt x="972" y="501"/>
                    </a:lnTo>
                    <a:lnTo>
                      <a:pt x="972" y="501"/>
                    </a:lnTo>
                    <a:lnTo>
                      <a:pt x="974" y="501"/>
                    </a:lnTo>
                    <a:lnTo>
                      <a:pt x="974" y="501"/>
                    </a:lnTo>
                    <a:lnTo>
                      <a:pt x="974" y="501"/>
                    </a:lnTo>
                    <a:lnTo>
                      <a:pt x="972" y="501"/>
                    </a:lnTo>
                    <a:lnTo>
                      <a:pt x="972" y="501"/>
                    </a:lnTo>
                    <a:lnTo>
                      <a:pt x="972" y="501"/>
                    </a:lnTo>
                    <a:lnTo>
                      <a:pt x="970" y="501"/>
                    </a:lnTo>
                    <a:lnTo>
                      <a:pt x="970" y="501"/>
                    </a:lnTo>
                    <a:lnTo>
                      <a:pt x="970" y="499"/>
                    </a:lnTo>
                    <a:lnTo>
                      <a:pt x="970" y="499"/>
                    </a:lnTo>
                    <a:lnTo>
                      <a:pt x="970" y="499"/>
                    </a:lnTo>
                    <a:lnTo>
                      <a:pt x="970" y="499"/>
                    </a:lnTo>
                    <a:lnTo>
                      <a:pt x="972" y="499"/>
                    </a:lnTo>
                    <a:lnTo>
                      <a:pt x="972" y="496"/>
                    </a:lnTo>
                    <a:lnTo>
                      <a:pt x="972" y="496"/>
                    </a:lnTo>
                    <a:lnTo>
                      <a:pt x="972" y="496"/>
                    </a:lnTo>
                    <a:lnTo>
                      <a:pt x="972" y="496"/>
                    </a:lnTo>
                    <a:lnTo>
                      <a:pt x="972" y="496"/>
                    </a:lnTo>
                    <a:lnTo>
                      <a:pt x="972" y="494"/>
                    </a:lnTo>
                    <a:lnTo>
                      <a:pt x="972" y="494"/>
                    </a:lnTo>
                    <a:lnTo>
                      <a:pt x="972" y="494"/>
                    </a:lnTo>
                    <a:lnTo>
                      <a:pt x="972" y="496"/>
                    </a:lnTo>
                    <a:lnTo>
                      <a:pt x="974" y="496"/>
                    </a:lnTo>
                    <a:lnTo>
                      <a:pt x="974" y="494"/>
                    </a:lnTo>
                    <a:lnTo>
                      <a:pt x="974" y="494"/>
                    </a:lnTo>
                    <a:lnTo>
                      <a:pt x="974" y="492"/>
                    </a:lnTo>
                    <a:lnTo>
                      <a:pt x="972" y="492"/>
                    </a:lnTo>
                    <a:lnTo>
                      <a:pt x="972" y="492"/>
                    </a:lnTo>
                    <a:lnTo>
                      <a:pt x="972" y="492"/>
                    </a:lnTo>
                    <a:lnTo>
                      <a:pt x="970" y="489"/>
                    </a:lnTo>
                    <a:lnTo>
                      <a:pt x="970" y="489"/>
                    </a:lnTo>
                    <a:lnTo>
                      <a:pt x="972" y="487"/>
                    </a:lnTo>
                    <a:lnTo>
                      <a:pt x="972" y="487"/>
                    </a:lnTo>
                    <a:lnTo>
                      <a:pt x="972" y="487"/>
                    </a:lnTo>
                    <a:lnTo>
                      <a:pt x="974" y="485"/>
                    </a:lnTo>
                    <a:lnTo>
                      <a:pt x="972" y="485"/>
                    </a:lnTo>
                    <a:lnTo>
                      <a:pt x="970" y="485"/>
                    </a:lnTo>
                    <a:lnTo>
                      <a:pt x="970" y="485"/>
                    </a:lnTo>
                    <a:lnTo>
                      <a:pt x="970" y="485"/>
                    </a:lnTo>
                    <a:lnTo>
                      <a:pt x="970" y="485"/>
                    </a:lnTo>
                    <a:lnTo>
                      <a:pt x="970" y="482"/>
                    </a:lnTo>
                    <a:lnTo>
                      <a:pt x="972" y="482"/>
                    </a:lnTo>
                    <a:lnTo>
                      <a:pt x="972" y="482"/>
                    </a:lnTo>
                    <a:lnTo>
                      <a:pt x="972" y="482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80"/>
                    </a:lnTo>
                    <a:lnTo>
                      <a:pt x="974" y="478"/>
                    </a:lnTo>
                    <a:lnTo>
                      <a:pt x="974" y="478"/>
                    </a:lnTo>
                    <a:lnTo>
                      <a:pt x="972" y="478"/>
                    </a:lnTo>
                    <a:lnTo>
                      <a:pt x="972" y="478"/>
                    </a:lnTo>
                    <a:lnTo>
                      <a:pt x="972" y="475"/>
                    </a:lnTo>
                    <a:lnTo>
                      <a:pt x="974" y="473"/>
                    </a:lnTo>
                    <a:lnTo>
                      <a:pt x="977" y="473"/>
                    </a:lnTo>
                    <a:lnTo>
                      <a:pt x="977" y="473"/>
                    </a:lnTo>
                    <a:lnTo>
                      <a:pt x="977" y="473"/>
                    </a:lnTo>
                    <a:lnTo>
                      <a:pt x="977" y="470"/>
                    </a:lnTo>
                    <a:lnTo>
                      <a:pt x="977" y="470"/>
                    </a:lnTo>
                    <a:lnTo>
                      <a:pt x="977" y="468"/>
                    </a:lnTo>
                    <a:lnTo>
                      <a:pt x="977" y="468"/>
                    </a:lnTo>
                    <a:lnTo>
                      <a:pt x="977" y="468"/>
                    </a:lnTo>
                    <a:lnTo>
                      <a:pt x="979" y="468"/>
                    </a:lnTo>
                    <a:lnTo>
                      <a:pt x="979" y="468"/>
                    </a:lnTo>
                    <a:lnTo>
                      <a:pt x="979" y="468"/>
                    </a:lnTo>
                    <a:lnTo>
                      <a:pt x="979" y="468"/>
                    </a:lnTo>
                    <a:lnTo>
                      <a:pt x="979" y="468"/>
                    </a:lnTo>
                    <a:lnTo>
                      <a:pt x="979" y="470"/>
                    </a:lnTo>
                    <a:lnTo>
                      <a:pt x="979" y="470"/>
                    </a:lnTo>
                    <a:lnTo>
                      <a:pt x="982" y="470"/>
                    </a:lnTo>
                    <a:lnTo>
                      <a:pt x="982" y="470"/>
                    </a:lnTo>
                    <a:lnTo>
                      <a:pt x="979" y="466"/>
                    </a:lnTo>
                    <a:lnTo>
                      <a:pt x="979" y="463"/>
                    </a:lnTo>
                    <a:lnTo>
                      <a:pt x="979" y="461"/>
                    </a:lnTo>
                    <a:lnTo>
                      <a:pt x="979" y="461"/>
                    </a:lnTo>
                    <a:lnTo>
                      <a:pt x="982" y="461"/>
                    </a:lnTo>
                    <a:lnTo>
                      <a:pt x="982" y="461"/>
                    </a:lnTo>
                    <a:lnTo>
                      <a:pt x="982" y="463"/>
                    </a:lnTo>
                    <a:lnTo>
                      <a:pt x="982" y="463"/>
                    </a:lnTo>
                    <a:lnTo>
                      <a:pt x="982" y="463"/>
                    </a:lnTo>
                    <a:lnTo>
                      <a:pt x="982" y="463"/>
                    </a:lnTo>
                    <a:lnTo>
                      <a:pt x="984" y="463"/>
                    </a:lnTo>
                    <a:lnTo>
                      <a:pt x="984" y="463"/>
                    </a:lnTo>
                    <a:lnTo>
                      <a:pt x="984" y="463"/>
                    </a:lnTo>
                    <a:lnTo>
                      <a:pt x="984" y="463"/>
                    </a:lnTo>
                    <a:lnTo>
                      <a:pt x="982" y="463"/>
                    </a:lnTo>
                    <a:lnTo>
                      <a:pt x="984" y="461"/>
                    </a:lnTo>
                    <a:lnTo>
                      <a:pt x="984" y="461"/>
                    </a:lnTo>
                    <a:lnTo>
                      <a:pt x="984" y="461"/>
                    </a:lnTo>
                    <a:lnTo>
                      <a:pt x="984" y="461"/>
                    </a:lnTo>
                    <a:lnTo>
                      <a:pt x="984" y="461"/>
                    </a:lnTo>
                    <a:lnTo>
                      <a:pt x="984" y="459"/>
                    </a:lnTo>
                    <a:lnTo>
                      <a:pt x="984" y="459"/>
                    </a:lnTo>
                    <a:lnTo>
                      <a:pt x="984" y="459"/>
                    </a:lnTo>
                    <a:lnTo>
                      <a:pt x="986" y="459"/>
                    </a:lnTo>
                    <a:lnTo>
                      <a:pt x="989" y="459"/>
                    </a:lnTo>
                    <a:lnTo>
                      <a:pt x="989" y="459"/>
                    </a:lnTo>
                    <a:lnTo>
                      <a:pt x="991" y="459"/>
                    </a:lnTo>
                    <a:lnTo>
                      <a:pt x="989" y="459"/>
                    </a:lnTo>
                    <a:lnTo>
                      <a:pt x="989" y="459"/>
                    </a:lnTo>
                    <a:lnTo>
                      <a:pt x="989" y="459"/>
                    </a:lnTo>
                    <a:lnTo>
                      <a:pt x="989" y="456"/>
                    </a:lnTo>
                    <a:lnTo>
                      <a:pt x="989" y="456"/>
                    </a:lnTo>
                    <a:lnTo>
                      <a:pt x="989" y="456"/>
                    </a:lnTo>
                    <a:lnTo>
                      <a:pt x="991" y="456"/>
                    </a:lnTo>
                    <a:lnTo>
                      <a:pt x="991" y="456"/>
                    </a:lnTo>
                    <a:lnTo>
                      <a:pt x="991" y="456"/>
                    </a:lnTo>
                    <a:lnTo>
                      <a:pt x="989" y="454"/>
                    </a:lnTo>
                    <a:lnTo>
                      <a:pt x="989" y="454"/>
                    </a:lnTo>
                    <a:lnTo>
                      <a:pt x="991" y="454"/>
                    </a:lnTo>
                    <a:lnTo>
                      <a:pt x="993" y="454"/>
                    </a:lnTo>
                    <a:lnTo>
                      <a:pt x="993" y="454"/>
                    </a:lnTo>
                    <a:lnTo>
                      <a:pt x="991" y="452"/>
                    </a:lnTo>
                    <a:lnTo>
                      <a:pt x="989" y="452"/>
                    </a:lnTo>
                    <a:lnTo>
                      <a:pt x="991" y="452"/>
                    </a:lnTo>
                    <a:lnTo>
                      <a:pt x="993" y="449"/>
                    </a:lnTo>
                    <a:lnTo>
                      <a:pt x="993" y="449"/>
                    </a:lnTo>
                    <a:lnTo>
                      <a:pt x="993" y="449"/>
                    </a:lnTo>
                    <a:lnTo>
                      <a:pt x="991" y="449"/>
                    </a:lnTo>
                    <a:lnTo>
                      <a:pt x="991" y="449"/>
                    </a:lnTo>
                    <a:lnTo>
                      <a:pt x="991" y="447"/>
                    </a:lnTo>
                    <a:lnTo>
                      <a:pt x="993" y="447"/>
                    </a:lnTo>
                    <a:lnTo>
                      <a:pt x="993" y="447"/>
                    </a:lnTo>
                    <a:lnTo>
                      <a:pt x="996" y="447"/>
                    </a:lnTo>
                    <a:lnTo>
                      <a:pt x="996" y="444"/>
                    </a:lnTo>
                    <a:lnTo>
                      <a:pt x="996" y="444"/>
                    </a:lnTo>
                    <a:lnTo>
                      <a:pt x="993" y="444"/>
                    </a:lnTo>
                    <a:lnTo>
                      <a:pt x="993" y="444"/>
                    </a:lnTo>
                    <a:lnTo>
                      <a:pt x="993" y="444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3" y="442"/>
                    </a:lnTo>
                    <a:lnTo>
                      <a:pt x="996" y="440"/>
                    </a:lnTo>
                    <a:lnTo>
                      <a:pt x="996" y="440"/>
                    </a:lnTo>
                    <a:lnTo>
                      <a:pt x="996" y="437"/>
                    </a:lnTo>
                    <a:lnTo>
                      <a:pt x="996" y="437"/>
                    </a:lnTo>
                    <a:lnTo>
                      <a:pt x="996" y="440"/>
                    </a:lnTo>
                    <a:lnTo>
                      <a:pt x="993" y="440"/>
                    </a:lnTo>
                    <a:lnTo>
                      <a:pt x="993" y="440"/>
                    </a:lnTo>
                    <a:lnTo>
                      <a:pt x="993" y="437"/>
                    </a:lnTo>
                    <a:lnTo>
                      <a:pt x="996" y="437"/>
                    </a:lnTo>
                    <a:lnTo>
                      <a:pt x="996" y="435"/>
                    </a:lnTo>
                    <a:lnTo>
                      <a:pt x="993" y="435"/>
                    </a:lnTo>
                    <a:lnTo>
                      <a:pt x="996" y="435"/>
                    </a:lnTo>
                    <a:lnTo>
                      <a:pt x="996" y="433"/>
                    </a:lnTo>
                    <a:lnTo>
                      <a:pt x="996" y="433"/>
                    </a:lnTo>
                    <a:lnTo>
                      <a:pt x="998" y="433"/>
                    </a:lnTo>
                    <a:lnTo>
                      <a:pt x="998" y="433"/>
                    </a:lnTo>
                    <a:lnTo>
                      <a:pt x="998" y="433"/>
                    </a:lnTo>
                    <a:lnTo>
                      <a:pt x="1001" y="433"/>
                    </a:lnTo>
                    <a:lnTo>
                      <a:pt x="1001" y="433"/>
                    </a:lnTo>
                    <a:lnTo>
                      <a:pt x="1001" y="430"/>
                    </a:lnTo>
                    <a:lnTo>
                      <a:pt x="1001" y="430"/>
                    </a:lnTo>
                    <a:lnTo>
                      <a:pt x="1001" y="430"/>
                    </a:lnTo>
                    <a:lnTo>
                      <a:pt x="1001" y="430"/>
                    </a:lnTo>
                    <a:lnTo>
                      <a:pt x="1001" y="428"/>
                    </a:lnTo>
                    <a:lnTo>
                      <a:pt x="1001" y="428"/>
                    </a:lnTo>
                    <a:lnTo>
                      <a:pt x="998" y="428"/>
                    </a:lnTo>
                    <a:lnTo>
                      <a:pt x="998" y="430"/>
                    </a:lnTo>
                    <a:lnTo>
                      <a:pt x="998" y="430"/>
                    </a:lnTo>
                    <a:lnTo>
                      <a:pt x="996" y="430"/>
                    </a:lnTo>
                    <a:lnTo>
                      <a:pt x="996" y="430"/>
                    </a:lnTo>
                    <a:lnTo>
                      <a:pt x="996" y="430"/>
                    </a:lnTo>
                    <a:lnTo>
                      <a:pt x="998" y="428"/>
                    </a:lnTo>
                    <a:lnTo>
                      <a:pt x="998" y="428"/>
                    </a:lnTo>
                    <a:lnTo>
                      <a:pt x="1001" y="425"/>
                    </a:lnTo>
                    <a:lnTo>
                      <a:pt x="1001" y="425"/>
                    </a:lnTo>
                    <a:lnTo>
                      <a:pt x="1001" y="425"/>
                    </a:lnTo>
                    <a:lnTo>
                      <a:pt x="1001" y="425"/>
                    </a:lnTo>
                    <a:lnTo>
                      <a:pt x="1001" y="425"/>
                    </a:lnTo>
                    <a:lnTo>
                      <a:pt x="1001" y="423"/>
                    </a:lnTo>
                    <a:lnTo>
                      <a:pt x="1001" y="423"/>
                    </a:lnTo>
                    <a:lnTo>
                      <a:pt x="1001" y="423"/>
                    </a:lnTo>
                    <a:close/>
                    <a:moveTo>
                      <a:pt x="731" y="752"/>
                    </a:moveTo>
                    <a:lnTo>
                      <a:pt x="731" y="752"/>
                    </a:lnTo>
                    <a:lnTo>
                      <a:pt x="729" y="752"/>
                    </a:lnTo>
                    <a:lnTo>
                      <a:pt x="729" y="752"/>
                    </a:lnTo>
                    <a:lnTo>
                      <a:pt x="729" y="754"/>
                    </a:lnTo>
                    <a:lnTo>
                      <a:pt x="729" y="752"/>
                    </a:lnTo>
                    <a:lnTo>
                      <a:pt x="731" y="752"/>
                    </a:lnTo>
                    <a:lnTo>
                      <a:pt x="731" y="752"/>
                    </a:lnTo>
                    <a:lnTo>
                      <a:pt x="731" y="752"/>
                    </a:lnTo>
                    <a:lnTo>
                      <a:pt x="731" y="752"/>
                    </a:lnTo>
                    <a:lnTo>
                      <a:pt x="731" y="752"/>
                    </a:lnTo>
                    <a:close/>
                    <a:moveTo>
                      <a:pt x="868" y="778"/>
                    </a:moveTo>
                    <a:lnTo>
                      <a:pt x="866" y="780"/>
                    </a:lnTo>
                    <a:lnTo>
                      <a:pt x="866" y="780"/>
                    </a:lnTo>
                    <a:lnTo>
                      <a:pt x="868" y="783"/>
                    </a:lnTo>
                    <a:lnTo>
                      <a:pt x="868" y="783"/>
                    </a:lnTo>
                    <a:lnTo>
                      <a:pt x="870" y="783"/>
                    </a:lnTo>
                    <a:lnTo>
                      <a:pt x="870" y="780"/>
                    </a:lnTo>
                    <a:lnTo>
                      <a:pt x="870" y="778"/>
                    </a:lnTo>
                    <a:lnTo>
                      <a:pt x="868" y="778"/>
                    </a:lnTo>
                    <a:close/>
                    <a:moveTo>
                      <a:pt x="885" y="840"/>
                    </a:moveTo>
                    <a:lnTo>
                      <a:pt x="882" y="840"/>
                    </a:lnTo>
                    <a:lnTo>
                      <a:pt x="882" y="840"/>
                    </a:lnTo>
                    <a:lnTo>
                      <a:pt x="880" y="840"/>
                    </a:lnTo>
                    <a:lnTo>
                      <a:pt x="880" y="840"/>
                    </a:lnTo>
                    <a:lnTo>
                      <a:pt x="880" y="840"/>
                    </a:lnTo>
                    <a:lnTo>
                      <a:pt x="880" y="840"/>
                    </a:lnTo>
                    <a:lnTo>
                      <a:pt x="882" y="842"/>
                    </a:lnTo>
                    <a:lnTo>
                      <a:pt x="882" y="844"/>
                    </a:lnTo>
                    <a:lnTo>
                      <a:pt x="882" y="844"/>
                    </a:lnTo>
                    <a:lnTo>
                      <a:pt x="885" y="844"/>
                    </a:lnTo>
                    <a:lnTo>
                      <a:pt x="885" y="844"/>
                    </a:lnTo>
                    <a:lnTo>
                      <a:pt x="885" y="844"/>
                    </a:lnTo>
                    <a:lnTo>
                      <a:pt x="887" y="844"/>
                    </a:lnTo>
                    <a:lnTo>
                      <a:pt x="887" y="842"/>
                    </a:lnTo>
                    <a:lnTo>
                      <a:pt x="887" y="842"/>
                    </a:lnTo>
                    <a:lnTo>
                      <a:pt x="885" y="840"/>
                    </a:lnTo>
                    <a:close/>
                    <a:moveTo>
                      <a:pt x="880" y="882"/>
                    </a:moveTo>
                    <a:lnTo>
                      <a:pt x="882" y="882"/>
                    </a:lnTo>
                    <a:lnTo>
                      <a:pt x="880" y="880"/>
                    </a:lnTo>
                    <a:lnTo>
                      <a:pt x="880" y="882"/>
                    </a:lnTo>
                    <a:close/>
                    <a:moveTo>
                      <a:pt x="873" y="792"/>
                    </a:moveTo>
                    <a:lnTo>
                      <a:pt x="873" y="792"/>
                    </a:lnTo>
                    <a:lnTo>
                      <a:pt x="873" y="792"/>
                    </a:lnTo>
                    <a:lnTo>
                      <a:pt x="870" y="792"/>
                    </a:lnTo>
                    <a:lnTo>
                      <a:pt x="870" y="795"/>
                    </a:lnTo>
                    <a:lnTo>
                      <a:pt x="873" y="795"/>
                    </a:lnTo>
                    <a:lnTo>
                      <a:pt x="873" y="795"/>
                    </a:lnTo>
                    <a:lnTo>
                      <a:pt x="873" y="795"/>
                    </a:lnTo>
                    <a:lnTo>
                      <a:pt x="873" y="795"/>
                    </a:lnTo>
                    <a:lnTo>
                      <a:pt x="873" y="795"/>
                    </a:lnTo>
                    <a:lnTo>
                      <a:pt x="873" y="792"/>
                    </a:lnTo>
                    <a:lnTo>
                      <a:pt x="873" y="792"/>
                    </a:lnTo>
                    <a:close/>
                    <a:moveTo>
                      <a:pt x="896" y="944"/>
                    </a:moveTo>
                    <a:lnTo>
                      <a:pt x="896" y="944"/>
                    </a:lnTo>
                    <a:lnTo>
                      <a:pt x="896" y="944"/>
                    </a:lnTo>
                    <a:lnTo>
                      <a:pt x="896" y="944"/>
                    </a:lnTo>
                    <a:lnTo>
                      <a:pt x="896" y="944"/>
                    </a:lnTo>
                    <a:close/>
                    <a:moveTo>
                      <a:pt x="908" y="1001"/>
                    </a:moveTo>
                    <a:lnTo>
                      <a:pt x="908" y="1003"/>
                    </a:lnTo>
                    <a:lnTo>
                      <a:pt x="908" y="1003"/>
                    </a:lnTo>
                    <a:lnTo>
                      <a:pt x="908" y="1003"/>
                    </a:lnTo>
                    <a:lnTo>
                      <a:pt x="911" y="1003"/>
                    </a:lnTo>
                    <a:lnTo>
                      <a:pt x="911" y="1003"/>
                    </a:lnTo>
                    <a:lnTo>
                      <a:pt x="911" y="1001"/>
                    </a:lnTo>
                    <a:lnTo>
                      <a:pt x="908" y="1001"/>
                    </a:lnTo>
                    <a:close/>
                    <a:moveTo>
                      <a:pt x="731" y="754"/>
                    </a:moveTo>
                    <a:lnTo>
                      <a:pt x="729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31" y="754"/>
                    </a:lnTo>
                    <a:close/>
                    <a:moveTo>
                      <a:pt x="896" y="944"/>
                    </a:moveTo>
                    <a:lnTo>
                      <a:pt x="896" y="944"/>
                    </a:lnTo>
                    <a:lnTo>
                      <a:pt x="896" y="944"/>
                    </a:lnTo>
                    <a:lnTo>
                      <a:pt x="896" y="944"/>
                    </a:lnTo>
                    <a:close/>
                    <a:moveTo>
                      <a:pt x="1171" y="146"/>
                    </a:moveTo>
                    <a:lnTo>
                      <a:pt x="1168" y="146"/>
                    </a:lnTo>
                    <a:lnTo>
                      <a:pt x="1168" y="146"/>
                    </a:lnTo>
                    <a:lnTo>
                      <a:pt x="1168" y="146"/>
                    </a:lnTo>
                    <a:lnTo>
                      <a:pt x="1171" y="146"/>
                    </a:lnTo>
                    <a:lnTo>
                      <a:pt x="1171" y="146"/>
                    </a:lnTo>
                    <a:lnTo>
                      <a:pt x="1171" y="146"/>
                    </a:lnTo>
                    <a:lnTo>
                      <a:pt x="1173" y="144"/>
                    </a:lnTo>
                    <a:lnTo>
                      <a:pt x="1173" y="144"/>
                    </a:lnTo>
                    <a:lnTo>
                      <a:pt x="1173" y="144"/>
                    </a:lnTo>
                    <a:lnTo>
                      <a:pt x="1173" y="144"/>
                    </a:lnTo>
                    <a:lnTo>
                      <a:pt x="1171" y="141"/>
                    </a:lnTo>
                    <a:lnTo>
                      <a:pt x="1171" y="141"/>
                    </a:lnTo>
                    <a:lnTo>
                      <a:pt x="1166" y="141"/>
                    </a:lnTo>
                    <a:lnTo>
                      <a:pt x="1173" y="144"/>
                    </a:lnTo>
                    <a:lnTo>
                      <a:pt x="1171" y="144"/>
                    </a:lnTo>
                    <a:lnTo>
                      <a:pt x="1171" y="146"/>
                    </a:lnTo>
                    <a:close/>
                    <a:moveTo>
                      <a:pt x="1008" y="1199"/>
                    </a:moveTo>
                    <a:lnTo>
                      <a:pt x="1008" y="1202"/>
                    </a:lnTo>
                    <a:lnTo>
                      <a:pt x="1008" y="1199"/>
                    </a:lnTo>
                    <a:lnTo>
                      <a:pt x="1008" y="1199"/>
                    </a:lnTo>
                    <a:lnTo>
                      <a:pt x="1008" y="1199"/>
                    </a:lnTo>
                    <a:lnTo>
                      <a:pt x="1008" y="1199"/>
                    </a:lnTo>
                    <a:lnTo>
                      <a:pt x="1008" y="1199"/>
                    </a:lnTo>
                    <a:lnTo>
                      <a:pt x="1008" y="1199"/>
                    </a:lnTo>
                    <a:lnTo>
                      <a:pt x="1008" y="1199"/>
                    </a:lnTo>
                    <a:close/>
                    <a:moveTo>
                      <a:pt x="1010" y="1204"/>
                    </a:moveTo>
                    <a:lnTo>
                      <a:pt x="1008" y="1204"/>
                    </a:lnTo>
                    <a:lnTo>
                      <a:pt x="1008" y="1204"/>
                    </a:lnTo>
                    <a:lnTo>
                      <a:pt x="1008" y="1204"/>
                    </a:lnTo>
                    <a:lnTo>
                      <a:pt x="1008" y="1204"/>
                    </a:lnTo>
                    <a:lnTo>
                      <a:pt x="1010" y="1204"/>
                    </a:lnTo>
                    <a:lnTo>
                      <a:pt x="1010" y="1206"/>
                    </a:lnTo>
                    <a:lnTo>
                      <a:pt x="1008" y="1204"/>
                    </a:lnTo>
                    <a:lnTo>
                      <a:pt x="1008" y="1206"/>
                    </a:lnTo>
                    <a:lnTo>
                      <a:pt x="1010" y="1206"/>
                    </a:lnTo>
                    <a:lnTo>
                      <a:pt x="1010" y="1206"/>
                    </a:lnTo>
                    <a:lnTo>
                      <a:pt x="1010" y="1204"/>
                    </a:lnTo>
                    <a:lnTo>
                      <a:pt x="1010" y="1204"/>
                    </a:lnTo>
                    <a:lnTo>
                      <a:pt x="1010" y="1204"/>
                    </a:lnTo>
                    <a:close/>
                    <a:moveTo>
                      <a:pt x="1194" y="156"/>
                    </a:moveTo>
                    <a:lnTo>
                      <a:pt x="1194" y="156"/>
                    </a:lnTo>
                    <a:lnTo>
                      <a:pt x="1194" y="156"/>
                    </a:lnTo>
                    <a:lnTo>
                      <a:pt x="1194" y="156"/>
                    </a:lnTo>
                    <a:lnTo>
                      <a:pt x="1194" y="156"/>
                    </a:lnTo>
                    <a:lnTo>
                      <a:pt x="1194" y="156"/>
                    </a:lnTo>
                    <a:lnTo>
                      <a:pt x="1194" y="156"/>
                    </a:lnTo>
                    <a:lnTo>
                      <a:pt x="1192" y="158"/>
                    </a:lnTo>
                    <a:lnTo>
                      <a:pt x="1192" y="158"/>
                    </a:lnTo>
                    <a:lnTo>
                      <a:pt x="1190" y="158"/>
                    </a:lnTo>
                    <a:lnTo>
                      <a:pt x="1190" y="158"/>
                    </a:lnTo>
                    <a:lnTo>
                      <a:pt x="1190" y="158"/>
                    </a:lnTo>
                    <a:lnTo>
                      <a:pt x="1187" y="158"/>
                    </a:lnTo>
                    <a:lnTo>
                      <a:pt x="1187" y="158"/>
                    </a:lnTo>
                    <a:lnTo>
                      <a:pt x="1187" y="158"/>
                    </a:lnTo>
                    <a:lnTo>
                      <a:pt x="1187" y="160"/>
                    </a:lnTo>
                    <a:lnTo>
                      <a:pt x="1185" y="160"/>
                    </a:lnTo>
                    <a:lnTo>
                      <a:pt x="1185" y="160"/>
                    </a:lnTo>
                    <a:lnTo>
                      <a:pt x="1183" y="163"/>
                    </a:lnTo>
                    <a:lnTo>
                      <a:pt x="1180" y="165"/>
                    </a:lnTo>
                    <a:lnTo>
                      <a:pt x="1180" y="165"/>
                    </a:lnTo>
                    <a:lnTo>
                      <a:pt x="1180" y="165"/>
                    </a:lnTo>
                    <a:lnTo>
                      <a:pt x="1183" y="168"/>
                    </a:lnTo>
                    <a:lnTo>
                      <a:pt x="1183" y="168"/>
                    </a:lnTo>
                    <a:lnTo>
                      <a:pt x="1183" y="168"/>
                    </a:lnTo>
                    <a:lnTo>
                      <a:pt x="1180" y="168"/>
                    </a:lnTo>
                    <a:lnTo>
                      <a:pt x="1180" y="165"/>
                    </a:lnTo>
                    <a:lnTo>
                      <a:pt x="1176" y="165"/>
                    </a:lnTo>
                    <a:lnTo>
                      <a:pt x="1173" y="165"/>
                    </a:lnTo>
                    <a:lnTo>
                      <a:pt x="1171" y="165"/>
                    </a:lnTo>
                    <a:lnTo>
                      <a:pt x="1171" y="163"/>
                    </a:lnTo>
                    <a:lnTo>
                      <a:pt x="1171" y="163"/>
                    </a:lnTo>
                    <a:lnTo>
                      <a:pt x="1171" y="163"/>
                    </a:lnTo>
                    <a:lnTo>
                      <a:pt x="1171" y="163"/>
                    </a:lnTo>
                    <a:lnTo>
                      <a:pt x="1168" y="163"/>
                    </a:lnTo>
                    <a:lnTo>
                      <a:pt x="1168" y="163"/>
                    </a:lnTo>
                    <a:lnTo>
                      <a:pt x="1168" y="160"/>
                    </a:lnTo>
                    <a:lnTo>
                      <a:pt x="1168" y="160"/>
                    </a:lnTo>
                    <a:lnTo>
                      <a:pt x="1168" y="160"/>
                    </a:lnTo>
                    <a:lnTo>
                      <a:pt x="1171" y="160"/>
                    </a:lnTo>
                    <a:lnTo>
                      <a:pt x="1173" y="163"/>
                    </a:lnTo>
                    <a:lnTo>
                      <a:pt x="1176" y="163"/>
                    </a:lnTo>
                    <a:lnTo>
                      <a:pt x="1173" y="160"/>
                    </a:lnTo>
                    <a:lnTo>
                      <a:pt x="1171" y="158"/>
                    </a:lnTo>
                    <a:lnTo>
                      <a:pt x="1171" y="156"/>
                    </a:lnTo>
                    <a:lnTo>
                      <a:pt x="1168" y="149"/>
                    </a:lnTo>
                    <a:lnTo>
                      <a:pt x="1168" y="149"/>
                    </a:lnTo>
                    <a:lnTo>
                      <a:pt x="1168" y="146"/>
                    </a:lnTo>
                    <a:lnTo>
                      <a:pt x="1166" y="146"/>
                    </a:lnTo>
                    <a:lnTo>
                      <a:pt x="1166" y="146"/>
                    </a:lnTo>
                    <a:lnTo>
                      <a:pt x="1166" y="144"/>
                    </a:lnTo>
                    <a:lnTo>
                      <a:pt x="1166" y="141"/>
                    </a:lnTo>
                    <a:lnTo>
                      <a:pt x="1166" y="141"/>
                    </a:lnTo>
                    <a:lnTo>
                      <a:pt x="1166" y="139"/>
                    </a:lnTo>
                    <a:lnTo>
                      <a:pt x="1161" y="137"/>
                    </a:lnTo>
                    <a:lnTo>
                      <a:pt x="1161" y="134"/>
                    </a:lnTo>
                    <a:lnTo>
                      <a:pt x="1159" y="130"/>
                    </a:lnTo>
                    <a:lnTo>
                      <a:pt x="1159" y="130"/>
                    </a:lnTo>
                    <a:lnTo>
                      <a:pt x="1159" y="130"/>
                    </a:lnTo>
                    <a:lnTo>
                      <a:pt x="1159" y="127"/>
                    </a:lnTo>
                    <a:lnTo>
                      <a:pt x="1159" y="127"/>
                    </a:lnTo>
                    <a:lnTo>
                      <a:pt x="1159" y="125"/>
                    </a:lnTo>
                    <a:lnTo>
                      <a:pt x="1161" y="125"/>
                    </a:lnTo>
                    <a:lnTo>
                      <a:pt x="1161" y="123"/>
                    </a:lnTo>
                    <a:lnTo>
                      <a:pt x="1161" y="120"/>
                    </a:lnTo>
                    <a:lnTo>
                      <a:pt x="1161" y="118"/>
                    </a:lnTo>
                    <a:lnTo>
                      <a:pt x="1161" y="115"/>
                    </a:lnTo>
                    <a:lnTo>
                      <a:pt x="1164" y="113"/>
                    </a:lnTo>
                    <a:lnTo>
                      <a:pt x="1168" y="108"/>
                    </a:lnTo>
                    <a:lnTo>
                      <a:pt x="1168" y="106"/>
                    </a:lnTo>
                    <a:lnTo>
                      <a:pt x="1168" y="104"/>
                    </a:lnTo>
                    <a:lnTo>
                      <a:pt x="1171" y="101"/>
                    </a:lnTo>
                    <a:lnTo>
                      <a:pt x="1173" y="97"/>
                    </a:lnTo>
                    <a:lnTo>
                      <a:pt x="1173" y="94"/>
                    </a:lnTo>
                    <a:lnTo>
                      <a:pt x="1173" y="92"/>
                    </a:lnTo>
                    <a:lnTo>
                      <a:pt x="1173" y="89"/>
                    </a:lnTo>
                    <a:lnTo>
                      <a:pt x="1173" y="89"/>
                    </a:lnTo>
                    <a:lnTo>
                      <a:pt x="1173" y="87"/>
                    </a:lnTo>
                    <a:lnTo>
                      <a:pt x="1173" y="87"/>
                    </a:lnTo>
                    <a:lnTo>
                      <a:pt x="1171" y="87"/>
                    </a:lnTo>
                    <a:lnTo>
                      <a:pt x="1171" y="87"/>
                    </a:lnTo>
                    <a:lnTo>
                      <a:pt x="1171" y="89"/>
                    </a:lnTo>
                    <a:lnTo>
                      <a:pt x="1171" y="92"/>
                    </a:lnTo>
                    <a:lnTo>
                      <a:pt x="1168" y="92"/>
                    </a:lnTo>
                    <a:lnTo>
                      <a:pt x="1166" y="97"/>
                    </a:lnTo>
                    <a:lnTo>
                      <a:pt x="1164" y="99"/>
                    </a:lnTo>
                    <a:lnTo>
                      <a:pt x="1164" y="99"/>
                    </a:lnTo>
                    <a:lnTo>
                      <a:pt x="1161" y="101"/>
                    </a:lnTo>
                    <a:lnTo>
                      <a:pt x="1157" y="104"/>
                    </a:lnTo>
                    <a:lnTo>
                      <a:pt x="1157" y="104"/>
                    </a:lnTo>
                    <a:lnTo>
                      <a:pt x="1152" y="111"/>
                    </a:lnTo>
                    <a:lnTo>
                      <a:pt x="1145" y="115"/>
                    </a:lnTo>
                    <a:lnTo>
                      <a:pt x="1145" y="118"/>
                    </a:lnTo>
                    <a:lnTo>
                      <a:pt x="1140" y="118"/>
                    </a:lnTo>
                    <a:lnTo>
                      <a:pt x="1133" y="118"/>
                    </a:lnTo>
                    <a:lnTo>
                      <a:pt x="1126" y="115"/>
                    </a:lnTo>
                    <a:lnTo>
                      <a:pt x="1123" y="115"/>
                    </a:lnTo>
                    <a:lnTo>
                      <a:pt x="1121" y="115"/>
                    </a:lnTo>
                    <a:lnTo>
                      <a:pt x="1121" y="113"/>
                    </a:lnTo>
                    <a:lnTo>
                      <a:pt x="1119" y="113"/>
                    </a:lnTo>
                    <a:lnTo>
                      <a:pt x="1119" y="113"/>
                    </a:lnTo>
                    <a:lnTo>
                      <a:pt x="1119" y="111"/>
                    </a:lnTo>
                    <a:lnTo>
                      <a:pt x="1119" y="111"/>
                    </a:lnTo>
                    <a:lnTo>
                      <a:pt x="1116" y="111"/>
                    </a:lnTo>
                    <a:lnTo>
                      <a:pt x="1116" y="108"/>
                    </a:lnTo>
                    <a:lnTo>
                      <a:pt x="1116" y="106"/>
                    </a:lnTo>
                    <a:lnTo>
                      <a:pt x="1116" y="104"/>
                    </a:lnTo>
                    <a:lnTo>
                      <a:pt x="1114" y="104"/>
                    </a:lnTo>
                    <a:lnTo>
                      <a:pt x="1114" y="104"/>
                    </a:lnTo>
                    <a:lnTo>
                      <a:pt x="1114" y="106"/>
                    </a:lnTo>
                    <a:lnTo>
                      <a:pt x="1112" y="108"/>
                    </a:lnTo>
                    <a:lnTo>
                      <a:pt x="1112" y="108"/>
                    </a:lnTo>
                    <a:lnTo>
                      <a:pt x="1112" y="111"/>
                    </a:lnTo>
                    <a:lnTo>
                      <a:pt x="1112" y="111"/>
                    </a:lnTo>
                    <a:lnTo>
                      <a:pt x="1109" y="111"/>
                    </a:lnTo>
                    <a:lnTo>
                      <a:pt x="1109" y="111"/>
                    </a:lnTo>
                    <a:lnTo>
                      <a:pt x="1107" y="111"/>
                    </a:lnTo>
                    <a:lnTo>
                      <a:pt x="1109" y="106"/>
                    </a:lnTo>
                    <a:lnTo>
                      <a:pt x="1109" y="106"/>
                    </a:lnTo>
                    <a:lnTo>
                      <a:pt x="1112" y="106"/>
                    </a:lnTo>
                    <a:lnTo>
                      <a:pt x="1112" y="106"/>
                    </a:lnTo>
                    <a:lnTo>
                      <a:pt x="1112" y="104"/>
                    </a:lnTo>
                    <a:lnTo>
                      <a:pt x="1109" y="104"/>
                    </a:lnTo>
                    <a:lnTo>
                      <a:pt x="1109" y="104"/>
                    </a:lnTo>
                    <a:lnTo>
                      <a:pt x="1102" y="104"/>
                    </a:lnTo>
                    <a:lnTo>
                      <a:pt x="1102" y="104"/>
                    </a:lnTo>
                    <a:lnTo>
                      <a:pt x="1100" y="104"/>
                    </a:lnTo>
                    <a:lnTo>
                      <a:pt x="1100" y="106"/>
                    </a:lnTo>
                    <a:lnTo>
                      <a:pt x="1100" y="106"/>
                    </a:lnTo>
                    <a:lnTo>
                      <a:pt x="1090" y="106"/>
                    </a:lnTo>
                    <a:lnTo>
                      <a:pt x="1090" y="106"/>
                    </a:lnTo>
                    <a:lnTo>
                      <a:pt x="1090" y="104"/>
                    </a:lnTo>
                    <a:lnTo>
                      <a:pt x="1088" y="104"/>
                    </a:lnTo>
                    <a:lnTo>
                      <a:pt x="1088" y="104"/>
                    </a:lnTo>
                    <a:lnTo>
                      <a:pt x="1088" y="104"/>
                    </a:lnTo>
                    <a:lnTo>
                      <a:pt x="1088" y="101"/>
                    </a:lnTo>
                    <a:lnTo>
                      <a:pt x="1088" y="101"/>
                    </a:lnTo>
                    <a:lnTo>
                      <a:pt x="1086" y="99"/>
                    </a:lnTo>
                    <a:lnTo>
                      <a:pt x="1086" y="99"/>
                    </a:lnTo>
                    <a:lnTo>
                      <a:pt x="1086" y="99"/>
                    </a:lnTo>
                    <a:lnTo>
                      <a:pt x="1090" y="99"/>
                    </a:lnTo>
                    <a:lnTo>
                      <a:pt x="1090" y="99"/>
                    </a:lnTo>
                    <a:lnTo>
                      <a:pt x="1079" y="94"/>
                    </a:lnTo>
                    <a:lnTo>
                      <a:pt x="1071" y="89"/>
                    </a:lnTo>
                    <a:lnTo>
                      <a:pt x="1071" y="89"/>
                    </a:lnTo>
                    <a:lnTo>
                      <a:pt x="1069" y="87"/>
                    </a:lnTo>
                    <a:lnTo>
                      <a:pt x="1069" y="87"/>
                    </a:lnTo>
                    <a:lnTo>
                      <a:pt x="1069" y="85"/>
                    </a:lnTo>
                    <a:lnTo>
                      <a:pt x="1067" y="85"/>
                    </a:lnTo>
                    <a:lnTo>
                      <a:pt x="1067" y="85"/>
                    </a:lnTo>
                    <a:lnTo>
                      <a:pt x="1064" y="82"/>
                    </a:lnTo>
                    <a:lnTo>
                      <a:pt x="1062" y="80"/>
                    </a:lnTo>
                    <a:lnTo>
                      <a:pt x="1062" y="80"/>
                    </a:lnTo>
                    <a:lnTo>
                      <a:pt x="1060" y="80"/>
                    </a:lnTo>
                    <a:lnTo>
                      <a:pt x="1057" y="75"/>
                    </a:lnTo>
                    <a:lnTo>
                      <a:pt x="1053" y="73"/>
                    </a:lnTo>
                    <a:lnTo>
                      <a:pt x="1050" y="70"/>
                    </a:lnTo>
                    <a:lnTo>
                      <a:pt x="1048" y="66"/>
                    </a:lnTo>
                    <a:lnTo>
                      <a:pt x="1045" y="66"/>
                    </a:lnTo>
                    <a:lnTo>
                      <a:pt x="1036" y="54"/>
                    </a:lnTo>
                    <a:lnTo>
                      <a:pt x="1034" y="49"/>
                    </a:lnTo>
                    <a:lnTo>
                      <a:pt x="1031" y="47"/>
                    </a:lnTo>
                    <a:lnTo>
                      <a:pt x="1029" y="47"/>
                    </a:lnTo>
                    <a:lnTo>
                      <a:pt x="1027" y="37"/>
                    </a:lnTo>
                    <a:lnTo>
                      <a:pt x="1010" y="16"/>
                    </a:lnTo>
                    <a:lnTo>
                      <a:pt x="1008" y="16"/>
                    </a:lnTo>
                    <a:lnTo>
                      <a:pt x="1003" y="11"/>
                    </a:lnTo>
                    <a:lnTo>
                      <a:pt x="1001" y="9"/>
                    </a:lnTo>
                    <a:lnTo>
                      <a:pt x="998" y="7"/>
                    </a:lnTo>
                    <a:lnTo>
                      <a:pt x="998" y="4"/>
                    </a:lnTo>
                    <a:lnTo>
                      <a:pt x="998" y="4"/>
                    </a:lnTo>
                    <a:lnTo>
                      <a:pt x="996" y="4"/>
                    </a:lnTo>
                    <a:lnTo>
                      <a:pt x="996" y="2"/>
                    </a:lnTo>
                    <a:lnTo>
                      <a:pt x="996" y="0"/>
                    </a:lnTo>
                    <a:lnTo>
                      <a:pt x="993" y="2"/>
                    </a:lnTo>
                    <a:lnTo>
                      <a:pt x="991" y="2"/>
                    </a:lnTo>
                    <a:lnTo>
                      <a:pt x="991" y="4"/>
                    </a:lnTo>
                    <a:lnTo>
                      <a:pt x="991" y="4"/>
                    </a:lnTo>
                    <a:lnTo>
                      <a:pt x="991" y="4"/>
                    </a:lnTo>
                    <a:lnTo>
                      <a:pt x="991" y="7"/>
                    </a:lnTo>
                    <a:lnTo>
                      <a:pt x="991" y="7"/>
                    </a:lnTo>
                    <a:lnTo>
                      <a:pt x="991" y="7"/>
                    </a:lnTo>
                    <a:lnTo>
                      <a:pt x="989" y="9"/>
                    </a:lnTo>
                    <a:lnTo>
                      <a:pt x="986" y="9"/>
                    </a:lnTo>
                    <a:lnTo>
                      <a:pt x="984" y="9"/>
                    </a:lnTo>
                    <a:lnTo>
                      <a:pt x="982" y="9"/>
                    </a:lnTo>
                    <a:lnTo>
                      <a:pt x="982" y="9"/>
                    </a:lnTo>
                    <a:lnTo>
                      <a:pt x="982" y="9"/>
                    </a:lnTo>
                    <a:lnTo>
                      <a:pt x="982" y="7"/>
                    </a:lnTo>
                    <a:lnTo>
                      <a:pt x="982" y="7"/>
                    </a:lnTo>
                    <a:lnTo>
                      <a:pt x="982" y="7"/>
                    </a:lnTo>
                    <a:lnTo>
                      <a:pt x="979" y="7"/>
                    </a:lnTo>
                    <a:lnTo>
                      <a:pt x="979" y="7"/>
                    </a:lnTo>
                    <a:lnTo>
                      <a:pt x="979" y="9"/>
                    </a:lnTo>
                    <a:lnTo>
                      <a:pt x="979" y="9"/>
                    </a:lnTo>
                    <a:lnTo>
                      <a:pt x="979" y="11"/>
                    </a:lnTo>
                    <a:lnTo>
                      <a:pt x="979" y="14"/>
                    </a:lnTo>
                    <a:lnTo>
                      <a:pt x="979" y="14"/>
                    </a:lnTo>
                    <a:lnTo>
                      <a:pt x="979" y="16"/>
                    </a:lnTo>
                    <a:lnTo>
                      <a:pt x="979" y="16"/>
                    </a:lnTo>
                    <a:lnTo>
                      <a:pt x="977" y="18"/>
                    </a:lnTo>
                    <a:lnTo>
                      <a:pt x="977" y="18"/>
                    </a:lnTo>
                    <a:lnTo>
                      <a:pt x="977" y="18"/>
                    </a:lnTo>
                    <a:lnTo>
                      <a:pt x="977" y="21"/>
                    </a:lnTo>
                    <a:lnTo>
                      <a:pt x="977" y="21"/>
                    </a:lnTo>
                    <a:lnTo>
                      <a:pt x="974" y="23"/>
                    </a:lnTo>
                    <a:lnTo>
                      <a:pt x="977" y="28"/>
                    </a:lnTo>
                    <a:lnTo>
                      <a:pt x="984" y="42"/>
                    </a:lnTo>
                    <a:lnTo>
                      <a:pt x="984" y="47"/>
                    </a:lnTo>
                    <a:lnTo>
                      <a:pt x="986" y="56"/>
                    </a:lnTo>
                    <a:lnTo>
                      <a:pt x="986" y="66"/>
                    </a:lnTo>
                    <a:lnTo>
                      <a:pt x="986" y="68"/>
                    </a:lnTo>
                    <a:lnTo>
                      <a:pt x="984" y="82"/>
                    </a:lnTo>
                    <a:lnTo>
                      <a:pt x="979" y="89"/>
                    </a:lnTo>
                    <a:lnTo>
                      <a:pt x="979" y="92"/>
                    </a:lnTo>
                    <a:lnTo>
                      <a:pt x="982" y="108"/>
                    </a:lnTo>
                    <a:lnTo>
                      <a:pt x="979" y="111"/>
                    </a:lnTo>
                    <a:lnTo>
                      <a:pt x="979" y="113"/>
                    </a:lnTo>
                    <a:lnTo>
                      <a:pt x="979" y="118"/>
                    </a:lnTo>
                    <a:lnTo>
                      <a:pt x="977" y="120"/>
                    </a:lnTo>
                    <a:lnTo>
                      <a:pt x="977" y="123"/>
                    </a:lnTo>
                    <a:lnTo>
                      <a:pt x="972" y="125"/>
                    </a:lnTo>
                    <a:lnTo>
                      <a:pt x="972" y="125"/>
                    </a:lnTo>
                    <a:lnTo>
                      <a:pt x="972" y="125"/>
                    </a:lnTo>
                    <a:lnTo>
                      <a:pt x="970" y="125"/>
                    </a:lnTo>
                    <a:lnTo>
                      <a:pt x="967" y="125"/>
                    </a:lnTo>
                    <a:lnTo>
                      <a:pt x="967" y="127"/>
                    </a:lnTo>
                    <a:lnTo>
                      <a:pt x="965" y="127"/>
                    </a:lnTo>
                    <a:lnTo>
                      <a:pt x="965" y="130"/>
                    </a:lnTo>
                    <a:lnTo>
                      <a:pt x="963" y="132"/>
                    </a:lnTo>
                    <a:lnTo>
                      <a:pt x="963" y="132"/>
                    </a:lnTo>
                    <a:lnTo>
                      <a:pt x="963" y="134"/>
                    </a:lnTo>
                    <a:lnTo>
                      <a:pt x="965" y="139"/>
                    </a:lnTo>
                    <a:lnTo>
                      <a:pt x="965" y="139"/>
                    </a:lnTo>
                    <a:lnTo>
                      <a:pt x="965" y="139"/>
                    </a:lnTo>
                    <a:lnTo>
                      <a:pt x="965" y="144"/>
                    </a:lnTo>
                    <a:lnTo>
                      <a:pt x="965" y="144"/>
                    </a:lnTo>
                    <a:lnTo>
                      <a:pt x="965" y="146"/>
                    </a:lnTo>
                    <a:lnTo>
                      <a:pt x="965" y="146"/>
                    </a:lnTo>
                    <a:lnTo>
                      <a:pt x="965" y="149"/>
                    </a:lnTo>
                    <a:lnTo>
                      <a:pt x="967" y="153"/>
                    </a:lnTo>
                    <a:lnTo>
                      <a:pt x="967" y="156"/>
                    </a:lnTo>
                    <a:lnTo>
                      <a:pt x="967" y="158"/>
                    </a:lnTo>
                    <a:lnTo>
                      <a:pt x="967" y="163"/>
                    </a:lnTo>
                    <a:lnTo>
                      <a:pt x="967" y="165"/>
                    </a:lnTo>
                    <a:lnTo>
                      <a:pt x="965" y="168"/>
                    </a:lnTo>
                    <a:lnTo>
                      <a:pt x="960" y="170"/>
                    </a:lnTo>
                    <a:lnTo>
                      <a:pt x="958" y="172"/>
                    </a:lnTo>
                    <a:lnTo>
                      <a:pt x="956" y="175"/>
                    </a:lnTo>
                    <a:lnTo>
                      <a:pt x="956" y="175"/>
                    </a:lnTo>
                    <a:lnTo>
                      <a:pt x="953" y="175"/>
                    </a:lnTo>
                    <a:lnTo>
                      <a:pt x="953" y="175"/>
                    </a:lnTo>
                    <a:lnTo>
                      <a:pt x="953" y="175"/>
                    </a:lnTo>
                    <a:lnTo>
                      <a:pt x="951" y="172"/>
                    </a:lnTo>
                    <a:lnTo>
                      <a:pt x="948" y="172"/>
                    </a:lnTo>
                    <a:lnTo>
                      <a:pt x="946" y="172"/>
                    </a:lnTo>
                    <a:lnTo>
                      <a:pt x="946" y="172"/>
                    </a:lnTo>
                    <a:lnTo>
                      <a:pt x="946" y="170"/>
                    </a:lnTo>
                    <a:lnTo>
                      <a:pt x="946" y="170"/>
                    </a:lnTo>
                    <a:lnTo>
                      <a:pt x="946" y="168"/>
                    </a:lnTo>
                    <a:lnTo>
                      <a:pt x="946" y="168"/>
                    </a:lnTo>
                    <a:lnTo>
                      <a:pt x="944" y="168"/>
                    </a:lnTo>
                    <a:lnTo>
                      <a:pt x="941" y="170"/>
                    </a:lnTo>
                    <a:lnTo>
                      <a:pt x="937" y="170"/>
                    </a:lnTo>
                    <a:lnTo>
                      <a:pt x="934" y="170"/>
                    </a:lnTo>
                    <a:lnTo>
                      <a:pt x="934" y="170"/>
                    </a:lnTo>
                    <a:lnTo>
                      <a:pt x="934" y="170"/>
                    </a:lnTo>
                    <a:lnTo>
                      <a:pt x="932" y="168"/>
                    </a:lnTo>
                    <a:lnTo>
                      <a:pt x="930" y="168"/>
                    </a:lnTo>
                    <a:lnTo>
                      <a:pt x="927" y="165"/>
                    </a:lnTo>
                    <a:lnTo>
                      <a:pt x="927" y="163"/>
                    </a:lnTo>
                    <a:lnTo>
                      <a:pt x="925" y="163"/>
                    </a:lnTo>
                    <a:lnTo>
                      <a:pt x="920" y="160"/>
                    </a:lnTo>
                    <a:lnTo>
                      <a:pt x="920" y="158"/>
                    </a:lnTo>
                    <a:lnTo>
                      <a:pt x="920" y="158"/>
                    </a:lnTo>
                    <a:lnTo>
                      <a:pt x="920" y="158"/>
                    </a:lnTo>
                    <a:lnTo>
                      <a:pt x="918" y="158"/>
                    </a:lnTo>
                    <a:lnTo>
                      <a:pt x="918" y="158"/>
                    </a:lnTo>
                    <a:lnTo>
                      <a:pt x="918" y="158"/>
                    </a:lnTo>
                    <a:lnTo>
                      <a:pt x="918" y="158"/>
                    </a:lnTo>
                    <a:lnTo>
                      <a:pt x="918" y="160"/>
                    </a:lnTo>
                    <a:lnTo>
                      <a:pt x="918" y="160"/>
                    </a:lnTo>
                    <a:lnTo>
                      <a:pt x="915" y="160"/>
                    </a:lnTo>
                    <a:lnTo>
                      <a:pt x="915" y="160"/>
                    </a:lnTo>
                    <a:lnTo>
                      <a:pt x="913" y="160"/>
                    </a:lnTo>
                    <a:lnTo>
                      <a:pt x="911" y="168"/>
                    </a:lnTo>
                    <a:lnTo>
                      <a:pt x="911" y="170"/>
                    </a:lnTo>
                    <a:lnTo>
                      <a:pt x="913" y="172"/>
                    </a:lnTo>
                    <a:lnTo>
                      <a:pt x="915" y="172"/>
                    </a:lnTo>
                    <a:lnTo>
                      <a:pt x="915" y="175"/>
                    </a:lnTo>
                    <a:lnTo>
                      <a:pt x="918" y="179"/>
                    </a:lnTo>
                    <a:lnTo>
                      <a:pt x="920" y="179"/>
                    </a:lnTo>
                    <a:lnTo>
                      <a:pt x="920" y="182"/>
                    </a:lnTo>
                    <a:lnTo>
                      <a:pt x="920" y="182"/>
                    </a:lnTo>
                    <a:lnTo>
                      <a:pt x="920" y="184"/>
                    </a:lnTo>
                    <a:lnTo>
                      <a:pt x="920" y="184"/>
                    </a:lnTo>
                    <a:lnTo>
                      <a:pt x="920" y="186"/>
                    </a:lnTo>
                    <a:lnTo>
                      <a:pt x="918" y="186"/>
                    </a:lnTo>
                    <a:lnTo>
                      <a:pt x="913" y="191"/>
                    </a:lnTo>
                    <a:lnTo>
                      <a:pt x="913" y="191"/>
                    </a:lnTo>
                    <a:lnTo>
                      <a:pt x="911" y="196"/>
                    </a:lnTo>
                    <a:lnTo>
                      <a:pt x="911" y="196"/>
                    </a:lnTo>
                    <a:lnTo>
                      <a:pt x="911" y="196"/>
                    </a:lnTo>
                    <a:lnTo>
                      <a:pt x="908" y="198"/>
                    </a:lnTo>
                    <a:lnTo>
                      <a:pt x="908" y="198"/>
                    </a:lnTo>
                    <a:lnTo>
                      <a:pt x="908" y="201"/>
                    </a:lnTo>
                    <a:lnTo>
                      <a:pt x="908" y="201"/>
                    </a:lnTo>
                    <a:lnTo>
                      <a:pt x="906" y="201"/>
                    </a:lnTo>
                    <a:lnTo>
                      <a:pt x="906" y="201"/>
                    </a:lnTo>
                    <a:lnTo>
                      <a:pt x="906" y="198"/>
                    </a:lnTo>
                    <a:lnTo>
                      <a:pt x="904" y="198"/>
                    </a:lnTo>
                    <a:lnTo>
                      <a:pt x="904" y="198"/>
                    </a:lnTo>
                    <a:lnTo>
                      <a:pt x="901" y="198"/>
                    </a:lnTo>
                    <a:lnTo>
                      <a:pt x="901" y="201"/>
                    </a:lnTo>
                    <a:lnTo>
                      <a:pt x="901" y="203"/>
                    </a:lnTo>
                    <a:lnTo>
                      <a:pt x="899" y="203"/>
                    </a:lnTo>
                    <a:lnTo>
                      <a:pt x="899" y="203"/>
                    </a:lnTo>
                    <a:lnTo>
                      <a:pt x="899" y="203"/>
                    </a:lnTo>
                    <a:lnTo>
                      <a:pt x="899" y="203"/>
                    </a:lnTo>
                    <a:lnTo>
                      <a:pt x="896" y="205"/>
                    </a:lnTo>
                    <a:lnTo>
                      <a:pt x="894" y="208"/>
                    </a:lnTo>
                    <a:lnTo>
                      <a:pt x="894" y="208"/>
                    </a:lnTo>
                    <a:lnTo>
                      <a:pt x="889" y="208"/>
                    </a:lnTo>
                    <a:lnTo>
                      <a:pt x="887" y="208"/>
                    </a:lnTo>
                    <a:lnTo>
                      <a:pt x="885" y="210"/>
                    </a:lnTo>
                    <a:lnTo>
                      <a:pt x="885" y="212"/>
                    </a:lnTo>
                    <a:lnTo>
                      <a:pt x="885" y="220"/>
                    </a:lnTo>
                    <a:lnTo>
                      <a:pt x="885" y="222"/>
                    </a:lnTo>
                    <a:lnTo>
                      <a:pt x="885" y="224"/>
                    </a:lnTo>
                    <a:lnTo>
                      <a:pt x="885" y="227"/>
                    </a:lnTo>
                    <a:lnTo>
                      <a:pt x="882" y="231"/>
                    </a:lnTo>
                    <a:lnTo>
                      <a:pt x="882" y="231"/>
                    </a:lnTo>
                    <a:lnTo>
                      <a:pt x="880" y="234"/>
                    </a:lnTo>
                    <a:lnTo>
                      <a:pt x="882" y="236"/>
                    </a:lnTo>
                    <a:lnTo>
                      <a:pt x="882" y="239"/>
                    </a:lnTo>
                    <a:lnTo>
                      <a:pt x="882" y="239"/>
                    </a:lnTo>
                    <a:lnTo>
                      <a:pt x="885" y="241"/>
                    </a:lnTo>
                    <a:lnTo>
                      <a:pt x="887" y="241"/>
                    </a:lnTo>
                    <a:lnTo>
                      <a:pt x="887" y="241"/>
                    </a:lnTo>
                    <a:lnTo>
                      <a:pt x="887" y="243"/>
                    </a:lnTo>
                    <a:lnTo>
                      <a:pt x="889" y="243"/>
                    </a:lnTo>
                    <a:lnTo>
                      <a:pt x="889" y="243"/>
                    </a:lnTo>
                    <a:lnTo>
                      <a:pt x="889" y="246"/>
                    </a:lnTo>
                    <a:lnTo>
                      <a:pt x="894" y="248"/>
                    </a:lnTo>
                    <a:lnTo>
                      <a:pt x="896" y="250"/>
                    </a:lnTo>
                    <a:lnTo>
                      <a:pt x="899" y="255"/>
                    </a:lnTo>
                    <a:lnTo>
                      <a:pt x="901" y="257"/>
                    </a:lnTo>
                    <a:lnTo>
                      <a:pt x="901" y="257"/>
                    </a:lnTo>
                    <a:lnTo>
                      <a:pt x="901" y="260"/>
                    </a:lnTo>
                    <a:lnTo>
                      <a:pt x="901" y="260"/>
                    </a:lnTo>
                    <a:lnTo>
                      <a:pt x="901" y="262"/>
                    </a:lnTo>
                    <a:lnTo>
                      <a:pt x="901" y="262"/>
                    </a:lnTo>
                    <a:lnTo>
                      <a:pt x="901" y="262"/>
                    </a:lnTo>
                    <a:lnTo>
                      <a:pt x="901" y="265"/>
                    </a:lnTo>
                    <a:lnTo>
                      <a:pt x="901" y="265"/>
                    </a:lnTo>
                    <a:lnTo>
                      <a:pt x="899" y="265"/>
                    </a:lnTo>
                    <a:lnTo>
                      <a:pt x="899" y="265"/>
                    </a:lnTo>
                    <a:lnTo>
                      <a:pt x="899" y="265"/>
                    </a:lnTo>
                    <a:lnTo>
                      <a:pt x="899" y="265"/>
                    </a:lnTo>
                    <a:lnTo>
                      <a:pt x="899" y="267"/>
                    </a:lnTo>
                    <a:lnTo>
                      <a:pt x="899" y="267"/>
                    </a:lnTo>
                    <a:lnTo>
                      <a:pt x="899" y="269"/>
                    </a:lnTo>
                    <a:lnTo>
                      <a:pt x="899" y="269"/>
                    </a:lnTo>
                    <a:lnTo>
                      <a:pt x="899" y="269"/>
                    </a:lnTo>
                    <a:lnTo>
                      <a:pt x="899" y="269"/>
                    </a:lnTo>
                    <a:lnTo>
                      <a:pt x="896" y="269"/>
                    </a:lnTo>
                    <a:lnTo>
                      <a:pt x="896" y="272"/>
                    </a:lnTo>
                    <a:lnTo>
                      <a:pt x="894" y="276"/>
                    </a:lnTo>
                    <a:lnTo>
                      <a:pt x="894" y="281"/>
                    </a:lnTo>
                    <a:lnTo>
                      <a:pt x="892" y="283"/>
                    </a:lnTo>
                    <a:lnTo>
                      <a:pt x="892" y="283"/>
                    </a:lnTo>
                    <a:lnTo>
                      <a:pt x="892" y="286"/>
                    </a:lnTo>
                    <a:lnTo>
                      <a:pt x="894" y="291"/>
                    </a:lnTo>
                    <a:lnTo>
                      <a:pt x="894" y="293"/>
                    </a:lnTo>
                    <a:lnTo>
                      <a:pt x="894" y="293"/>
                    </a:lnTo>
                    <a:lnTo>
                      <a:pt x="896" y="295"/>
                    </a:lnTo>
                    <a:lnTo>
                      <a:pt x="896" y="295"/>
                    </a:lnTo>
                    <a:lnTo>
                      <a:pt x="899" y="295"/>
                    </a:lnTo>
                    <a:lnTo>
                      <a:pt x="899" y="295"/>
                    </a:lnTo>
                    <a:lnTo>
                      <a:pt x="899" y="295"/>
                    </a:lnTo>
                    <a:lnTo>
                      <a:pt x="899" y="295"/>
                    </a:lnTo>
                    <a:lnTo>
                      <a:pt x="901" y="295"/>
                    </a:lnTo>
                    <a:lnTo>
                      <a:pt x="904" y="298"/>
                    </a:lnTo>
                    <a:lnTo>
                      <a:pt x="904" y="298"/>
                    </a:lnTo>
                    <a:lnTo>
                      <a:pt x="904" y="295"/>
                    </a:lnTo>
                    <a:lnTo>
                      <a:pt x="906" y="295"/>
                    </a:lnTo>
                    <a:lnTo>
                      <a:pt x="906" y="293"/>
                    </a:lnTo>
                    <a:lnTo>
                      <a:pt x="906" y="293"/>
                    </a:lnTo>
                    <a:lnTo>
                      <a:pt x="908" y="291"/>
                    </a:lnTo>
                    <a:lnTo>
                      <a:pt x="913" y="288"/>
                    </a:lnTo>
                    <a:lnTo>
                      <a:pt x="915" y="288"/>
                    </a:lnTo>
                    <a:lnTo>
                      <a:pt x="915" y="286"/>
                    </a:lnTo>
                    <a:lnTo>
                      <a:pt x="915" y="281"/>
                    </a:lnTo>
                    <a:lnTo>
                      <a:pt x="918" y="276"/>
                    </a:lnTo>
                    <a:lnTo>
                      <a:pt x="918" y="276"/>
                    </a:lnTo>
                    <a:lnTo>
                      <a:pt x="920" y="276"/>
                    </a:lnTo>
                    <a:lnTo>
                      <a:pt x="920" y="276"/>
                    </a:lnTo>
                    <a:lnTo>
                      <a:pt x="922" y="276"/>
                    </a:lnTo>
                    <a:lnTo>
                      <a:pt x="925" y="274"/>
                    </a:lnTo>
                    <a:lnTo>
                      <a:pt x="925" y="272"/>
                    </a:lnTo>
                    <a:lnTo>
                      <a:pt x="927" y="269"/>
                    </a:lnTo>
                    <a:lnTo>
                      <a:pt x="927" y="267"/>
                    </a:lnTo>
                    <a:lnTo>
                      <a:pt x="927" y="267"/>
                    </a:lnTo>
                    <a:lnTo>
                      <a:pt x="930" y="267"/>
                    </a:lnTo>
                    <a:lnTo>
                      <a:pt x="930" y="267"/>
                    </a:lnTo>
                    <a:lnTo>
                      <a:pt x="932" y="269"/>
                    </a:lnTo>
                    <a:lnTo>
                      <a:pt x="932" y="269"/>
                    </a:lnTo>
                    <a:lnTo>
                      <a:pt x="932" y="269"/>
                    </a:lnTo>
                    <a:lnTo>
                      <a:pt x="930" y="272"/>
                    </a:lnTo>
                    <a:lnTo>
                      <a:pt x="930" y="272"/>
                    </a:lnTo>
                    <a:lnTo>
                      <a:pt x="930" y="274"/>
                    </a:lnTo>
                    <a:lnTo>
                      <a:pt x="932" y="272"/>
                    </a:lnTo>
                    <a:lnTo>
                      <a:pt x="934" y="272"/>
                    </a:lnTo>
                    <a:lnTo>
                      <a:pt x="937" y="272"/>
                    </a:lnTo>
                    <a:lnTo>
                      <a:pt x="939" y="272"/>
                    </a:lnTo>
                    <a:lnTo>
                      <a:pt x="944" y="274"/>
                    </a:lnTo>
                    <a:lnTo>
                      <a:pt x="946" y="276"/>
                    </a:lnTo>
                    <a:lnTo>
                      <a:pt x="948" y="274"/>
                    </a:lnTo>
                    <a:lnTo>
                      <a:pt x="951" y="272"/>
                    </a:lnTo>
                    <a:lnTo>
                      <a:pt x="951" y="272"/>
                    </a:lnTo>
                    <a:lnTo>
                      <a:pt x="953" y="269"/>
                    </a:lnTo>
                    <a:lnTo>
                      <a:pt x="956" y="269"/>
                    </a:lnTo>
                    <a:lnTo>
                      <a:pt x="956" y="269"/>
                    </a:lnTo>
                    <a:lnTo>
                      <a:pt x="956" y="267"/>
                    </a:lnTo>
                    <a:lnTo>
                      <a:pt x="951" y="265"/>
                    </a:lnTo>
                    <a:lnTo>
                      <a:pt x="951" y="262"/>
                    </a:lnTo>
                    <a:lnTo>
                      <a:pt x="948" y="262"/>
                    </a:lnTo>
                    <a:lnTo>
                      <a:pt x="946" y="262"/>
                    </a:lnTo>
                    <a:lnTo>
                      <a:pt x="946" y="262"/>
                    </a:lnTo>
                    <a:lnTo>
                      <a:pt x="946" y="262"/>
                    </a:lnTo>
                    <a:lnTo>
                      <a:pt x="944" y="262"/>
                    </a:lnTo>
                    <a:lnTo>
                      <a:pt x="941" y="257"/>
                    </a:lnTo>
                    <a:lnTo>
                      <a:pt x="939" y="255"/>
                    </a:lnTo>
                    <a:lnTo>
                      <a:pt x="937" y="255"/>
                    </a:lnTo>
                    <a:lnTo>
                      <a:pt x="937" y="253"/>
                    </a:lnTo>
                    <a:lnTo>
                      <a:pt x="934" y="250"/>
                    </a:lnTo>
                    <a:lnTo>
                      <a:pt x="934" y="248"/>
                    </a:lnTo>
                    <a:lnTo>
                      <a:pt x="930" y="246"/>
                    </a:lnTo>
                    <a:lnTo>
                      <a:pt x="930" y="246"/>
                    </a:lnTo>
                    <a:lnTo>
                      <a:pt x="930" y="246"/>
                    </a:lnTo>
                    <a:lnTo>
                      <a:pt x="925" y="248"/>
                    </a:lnTo>
                    <a:lnTo>
                      <a:pt x="922" y="248"/>
                    </a:lnTo>
                    <a:lnTo>
                      <a:pt x="922" y="248"/>
                    </a:lnTo>
                    <a:lnTo>
                      <a:pt x="920" y="248"/>
                    </a:lnTo>
                    <a:lnTo>
                      <a:pt x="918" y="243"/>
                    </a:lnTo>
                    <a:lnTo>
                      <a:pt x="915" y="241"/>
                    </a:lnTo>
                    <a:lnTo>
                      <a:pt x="911" y="239"/>
                    </a:lnTo>
                    <a:lnTo>
                      <a:pt x="908" y="236"/>
                    </a:lnTo>
                    <a:lnTo>
                      <a:pt x="908" y="234"/>
                    </a:lnTo>
                    <a:lnTo>
                      <a:pt x="908" y="231"/>
                    </a:lnTo>
                    <a:lnTo>
                      <a:pt x="908" y="227"/>
                    </a:lnTo>
                    <a:lnTo>
                      <a:pt x="911" y="224"/>
                    </a:lnTo>
                    <a:lnTo>
                      <a:pt x="913" y="220"/>
                    </a:lnTo>
                    <a:lnTo>
                      <a:pt x="915" y="217"/>
                    </a:lnTo>
                    <a:lnTo>
                      <a:pt x="918" y="215"/>
                    </a:lnTo>
                    <a:lnTo>
                      <a:pt x="920" y="215"/>
                    </a:lnTo>
                    <a:lnTo>
                      <a:pt x="920" y="215"/>
                    </a:lnTo>
                    <a:lnTo>
                      <a:pt x="925" y="215"/>
                    </a:lnTo>
                    <a:lnTo>
                      <a:pt x="927" y="215"/>
                    </a:lnTo>
                    <a:lnTo>
                      <a:pt x="930" y="215"/>
                    </a:lnTo>
                    <a:lnTo>
                      <a:pt x="932" y="215"/>
                    </a:lnTo>
                    <a:lnTo>
                      <a:pt x="941" y="224"/>
                    </a:lnTo>
                    <a:lnTo>
                      <a:pt x="941" y="229"/>
                    </a:lnTo>
                    <a:lnTo>
                      <a:pt x="941" y="229"/>
                    </a:lnTo>
                    <a:lnTo>
                      <a:pt x="941" y="229"/>
                    </a:lnTo>
                    <a:lnTo>
                      <a:pt x="944" y="231"/>
                    </a:lnTo>
                    <a:lnTo>
                      <a:pt x="944" y="231"/>
                    </a:lnTo>
                    <a:lnTo>
                      <a:pt x="944" y="231"/>
                    </a:lnTo>
                    <a:lnTo>
                      <a:pt x="944" y="231"/>
                    </a:lnTo>
                    <a:lnTo>
                      <a:pt x="944" y="231"/>
                    </a:lnTo>
                    <a:lnTo>
                      <a:pt x="941" y="231"/>
                    </a:lnTo>
                    <a:lnTo>
                      <a:pt x="941" y="231"/>
                    </a:lnTo>
                    <a:lnTo>
                      <a:pt x="941" y="231"/>
                    </a:lnTo>
                    <a:lnTo>
                      <a:pt x="944" y="234"/>
                    </a:lnTo>
                    <a:lnTo>
                      <a:pt x="944" y="234"/>
                    </a:lnTo>
                    <a:lnTo>
                      <a:pt x="944" y="234"/>
                    </a:lnTo>
                    <a:lnTo>
                      <a:pt x="944" y="234"/>
                    </a:lnTo>
                    <a:lnTo>
                      <a:pt x="944" y="234"/>
                    </a:lnTo>
                    <a:lnTo>
                      <a:pt x="946" y="234"/>
                    </a:lnTo>
                    <a:lnTo>
                      <a:pt x="946" y="234"/>
                    </a:lnTo>
                    <a:lnTo>
                      <a:pt x="948" y="229"/>
                    </a:lnTo>
                    <a:lnTo>
                      <a:pt x="951" y="227"/>
                    </a:lnTo>
                    <a:lnTo>
                      <a:pt x="953" y="224"/>
                    </a:lnTo>
                    <a:lnTo>
                      <a:pt x="956" y="224"/>
                    </a:lnTo>
                    <a:lnTo>
                      <a:pt x="956" y="224"/>
                    </a:lnTo>
                    <a:lnTo>
                      <a:pt x="956" y="224"/>
                    </a:lnTo>
                    <a:lnTo>
                      <a:pt x="956" y="224"/>
                    </a:lnTo>
                    <a:lnTo>
                      <a:pt x="958" y="222"/>
                    </a:lnTo>
                    <a:lnTo>
                      <a:pt x="960" y="222"/>
                    </a:lnTo>
                    <a:lnTo>
                      <a:pt x="967" y="215"/>
                    </a:lnTo>
                    <a:lnTo>
                      <a:pt x="974" y="212"/>
                    </a:lnTo>
                    <a:lnTo>
                      <a:pt x="979" y="212"/>
                    </a:lnTo>
                    <a:lnTo>
                      <a:pt x="984" y="212"/>
                    </a:lnTo>
                    <a:lnTo>
                      <a:pt x="989" y="212"/>
                    </a:lnTo>
                    <a:lnTo>
                      <a:pt x="991" y="215"/>
                    </a:lnTo>
                    <a:lnTo>
                      <a:pt x="993" y="215"/>
                    </a:lnTo>
                    <a:lnTo>
                      <a:pt x="993" y="215"/>
                    </a:lnTo>
                    <a:lnTo>
                      <a:pt x="996" y="220"/>
                    </a:lnTo>
                    <a:lnTo>
                      <a:pt x="1001" y="222"/>
                    </a:lnTo>
                    <a:lnTo>
                      <a:pt x="1008" y="222"/>
                    </a:lnTo>
                    <a:lnTo>
                      <a:pt x="1010" y="227"/>
                    </a:lnTo>
                    <a:lnTo>
                      <a:pt x="1012" y="229"/>
                    </a:lnTo>
                    <a:lnTo>
                      <a:pt x="1022" y="236"/>
                    </a:lnTo>
                    <a:lnTo>
                      <a:pt x="1027" y="239"/>
                    </a:lnTo>
                    <a:lnTo>
                      <a:pt x="1038" y="243"/>
                    </a:lnTo>
                    <a:lnTo>
                      <a:pt x="1048" y="248"/>
                    </a:lnTo>
                    <a:lnTo>
                      <a:pt x="1057" y="253"/>
                    </a:lnTo>
                    <a:lnTo>
                      <a:pt x="1057" y="255"/>
                    </a:lnTo>
                    <a:lnTo>
                      <a:pt x="1060" y="255"/>
                    </a:lnTo>
                    <a:lnTo>
                      <a:pt x="1060" y="257"/>
                    </a:lnTo>
                    <a:lnTo>
                      <a:pt x="1060" y="257"/>
                    </a:lnTo>
                    <a:lnTo>
                      <a:pt x="1060" y="260"/>
                    </a:lnTo>
                    <a:lnTo>
                      <a:pt x="1062" y="260"/>
                    </a:lnTo>
                    <a:lnTo>
                      <a:pt x="1062" y="260"/>
                    </a:lnTo>
                    <a:lnTo>
                      <a:pt x="1064" y="260"/>
                    </a:lnTo>
                    <a:lnTo>
                      <a:pt x="1064" y="255"/>
                    </a:lnTo>
                    <a:lnTo>
                      <a:pt x="1064" y="255"/>
                    </a:lnTo>
                    <a:lnTo>
                      <a:pt x="1067" y="253"/>
                    </a:lnTo>
                    <a:lnTo>
                      <a:pt x="1067" y="248"/>
                    </a:lnTo>
                    <a:lnTo>
                      <a:pt x="1067" y="246"/>
                    </a:lnTo>
                    <a:lnTo>
                      <a:pt x="1067" y="246"/>
                    </a:lnTo>
                    <a:lnTo>
                      <a:pt x="1067" y="243"/>
                    </a:lnTo>
                    <a:lnTo>
                      <a:pt x="1067" y="239"/>
                    </a:lnTo>
                    <a:lnTo>
                      <a:pt x="1067" y="236"/>
                    </a:lnTo>
                    <a:lnTo>
                      <a:pt x="1069" y="234"/>
                    </a:lnTo>
                    <a:lnTo>
                      <a:pt x="1074" y="222"/>
                    </a:lnTo>
                    <a:lnTo>
                      <a:pt x="1081" y="212"/>
                    </a:lnTo>
                    <a:lnTo>
                      <a:pt x="1083" y="208"/>
                    </a:lnTo>
                    <a:lnTo>
                      <a:pt x="1090" y="201"/>
                    </a:lnTo>
                    <a:lnTo>
                      <a:pt x="1097" y="196"/>
                    </a:lnTo>
                    <a:lnTo>
                      <a:pt x="1105" y="189"/>
                    </a:lnTo>
                    <a:lnTo>
                      <a:pt x="1112" y="186"/>
                    </a:lnTo>
                    <a:lnTo>
                      <a:pt x="1119" y="184"/>
                    </a:lnTo>
                    <a:lnTo>
                      <a:pt x="1121" y="184"/>
                    </a:lnTo>
                    <a:lnTo>
                      <a:pt x="1121" y="184"/>
                    </a:lnTo>
                    <a:lnTo>
                      <a:pt x="1121" y="184"/>
                    </a:lnTo>
                    <a:lnTo>
                      <a:pt x="1121" y="186"/>
                    </a:lnTo>
                    <a:lnTo>
                      <a:pt x="1121" y="186"/>
                    </a:lnTo>
                    <a:lnTo>
                      <a:pt x="1123" y="186"/>
                    </a:lnTo>
                    <a:lnTo>
                      <a:pt x="1123" y="186"/>
                    </a:lnTo>
                    <a:lnTo>
                      <a:pt x="1126" y="189"/>
                    </a:lnTo>
                    <a:lnTo>
                      <a:pt x="1128" y="189"/>
                    </a:lnTo>
                    <a:lnTo>
                      <a:pt x="1131" y="189"/>
                    </a:lnTo>
                    <a:lnTo>
                      <a:pt x="1133" y="189"/>
                    </a:lnTo>
                    <a:lnTo>
                      <a:pt x="1142" y="189"/>
                    </a:lnTo>
                    <a:lnTo>
                      <a:pt x="1142" y="189"/>
                    </a:lnTo>
                    <a:lnTo>
                      <a:pt x="1142" y="189"/>
                    </a:lnTo>
                    <a:lnTo>
                      <a:pt x="1142" y="186"/>
                    </a:lnTo>
                    <a:lnTo>
                      <a:pt x="1140" y="186"/>
                    </a:lnTo>
                    <a:lnTo>
                      <a:pt x="1140" y="186"/>
                    </a:lnTo>
                    <a:lnTo>
                      <a:pt x="1140" y="184"/>
                    </a:lnTo>
                    <a:lnTo>
                      <a:pt x="1142" y="184"/>
                    </a:lnTo>
                    <a:lnTo>
                      <a:pt x="1142" y="184"/>
                    </a:lnTo>
                    <a:lnTo>
                      <a:pt x="1142" y="182"/>
                    </a:lnTo>
                    <a:lnTo>
                      <a:pt x="1142" y="182"/>
                    </a:lnTo>
                    <a:lnTo>
                      <a:pt x="1142" y="182"/>
                    </a:lnTo>
                    <a:lnTo>
                      <a:pt x="1145" y="182"/>
                    </a:lnTo>
                    <a:lnTo>
                      <a:pt x="1145" y="182"/>
                    </a:lnTo>
                    <a:lnTo>
                      <a:pt x="1145" y="182"/>
                    </a:lnTo>
                    <a:lnTo>
                      <a:pt x="1145" y="182"/>
                    </a:lnTo>
                    <a:lnTo>
                      <a:pt x="1145" y="182"/>
                    </a:lnTo>
                    <a:lnTo>
                      <a:pt x="1147" y="182"/>
                    </a:lnTo>
                    <a:lnTo>
                      <a:pt x="1147" y="182"/>
                    </a:lnTo>
                    <a:lnTo>
                      <a:pt x="1147" y="184"/>
                    </a:lnTo>
                    <a:lnTo>
                      <a:pt x="1147" y="184"/>
                    </a:lnTo>
                    <a:lnTo>
                      <a:pt x="1147" y="184"/>
                    </a:lnTo>
                    <a:lnTo>
                      <a:pt x="1150" y="186"/>
                    </a:lnTo>
                    <a:lnTo>
                      <a:pt x="1152" y="186"/>
                    </a:lnTo>
                    <a:lnTo>
                      <a:pt x="1154" y="186"/>
                    </a:lnTo>
                    <a:lnTo>
                      <a:pt x="1157" y="184"/>
                    </a:lnTo>
                    <a:lnTo>
                      <a:pt x="1157" y="184"/>
                    </a:lnTo>
                    <a:lnTo>
                      <a:pt x="1157" y="184"/>
                    </a:lnTo>
                    <a:lnTo>
                      <a:pt x="1157" y="182"/>
                    </a:lnTo>
                    <a:lnTo>
                      <a:pt x="1154" y="182"/>
                    </a:lnTo>
                    <a:lnTo>
                      <a:pt x="1157" y="182"/>
                    </a:lnTo>
                    <a:lnTo>
                      <a:pt x="1159" y="182"/>
                    </a:lnTo>
                    <a:lnTo>
                      <a:pt x="1159" y="182"/>
                    </a:lnTo>
                    <a:lnTo>
                      <a:pt x="1161" y="182"/>
                    </a:lnTo>
                    <a:lnTo>
                      <a:pt x="1161" y="179"/>
                    </a:lnTo>
                    <a:lnTo>
                      <a:pt x="1161" y="179"/>
                    </a:lnTo>
                    <a:lnTo>
                      <a:pt x="1164" y="179"/>
                    </a:lnTo>
                    <a:lnTo>
                      <a:pt x="1164" y="179"/>
                    </a:lnTo>
                    <a:lnTo>
                      <a:pt x="1164" y="179"/>
                    </a:lnTo>
                    <a:lnTo>
                      <a:pt x="1164" y="179"/>
                    </a:lnTo>
                    <a:lnTo>
                      <a:pt x="1161" y="179"/>
                    </a:lnTo>
                    <a:lnTo>
                      <a:pt x="1161" y="177"/>
                    </a:lnTo>
                    <a:lnTo>
                      <a:pt x="1161" y="177"/>
                    </a:lnTo>
                    <a:lnTo>
                      <a:pt x="1161" y="175"/>
                    </a:lnTo>
                    <a:lnTo>
                      <a:pt x="1161" y="175"/>
                    </a:lnTo>
                    <a:lnTo>
                      <a:pt x="1164" y="175"/>
                    </a:lnTo>
                    <a:lnTo>
                      <a:pt x="1166" y="175"/>
                    </a:lnTo>
                    <a:lnTo>
                      <a:pt x="1168" y="175"/>
                    </a:lnTo>
                    <a:lnTo>
                      <a:pt x="1168" y="172"/>
                    </a:lnTo>
                    <a:lnTo>
                      <a:pt x="1171" y="172"/>
                    </a:lnTo>
                    <a:lnTo>
                      <a:pt x="1176" y="172"/>
                    </a:lnTo>
                    <a:lnTo>
                      <a:pt x="1178" y="172"/>
                    </a:lnTo>
                    <a:lnTo>
                      <a:pt x="1178" y="172"/>
                    </a:lnTo>
                    <a:lnTo>
                      <a:pt x="1180" y="172"/>
                    </a:lnTo>
                    <a:lnTo>
                      <a:pt x="1180" y="172"/>
                    </a:lnTo>
                    <a:lnTo>
                      <a:pt x="1183" y="172"/>
                    </a:lnTo>
                    <a:lnTo>
                      <a:pt x="1183" y="172"/>
                    </a:lnTo>
                    <a:lnTo>
                      <a:pt x="1183" y="172"/>
                    </a:lnTo>
                    <a:lnTo>
                      <a:pt x="1183" y="170"/>
                    </a:lnTo>
                    <a:lnTo>
                      <a:pt x="1183" y="170"/>
                    </a:lnTo>
                    <a:lnTo>
                      <a:pt x="1185" y="168"/>
                    </a:lnTo>
                    <a:lnTo>
                      <a:pt x="1185" y="168"/>
                    </a:lnTo>
                    <a:lnTo>
                      <a:pt x="1185" y="165"/>
                    </a:lnTo>
                    <a:lnTo>
                      <a:pt x="1185" y="165"/>
                    </a:lnTo>
                    <a:lnTo>
                      <a:pt x="1187" y="165"/>
                    </a:lnTo>
                    <a:lnTo>
                      <a:pt x="1187" y="163"/>
                    </a:lnTo>
                    <a:lnTo>
                      <a:pt x="1187" y="163"/>
                    </a:lnTo>
                    <a:lnTo>
                      <a:pt x="1187" y="163"/>
                    </a:lnTo>
                    <a:lnTo>
                      <a:pt x="1187" y="163"/>
                    </a:lnTo>
                    <a:lnTo>
                      <a:pt x="1190" y="163"/>
                    </a:lnTo>
                    <a:lnTo>
                      <a:pt x="1190" y="163"/>
                    </a:lnTo>
                    <a:lnTo>
                      <a:pt x="1192" y="160"/>
                    </a:lnTo>
                    <a:lnTo>
                      <a:pt x="1192" y="160"/>
                    </a:lnTo>
                    <a:lnTo>
                      <a:pt x="1194" y="160"/>
                    </a:lnTo>
                    <a:lnTo>
                      <a:pt x="1194" y="160"/>
                    </a:lnTo>
                    <a:lnTo>
                      <a:pt x="1194" y="158"/>
                    </a:lnTo>
                    <a:lnTo>
                      <a:pt x="1197" y="158"/>
                    </a:lnTo>
                    <a:lnTo>
                      <a:pt x="1197" y="158"/>
                    </a:lnTo>
                    <a:lnTo>
                      <a:pt x="1197" y="158"/>
                    </a:lnTo>
                    <a:lnTo>
                      <a:pt x="1197" y="158"/>
                    </a:lnTo>
                    <a:lnTo>
                      <a:pt x="1197" y="158"/>
                    </a:lnTo>
                    <a:lnTo>
                      <a:pt x="1194" y="156"/>
                    </a:lnTo>
                    <a:close/>
                    <a:moveTo>
                      <a:pt x="1625" y="1365"/>
                    </a:moveTo>
                    <a:lnTo>
                      <a:pt x="1625" y="1365"/>
                    </a:lnTo>
                    <a:lnTo>
                      <a:pt x="1625" y="1365"/>
                    </a:lnTo>
                    <a:lnTo>
                      <a:pt x="1625" y="1365"/>
                    </a:lnTo>
                    <a:lnTo>
                      <a:pt x="1625" y="1365"/>
                    </a:lnTo>
                    <a:lnTo>
                      <a:pt x="1625" y="1365"/>
                    </a:lnTo>
                    <a:lnTo>
                      <a:pt x="1625" y="1365"/>
                    </a:lnTo>
                    <a:close/>
                    <a:moveTo>
                      <a:pt x="1623" y="1365"/>
                    </a:moveTo>
                    <a:lnTo>
                      <a:pt x="1623" y="1365"/>
                    </a:lnTo>
                    <a:lnTo>
                      <a:pt x="1625" y="1365"/>
                    </a:lnTo>
                    <a:lnTo>
                      <a:pt x="1623" y="1365"/>
                    </a:lnTo>
                    <a:lnTo>
                      <a:pt x="1623" y="1365"/>
                    </a:lnTo>
                    <a:close/>
                    <a:moveTo>
                      <a:pt x="726" y="731"/>
                    </a:moveTo>
                    <a:lnTo>
                      <a:pt x="726" y="731"/>
                    </a:lnTo>
                    <a:lnTo>
                      <a:pt x="726" y="731"/>
                    </a:lnTo>
                    <a:lnTo>
                      <a:pt x="726" y="733"/>
                    </a:lnTo>
                    <a:lnTo>
                      <a:pt x="726" y="733"/>
                    </a:lnTo>
                    <a:lnTo>
                      <a:pt x="726" y="731"/>
                    </a:lnTo>
                    <a:lnTo>
                      <a:pt x="726" y="731"/>
                    </a:lnTo>
                    <a:lnTo>
                      <a:pt x="726" y="731"/>
                    </a:lnTo>
                    <a:close/>
                    <a:moveTo>
                      <a:pt x="1003" y="1166"/>
                    </a:moveTo>
                    <a:lnTo>
                      <a:pt x="1003" y="1166"/>
                    </a:lnTo>
                    <a:lnTo>
                      <a:pt x="1003" y="1166"/>
                    </a:lnTo>
                    <a:lnTo>
                      <a:pt x="1003" y="1166"/>
                    </a:lnTo>
                    <a:lnTo>
                      <a:pt x="1003" y="1166"/>
                    </a:lnTo>
                    <a:close/>
                    <a:moveTo>
                      <a:pt x="738" y="584"/>
                    </a:moveTo>
                    <a:lnTo>
                      <a:pt x="738" y="582"/>
                    </a:lnTo>
                    <a:lnTo>
                      <a:pt x="738" y="584"/>
                    </a:lnTo>
                    <a:lnTo>
                      <a:pt x="738" y="584"/>
                    </a:lnTo>
                    <a:lnTo>
                      <a:pt x="736" y="584"/>
                    </a:lnTo>
                    <a:lnTo>
                      <a:pt x="736" y="584"/>
                    </a:lnTo>
                    <a:lnTo>
                      <a:pt x="736" y="584"/>
                    </a:lnTo>
                    <a:lnTo>
                      <a:pt x="736" y="584"/>
                    </a:lnTo>
                    <a:lnTo>
                      <a:pt x="736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3" y="584"/>
                    </a:lnTo>
                    <a:lnTo>
                      <a:pt x="731" y="584"/>
                    </a:lnTo>
                    <a:lnTo>
                      <a:pt x="731" y="584"/>
                    </a:lnTo>
                    <a:lnTo>
                      <a:pt x="731" y="584"/>
                    </a:lnTo>
                    <a:lnTo>
                      <a:pt x="731" y="584"/>
                    </a:lnTo>
                    <a:lnTo>
                      <a:pt x="733" y="586"/>
                    </a:lnTo>
                    <a:lnTo>
                      <a:pt x="733" y="586"/>
                    </a:lnTo>
                    <a:lnTo>
                      <a:pt x="733" y="586"/>
                    </a:lnTo>
                    <a:lnTo>
                      <a:pt x="733" y="586"/>
                    </a:lnTo>
                    <a:lnTo>
                      <a:pt x="736" y="586"/>
                    </a:lnTo>
                    <a:lnTo>
                      <a:pt x="736" y="586"/>
                    </a:lnTo>
                    <a:lnTo>
                      <a:pt x="736" y="586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8" y="584"/>
                    </a:lnTo>
                    <a:lnTo>
                      <a:pt x="738" y="584"/>
                    </a:lnTo>
                    <a:lnTo>
                      <a:pt x="738" y="584"/>
                    </a:lnTo>
                    <a:lnTo>
                      <a:pt x="738" y="584"/>
                    </a:lnTo>
                    <a:close/>
                    <a:moveTo>
                      <a:pt x="643" y="759"/>
                    </a:moveTo>
                    <a:lnTo>
                      <a:pt x="646" y="757"/>
                    </a:lnTo>
                    <a:lnTo>
                      <a:pt x="643" y="757"/>
                    </a:lnTo>
                    <a:lnTo>
                      <a:pt x="643" y="759"/>
                    </a:lnTo>
                    <a:lnTo>
                      <a:pt x="643" y="759"/>
                    </a:lnTo>
                    <a:lnTo>
                      <a:pt x="643" y="759"/>
                    </a:lnTo>
                    <a:close/>
                    <a:moveTo>
                      <a:pt x="1003" y="1166"/>
                    </a:moveTo>
                    <a:lnTo>
                      <a:pt x="1003" y="1166"/>
                    </a:lnTo>
                    <a:lnTo>
                      <a:pt x="1003" y="1166"/>
                    </a:lnTo>
                    <a:lnTo>
                      <a:pt x="1003" y="1166"/>
                    </a:lnTo>
                    <a:lnTo>
                      <a:pt x="1003" y="1166"/>
                    </a:lnTo>
                    <a:close/>
                    <a:moveTo>
                      <a:pt x="1008" y="1173"/>
                    </a:moveTo>
                    <a:lnTo>
                      <a:pt x="1008" y="1173"/>
                    </a:lnTo>
                    <a:lnTo>
                      <a:pt x="1008" y="1173"/>
                    </a:lnTo>
                    <a:lnTo>
                      <a:pt x="1008" y="1173"/>
                    </a:lnTo>
                    <a:lnTo>
                      <a:pt x="1008" y="1173"/>
                    </a:lnTo>
                    <a:close/>
                    <a:moveTo>
                      <a:pt x="1008" y="1230"/>
                    </a:move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28"/>
                    </a:lnTo>
                    <a:lnTo>
                      <a:pt x="1008" y="1228"/>
                    </a:lnTo>
                    <a:lnTo>
                      <a:pt x="1008" y="1228"/>
                    </a:lnTo>
                    <a:lnTo>
                      <a:pt x="1008" y="1228"/>
                    </a:lnTo>
                    <a:lnTo>
                      <a:pt x="1008" y="1228"/>
                    </a:lnTo>
                    <a:lnTo>
                      <a:pt x="1005" y="1228"/>
                    </a:lnTo>
                    <a:lnTo>
                      <a:pt x="1005" y="1228"/>
                    </a:lnTo>
                    <a:lnTo>
                      <a:pt x="1008" y="1228"/>
                    </a:lnTo>
                    <a:lnTo>
                      <a:pt x="1008" y="1228"/>
                    </a:lnTo>
                    <a:lnTo>
                      <a:pt x="1005" y="1228"/>
                    </a:lnTo>
                    <a:lnTo>
                      <a:pt x="1005" y="1225"/>
                    </a:lnTo>
                    <a:lnTo>
                      <a:pt x="1005" y="1225"/>
                    </a:lnTo>
                    <a:lnTo>
                      <a:pt x="1005" y="1225"/>
                    </a:lnTo>
                    <a:lnTo>
                      <a:pt x="1005" y="1225"/>
                    </a:lnTo>
                    <a:lnTo>
                      <a:pt x="1003" y="1225"/>
                    </a:lnTo>
                    <a:lnTo>
                      <a:pt x="1003" y="1225"/>
                    </a:lnTo>
                    <a:lnTo>
                      <a:pt x="1005" y="1228"/>
                    </a:lnTo>
                    <a:lnTo>
                      <a:pt x="1005" y="1230"/>
                    </a:lnTo>
                    <a:lnTo>
                      <a:pt x="1008" y="1232"/>
                    </a:ln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30"/>
                    </a:lnTo>
                    <a:lnTo>
                      <a:pt x="1008" y="1230"/>
                    </a:lnTo>
                    <a:close/>
                    <a:moveTo>
                      <a:pt x="525" y="771"/>
                    </a:moveTo>
                    <a:lnTo>
                      <a:pt x="525" y="771"/>
                    </a:lnTo>
                    <a:lnTo>
                      <a:pt x="525" y="771"/>
                    </a:lnTo>
                    <a:lnTo>
                      <a:pt x="525" y="773"/>
                    </a:lnTo>
                    <a:lnTo>
                      <a:pt x="525" y="773"/>
                    </a:lnTo>
                    <a:lnTo>
                      <a:pt x="527" y="773"/>
                    </a:lnTo>
                    <a:lnTo>
                      <a:pt x="527" y="773"/>
                    </a:lnTo>
                    <a:lnTo>
                      <a:pt x="530" y="771"/>
                    </a:lnTo>
                    <a:lnTo>
                      <a:pt x="530" y="771"/>
                    </a:lnTo>
                    <a:lnTo>
                      <a:pt x="530" y="769"/>
                    </a:lnTo>
                    <a:lnTo>
                      <a:pt x="527" y="766"/>
                    </a:lnTo>
                    <a:lnTo>
                      <a:pt x="527" y="766"/>
                    </a:lnTo>
                    <a:lnTo>
                      <a:pt x="525" y="769"/>
                    </a:lnTo>
                    <a:lnTo>
                      <a:pt x="525" y="769"/>
                    </a:lnTo>
                    <a:lnTo>
                      <a:pt x="525" y="769"/>
                    </a:lnTo>
                    <a:lnTo>
                      <a:pt x="525" y="769"/>
                    </a:lnTo>
                    <a:lnTo>
                      <a:pt x="527" y="771"/>
                    </a:lnTo>
                    <a:lnTo>
                      <a:pt x="527" y="771"/>
                    </a:lnTo>
                    <a:lnTo>
                      <a:pt x="525" y="771"/>
                    </a:lnTo>
                    <a:close/>
                    <a:moveTo>
                      <a:pt x="504" y="863"/>
                    </a:moveTo>
                    <a:lnTo>
                      <a:pt x="504" y="863"/>
                    </a:lnTo>
                    <a:lnTo>
                      <a:pt x="504" y="863"/>
                    </a:lnTo>
                    <a:lnTo>
                      <a:pt x="504" y="863"/>
                    </a:lnTo>
                    <a:lnTo>
                      <a:pt x="504" y="863"/>
                    </a:lnTo>
                    <a:lnTo>
                      <a:pt x="504" y="863"/>
                    </a:lnTo>
                    <a:lnTo>
                      <a:pt x="504" y="866"/>
                    </a:lnTo>
                    <a:lnTo>
                      <a:pt x="504" y="866"/>
                    </a:lnTo>
                    <a:lnTo>
                      <a:pt x="504" y="866"/>
                    </a:lnTo>
                    <a:lnTo>
                      <a:pt x="504" y="866"/>
                    </a:lnTo>
                    <a:lnTo>
                      <a:pt x="504" y="866"/>
                    </a:lnTo>
                    <a:lnTo>
                      <a:pt x="504" y="866"/>
                    </a:lnTo>
                    <a:lnTo>
                      <a:pt x="504" y="863"/>
                    </a:lnTo>
                    <a:lnTo>
                      <a:pt x="504" y="863"/>
                    </a:lnTo>
                    <a:close/>
                    <a:moveTo>
                      <a:pt x="381" y="894"/>
                    </a:moveTo>
                    <a:lnTo>
                      <a:pt x="381" y="894"/>
                    </a:lnTo>
                    <a:lnTo>
                      <a:pt x="381" y="894"/>
                    </a:lnTo>
                    <a:lnTo>
                      <a:pt x="381" y="894"/>
                    </a:lnTo>
                    <a:lnTo>
                      <a:pt x="381" y="894"/>
                    </a:lnTo>
                    <a:lnTo>
                      <a:pt x="383" y="894"/>
                    </a:lnTo>
                    <a:lnTo>
                      <a:pt x="383" y="894"/>
                    </a:lnTo>
                    <a:lnTo>
                      <a:pt x="383" y="892"/>
                    </a:lnTo>
                    <a:lnTo>
                      <a:pt x="383" y="892"/>
                    </a:lnTo>
                    <a:lnTo>
                      <a:pt x="383" y="892"/>
                    </a:lnTo>
                    <a:lnTo>
                      <a:pt x="383" y="892"/>
                    </a:lnTo>
                    <a:lnTo>
                      <a:pt x="381" y="892"/>
                    </a:lnTo>
                    <a:lnTo>
                      <a:pt x="381" y="892"/>
                    </a:lnTo>
                    <a:lnTo>
                      <a:pt x="381" y="892"/>
                    </a:lnTo>
                    <a:lnTo>
                      <a:pt x="381" y="892"/>
                    </a:lnTo>
                    <a:lnTo>
                      <a:pt x="381" y="892"/>
                    </a:lnTo>
                    <a:lnTo>
                      <a:pt x="381" y="892"/>
                    </a:lnTo>
                    <a:lnTo>
                      <a:pt x="381" y="894"/>
                    </a:lnTo>
                    <a:close/>
                    <a:moveTo>
                      <a:pt x="499" y="778"/>
                    </a:moveTo>
                    <a:lnTo>
                      <a:pt x="499" y="780"/>
                    </a:lnTo>
                    <a:lnTo>
                      <a:pt x="499" y="780"/>
                    </a:lnTo>
                    <a:lnTo>
                      <a:pt x="501" y="780"/>
                    </a:lnTo>
                    <a:lnTo>
                      <a:pt x="504" y="780"/>
                    </a:lnTo>
                    <a:lnTo>
                      <a:pt x="504" y="780"/>
                    </a:lnTo>
                    <a:lnTo>
                      <a:pt x="504" y="778"/>
                    </a:lnTo>
                    <a:lnTo>
                      <a:pt x="504" y="778"/>
                    </a:lnTo>
                    <a:lnTo>
                      <a:pt x="504" y="778"/>
                    </a:lnTo>
                    <a:lnTo>
                      <a:pt x="504" y="778"/>
                    </a:lnTo>
                    <a:lnTo>
                      <a:pt x="504" y="778"/>
                    </a:lnTo>
                    <a:lnTo>
                      <a:pt x="504" y="776"/>
                    </a:lnTo>
                    <a:lnTo>
                      <a:pt x="501" y="776"/>
                    </a:lnTo>
                    <a:lnTo>
                      <a:pt x="504" y="776"/>
                    </a:lnTo>
                    <a:lnTo>
                      <a:pt x="504" y="776"/>
                    </a:lnTo>
                    <a:lnTo>
                      <a:pt x="504" y="776"/>
                    </a:lnTo>
                    <a:lnTo>
                      <a:pt x="504" y="776"/>
                    </a:lnTo>
                    <a:lnTo>
                      <a:pt x="504" y="773"/>
                    </a:lnTo>
                    <a:lnTo>
                      <a:pt x="501" y="773"/>
                    </a:lnTo>
                    <a:lnTo>
                      <a:pt x="501" y="773"/>
                    </a:lnTo>
                    <a:lnTo>
                      <a:pt x="501" y="776"/>
                    </a:lnTo>
                    <a:lnTo>
                      <a:pt x="501" y="776"/>
                    </a:lnTo>
                    <a:lnTo>
                      <a:pt x="501" y="778"/>
                    </a:lnTo>
                    <a:lnTo>
                      <a:pt x="501" y="778"/>
                    </a:lnTo>
                    <a:lnTo>
                      <a:pt x="499" y="778"/>
                    </a:lnTo>
                    <a:close/>
                    <a:moveTo>
                      <a:pt x="490" y="771"/>
                    </a:moveTo>
                    <a:lnTo>
                      <a:pt x="492" y="769"/>
                    </a:lnTo>
                    <a:lnTo>
                      <a:pt x="492" y="769"/>
                    </a:lnTo>
                    <a:lnTo>
                      <a:pt x="492" y="766"/>
                    </a:lnTo>
                    <a:lnTo>
                      <a:pt x="492" y="766"/>
                    </a:lnTo>
                    <a:lnTo>
                      <a:pt x="492" y="766"/>
                    </a:lnTo>
                    <a:lnTo>
                      <a:pt x="492" y="766"/>
                    </a:lnTo>
                    <a:lnTo>
                      <a:pt x="492" y="766"/>
                    </a:lnTo>
                    <a:lnTo>
                      <a:pt x="490" y="766"/>
                    </a:lnTo>
                    <a:lnTo>
                      <a:pt x="490" y="769"/>
                    </a:lnTo>
                    <a:lnTo>
                      <a:pt x="490" y="769"/>
                    </a:lnTo>
                    <a:lnTo>
                      <a:pt x="490" y="771"/>
                    </a:lnTo>
                    <a:lnTo>
                      <a:pt x="490" y="771"/>
                    </a:lnTo>
                    <a:lnTo>
                      <a:pt x="490" y="771"/>
                    </a:lnTo>
                    <a:close/>
                    <a:moveTo>
                      <a:pt x="390" y="877"/>
                    </a:moveTo>
                    <a:lnTo>
                      <a:pt x="390" y="877"/>
                    </a:lnTo>
                    <a:lnTo>
                      <a:pt x="390" y="877"/>
                    </a:lnTo>
                    <a:lnTo>
                      <a:pt x="390" y="877"/>
                    </a:lnTo>
                    <a:lnTo>
                      <a:pt x="388" y="877"/>
                    </a:lnTo>
                    <a:lnTo>
                      <a:pt x="388" y="877"/>
                    </a:lnTo>
                    <a:lnTo>
                      <a:pt x="386" y="877"/>
                    </a:lnTo>
                    <a:lnTo>
                      <a:pt x="386" y="880"/>
                    </a:lnTo>
                    <a:lnTo>
                      <a:pt x="383" y="880"/>
                    </a:lnTo>
                    <a:lnTo>
                      <a:pt x="383" y="882"/>
                    </a:lnTo>
                    <a:lnTo>
                      <a:pt x="383" y="882"/>
                    </a:lnTo>
                    <a:lnTo>
                      <a:pt x="381" y="882"/>
                    </a:lnTo>
                    <a:lnTo>
                      <a:pt x="381" y="882"/>
                    </a:lnTo>
                    <a:lnTo>
                      <a:pt x="381" y="882"/>
                    </a:lnTo>
                    <a:lnTo>
                      <a:pt x="381" y="882"/>
                    </a:lnTo>
                    <a:lnTo>
                      <a:pt x="381" y="885"/>
                    </a:lnTo>
                    <a:lnTo>
                      <a:pt x="383" y="885"/>
                    </a:lnTo>
                    <a:lnTo>
                      <a:pt x="383" y="885"/>
                    </a:lnTo>
                    <a:lnTo>
                      <a:pt x="386" y="885"/>
                    </a:lnTo>
                    <a:lnTo>
                      <a:pt x="388" y="885"/>
                    </a:lnTo>
                    <a:lnTo>
                      <a:pt x="388" y="885"/>
                    </a:lnTo>
                    <a:lnTo>
                      <a:pt x="388" y="885"/>
                    </a:lnTo>
                    <a:lnTo>
                      <a:pt x="388" y="885"/>
                    </a:lnTo>
                    <a:lnTo>
                      <a:pt x="388" y="885"/>
                    </a:lnTo>
                    <a:lnTo>
                      <a:pt x="388" y="887"/>
                    </a:lnTo>
                    <a:lnTo>
                      <a:pt x="388" y="887"/>
                    </a:lnTo>
                    <a:lnTo>
                      <a:pt x="390" y="885"/>
                    </a:lnTo>
                    <a:lnTo>
                      <a:pt x="393" y="880"/>
                    </a:lnTo>
                    <a:lnTo>
                      <a:pt x="395" y="877"/>
                    </a:lnTo>
                    <a:lnTo>
                      <a:pt x="393" y="877"/>
                    </a:lnTo>
                    <a:lnTo>
                      <a:pt x="393" y="877"/>
                    </a:lnTo>
                    <a:lnTo>
                      <a:pt x="390" y="877"/>
                    </a:lnTo>
                    <a:lnTo>
                      <a:pt x="390" y="877"/>
                    </a:lnTo>
                    <a:lnTo>
                      <a:pt x="390" y="877"/>
                    </a:lnTo>
                    <a:close/>
                    <a:moveTo>
                      <a:pt x="487" y="788"/>
                    </a:moveTo>
                    <a:lnTo>
                      <a:pt x="485" y="790"/>
                    </a:lnTo>
                    <a:lnTo>
                      <a:pt x="485" y="790"/>
                    </a:lnTo>
                    <a:lnTo>
                      <a:pt x="485" y="792"/>
                    </a:lnTo>
                    <a:lnTo>
                      <a:pt x="485" y="792"/>
                    </a:lnTo>
                    <a:lnTo>
                      <a:pt x="485" y="795"/>
                    </a:lnTo>
                    <a:lnTo>
                      <a:pt x="487" y="795"/>
                    </a:lnTo>
                    <a:lnTo>
                      <a:pt x="487" y="795"/>
                    </a:lnTo>
                    <a:lnTo>
                      <a:pt x="487" y="795"/>
                    </a:lnTo>
                    <a:lnTo>
                      <a:pt x="487" y="795"/>
                    </a:lnTo>
                    <a:lnTo>
                      <a:pt x="487" y="795"/>
                    </a:lnTo>
                    <a:lnTo>
                      <a:pt x="490" y="795"/>
                    </a:lnTo>
                    <a:lnTo>
                      <a:pt x="490" y="795"/>
                    </a:lnTo>
                    <a:lnTo>
                      <a:pt x="490" y="795"/>
                    </a:lnTo>
                    <a:lnTo>
                      <a:pt x="490" y="792"/>
                    </a:lnTo>
                    <a:lnTo>
                      <a:pt x="490" y="792"/>
                    </a:lnTo>
                    <a:lnTo>
                      <a:pt x="490" y="792"/>
                    </a:lnTo>
                    <a:lnTo>
                      <a:pt x="492" y="792"/>
                    </a:lnTo>
                    <a:lnTo>
                      <a:pt x="492" y="792"/>
                    </a:lnTo>
                    <a:lnTo>
                      <a:pt x="492" y="795"/>
                    </a:lnTo>
                    <a:lnTo>
                      <a:pt x="492" y="795"/>
                    </a:lnTo>
                    <a:lnTo>
                      <a:pt x="492" y="795"/>
                    </a:lnTo>
                    <a:lnTo>
                      <a:pt x="492" y="795"/>
                    </a:lnTo>
                    <a:lnTo>
                      <a:pt x="494" y="795"/>
                    </a:lnTo>
                    <a:lnTo>
                      <a:pt x="494" y="795"/>
                    </a:lnTo>
                    <a:lnTo>
                      <a:pt x="494" y="795"/>
                    </a:lnTo>
                    <a:lnTo>
                      <a:pt x="494" y="795"/>
                    </a:lnTo>
                    <a:lnTo>
                      <a:pt x="494" y="792"/>
                    </a:lnTo>
                    <a:lnTo>
                      <a:pt x="494" y="792"/>
                    </a:lnTo>
                    <a:lnTo>
                      <a:pt x="494" y="792"/>
                    </a:lnTo>
                    <a:lnTo>
                      <a:pt x="497" y="792"/>
                    </a:lnTo>
                    <a:lnTo>
                      <a:pt x="497" y="792"/>
                    </a:lnTo>
                    <a:lnTo>
                      <a:pt x="497" y="792"/>
                    </a:lnTo>
                    <a:lnTo>
                      <a:pt x="499" y="790"/>
                    </a:lnTo>
                    <a:lnTo>
                      <a:pt x="499" y="790"/>
                    </a:lnTo>
                    <a:lnTo>
                      <a:pt x="499" y="790"/>
                    </a:lnTo>
                    <a:lnTo>
                      <a:pt x="497" y="790"/>
                    </a:lnTo>
                    <a:lnTo>
                      <a:pt x="497" y="790"/>
                    </a:lnTo>
                    <a:lnTo>
                      <a:pt x="497" y="790"/>
                    </a:lnTo>
                    <a:lnTo>
                      <a:pt x="497" y="790"/>
                    </a:lnTo>
                    <a:lnTo>
                      <a:pt x="494" y="790"/>
                    </a:lnTo>
                    <a:lnTo>
                      <a:pt x="494" y="790"/>
                    </a:lnTo>
                    <a:lnTo>
                      <a:pt x="494" y="790"/>
                    </a:lnTo>
                    <a:lnTo>
                      <a:pt x="494" y="790"/>
                    </a:lnTo>
                    <a:lnTo>
                      <a:pt x="492" y="792"/>
                    </a:lnTo>
                    <a:lnTo>
                      <a:pt x="492" y="792"/>
                    </a:lnTo>
                    <a:lnTo>
                      <a:pt x="492" y="792"/>
                    </a:lnTo>
                    <a:lnTo>
                      <a:pt x="490" y="790"/>
                    </a:lnTo>
                    <a:lnTo>
                      <a:pt x="490" y="790"/>
                    </a:lnTo>
                    <a:lnTo>
                      <a:pt x="487" y="788"/>
                    </a:lnTo>
                    <a:lnTo>
                      <a:pt x="487" y="788"/>
                    </a:lnTo>
                    <a:close/>
                    <a:moveTo>
                      <a:pt x="617" y="795"/>
                    </a:moveTo>
                    <a:lnTo>
                      <a:pt x="615" y="797"/>
                    </a:lnTo>
                    <a:lnTo>
                      <a:pt x="615" y="795"/>
                    </a:lnTo>
                    <a:lnTo>
                      <a:pt x="615" y="795"/>
                    </a:lnTo>
                    <a:lnTo>
                      <a:pt x="617" y="795"/>
                    </a:lnTo>
                    <a:lnTo>
                      <a:pt x="617" y="795"/>
                    </a:lnTo>
                    <a:lnTo>
                      <a:pt x="617" y="795"/>
                    </a:lnTo>
                    <a:lnTo>
                      <a:pt x="613" y="795"/>
                    </a:lnTo>
                    <a:lnTo>
                      <a:pt x="613" y="795"/>
                    </a:lnTo>
                    <a:lnTo>
                      <a:pt x="613" y="792"/>
                    </a:lnTo>
                    <a:lnTo>
                      <a:pt x="615" y="792"/>
                    </a:lnTo>
                    <a:lnTo>
                      <a:pt x="615" y="792"/>
                    </a:lnTo>
                    <a:lnTo>
                      <a:pt x="615" y="792"/>
                    </a:lnTo>
                    <a:lnTo>
                      <a:pt x="615" y="792"/>
                    </a:lnTo>
                    <a:lnTo>
                      <a:pt x="615" y="790"/>
                    </a:lnTo>
                    <a:lnTo>
                      <a:pt x="615" y="790"/>
                    </a:lnTo>
                    <a:lnTo>
                      <a:pt x="615" y="790"/>
                    </a:lnTo>
                    <a:lnTo>
                      <a:pt x="615" y="788"/>
                    </a:lnTo>
                    <a:lnTo>
                      <a:pt x="615" y="788"/>
                    </a:lnTo>
                    <a:lnTo>
                      <a:pt x="613" y="785"/>
                    </a:lnTo>
                    <a:lnTo>
                      <a:pt x="613" y="785"/>
                    </a:lnTo>
                    <a:lnTo>
                      <a:pt x="613" y="785"/>
                    </a:lnTo>
                    <a:lnTo>
                      <a:pt x="613" y="785"/>
                    </a:lnTo>
                    <a:lnTo>
                      <a:pt x="610" y="785"/>
                    </a:lnTo>
                    <a:lnTo>
                      <a:pt x="610" y="785"/>
                    </a:lnTo>
                    <a:lnTo>
                      <a:pt x="610" y="785"/>
                    </a:lnTo>
                    <a:lnTo>
                      <a:pt x="610" y="783"/>
                    </a:lnTo>
                    <a:lnTo>
                      <a:pt x="610" y="783"/>
                    </a:lnTo>
                    <a:lnTo>
                      <a:pt x="610" y="783"/>
                    </a:lnTo>
                    <a:lnTo>
                      <a:pt x="610" y="780"/>
                    </a:lnTo>
                    <a:lnTo>
                      <a:pt x="610" y="780"/>
                    </a:lnTo>
                    <a:lnTo>
                      <a:pt x="610" y="780"/>
                    </a:lnTo>
                    <a:lnTo>
                      <a:pt x="610" y="778"/>
                    </a:lnTo>
                    <a:lnTo>
                      <a:pt x="613" y="778"/>
                    </a:lnTo>
                    <a:lnTo>
                      <a:pt x="613" y="776"/>
                    </a:lnTo>
                    <a:lnTo>
                      <a:pt x="613" y="776"/>
                    </a:lnTo>
                    <a:lnTo>
                      <a:pt x="613" y="776"/>
                    </a:lnTo>
                    <a:lnTo>
                      <a:pt x="613" y="773"/>
                    </a:lnTo>
                    <a:lnTo>
                      <a:pt x="613" y="773"/>
                    </a:lnTo>
                    <a:lnTo>
                      <a:pt x="613" y="773"/>
                    </a:lnTo>
                    <a:lnTo>
                      <a:pt x="610" y="773"/>
                    </a:lnTo>
                    <a:lnTo>
                      <a:pt x="613" y="773"/>
                    </a:lnTo>
                    <a:lnTo>
                      <a:pt x="613" y="773"/>
                    </a:lnTo>
                    <a:lnTo>
                      <a:pt x="613" y="773"/>
                    </a:lnTo>
                    <a:lnTo>
                      <a:pt x="613" y="773"/>
                    </a:lnTo>
                    <a:lnTo>
                      <a:pt x="613" y="771"/>
                    </a:lnTo>
                    <a:lnTo>
                      <a:pt x="613" y="771"/>
                    </a:lnTo>
                    <a:lnTo>
                      <a:pt x="613" y="771"/>
                    </a:lnTo>
                    <a:lnTo>
                      <a:pt x="610" y="771"/>
                    </a:lnTo>
                    <a:lnTo>
                      <a:pt x="610" y="771"/>
                    </a:lnTo>
                    <a:lnTo>
                      <a:pt x="610" y="771"/>
                    </a:lnTo>
                    <a:lnTo>
                      <a:pt x="610" y="771"/>
                    </a:lnTo>
                    <a:lnTo>
                      <a:pt x="610" y="769"/>
                    </a:lnTo>
                    <a:lnTo>
                      <a:pt x="610" y="771"/>
                    </a:lnTo>
                    <a:lnTo>
                      <a:pt x="610" y="771"/>
                    </a:lnTo>
                    <a:lnTo>
                      <a:pt x="608" y="771"/>
                    </a:lnTo>
                    <a:lnTo>
                      <a:pt x="606" y="771"/>
                    </a:lnTo>
                    <a:lnTo>
                      <a:pt x="603" y="773"/>
                    </a:lnTo>
                    <a:lnTo>
                      <a:pt x="603" y="773"/>
                    </a:lnTo>
                    <a:lnTo>
                      <a:pt x="601" y="771"/>
                    </a:lnTo>
                    <a:lnTo>
                      <a:pt x="601" y="771"/>
                    </a:lnTo>
                    <a:lnTo>
                      <a:pt x="601" y="771"/>
                    </a:lnTo>
                    <a:lnTo>
                      <a:pt x="601" y="769"/>
                    </a:lnTo>
                    <a:lnTo>
                      <a:pt x="598" y="769"/>
                    </a:lnTo>
                    <a:lnTo>
                      <a:pt x="598" y="771"/>
                    </a:lnTo>
                    <a:lnTo>
                      <a:pt x="596" y="769"/>
                    </a:lnTo>
                    <a:lnTo>
                      <a:pt x="596" y="769"/>
                    </a:lnTo>
                    <a:lnTo>
                      <a:pt x="596" y="769"/>
                    </a:lnTo>
                    <a:lnTo>
                      <a:pt x="594" y="769"/>
                    </a:lnTo>
                    <a:lnTo>
                      <a:pt x="594" y="766"/>
                    </a:lnTo>
                    <a:lnTo>
                      <a:pt x="594" y="764"/>
                    </a:lnTo>
                    <a:lnTo>
                      <a:pt x="594" y="764"/>
                    </a:lnTo>
                    <a:lnTo>
                      <a:pt x="591" y="764"/>
                    </a:lnTo>
                    <a:lnTo>
                      <a:pt x="591" y="764"/>
                    </a:lnTo>
                    <a:lnTo>
                      <a:pt x="591" y="764"/>
                    </a:lnTo>
                    <a:lnTo>
                      <a:pt x="589" y="764"/>
                    </a:lnTo>
                    <a:lnTo>
                      <a:pt x="589" y="766"/>
                    </a:lnTo>
                    <a:lnTo>
                      <a:pt x="589" y="764"/>
                    </a:lnTo>
                    <a:lnTo>
                      <a:pt x="587" y="764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7" y="762"/>
                    </a:lnTo>
                    <a:lnTo>
                      <a:pt x="584" y="762"/>
                    </a:lnTo>
                    <a:lnTo>
                      <a:pt x="584" y="762"/>
                    </a:lnTo>
                    <a:lnTo>
                      <a:pt x="584" y="764"/>
                    </a:lnTo>
                    <a:lnTo>
                      <a:pt x="584" y="764"/>
                    </a:lnTo>
                    <a:lnTo>
                      <a:pt x="582" y="764"/>
                    </a:lnTo>
                    <a:lnTo>
                      <a:pt x="582" y="764"/>
                    </a:lnTo>
                    <a:lnTo>
                      <a:pt x="579" y="764"/>
                    </a:lnTo>
                    <a:lnTo>
                      <a:pt x="579" y="764"/>
                    </a:lnTo>
                    <a:lnTo>
                      <a:pt x="579" y="764"/>
                    </a:lnTo>
                    <a:lnTo>
                      <a:pt x="579" y="762"/>
                    </a:lnTo>
                    <a:lnTo>
                      <a:pt x="577" y="762"/>
                    </a:lnTo>
                    <a:lnTo>
                      <a:pt x="577" y="762"/>
                    </a:lnTo>
                    <a:lnTo>
                      <a:pt x="577" y="762"/>
                    </a:lnTo>
                    <a:lnTo>
                      <a:pt x="575" y="762"/>
                    </a:lnTo>
                    <a:lnTo>
                      <a:pt x="575" y="762"/>
                    </a:lnTo>
                    <a:lnTo>
                      <a:pt x="575" y="762"/>
                    </a:lnTo>
                    <a:lnTo>
                      <a:pt x="575" y="762"/>
                    </a:lnTo>
                    <a:lnTo>
                      <a:pt x="572" y="764"/>
                    </a:lnTo>
                    <a:lnTo>
                      <a:pt x="572" y="764"/>
                    </a:lnTo>
                    <a:lnTo>
                      <a:pt x="572" y="764"/>
                    </a:lnTo>
                    <a:lnTo>
                      <a:pt x="570" y="766"/>
                    </a:lnTo>
                    <a:lnTo>
                      <a:pt x="568" y="766"/>
                    </a:lnTo>
                    <a:lnTo>
                      <a:pt x="565" y="769"/>
                    </a:lnTo>
                    <a:lnTo>
                      <a:pt x="565" y="769"/>
                    </a:lnTo>
                    <a:lnTo>
                      <a:pt x="563" y="771"/>
                    </a:lnTo>
                    <a:lnTo>
                      <a:pt x="563" y="771"/>
                    </a:lnTo>
                    <a:lnTo>
                      <a:pt x="561" y="771"/>
                    </a:lnTo>
                    <a:lnTo>
                      <a:pt x="561" y="771"/>
                    </a:lnTo>
                    <a:lnTo>
                      <a:pt x="558" y="771"/>
                    </a:lnTo>
                    <a:lnTo>
                      <a:pt x="558" y="769"/>
                    </a:lnTo>
                    <a:lnTo>
                      <a:pt x="556" y="769"/>
                    </a:lnTo>
                    <a:lnTo>
                      <a:pt x="556" y="771"/>
                    </a:lnTo>
                    <a:lnTo>
                      <a:pt x="558" y="771"/>
                    </a:lnTo>
                    <a:lnTo>
                      <a:pt x="558" y="771"/>
                    </a:lnTo>
                    <a:lnTo>
                      <a:pt x="558" y="771"/>
                    </a:lnTo>
                    <a:lnTo>
                      <a:pt x="561" y="773"/>
                    </a:lnTo>
                    <a:lnTo>
                      <a:pt x="561" y="773"/>
                    </a:lnTo>
                    <a:lnTo>
                      <a:pt x="561" y="776"/>
                    </a:lnTo>
                    <a:lnTo>
                      <a:pt x="561" y="778"/>
                    </a:lnTo>
                    <a:lnTo>
                      <a:pt x="561" y="780"/>
                    </a:lnTo>
                    <a:lnTo>
                      <a:pt x="561" y="780"/>
                    </a:lnTo>
                    <a:lnTo>
                      <a:pt x="558" y="783"/>
                    </a:lnTo>
                    <a:lnTo>
                      <a:pt x="558" y="785"/>
                    </a:lnTo>
                    <a:lnTo>
                      <a:pt x="556" y="785"/>
                    </a:lnTo>
                    <a:lnTo>
                      <a:pt x="556" y="785"/>
                    </a:lnTo>
                    <a:lnTo>
                      <a:pt x="556" y="788"/>
                    </a:lnTo>
                    <a:lnTo>
                      <a:pt x="553" y="788"/>
                    </a:lnTo>
                    <a:lnTo>
                      <a:pt x="553" y="788"/>
                    </a:lnTo>
                    <a:lnTo>
                      <a:pt x="551" y="788"/>
                    </a:lnTo>
                    <a:lnTo>
                      <a:pt x="549" y="788"/>
                    </a:lnTo>
                    <a:lnTo>
                      <a:pt x="549" y="785"/>
                    </a:lnTo>
                    <a:lnTo>
                      <a:pt x="546" y="788"/>
                    </a:lnTo>
                    <a:lnTo>
                      <a:pt x="544" y="785"/>
                    </a:lnTo>
                    <a:lnTo>
                      <a:pt x="544" y="785"/>
                    </a:lnTo>
                    <a:lnTo>
                      <a:pt x="542" y="788"/>
                    </a:lnTo>
                    <a:lnTo>
                      <a:pt x="542" y="788"/>
                    </a:lnTo>
                    <a:lnTo>
                      <a:pt x="539" y="788"/>
                    </a:lnTo>
                    <a:lnTo>
                      <a:pt x="539" y="788"/>
                    </a:lnTo>
                    <a:lnTo>
                      <a:pt x="537" y="788"/>
                    </a:lnTo>
                    <a:lnTo>
                      <a:pt x="537" y="790"/>
                    </a:lnTo>
                    <a:lnTo>
                      <a:pt x="535" y="790"/>
                    </a:lnTo>
                    <a:lnTo>
                      <a:pt x="535" y="790"/>
                    </a:lnTo>
                    <a:lnTo>
                      <a:pt x="532" y="790"/>
                    </a:lnTo>
                    <a:lnTo>
                      <a:pt x="532" y="788"/>
                    </a:lnTo>
                    <a:lnTo>
                      <a:pt x="530" y="788"/>
                    </a:lnTo>
                    <a:lnTo>
                      <a:pt x="530" y="788"/>
                    </a:lnTo>
                    <a:lnTo>
                      <a:pt x="530" y="785"/>
                    </a:lnTo>
                    <a:lnTo>
                      <a:pt x="527" y="783"/>
                    </a:lnTo>
                    <a:lnTo>
                      <a:pt x="525" y="778"/>
                    </a:lnTo>
                    <a:lnTo>
                      <a:pt x="525" y="778"/>
                    </a:lnTo>
                    <a:lnTo>
                      <a:pt x="525" y="778"/>
                    </a:lnTo>
                    <a:lnTo>
                      <a:pt x="525" y="778"/>
                    </a:lnTo>
                    <a:lnTo>
                      <a:pt x="523" y="776"/>
                    </a:lnTo>
                    <a:lnTo>
                      <a:pt x="523" y="778"/>
                    </a:lnTo>
                    <a:lnTo>
                      <a:pt x="523" y="778"/>
                    </a:lnTo>
                    <a:lnTo>
                      <a:pt x="520" y="778"/>
                    </a:lnTo>
                    <a:lnTo>
                      <a:pt x="520" y="778"/>
                    </a:lnTo>
                    <a:lnTo>
                      <a:pt x="523" y="778"/>
                    </a:lnTo>
                    <a:lnTo>
                      <a:pt x="523" y="778"/>
                    </a:lnTo>
                    <a:lnTo>
                      <a:pt x="523" y="780"/>
                    </a:lnTo>
                    <a:lnTo>
                      <a:pt x="523" y="780"/>
                    </a:lnTo>
                    <a:lnTo>
                      <a:pt x="523" y="780"/>
                    </a:lnTo>
                    <a:lnTo>
                      <a:pt x="520" y="783"/>
                    </a:lnTo>
                    <a:lnTo>
                      <a:pt x="518" y="783"/>
                    </a:lnTo>
                    <a:lnTo>
                      <a:pt x="516" y="785"/>
                    </a:lnTo>
                    <a:lnTo>
                      <a:pt x="516" y="785"/>
                    </a:lnTo>
                    <a:lnTo>
                      <a:pt x="516" y="788"/>
                    </a:lnTo>
                    <a:lnTo>
                      <a:pt x="513" y="790"/>
                    </a:lnTo>
                    <a:lnTo>
                      <a:pt x="513" y="790"/>
                    </a:lnTo>
                    <a:lnTo>
                      <a:pt x="511" y="792"/>
                    </a:lnTo>
                    <a:lnTo>
                      <a:pt x="511" y="792"/>
                    </a:lnTo>
                    <a:lnTo>
                      <a:pt x="511" y="795"/>
                    </a:lnTo>
                    <a:lnTo>
                      <a:pt x="511" y="797"/>
                    </a:lnTo>
                    <a:lnTo>
                      <a:pt x="511" y="799"/>
                    </a:lnTo>
                    <a:lnTo>
                      <a:pt x="511" y="802"/>
                    </a:lnTo>
                    <a:lnTo>
                      <a:pt x="511" y="804"/>
                    </a:lnTo>
                    <a:lnTo>
                      <a:pt x="509" y="804"/>
                    </a:lnTo>
                    <a:lnTo>
                      <a:pt x="506" y="806"/>
                    </a:lnTo>
                    <a:lnTo>
                      <a:pt x="506" y="806"/>
                    </a:lnTo>
                    <a:lnTo>
                      <a:pt x="501" y="809"/>
                    </a:lnTo>
                    <a:lnTo>
                      <a:pt x="499" y="809"/>
                    </a:lnTo>
                    <a:lnTo>
                      <a:pt x="499" y="811"/>
                    </a:lnTo>
                    <a:lnTo>
                      <a:pt x="497" y="811"/>
                    </a:lnTo>
                    <a:lnTo>
                      <a:pt x="497" y="814"/>
                    </a:lnTo>
                    <a:lnTo>
                      <a:pt x="497" y="814"/>
                    </a:lnTo>
                    <a:lnTo>
                      <a:pt x="497" y="814"/>
                    </a:lnTo>
                    <a:lnTo>
                      <a:pt x="490" y="818"/>
                    </a:lnTo>
                    <a:lnTo>
                      <a:pt x="487" y="818"/>
                    </a:lnTo>
                    <a:lnTo>
                      <a:pt x="487" y="818"/>
                    </a:lnTo>
                    <a:lnTo>
                      <a:pt x="485" y="821"/>
                    </a:lnTo>
                    <a:lnTo>
                      <a:pt x="485" y="821"/>
                    </a:lnTo>
                    <a:lnTo>
                      <a:pt x="483" y="821"/>
                    </a:lnTo>
                    <a:lnTo>
                      <a:pt x="483" y="821"/>
                    </a:lnTo>
                    <a:lnTo>
                      <a:pt x="483" y="821"/>
                    </a:lnTo>
                    <a:lnTo>
                      <a:pt x="483" y="821"/>
                    </a:lnTo>
                    <a:lnTo>
                      <a:pt x="483" y="823"/>
                    </a:lnTo>
                    <a:lnTo>
                      <a:pt x="483" y="821"/>
                    </a:lnTo>
                    <a:lnTo>
                      <a:pt x="480" y="823"/>
                    </a:lnTo>
                    <a:lnTo>
                      <a:pt x="478" y="825"/>
                    </a:lnTo>
                    <a:lnTo>
                      <a:pt x="475" y="825"/>
                    </a:lnTo>
                    <a:lnTo>
                      <a:pt x="475" y="825"/>
                    </a:lnTo>
                    <a:lnTo>
                      <a:pt x="475" y="825"/>
                    </a:lnTo>
                    <a:lnTo>
                      <a:pt x="478" y="825"/>
                    </a:lnTo>
                    <a:lnTo>
                      <a:pt x="480" y="823"/>
                    </a:lnTo>
                    <a:lnTo>
                      <a:pt x="480" y="825"/>
                    </a:lnTo>
                    <a:lnTo>
                      <a:pt x="480" y="825"/>
                    </a:lnTo>
                    <a:lnTo>
                      <a:pt x="480" y="825"/>
                    </a:lnTo>
                    <a:lnTo>
                      <a:pt x="483" y="825"/>
                    </a:lnTo>
                    <a:lnTo>
                      <a:pt x="483" y="823"/>
                    </a:lnTo>
                    <a:lnTo>
                      <a:pt x="485" y="823"/>
                    </a:lnTo>
                    <a:lnTo>
                      <a:pt x="485" y="821"/>
                    </a:lnTo>
                    <a:lnTo>
                      <a:pt x="487" y="821"/>
                    </a:lnTo>
                    <a:lnTo>
                      <a:pt x="490" y="821"/>
                    </a:lnTo>
                    <a:lnTo>
                      <a:pt x="490" y="818"/>
                    </a:lnTo>
                    <a:lnTo>
                      <a:pt x="492" y="818"/>
                    </a:lnTo>
                    <a:lnTo>
                      <a:pt x="492" y="818"/>
                    </a:lnTo>
                    <a:lnTo>
                      <a:pt x="492" y="818"/>
                    </a:lnTo>
                    <a:lnTo>
                      <a:pt x="494" y="818"/>
                    </a:lnTo>
                    <a:lnTo>
                      <a:pt x="494" y="818"/>
                    </a:lnTo>
                    <a:lnTo>
                      <a:pt x="497" y="821"/>
                    </a:lnTo>
                    <a:lnTo>
                      <a:pt x="497" y="821"/>
                    </a:lnTo>
                    <a:lnTo>
                      <a:pt x="497" y="821"/>
                    </a:lnTo>
                    <a:lnTo>
                      <a:pt x="494" y="821"/>
                    </a:lnTo>
                    <a:lnTo>
                      <a:pt x="494" y="821"/>
                    </a:lnTo>
                    <a:lnTo>
                      <a:pt x="497" y="821"/>
                    </a:lnTo>
                    <a:lnTo>
                      <a:pt x="497" y="823"/>
                    </a:lnTo>
                    <a:lnTo>
                      <a:pt x="494" y="823"/>
                    </a:lnTo>
                    <a:lnTo>
                      <a:pt x="494" y="825"/>
                    </a:lnTo>
                    <a:lnTo>
                      <a:pt x="494" y="825"/>
                    </a:lnTo>
                    <a:lnTo>
                      <a:pt x="497" y="825"/>
                    </a:lnTo>
                    <a:lnTo>
                      <a:pt x="497" y="825"/>
                    </a:lnTo>
                    <a:lnTo>
                      <a:pt x="497" y="828"/>
                    </a:lnTo>
                    <a:lnTo>
                      <a:pt x="497" y="828"/>
                    </a:lnTo>
                    <a:lnTo>
                      <a:pt x="494" y="828"/>
                    </a:lnTo>
                    <a:lnTo>
                      <a:pt x="494" y="828"/>
                    </a:lnTo>
                    <a:lnTo>
                      <a:pt x="494" y="828"/>
                    </a:lnTo>
                    <a:lnTo>
                      <a:pt x="494" y="828"/>
                    </a:lnTo>
                    <a:lnTo>
                      <a:pt x="494" y="828"/>
                    </a:lnTo>
                    <a:lnTo>
                      <a:pt x="497" y="830"/>
                    </a:lnTo>
                    <a:lnTo>
                      <a:pt x="499" y="828"/>
                    </a:lnTo>
                    <a:lnTo>
                      <a:pt x="501" y="828"/>
                    </a:lnTo>
                    <a:lnTo>
                      <a:pt x="501" y="828"/>
                    </a:lnTo>
                    <a:lnTo>
                      <a:pt x="501" y="830"/>
                    </a:lnTo>
                    <a:lnTo>
                      <a:pt x="499" y="830"/>
                    </a:lnTo>
                    <a:lnTo>
                      <a:pt x="499" y="830"/>
                    </a:lnTo>
                    <a:lnTo>
                      <a:pt x="499" y="830"/>
                    </a:lnTo>
                    <a:lnTo>
                      <a:pt x="501" y="830"/>
                    </a:lnTo>
                    <a:lnTo>
                      <a:pt x="501" y="833"/>
                    </a:lnTo>
                    <a:lnTo>
                      <a:pt x="501" y="833"/>
                    </a:lnTo>
                    <a:lnTo>
                      <a:pt x="504" y="833"/>
                    </a:lnTo>
                    <a:lnTo>
                      <a:pt x="501" y="833"/>
                    </a:lnTo>
                    <a:lnTo>
                      <a:pt x="501" y="833"/>
                    </a:lnTo>
                    <a:lnTo>
                      <a:pt x="504" y="835"/>
                    </a:lnTo>
                    <a:lnTo>
                      <a:pt x="501" y="835"/>
                    </a:lnTo>
                    <a:lnTo>
                      <a:pt x="501" y="835"/>
                    </a:lnTo>
                    <a:lnTo>
                      <a:pt x="501" y="835"/>
                    </a:lnTo>
                    <a:lnTo>
                      <a:pt x="501" y="837"/>
                    </a:lnTo>
                    <a:lnTo>
                      <a:pt x="499" y="837"/>
                    </a:lnTo>
                    <a:lnTo>
                      <a:pt x="499" y="837"/>
                    </a:lnTo>
                    <a:lnTo>
                      <a:pt x="499" y="835"/>
                    </a:lnTo>
                    <a:lnTo>
                      <a:pt x="499" y="835"/>
                    </a:lnTo>
                    <a:lnTo>
                      <a:pt x="497" y="835"/>
                    </a:lnTo>
                    <a:lnTo>
                      <a:pt x="497" y="835"/>
                    </a:lnTo>
                    <a:lnTo>
                      <a:pt x="494" y="835"/>
                    </a:lnTo>
                    <a:lnTo>
                      <a:pt x="494" y="837"/>
                    </a:lnTo>
                    <a:lnTo>
                      <a:pt x="497" y="837"/>
                    </a:lnTo>
                    <a:lnTo>
                      <a:pt x="497" y="835"/>
                    </a:lnTo>
                    <a:lnTo>
                      <a:pt x="497" y="835"/>
                    </a:lnTo>
                    <a:lnTo>
                      <a:pt x="499" y="837"/>
                    </a:lnTo>
                    <a:lnTo>
                      <a:pt x="499" y="837"/>
                    </a:lnTo>
                    <a:lnTo>
                      <a:pt x="497" y="837"/>
                    </a:lnTo>
                    <a:lnTo>
                      <a:pt x="497" y="837"/>
                    </a:lnTo>
                    <a:lnTo>
                      <a:pt x="497" y="840"/>
                    </a:lnTo>
                    <a:lnTo>
                      <a:pt x="499" y="840"/>
                    </a:lnTo>
                    <a:lnTo>
                      <a:pt x="499" y="840"/>
                    </a:lnTo>
                    <a:lnTo>
                      <a:pt x="499" y="840"/>
                    </a:lnTo>
                    <a:lnTo>
                      <a:pt x="499" y="840"/>
                    </a:lnTo>
                    <a:lnTo>
                      <a:pt x="499" y="840"/>
                    </a:lnTo>
                    <a:lnTo>
                      <a:pt x="499" y="840"/>
                    </a:lnTo>
                    <a:lnTo>
                      <a:pt x="499" y="842"/>
                    </a:lnTo>
                    <a:lnTo>
                      <a:pt x="499" y="840"/>
                    </a:lnTo>
                    <a:lnTo>
                      <a:pt x="499" y="842"/>
                    </a:lnTo>
                    <a:lnTo>
                      <a:pt x="499" y="842"/>
                    </a:lnTo>
                    <a:lnTo>
                      <a:pt x="499" y="842"/>
                    </a:lnTo>
                    <a:lnTo>
                      <a:pt x="499" y="842"/>
                    </a:lnTo>
                    <a:lnTo>
                      <a:pt x="499" y="844"/>
                    </a:lnTo>
                    <a:lnTo>
                      <a:pt x="499" y="844"/>
                    </a:lnTo>
                    <a:lnTo>
                      <a:pt x="499" y="844"/>
                    </a:lnTo>
                    <a:lnTo>
                      <a:pt x="499" y="844"/>
                    </a:lnTo>
                    <a:lnTo>
                      <a:pt x="497" y="844"/>
                    </a:lnTo>
                    <a:lnTo>
                      <a:pt x="494" y="844"/>
                    </a:lnTo>
                    <a:lnTo>
                      <a:pt x="494" y="844"/>
                    </a:lnTo>
                    <a:lnTo>
                      <a:pt x="494" y="847"/>
                    </a:lnTo>
                    <a:lnTo>
                      <a:pt x="494" y="847"/>
                    </a:lnTo>
                    <a:lnTo>
                      <a:pt x="497" y="844"/>
                    </a:lnTo>
                    <a:lnTo>
                      <a:pt x="497" y="844"/>
                    </a:lnTo>
                    <a:lnTo>
                      <a:pt x="499" y="844"/>
                    </a:lnTo>
                    <a:lnTo>
                      <a:pt x="499" y="847"/>
                    </a:lnTo>
                    <a:lnTo>
                      <a:pt x="501" y="849"/>
                    </a:lnTo>
                    <a:lnTo>
                      <a:pt x="501" y="849"/>
                    </a:lnTo>
                    <a:lnTo>
                      <a:pt x="499" y="849"/>
                    </a:lnTo>
                    <a:lnTo>
                      <a:pt x="501" y="851"/>
                    </a:lnTo>
                    <a:lnTo>
                      <a:pt x="499" y="851"/>
                    </a:lnTo>
                    <a:lnTo>
                      <a:pt x="499" y="854"/>
                    </a:lnTo>
                    <a:lnTo>
                      <a:pt x="501" y="854"/>
                    </a:lnTo>
                    <a:lnTo>
                      <a:pt x="501" y="854"/>
                    </a:lnTo>
                    <a:lnTo>
                      <a:pt x="501" y="854"/>
                    </a:lnTo>
                    <a:lnTo>
                      <a:pt x="501" y="854"/>
                    </a:lnTo>
                    <a:lnTo>
                      <a:pt x="501" y="854"/>
                    </a:lnTo>
                    <a:lnTo>
                      <a:pt x="501" y="854"/>
                    </a:lnTo>
                    <a:lnTo>
                      <a:pt x="501" y="851"/>
                    </a:lnTo>
                    <a:lnTo>
                      <a:pt x="501" y="851"/>
                    </a:lnTo>
                    <a:lnTo>
                      <a:pt x="504" y="851"/>
                    </a:lnTo>
                    <a:lnTo>
                      <a:pt x="504" y="854"/>
                    </a:lnTo>
                    <a:lnTo>
                      <a:pt x="504" y="851"/>
                    </a:lnTo>
                    <a:lnTo>
                      <a:pt x="504" y="851"/>
                    </a:lnTo>
                    <a:lnTo>
                      <a:pt x="506" y="854"/>
                    </a:lnTo>
                    <a:lnTo>
                      <a:pt x="506" y="854"/>
                    </a:lnTo>
                    <a:lnTo>
                      <a:pt x="509" y="854"/>
                    </a:lnTo>
                    <a:lnTo>
                      <a:pt x="511" y="854"/>
                    </a:lnTo>
                    <a:lnTo>
                      <a:pt x="511" y="854"/>
                    </a:lnTo>
                    <a:lnTo>
                      <a:pt x="511" y="856"/>
                    </a:lnTo>
                    <a:lnTo>
                      <a:pt x="509" y="856"/>
                    </a:lnTo>
                    <a:lnTo>
                      <a:pt x="509" y="859"/>
                    </a:lnTo>
                    <a:lnTo>
                      <a:pt x="506" y="861"/>
                    </a:lnTo>
                    <a:lnTo>
                      <a:pt x="506" y="861"/>
                    </a:lnTo>
                    <a:lnTo>
                      <a:pt x="506" y="863"/>
                    </a:lnTo>
                    <a:lnTo>
                      <a:pt x="509" y="861"/>
                    </a:lnTo>
                    <a:lnTo>
                      <a:pt x="511" y="861"/>
                    </a:lnTo>
                    <a:lnTo>
                      <a:pt x="513" y="861"/>
                    </a:lnTo>
                    <a:lnTo>
                      <a:pt x="513" y="863"/>
                    </a:lnTo>
                    <a:lnTo>
                      <a:pt x="516" y="863"/>
                    </a:lnTo>
                    <a:lnTo>
                      <a:pt x="516" y="863"/>
                    </a:lnTo>
                    <a:lnTo>
                      <a:pt x="518" y="863"/>
                    </a:lnTo>
                    <a:lnTo>
                      <a:pt x="518" y="863"/>
                    </a:lnTo>
                    <a:lnTo>
                      <a:pt x="518" y="863"/>
                    </a:lnTo>
                    <a:lnTo>
                      <a:pt x="520" y="863"/>
                    </a:lnTo>
                    <a:lnTo>
                      <a:pt x="520" y="863"/>
                    </a:lnTo>
                    <a:lnTo>
                      <a:pt x="520" y="863"/>
                    </a:lnTo>
                    <a:lnTo>
                      <a:pt x="520" y="861"/>
                    </a:lnTo>
                    <a:lnTo>
                      <a:pt x="523" y="861"/>
                    </a:lnTo>
                    <a:lnTo>
                      <a:pt x="523" y="863"/>
                    </a:lnTo>
                    <a:lnTo>
                      <a:pt x="525" y="863"/>
                    </a:lnTo>
                    <a:lnTo>
                      <a:pt x="525" y="863"/>
                    </a:lnTo>
                    <a:lnTo>
                      <a:pt x="525" y="866"/>
                    </a:lnTo>
                    <a:lnTo>
                      <a:pt x="525" y="866"/>
                    </a:lnTo>
                    <a:lnTo>
                      <a:pt x="525" y="866"/>
                    </a:lnTo>
                    <a:lnTo>
                      <a:pt x="527" y="866"/>
                    </a:lnTo>
                    <a:lnTo>
                      <a:pt x="527" y="866"/>
                    </a:lnTo>
                    <a:lnTo>
                      <a:pt x="527" y="863"/>
                    </a:lnTo>
                    <a:lnTo>
                      <a:pt x="527" y="863"/>
                    </a:lnTo>
                    <a:lnTo>
                      <a:pt x="527" y="861"/>
                    </a:lnTo>
                    <a:lnTo>
                      <a:pt x="525" y="861"/>
                    </a:lnTo>
                    <a:lnTo>
                      <a:pt x="525" y="861"/>
                    </a:lnTo>
                    <a:lnTo>
                      <a:pt x="525" y="861"/>
                    </a:lnTo>
                    <a:lnTo>
                      <a:pt x="525" y="859"/>
                    </a:lnTo>
                    <a:lnTo>
                      <a:pt x="525" y="859"/>
                    </a:lnTo>
                    <a:lnTo>
                      <a:pt x="525" y="856"/>
                    </a:lnTo>
                    <a:lnTo>
                      <a:pt x="525" y="856"/>
                    </a:lnTo>
                    <a:lnTo>
                      <a:pt x="525" y="856"/>
                    </a:lnTo>
                    <a:lnTo>
                      <a:pt x="527" y="856"/>
                    </a:lnTo>
                    <a:lnTo>
                      <a:pt x="527" y="854"/>
                    </a:lnTo>
                    <a:lnTo>
                      <a:pt x="527" y="851"/>
                    </a:lnTo>
                    <a:lnTo>
                      <a:pt x="527" y="849"/>
                    </a:lnTo>
                    <a:lnTo>
                      <a:pt x="527" y="847"/>
                    </a:lnTo>
                    <a:lnTo>
                      <a:pt x="530" y="844"/>
                    </a:lnTo>
                    <a:lnTo>
                      <a:pt x="530" y="847"/>
                    </a:lnTo>
                    <a:lnTo>
                      <a:pt x="532" y="847"/>
                    </a:lnTo>
                    <a:lnTo>
                      <a:pt x="532" y="847"/>
                    </a:lnTo>
                    <a:lnTo>
                      <a:pt x="532" y="847"/>
                    </a:lnTo>
                    <a:lnTo>
                      <a:pt x="532" y="844"/>
                    </a:lnTo>
                    <a:lnTo>
                      <a:pt x="532" y="844"/>
                    </a:lnTo>
                    <a:lnTo>
                      <a:pt x="535" y="842"/>
                    </a:lnTo>
                    <a:lnTo>
                      <a:pt x="535" y="840"/>
                    </a:lnTo>
                    <a:lnTo>
                      <a:pt x="537" y="837"/>
                    </a:lnTo>
                    <a:lnTo>
                      <a:pt x="537" y="837"/>
                    </a:lnTo>
                    <a:lnTo>
                      <a:pt x="537" y="840"/>
                    </a:lnTo>
                    <a:lnTo>
                      <a:pt x="539" y="837"/>
                    </a:lnTo>
                    <a:lnTo>
                      <a:pt x="539" y="837"/>
                    </a:lnTo>
                    <a:lnTo>
                      <a:pt x="537" y="837"/>
                    </a:lnTo>
                    <a:lnTo>
                      <a:pt x="539" y="835"/>
                    </a:lnTo>
                    <a:lnTo>
                      <a:pt x="539" y="835"/>
                    </a:lnTo>
                    <a:lnTo>
                      <a:pt x="539" y="835"/>
                    </a:lnTo>
                    <a:lnTo>
                      <a:pt x="539" y="833"/>
                    </a:lnTo>
                    <a:lnTo>
                      <a:pt x="539" y="833"/>
                    </a:lnTo>
                    <a:lnTo>
                      <a:pt x="542" y="833"/>
                    </a:lnTo>
                    <a:lnTo>
                      <a:pt x="542" y="833"/>
                    </a:lnTo>
                    <a:lnTo>
                      <a:pt x="542" y="833"/>
                    </a:lnTo>
                    <a:lnTo>
                      <a:pt x="542" y="833"/>
                    </a:lnTo>
                    <a:lnTo>
                      <a:pt x="542" y="830"/>
                    </a:lnTo>
                    <a:lnTo>
                      <a:pt x="542" y="830"/>
                    </a:lnTo>
                    <a:lnTo>
                      <a:pt x="539" y="830"/>
                    </a:lnTo>
                    <a:lnTo>
                      <a:pt x="539" y="830"/>
                    </a:lnTo>
                    <a:lnTo>
                      <a:pt x="539" y="830"/>
                    </a:lnTo>
                    <a:lnTo>
                      <a:pt x="539" y="828"/>
                    </a:lnTo>
                    <a:lnTo>
                      <a:pt x="539" y="828"/>
                    </a:lnTo>
                    <a:lnTo>
                      <a:pt x="542" y="825"/>
                    </a:lnTo>
                    <a:lnTo>
                      <a:pt x="542" y="825"/>
                    </a:lnTo>
                    <a:lnTo>
                      <a:pt x="544" y="825"/>
                    </a:lnTo>
                    <a:lnTo>
                      <a:pt x="544" y="825"/>
                    </a:lnTo>
                    <a:lnTo>
                      <a:pt x="544" y="825"/>
                    </a:lnTo>
                    <a:lnTo>
                      <a:pt x="544" y="825"/>
                    </a:lnTo>
                    <a:lnTo>
                      <a:pt x="544" y="825"/>
                    </a:lnTo>
                    <a:lnTo>
                      <a:pt x="544" y="825"/>
                    </a:lnTo>
                    <a:lnTo>
                      <a:pt x="546" y="823"/>
                    </a:lnTo>
                    <a:lnTo>
                      <a:pt x="546" y="823"/>
                    </a:lnTo>
                    <a:lnTo>
                      <a:pt x="546" y="823"/>
                    </a:lnTo>
                    <a:lnTo>
                      <a:pt x="546" y="823"/>
                    </a:lnTo>
                    <a:lnTo>
                      <a:pt x="549" y="823"/>
                    </a:lnTo>
                    <a:lnTo>
                      <a:pt x="549" y="823"/>
                    </a:lnTo>
                    <a:lnTo>
                      <a:pt x="551" y="823"/>
                    </a:lnTo>
                    <a:lnTo>
                      <a:pt x="551" y="821"/>
                    </a:lnTo>
                    <a:lnTo>
                      <a:pt x="551" y="821"/>
                    </a:lnTo>
                    <a:lnTo>
                      <a:pt x="556" y="818"/>
                    </a:lnTo>
                    <a:lnTo>
                      <a:pt x="558" y="816"/>
                    </a:lnTo>
                    <a:lnTo>
                      <a:pt x="558" y="816"/>
                    </a:lnTo>
                    <a:lnTo>
                      <a:pt x="563" y="816"/>
                    </a:lnTo>
                    <a:lnTo>
                      <a:pt x="565" y="814"/>
                    </a:lnTo>
                    <a:lnTo>
                      <a:pt x="568" y="816"/>
                    </a:lnTo>
                    <a:lnTo>
                      <a:pt x="572" y="816"/>
                    </a:lnTo>
                    <a:lnTo>
                      <a:pt x="575" y="818"/>
                    </a:lnTo>
                    <a:lnTo>
                      <a:pt x="577" y="818"/>
                    </a:lnTo>
                    <a:lnTo>
                      <a:pt x="577" y="821"/>
                    </a:lnTo>
                    <a:lnTo>
                      <a:pt x="579" y="821"/>
                    </a:lnTo>
                    <a:lnTo>
                      <a:pt x="579" y="823"/>
                    </a:lnTo>
                    <a:lnTo>
                      <a:pt x="582" y="823"/>
                    </a:lnTo>
                    <a:lnTo>
                      <a:pt x="584" y="828"/>
                    </a:lnTo>
                    <a:lnTo>
                      <a:pt x="584" y="828"/>
                    </a:lnTo>
                    <a:lnTo>
                      <a:pt x="584" y="830"/>
                    </a:lnTo>
                    <a:lnTo>
                      <a:pt x="587" y="830"/>
                    </a:lnTo>
                    <a:lnTo>
                      <a:pt x="587" y="830"/>
                    </a:lnTo>
                    <a:lnTo>
                      <a:pt x="587" y="830"/>
                    </a:lnTo>
                    <a:lnTo>
                      <a:pt x="589" y="833"/>
                    </a:lnTo>
                    <a:lnTo>
                      <a:pt x="589" y="833"/>
                    </a:lnTo>
                    <a:lnTo>
                      <a:pt x="589" y="830"/>
                    </a:lnTo>
                    <a:lnTo>
                      <a:pt x="589" y="830"/>
                    </a:lnTo>
                    <a:lnTo>
                      <a:pt x="589" y="828"/>
                    </a:lnTo>
                    <a:lnTo>
                      <a:pt x="589" y="828"/>
                    </a:lnTo>
                    <a:lnTo>
                      <a:pt x="591" y="825"/>
                    </a:lnTo>
                    <a:lnTo>
                      <a:pt x="591" y="818"/>
                    </a:lnTo>
                    <a:lnTo>
                      <a:pt x="594" y="816"/>
                    </a:lnTo>
                    <a:lnTo>
                      <a:pt x="594" y="816"/>
                    </a:lnTo>
                    <a:lnTo>
                      <a:pt x="596" y="814"/>
                    </a:lnTo>
                    <a:lnTo>
                      <a:pt x="596" y="814"/>
                    </a:lnTo>
                    <a:lnTo>
                      <a:pt x="596" y="811"/>
                    </a:lnTo>
                    <a:lnTo>
                      <a:pt x="596" y="811"/>
                    </a:lnTo>
                    <a:lnTo>
                      <a:pt x="596" y="811"/>
                    </a:lnTo>
                    <a:lnTo>
                      <a:pt x="598" y="811"/>
                    </a:lnTo>
                    <a:lnTo>
                      <a:pt x="598" y="811"/>
                    </a:lnTo>
                    <a:lnTo>
                      <a:pt x="598" y="811"/>
                    </a:lnTo>
                    <a:lnTo>
                      <a:pt x="598" y="809"/>
                    </a:lnTo>
                    <a:lnTo>
                      <a:pt x="598" y="809"/>
                    </a:lnTo>
                    <a:lnTo>
                      <a:pt x="601" y="806"/>
                    </a:lnTo>
                    <a:lnTo>
                      <a:pt x="603" y="806"/>
                    </a:lnTo>
                    <a:lnTo>
                      <a:pt x="608" y="804"/>
                    </a:lnTo>
                    <a:lnTo>
                      <a:pt x="608" y="802"/>
                    </a:lnTo>
                    <a:lnTo>
                      <a:pt x="608" y="802"/>
                    </a:lnTo>
                    <a:lnTo>
                      <a:pt x="610" y="799"/>
                    </a:lnTo>
                    <a:lnTo>
                      <a:pt x="610" y="799"/>
                    </a:lnTo>
                    <a:lnTo>
                      <a:pt x="610" y="799"/>
                    </a:lnTo>
                    <a:lnTo>
                      <a:pt x="613" y="799"/>
                    </a:lnTo>
                    <a:lnTo>
                      <a:pt x="615" y="797"/>
                    </a:lnTo>
                    <a:lnTo>
                      <a:pt x="615" y="797"/>
                    </a:lnTo>
                    <a:lnTo>
                      <a:pt x="617" y="797"/>
                    </a:lnTo>
                    <a:lnTo>
                      <a:pt x="617" y="795"/>
                    </a:lnTo>
                    <a:lnTo>
                      <a:pt x="617" y="795"/>
                    </a:lnTo>
                    <a:lnTo>
                      <a:pt x="617" y="795"/>
                    </a:lnTo>
                    <a:close/>
                    <a:moveTo>
                      <a:pt x="863" y="738"/>
                    </a:moveTo>
                    <a:lnTo>
                      <a:pt x="863" y="735"/>
                    </a:lnTo>
                    <a:lnTo>
                      <a:pt x="863" y="735"/>
                    </a:lnTo>
                    <a:lnTo>
                      <a:pt x="861" y="735"/>
                    </a:lnTo>
                    <a:lnTo>
                      <a:pt x="859" y="735"/>
                    </a:lnTo>
                    <a:lnTo>
                      <a:pt x="859" y="738"/>
                    </a:lnTo>
                    <a:lnTo>
                      <a:pt x="859" y="740"/>
                    </a:lnTo>
                    <a:lnTo>
                      <a:pt x="859" y="740"/>
                    </a:lnTo>
                    <a:lnTo>
                      <a:pt x="863" y="743"/>
                    </a:lnTo>
                    <a:lnTo>
                      <a:pt x="863" y="743"/>
                    </a:lnTo>
                    <a:lnTo>
                      <a:pt x="866" y="743"/>
                    </a:lnTo>
                    <a:lnTo>
                      <a:pt x="866" y="743"/>
                    </a:lnTo>
                    <a:lnTo>
                      <a:pt x="866" y="740"/>
                    </a:lnTo>
                    <a:lnTo>
                      <a:pt x="866" y="738"/>
                    </a:lnTo>
                    <a:lnTo>
                      <a:pt x="863" y="738"/>
                    </a:lnTo>
                    <a:close/>
                    <a:moveTo>
                      <a:pt x="402" y="1005"/>
                    </a:moveTo>
                    <a:lnTo>
                      <a:pt x="400" y="1005"/>
                    </a:lnTo>
                    <a:lnTo>
                      <a:pt x="397" y="1005"/>
                    </a:lnTo>
                    <a:lnTo>
                      <a:pt x="395" y="1003"/>
                    </a:lnTo>
                    <a:lnTo>
                      <a:pt x="395" y="1003"/>
                    </a:lnTo>
                    <a:lnTo>
                      <a:pt x="395" y="1003"/>
                    </a:lnTo>
                    <a:lnTo>
                      <a:pt x="395" y="1005"/>
                    </a:lnTo>
                    <a:lnTo>
                      <a:pt x="393" y="1005"/>
                    </a:lnTo>
                    <a:lnTo>
                      <a:pt x="393" y="1008"/>
                    </a:lnTo>
                    <a:lnTo>
                      <a:pt x="390" y="1008"/>
                    </a:lnTo>
                    <a:lnTo>
                      <a:pt x="390" y="1008"/>
                    </a:lnTo>
                    <a:lnTo>
                      <a:pt x="390" y="1010"/>
                    </a:lnTo>
                    <a:lnTo>
                      <a:pt x="390" y="1010"/>
                    </a:lnTo>
                    <a:lnTo>
                      <a:pt x="390" y="1015"/>
                    </a:lnTo>
                    <a:lnTo>
                      <a:pt x="393" y="1015"/>
                    </a:lnTo>
                    <a:lnTo>
                      <a:pt x="393" y="1017"/>
                    </a:lnTo>
                    <a:lnTo>
                      <a:pt x="395" y="1017"/>
                    </a:lnTo>
                    <a:lnTo>
                      <a:pt x="397" y="1017"/>
                    </a:lnTo>
                    <a:lnTo>
                      <a:pt x="397" y="1017"/>
                    </a:lnTo>
                    <a:lnTo>
                      <a:pt x="400" y="1017"/>
                    </a:lnTo>
                    <a:lnTo>
                      <a:pt x="402" y="1017"/>
                    </a:lnTo>
                    <a:lnTo>
                      <a:pt x="404" y="1015"/>
                    </a:lnTo>
                    <a:lnTo>
                      <a:pt x="404" y="1010"/>
                    </a:lnTo>
                    <a:lnTo>
                      <a:pt x="404" y="1008"/>
                    </a:lnTo>
                    <a:lnTo>
                      <a:pt x="402" y="1008"/>
                    </a:lnTo>
                    <a:lnTo>
                      <a:pt x="402" y="1005"/>
                    </a:lnTo>
                    <a:close/>
                    <a:moveTo>
                      <a:pt x="435" y="1275"/>
                    </a:moveTo>
                    <a:lnTo>
                      <a:pt x="435" y="1275"/>
                    </a:lnTo>
                    <a:lnTo>
                      <a:pt x="435" y="1275"/>
                    </a:lnTo>
                    <a:lnTo>
                      <a:pt x="433" y="1275"/>
                    </a:lnTo>
                    <a:lnTo>
                      <a:pt x="433" y="1277"/>
                    </a:lnTo>
                    <a:lnTo>
                      <a:pt x="433" y="1277"/>
                    </a:lnTo>
                    <a:lnTo>
                      <a:pt x="435" y="1277"/>
                    </a:lnTo>
                    <a:lnTo>
                      <a:pt x="435" y="1277"/>
                    </a:lnTo>
                    <a:lnTo>
                      <a:pt x="435" y="1277"/>
                    </a:lnTo>
                    <a:lnTo>
                      <a:pt x="435" y="1277"/>
                    </a:lnTo>
                    <a:lnTo>
                      <a:pt x="435" y="1277"/>
                    </a:lnTo>
                    <a:lnTo>
                      <a:pt x="435" y="1275"/>
                    </a:lnTo>
                    <a:lnTo>
                      <a:pt x="435" y="1275"/>
                    </a:lnTo>
                    <a:lnTo>
                      <a:pt x="438" y="1275"/>
                    </a:lnTo>
                    <a:lnTo>
                      <a:pt x="435" y="1275"/>
                    </a:lnTo>
                    <a:lnTo>
                      <a:pt x="435" y="1275"/>
                    </a:lnTo>
                    <a:close/>
                    <a:moveTo>
                      <a:pt x="438" y="1270"/>
                    </a:moveTo>
                    <a:lnTo>
                      <a:pt x="438" y="1270"/>
                    </a:lnTo>
                    <a:lnTo>
                      <a:pt x="438" y="1270"/>
                    </a:lnTo>
                    <a:lnTo>
                      <a:pt x="438" y="1273"/>
                    </a:lnTo>
                    <a:lnTo>
                      <a:pt x="438" y="1273"/>
                    </a:lnTo>
                    <a:lnTo>
                      <a:pt x="438" y="1273"/>
                    </a:lnTo>
                    <a:lnTo>
                      <a:pt x="440" y="1273"/>
                    </a:lnTo>
                    <a:lnTo>
                      <a:pt x="440" y="1270"/>
                    </a:lnTo>
                    <a:lnTo>
                      <a:pt x="440" y="1270"/>
                    </a:lnTo>
                    <a:lnTo>
                      <a:pt x="438" y="1270"/>
                    </a:lnTo>
                    <a:close/>
                    <a:moveTo>
                      <a:pt x="478" y="851"/>
                    </a:moveTo>
                    <a:lnTo>
                      <a:pt x="475" y="851"/>
                    </a:lnTo>
                    <a:lnTo>
                      <a:pt x="475" y="851"/>
                    </a:lnTo>
                    <a:lnTo>
                      <a:pt x="475" y="851"/>
                    </a:lnTo>
                    <a:lnTo>
                      <a:pt x="475" y="851"/>
                    </a:lnTo>
                    <a:lnTo>
                      <a:pt x="475" y="851"/>
                    </a:lnTo>
                    <a:lnTo>
                      <a:pt x="475" y="851"/>
                    </a:lnTo>
                    <a:lnTo>
                      <a:pt x="473" y="851"/>
                    </a:lnTo>
                    <a:lnTo>
                      <a:pt x="473" y="851"/>
                    </a:lnTo>
                    <a:lnTo>
                      <a:pt x="473" y="851"/>
                    </a:lnTo>
                    <a:lnTo>
                      <a:pt x="473" y="851"/>
                    </a:lnTo>
                    <a:lnTo>
                      <a:pt x="473" y="851"/>
                    </a:lnTo>
                    <a:lnTo>
                      <a:pt x="471" y="851"/>
                    </a:lnTo>
                    <a:lnTo>
                      <a:pt x="471" y="851"/>
                    </a:lnTo>
                    <a:lnTo>
                      <a:pt x="471" y="849"/>
                    </a:lnTo>
                    <a:lnTo>
                      <a:pt x="468" y="849"/>
                    </a:lnTo>
                    <a:lnTo>
                      <a:pt x="471" y="847"/>
                    </a:lnTo>
                    <a:lnTo>
                      <a:pt x="471" y="847"/>
                    </a:lnTo>
                    <a:lnTo>
                      <a:pt x="471" y="844"/>
                    </a:lnTo>
                    <a:lnTo>
                      <a:pt x="471" y="844"/>
                    </a:lnTo>
                    <a:lnTo>
                      <a:pt x="473" y="844"/>
                    </a:lnTo>
                    <a:lnTo>
                      <a:pt x="475" y="844"/>
                    </a:lnTo>
                    <a:lnTo>
                      <a:pt x="475" y="844"/>
                    </a:lnTo>
                    <a:lnTo>
                      <a:pt x="475" y="842"/>
                    </a:lnTo>
                    <a:lnTo>
                      <a:pt x="473" y="844"/>
                    </a:lnTo>
                    <a:lnTo>
                      <a:pt x="473" y="844"/>
                    </a:lnTo>
                    <a:lnTo>
                      <a:pt x="473" y="844"/>
                    </a:lnTo>
                    <a:lnTo>
                      <a:pt x="473" y="844"/>
                    </a:lnTo>
                    <a:lnTo>
                      <a:pt x="473" y="844"/>
                    </a:lnTo>
                    <a:lnTo>
                      <a:pt x="473" y="844"/>
                    </a:lnTo>
                    <a:lnTo>
                      <a:pt x="471" y="842"/>
                    </a:lnTo>
                    <a:lnTo>
                      <a:pt x="471" y="842"/>
                    </a:lnTo>
                    <a:lnTo>
                      <a:pt x="471" y="842"/>
                    </a:lnTo>
                    <a:lnTo>
                      <a:pt x="471" y="844"/>
                    </a:lnTo>
                    <a:lnTo>
                      <a:pt x="471" y="844"/>
                    </a:lnTo>
                    <a:lnTo>
                      <a:pt x="471" y="842"/>
                    </a:lnTo>
                    <a:lnTo>
                      <a:pt x="468" y="842"/>
                    </a:lnTo>
                    <a:lnTo>
                      <a:pt x="468" y="844"/>
                    </a:lnTo>
                    <a:lnTo>
                      <a:pt x="468" y="842"/>
                    </a:lnTo>
                    <a:lnTo>
                      <a:pt x="468" y="842"/>
                    </a:lnTo>
                    <a:lnTo>
                      <a:pt x="468" y="842"/>
                    </a:lnTo>
                    <a:lnTo>
                      <a:pt x="471" y="840"/>
                    </a:lnTo>
                    <a:lnTo>
                      <a:pt x="468" y="840"/>
                    </a:lnTo>
                    <a:lnTo>
                      <a:pt x="468" y="840"/>
                    </a:lnTo>
                    <a:lnTo>
                      <a:pt x="466" y="842"/>
                    </a:lnTo>
                    <a:lnTo>
                      <a:pt x="464" y="840"/>
                    </a:lnTo>
                    <a:lnTo>
                      <a:pt x="466" y="837"/>
                    </a:lnTo>
                    <a:lnTo>
                      <a:pt x="466" y="837"/>
                    </a:lnTo>
                    <a:lnTo>
                      <a:pt x="466" y="837"/>
                    </a:lnTo>
                    <a:lnTo>
                      <a:pt x="468" y="835"/>
                    </a:lnTo>
                    <a:lnTo>
                      <a:pt x="468" y="835"/>
                    </a:lnTo>
                    <a:lnTo>
                      <a:pt x="468" y="835"/>
                    </a:lnTo>
                    <a:lnTo>
                      <a:pt x="468" y="833"/>
                    </a:lnTo>
                    <a:lnTo>
                      <a:pt x="468" y="833"/>
                    </a:lnTo>
                    <a:lnTo>
                      <a:pt x="468" y="830"/>
                    </a:lnTo>
                    <a:lnTo>
                      <a:pt x="466" y="833"/>
                    </a:lnTo>
                    <a:lnTo>
                      <a:pt x="466" y="833"/>
                    </a:lnTo>
                    <a:lnTo>
                      <a:pt x="461" y="833"/>
                    </a:lnTo>
                    <a:lnTo>
                      <a:pt x="459" y="830"/>
                    </a:lnTo>
                    <a:lnTo>
                      <a:pt x="459" y="833"/>
                    </a:lnTo>
                    <a:lnTo>
                      <a:pt x="457" y="830"/>
                    </a:lnTo>
                    <a:lnTo>
                      <a:pt x="454" y="833"/>
                    </a:lnTo>
                    <a:lnTo>
                      <a:pt x="452" y="833"/>
                    </a:lnTo>
                    <a:lnTo>
                      <a:pt x="449" y="833"/>
                    </a:lnTo>
                    <a:lnTo>
                      <a:pt x="449" y="830"/>
                    </a:lnTo>
                    <a:lnTo>
                      <a:pt x="447" y="828"/>
                    </a:lnTo>
                    <a:lnTo>
                      <a:pt x="449" y="825"/>
                    </a:lnTo>
                    <a:lnTo>
                      <a:pt x="449" y="825"/>
                    </a:lnTo>
                    <a:lnTo>
                      <a:pt x="452" y="825"/>
                    </a:lnTo>
                    <a:lnTo>
                      <a:pt x="452" y="825"/>
                    </a:lnTo>
                    <a:lnTo>
                      <a:pt x="452" y="825"/>
                    </a:lnTo>
                    <a:lnTo>
                      <a:pt x="454" y="825"/>
                    </a:lnTo>
                    <a:lnTo>
                      <a:pt x="454" y="825"/>
                    </a:lnTo>
                    <a:lnTo>
                      <a:pt x="454" y="825"/>
                    </a:lnTo>
                    <a:lnTo>
                      <a:pt x="457" y="825"/>
                    </a:lnTo>
                    <a:lnTo>
                      <a:pt x="457" y="823"/>
                    </a:lnTo>
                    <a:lnTo>
                      <a:pt x="457" y="823"/>
                    </a:lnTo>
                    <a:lnTo>
                      <a:pt x="457" y="823"/>
                    </a:lnTo>
                    <a:lnTo>
                      <a:pt x="457" y="821"/>
                    </a:lnTo>
                    <a:lnTo>
                      <a:pt x="457" y="823"/>
                    </a:lnTo>
                    <a:lnTo>
                      <a:pt x="459" y="823"/>
                    </a:lnTo>
                    <a:lnTo>
                      <a:pt x="459" y="823"/>
                    </a:lnTo>
                    <a:lnTo>
                      <a:pt x="459" y="821"/>
                    </a:lnTo>
                    <a:lnTo>
                      <a:pt x="461" y="818"/>
                    </a:lnTo>
                    <a:lnTo>
                      <a:pt x="461" y="818"/>
                    </a:lnTo>
                    <a:lnTo>
                      <a:pt x="461" y="816"/>
                    </a:lnTo>
                    <a:lnTo>
                      <a:pt x="461" y="814"/>
                    </a:lnTo>
                    <a:lnTo>
                      <a:pt x="461" y="814"/>
                    </a:lnTo>
                    <a:lnTo>
                      <a:pt x="461" y="811"/>
                    </a:lnTo>
                    <a:lnTo>
                      <a:pt x="459" y="811"/>
                    </a:lnTo>
                    <a:lnTo>
                      <a:pt x="459" y="809"/>
                    </a:lnTo>
                    <a:lnTo>
                      <a:pt x="457" y="806"/>
                    </a:lnTo>
                    <a:lnTo>
                      <a:pt x="457" y="806"/>
                    </a:lnTo>
                    <a:lnTo>
                      <a:pt x="454" y="806"/>
                    </a:lnTo>
                    <a:lnTo>
                      <a:pt x="454" y="806"/>
                    </a:lnTo>
                    <a:lnTo>
                      <a:pt x="454" y="806"/>
                    </a:lnTo>
                    <a:lnTo>
                      <a:pt x="452" y="806"/>
                    </a:lnTo>
                    <a:lnTo>
                      <a:pt x="452" y="806"/>
                    </a:lnTo>
                    <a:lnTo>
                      <a:pt x="449" y="806"/>
                    </a:lnTo>
                    <a:lnTo>
                      <a:pt x="447" y="806"/>
                    </a:lnTo>
                    <a:lnTo>
                      <a:pt x="447" y="806"/>
                    </a:lnTo>
                    <a:lnTo>
                      <a:pt x="447" y="809"/>
                    </a:lnTo>
                    <a:lnTo>
                      <a:pt x="447" y="809"/>
                    </a:lnTo>
                    <a:lnTo>
                      <a:pt x="445" y="811"/>
                    </a:lnTo>
                    <a:lnTo>
                      <a:pt x="445" y="811"/>
                    </a:lnTo>
                    <a:lnTo>
                      <a:pt x="442" y="811"/>
                    </a:lnTo>
                    <a:lnTo>
                      <a:pt x="440" y="811"/>
                    </a:lnTo>
                    <a:lnTo>
                      <a:pt x="438" y="811"/>
                    </a:lnTo>
                    <a:lnTo>
                      <a:pt x="435" y="811"/>
                    </a:lnTo>
                    <a:lnTo>
                      <a:pt x="433" y="809"/>
                    </a:lnTo>
                    <a:lnTo>
                      <a:pt x="433" y="809"/>
                    </a:lnTo>
                    <a:lnTo>
                      <a:pt x="430" y="809"/>
                    </a:lnTo>
                    <a:lnTo>
                      <a:pt x="428" y="809"/>
                    </a:lnTo>
                    <a:lnTo>
                      <a:pt x="428" y="809"/>
                    </a:lnTo>
                    <a:lnTo>
                      <a:pt x="426" y="809"/>
                    </a:lnTo>
                    <a:lnTo>
                      <a:pt x="426" y="806"/>
                    </a:lnTo>
                    <a:lnTo>
                      <a:pt x="426" y="806"/>
                    </a:lnTo>
                    <a:lnTo>
                      <a:pt x="423" y="802"/>
                    </a:lnTo>
                    <a:lnTo>
                      <a:pt x="423" y="802"/>
                    </a:lnTo>
                    <a:lnTo>
                      <a:pt x="423" y="799"/>
                    </a:lnTo>
                    <a:lnTo>
                      <a:pt x="423" y="799"/>
                    </a:lnTo>
                    <a:lnTo>
                      <a:pt x="423" y="797"/>
                    </a:lnTo>
                    <a:lnTo>
                      <a:pt x="421" y="797"/>
                    </a:lnTo>
                    <a:lnTo>
                      <a:pt x="421" y="797"/>
                    </a:lnTo>
                    <a:lnTo>
                      <a:pt x="421" y="797"/>
                    </a:lnTo>
                    <a:lnTo>
                      <a:pt x="421" y="797"/>
                    </a:lnTo>
                    <a:lnTo>
                      <a:pt x="421" y="797"/>
                    </a:lnTo>
                    <a:lnTo>
                      <a:pt x="421" y="795"/>
                    </a:lnTo>
                    <a:lnTo>
                      <a:pt x="421" y="795"/>
                    </a:lnTo>
                    <a:lnTo>
                      <a:pt x="421" y="795"/>
                    </a:lnTo>
                    <a:lnTo>
                      <a:pt x="421" y="795"/>
                    </a:lnTo>
                    <a:lnTo>
                      <a:pt x="421" y="792"/>
                    </a:lnTo>
                    <a:lnTo>
                      <a:pt x="421" y="792"/>
                    </a:lnTo>
                    <a:lnTo>
                      <a:pt x="423" y="792"/>
                    </a:lnTo>
                    <a:lnTo>
                      <a:pt x="421" y="792"/>
                    </a:lnTo>
                    <a:lnTo>
                      <a:pt x="423" y="790"/>
                    </a:lnTo>
                    <a:lnTo>
                      <a:pt x="423" y="790"/>
                    </a:lnTo>
                    <a:lnTo>
                      <a:pt x="423" y="790"/>
                    </a:lnTo>
                    <a:lnTo>
                      <a:pt x="423" y="790"/>
                    </a:lnTo>
                    <a:lnTo>
                      <a:pt x="423" y="788"/>
                    </a:lnTo>
                    <a:lnTo>
                      <a:pt x="423" y="788"/>
                    </a:lnTo>
                    <a:lnTo>
                      <a:pt x="421" y="788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9" y="792"/>
                    </a:lnTo>
                    <a:lnTo>
                      <a:pt x="419" y="792"/>
                    </a:lnTo>
                    <a:lnTo>
                      <a:pt x="416" y="792"/>
                    </a:lnTo>
                    <a:lnTo>
                      <a:pt x="416" y="792"/>
                    </a:lnTo>
                    <a:lnTo>
                      <a:pt x="416" y="790"/>
                    </a:lnTo>
                    <a:lnTo>
                      <a:pt x="414" y="790"/>
                    </a:lnTo>
                    <a:lnTo>
                      <a:pt x="414" y="790"/>
                    </a:lnTo>
                    <a:lnTo>
                      <a:pt x="414" y="790"/>
                    </a:lnTo>
                    <a:lnTo>
                      <a:pt x="414" y="790"/>
                    </a:lnTo>
                    <a:lnTo>
                      <a:pt x="412" y="790"/>
                    </a:lnTo>
                    <a:lnTo>
                      <a:pt x="409" y="790"/>
                    </a:lnTo>
                    <a:lnTo>
                      <a:pt x="409" y="790"/>
                    </a:lnTo>
                    <a:lnTo>
                      <a:pt x="407" y="790"/>
                    </a:lnTo>
                    <a:lnTo>
                      <a:pt x="407" y="790"/>
                    </a:lnTo>
                    <a:lnTo>
                      <a:pt x="407" y="790"/>
                    </a:lnTo>
                    <a:lnTo>
                      <a:pt x="404" y="790"/>
                    </a:lnTo>
                    <a:lnTo>
                      <a:pt x="404" y="792"/>
                    </a:lnTo>
                    <a:lnTo>
                      <a:pt x="402" y="792"/>
                    </a:lnTo>
                    <a:lnTo>
                      <a:pt x="402" y="792"/>
                    </a:lnTo>
                    <a:lnTo>
                      <a:pt x="400" y="792"/>
                    </a:lnTo>
                    <a:lnTo>
                      <a:pt x="397" y="792"/>
                    </a:lnTo>
                    <a:lnTo>
                      <a:pt x="397" y="792"/>
                    </a:lnTo>
                    <a:lnTo>
                      <a:pt x="397" y="795"/>
                    </a:lnTo>
                    <a:lnTo>
                      <a:pt x="397" y="795"/>
                    </a:lnTo>
                    <a:lnTo>
                      <a:pt x="397" y="795"/>
                    </a:lnTo>
                    <a:lnTo>
                      <a:pt x="395" y="795"/>
                    </a:lnTo>
                    <a:lnTo>
                      <a:pt x="395" y="795"/>
                    </a:lnTo>
                    <a:lnTo>
                      <a:pt x="395" y="797"/>
                    </a:lnTo>
                    <a:lnTo>
                      <a:pt x="395" y="797"/>
                    </a:lnTo>
                    <a:lnTo>
                      <a:pt x="395" y="797"/>
                    </a:lnTo>
                    <a:lnTo>
                      <a:pt x="393" y="797"/>
                    </a:lnTo>
                    <a:lnTo>
                      <a:pt x="393" y="797"/>
                    </a:lnTo>
                    <a:lnTo>
                      <a:pt x="393" y="799"/>
                    </a:lnTo>
                    <a:lnTo>
                      <a:pt x="393" y="799"/>
                    </a:lnTo>
                    <a:lnTo>
                      <a:pt x="395" y="799"/>
                    </a:lnTo>
                    <a:lnTo>
                      <a:pt x="395" y="799"/>
                    </a:lnTo>
                    <a:lnTo>
                      <a:pt x="395" y="802"/>
                    </a:lnTo>
                    <a:lnTo>
                      <a:pt x="393" y="802"/>
                    </a:lnTo>
                    <a:lnTo>
                      <a:pt x="393" y="804"/>
                    </a:lnTo>
                    <a:lnTo>
                      <a:pt x="393" y="804"/>
                    </a:lnTo>
                    <a:lnTo>
                      <a:pt x="393" y="804"/>
                    </a:lnTo>
                    <a:lnTo>
                      <a:pt x="390" y="804"/>
                    </a:lnTo>
                    <a:lnTo>
                      <a:pt x="390" y="806"/>
                    </a:lnTo>
                    <a:lnTo>
                      <a:pt x="388" y="806"/>
                    </a:lnTo>
                    <a:lnTo>
                      <a:pt x="388" y="806"/>
                    </a:lnTo>
                    <a:lnTo>
                      <a:pt x="386" y="806"/>
                    </a:lnTo>
                    <a:lnTo>
                      <a:pt x="386" y="804"/>
                    </a:lnTo>
                    <a:lnTo>
                      <a:pt x="386" y="804"/>
                    </a:lnTo>
                    <a:lnTo>
                      <a:pt x="386" y="806"/>
                    </a:lnTo>
                    <a:lnTo>
                      <a:pt x="386" y="806"/>
                    </a:lnTo>
                    <a:lnTo>
                      <a:pt x="386" y="806"/>
                    </a:lnTo>
                    <a:lnTo>
                      <a:pt x="386" y="806"/>
                    </a:lnTo>
                    <a:lnTo>
                      <a:pt x="388" y="806"/>
                    </a:lnTo>
                    <a:lnTo>
                      <a:pt x="388" y="806"/>
                    </a:lnTo>
                    <a:lnTo>
                      <a:pt x="388" y="809"/>
                    </a:lnTo>
                    <a:lnTo>
                      <a:pt x="388" y="806"/>
                    </a:lnTo>
                    <a:lnTo>
                      <a:pt x="390" y="806"/>
                    </a:lnTo>
                    <a:lnTo>
                      <a:pt x="390" y="806"/>
                    </a:lnTo>
                    <a:lnTo>
                      <a:pt x="390" y="806"/>
                    </a:lnTo>
                    <a:lnTo>
                      <a:pt x="390" y="806"/>
                    </a:lnTo>
                    <a:lnTo>
                      <a:pt x="390" y="809"/>
                    </a:lnTo>
                    <a:lnTo>
                      <a:pt x="390" y="809"/>
                    </a:lnTo>
                    <a:lnTo>
                      <a:pt x="390" y="811"/>
                    </a:lnTo>
                    <a:lnTo>
                      <a:pt x="390" y="811"/>
                    </a:lnTo>
                    <a:lnTo>
                      <a:pt x="388" y="811"/>
                    </a:lnTo>
                    <a:lnTo>
                      <a:pt x="388" y="811"/>
                    </a:lnTo>
                    <a:lnTo>
                      <a:pt x="386" y="811"/>
                    </a:lnTo>
                    <a:lnTo>
                      <a:pt x="386" y="811"/>
                    </a:lnTo>
                    <a:lnTo>
                      <a:pt x="386" y="811"/>
                    </a:lnTo>
                    <a:lnTo>
                      <a:pt x="386" y="811"/>
                    </a:lnTo>
                    <a:lnTo>
                      <a:pt x="386" y="811"/>
                    </a:lnTo>
                    <a:lnTo>
                      <a:pt x="386" y="811"/>
                    </a:lnTo>
                    <a:lnTo>
                      <a:pt x="383" y="811"/>
                    </a:lnTo>
                    <a:lnTo>
                      <a:pt x="383" y="811"/>
                    </a:lnTo>
                    <a:lnTo>
                      <a:pt x="383" y="811"/>
                    </a:lnTo>
                    <a:lnTo>
                      <a:pt x="383" y="809"/>
                    </a:lnTo>
                    <a:lnTo>
                      <a:pt x="383" y="809"/>
                    </a:lnTo>
                    <a:lnTo>
                      <a:pt x="383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3" y="809"/>
                    </a:lnTo>
                    <a:lnTo>
                      <a:pt x="381" y="806"/>
                    </a:lnTo>
                    <a:lnTo>
                      <a:pt x="381" y="806"/>
                    </a:lnTo>
                    <a:lnTo>
                      <a:pt x="381" y="806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81" y="809"/>
                    </a:lnTo>
                    <a:lnTo>
                      <a:pt x="378" y="809"/>
                    </a:lnTo>
                    <a:lnTo>
                      <a:pt x="378" y="809"/>
                    </a:lnTo>
                    <a:lnTo>
                      <a:pt x="378" y="809"/>
                    </a:lnTo>
                    <a:lnTo>
                      <a:pt x="378" y="809"/>
                    </a:lnTo>
                    <a:lnTo>
                      <a:pt x="378" y="811"/>
                    </a:lnTo>
                    <a:lnTo>
                      <a:pt x="376" y="811"/>
                    </a:lnTo>
                    <a:lnTo>
                      <a:pt x="376" y="811"/>
                    </a:lnTo>
                    <a:lnTo>
                      <a:pt x="376" y="811"/>
                    </a:lnTo>
                    <a:lnTo>
                      <a:pt x="376" y="811"/>
                    </a:lnTo>
                    <a:lnTo>
                      <a:pt x="376" y="811"/>
                    </a:lnTo>
                    <a:lnTo>
                      <a:pt x="374" y="811"/>
                    </a:lnTo>
                    <a:lnTo>
                      <a:pt x="374" y="814"/>
                    </a:lnTo>
                    <a:lnTo>
                      <a:pt x="374" y="814"/>
                    </a:lnTo>
                    <a:lnTo>
                      <a:pt x="376" y="814"/>
                    </a:lnTo>
                    <a:lnTo>
                      <a:pt x="376" y="814"/>
                    </a:lnTo>
                    <a:lnTo>
                      <a:pt x="376" y="814"/>
                    </a:lnTo>
                    <a:lnTo>
                      <a:pt x="376" y="814"/>
                    </a:lnTo>
                    <a:lnTo>
                      <a:pt x="378" y="814"/>
                    </a:lnTo>
                    <a:lnTo>
                      <a:pt x="378" y="814"/>
                    </a:lnTo>
                    <a:lnTo>
                      <a:pt x="378" y="814"/>
                    </a:lnTo>
                    <a:lnTo>
                      <a:pt x="378" y="816"/>
                    </a:lnTo>
                    <a:lnTo>
                      <a:pt x="376" y="816"/>
                    </a:lnTo>
                    <a:lnTo>
                      <a:pt x="376" y="816"/>
                    </a:lnTo>
                    <a:lnTo>
                      <a:pt x="376" y="816"/>
                    </a:lnTo>
                    <a:lnTo>
                      <a:pt x="376" y="816"/>
                    </a:lnTo>
                    <a:lnTo>
                      <a:pt x="376" y="816"/>
                    </a:lnTo>
                    <a:lnTo>
                      <a:pt x="374" y="816"/>
                    </a:lnTo>
                    <a:lnTo>
                      <a:pt x="374" y="816"/>
                    </a:lnTo>
                    <a:lnTo>
                      <a:pt x="371" y="818"/>
                    </a:lnTo>
                    <a:lnTo>
                      <a:pt x="371" y="818"/>
                    </a:lnTo>
                    <a:lnTo>
                      <a:pt x="371" y="821"/>
                    </a:lnTo>
                    <a:lnTo>
                      <a:pt x="371" y="821"/>
                    </a:lnTo>
                    <a:lnTo>
                      <a:pt x="369" y="821"/>
                    </a:lnTo>
                    <a:lnTo>
                      <a:pt x="369" y="821"/>
                    </a:lnTo>
                    <a:lnTo>
                      <a:pt x="369" y="818"/>
                    </a:lnTo>
                    <a:lnTo>
                      <a:pt x="369" y="818"/>
                    </a:lnTo>
                    <a:lnTo>
                      <a:pt x="369" y="818"/>
                    </a:lnTo>
                    <a:lnTo>
                      <a:pt x="367" y="818"/>
                    </a:lnTo>
                    <a:lnTo>
                      <a:pt x="367" y="818"/>
                    </a:lnTo>
                    <a:lnTo>
                      <a:pt x="367" y="818"/>
                    </a:lnTo>
                    <a:lnTo>
                      <a:pt x="367" y="816"/>
                    </a:lnTo>
                    <a:lnTo>
                      <a:pt x="367" y="816"/>
                    </a:lnTo>
                    <a:lnTo>
                      <a:pt x="367" y="816"/>
                    </a:lnTo>
                    <a:lnTo>
                      <a:pt x="364" y="814"/>
                    </a:lnTo>
                    <a:lnTo>
                      <a:pt x="364" y="814"/>
                    </a:lnTo>
                    <a:lnTo>
                      <a:pt x="362" y="814"/>
                    </a:lnTo>
                    <a:lnTo>
                      <a:pt x="362" y="814"/>
                    </a:lnTo>
                    <a:lnTo>
                      <a:pt x="362" y="814"/>
                    </a:lnTo>
                    <a:lnTo>
                      <a:pt x="362" y="816"/>
                    </a:lnTo>
                    <a:lnTo>
                      <a:pt x="362" y="818"/>
                    </a:lnTo>
                    <a:lnTo>
                      <a:pt x="362" y="818"/>
                    </a:lnTo>
                    <a:lnTo>
                      <a:pt x="362" y="821"/>
                    </a:lnTo>
                    <a:lnTo>
                      <a:pt x="362" y="821"/>
                    </a:lnTo>
                    <a:lnTo>
                      <a:pt x="362" y="821"/>
                    </a:lnTo>
                    <a:lnTo>
                      <a:pt x="362" y="821"/>
                    </a:lnTo>
                    <a:lnTo>
                      <a:pt x="362" y="818"/>
                    </a:lnTo>
                    <a:lnTo>
                      <a:pt x="360" y="818"/>
                    </a:lnTo>
                    <a:lnTo>
                      <a:pt x="360" y="818"/>
                    </a:lnTo>
                    <a:lnTo>
                      <a:pt x="360" y="818"/>
                    </a:lnTo>
                    <a:lnTo>
                      <a:pt x="360" y="821"/>
                    </a:lnTo>
                    <a:lnTo>
                      <a:pt x="360" y="821"/>
                    </a:lnTo>
                    <a:lnTo>
                      <a:pt x="360" y="821"/>
                    </a:lnTo>
                    <a:lnTo>
                      <a:pt x="362" y="823"/>
                    </a:lnTo>
                    <a:lnTo>
                      <a:pt x="362" y="823"/>
                    </a:lnTo>
                    <a:lnTo>
                      <a:pt x="362" y="825"/>
                    </a:lnTo>
                    <a:lnTo>
                      <a:pt x="362" y="825"/>
                    </a:lnTo>
                    <a:lnTo>
                      <a:pt x="362" y="825"/>
                    </a:lnTo>
                    <a:lnTo>
                      <a:pt x="362" y="828"/>
                    </a:lnTo>
                    <a:lnTo>
                      <a:pt x="362" y="830"/>
                    </a:lnTo>
                    <a:lnTo>
                      <a:pt x="362" y="830"/>
                    </a:lnTo>
                    <a:lnTo>
                      <a:pt x="362" y="830"/>
                    </a:lnTo>
                    <a:lnTo>
                      <a:pt x="362" y="830"/>
                    </a:lnTo>
                    <a:lnTo>
                      <a:pt x="360" y="828"/>
                    </a:lnTo>
                    <a:lnTo>
                      <a:pt x="360" y="828"/>
                    </a:lnTo>
                    <a:lnTo>
                      <a:pt x="360" y="828"/>
                    </a:lnTo>
                    <a:lnTo>
                      <a:pt x="360" y="825"/>
                    </a:lnTo>
                    <a:lnTo>
                      <a:pt x="357" y="825"/>
                    </a:lnTo>
                    <a:lnTo>
                      <a:pt x="355" y="825"/>
                    </a:lnTo>
                    <a:lnTo>
                      <a:pt x="352" y="825"/>
                    </a:lnTo>
                    <a:lnTo>
                      <a:pt x="352" y="823"/>
                    </a:lnTo>
                    <a:lnTo>
                      <a:pt x="352" y="823"/>
                    </a:lnTo>
                    <a:lnTo>
                      <a:pt x="350" y="825"/>
                    </a:lnTo>
                    <a:lnTo>
                      <a:pt x="350" y="825"/>
                    </a:lnTo>
                    <a:lnTo>
                      <a:pt x="348" y="823"/>
                    </a:lnTo>
                    <a:lnTo>
                      <a:pt x="348" y="825"/>
                    </a:lnTo>
                    <a:lnTo>
                      <a:pt x="348" y="825"/>
                    </a:lnTo>
                    <a:lnTo>
                      <a:pt x="348" y="828"/>
                    </a:lnTo>
                    <a:lnTo>
                      <a:pt x="348" y="830"/>
                    </a:lnTo>
                    <a:lnTo>
                      <a:pt x="348" y="830"/>
                    </a:lnTo>
                    <a:lnTo>
                      <a:pt x="348" y="830"/>
                    </a:lnTo>
                    <a:lnTo>
                      <a:pt x="348" y="830"/>
                    </a:lnTo>
                    <a:lnTo>
                      <a:pt x="348" y="830"/>
                    </a:lnTo>
                    <a:lnTo>
                      <a:pt x="348" y="830"/>
                    </a:lnTo>
                    <a:lnTo>
                      <a:pt x="348" y="833"/>
                    </a:lnTo>
                    <a:lnTo>
                      <a:pt x="345" y="835"/>
                    </a:lnTo>
                    <a:lnTo>
                      <a:pt x="348" y="835"/>
                    </a:lnTo>
                    <a:lnTo>
                      <a:pt x="348" y="835"/>
                    </a:lnTo>
                    <a:lnTo>
                      <a:pt x="348" y="835"/>
                    </a:lnTo>
                    <a:lnTo>
                      <a:pt x="350" y="835"/>
                    </a:lnTo>
                    <a:lnTo>
                      <a:pt x="350" y="835"/>
                    </a:lnTo>
                    <a:lnTo>
                      <a:pt x="350" y="835"/>
                    </a:lnTo>
                    <a:lnTo>
                      <a:pt x="350" y="835"/>
                    </a:lnTo>
                    <a:lnTo>
                      <a:pt x="352" y="837"/>
                    </a:lnTo>
                    <a:lnTo>
                      <a:pt x="352" y="837"/>
                    </a:lnTo>
                    <a:lnTo>
                      <a:pt x="352" y="837"/>
                    </a:lnTo>
                    <a:lnTo>
                      <a:pt x="352" y="837"/>
                    </a:lnTo>
                    <a:lnTo>
                      <a:pt x="352" y="837"/>
                    </a:lnTo>
                    <a:lnTo>
                      <a:pt x="352" y="837"/>
                    </a:lnTo>
                    <a:lnTo>
                      <a:pt x="352" y="840"/>
                    </a:lnTo>
                    <a:lnTo>
                      <a:pt x="352" y="840"/>
                    </a:lnTo>
                    <a:lnTo>
                      <a:pt x="352" y="840"/>
                    </a:lnTo>
                    <a:lnTo>
                      <a:pt x="352" y="840"/>
                    </a:lnTo>
                    <a:lnTo>
                      <a:pt x="352" y="842"/>
                    </a:lnTo>
                    <a:lnTo>
                      <a:pt x="352" y="842"/>
                    </a:lnTo>
                    <a:lnTo>
                      <a:pt x="352" y="840"/>
                    </a:lnTo>
                    <a:lnTo>
                      <a:pt x="355" y="842"/>
                    </a:lnTo>
                    <a:lnTo>
                      <a:pt x="355" y="842"/>
                    </a:lnTo>
                    <a:lnTo>
                      <a:pt x="355" y="840"/>
                    </a:lnTo>
                    <a:lnTo>
                      <a:pt x="355" y="840"/>
                    </a:lnTo>
                    <a:lnTo>
                      <a:pt x="355" y="837"/>
                    </a:lnTo>
                    <a:lnTo>
                      <a:pt x="355" y="837"/>
                    </a:lnTo>
                    <a:lnTo>
                      <a:pt x="355" y="840"/>
                    </a:lnTo>
                    <a:lnTo>
                      <a:pt x="355" y="840"/>
                    </a:lnTo>
                    <a:lnTo>
                      <a:pt x="355" y="840"/>
                    </a:lnTo>
                    <a:lnTo>
                      <a:pt x="357" y="840"/>
                    </a:lnTo>
                    <a:lnTo>
                      <a:pt x="357" y="840"/>
                    </a:lnTo>
                    <a:lnTo>
                      <a:pt x="357" y="840"/>
                    </a:lnTo>
                    <a:lnTo>
                      <a:pt x="357" y="840"/>
                    </a:lnTo>
                    <a:lnTo>
                      <a:pt x="357" y="840"/>
                    </a:lnTo>
                    <a:lnTo>
                      <a:pt x="357" y="842"/>
                    </a:lnTo>
                    <a:lnTo>
                      <a:pt x="357" y="842"/>
                    </a:lnTo>
                    <a:lnTo>
                      <a:pt x="355" y="842"/>
                    </a:lnTo>
                    <a:lnTo>
                      <a:pt x="357" y="842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60" y="844"/>
                    </a:lnTo>
                    <a:lnTo>
                      <a:pt x="360" y="842"/>
                    </a:lnTo>
                    <a:lnTo>
                      <a:pt x="360" y="844"/>
                    </a:lnTo>
                    <a:lnTo>
                      <a:pt x="360" y="844"/>
                    </a:lnTo>
                    <a:lnTo>
                      <a:pt x="362" y="844"/>
                    </a:lnTo>
                    <a:lnTo>
                      <a:pt x="362" y="844"/>
                    </a:lnTo>
                    <a:lnTo>
                      <a:pt x="364" y="844"/>
                    </a:lnTo>
                    <a:lnTo>
                      <a:pt x="364" y="847"/>
                    </a:lnTo>
                    <a:lnTo>
                      <a:pt x="367" y="847"/>
                    </a:lnTo>
                    <a:lnTo>
                      <a:pt x="367" y="849"/>
                    </a:lnTo>
                    <a:lnTo>
                      <a:pt x="367" y="849"/>
                    </a:lnTo>
                    <a:lnTo>
                      <a:pt x="367" y="851"/>
                    </a:lnTo>
                    <a:lnTo>
                      <a:pt x="367" y="851"/>
                    </a:lnTo>
                    <a:lnTo>
                      <a:pt x="369" y="856"/>
                    </a:lnTo>
                    <a:lnTo>
                      <a:pt x="369" y="859"/>
                    </a:lnTo>
                    <a:lnTo>
                      <a:pt x="369" y="859"/>
                    </a:lnTo>
                    <a:lnTo>
                      <a:pt x="367" y="856"/>
                    </a:lnTo>
                    <a:lnTo>
                      <a:pt x="364" y="856"/>
                    </a:lnTo>
                    <a:lnTo>
                      <a:pt x="364" y="856"/>
                    </a:lnTo>
                    <a:lnTo>
                      <a:pt x="362" y="856"/>
                    </a:lnTo>
                    <a:lnTo>
                      <a:pt x="362" y="859"/>
                    </a:lnTo>
                    <a:lnTo>
                      <a:pt x="362" y="859"/>
                    </a:lnTo>
                    <a:lnTo>
                      <a:pt x="362" y="859"/>
                    </a:lnTo>
                    <a:lnTo>
                      <a:pt x="362" y="859"/>
                    </a:lnTo>
                    <a:lnTo>
                      <a:pt x="362" y="856"/>
                    </a:lnTo>
                    <a:lnTo>
                      <a:pt x="360" y="856"/>
                    </a:lnTo>
                    <a:lnTo>
                      <a:pt x="360" y="856"/>
                    </a:lnTo>
                    <a:lnTo>
                      <a:pt x="360" y="856"/>
                    </a:lnTo>
                    <a:lnTo>
                      <a:pt x="360" y="854"/>
                    </a:lnTo>
                    <a:lnTo>
                      <a:pt x="360" y="854"/>
                    </a:lnTo>
                    <a:lnTo>
                      <a:pt x="360" y="854"/>
                    </a:lnTo>
                    <a:lnTo>
                      <a:pt x="360" y="851"/>
                    </a:lnTo>
                    <a:lnTo>
                      <a:pt x="360" y="851"/>
                    </a:lnTo>
                    <a:lnTo>
                      <a:pt x="360" y="854"/>
                    </a:lnTo>
                    <a:lnTo>
                      <a:pt x="360" y="854"/>
                    </a:lnTo>
                    <a:lnTo>
                      <a:pt x="360" y="854"/>
                    </a:lnTo>
                    <a:lnTo>
                      <a:pt x="360" y="851"/>
                    </a:lnTo>
                    <a:lnTo>
                      <a:pt x="360" y="851"/>
                    </a:lnTo>
                    <a:lnTo>
                      <a:pt x="360" y="849"/>
                    </a:lnTo>
                    <a:lnTo>
                      <a:pt x="360" y="849"/>
                    </a:lnTo>
                    <a:lnTo>
                      <a:pt x="360" y="849"/>
                    </a:lnTo>
                    <a:lnTo>
                      <a:pt x="360" y="847"/>
                    </a:lnTo>
                    <a:lnTo>
                      <a:pt x="357" y="847"/>
                    </a:lnTo>
                    <a:lnTo>
                      <a:pt x="357" y="849"/>
                    </a:lnTo>
                    <a:lnTo>
                      <a:pt x="357" y="849"/>
                    </a:lnTo>
                    <a:lnTo>
                      <a:pt x="355" y="847"/>
                    </a:lnTo>
                    <a:lnTo>
                      <a:pt x="357" y="847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7" y="844"/>
                    </a:lnTo>
                    <a:lnTo>
                      <a:pt x="355" y="844"/>
                    </a:lnTo>
                    <a:lnTo>
                      <a:pt x="355" y="844"/>
                    </a:lnTo>
                    <a:lnTo>
                      <a:pt x="355" y="844"/>
                    </a:lnTo>
                    <a:lnTo>
                      <a:pt x="355" y="844"/>
                    </a:lnTo>
                    <a:lnTo>
                      <a:pt x="355" y="842"/>
                    </a:lnTo>
                    <a:lnTo>
                      <a:pt x="352" y="842"/>
                    </a:lnTo>
                    <a:lnTo>
                      <a:pt x="352" y="844"/>
                    </a:lnTo>
                    <a:lnTo>
                      <a:pt x="352" y="844"/>
                    </a:lnTo>
                    <a:lnTo>
                      <a:pt x="352" y="847"/>
                    </a:lnTo>
                    <a:lnTo>
                      <a:pt x="352" y="847"/>
                    </a:lnTo>
                    <a:lnTo>
                      <a:pt x="352" y="847"/>
                    </a:lnTo>
                    <a:lnTo>
                      <a:pt x="352" y="849"/>
                    </a:lnTo>
                    <a:lnTo>
                      <a:pt x="350" y="849"/>
                    </a:lnTo>
                    <a:lnTo>
                      <a:pt x="350" y="851"/>
                    </a:lnTo>
                    <a:lnTo>
                      <a:pt x="350" y="851"/>
                    </a:lnTo>
                    <a:lnTo>
                      <a:pt x="352" y="854"/>
                    </a:lnTo>
                    <a:lnTo>
                      <a:pt x="352" y="854"/>
                    </a:lnTo>
                    <a:lnTo>
                      <a:pt x="352" y="854"/>
                    </a:lnTo>
                    <a:lnTo>
                      <a:pt x="352" y="854"/>
                    </a:lnTo>
                    <a:lnTo>
                      <a:pt x="352" y="856"/>
                    </a:lnTo>
                    <a:lnTo>
                      <a:pt x="352" y="856"/>
                    </a:lnTo>
                    <a:lnTo>
                      <a:pt x="352" y="856"/>
                    </a:lnTo>
                    <a:lnTo>
                      <a:pt x="355" y="859"/>
                    </a:lnTo>
                    <a:lnTo>
                      <a:pt x="355" y="859"/>
                    </a:lnTo>
                    <a:lnTo>
                      <a:pt x="355" y="861"/>
                    </a:lnTo>
                    <a:lnTo>
                      <a:pt x="357" y="859"/>
                    </a:lnTo>
                    <a:lnTo>
                      <a:pt x="357" y="859"/>
                    </a:lnTo>
                    <a:lnTo>
                      <a:pt x="357" y="859"/>
                    </a:lnTo>
                    <a:lnTo>
                      <a:pt x="357" y="861"/>
                    </a:lnTo>
                    <a:lnTo>
                      <a:pt x="357" y="861"/>
                    </a:lnTo>
                    <a:lnTo>
                      <a:pt x="360" y="861"/>
                    </a:lnTo>
                    <a:lnTo>
                      <a:pt x="360" y="861"/>
                    </a:lnTo>
                    <a:lnTo>
                      <a:pt x="360" y="861"/>
                    </a:lnTo>
                    <a:lnTo>
                      <a:pt x="360" y="863"/>
                    </a:lnTo>
                    <a:lnTo>
                      <a:pt x="360" y="866"/>
                    </a:lnTo>
                    <a:lnTo>
                      <a:pt x="362" y="866"/>
                    </a:lnTo>
                    <a:lnTo>
                      <a:pt x="362" y="866"/>
                    </a:lnTo>
                    <a:lnTo>
                      <a:pt x="362" y="868"/>
                    </a:lnTo>
                    <a:lnTo>
                      <a:pt x="360" y="866"/>
                    </a:lnTo>
                    <a:lnTo>
                      <a:pt x="360" y="866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68"/>
                    </a:lnTo>
                    <a:lnTo>
                      <a:pt x="360" y="870"/>
                    </a:lnTo>
                    <a:lnTo>
                      <a:pt x="360" y="870"/>
                    </a:lnTo>
                    <a:lnTo>
                      <a:pt x="360" y="873"/>
                    </a:lnTo>
                    <a:lnTo>
                      <a:pt x="357" y="873"/>
                    </a:lnTo>
                    <a:lnTo>
                      <a:pt x="357" y="873"/>
                    </a:lnTo>
                    <a:lnTo>
                      <a:pt x="357" y="873"/>
                    </a:lnTo>
                    <a:lnTo>
                      <a:pt x="355" y="873"/>
                    </a:lnTo>
                    <a:lnTo>
                      <a:pt x="357" y="875"/>
                    </a:lnTo>
                    <a:lnTo>
                      <a:pt x="357" y="875"/>
                    </a:lnTo>
                    <a:lnTo>
                      <a:pt x="357" y="875"/>
                    </a:lnTo>
                    <a:lnTo>
                      <a:pt x="357" y="875"/>
                    </a:lnTo>
                    <a:lnTo>
                      <a:pt x="360" y="875"/>
                    </a:lnTo>
                    <a:lnTo>
                      <a:pt x="360" y="873"/>
                    </a:lnTo>
                    <a:lnTo>
                      <a:pt x="360" y="873"/>
                    </a:lnTo>
                    <a:lnTo>
                      <a:pt x="362" y="873"/>
                    </a:lnTo>
                    <a:lnTo>
                      <a:pt x="362" y="870"/>
                    </a:lnTo>
                    <a:lnTo>
                      <a:pt x="362" y="870"/>
                    </a:lnTo>
                    <a:lnTo>
                      <a:pt x="362" y="870"/>
                    </a:lnTo>
                    <a:lnTo>
                      <a:pt x="364" y="870"/>
                    </a:lnTo>
                    <a:lnTo>
                      <a:pt x="364" y="868"/>
                    </a:lnTo>
                    <a:lnTo>
                      <a:pt x="364" y="868"/>
                    </a:lnTo>
                    <a:lnTo>
                      <a:pt x="364" y="866"/>
                    </a:lnTo>
                    <a:lnTo>
                      <a:pt x="367" y="866"/>
                    </a:lnTo>
                    <a:lnTo>
                      <a:pt x="367" y="863"/>
                    </a:lnTo>
                    <a:lnTo>
                      <a:pt x="367" y="863"/>
                    </a:lnTo>
                    <a:lnTo>
                      <a:pt x="367" y="863"/>
                    </a:lnTo>
                    <a:lnTo>
                      <a:pt x="367" y="863"/>
                    </a:lnTo>
                    <a:lnTo>
                      <a:pt x="369" y="863"/>
                    </a:lnTo>
                    <a:lnTo>
                      <a:pt x="369" y="863"/>
                    </a:lnTo>
                    <a:lnTo>
                      <a:pt x="369" y="863"/>
                    </a:lnTo>
                    <a:lnTo>
                      <a:pt x="371" y="863"/>
                    </a:lnTo>
                    <a:lnTo>
                      <a:pt x="371" y="863"/>
                    </a:lnTo>
                    <a:lnTo>
                      <a:pt x="371" y="861"/>
                    </a:lnTo>
                    <a:lnTo>
                      <a:pt x="374" y="861"/>
                    </a:lnTo>
                    <a:lnTo>
                      <a:pt x="374" y="861"/>
                    </a:lnTo>
                    <a:lnTo>
                      <a:pt x="376" y="861"/>
                    </a:lnTo>
                    <a:lnTo>
                      <a:pt x="376" y="861"/>
                    </a:lnTo>
                    <a:lnTo>
                      <a:pt x="378" y="861"/>
                    </a:lnTo>
                    <a:lnTo>
                      <a:pt x="378" y="861"/>
                    </a:lnTo>
                    <a:lnTo>
                      <a:pt x="381" y="861"/>
                    </a:lnTo>
                    <a:lnTo>
                      <a:pt x="378" y="861"/>
                    </a:lnTo>
                    <a:lnTo>
                      <a:pt x="378" y="863"/>
                    </a:lnTo>
                    <a:lnTo>
                      <a:pt x="378" y="863"/>
                    </a:lnTo>
                    <a:lnTo>
                      <a:pt x="381" y="863"/>
                    </a:lnTo>
                    <a:lnTo>
                      <a:pt x="381" y="863"/>
                    </a:lnTo>
                    <a:lnTo>
                      <a:pt x="381" y="863"/>
                    </a:lnTo>
                    <a:lnTo>
                      <a:pt x="381" y="866"/>
                    </a:lnTo>
                    <a:lnTo>
                      <a:pt x="381" y="866"/>
                    </a:lnTo>
                    <a:lnTo>
                      <a:pt x="378" y="866"/>
                    </a:lnTo>
                    <a:lnTo>
                      <a:pt x="378" y="866"/>
                    </a:lnTo>
                    <a:lnTo>
                      <a:pt x="378" y="868"/>
                    </a:lnTo>
                    <a:lnTo>
                      <a:pt x="376" y="868"/>
                    </a:lnTo>
                    <a:lnTo>
                      <a:pt x="376" y="868"/>
                    </a:lnTo>
                    <a:lnTo>
                      <a:pt x="376" y="868"/>
                    </a:lnTo>
                    <a:lnTo>
                      <a:pt x="376" y="870"/>
                    </a:lnTo>
                    <a:lnTo>
                      <a:pt x="378" y="870"/>
                    </a:lnTo>
                    <a:lnTo>
                      <a:pt x="378" y="870"/>
                    </a:lnTo>
                    <a:lnTo>
                      <a:pt x="378" y="870"/>
                    </a:lnTo>
                    <a:lnTo>
                      <a:pt x="378" y="873"/>
                    </a:lnTo>
                    <a:lnTo>
                      <a:pt x="378" y="873"/>
                    </a:lnTo>
                    <a:lnTo>
                      <a:pt x="378" y="873"/>
                    </a:lnTo>
                    <a:lnTo>
                      <a:pt x="381" y="873"/>
                    </a:lnTo>
                    <a:lnTo>
                      <a:pt x="381" y="873"/>
                    </a:lnTo>
                    <a:lnTo>
                      <a:pt x="381" y="873"/>
                    </a:lnTo>
                    <a:lnTo>
                      <a:pt x="383" y="870"/>
                    </a:lnTo>
                    <a:lnTo>
                      <a:pt x="383" y="870"/>
                    </a:lnTo>
                    <a:lnTo>
                      <a:pt x="383" y="870"/>
                    </a:lnTo>
                    <a:lnTo>
                      <a:pt x="383" y="870"/>
                    </a:lnTo>
                    <a:lnTo>
                      <a:pt x="383" y="870"/>
                    </a:lnTo>
                    <a:lnTo>
                      <a:pt x="386" y="870"/>
                    </a:lnTo>
                    <a:lnTo>
                      <a:pt x="388" y="868"/>
                    </a:lnTo>
                    <a:lnTo>
                      <a:pt x="388" y="868"/>
                    </a:lnTo>
                    <a:lnTo>
                      <a:pt x="388" y="866"/>
                    </a:lnTo>
                    <a:lnTo>
                      <a:pt x="388" y="866"/>
                    </a:lnTo>
                    <a:lnTo>
                      <a:pt x="390" y="863"/>
                    </a:lnTo>
                    <a:lnTo>
                      <a:pt x="390" y="863"/>
                    </a:lnTo>
                    <a:lnTo>
                      <a:pt x="390" y="861"/>
                    </a:lnTo>
                    <a:lnTo>
                      <a:pt x="390" y="861"/>
                    </a:lnTo>
                    <a:lnTo>
                      <a:pt x="388" y="859"/>
                    </a:lnTo>
                    <a:lnTo>
                      <a:pt x="388" y="856"/>
                    </a:lnTo>
                    <a:lnTo>
                      <a:pt x="386" y="856"/>
                    </a:lnTo>
                    <a:lnTo>
                      <a:pt x="383" y="856"/>
                    </a:lnTo>
                    <a:lnTo>
                      <a:pt x="381" y="859"/>
                    </a:lnTo>
                    <a:lnTo>
                      <a:pt x="378" y="859"/>
                    </a:lnTo>
                    <a:lnTo>
                      <a:pt x="378" y="859"/>
                    </a:lnTo>
                    <a:lnTo>
                      <a:pt x="376" y="856"/>
                    </a:lnTo>
                    <a:lnTo>
                      <a:pt x="376" y="856"/>
                    </a:lnTo>
                    <a:lnTo>
                      <a:pt x="376" y="856"/>
                    </a:lnTo>
                    <a:lnTo>
                      <a:pt x="376" y="856"/>
                    </a:lnTo>
                    <a:lnTo>
                      <a:pt x="376" y="854"/>
                    </a:lnTo>
                    <a:lnTo>
                      <a:pt x="378" y="854"/>
                    </a:lnTo>
                    <a:lnTo>
                      <a:pt x="378" y="854"/>
                    </a:lnTo>
                    <a:lnTo>
                      <a:pt x="381" y="854"/>
                    </a:lnTo>
                    <a:lnTo>
                      <a:pt x="381" y="851"/>
                    </a:lnTo>
                    <a:lnTo>
                      <a:pt x="381" y="851"/>
                    </a:lnTo>
                    <a:lnTo>
                      <a:pt x="381" y="851"/>
                    </a:lnTo>
                    <a:lnTo>
                      <a:pt x="381" y="849"/>
                    </a:lnTo>
                    <a:lnTo>
                      <a:pt x="381" y="849"/>
                    </a:lnTo>
                    <a:lnTo>
                      <a:pt x="378" y="844"/>
                    </a:lnTo>
                    <a:lnTo>
                      <a:pt x="378" y="842"/>
                    </a:lnTo>
                    <a:lnTo>
                      <a:pt x="376" y="842"/>
                    </a:lnTo>
                    <a:lnTo>
                      <a:pt x="376" y="840"/>
                    </a:lnTo>
                    <a:lnTo>
                      <a:pt x="378" y="842"/>
                    </a:lnTo>
                    <a:lnTo>
                      <a:pt x="378" y="840"/>
                    </a:lnTo>
                    <a:lnTo>
                      <a:pt x="381" y="837"/>
                    </a:lnTo>
                    <a:lnTo>
                      <a:pt x="383" y="837"/>
                    </a:lnTo>
                    <a:lnTo>
                      <a:pt x="383" y="837"/>
                    </a:lnTo>
                    <a:lnTo>
                      <a:pt x="386" y="840"/>
                    </a:lnTo>
                    <a:lnTo>
                      <a:pt x="386" y="840"/>
                    </a:lnTo>
                    <a:lnTo>
                      <a:pt x="386" y="840"/>
                    </a:lnTo>
                    <a:lnTo>
                      <a:pt x="388" y="840"/>
                    </a:lnTo>
                    <a:lnTo>
                      <a:pt x="388" y="840"/>
                    </a:lnTo>
                    <a:lnTo>
                      <a:pt x="388" y="840"/>
                    </a:lnTo>
                    <a:lnTo>
                      <a:pt x="388" y="840"/>
                    </a:lnTo>
                    <a:lnTo>
                      <a:pt x="390" y="840"/>
                    </a:lnTo>
                    <a:lnTo>
                      <a:pt x="390" y="842"/>
                    </a:lnTo>
                    <a:lnTo>
                      <a:pt x="390" y="842"/>
                    </a:lnTo>
                    <a:lnTo>
                      <a:pt x="390" y="842"/>
                    </a:lnTo>
                    <a:lnTo>
                      <a:pt x="390" y="842"/>
                    </a:lnTo>
                    <a:lnTo>
                      <a:pt x="393" y="842"/>
                    </a:lnTo>
                    <a:lnTo>
                      <a:pt x="393" y="842"/>
                    </a:lnTo>
                    <a:lnTo>
                      <a:pt x="393" y="842"/>
                    </a:lnTo>
                    <a:lnTo>
                      <a:pt x="393" y="844"/>
                    </a:lnTo>
                    <a:lnTo>
                      <a:pt x="393" y="844"/>
                    </a:lnTo>
                    <a:lnTo>
                      <a:pt x="393" y="847"/>
                    </a:lnTo>
                    <a:lnTo>
                      <a:pt x="393" y="851"/>
                    </a:lnTo>
                    <a:lnTo>
                      <a:pt x="393" y="854"/>
                    </a:lnTo>
                    <a:lnTo>
                      <a:pt x="395" y="854"/>
                    </a:lnTo>
                    <a:lnTo>
                      <a:pt x="397" y="856"/>
                    </a:lnTo>
                    <a:lnTo>
                      <a:pt x="400" y="859"/>
                    </a:lnTo>
                    <a:lnTo>
                      <a:pt x="402" y="861"/>
                    </a:lnTo>
                    <a:lnTo>
                      <a:pt x="402" y="861"/>
                    </a:lnTo>
                    <a:lnTo>
                      <a:pt x="402" y="861"/>
                    </a:lnTo>
                    <a:lnTo>
                      <a:pt x="402" y="861"/>
                    </a:lnTo>
                    <a:lnTo>
                      <a:pt x="402" y="861"/>
                    </a:lnTo>
                    <a:lnTo>
                      <a:pt x="402" y="863"/>
                    </a:lnTo>
                    <a:lnTo>
                      <a:pt x="400" y="863"/>
                    </a:lnTo>
                    <a:lnTo>
                      <a:pt x="400" y="863"/>
                    </a:lnTo>
                    <a:lnTo>
                      <a:pt x="400" y="863"/>
                    </a:lnTo>
                    <a:lnTo>
                      <a:pt x="402" y="866"/>
                    </a:lnTo>
                    <a:lnTo>
                      <a:pt x="402" y="866"/>
                    </a:lnTo>
                    <a:lnTo>
                      <a:pt x="402" y="866"/>
                    </a:lnTo>
                    <a:lnTo>
                      <a:pt x="402" y="866"/>
                    </a:lnTo>
                    <a:lnTo>
                      <a:pt x="402" y="866"/>
                    </a:lnTo>
                    <a:lnTo>
                      <a:pt x="402" y="866"/>
                    </a:lnTo>
                    <a:lnTo>
                      <a:pt x="400" y="866"/>
                    </a:lnTo>
                    <a:lnTo>
                      <a:pt x="400" y="866"/>
                    </a:lnTo>
                    <a:lnTo>
                      <a:pt x="400" y="868"/>
                    </a:lnTo>
                    <a:lnTo>
                      <a:pt x="397" y="868"/>
                    </a:lnTo>
                    <a:lnTo>
                      <a:pt x="395" y="870"/>
                    </a:lnTo>
                    <a:lnTo>
                      <a:pt x="393" y="870"/>
                    </a:lnTo>
                    <a:lnTo>
                      <a:pt x="393" y="870"/>
                    </a:lnTo>
                    <a:lnTo>
                      <a:pt x="395" y="873"/>
                    </a:lnTo>
                    <a:lnTo>
                      <a:pt x="395" y="870"/>
                    </a:lnTo>
                    <a:lnTo>
                      <a:pt x="404" y="870"/>
                    </a:lnTo>
                    <a:lnTo>
                      <a:pt x="404" y="870"/>
                    </a:lnTo>
                    <a:lnTo>
                      <a:pt x="404" y="870"/>
                    </a:lnTo>
                    <a:lnTo>
                      <a:pt x="404" y="873"/>
                    </a:lnTo>
                    <a:lnTo>
                      <a:pt x="400" y="875"/>
                    </a:lnTo>
                    <a:lnTo>
                      <a:pt x="400" y="875"/>
                    </a:lnTo>
                    <a:lnTo>
                      <a:pt x="400" y="877"/>
                    </a:lnTo>
                    <a:lnTo>
                      <a:pt x="400" y="877"/>
                    </a:lnTo>
                    <a:lnTo>
                      <a:pt x="402" y="877"/>
                    </a:lnTo>
                    <a:lnTo>
                      <a:pt x="400" y="877"/>
                    </a:lnTo>
                    <a:lnTo>
                      <a:pt x="400" y="880"/>
                    </a:lnTo>
                    <a:lnTo>
                      <a:pt x="400" y="880"/>
                    </a:lnTo>
                    <a:lnTo>
                      <a:pt x="400" y="880"/>
                    </a:lnTo>
                    <a:lnTo>
                      <a:pt x="400" y="882"/>
                    </a:lnTo>
                    <a:lnTo>
                      <a:pt x="400" y="882"/>
                    </a:lnTo>
                    <a:lnTo>
                      <a:pt x="397" y="885"/>
                    </a:lnTo>
                    <a:lnTo>
                      <a:pt x="397" y="887"/>
                    </a:lnTo>
                    <a:lnTo>
                      <a:pt x="397" y="887"/>
                    </a:lnTo>
                    <a:lnTo>
                      <a:pt x="397" y="889"/>
                    </a:lnTo>
                    <a:lnTo>
                      <a:pt x="397" y="889"/>
                    </a:lnTo>
                    <a:lnTo>
                      <a:pt x="395" y="889"/>
                    </a:lnTo>
                    <a:lnTo>
                      <a:pt x="395" y="889"/>
                    </a:lnTo>
                    <a:lnTo>
                      <a:pt x="395" y="889"/>
                    </a:lnTo>
                    <a:lnTo>
                      <a:pt x="395" y="889"/>
                    </a:lnTo>
                    <a:lnTo>
                      <a:pt x="395" y="889"/>
                    </a:lnTo>
                    <a:lnTo>
                      <a:pt x="395" y="892"/>
                    </a:lnTo>
                    <a:lnTo>
                      <a:pt x="395" y="892"/>
                    </a:lnTo>
                    <a:lnTo>
                      <a:pt x="393" y="892"/>
                    </a:lnTo>
                    <a:lnTo>
                      <a:pt x="393" y="892"/>
                    </a:lnTo>
                    <a:lnTo>
                      <a:pt x="393" y="892"/>
                    </a:lnTo>
                    <a:lnTo>
                      <a:pt x="393" y="894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899"/>
                    </a:lnTo>
                    <a:lnTo>
                      <a:pt x="388" y="901"/>
                    </a:lnTo>
                    <a:lnTo>
                      <a:pt x="388" y="901"/>
                    </a:lnTo>
                    <a:lnTo>
                      <a:pt x="386" y="904"/>
                    </a:lnTo>
                    <a:lnTo>
                      <a:pt x="386" y="904"/>
                    </a:lnTo>
                    <a:lnTo>
                      <a:pt x="386" y="904"/>
                    </a:lnTo>
                    <a:lnTo>
                      <a:pt x="383" y="901"/>
                    </a:lnTo>
                    <a:lnTo>
                      <a:pt x="381" y="901"/>
                    </a:lnTo>
                    <a:lnTo>
                      <a:pt x="378" y="904"/>
                    </a:lnTo>
                    <a:lnTo>
                      <a:pt x="381" y="906"/>
                    </a:lnTo>
                    <a:lnTo>
                      <a:pt x="381" y="906"/>
                    </a:lnTo>
                    <a:lnTo>
                      <a:pt x="378" y="908"/>
                    </a:lnTo>
                    <a:lnTo>
                      <a:pt x="378" y="908"/>
                    </a:lnTo>
                    <a:lnTo>
                      <a:pt x="378" y="911"/>
                    </a:lnTo>
                    <a:lnTo>
                      <a:pt x="381" y="911"/>
                    </a:lnTo>
                    <a:lnTo>
                      <a:pt x="381" y="911"/>
                    </a:lnTo>
                    <a:lnTo>
                      <a:pt x="381" y="911"/>
                    </a:lnTo>
                    <a:lnTo>
                      <a:pt x="381" y="913"/>
                    </a:lnTo>
                    <a:lnTo>
                      <a:pt x="381" y="913"/>
                    </a:lnTo>
                    <a:lnTo>
                      <a:pt x="381" y="918"/>
                    </a:lnTo>
                    <a:lnTo>
                      <a:pt x="381" y="918"/>
                    </a:lnTo>
                    <a:lnTo>
                      <a:pt x="381" y="920"/>
                    </a:lnTo>
                    <a:lnTo>
                      <a:pt x="383" y="920"/>
                    </a:lnTo>
                    <a:lnTo>
                      <a:pt x="381" y="920"/>
                    </a:lnTo>
                    <a:lnTo>
                      <a:pt x="381" y="920"/>
                    </a:lnTo>
                    <a:lnTo>
                      <a:pt x="378" y="920"/>
                    </a:lnTo>
                    <a:lnTo>
                      <a:pt x="378" y="922"/>
                    </a:lnTo>
                    <a:lnTo>
                      <a:pt x="378" y="925"/>
                    </a:lnTo>
                    <a:lnTo>
                      <a:pt x="378" y="925"/>
                    </a:lnTo>
                    <a:lnTo>
                      <a:pt x="381" y="925"/>
                    </a:lnTo>
                    <a:lnTo>
                      <a:pt x="383" y="927"/>
                    </a:lnTo>
                    <a:lnTo>
                      <a:pt x="383" y="927"/>
                    </a:lnTo>
                    <a:lnTo>
                      <a:pt x="386" y="930"/>
                    </a:lnTo>
                    <a:lnTo>
                      <a:pt x="388" y="932"/>
                    </a:lnTo>
                    <a:lnTo>
                      <a:pt x="388" y="932"/>
                    </a:lnTo>
                    <a:lnTo>
                      <a:pt x="388" y="934"/>
                    </a:lnTo>
                    <a:lnTo>
                      <a:pt x="388" y="934"/>
                    </a:lnTo>
                    <a:lnTo>
                      <a:pt x="388" y="937"/>
                    </a:lnTo>
                    <a:lnTo>
                      <a:pt x="388" y="939"/>
                    </a:lnTo>
                    <a:lnTo>
                      <a:pt x="386" y="941"/>
                    </a:lnTo>
                    <a:lnTo>
                      <a:pt x="386" y="941"/>
                    </a:lnTo>
                    <a:lnTo>
                      <a:pt x="386" y="944"/>
                    </a:lnTo>
                    <a:lnTo>
                      <a:pt x="383" y="946"/>
                    </a:lnTo>
                    <a:lnTo>
                      <a:pt x="381" y="948"/>
                    </a:lnTo>
                    <a:lnTo>
                      <a:pt x="381" y="946"/>
                    </a:lnTo>
                    <a:lnTo>
                      <a:pt x="381" y="946"/>
                    </a:lnTo>
                    <a:lnTo>
                      <a:pt x="378" y="946"/>
                    </a:lnTo>
                    <a:lnTo>
                      <a:pt x="378" y="946"/>
                    </a:lnTo>
                    <a:lnTo>
                      <a:pt x="378" y="946"/>
                    </a:lnTo>
                    <a:lnTo>
                      <a:pt x="378" y="946"/>
                    </a:lnTo>
                    <a:lnTo>
                      <a:pt x="378" y="946"/>
                    </a:lnTo>
                    <a:lnTo>
                      <a:pt x="376" y="946"/>
                    </a:lnTo>
                    <a:lnTo>
                      <a:pt x="376" y="946"/>
                    </a:lnTo>
                    <a:lnTo>
                      <a:pt x="378" y="948"/>
                    </a:lnTo>
                    <a:lnTo>
                      <a:pt x="381" y="948"/>
                    </a:lnTo>
                    <a:lnTo>
                      <a:pt x="381" y="951"/>
                    </a:lnTo>
                    <a:lnTo>
                      <a:pt x="381" y="951"/>
                    </a:lnTo>
                    <a:lnTo>
                      <a:pt x="381" y="951"/>
                    </a:lnTo>
                    <a:lnTo>
                      <a:pt x="378" y="951"/>
                    </a:lnTo>
                    <a:lnTo>
                      <a:pt x="381" y="951"/>
                    </a:lnTo>
                    <a:lnTo>
                      <a:pt x="381" y="953"/>
                    </a:lnTo>
                    <a:lnTo>
                      <a:pt x="381" y="953"/>
                    </a:lnTo>
                    <a:lnTo>
                      <a:pt x="381" y="956"/>
                    </a:lnTo>
                    <a:lnTo>
                      <a:pt x="381" y="956"/>
                    </a:lnTo>
                    <a:lnTo>
                      <a:pt x="383" y="956"/>
                    </a:lnTo>
                    <a:lnTo>
                      <a:pt x="383" y="956"/>
                    </a:lnTo>
                    <a:lnTo>
                      <a:pt x="386" y="956"/>
                    </a:lnTo>
                    <a:lnTo>
                      <a:pt x="393" y="956"/>
                    </a:lnTo>
                    <a:lnTo>
                      <a:pt x="395" y="958"/>
                    </a:lnTo>
                    <a:lnTo>
                      <a:pt x="397" y="958"/>
                    </a:lnTo>
                    <a:lnTo>
                      <a:pt x="397" y="960"/>
                    </a:lnTo>
                    <a:lnTo>
                      <a:pt x="397" y="960"/>
                    </a:lnTo>
                    <a:lnTo>
                      <a:pt x="397" y="960"/>
                    </a:lnTo>
                    <a:lnTo>
                      <a:pt x="397" y="960"/>
                    </a:lnTo>
                    <a:lnTo>
                      <a:pt x="400" y="960"/>
                    </a:lnTo>
                    <a:lnTo>
                      <a:pt x="400" y="960"/>
                    </a:lnTo>
                    <a:lnTo>
                      <a:pt x="400" y="960"/>
                    </a:lnTo>
                    <a:lnTo>
                      <a:pt x="400" y="960"/>
                    </a:lnTo>
                    <a:lnTo>
                      <a:pt x="402" y="960"/>
                    </a:lnTo>
                    <a:lnTo>
                      <a:pt x="402" y="960"/>
                    </a:lnTo>
                    <a:lnTo>
                      <a:pt x="402" y="960"/>
                    </a:lnTo>
                    <a:lnTo>
                      <a:pt x="404" y="958"/>
                    </a:lnTo>
                    <a:lnTo>
                      <a:pt x="404" y="958"/>
                    </a:lnTo>
                    <a:lnTo>
                      <a:pt x="404" y="956"/>
                    </a:lnTo>
                    <a:lnTo>
                      <a:pt x="404" y="953"/>
                    </a:lnTo>
                    <a:lnTo>
                      <a:pt x="402" y="953"/>
                    </a:lnTo>
                    <a:lnTo>
                      <a:pt x="402" y="953"/>
                    </a:lnTo>
                    <a:lnTo>
                      <a:pt x="400" y="953"/>
                    </a:lnTo>
                    <a:lnTo>
                      <a:pt x="400" y="951"/>
                    </a:lnTo>
                    <a:lnTo>
                      <a:pt x="400" y="951"/>
                    </a:lnTo>
                    <a:lnTo>
                      <a:pt x="400" y="948"/>
                    </a:lnTo>
                    <a:lnTo>
                      <a:pt x="397" y="944"/>
                    </a:lnTo>
                    <a:lnTo>
                      <a:pt x="397" y="944"/>
                    </a:lnTo>
                    <a:lnTo>
                      <a:pt x="397" y="941"/>
                    </a:lnTo>
                    <a:lnTo>
                      <a:pt x="397" y="939"/>
                    </a:lnTo>
                    <a:lnTo>
                      <a:pt x="397" y="937"/>
                    </a:lnTo>
                    <a:lnTo>
                      <a:pt x="400" y="937"/>
                    </a:lnTo>
                    <a:lnTo>
                      <a:pt x="400" y="934"/>
                    </a:lnTo>
                    <a:lnTo>
                      <a:pt x="400" y="934"/>
                    </a:lnTo>
                    <a:lnTo>
                      <a:pt x="402" y="932"/>
                    </a:lnTo>
                    <a:lnTo>
                      <a:pt x="402" y="932"/>
                    </a:lnTo>
                    <a:lnTo>
                      <a:pt x="402" y="930"/>
                    </a:lnTo>
                    <a:lnTo>
                      <a:pt x="402" y="930"/>
                    </a:lnTo>
                    <a:lnTo>
                      <a:pt x="404" y="927"/>
                    </a:lnTo>
                    <a:lnTo>
                      <a:pt x="407" y="927"/>
                    </a:lnTo>
                    <a:lnTo>
                      <a:pt x="409" y="927"/>
                    </a:lnTo>
                    <a:lnTo>
                      <a:pt x="412" y="927"/>
                    </a:lnTo>
                    <a:lnTo>
                      <a:pt x="412" y="930"/>
                    </a:lnTo>
                    <a:lnTo>
                      <a:pt x="412" y="932"/>
                    </a:lnTo>
                    <a:lnTo>
                      <a:pt x="412" y="934"/>
                    </a:lnTo>
                    <a:lnTo>
                      <a:pt x="412" y="934"/>
                    </a:lnTo>
                    <a:lnTo>
                      <a:pt x="409" y="937"/>
                    </a:lnTo>
                    <a:lnTo>
                      <a:pt x="409" y="937"/>
                    </a:lnTo>
                    <a:lnTo>
                      <a:pt x="409" y="937"/>
                    </a:lnTo>
                    <a:lnTo>
                      <a:pt x="407" y="937"/>
                    </a:lnTo>
                    <a:lnTo>
                      <a:pt x="407" y="937"/>
                    </a:lnTo>
                    <a:lnTo>
                      <a:pt x="407" y="934"/>
                    </a:lnTo>
                    <a:lnTo>
                      <a:pt x="407" y="934"/>
                    </a:lnTo>
                    <a:lnTo>
                      <a:pt x="407" y="932"/>
                    </a:lnTo>
                    <a:lnTo>
                      <a:pt x="404" y="934"/>
                    </a:lnTo>
                    <a:lnTo>
                      <a:pt x="402" y="932"/>
                    </a:lnTo>
                    <a:lnTo>
                      <a:pt x="402" y="934"/>
                    </a:lnTo>
                    <a:lnTo>
                      <a:pt x="400" y="934"/>
                    </a:lnTo>
                    <a:lnTo>
                      <a:pt x="402" y="937"/>
                    </a:lnTo>
                    <a:lnTo>
                      <a:pt x="402" y="937"/>
                    </a:lnTo>
                    <a:lnTo>
                      <a:pt x="402" y="937"/>
                    </a:lnTo>
                    <a:lnTo>
                      <a:pt x="402" y="937"/>
                    </a:lnTo>
                    <a:lnTo>
                      <a:pt x="407" y="937"/>
                    </a:lnTo>
                    <a:lnTo>
                      <a:pt x="407" y="939"/>
                    </a:lnTo>
                    <a:lnTo>
                      <a:pt x="407" y="941"/>
                    </a:lnTo>
                    <a:lnTo>
                      <a:pt x="407" y="944"/>
                    </a:lnTo>
                    <a:lnTo>
                      <a:pt x="409" y="944"/>
                    </a:lnTo>
                    <a:lnTo>
                      <a:pt x="409" y="946"/>
                    </a:lnTo>
                    <a:lnTo>
                      <a:pt x="412" y="948"/>
                    </a:lnTo>
                    <a:lnTo>
                      <a:pt x="412" y="951"/>
                    </a:lnTo>
                    <a:lnTo>
                      <a:pt x="412" y="951"/>
                    </a:lnTo>
                    <a:lnTo>
                      <a:pt x="412" y="953"/>
                    </a:lnTo>
                    <a:lnTo>
                      <a:pt x="412" y="956"/>
                    </a:lnTo>
                    <a:lnTo>
                      <a:pt x="409" y="958"/>
                    </a:lnTo>
                    <a:lnTo>
                      <a:pt x="409" y="960"/>
                    </a:lnTo>
                    <a:lnTo>
                      <a:pt x="409" y="963"/>
                    </a:lnTo>
                    <a:lnTo>
                      <a:pt x="407" y="965"/>
                    </a:lnTo>
                    <a:lnTo>
                      <a:pt x="407" y="965"/>
                    </a:lnTo>
                    <a:lnTo>
                      <a:pt x="404" y="967"/>
                    </a:lnTo>
                    <a:lnTo>
                      <a:pt x="404" y="970"/>
                    </a:lnTo>
                    <a:lnTo>
                      <a:pt x="404" y="970"/>
                    </a:lnTo>
                    <a:lnTo>
                      <a:pt x="407" y="970"/>
                    </a:lnTo>
                    <a:lnTo>
                      <a:pt x="407" y="967"/>
                    </a:lnTo>
                    <a:lnTo>
                      <a:pt x="409" y="967"/>
                    </a:lnTo>
                    <a:lnTo>
                      <a:pt x="409" y="967"/>
                    </a:lnTo>
                    <a:lnTo>
                      <a:pt x="412" y="965"/>
                    </a:lnTo>
                    <a:lnTo>
                      <a:pt x="412" y="965"/>
                    </a:lnTo>
                    <a:lnTo>
                      <a:pt x="414" y="965"/>
                    </a:lnTo>
                    <a:lnTo>
                      <a:pt x="416" y="965"/>
                    </a:lnTo>
                    <a:lnTo>
                      <a:pt x="416" y="965"/>
                    </a:lnTo>
                    <a:lnTo>
                      <a:pt x="419" y="965"/>
                    </a:lnTo>
                    <a:lnTo>
                      <a:pt x="419" y="963"/>
                    </a:lnTo>
                    <a:lnTo>
                      <a:pt x="419" y="963"/>
                    </a:lnTo>
                    <a:lnTo>
                      <a:pt x="421" y="963"/>
                    </a:lnTo>
                    <a:lnTo>
                      <a:pt x="421" y="960"/>
                    </a:lnTo>
                    <a:lnTo>
                      <a:pt x="421" y="960"/>
                    </a:lnTo>
                    <a:lnTo>
                      <a:pt x="423" y="958"/>
                    </a:lnTo>
                    <a:lnTo>
                      <a:pt x="423" y="958"/>
                    </a:lnTo>
                    <a:lnTo>
                      <a:pt x="423" y="958"/>
                    </a:lnTo>
                    <a:lnTo>
                      <a:pt x="426" y="958"/>
                    </a:lnTo>
                    <a:lnTo>
                      <a:pt x="428" y="953"/>
                    </a:lnTo>
                    <a:lnTo>
                      <a:pt x="428" y="953"/>
                    </a:lnTo>
                    <a:lnTo>
                      <a:pt x="428" y="953"/>
                    </a:lnTo>
                    <a:lnTo>
                      <a:pt x="426" y="953"/>
                    </a:lnTo>
                    <a:lnTo>
                      <a:pt x="426" y="953"/>
                    </a:lnTo>
                    <a:lnTo>
                      <a:pt x="428" y="951"/>
                    </a:lnTo>
                    <a:lnTo>
                      <a:pt x="428" y="951"/>
                    </a:lnTo>
                    <a:lnTo>
                      <a:pt x="428" y="951"/>
                    </a:lnTo>
                    <a:lnTo>
                      <a:pt x="426" y="951"/>
                    </a:lnTo>
                    <a:lnTo>
                      <a:pt x="426" y="951"/>
                    </a:lnTo>
                    <a:lnTo>
                      <a:pt x="423" y="948"/>
                    </a:lnTo>
                    <a:lnTo>
                      <a:pt x="423" y="948"/>
                    </a:lnTo>
                    <a:lnTo>
                      <a:pt x="423" y="946"/>
                    </a:lnTo>
                    <a:lnTo>
                      <a:pt x="423" y="944"/>
                    </a:lnTo>
                    <a:lnTo>
                      <a:pt x="426" y="944"/>
                    </a:lnTo>
                    <a:lnTo>
                      <a:pt x="426" y="944"/>
                    </a:lnTo>
                    <a:lnTo>
                      <a:pt x="428" y="941"/>
                    </a:lnTo>
                    <a:lnTo>
                      <a:pt x="428" y="941"/>
                    </a:lnTo>
                    <a:lnTo>
                      <a:pt x="430" y="941"/>
                    </a:lnTo>
                    <a:lnTo>
                      <a:pt x="430" y="941"/>
                    </a:lnTo>
                    <a:lnTo>
                      <a:pt x="430" y="944"/>
                    </a:lnTo>
                    <a:lnTo>
                      <a:pt x="433" y="944"/>
                    </a:lnTo>
                    <a:lnTo>
                      <a:pt x="433" y="944"/>
                    </a:lnTo>
                    <a:lnTo>
                      <a:pt x="433" y="944"/>
                    </a:lnTo>
                    <a:lnTo>
                      <a:pt x="433" y="944"/>
                    </a:lnTo>
                    <a:lnTo>
                      <a:pt x="435" y="944"/>
                    </a:lnTo>
                    <a:lnTo>
                      <a:pt x="435" y="946"/>
                    </a:lnTo>
                    <a:lnTo>
                      <a:pt x="435" y="946"/>
                    </a:lnTo>
                    <a:lnTo>
                      <a:pt x="435" y="946"/>
                    </a:lnTo>
                    <a:lnTo>
                      <a:pt x="435" y="946"/>
                    </a:lnTo>
                    <a:lnTo>
                      <a:pt x="435" y="948"/>
                    </a:lnTo>
                    <a:lnTo>
                      <a:pt x="438" y="948"/>
                    </a:lnTo>
                    <a:lnTo>
                      <a:pt x="440" y="946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8"/>
                    </a:lnTo>
                    <a:lnTo>
                      <a:pt x="440" y="946"/>
                    </a:lnTo>
                    <a:lnTo>
                      <a:pt x="440" y="946"/>
                    </a:lnTo>
                    <a:lnTo>
                      <a:pt x="442" y="946"/>
                    </a:lnTo>
                    <a:lnTo>
                      <a:pt x="442" y="941"/>
                    </a:lnTo>
                    <a:lnTo>
                      <a:pt x="442" y="941"/>
                    </a:lnTo>
                    <a:lnTo>
                      <a:pt x="442" y="941"/>
                    </a:lnTo>
                    <a:lnTo>
                      <a:pt x="442" y="941"/>
                    </a:lnTo>
                    <a:lnTo>
                      <a:pt x="442" y="939"/>
                    </a:lnTo>
                    <a:lnTo>
                      <a:pt x="442" y="939"/>
                    </a:lnTo>
                    <a:lnTo>
                      <a:pt x="442" y="939"/>
                    </a:lnTo>
                    <a:lnTo>
                      <a:pt x="442" y="939"/>
                    </a:lnTo>
                    <a:lnTo>
                      <a:pt x="442" y="939"/>
                    </a:lnTo>
                    <a:lnTo>
                      <a:pt x="442" y="937"/>
                    </a:lnTo>
                    <a:lnTo>
                      <a:pt x="442" y="937"/>
                    </a:lnTo>
                    <a:lnTo>
                      <a:pt x="442" y="937"/>
                    </a:lnTo>
                    <a:lnTo>
                      <a:pt x="445" y="934"/>
                    </a:lnTo>
                    <a:lnTo>
                      <a:pt x="445" y="934"/>
                    </a:lnTo>
                    <a:lnTo>
                      <a:pt x="447" y="932"/>
                    </a:lnTo>
                    <a:lnTo>
                      <a:pt x="445" y="932"/>
                    </a:lnTo>
                    <a:lnTo>
                      <a:pt x="447" y="925"/>
                    </a:lnTo>
                    <a:lnTo>
                      <a:pt x="447" y="925"/>
                    </a:lnTo>
                    <a:lnTo>
                      <a:pt x="447" y="922"/>
                    </a:lnTo>
                    <a:lnTo>
                      <a:pt x="447" y="922"/>
                    </a:lnTo>
                    <a:lnTo>
                      <a:pt x="447" y="922"/>
                    </a:lnTo>
                    <a:lnTo>
                      <a:pt x="447" y="920"/>
                    </a:lnTo>
                    <a:lnTo>
                      <a:pt x="445" y="920"/>
                    </a:lnTo>
                    <a:lnTo>
                      <a:pt x="445" y="918"/>
                    </a:lnTo>
                    <a:lnTo>
                      <a:pt x="445" y="918"/>
                    </a:lnTo>
                    <a:lnTo>
                      <a:pt x="447" y="915"/>
                    </a:lnTo>
                    <a:lnTo>
                      <a:pt x="447" y="908"/>
                    </a:lnTo>
                    <a:lnTo>
                      <a:pt x="449" y="904"/>
                    </a:lnTo>
                    <a:lnTo>
                      <a:pt x="452" y="899"/>
                    </a:lnTo>
                    <a:lnTo>
                      <a:pt x="452" y="896"/>
                    </a:lnTo>
                    <a:lnTo>
                      <a:pt x="452" y="894"/>
                    </a:lnTo>
                    <a:lnTo>
                      <a:pt x="454" y="892"/>
                    </a:lnTo>
                    <a:lnTo>
                      <a:pt x="454" y="889"/>
                    </a:lnTo>
                    <a:lnTo>
                      <a:pt x="454" y="889"/>
                    </a:lnTo>
                    <a:lnTo>
                      <a:pt x="454" y="889"/>
                    </a:lnTo>
                    <a:lnTo>
                      <a:pt x="454" y="889"/>
                    </a:lnTo>
                    <a:lnTo>
                      <a:pt x="454" y="887"/>
                    </a:lnTo>
                    <a:lnTo>
                      <a:pt x="454" y="887"/>
                    </a:lnTo>
                    <a:lnTo>
                      <a:pt x="454" y="885"/>
                    </a:lnTo>
                    <a:lnTo>
                      <a:pt x="457" y="885"/>
                    </a:lnTo>
                    <a:lnTo>
                      <a:pt x="457" y="885"/>
                    </a:lnTo>
                    <a:lnTo>
                      <a:pt x="457" y="885"/>
                    </a:lnTo>
                    <a:lnTo>
                      <a:pt x="459" y="885"/>
                    </a:lnTo>
                    <a:lnTo>
                      <a:pt x="457" y="882"/>
                    </a:lnTo>
                    <a:lnTo>
                      <a:pt x="457" y="882"/>
                    </a:lnTo>
                    <a:lnTo>
                      <a:pt x="457" y="880"/>
                    </a:lnTo>
                    <a:lnTo>
                      <a:pt x="457" y="880"/>
                    </a:lnTo>
                    <a:lnTo>
                      <a:pt x="459" y="880"/>
                    </a:lnTo>
                    <a:lnTo>
                      <a:pt x="459" y="880"/>
                    </a:lnTo>
                    <a:lnTo>
                      <a:pt x="461" y="880"/>
                    </a:lnTo>
                    <a:lnTo>
                      <a:pt x="459" y="877"/>
                    </a:lnTo>
                    <a:lnTo>
                      <a:pt x="459" y="877"/>
                    </a:lnTo>
                    <a:lnTo>
                      <a:pt x="459" y="877"/>
                    </a:lnTo>
                    <a:lnTo>
                      <a:pt x="459" y="877"/>
                    </a:lnTo>
                    <a:lnTo>
                      <a:pt x="459" y="877"/>
                    </a:lnTo>
                    <a:lnTo>
                      <a:pt x="459" y="875"/>
                    </a:lnTo>
                    <a:lnTo>
                      <a:pt x="459" y="873"/>
                    </a:lnTo>
                    <a:lnTo>
                      <a:pt x="459" y="873"/>
                    </a:lnTo>
                    <a:lnTo>
                      <a:pt x="461" y="873"/>
                    </a:lnTo>
                    <a:lnTo>
                      <a:pt x="461" y="873"/>
                    </a:lnTo>
                    <a:lnTo>
                      <a:pt x="461" y="873"/>
                    </a:lnTo>
                    <a:lnTo>
                      <a:pt x="461" y="870"/>
                    </a:lnTo>
                    <a:lnTo>
                      <a:pt x="464" y="870"/>
                    </a:lnTo>
                    <a:lnTo>
                      <a:pt x="461" y="870"/>
                    </a:lnTo>
                    <a:lnTo>
                      <a:pt x="461" y="870"/>
                    </a:lnTo>
                    <a:lnTo>
                      <a:pt x="461" y="870"/>
                    </a:lnTo>
                    <a:lnTo>
                      <a:pt x="464" y="870"/>
                    </a:lnTo>
                    <a:lnTo>
                      <a:pt x="464" y="870"/>
                    </a:lnTo>
                    <a:lnTo>
                      <a:pt x="464" y="868"/>
                    </a:lnTo>
                    <a:lnTo>
                      <a:pt x="464" y="868"/>
                    </a:lnTo>
                    <a:lnTo>
                      <a:pt x="466" y="868"/>
                    </a:lnTo>
                    <a:lnTo>
                      <a:pt x="466" y="866"/>
                    </a:lnTo>
                    <a:lnTo>
                      <a:pt x="466" y="866"/>
                    </a:lnTo>
                    <a:lnTo>
                      <a:pt x="466" y="868"/>
                    </a:lnTo>
                    <a:lnTo>
                      <a:pt x="466" y="868"/>
                    </a:lnTo>
                    <a:lnTo>
                      <a:pt x="466" y="866"/>
                    </a:lnTo>
                    <a:lnTo>
                      <a:pt x="466" y="866"/>
                    </a:lnTo>
                    <a:lnTo>
                      <a:pt x="468" y="866"/>
                    </a:lnTo>
                    <a:lnTo>
                      <a:pt x="468" y="866"/>
                    </a:lnTo>
                    <a:lnTo>
                      <a:pt x="468" y="866"/>
                    </a:lnTo>
                    <a:lnTo>
                      <a:pt x="468" y="866"/>
                    </a:lnTo>
                    <a:lnTo>
                      <a:pt x="468" y="863"/>
                    </a:lnTo>
                    <a:lnTo>
                      <a:pt x="468" y="863"/>
                    </a:lnTo>
                    <a:lnTo>
                      <a:pt x="468" y="861"/>
                    </a:lnTo>
                    <a:lnTo>
                      <a:pt x="471" y="861"/>
                    </a:lnTo>
                    <a:lnTo>
                      <a:pt x="471" y="861"/>
                    </a:lnTo>
                    <a:lnTo>
                      <a:pt x="473" y="861"/>
                    </a:lnTo>
                    <a:lnTo>
                      <a:pt x="473" y="861"/>
                    </a:lnTo>
                    <a:lnTo>
                      <a:pt x="475" y="859"/>
                    </a:lnTo>
                    <a:lnTo>
                      <a:pt x="475" y="859"/>
                    </a:lnTo>
                    <a:lnTo>
                      <a:pt x="475" y="859"/>
                    </a:lnTo>
                    <a:lnTo>
                      <a:pt x="473" y="859"/>
                    </a:lnTo>
                    <a:lnTo>
                      <a:pt x="473" y="859"/>
                    </a:lnTo>
                    <a:lnTo>
                      <a:pt x="473" y="859"/>
                    </a:lnTo>
                    <a:lnTo>
                      <a:pt x="473" y="859"/>
                    </a:lnTo>
                    <a:lnTo>
                      <a:pt x="473" y="856"/>
                    </a:lnTo>
                    <a:lnTo>
                      <a:pt x="473" y="856"/>
                    </a:lnTo>
                    <a:lnTo>
                      <a:pt x="475" y="856"/>
                    </a:lnTo>
                    <a:lnTo>
                      <a:pt x="473" y="856"/>
                    </a:lnTo>
                    <a:lnTo>
                      <a:pt x="473" y="856"/>
                    </a:lnTo>
                    <a:lnTo>
                      <a:pt x="473" y="854"/>
                    </a:lnTo>
                    <a:lnTo>
                      <a:pt x="473" y="854"/>
                    </a:lnTo>
                    <a:lnTo>
                      <a:pt x="475" y="854"/>
                    </a:lnTo>
                    <a:lnTo>
                      <a:pt x="478" y="851"/>
                    </a:lnTo>
                    <a:lnTo>
                      <a:pt x="478" y="851"/>
                    </a:lnTo>
                    <a:lnTo>
                      <a:pt x="478" y="851"/>
                    </a:lnTo>
                    <a:lnTo>
                      <a:pt x="478" y="851"/>
                    </a:lnTo>
                    <a:lnTo>
                      <a:pt x="478" y="851"/>
                    </a:lnTo>
                    <a:close/>
                    <a:moveTo>
                      <a:pt x="393" y="873"/>
                    </a:moveTo>
                    <a:lnTo>
                      <a:pt x="393" y="873"/>
                    </a:lnTo>
                    <a:lnTo>
                      <a:pt x="393" y="870"/>
                    </a:lnTo>
                    <a:lnTo>
                      <a:pt x="393" y="873"/>
                    </a:lnTo>
                    <a:lnTo>
                      <a:pt x="393" y="873"/>
                    </a:lnTo>
                    <a:lnTo>
                      <a:pt x="393" y="873"/>
                    </a:lnTo>
                    <a:lnTo>
                      <a:pt x="393" y="873"/>
                    </a:lnTo>
                    <a:lnTo>
                      <a:pt x="390" y="873"/>
                    </a:lnTo>
                    <a:lnTo>
                      <a:pt x="390" y="873"/>
                    </a:lnTo>
                    <a:lnTo>
                      <a:pt x="390" y="873"/>
                    </a:lnTo>
                    <a:lnTo>
                      <a:pt x="390" y="873"/>
                    </a:lnTo>
                    <a:lnTo>
                      <a:pt x="390" y="875"/>
                    </a:lnTo>
                    <a:lnTo>
                      <a:pt x="390" y="875"/>
                    </a:lnTo>
                    <a:lnTo>
                      <a:pt x="390" y="875"/>
                    </a:lnTo>
                    <a:lnTo>
                      <a:pt x="393" y="877"/>
                    </a:lnTo>
                    <a:lnTo>
                      <a:pt x="393" y="877"/>
                    </a:lnTo>
                    <a:lnTo>
                      <a:pt x="393" y="875"/>
                    </a:lnTo>
                    <a:lnTo>
                      <a:pt x="393" y="875"/>
                    </a:lnTo>
                    <a:lnTo>
                      <a:pt x="393" y="875"/>
                    </a:lnTo>
                    <a:lnTo>
                      <a:pt x="393" y="875"/>
                    </a:lnTo>
                    <a:lnTo>
                      <a:pt x="393" y="875"/>
                    </a:lnTo>
                    <a:lnTo>
                      <a:pt x="393" y="873"/>
                    </a:lnTo>
                    <a:lnTo>
                      <a:pt x="393" y="873"/>
                    </a:lnTo>
                    <a:lnTo>
                      <a:pt x="393" y="873"/>
                    </a:lnTo>
                    <a:lnTo>
                      <a:pt x="393" y="873"/>
                    </a:lnTo>
                    <a:close/>
                    <a:moveTo>
                      <a:pt x="426" y="984"/>
                    </a:moveTo>
                    <a:lnTo>
                      <a:pt x="426" y="984"/>
                    </a:lnTo>
                    <a:lnTo>
                      <a:pt x="426" y="982"/>
                    </a:lnTo>
                    <a:lnTo>
                      <a:pt x="426" y="982"/>
                    </a:lnTo>
                    <a:lnTo>
                      <a:pt x="426" y="982"/>
                    </a:lnTo>
                    <a:lnTo>
                      <a:pt x="423" y="982"/>
                    </a:lnTo>
                    <a:lnTo>
                      <a:pt x="423" y="982"/>
                    </a:lnTo>
                    <a:lnTo>
                      <a:pt x="423" y="982"/>
                    </a:lnTo>
                    <a:lnTo>
                      <a:pt x="423" y="984"/>
                    </a:lnTo>
                    <a:lnTo>
                      <a:pt x="423" y="984"/>
                    </a:lnTo>
                    <a:lnTo>
                      <a:pt x="421" y="986"/>
                    </a:lnTo>
                    <a:lnTo>
                      <a:pt x="421" y="986"/>
                    </a:lnTo>
                    <a:lnTo>
                      <a:pt x="421" y="986"/>
                    </a:lnTo>
                    <a:lnTo>
                      <a:pt x="421" y="989"/>
                    </a:lnTo>
                    <a:lnTo>
                      <a:pt x="419" y="991"/>
                    </a:lnTo>
                    <a:lnTo>
                      <a:pt x="419" y="991"/>
                    </a:lnTo>
                    <a:lnTo>
                      <a:pt x="419" y="991"/>
                    </a:lnTo>
                    <a:lnTo>
                      <a:pt x="419" y="991"/>
                    </a:lnTo>
                    <a:lnTo>
                      <a:pt x="419" y="993"/>
                    </a:lnTo>
                    <a:lnTo>
                      <a:pt x="419" y="993"/>
                    </a:lnTo>
                    <a:lnTo>
                      <a:pt x="419" y="996"/>
                    </a:lnTo>
                    <a:lnTo>
                      <a:pt x="419" y="996"/>
                    </a:lnTo>
                    <a:lnTo>
                      <a:pt x="419" y="998"/>
                    </a:lnTo>
                    <a:lnTo>
                      <a:pt x="416" y="1001"/>
                    </a:lnTo>
                    <a:lnTo>
                      <a:pt x="416" y="1003"/>
                    </a:lnTo>
                    <a:lnTo>
                      <a:pt x="416" y="1003"/>
                    </a:lnTo>
                    <a:lnTo>
                      <a:pt x="414" y="1003"/>
                    </a:lnTo>
                    <a:lnTo>
                      <a:pt x="414" y="1003"/>
                    </a:lnTo>
                    <a:lnTo>
                      <a:pt x="414" y="1003"/>
                    </a:lnTo>
                    <a:lnTo>
                      <a:pt x="414" y="1005"/>
                    </a:lnTo>
                    <a:lnTo>
                      <a:pt x="414" y="1005"/>
                    </a:lnTo>
                    <a:lnTo>
                      <a:pt x="414" y="1008"/>
                    </a:lnTo>
                    <a:lnTo>
                      <a:pt x="414" y="1008"/>
                    </a:lnTo>
                    <a:lnTo>
                      <a:pt x="414" y="1010"/>
                    </a:lnTo>
                    <a:lnTo>
                      <a:pt x="416" y="1010"/>
                    </a:lnTo>
                    <a:lnTo>
                      <a:pt x="416" y="1010"/>
                    </a:lnTo>
                    <a:lnTo>
                      <a:pt x="416" y="1010"/>
                    </a:lnTo>
                    <a:lnTo>
                      <a:pt x="416" y="1010"/>
                    </a:lnTo>
                    <a:lnTo>
                      <a:pt x="416" y="1010"/>
                    </a:lnTo>
                    <a:lnTo>
                      <a:pt x="419" y="1010"/>
                    </a:lnTo>
                    <a:lnTo>
                      <a:pt x="419" y="1008"/>
                    </a:lnTo>
                    <a:lnTo>
                      <a:pt x="421" y="1008"/>
                    </a:lnTo>
                    <a:lnTo>
                      <a:pt x="421" y="1008"/>
                    </a:lnTo>
                    <a:lnTo>
                      <a:pt x="421" y="1008"/>
                    </a:lnTo>
                    <a:lnTo>
                      <a:pt x="421" y="1005"/>
                    </a:lnTo>
                    <a:lnTo>
                      <a:pt x="421" y="1005"/>
                    </a:lnTo>
                    <a:lnTo>
                      <a:pt x="421" y="1005"/>
                    </a:lnTo>
                    <a:lnTo>
                      <a:pt x="421" y="1005"/>
                    </a:lnTo>
                    <a:lnTo>
                      <a:pt x="421" y="1003"/>
                    </a:lnTo>
                    <a:lnTo>
                      <a:pt x="421" y="1003"/>
                    </a:lnTo>
                    <a:lnTo>
                      <a:pt x="421" y="1003"/>
                    </a:lnTo>
                    <a:lnTo>
                      <a:pt x="421" y="1001"/>
                    </a:lnTo>
                    <a:lnTo>
                      <a:pt x="421" y="1001"/>
                    </a:lnTo>
                    <a:lnTo>
                      <a:pt x="421" y="998"/>
                    </a:lnTo>
                    <a:lnTo>
                      <a:pt x="423" y="998"/>
                    </a:lnTo>
                    <a:lnTo>
                      <a:pt x="423" y="998"/>
                    </a:lnTo>
                    <a:lnTo>
                      <a:pt x="423" y="998"/>
                    </a:lnTo>
                    <a:lnTo>
                      <a:pt x="423" y="996"/>
                    </a:lnTo>
                    <a:lnTo>
                      <a:pt x="423" y="996"/>
                    </a:lnTo>
                    <a:lnTo>
                      <a:pt x="426" y="996"/>
                    </a:lnTo>
                    <a:lnTo>
                      <a:pt x="426" y="993"/>
                    </a:lnTo>
                    <a:lnTo>
                      <a:pt x="426" y="993"/>
                    </a:lnTo>
                    <a:lnTo>
                      <a:pt x="426" y="991"/>
                    </a:lnTo>
                    <a:lnTo>
                      <a:pt x="426" y="989"/>
                    </a:lnTo>
                    <a:lnTo>
                      <a:pt x="426" y="986"/>
                    </a:lnTo>
                    <a:lnTo>
                      <a:pt x="426" y="984"/>
                    </a:lnTo>
                    <a:lnTo>
                      <a:pt x="426" y="984"/>
                    </a:lnTo>
                    <a:close/>
                    <a:moveTo>
                      <a:pt x="587" y="754"/>
                    </a:moveTo>
                    <a:lnTo>
                      <a:pt x="589" y="757"/>
                    </a:lnTo>
                    <a:lnTo>
                      <a:pt x="589" y="757"/>
                    </a:lnTo>
                    <a:lnTo>
                      <a:pt x="589" y="757"/>
                    </a:lnTo>
                    <a:lnTo>
                      <a:pt x="591" y="757"/>
                    </a:lnTo>
                    <a:lnTo>
                      <a:pt x="591" y="757"/>
                    </a:lnTo>
                    <a:lnTo>
                      <a:pt x="591" y="757"/>
                    </a:lnTo>
                    <a:lnTo>
                      <a:pt x="591" y="759"/>
                    </a:lnTo>
                    <a:lnTo>
                      <a:pt x="594" y="759"/>
                    </a:lnTo>
                    <a:lnTo>
                      <a:pt x="594" y="759"/>
                    </a:lnTo>
                    <a:lnTo>
                      <a:pt x="594" y="757"/>
                    </a:lnTo>
                    <a:lnTo>
                      <a:pt x="594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6" y="757"/>
                    </a:lnTo>
                    <a:lnTo>
                      <a:pt x="598" y="759"/>
                    </a:lnTo>
                    <a:lnTo>
                      <a:pt x="598" y="754"/>
                    </a:lnTo>
                    <a:lnTo>
                      <a:pt x="598" y="752"/>
                    </a:lnTo>
                    <a:lnTo>
                      <a:pt x="598" y="752"/>
                    </a:lnTo>
                    <a:lnTo>
                      <a:pt x="598" y="752"/>
                    </a:lnTo>
                    <a:lnTo>
                      <a:pt x="598" y="752"/>
                    </a:lnTo>
                    <a:lnTo>
                      <a:pt x="598" y="750"/>
                    </a:lnTo>
                    <a:lnTo>
                      <a:pt x="598" y="750"/>
                    </a:lnTo>
                    <a:lnTo>
                      <a:pt x="596" y="752"/>
                    </a:lnTo>
                    <a:lnTo>
                      <a:pt x="594" y="752"/>
                    </a:lnTo>
                    <a:lnTo>
                      <a:pt x="594" y="752"/>
                    </a:lnTo>
                    <a:lnTo>
                      <a:pt x="591" y="752"/>
                    </a:lnTo>
                    <a:lnTo>
                      <a:pt x="589" y="752"/>
                    </a:lnTo>
                    <a:lnTo>
                      <a:pt x="589" y="752"/>
                    </a:lnTo>
                    <a:lnTo>
                      <a:pt x="589" y="754"/>
                    </a:lnTo>
                    <a:lnTo>
                      <a:pt x="589" y="754"/>
                    </a:lnTo>
                    <a:lnTo>
                      <a:pt x="589" y="754"/>
                    </a:lnTo>
                    <a:lnTo>
                      <a:pt x="587" y="754"/>
                    </a:lnTo>
                    <a:close/>
                    <a:moveTo>
                      <a:pt x="563" y="764"/>
                    </a:moveTo>
                    <a:lnTo>
                      <a:pt x="563" y="764"/>
                    </a:lnTo>
                    <a:lnTo>
                      <a:pt x="565" y="762"/>
                    </a:lnTo>
                    <a:lnTo>
                      <a:pt x="565" y="762"/>
                    </a:lnTo>
                    <a:lnTo>
                      <a:pt x="565" y="762"/>
                    </a:lnTo>
                    <a:lnTo>
                      <a:pt x="565" y="762"/>
                    </a:lnTo>
                    <a:lnTo>
                      <a:pt x="563" y="762"/>
                    </a:lnTo>
                    <a:lnTo>
                      <a:pt x="563" y="762"/>
                    </a:lnTo>
                    <a:lnTo>
                      <a:pt x="563" y="762"/>
                    </a:lnTo>
                    <a:lnTo>
                      <a:pt x="563" y="762"/>
                    </a:lnTo>
                    <a:lnTo>
                      <a:pt x="563" y="764"/>
                    </a:lnTo>
                    <a:lnTo>
                      <a:pt x="563" y="764"/>
                    </a:lnTo>
                    <a:lnTo>
                      <a:pt x="563" y="764"/>
                    </a:lnTo>
                    <a:close/>
                    <a:moveTo>
                      <a:pt x="582" y="754"/>
                    </a:moveTo>
                    <a:lnTo>
                      <a:pt x="582" y="757"/>
                    </a:lnTo>
                    <a:lnTo>
                      <a:pt x="582" y="757"/>
                    </a:lnTo>
                    <a:lnTo>
                      <a:pt x="584" y="757"/>
                    </a:lnTo>
                    <a:lnTo>
                      <a:pt x="584" y="757"/>
                    </a:lnTo>
                    <a:lnTo>
                      <a:pt x="584" y="754"/>
                    </a:lnTo>
                    <a:lnTo>
                      <a:pt x="584" y="754"/>
                    </a:lnTo>
                    <a:lnTo>
                      <a:pt x="584" y="754"/>
                    </a:lnTo>
                    <a:lnTo>
                      <a:pt x="584" y="754"/>
                    </a:lnTo>
                    <a:lnTo>
                      <a:pt x="584" y="754"/>
                    </a:lnTo>
                    <a:lnTo>
                      <a:pt x="584" y="754"/>
                    </a:lnTo>
                    <a:lnTo>
                      <a:pt x="582" y="754"/>
                    </a:lnTo>
                    <a:lnTo>
                      <a:pt x="582" y="754"/>
                    </a:lnTo>
                    <a:lnTo>
                      <a:pt x="582" y="754"/>
                    </a:lnTo>
                    <a:lnTo>
                      <a:pt x="582" y="754"/>
                    </a:lnTo>
                    <a:lnTo>
                      <a:pt x="582" y="754"/>
                    </a:lnTo>
                    <a:lnTo>
                      <a:pt x="582" y="754"/>
                    </a:lnTo>
                    <a:lnTo>
                      <a:pt x="582" y="754"/>
                    </a:lnTo>
                    <a:close/>
                    <a:moveTo>
                      <a:pt x="632" y="747"/>
                    </a:moveTo>
                    <a:lnTo>
                      <a:pt x="632" y="747"/>
                    </a:lnTo>
                    <a:lnTo>
                      <a:pt x="629" y="750"/>
                    </a:lnTo>
                    <a:lnTo>
                      <a:pt x="629" y="750"/>
                    </a:lnTo>
                    <a:lnTo>
                      <a:pt x="627" y="752"/>
                    </a:lnTo>
                    <a:lnTo>
                      <a:pt x="624" y="752"/>
                    </a:lnTo>
                    <a:lnTo>
                      <a:pt x="624" y="754"/>
                    </a:lnTo>
                    <a:lnTo>
                      <a:pt x="624" y="754"/>
                    </a:lnTo>
                    <a:lnTo>
                      <a:pt x="624" y="754"/>
                    </a:lnTo>
                    <a:lnTo>
                      <a:pt x="624" y="754"/>
                    </a:lnTo>
                    <a:lnTo>
                      <a:pt x="622" y="757"/>
                    </a:lnTo>
                    <a:lnTo>
                      <a:pt x="622" y="757"/>
                    </a:lnTo>
                    <a:lnTo>
                      <a:pt x="622" y="757"/>
                    </a:lnTo>
                    <a:lnTo>
                      <a:pt x="617" y="764"/>
                    </a:lnTo>
                    <a:lnTo>
                      <a:pt x="615" y="764"/>
                    </a:lnTo>
                    <a:lnTo>
                      <a:pt x="615" y="764"/>
                    </a:lnTo>
                    <a:lnTo>
                      <a:pt x="615" y="766"/>
                    </a:lnTo>
                    <a:lnTo>
                      <a:pt x="613" y="766"/>
                    </a:lnTo>
                    <a:lnTo>
                      <a:pt x="615" y="769"/>
                    </a:lnTo>
                    <a:lnTo>
                      <a:pt x="615" y="771"/>
                    </a:lnTo>
                    <a:lnTo>
                      <a:pt x="617" y="769"/>
                    </a:lnTo>
                    <a:lnTo>
                      <a:pt x="617" y="771"/>
                    </a:lnTo>
                    <a:lnTo>
                      <a:pt x="615" y="771"/>
                    </a:lnTo>
                    <a:lnTo>
                      <a:pt x="615" y="771"/>
                    </a:lnTo>
                    <a:lnTo>
                      <a:pt x="617" y="773"/>
                    </a:lnTo>
                    <a:lnTo>
                      <a:pt x="617" y="773"/>
                    </a:lnTo>
                    <a:lnTo>
                      <a:pt x="617" y="773"/>
                    </a:lnTo>
                    <a:lnTo>
                      <a:pt x="622" y="773"/>
                    </a:lnTo>
                    <a:lnTo>
                      <a:pt x="622" y="771"/>
                    </a:lnTo>
                    <a:lnTo>
                      <a:pt x="624" y="771"/>
                    </a:lnTo>
                    <a:lnTo>
                      <a:pt x="624" y="771"/>
                    </a:lnTo>
                    <a:lnTo>
                      <a:pt x="627" y="769"/>
                    </a:lnTo>
                    <a:lnTo>
                      <a:pt x="629" y="769"/>
                    </a:lnTo>
                    <a:lnTo>
                      <a:pt x="629" y="769"/>
                    </a:lnTo>
                    <a:lnTo>
                      <a:pt x="629" y="766"/>
                    </a:lnTo>
                    <a:lnTo>
                      <a:pt x="627" y="766"/>
                    </a:lnTo>
                    <a:lnTo>
                      <a:pt x="627" y="766"/>
                    </a:lnTo>
                    <a:lnTo>
                      <a:pt x="627" y="764"/>
                    </a:lnTo>
                    <a:lnTo>
                      <a:pt x="627" y="764"/>
                    </a:lnTo>
                    <a:lnTo>
                      <a:pt x="627" y="762"/>
                    </a:lnTo>
                    <a:lnTo>
                      <a:pt x="627" y="762"/>
                    </a:lnTo>
                    <a:lnTo>
                      <a:pt x="627" y="762"/>
                    </a:lnTo>
                    <a:lnTo>
                      <a:pt x="627" y="759"/>
                    </a:lnTo>
                    <a:lnTo>
                      <a:pt x="627" y="757"/>
                    </a:lnTo>
                    <a:lnTo>
                      <a:pt x="629" y="754"/>
                    </a:lnTo>
                    <a:lnTo>
                      <a:pt x="632" y="754"/>
                    </a:lnTo>
                    <a:lnTo>
                      <a:pt x="632" y="752"/>
                    </a:lnTo>
                    <a:lnTo>
                      <a:pt x="632" y="750"/>
                    </a:lnTo>
                    <a:lnTo>
                      <a:pt x="632" y="750"/>
                    </a:lnTo>
                    <a:lnTo>
                      <a:pt x="634" y="750"/>
                    </a:lnTo>
                    <a:lnTo>
                      <a:pt x="634" y="747"/>
                    </a:lnTo>
                    <a:lnTo>
                      <a:pt x="632" y="747"/>
                    </a:lnTo>
                    <a:close/>
                    <a:moveTo>
                      <a:pt x="856" y="806"/>
                    </a:moveTo>
                    <a:lnTo>
                      <a:pt x="856" y="806"/>
                    </a:lnTo>
                    <a:lnTo>
                      <a:pt x="856" y="806"/>
                    </a:lnTo>
                    <a:lnTo>
                      <a:pt x="856" y="806"/>
                    </a:lnTo>
                    <a:close/>
                    <a:moveTo>
                      <a:pt x="856" y="759"/>
                    </a:moveTo>
                    <a:lnTo>
                      <a:pt x="856" y="759"/>
                    </a:lnTo>
                    <a:lnTo>
                      <a:pt x="854" y="762"/>
                    </a:lnTo>
                    <a:lnTo>
                      <a:pt x="854" y="762"/>
                    </a:lnTo>
                    <a:lnTo>
                      <a:pt x="854" y="764"/>
                    </a:lnTo>
                    <a:lnTo>
                      <a:pt x="854" y="764"/>
                    </a:lnTo>
                    <a:lnTo>
                      <a:pt x="854" y="766"/>
                    </a:lnTo>
                    <a:lnTo>
                      <a:pt x="856" y="764"/>
                    </a:lnTo>
                    <a:lnTo>
                      <a:pt x="856" y="762"/>
                    </a:lnTo>
                    <a:lnTo>
                      <a:pt x="856" y="759"/>
                    </a:lnTo>
                    <a:lnTo>
                      <a:pt x="856" y="759"/>
                    </a:lnTo>
                    <a:lnTo>
                      <a:pt x="856" y="759"/>
                    </a:lnTo>
                    <a:close/>
                    <a:moveTo>
                      <a:pt x="383" y="1003"/>
                    </a:moveTo>
                    <a:lnTo>
                      <a:pt x="381" y="1003"/>
                    </a:lnTo>
                    <a:lnTo>
                      <a:pt x="381" y="1003"/>
                    </a:lnTo>
                    <a:lnTo>
                      <a:pt x="381" y="1003"/>
                    </a:lnTo>
                    <a:lnTo>
                      <a:pt x="378" y="1003"/>
                    </a:lnTo>
                    <a:lnTo>
                      <a:pt x="376" y="1003"/>
                    </a:lnTo>
                    <a:lnTo>
                      <a:pt x="378" y="1003"/>
                    </a:lnTo>
                    <a:lnTo>
                      <a:pt x="378" y="1003"/>
                    </a:lnTo>
                    <a:lnTo>
                      <a:pt x="378" y="1003"/>
                    </a:lnTo>
                    <a:lnTo>
                      <a:pt x="381" y="1003"/>
                    </a:lnTo>
                    <a:lnTo>
                      <a:pt x="381" y="1003"/>
                    </a:lnTo>
                    <a:lnTo>
                      <a:pt x="381" y="1005"/>
                    </a:lnTo>
                    <a:lnTo>
                      <a:pt x="381" y="1005"/>
                    </a:lnTo>
                    <a:lnTo>
                      <a:pt x="381" y="1005"/>
                    </a:lnTo>
                    <a:lnTo>
                      <a:pt x="383" y="1005"/>
                    </a:lnTo>
                    <a:lnTo>
                      <a:pt x="383" y="1005"/>
                    </a:lnTo>
                    <a:lnTo>
                      <a:pt x="383" y="1005"/>
                    </a:lnTo>
                    <a:lnTo>
                      <a:pt x="383" y="1003"/>
                    </a:lnTo>
                    <a:close/>
                    <a:moveTo>
                      <a:pt x="513" y="776"/>
                    </a:moveTo>
                    <a:lnTo>
                      <a:pt x="513" y="776"/>
                    </a:lnTo>
                    <a:lnTo>
                      <a:pt x="513" y="776"/>
                    </a:lnTo>
                    <a:lnTo>
                      <a:pt x="513" y="776"/>
                    </a:lnTo>
                    <a:lnTo>
                      <a:pt x="513" y="776"/>
                    </a:lnTo>
                    <a:lnTo>
                      <a:pt x="513" y="776"/>
                    </a:lnTo>
                    <a:lnTo>
                      <a:pt x="513" y="776"/>
                    </a:lnTo>
                    <a:lnTo>
                      <a:pt x="513" y="773"/>
                    </a:lnTo>
                    <a:lnTo>
                      <a:pt x="513" y="773"/>
                    </a:lnTo>
                    <a:lnTo>
                      <a:pt x="513" y="773"/>
                    </a:lnTo>
                    <a:lnTo>
                      <a:pt x="513" y="773"/>
                    </a:lnTo>
                    <a:lnTo>
                      <a:pt x="511" y="773"/>
                    </a:lnTo>
                    <a:lnTo>
                      <a:pt x="511" y="773"/>
                    </a:lnTo>
                    <a:lnTo>
                      <a:pt x="511" y="773"/>
                    </a:lnTo>
                    <a:lnTo>
                      <a:pt x="511" y="773"/>
                    </a:lnTo>
                    <a:lnTo>
                      <a:pt x="513" y="776"/>
                    </a:lnTo>
                    <a:close/>
                    <a:moveTo>
                      <a:pt x="506" y="788"/>
                    </a:moveTo>
                    <a:lnTo>
                      <a:pt x="509" y="788"/>
                    </a:lnTo>
                    <a:lnTo>
                      <a:pt x="509" y="788"/>
                    </a:lnTo>
                    <a:lnTo>
                      <a:pt x="509" y="788"/>
                    </a:lnTo>
                    <a:lnTo>
                      <a:pt x="509" y="788"/>
                    </a:lnTo>
                    <a:lnTo>
                      <a:pt x="509" y="785"/>
                    </a:lnTo>
                    <a:lnTo>
                      <a:pt x="509" y="785"/>
                    </a:lnTo>
                    <a:lnTo>
                      <a:pt x="509" y="785"/>
                    </a:lnTo>
                    <a:lnTo>
                      <a:pt x="509" y="785"/>
                    </a:lnTo>
                    <a:lnTo>
                      <a:pt x="509" y="785"/>
                    </a:lnTo>
                    <a:lnTo>
                      <a:pt x="506" y="785"/>
                    </a:lnTo>
                    <a:lnTo>
                      <a:pt x="506" y="785"/>
                    </a:lnTo>
                    <a:lnTo>
                      <a:pt x="506" y="785"/>
                    </a:lnTo>
                    <a:lnTo>
                      <a:pt x="506" y="785"/>
                    </a:lnTo>
                    <a:lnTo>
                      <a:pt x="506" y="788"/>
                    </a:lnTo>
                    <a:lnTo>
                      <a:pt x="506" y="788"/>
                    </a:lnTo>
                    <a:lnTo>
                      <a:pt x="506" y="788"/>
                    </a:lnTo>
                    <a:lnTo>
                      <a:pt x="506" y="788"/>
                    </a:lnTo>
                    <a:lnTo>
                      <a:pt x="506" y="788"/>
                    </a:lnTo>
                    <a:close/>
                    <a:moveTo>
                      <a:pt x="520" y="773"/>
                    </a:moveTo>
                    <a:lnTo>
                      <a:pt x="520" y="773"/>
                    </a:lnTo>
                    <a:lnTo>
                      <a:pt x="523" y="771"/>
                    </a:lnTo>
                    <a:lnTo>
                      <a:pt x="523" y="771"/>
                    </a:lnTo>
                    <a:lnTo>
                      <a:pt x="523" y="771"/>
                    </a:lnTo>
                    <a:lnTo>
                      <a:pt x="523" y="769"/>
                    </a:lnTo>
                    <a:lnTo>
                      <a:pt x="523" y="769"/>
                    </a:lnTo>
                    <a:lnTo>
                      <a:pt x="523" y="769"/>
                    </a:lnTo>
                    <a:lnTo>
                      <a:pt x="523" y="769"/>
                    </a:lnTo>
                    <a:lnTo>
                      <a:pt x="523" y="769"/>
                    </a:lnTo>
                    <a:lnTo>
                      <a:pt x="520" y="769"/>
                    </a:lnTo>
                    <a:lnTo>
                      <a:pt x="520" y="769"/>
                    </a:lnTo>
                    <a:lnTo>
                      <a:pt x="520" y="771"/>
                    </a:lnTo>
                    <a:lnTo>
                      <a:pt x="518" y="771"/>
                    </a:lnTo>
                    <a:lnTo>
                      <a:pt x="518" y="771"/>
                    </a:lnTo>
                    <a:lnTo>
                      <a:pt x="518" y="771"/>
                    </a:lnTo>
                    <a:lnTo>
                      <a:pt x="518" y="771"/>
                    </a:lnTo>
                    <a:lnTo>
                      <a:pt x="520" y="773"/>
                    </a:lnTo>
                    <a:close/>
                    <a:moveTo>
                      <a:pt x="487" y="799"/>
                    </a:moveTo>
                    <a:lnTo>
                      <a:pt x="487" y="797"/>
                    </a:lnTo>
                    <a:lnTo>
                      <a:pt x="485" y="797"/>
                    </a:lnTo>
                    <a:lnTo>
                      <a:pt x="485" y="799"/>
                    </a:lnTo>
                    <a:lnTo>
                      <a:pt x="485" y="799"/>
                    </a:lnTo>
                    <a:lnTo>
                      <a:pt x="485" y="799"/>
                    </a:lnTo>
                    <a:lnTo>
                      <a:pt x="487" y="799"/>
                    </a:lnTo>
                    <a:lnTo>
                      <a:pt x="487" y="799"/>
                    </a:lnTo>
                    <a:lnTo>
                      <a:pt x="490" y="799"/>
                    </a:lnTo>
                    <a:lnTo>
                      <a:pt x="490" y="799"/>
                    </a:lnTo>
                    <a:lnTo>
                      <a:pt x="487" y="799"/>
                    </a:lnTo>
                    <a:lnTo>
                      <a:pt x="487" y="799"/>
                    </a:lnTo>
                    <a:close/>
                    <a:moveTo>
                      <a:pt x="527" y="776"/>
                    </a:moveTo>
                    <a:lnTo>
                      <a:pt x="527" y="776"/>
                    </a:lnTo>
                    <a:lnTo>
                      <a:pt x="527" y="776"/>
                    </a:lnTo>
                    <a:lnTo>
                      <a:pt x="527" y="778"/>
                    </a:lnTo>
                    <a:lnTo>
                      <a:pt x="527" y="778"/>
                    </a:lnTo>
                    <a:lnTo>
                      <a:pt x="530" y="778"/>
                    </a:lnTo>
                    <a:lnTo>
                      <a:pt x="532" y="776"/>
                    </a:lnTo>
                    <a:lnTo>
                      <a:pt x="532" y="776"/>
                    </a:lnTo>
                    <a:lnTo>
                      <a:pt x="532" y="773"/>
                    </a:lnTo>
                    <a:lnTo>
                      <a:pt x="532" y="773"/>
                    </a:lnTo>
                    <a:lnTo>
                      <a:pt x="532" y="773"/>
                    </a:lnTo>
                    <a:lnTo>
                      <a:pt x="530" y="773"/>
                    </a:lnTo>
                    <a:lnTo>
                      <a:pt x="530" y="773"/>
                    </a:lnTo>
                    <a:lnTo>
                      <a:pt x="530" y="773"/>
                    </a:lnTo>
                    <a:lnTo>
                      <a:pt x="527" y="773"/>
                    </a:lnTo>
                    <a:lnTo>
                      <a:pt x="527" y="773"/>
                    </a:lnTo>
                    <a:lnTo>
                      <a:pt x="527" y="776"/>
                    </a:lnTo>
                    <a:lnTo>
                      <a:pt x="530" y="776"/>
                    </a:lnTo>
                    <a:lnTo>
                      <a:pt x="527" y="776"/>
                    </a:lnTo>
                    <a:lnTo>
                      <a:pt x="527" y="776"/>
                    </a:lnTo>
                    <a:close/>
                  </a:path>
                </a:pathLst>
              </a:custGeom>
              <a:solidFill>
                <a:schemeClr val="accent2"/>
              </a:solidFill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6" name="Freeform 28">
                <a:extLst>
                  <a:ext uri="{FF2B5EF4-FFF2-40B4-BE49-F238E27FC236}">
                    <a16:creationId xmlns:a16="http://schemas.microsoft.com/office/drawing/2014/main" id="{D456CEAD-5369-45CD-9FD5-9D33CF8022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7273" y="2197508"/>
                <a:ext cx="2241515" cy="2398481"/>
              </a:xfrm>
              <a:custGeom>
                <a:avLst/>
                <a:gdLst>
                  <a:gd name="T0" fmla="*/ 1046 w 1528"/>
                  <a:gd name="T1" fmla="*/ 817 h 1635"/>
                  <a:gd name="T2" fmla="*/ 1318 w 1528"/>
                  <a:gd name="T3" fmla="*/ 1574 h 1635"/>
                  <a:gd name="T4" fmla="*/ 1502 w 1528"/>
                  <a:gd name="T5" fmla="*/ 440 h 1635"/>
                  <a:gd name="T6" fmla="*/ 1370 w 1528"/>
                  <a:gd name="T7" fmla="*/ 402 h 1635"/>
                  <a:gd name="T8" fmla="*/ 1237 w 1528"/>
                  <a:gd name="T9" fmla="*/ 483 h 1635"/>
                  <a:gd name="T10" fmla="*/ 1136 w 1528"/>
                  <a:gd name="T11" fmla="*/ 544 h 1635"/>
                  <a:gd name="T12" fmla="*/ 1048 w 1528"/>
                  <a:gd name="T13" fmla="*/ 473 h 1635"/>
                  <a:gd name="T14" fmla="*/ 987 w 1528"/>
                  <a:gd name="T15" fmla="*/ 554 h 1635"/>
                  <a:gd name="T16" fmla="*/ 845 w 1528"/>
                  <a:gd name="T17" fmla="*/ 507 h 1635"/>
                  <a:gd name="T18" fmla="*/ 682 w 1528"/>
                  <a:gd name="T19" fmla="*/ 447 h 1635"/>
                  <a:gd name="T20" fmla="*/ 639 w 1528"/>
                  <a:gd name="T21" fmla="*/ 369 h 1635"/>
                  <a:gd name="T22" fmla="*/ 580 w 1528"/>
                  <a:gd name="T23" fmla="*/ 277 h 1635"/>
                  <a:gd name="T24" fmla="*/ 573 w 1528"/>
                  <a:gd name="T25" fmla="*/ 204 h 1635"/>
                  <a:gd name="T26" fmla="*/ 457 w 1528"/>
                  <a:gd name="T27" fmla="*/ 2 h 1635"/>
                  <a:gd name="T28" fmla="*/ 305 w 1528"/>
                  <a:gd name="T29" fmla="*/ 118 h 1635"/>
                  <a:gd name="T30" fmla="*/ 348 w 1528"/>
                  <a:gd name="T31" fmla="*/ 232 h 1635"/>
                  <a:gd name="T32" fmla="*/ 270 w 1528"/>
                  <a:gd name="T33" fmla="*/ 362 h 1635"/>
                  <a:gd name="T34" fmla="*/ 135 w 1528"/>
                  <a:gd name="T35" fmla="*/ 627 h 1635"/>
                  <a:gd name="T36" fmla="*/ 10 w 1528"/>
                  <a:gd name="T37" fmla="*/ 703 h 1635"/>
                  <a:gd name="T38" fmla="*/ 15 w 1528"/>
                  <a:gd name="T39" fmla="*/ 729 h 1635"/>
                  <a:gd name="T40" fmla="*/ 107 w 1528"/>
                  <a:gd name="T41" fmla="*/ 760 h 1635"/>
                  <a:gd name="T42" fmla="*/ 71 w 1528"/>
                  <a:gd name="T43" fmla="*/ 793 h 1635"/>
                  <a:gd name="T44" fmla="*/ 156 w 1528"/>
                  <a:gd name="T45" fmla="*/ 883 h 1635"/>
                  <a:gd name="T46" fmla="*/ 204 w 1528"/>
                  <a:gd name="T47" fmla="*/ 819 h 1635"/>
                  <a:gd name="T48" fmla="*/ 239 w 1528"/>
                  <a:gd name="T49" fmla="*/ 805 h 1635"/>
                  <a:gd name="T50" fmla="*/ 235 w 1528"/>
                  <a:gd name="T51" fmla="*/ 850 h 1635"/>
                  <a:gd name="T52" fmla="*/ 242 w 1528"/>
                  <a:gd name="T53" fmla="*/ 911 h 1635"/>
                  <a:gd name="T54" fmla="*/ 244 w 1528"/>
                  <a:gd name="T55" fmla="*/ 970 h 1635"/>
                  <a:gd name="T56" fmla="*/ 251 w 1528"/>
                  <a:gd name="T57" fmla="*/ 1006 h 1635"/>
                  <a:gd name="T58" fmla="*/ 265 w 1528"/>
                  <a:gd name="T59" fmla="*/ 1074 h 1635"/>
                  <a:gd name="T60" fmla="*/ 279 w 1528"/>
                  <a:gd name="T61" fmla="*/ 1143 h 1635"/>
                  <a:gd name="T62" fmla="*/ 320 w 1528"/>
                  <a:gd name="T63" fmla="*/ 1205 h 1635"/>
                  <a:gd name="T64" fmla="*/ 343 w 1528"/>
                  <a:gd name="T65" fmla="*/ 1271 h 1635"/>
                  <a:gd name="T66" fmla="*/ 376 w 1528"/>
                  <a:gd name="T67" fmla="*/ 1366 h 1635"/>
                  <a:gd name="T68" fmla="*/ 436 w 1528"/>
                  <a:gd name="T69" fmla="*/ 1489 h 1635"/>
                  <a:gd name="T70" fmla="*/ 440 w 1528"/>
                  <a:gd name="T71" fmla="*/ 1522 h 1635"/>
                  <a:gd name="T72" fmla="*/ 585 w 1528"/>
                  <a:gd name="T73" fmla="*/ 1503 h 1635"/>
                  <a:gd name="T74" fmla="*/ 611 w 1528"/>
                  <a:gd name="T75" fmla="*/ 1392 h 1635"/>
                  <a:gd name="T76" fmla="*/ 637 w 1528"/>
                  <a:gd name="T77" fmla="*/ 1283 h 1635"/>
                  <a:gd name="T78" fmla="*/ 667 w 1528"/>
                  <a:gd name="T79" fmla="*/ 1145 h 1635"/>
                  <a:gd name="T80" fmla="*/ 738 w 1528"/>
                  <a:gd name="T81" fmla="*/ 1096 h 1635"/>
                  <a:gd name="T82" fmla="*/ 866 w 1528"/>
                  <a:gd name="T83" fmla="*/ 982 h 1635"/>
                  <a:gd name="T84" fmla="*/ 897 w 1528"/>
                  <a:gd name="T85" fmla="*/ 937 h 1635"/>
                  <a:gd name="T86" fmla="*/ 975 w 1528"/>
                  <a:gd name="T87" fmla="*/ 904 h 1635"/>
                  <a:gd name="T88" fmla="*/ 1043 w 1528"/>
                  <a:gd name="T89" fmla="*/ 802 h 1635"/>
                  <a:gd name="T90" fmla="*/ 1067 w 1528"/>
                  <a:gd name="T91" fmla="*/ 838 h 1635"/>
                  <a:gd name="T92" fmla="*/ 1086 w 1528"/>
                  <a:gd name="T93" fmla="*/ 833 h 1635"/>
                  <a:gd name="T94" fmla="*/ 1074 w 1528"/>
                  <a:gd name="T95" fmla="*/ 743 h 1635"/>
                  <a:gd name="T96" fmla="*/ 1053 w 1528"/>
                  <a:gd name="T97" fmla="*/ 651 h 1635"/>
                  <a:gd name="T98" fmla="*/ 1051 w 1528"/>
                  <a:gd name="T99" fmla="*/ 575 h 1635"/>
                  <a:gd name="T100" fmla="*/ 1095 w 1528"/>
                  <a:gd name="T101" fmla="*/ 568 h 1635"/>
                  <a:gd name="T102" fmla="*/ 1150 w 1528"/>
                  <a:gd name="T103" fmla="*/ 632 h 1635"/>
                  <a:gd name="T104" fmla="*/ 1261 w 1528"/>
                  <a:gd name="T105" fmla="*/ 653 h 1635"/>
                  <a:gd name="T106" fmla="*/ 1216 w 1528"/>
                  <a:gd name="T107" fmla="*/ 743 h 1635"/>
                  <a:gd name="T108" fmla="*/ 1271 w 1528"/>
                  <a:gd name="T109" fmla="*/ 769 h 1635"/>
                  <a:gd name="T110" fmla="*/ 1318 w 1528"/>
                  <a:gd name="T111" fmla="*/ 755 h 1635"/>
                  <a:gd name="T112" fmla="*/ 1391 w 1528"/>
                  <a:gd name="T113" fmla="*/ 641 h 1635"/>
                  <a:gd name="T114" fmla="*/ 1488 w 1528"/>
                  <a:gd name="T115" fmla="*/ 509 h 1635"/>
                  <a:gd name="T116" fmla="*/ 1339 w 1528"/>
                  <a:gd name="T117" fmla="*/ 1614 h 1635"/>
                  <a:gd name="T118" fmla="*/ 1304 w 1528"/>
                  <a:gd name="T119" fmla="*/ 1555 h 1635"/>
                  <a:gd name="T120" fmla="*/ 1304 w 1528"/>
                  <a:gd name="T121" fmla="*/ 1285 h 1635"/>
                  <a:gd name="T122" fmla="*/ 1282 w 1528"/>
                  <a:gd name="T123" fmla="*/ 1358 h 1635"/>
                  <a:gd name="T124" fmla="*/ 1292 w 1528"/>
                  <a:gd name="T125" fmla="*/ 1351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28" h="1635">
                    <a:moveTo>
                      <a:pt x="1261" y="1382"/>
                    </a:moveTo>
                    <a:lnTo>
                      <a:pt x="1261" y="1382"/>
                    </a:lnTo>
                    <a:lnTo>
                      <a:pt x="1261" y="1380"/>
                    </a:lnTo>
                    <a:lnTo>
                      <a:pt x="1259" y="1380"/>
                    </a:lnTo>
                    <a:lnTo>
                      <a:pt x="1259" y="1382"/>
                    </a:lnTo>
                    <a:lnTo>
                      <a:pt x="1261" y="1382"/>
                    </a:lnTo>
                    <a:lnTo>
                      <a:pt x="1261" y="1385"/>
                    </a:lnTo>
                    <a:lnTo>
                      <a:pt x="1261" y="1385"/>
                    </a:lnTo>
                    <a:lnTo>
                      <a:pt x="1263" y="1385"/>
                    </a:lnTo>
                    <a:lnTo>
                      <a:pt x="1263" y="1385"/>
                    </a:lnTo>
                    <a:lnTo>
                      <a:pt x="1263" y="1382"/>
                    </a:lnTo>
                    <a:lnTo>
                      <a:pt x="1263" y="1382"/>
                    </a:lnTo>
                    <a:lnTo>
                      <a:pt x="1261" y="1382"/>
                    </a:lnTo>
                    <a:close/>
                    <a:moveTo>
                      <a:pt x="258" y="1555"/>
                    </a:moveTo>
                    <a:lnTo>
                      <a:pt x="258" y="1555"/>
                    </a:lnTo>
                    <a:lnTo>
                      <a:pt x="258" y="1555"/>
                    </a:lnTo>
                    <a:lnTo>
                      <a:pt x="258" y="1555"/>
                    </a:lnTo>
                    <a:lnTo>
                      <a:pt x="258" y="1555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6" y="1557"/>
                    </a:lnTo>
                    <a:lnTo>
                      <a:pt x="258" y="1557"/>
                    </a:lnTo>
                    <a:lnTo>
                      <a:pt x="258" y="1555"/>
                    </a:lnTo>
                    <a:lnTo>
                      <a:pt x="258" y="1555"/>
                    </a:lnTo>
                    <a:lnTo>
                      <a:pt x="258" y="1555"/>
                    </a:lnTo>
                    <a:close/>
                    <a:moveTo>
                      <a:pt x="289" y="1458"/>
                    </a:move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lnTo>
                      <a:pt x="289" y="1458"/>
                    </a:lnTo>
                    <a:close/>
                    <a:moveTo>
                      <a:pt x="287" y="1460"/>
                    </a:moveTo>
                    <a:lnTo>
                      <a:pt x="287" y="1460"/>
                    </a:lnTo>
                    <a:lnTo>
                      <a:pt x="287" y="1460"/>
                    </a:lnTo>
                    <a:lnTo>
                      <a:pt x="287" y="1460"/>
                    </a:lnTo>
                    <a:lnTo>
                      <a:pt x="287" y="1463"/>
                    </a:lnTo>
                    <a:lnTo>
                      <a:pt x="287" y="1463"/>
                    </a:lnTo>
                    <a:lnTo>
                      <a:pt x="287" y="1463"/>
                    </a:lnTo>
                    <a:lnTo>
                      <a:pt x="287" y="1463"/>
                    </a:lnTo>
                    <a:lnTo>
                      <a:pt x="287" y="1463"/>
                    </a:lnTo>
                    <a:lnTo>
                      <a:pt x="287" y="1460"/>
                    </a:lnTo>
                    <a:lnTo>
                      <a:pt x="289" y="1460"/>
                    </a:lnTo>
                    <a:lnTo>
                      <a:pt x="287" y="1460"/>
                    </a:lnTo>
                    <a:lnTo>
                      <a:pt x="287" y="1460"/>
                    </a:lnTo>
                    <a:close/>
                    <a:moveTo>
                      <a:pt x="672" y="1155"/>
                    </a:moveTo>
                    <a:lnTo>
                      <a:pt x="670" y="1155"/>
                    </a:lnTo>
                    <a:lnTo>
                      <a:pt x="667" y="1153"/>
                    </a:lnTo>
                    <a:lnTo>
                      <a:pt x="667" y="1153"/>
                    </a:lnTo>
                    <a:lnTo>
                      <a:pt x="665" y="1155"/>
                    </a:lnTo>
                    <a:lnTo>
                      <a:pt x="667" y="1157"/>
                    </a:lnTo>
                    <a:lnTo>
                      <a:pt x="670" y="1160"/>
                    </a:lnTo>
                    <a:lnTo>
                      <a:pt x="670" y="1160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2" y="1155"/>
                    </a:lnTo>
                    <a:close/>
                    <a:moveTo>
                      <a:pt x="1046" y="821"/>
                    </a:moveTo>
                    <a:lnTo>
                      <a:pt x="1043" y="826"/>
                    </a:lnTo>
                    <a:lnTo>
                      <a:pt x="1041" y="831"/>
                    </a:lnTo>
                    <a:lnTo>
                      <a:pt x="1041" y="833"/>
                    </a:lnTo>
                    <a:lnTo>
                      <a:pt x="1041" y="833"/>
                    </a:lnTo>
                    <a:lnTo>
                      <a:pt x="1041" y="833"/>
                    </a:lnTo>
                    <a:lnTo>
                      <a:pt x="1041" y="835"/>
                    </a:lnTo>
                    <a:lnTo>
                      <a:pt x="1041" y="835"/>
                    </a:lnTo>
                    <a:lnTo>
                      <a:pt x="1043" y="835"/>
                    </a:lnTo>
                    <a:lnTo>
                      <a:pt x="1046" y="835"/>
                    </a:lnTo>
                    <a:lnTo>
                      <a:pt x="1046" y="835"/>
                    </a:lnTo>
                    <a:lnTo>
                      <a:pt x="1046" y="835"/>
                    </a:lnTo>
                    <a:lnTo>
                      <a:pt x="1046" y="835"/>
                    </a:lnTo>
                    <a:lnTo>
                      <a:pt x="1046" y="833"/>
                    </a:lnTo>
                    <a:lnTo>
                      <a:pt x="1046" y="833"/>
                    </a:lnTo>
                    <a:lnTo>
                      <a:pt x="1048" y="831"/>
                    </a:lnTo>
                    <a:lnTo>
                      <a:pt x="1048" y="828"/>
                    </a:lnTo>
                    <a:lnTo>
                      <a:pt x="1046" y="821"/>
                    </a:lnTo>
                    <a:lnTo>
                      <a:pt x="1046" y="821"/>
                    </a:lnTo>
                    <a:close/>
                    <a:moveTo>
                      <a:pt x="1086" y="838"/>
                    </a:moveTo>
                    <a:lnTo>
                      <a:pt x="1086" y="838"/>
                    </a:lnTo>
                    <a:lnTo>
                      <a:pt x="1084" y="838"/>
                    </a:lnTo>
                    <a:lnTo>
                      <a:pt x="1084" y="835"/>
                    </a:lnTo>
                    <a:lnTo>
                      <a:pt x="1081" y="838"/>
                    </a:lnTo>
                    <a:lnTo>
                      <a:pt x="1084" y="840"/>
                    </a:lnTo>
                    <a:lnTo>
                      <a:pt x="1084" y="840"/>
                    </a:lnTo>
                    <a:lnTo>
                      <a:pt x="1086" y="840"/>
                    </a:lnTo>
                    <a:lnTo>
                      <a:pt x="1086" y="840"/>
                    </a:lnTo>
                    <a:lnTo>
                      <a:pt x="1086" y="840"/>
                    </a:lnTo>
                    <a:lnTo>
                      <a:pt x="1086" y="840"/>
                    </a:lnTo>
                    <a:lnTo>
                      <a:pt x="1086" y="838"/>
                    </a:lnTo>
                    <a:lnTo>
                      <a:pt x="1086" y="838"/>
                    </a:lnTo>
                    <a:close/>
                    <a:moveTo>
                      <a:pt x="1072" y="819"/>
                    </a:moveTo>
                    <a:lnTo>
                      <a:pt x="1072" y="819"/>
                    </a:lnTo>
                    <a:lnTo>
                      <a:pt x="1072" y="821"/>
                    </a:lnTo>
                    <a:lnTo>
                      <a:pt x="1069" y="821"/>
                    </a:lnTo>
                    <a:lnTo>
                      <a:pt x="1069" y="824"/>
                    </a:lnTo>
                    <a:lnTo>
                      <a:pt x="1069" y="824"/>
                    </a:lnTo>
                    <a:lnTo>
                      <a:pt x="1069" y="824"/>
                    </a:lnTo>
                    <a:lnTo>
                      <a:pt x="1069" y="826"/>
                    </a:lnTo>
                    <a:lnTo>
                      <a:pt x="1069" y="826"/>
                    </a:lnTo>
                    <a:lnTo>
                      <a:pt x="1069" y="826"/>
                    </a:lnTo>
                    <a:lnTo>
                      <a:pt x="1072" y="826"/>
                    </a:lnTo>
                    <a:lnTo>
                      <a:pt x="1072" y="826"/>
                    </a:lnTo>
                    <a:lnTo>
                      <a:pt x="1072" y="824"/>
                    </a:lnTo>
                    <a:lnTo>
                      <a:pt x="1074" y="821"/>
                    </a:lnTo>
                    <a:lnTo>
                      <a:pt x="1074" y="821"/>
                    </a:lnTo>
                    <a:lnTo>
                      <a:pt x="1074" y="819"/>
                    </a:lnTo>
                    <a:lnTo>
                      <a:pt x="1074" y="819"/>
                    </a:lnTo>
                    <a:lnTo>
                      <a:pt x="1072" y="819"/>
                    </a:lnTo>
                    <a:close/>
                    <a:moveTo>
                      <a:pt x="1043" y="821"/>
                    </a:moveTo>
                    <a:lnTo>
                      <a:pt x="1046" y="821"/>
                    </a:lnTo>
                    <a:lnTo>
                      <a:pt x="1046" y="819"/>
                    </a:lnTo>
                    <a:lnTo>
                      <a:pt x="1046" y="817"/>
                    </a:lnTo>
                    <a:lnTo>
                      <a:pt x="1043" y="817"/>
                    </a:lnTo>
                    <a:lnTo>
                      <a:pt x="1043" y="819"/>
                    </a:lnTo>
                    <a:lnTo>
                      <a:pt x="1043" y="819"/>
                    </a:lnTo>
                    <a:lnTo>
                      <a:pt x="1043" y="819"/>
                    </a:lnTo>
                    <a:lnTo>
                      <a:pt x="1043" y="821"/>
                    </a:lnTo>
                    <a:lnTo>
                      <a:pt x="1043" y="821"/>
                    </a:lnTo>
                    <a:lnTo>
                      <a:pt x="1043" y="821"/>
                    </a:lnTo>
                    <a:lnTo>
                      <a:pt x="1043" y="824"/>
                    </a:lnTo>
                    <a:lnTo>
                      <a:pt x="1043" y="821"/>
                    </a:lnTo>
                    <a:close/>
                    <a:moveTo>
                      <a:pt x="289" y="1422"/>
                    </a:moveTo>
                    <a:lnTo>
                      <a:pt x="289" y="1422"/>
                    </a:lnTo>
                    <a:lnTo>
                      <a:pt x="289" y="1422"/>
                    </a:lnTo>
                    <a:lnTo>
                      <a:pt x="289" y="1422"/>
                    </a:lnTo>
                    <a:lnTo>
                      <a:pt x="289" y="1422"/>
                    </a:lnTo>
                    <a:lnTo>
                      <a:pt x="289" y="1422"/>
                    </a:lnTo>
                    <a:lnTo>
                      <a:pt x="289" y="1422"/>
                    </a:lnTo>
                    <a:lnTo>
                      <a:pt x="289" y="1422"/>
                    </a:lnTo>
                    <a:close/>
                    <a:moveTo>
                      <a:pt x="230" y="1425"/>
                    </a:moveTo>
                    <a:lnTo>
                      <a:pt x="230" y="1425"/>
                    </a:lnTo>
                    <a:lnTo>
                      <a:pt x="230" y="1425"/>
                    </a:lnTo>
                    <a:lnTo>
                      <a:pt x="230" y="1425"/>
                    </a:lnTo>
                    <a:lnTo>
                      <a:pt x="230" y="1425"/>
                    </a:lnTo>
                    <a:lnTo>
                      <a:pt x="230" y="1425"/>
                    </a:lnTo>
                    <a:close/>
                    <a:moveTo>
                      <a:pt x="253" y="1387"/>
                    </a:moveTo>
                    <a:lnTo>
                      <a:pt x="253" y="1387"/>
                    </a:lnTo>
                    <a:lnTo>
                      <a:pt x="253" y="1387"/>
                    </a:lnTo>
                    <a:lnTo>
                      <a:pt x="253" y="1387"/>
                    </a:lnTo>
                    <a:lnTo>
                      <a:pt x="253" y="1387"/>
                    </a:lnTo>
                    <a:lnTo>
                      <a:pt x="256" y="1387"/>
                    </a:lnTo>
                    <a:lnTo>
                      <a:pt x="253" y="1387"/>
                    </a:lnTo>
                    <a:lnTo>
                      <a:pt x="253" y="1387"/>
                    </a:lnTo>
                    <a:close/>
                    <a:moveTo>
                      <a:pt x="211" y="1420"/>
                    </a:moveTo>
                    <a:lnTo>
                      <a:pt x="211" y="1420"/>
                    </a:lnTo>
                    <a:lnTo>
                      <a:pt x="211" y="1420"/>
                    </a:lnTo>
                    <a:lnTo>
                      <a:pt x="211" y="1422"/>
                    </a:lnTo>
                    <a:lnTo>
                      <a:pt x="211" y="1422"/>
                    </a:lnTo>
                    <a:lnTo>
                      <a:pt x="211" y="1420"/>
                    </a:lnTo>
                    <a:lnTo>
                      <a:pt x="213" y="1420"/>
                    </a:lnTo>
                    <a:lnTo>
                      <a:pt x="213" y="1420"/>
                    </a:lnTo>
                    <a:lnTo>
                      <a:pt x="211" y="1420"/>
                    </a:lnTo>
                    <a:lnTo>
                      <a:pt x="211" y="1420"/>
                    </a:lnTo>
                    <a:close/>
                    <a:moveTo>
                      <a:pt x="235" y="1434"/>
                    </a:moveTo>
                    <a:lnTo>
                      <a:pt x="235" y="1437"/>
                    </a:lnTo>
                    <a:lnTo>
                      <a:pt x="235" y="1437"/>
                    </a:lnTo>
                    <a:lnTo>
                      <a:pt x="235" y="1437"/>
                    </a:lnTo>
                    <a:lnTo>
                      <a:pt x="235" y="1437"/>
                    </a:lnTo>
                    <a:lnTo>
                      <a:pt x="235" y="1437"/>
                    </a:lnTo>
                    <a:lnTo>
                      <a:pt x="235" y="1437"/>
                    </a:lnTo>
                    <a:lnTo>
                      <a:pt x="235" y="1434"/>
                    </a:lnTo>
                    <a:lnTo>
                      <a:pt x="235" y="1434"/>
                    </a:lnTo>
                    <a:lnTo>
                      <a:pt x="235" y="1434"/>
                    </a:lnTo>
                    <a:lnTo>
                      <a:pt x="235" y="1434"/>
                    </a:lnTo>
                    <a:lnTo>
                      <a:pt x="235" y="1434"/>
                    </a:lnTo>
                    <a:close/>
                    <a:moveTo>
                      <a:pt x="242" y="1401"/>
                    </a:moveTo>
                    <a:lnTo>
                      <a:pt x="242" y="1401"/>
                    </a:lnTo>
                    <a:lnTo>
                      <a:pt x="242" y="1401"/>
                    </a:lnTo>
                    <a:lnTo>
                      <a:pt x="242" y="1403"/>
                    </a:lnTo>
                    <a:lnTo>
                      <a:pt x="242" y="1403"/>
                    </a:lnTo>
                    <a:lnTo>
                      <a:pt x="242" y="1401"/>
                    </a:lnTo>
                    <a:lnTo>
                      <a:pt x="244" y="1401"/>
                    </a:lnTo>
                    <a:lnTo>
                      <a:pt x="244" y="1399"/>
                    </a:lnTo>
                    <a:lnTo>
                      <a:pt x="244" y="1399"/>
                    </a:lnTo>
                    <a:lnTo>
                      <a:pt x="244" y="1399"/>
                    </a:lnTo>
                    <a:lnTo>
                      <a:pt x="244" y="1399"/>
                    </a:lnTo>
                    <a:lnTo>
                      <a:pt x="244" y="1399"/>
                    </a:lnTo>
                    <a:lnTo>
                      <a:pt x="244" y="1399"/>
                    </a:lnTo>
                    <a:lnTo>
                      <a:pt x="242" y="1401"/>
                    </a:lnTo>
                    <a:close/>
                    <a:moveTo>
                      <a:pt x="239" y="1375"/>
                    </a:move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lnTo>
                      <a:pt x="239" y="1375"/>
                    </a:lnTo>
                    <a:close/>
                    <a:moveTo>
                      <a:pt x="242" y="1406"/>
                    </a:moveTo>
                    <a:lnTo>
                      <a:pt x="239" y="1406"/>
                    </a:lnTo>
                    <a:lnTo>
                      <a:pt x="239" y="1406"/>
                    </a:lnTo>
                    <a:lnTo>
                      <a:pt x="242" y="1406"/>
                    </a:lnTo>
                    <a:lnTo>
                      <a:pt x="242" y="1406"/>
                    </a:lnTo>
                    <a:lnTo>
                      <a:pt x="242" y="1406"/>
                    </a:lnTo>
                    <a:lnTo>
                      <a:pt x="242" y="1406"/>
                    </a:lnTo>
                    <a:lnTo>
                      <a:pt x="242" y="1406"/>
                    </a:lnTo>
                    <a:lnTo>
                      <a:pt x="242" y="1406"/>
                    </a:lnTo>
                    <a:close/>
                    <a:moveTo>
                      <a:pt x="1346" y="1344"/>
                    </a:moveTo>
                    <a:lnTo>
                      <a:pt x="1346" y="1344"/>
                    </a:lnTo>
                    <a:lnTo>
                      <a:pt x="1346" y="1347"/>
                    </a:lnTo>
                    <a:lnTo>
                      <a:pt x="1346" y="1344"/>
                    </a:lnTo>
                    <a:lnTo>
                      <a:pt x="1346" y="1344"/>
                    </a:lnTo>
                    <a:close/>
                    <a:moveTo>
                      <a:pt x="1330" y="1571"/>
                    </a:moveTo>
                    <a:lnTo>
                      <a:pt x="1330" y="1569"/>
                    </a:lnTo>
                    <a:lnTo>
                      <a:pt x="1330" y="1569"/>
                    </a:lnTo>
                    <a:lnTo>
                      <a:pt x="1330" y="1569"/>
                    </a:lnTo>
                    <a:lnTo>
                      <a:pt x="1330" y="1571"/>
                    </a:lnTo>
                    <a:lnTo>
                      <a:pt x="1327" y="1571"/>
                    </a:lnTo>
                    <a:lnTo>
                      <a:pt x="1327" y="1571"/>
                    </a:lnTo>
                    <a:lnTo>
                      <a:pt x="1327" y="1571"/>
                    </a:lnTo>
                    <a:lnTo>
                      <a:pt x="1327" y="1571"/>
                    </a:lnTo>
                    <a:lnTo>
                      <a:pt x="1330" y="1574"/>
                    </a:lnTo>
                    <a:lnTo>
                      <a:pt x="1330" y="1571"/>
                    </a:lnTo>
                    <a:lnTo>
                      <a:pt x="1330" y="1571"/>
                    </a:lnTo>
                    <a:lnTo>
                      <a:pt x="1330" y="1571"/>
                    </a:lnTo>
                    <a:close/>
                    <a:moveTo>
                      <a:pt x="1323" y="1574"/>
                    </a:moveTo>
                    <a:lnTo>
                      <a:pt x="1323" y="1574"/>
                    </a:lnTo>
                    <a:lnTo>
                      <a:pt x="1323" y="1574"/>
                    </a:lnTo>
                    <a:lnTo>
                      <a:pt x="1323" y="1571"/>
                    </a:lnTo>
                    <a:lnTo>
                      <a:pt x="1320" y="1571"/>
                    </a:lnTo>
                    <a:lnTo>
                      <a:pt x="1320" y="1571"/>
                    </a:lnTo>
                    <a:lnTo>
                      <a:pt x="1320" y="1571"/>
                    </a:lnTo>
                    <a:lnTo>
                      <a:pt x="1320" y="1569"/>
                    </a:lnTo>
                    <a:lnTo>
                      <a:pt x="1320" y="1569"/>
                    </a:lnTo>
                    <a:lnTo>
                      <a:pt x="1318" y="1569"/>
                    </a:lnTo>
                    <a:lnTo>
                      <a:pt x="1318" y="1571"/>
                    </a:lnTo>
                    <a:lnTo>
                      <a:pt x="1318" y="1571"/>
                    </a:lnTo>
                    <a:lnTo>
                      <a:pt x="1315" y="1574"/>
                    </a:lnTo>
                    <a:lnTo>
                      <a:pt x="1315" y="1574"/>
                    </a:lnTo>
                    <a:lnTo>
                      <a:pt x="1318" y="1574"/>
                    </a:lnTo>
                    <a:lnTo>
                      <a:pt x="1318" y="1574"/>
                    </a:lnTo>
                    <a:lnTo>
                      <a:pt x="1318" y="1574"/>
                    </a:lnTo>
                    <a:lnTo>
                      <a:pt x="1318" y="1574"/>
                    </a:lnTo>
                    <a:lnTo>
                      <a:pt x="1318" y="1574"/>
                    </a:lnTo>
                    <a:lnTo>
                      <a:pt x="1318" y="1576"/>
                    </a:lnTo>
                    <a:lnTo>
                      <a:pt x="1318" y="1576"/>
                    </a:lnTo>
                    <a:lnTo>
                      <a:pt x="1318" y="1576"/>
                    </a:lnTo>
                    <a:lnTo>
                      <a:pt x="1320" y="1576"/>
                    </a:lnTo>
                    <a:lnTo>
                      <a:pt x="1320" y="1576"/>
                    </a:lnTo>
                    <a:lnTo>
                      <a:pt x="1320" y="1576"/>
                    </a:lnTo>
                    <a:lnTo>
                      <a:pt x="1320" y="1576"/>
                    </a:lnTo>
                    <a:lnTo>
                      <a:pt x="1323" y="1576"/>
                    </a:lnTo>
                    <a:lnTo>
                      <a:pt x="1323" y="1576"/>
                    </a:lnTo>
                    <a:lnTo>
                      <a:pt x="1323" y="1576"/>
                    </a:lnTo>
                    <a:lnTo>
                      <a:pt x="1323" y="1576"/>
                    </a:lnTo>
                    <a:lnTo>
                      <a:pt x="1325" y="1579"/>
                    </a:lnTo>
                    <a:lnTo>
                      <a:pt x="1325" y="1579"/>
                    </a:lnTo>
                    <a:lnTo>
                      <a:pt x="1325" y="1576"/>
                    </a:lnTo>
                    <a:lnTo>
                      <a:pt x="1325" y="1576"/>
                    </a:lnTo>
                    <a:lnTo>
                      <a:pt x="1325" y="1576"/>
                    </a:lnTo>
                    <a:lnTo>
                      <a:pt x="1323" y="1574"/>
                    </a:lnTo>
                    <a:close/>
                    <a:moveTo>
                      <a:pt x="1332" y="1541"/>
                    </a:moveTo>
                    <a:lnTo>
                      <a:pt x="1332" y="1543"/>
                    </a:lnTo>
                    <a:lnTo>
                      <a:pt x="1332" y="1543"/>
                    </a:lnTo>
                    <a:lnTo>
                      <a:pt x="1332" y="1545"/>
                    </a:lnTo>
                    <a:lnTo>
                      <a:pt x="1332" y="1548"/>
                    </a:lnTo>
                    <a:lnTo>
                      <a:pt x="1332" y="1548"/>
                    </a:lnTo>
                    <a:lnTo>
                      <a:pt x="1332" y="1548"/>
                    </a:lnTo>
                    <a:lnTo>
                      <a:pt x="1332" y="1548"/>
                    </a:lnTo>
                    <a:lnTo>
                      <a:pt x="1334" y="1545"/>
                    </a:lnTo>
                    <a:lnTo>
                      <a:pt x="1334" y="1545"/>
                    </a:lnTo>
                    <a:lnTo>
                      <a:pt x="1334" y="1543"/>
                    </a:lnTo>
                    <a:lnTo>
                      <a:pt x="1332" y="1543"/>
                    </a:lnTo>
                    <a:lnTo>
                      <a:pt x="1332" y="1543"/>
                    </a:lnTo>
                    <a:lnTo>
                      <a:pt x="1332" y="1541"/>
                    </a:lnTo>
                    <a:lnTo>
                      <a:pt x="1332" y="1541"/>
                    </a:lnTo>
                    <a:close/>
                    <a:moveTo>
                      <a:pt x="1327" y="1569"/>
                    </a:moveTo>
                    <a:lnTo>
                      <a:pt x="1327" y="1569"/>
                    </a:lnTo>
                    <a:lnTo>
                      <a:pt x="1327" y="1569"/>
                    </a:lnTo>
                    <a:lnTo>
                      <a:pt x="1330" y="1569"/>
                    </a:lnTo>
                    <a:lnTo>
                      <a:pt x="1330" y="1567"/>
                    </a:lnTo>
                    <a:lnTo>
                      <a:pt x="1327" y="1567"/>
                    </a:lnTo>
                    <a:lnTo>
                      <a:pt x="1327" y="1564"/>
                    </a:lnTo>
                    <a:lnTo>
                      <a:pt x="1327" y="1562"/>
                    </a:lnTo>
                    <a:lnTo>
                      <a:pt x="1327" y="1562"/>
                    </a:lnTo>
                    <a:lnTo>
                      <a:pt x="1327" y="1562"/>
                    </a:lnTo>
                    <a:lnTo>
                      <a:pt x="1327" y="1560"/>
                    </a:lnTo>
                    <a:lnTo>
                      <a:pt x="1327" y="1560"/>
                    </a:lnTo>
                    <a:lnTo>
                      <a:pt x="1327" y="1560"/>
                    </a:lnTo>
                    <a:lnTo>
                      <a:pt x="1327" y="1560"/>
                    </a:lnTo>
                    <a:lnTo>
                      <a:pt x="1325" y="1560"/>
                    </a:lnTo>
                    <a:lnTo>
                      <a:pt x="1325" y="1560"/>
                    </a:lnTo>
                    <a:lnTo>
                      <a:pt x="1325" y="1560"/>
                    </a:lnTo>
                    <a:lnTo>
                      <a:pt x="1325" y="1562"/>
                    </a:lnTo>
                    <a:lnTo>
                      <a:pt x="1325" y="1562"/>
                    </a:lnTo>
                    <a:lnTo>
                      <a:pt x="1325" y="1562"/>
                    </a:lnTo>
                    <a:lnTo>
                      <a:pt x="1325" y="1562"/>
                    </a:lnTo>
                    <a:lnTo>
                      <a:pt x="1325" y="1567"/>
                    </a:lnTo>
                    <a:lnTo>
                      <a:pt x="1325" y="1567"/>
                    </a:lnTo>
                    <a:lnTo>
                      <a:pt x="1325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7"/>
                    </a:lnTo>
                    <a:lnTo>
                      <a:pt x="1327" y="1569"/>
                    </a:lnTo>
                    <a:lnTo>
                      <a:pt x="1327" y="1569"/>
                    </a:lnTo>
                    <a:lnTo>
                      <a:pt x="1325" y="1569"/>
                    </a:lnTo>
                    <a:lnTo>
                      <a:pt x="1325" y="1569"/>
                    </a:lnTo>
                    <a:lnTo>
                      <a:pt x="1325" y="1571"/>
                    </a:lnTo>
                    <a:lnTo>
                      <a:pt x="1325" y="1571"/>
                    </a:lnTo>
                    <a:lnTo>
                      <a:pt x="1327" y="1571"/>
                    </a:lnTo>
                    <a:lnTo>
                      <a:pt x="1327" y="1569"/>
                    </a:lnTo>
                    <a:lnTo>
                      <a:pt x="1327" y="1569"/>
                    </a:lnTo>
                    <a:lnTo>
                      <a:pt x="1327" y="1569"/>
                    </a:lnTo>
                    <a:close/>
                    <a:moveTo>
                      <a:pt x="1337" y="1607"/>
                    </a:moveTo>
                    <a:lnTo>
                      <a:pt x="1339" y="1607"/>
                    </a:lnTo>
                    <a:lnTo>
                      <a:pt x="1339" y="1605"/>
                    </a:lnTo>
                    <a:lnTo>
                      <a:pt x="1339" y="1605"/>
                    </a:lnTo>
                    <a:lnTo>
                      <a:pt x="1339" y="1605"/>
                    </a:lnTo>
                    <a:lnTo>
                      <a:pt x="1339" y="1602"/>
                    </a:lnTo>
                    <a:lnTo>
                      <a:pt x="1337" y="1602"/>
                    </a:lnTo>
                    <a:lnTo>
                      <a:pt x="1337" y="1602"/>
                    </a:lnTo>
                    <a:lnTo>
                      <a:pt x="1337" y="1602"/>
                    </a:lnTo>
                    <a:lnTo>
                      <a:pt x="1337" y="1600"/>
                    </a:lnTo>
                    <a:lnTo>
                      <a:pt x="1337" y="1602"/>
                    </a:lnTo>
                    <a:lnTo>
                      <a:pt x="1337" y="1602"/>
                    </a:lnTo>
                    <a:lnTo>
                      <a:pt x="1334" y="1602"/>
                    </a:lnTo>
                    <a:lnTo>
                      <a:pt x="1334" y="1605"/>
                    </a:lnTo>
                    <a:lnTo>
                      <a:pt x="1332" y="1605"/>
                    </a:lnTo>
                    <a:lnTo>
                      <a:pt x="1332" y="1605"/>
                    </a:lnTo>
                    <a:lnTo>
                      <a:pt x="1332" y="1607"/>
                    </a:lnTo>
                    <a:lnTo>
                      <a:pt x="1332" y="1607"/>
                    </a:lnTo>
                    <a:lnTo>
                      <a:pt x="1332" y="1607"/>
                    </a:lnTo>
                    <a:lnTo>
                      <a:pt x="1332" y="1607"/>
                    </a:lnTo>
                    <a:lnTo>
                      <a:pt x="1332" y="1609"/>
                    </a:lnTo>
                    <a:lnTo>
                      <a:pt x="1332" y="1609"/>
                    </a:lnTo>
                    <a:lnTo>
                      <a:pt x="1332" y="1609"/>
                    </a:lnTo>
                    <a:lnTo>
                      <a:pt x="1334" y="1609"/>
                    </a:lnTo>
                    <a:lnTo>
                      <a:pt x="1334" y="1609"/>
                    </a:lnTo>
                    <a:lnTo>
                      <a:pt x="1337" y="1607"/>
                    </a:lnTo>
                    <a:lnTo>
                      <a:pt x="1337" y="1607"/>
                    </a:lnTo>
                    <a:close/>
                    <a:moveTo>
                      <a:pt x="1528" y="469"/>
                    </a:moveTo>
                    <a:lnTo>
                      <a:pt x="1526" y="466"/>
                    </a:lnTo>
                    <a:lnTo>
                      <a:pt x="1526" y="464"/>
                    </a:lnTo>
                    <a:lnTo>
                      <a:pt x="1526" y="462"/>
                    </a:lnTo>
                    <a:lnTo>
                      <a:pt x="1526" y="459"/>
                    </a:lnTo>
                    <a:lnTo>
                      <a:pt x="1526" y="457"/>
                    </a:lnTo>
                    <a:lnTo>
                      <a:pt x="1526" y="454"/>
                    </a:lnTo>
                    <a:lnTo>
                      <a:pt x="1521" y="452"/>
                    </a:lnTo>
                    <a:lnTo>
                      <a:pt x="1521" y="452"/>
                    </a:lnTo>
                    <a:lnTo>
                      <a:pt x="1521" y="452"/>
                    </a:lnTo>
                    <a:lnTo>
                      <a:pt x="1521" y="452"/>
                    </a:lnTo>
                    <a:lnTo>
                      <a:pt x="1519" y="452"/>
                    </a:lnTo>
                    <a:lnTo>
                      <a:pt x="1519" y="450"/>
                    </a:lnTo>
                    <a:lnTo>
                      <a:pt x="1516" y="447"/>
                    </a:lnTo>
                    <a:lnTo>
                      <a:pt x="1514" y="447"/>
                    </a:lnTo>
                    <a:lnTo>
                      <a:pt x="1512" y="447"/>
                    </a:lnTo>
                    <a:lnTo>
                      <a:pt x="1509" y="450"/>
                    </a:lnTo>
                    <a:lnTo>
                      <a:pt x="1507" y="450"/>
                    </a:lnTo>
                    <a:lnTo>
                      <a:pt x="1507" y="450"/>
                    </a:lnTo>
                    <a:lnTo>
                      <a:pt x="1505" y="447"/>
                    </a:lnTo>
                    <a:lnTo>
                      <a:pt x="1505" y="445"/>
                    </a:lnTo>
                    <a:lnTo>
                      <a:pt x="1502" y="440"/>
                    </a:lnTo>
                    <a:lnTo>
                      <a:pt x="1498" y="438"/>
                    </a:lnTo>
                    <a:lnTo>
                      <a:pt x="1495" y="436"/>
                    </a:lnTo>
                    <a:lnTo>
                      <a:pt x="1490" y="433"/>
                    </a:lnTo>
                    <a:lnTo>
                      <a:pt x="1486" y="436"/>
                    </a:lnTo>
                    <a:lnTo>
                      <a:pt x="1486" y="438"/>
                    </a:lnTo>
                    <a:lnTo>
                      <a:pt x="1486" y="440"/>
                    </a:lnTo>
                    <a:lnTo>
                      <a:pt x="1483" y="445"/>
                    </a:lnTo>
                    <a:lnTo>
                      <a:pt x="1483" y="445"/>
                    </a:lnTo>
                    <a:lnTo>
                      <a:pt x="1481" y="440"/>
                    </a:lnTo>
                    <a:lnTo>
                      <a:pt x="1481" y="438"/>
                    </a:lnTo>
                    <a:lnTo>
                      <a:pt x="1481" y="436"/>
                    </a:lnTo>
                    <a:lnTo>
                      <a:pt x="1481" y="433"/>
                    </a:lnTo>
                    <a:lnTo>
                      <a:pt x="1483" y="431"/>
                    </a:lnTo>
                    <a:lnTo>
                      <a:pt x="1488" y="428"/>
                    </a:lnTo>
                    <a:lnTo>
                      <a:pt x="1488" y="424"/>
                    </a:lnTo>
                    <a:lnTo>
                      <a:pt x="1488" y="421"/>
                    </a:lnTo>
                    <a:lnTo>
                      <a:pt x="1486" y="419"/>
                    </a:lnTo>
                    <a:lnTo>
                      <a:pt x="1483" y="417"/>
                    </a:lnTo>
                    <a:lnTo>
                      <a:pt x="1483" y="414"/>
                    </a:lnTo>
                    <a:lnTo>
                      <a:pt x="1483" y="414"/>
                    </a:lnTo>
                    <a:lnTo>
                      <a:pt x="1483" y="412"/>
                    </a:lnTo>
                    <a:lnTo>
                      <a:pt x="1481" y="412"/>
                    </a:lnTo>
                    <a:lnTo>
                      <a:pt x="1481" y="412"/>
                    </a:lnTo>
                    <a:lnTo>
                      <a:pt x="1481" y="412"/>
                    </a:lnTo>
                    <a:lnTo>
                      <a:pt x="1481" y="409"/>
                    </a:lnTo>
                    <a:lnTo>
                      <a:pt x="1476" y="407"/>
                    </a:lnTo>
                    <a:lnTo>
                      <a:pt x="1476" y="405"/>
                    </a:lnTo>
                    <a:lnTo>
                      <a:pt x="1472" y="405"/>
                    </a:lnTo>
                    <a:lnTo>
                      <a:pt x="1467" y="409"/>
                    </a:lnTo>
                    <a:lnTo>
                      <a:pt x="1467" y="405"/>
                    </a:lnTo>
                    <a:lnTo>
                      <a:pt x="1467" y="402"/>
                    </a:lnTo>
                    <a:lnTo>
                      <a:pt x="1467" y="402"/>
                    </a:lnTo>
                    <a:lnTo>
                      <a:pt x="1469" y="402"/>
                    </a:lnTo>
                    <a:lnTo>
                      <a:pt x="1474" y="400"/>
                    </a:lnTo>
                    <a:lnTo>
                      <a:pt x="1474" y="400"/>
                    </a:lnTo>
                    <a:lnTo>
                      <a:pt x="1476" y="398"/>
                    </a:lnTo>
                    <a:lnTo>
                      <a:pt x="1476" y="395"/>
                    </a:lnTo>
                    <a:lnTo>
                      <a:pt x="1476" y="395"/>
                    </a:lnTo>
                    <a:lnTo>
                      <a:pt x="1476" y="393"/>
                    </a:lnTo>
                    <a:lnTo>
                      <a:pt x="1476" y="393"/>
                    </a:lnTo>
                    <a:lnTo>
                      <a:pt x="1474" y="393"/>
                    </a:lnTo>
                    <a:lnTo>
                      <a:pt x="1474" y="395"/>
                    </a:lnTo>
                    <a:lnTo>
                      <a:pt x="1472" y="395"/>
                    </a:lnTo>
                    <a:lnTo>
                      <a:pt x="1469" y="395"/>
                    </a:lnTo>
                    <a:lnTo>
                      <a:pt x="1469" y="395"/>
                    </a:lnTo>
                    <a:lnTo>
                      <a:pt x="1467" y="393"/>
                    </a:lnTo>
                    <a:lnTo>
                      <a:pt x="1467" y="393"/>
                    </a:lnTo>
                    <a:lnTo>
                      <a:pt x="1464" y="388"/>
                    </a:lnTo>
                    <a:lnTo>
                      <a:pt x="1464" y="388"/>
                    </a:lnTo>
                    <a:lnTo>
                      <a:pt x="1462" y="388"/>
                    </a:lnTo>
                    <a:lnTo>
                      <a:pt x="1455" y="388"/>
                    </a:lnTo>
                    <a:lnTo>
                      <a:pt x="1450" y="391"/>
                    </a:lnTo>
                    <a:lnTo>
                      <a:pt x="1448" y="388"/>
                    </a:lnTo>
                    <a:lnTo>
                      <a:pt x="1446" y="391"/>
                    </a:lnTo>
                    <a:lnTo>
                      <a:pt x="1443" y="391"/>
                    </a:lnTo>
                    <a:lnTo>
                      <a:pt x="1443" y="393"/>
                    </a:lnTo>
                    <a:lnTo>
                      <a:pt x="1443" y="398"/>
                    </a:lnTo>
                    <a:lnTo>
                      <a:pt x="1438" y="398"/>
                    </a:lnTo>
                    <a:lnTo>
                      <a:pt x="1436" y="395"/>
                    </a:lnTo>
                    <a:lnTo>
                      <a:pt x="1436" y="395"/>
                    </a:lnTo>
                    <a:lnTo>
                      <a:pt x="1436" y="395"/>
                    </a:lnTo>
                    <a:lnTo>
                      <a:pt x="1434" y="395"/>
                    </a:lnTo>
                    <a:lnTo>
                      <a:pt x="1434" y="395"/>
                    </a:lnTo>
                    <a:lnTo>
                      <a:pt x="1434" y="395"/>
                    </a:lnTo>
                    <a:lnTo>
                      <a:pt x="1434" y="398"/>
                    </a:lnTo>
                    <a:lnTo>
                      <a:pt x="1434" y="398"/>
                    </a:lnTo>
                    <a:lnTo>
                      <a:pt x="1431" y="398"/>
                    </a:lnTo>
                    <a:lnTo>
                      <a:pt x="1431" y="398"/>
                    </a:lnTo>
                    <a:lnTo>
                      <a:pt x="1434" y="400"/>
                    </a:lnTo>
                    <a:lnTo>
                      <a:pt x="1434" y="402"/>
                    </a:lnTo>
                    <a:lnTo>
                      <a:pt x="1431" y="402"/>
                    </a:lnTo>
                    <a:lnTo>
                      <a:pt x="1429" y="402"/>
                    </a:lnTo>
                    <a:lnTo>
                      <a:pt x="1429" y="402"/>
                    </a:lnTo>
                    <a:lnTo>
                      <a:pt x="1429" y="402"/>
                    </a:lnTo>
                    <a:lnTo>
                      <a:pt x="1429" y="400"/>
                    </a:lnTo>
                    <a:lnTo>
                      <a:pt x="1427" y="400"/>
                    </a:lnTo>
                    <a:lnTo>
                      <a:pt x="1427" y="402"/>
                    </a:lnTo>
                    <a:lnTo>
                      <a:pt x="1424" y="402"/>
                    </a:lnTo>
                    <a:lnTo>
                      <a:pt x="1422" y="402"/>
                    </a:lnTo>
                    <a:lnTo>
                      <a:pt x="1420" y="402"/>
                    </a:lnTo>
                    <a:lnTo>
                      <a:pt x="1420" y="407"/>
                    </a:lnTo>
                    <a:lnTo>
                      <a:pt x="1417" y="407"/>
                    </a:lnTo>
                    <a:lnTo>
                      <a:pt x="1417" y="407"/>
                    </a:lnTo>
                    <a:lnTo>
                      <a:pt x="1417" y="405"/>
                    </a:lnTo>
                    <a:lnTo>
                      <a:pt x="1417" y="405"/>
                    </a:lnTo>
                    <a:lnTo>
                      <a:pt x="1417" y="405"/>
                    </a:lnTo>
                    <a:lnTo>
                      <a:pt x="1415" y="405"/>
                    </a:lnTo>
                    <a:lnTo>
                      <a:pt x="1415" y="405"/>
                    </a:lnTo>
                    <a:lnTo>
                      <a:pt x="1412" y="405"/>
                    </a:lnTo>
                    <a:lnTo>
                      <a:pt x="1410" y="402"/>
                    </a:lnTo>
                    <a:lnTo>
                      <a:pt x="1408" y="402"/>
                    </a:lnTo>
                    <a:lnTo>
                      <a:pt x="1405" y="400"/>
                    </a:lnTo>
                    <a:lnTo>
                      <a:pt x="1403" y="400"/>
                    </a:lnTo>
                    <a:lnTo>
                      <a:pt x="1403" y="400"/>
                    </a:lnTo>
                    <a:lnTo>
                      <a:pt x="1403" y="400"/>
                    </a:lnTo>
                    <a:lnTo>
                      <a:pt x="1405" y="402"/>
                    </a:lnTo>
                    <a:lnTo>
                      <a:pt x="1405" y="402"/>
                    </a:lnTo>
                    <a:lnTo>
                      <a:pt x="1403" y="402"/>
                    </a:lnTo>
                    <a:lnTo>
                      <a:pt x="1401" y="400"/>
                    </a:lnTo>
                    <a:lnTo>
                      <a:pt x="1398" y="400"/>
                    </a:lnTo>
                    <a:lnTo>
                      <a:pt x="1396" y="400"/>
                    </a:lnTo>
                    <a:lnTo>
                      <a:pt x="1396" y="400"/>
                    </a:lnTo>
                    <a:lnTo>
                      <a:pt x="1393" y="400"/>
                    </a:lnTo>
                    <a:lnTo>
                      <a:pt x="1393" y="400"/>
                    </a:lnTo>
                    <a:lnTo>
                      <a:pt x="1393" y="398"/>
                    </a:lnTo>
                    <a:lnTo>
                      <a:pt x="1393" y="395"/>
                    </a:lnTo>
                    <a:lnTo>
                      <a:pt x="1389" y="393"/>
                    </a:lnTo>
                    <a:lnTo>
                      <a:pt x="1389" y="393"/>
                    </a:lnTo>
                    <a:lnTo>
                      <a:pt x="1386" y="391"/>
                    </a:lnTo>
                    <a:lnTo>
                      <a:pt x="1384" y="391"/>
                    </a:lnTo>
                    <a:lnTo>
                      <a:pt x="1384" y="393"/>
                    </a:lnTo>
                    <a:lnTo>
                      <a:pt x="1382" y="395"/>
                    </a:lnTo>
                    <a:lnTo>
                      <a:pt x="1379" y="398"/>
                    </a:lnTo>
                    <a:lnTo>
                      <a:pt x="1379" y="398"/>
                    </a:lnTo>
                    <a:lnTo>
                      <a:pt x="1377" y="398"/>
                    </a:lnTo>
                    <a:lnTo>
                      <a:pt x="1375" y="398"/>
                    </a:lnTo>
                    <a:lnTo>
                      <a:pt x="1375" y="398"/>
                    </a:lnTo>
                    <a:lnTo>
                      <a:pt x="1372" y="398"/>
                    </a:lnTo>
                    <a:lnTo>
                      <a:pt x="1372" y="400"/>
                    </a:lnTo>
                    <a:lnTo>
                      <a:pt x="1372" y="400"/>
                    </a:lnTo>
                    <a:lnTo>
                      <a:pt x="1370" y="402"/>
                    </a:lnTo>
                    <a:lnTo>
                      <a:pt x="1370" y="402"/>
                    </a:lnTo>
                    <a:lnTo>
                      <a:pt x="1367" y="402"/>
                    </a:lnTo>
                    <a:lnTo>
                      <a:pt x="1367" y="405"/>
                    </a:lnTo>
                    <a:lnTo>
                      <a:pt x="1370" y="407"/>
                    </a:lnTo>
                    <a:lnTo>
                      <a:pt x="1372" y="409"/>
                    </a:lnTo>
                    <a:lnTo>
                      <a:pt x="1367" y="412"/>
                    </a:lnTo>
                    <a:lnTo>
                      <a:pt x="1365" y="414"/>
                    </a:lnTo>
                    <a:lnTo>
                      <a:pt x="1363" y="414"/>
                    </a:lnTo>
                    <a:lnTo>
                      <a:pt x="1360" y="417"/>
                    </a:lnTo>
                    <a:lnTo>
                      <a:pt x="1358" y="417"/>
                    </a:lnTo>
                    <a:lnTo>
                      <a:pt x="1353" y="419"/>
                    </a:lnTo>
                    <a:lnTo>
                      <a:pt x="1353" y="419"/>
                    </a:lnTo>
                    <a:lnTo>
                      <a:pt x="1353" y="419"/>
                    </a:lnTo>
                    <a:lnTo>
                      <a:pt x="1351" y="419"/>
                    </a:lnTo>
                    <a:lnTo>
                      <a:pt x="1351" y="419"/>
                    </a:lnTo>
                    <a:lnTo>
                      <a:pt x="1349" y="419"/>
                    </a:lnTo>
                    <a:lnTo>
                      <a:pt x="1349" y="419"/>
                    </a:lnTo>
                    <a:lnTo>
                      <a:pt x="1349" y="421"/>
                    </a:lnTo>
                    <a:lnTo>
                      <a:pt x="1349" y="421"/>
                    </a:lnTo>
                    <a:lnTo>
                      <a:pt x="1349" y="421"/>
                    </a:lnTo>
                    <a:lnTo>
                      <a:pt x="1349" y="421"/>
                    </a:lnTo>
                    <a:lnTo>
                      <a:pt x="1349" y="421"/>
                    </a:lnTo>
                    <a:lnTo>
                      <a:pt x="1349" y="421"/>
                    </a:lnTo>
                    <a:lnTo>
                      <a:pt x="1346" y="421"/>
                    </a:lnTo>
                    <a:lnTo>
                      <a:pt x="1346" y="421"/>
                    </a:lnTo>
                    <a:lnTo>
                      <a:pt x="1346" y="424"/>
                    </a:lnTo>
                    <a:lnTo>
                      <a:pt x="1346" y="424"/>
                    </a:lnTo>
                    <a:lnTo>
                      <a:pt x="1344" y="424"/>
                    </a:lnTo>
                    <a:lnTo>
                      <a:pt x="1341" y="426"/>
                    </a:lnTo>
                    <a:lnTo>
                      <a:pt x="1339" y="428"/>
                    </a:lnTo>
                    <a:lnTo>
                      <a:pt x="1337" y="428"/>
                    </a:lnTo>
                    <a:lnTo>
                      <a:pt x="1337" y="428"/>
                    </a:lnTo>
                    <a:lnTo>
                      <a:pt x="1337" y="428"/>
                    </a:lnTo>
                    <a:lnTo>
                      <a:pt x="1334" y="428"/>
                    </a:lnTo>
                    <a:lnTo>
                      <a:pt x="1334" y="428"/>
                    </a:lnTo>
                    <a:lnTo>
                      <a:pt x="1334" y="431"/>
                    </a:lnTo>
                    <a:lnTo>
                      <a:pt x="1332" y="431"/>
                    </a:lnTo>
                    <a:lnTo>
                      <a:pt x="1330" y="428"/>
                    </a:lnTo>
                    <a:lnTo>
                      <a:pt x="1325" y="431"/>
                    </a:lnTo>
                    <a:lnTo>
                      <a:pt x="1320" y="433"/>
                    </a:lnTo>
                    <a:lnTo>
                      <a:pt x="1318" y="433"/>
                    </a:lnTo>
                    <a:lnTo>
                      <a:pt x="1315" y="436"/>
                    </a:lnTo>
                    <a:lnTo>
                      <a:pt x="1313" y="438"/>
                    </a:lnTo>
                    <a:lnTo>
                      <a:pt x="1311" y="438"/>
                    </a:lnTo>
                    <a:lnTo>
                      <a:pt x="1308" y="440"/>
                    </a:lnTo>
                    <a:lnTo>
                      <a:pt x="1308" y="443"/>
                    </a:lnTo>
                    <a:lnTo>
                      <a:pt x="1308" y="445"/>
                    </a:lnTo>
                    <a:lnTo>
                      <a:pt x="1306" y="447"/>
                    </a:lnTo>
                    <a:lnTo>
                      <a:pt x="1306" y="447"/>
                    </a:lnTo>
                    <a:lnTo>
                      <a:pt x="1301" y="452"/>
                    </a:lnTo>
                    <a:lnTo>
                      <a:pt x="1299" y="452"/>
                    </a:lnTo>
                    <a:lnTo>
                      <a:pt x="1299" y="454"/>
                    </a:lnTo>
                    <a:lnTo>
                      <a:pt x="1297" y="454"/>
                    </a:lnTo>
                    <a:lnTo>
                      <a:pt x="1297" y="454"/>
                    </a:lnTo>
                    <a:lnTo>
                      <a:pt x="1294" y="454"/>
                    </a:lnTo>
                    <a:lnTo>
                      <a:pt x="1294" y="457"/>
                    </a:lnTo>
                    <a:lnTo>
                      <a:pt x="1292" y="459"/>
                    </a:lnTo>
                    <a:lnTo>
                      <a:pt x="1292" y="459"/>
                    </a:lnTo>
                    <a:lnTo>
                      <a:pt x="1292" y="459"/>
                    </a:lnTo>
                    <a:lnTo>
                      <a:pt x="1289" y="459"/>
                    </a:lnTo>
                    <a:lnTo>
                      <a:pt x="1289" y="459"/>
                    </a:lnTo>
                    <a:lnTo>
                      <a:pt x="1289" y="459"/>
                    </a:lnTo>
                    <a:lnTo>
                      <a:pt x="1289" y="459"/>
                    </a:lnTo>
                    <a:lnTo>
                      <a:pt x="1289" y="457"/>
                    </a:lnTo>
                    <a:lnTo>
                      <a:pt x="1289" y="459"/>
                    </a:lnTo>
                    <a:lnTo>
                      <a:pt x="1285" y="459"/>
                    </a:lnTo>
                    <a:lnTo>
                      <a:pt x="1285" y="462"/>
                    </a:lnTo>
                    <a:lnTo>
                      <a:pt x="1282" y="464"/>
                    </a:lnTo>
                    <a:lnTo>
                      <a:pt x="1282" y="466"/>
                    </a:lnTo>
                    <a:lnTo>
                      <a:pt x="1282" y="466"/>
                    </a:lnTo>
                    <a:lnTo>
                      <a:pt x="1282" y="466"/>
                    </a:lnTo>
                    <a:lnTo>
                      <a:pt x="1285" y="466"/>
                    </a:lnTo>
                    <a:lnTo>
                      <a:pt x="1285" y="466"/>
                    </a:lnTo>
                    <a:lnTo>
                      <a:pt x="1285" y="469"/>
                    </a:lnTo>
                    <a:lnTo>
                      <a:pt x="1285" y="469"/>
                    </a:lnTo>
                    <a:lnTo>
                      <a:pt x="1285" y="469"/>
                    </a:lnTo>
                    <a:lnTo>
                      <a:pt x="1285" y="469"/>
                    </a:lnTo>
                    <a:lnTo>
                      <a:pt x="1285" y="471"/>
                    </a:lnTo>
                    <a:lnTo>
                      <a:pt x="1282" y="473"/>
                    </a:lnTo>
                    <a:lnTo>
                      <a:pt x="1280" y="473"/>
                    </a:lnTo>
                    <a:lnTo>
                      <a:pt x="1280" y="476"/>
                    </a:lnTo>
                    <a:lnTo>
                      <a:pt x="1278" y="476"/>
                    </a:lnTo>
                    <a:lnTo>
                      <a:pt x="1278" y="476"/>
                    </a:lnTo>
                    <a:lnTo>
                      <a:pt x="1275" y="478"/>
                    </a:lnTo>
                    <a:lnTo>
                      <a:pt x="1275" y="478"/>
                    </a:lnTo>
                    <a:lnTo>
                      <a:pt x="1273" y="478"/>
                    </a:lnTo>
                    <a:lnTo>
                      <a:pt x="1271" y="480"/>
                    </a:lnTo>
                    <a:lnTo>
                      <a:pt x="1271" y="480"/>
                    </a:lnTo>
                    <a:lnTo>
                      <a:pt x="1271" y="480"/>
                    </a:lnTo>
                    <a:lnTo>
                      <a:pt x="1271" y="478"/>
                    </a:lnTo>
                    <a:lnTo>
                      <a:pt x="1268" y="478"/>
                    </a:lnTo>
                    <a:lnTo>
                      <a:pt x="1268" y="478"/>
                    </a:lnTo>
                    <a:lnTo>
                      <a:pt x="1268" y="480"/>
                    </a:lnTo>
                    <a:lnTo>
                      <a:pt x="1268" y="480"/>
                    </a:lnTo>
                    <a:lnTo>
                      <a:pt x="1266" y="480"/>
                    </a:lnTo>
                    <a:lnTo>
                      <a:pt x="1266" y="480"/>
                    </a:lnTo>
                    <a:lnTo>
                      <a:pt x="1266" y="480"/>
                    </a:lnTo>
                    <a:lnTo>
                      <a:pt x="1266" y="478"/>
                    </a:lnTo>
                    <a:lnTo>
                      <a:pt x="1266" y="480"/>
                    </a:lnTo>
                    <a:lnTo>
                      <a:pt x="1263" y="483"/>
                    </a:lnTo>
                    <a:lnTo>
                      <a:pt x="1263" y="480"/>
                    </a:lnTo>
                    <a:lnTo>
                      <a:pt x="1263" y="480"/>
                    </a:lnTo>
                    <a:lnTo>
                      <a:pt x="1261" y="478"/>
                    </a:lnTo>
                    <a:lnTo>
                      <a:pt x="1261" y="478"/>
                    </a:lnTo>
                    <a:lnTo>
                      <a:pt x="1261" y="478"/>
                    </a:lnTo>
                    <a:lnTo>
                      <a:pt x="1261" y="478"/>
                    </a:lnTo>
                    <a:lnTo>
                      <a:pt x="1261" y="478"/>
                    </a:lnTo>
                    <a:lnTo>
                      <a:pt x="1261" y="480"/>
                    </a:lnTo>
                    <a:lnTo>
                      <a:pt x="1261" y="480"/>
                    </a:lnTo>
                    <a:lnTo>
                      <a:pt x="1261" y="480"/>
                    </a:lnTo>
                    <a:lnTo>
                      <a:pt x="1259" y="480"/>
                    </a:lnTo>
                    <a:lnTo>
                      <a:pt x="1259" y="480"/>
                    </a:lnTo>
                    <a:lnTo>
                      <a:pt x="1254" y="480"/>
                    </a:lnTo>
                    <a:lnTo>
                      <a:pt x="1254" y="480"/>
                    </a:lnTo>
                    <a:lnTo>
                      <a:pt x="1252" y="480"/>
                    </a:lnTo>
                    <a:lnTo>
                      <a:pt x="1249" y="485"/>
                    </a:lnTo>
                    <a:lnTo>
                      <a:pt x="1247" y="485"/>
                    </a:lnTo>
                    <a:lnTo>
                      <a:pt x="1247" y="485"/>
                    </a:lnTo>
                    <a:lnTo>
                      <a:pt x="1244" y="485"/>
                    </a:lnTo>
                    <a:lnTo>
                      <a:pt x="1242" y="485"/>
                    </a:lnTo>
                    <a:lnTo>
                      <a:pt x="1240" y="485"/>
                    </a:lnTo>
                    <a:lnTo>
                      <a:pt x="1237" y="483"/>
                    </a:lnTo>
                    <a:lnTo>
                      <a:pt x="1237" y="483"/>
                    </a:lnTo>
                    <a:lnTo>
                      <a:pt x="1228" y="483"/>
                    </a:lnTo>
                    <a:lnTo>
                      <a:pt x="1228" y="485"/>
                    </a:lnTo>
                    <a:lnTo>
                      <a:pt x="1226" y="490"/>
                    </a:lnTo>
                    <a:lnTo>
                      <a:pt x="1226" y="492"/>
                    </a:lnTo>
                    <a:lnTo>
                      <a:pt x="1228" y="497"/>
                    </a:lnTo>
                    <a:lnTo>
                      <a:pt x="1228" y="497"/>
                    </a:lnTo>
                    <a:lnTo>
                      <a:pt x="1228" y="497"/>
                    </a:lnTo>
                    <a:lnTo>
                      <a:pt x="1230" y="499"/>
                    </a:lnTo>
                    <a:lnTo>
                      <a:pt x="1230" y="499"/>
                    </a:lnTo>
                    <a:lnTo>
                      <a:pt x="1233" y="499"/>
                    </a:lnTo>
                    <a:lnTo>
                      <a:pt x="1233" y="502"/>
                    </a:lnTo>
                    <a:lnTo>
                      <a:pt x="1235" y="502"/>
                    </a:lnTo>
                    <a:lnTo>
                      <a:pt x="1235" y="502"/>
                    </a:lnTo>
                    <a:lnTo>
                      <a:pt x="1235" y="502"/>
                    </a:lnTo>
                    <a:lnTo>
                      <a:pt x="1235" y="504"/>
                    </a:lnTo>
                    <a:lnTo>
                      <a:pt x="1235" y="504"/>
                    </a:lnTo>
                    <a:lnTo>
                      <a:pt x="1237" y="504"/>
                    </a:lnTo>
                    <a:lnTo>
                      <a:pt x="1240" y="502"/>
                    </a:lnTo>
                    <a:lnTo>
                      <a:pt x="1242" y="502"/>
                    </a:lnTo>
                    <a:lnTo>
                      <a:pt x="1244" y="502"/>
                    </a:lnTo>
                    <a:lnTo>
                      <a:pt x="1244" y="502"/>
                    </a:lnTo>
                    <a:lnTo>
                      <a:pt x="1247" y="502"/>
                    </a:lnTo>
                    <a:lnTo>
                      <a:pt x="1247" y="499"/>
                    </a:lnTo>
                    <a:lnTo>
                      <a:pt x="1249" y="502"/>
                    </a:lnTo>
                    <a:lnTo>
                      <a:pt x="1252" y="511"/>
                    </a:lnTo>
                    <a:lnTo>
                      <a:pt x="1254" y="511"/>
                    </a:lnTo>
                    <a:lnTo>
                      <a:pt x="1252" y="511"/>
                    </a:lnTo>
                    <a:lnTo>
                      <a:pt x="1252" y="514"/>
                    </a:lnTo>
                    <a:lnTo>
                      <a:pt x="1249" y="514"/>
                    </a:lnTo>
                    <a:lnTo>
                      <a:pt x="1249" y="516"/>
                    </a:lnTo>
                    <a:lnTo>
                      <a:pt x="1249" y="516"/>
                    </a:lnTo>
                    <a:lnTo>
                      <a:pt x="1249" y="516"/>
                    </a:lnTo>
                    <a:lnTo>
                      <a:pt x="1249" y="516"/>
                    </a:lnTo>
                    <a:lnTo>
                      <a:pt x="1249" y="518"/>
                    </a:lnTo>
                    <a:lnTo>
                      <a:pt x="1249" y="518"/>
                    </a:lnTo>
                    <a:lnTo>
                      <a:pt x="1249" y="518"/>
                    </a:lnTo>
                    <a:lnTo>
                      <a:pt x="1247" y="518"/>
                    </a:lnTo>
                    <a:lnTo>
                      <a:pt x="1247" y="521"/>
                    </a:lnTo>
                    <a:lnTo>
                      <a:pt x="1247" y="521"/>
                    </a:lnTo>
                    <a:lnTo>
                      <a:pt x="1247" y="523"/>
                    </a:lnTo>
                    <a:lnTo>
                      <a:pt x="1249" y="523"/>
                    </a:lnTo>
                    <a:lnTo>
                      <a:pt x="1252" y="525"/>
                    </a:lnTo>
                    <a:lnTo>
                      <a:pt x="1252" y="528"/>
                    </a:lnTo>
                    <a:lnTo>
                      <a:pt x="1252" y="533"/>
                    </a:lnTo>
                    <a:lnTo>
                      <a:pt x="1252" y="533"/>
                    </a:lnTo>
                    <a:lnTo>
                      <a:pt x="1252" y="535"/>
                    </a:lnTo>
                    <a:lnTo>
                      <a:pt x="1249" y="537"/>
                    </a:lnTo>
                    <a:lnTo>
                      <a:pt x="1247" y="537"/>
                    </a:lnTo>
                    <a:lnTo>
                      <a:pt x="1247" y="537"/>
                    </a:lnTo>
                    <a:lnTo>
                      <a:pt x="1244" y="535"/>
                    </a:lnTo>
                    <a:lnTo>
                      <a:pt x="1244" y="535"/>
                    </a:lnTo>
                    <a:lnTo>
                      <a:pt x="1242" y="535"/>
                    </a:lnTo>
                    <a:lnTo>
                      <a:pt x="1242" y="535"/>
                    </a:lnTo>
                    <a:lnTo>
                      <a:pt x="1242" y="537"/>
                    </a:lnTo>
                    <a:lnTo>
                      <a:pt x="1242" y="537"/>
                    </a:lnTo>
                    <a:lnTo>
                      <a:pt x="1242" y="537"/>
                    </a:lnTo>
                    <a:lnTo>
                      <a:pt x="1242" y="540"/>
                    </a:lnTo>
                    <a:lnTo>
                      <a:pt x="1242" y="540"/>
                    </a:lnTo>
                    <a:lnTo>
                      <a:pt x="1242" y="540"/>
                    </a:lnTo>
                    <a:lnTo>
                      <a:pt x="1240" y="540"/>
                    </a:lnTo>
                    <a:lnTo>
                      <a:pt x="1240" y="537"/>
                    </a:lnTo>
                    <a:lnTo>
                      <a:pt x="1240" y="537"/>
                    </a:lnTo>
                    <a:lnTo>
                      <a:pt x="1240" y="537"/>
                    </a:lnTo>
                    <a:lnTo>
                      <a:pt x="1237" y="537"/>
                    </a:lnTo>
                    <a:lnTo>
                      <a:pt x="1235" y="540"/>
                    </a:lnTo>
                    <a:lnTo>
                      <a:pt x="1233" y="540"/>
                    </a:lnTo>
                    <a:lnTo>
                      <a:pt x="1230" y="540"/>
                    </a:lnTo>
                    <a:lnTo>
                      <a:pt x="1230" y="540"/>
                    </a:lnTo>
                    <a:lnTo>
                      <a:pt x="1228" y="540"/>
                    </a:lnTo>
                    <a:lnTo>
                      <a:pt x="1226" y="540"/>
                    </a:lnTo>
                    <a:lnTo>
                      <a:pt x="1223" y="540"/>
                    </a:lnTo>
                    <a:lnTo>
                      <a:pt x="1223" y="540"/>
                    </a:lnTo>
                    <a:lnTo>
                      <a:pt x="1223" y="540"/>
                    </a:lnTo>
                    <a:lnTo>
                      <a:pt x="1221" y="537"/>
                    </a:lnTo>
                    <a:lnTo>
                      <a:pt x="1221" y="535"/>
                    </a:lnTo>
                    <a:lnTo>
                      <a:pt x="1221" y="535"/>
                    </a:lnTo>
                    <a:lnTo>
                      <a:pt x="1218" y="535"/>
                    </a:lnTo>
                    <a:lnTo>
                      <a:pt x="1216" y="535"/>
                    </a:lnTo>
                    <a:lnTo>
                      <a:pt x="1216" y="537"/>
                    </a:lnTo>
                    <a:lnTo>
                      <a:pt x="1216" y="537"/>
                    </a:lnTo>
                    <a:lnTo>
                      <a:pt x="1216" y="537"/>
                    </a:lnTo>
                    <a:lnTo>
                      <a:pt x="1214" y="540"/>
                    </a:lnTo>
                    <a:lnTo>
                      <a:pt x="1214" y="540"/>
                    </a:lnTo>
                    <a:lnTo>
                      <a:pt x="1214" y="540"/>
                    </a:lnTo>
                    <a:lnTo>
                      <a:pt x="1211" y="542"/>
                    </a:lnTo>
                    <a:lnTo>
                      <a:pt x="1211" y="542"/>
                    </a:lnTo>
                    <a:lnTo>
                      <a:pt x="1211" y="542"/>
                    </a:lnTo>
                    <a:lnTo>
                      <a:pt x="1209" y="542"/>
                    </a:lnTo>
                    <a:lnTo>
                      <a:pt x="1209" y="540"/>
                    </a:lnTo>
                    <a:lnTo>
                      <a:pt x="1207" y="540"/>
                    </a:lnTo>
                    <a:lnTo>
                      <a:pt x="1202" y="540"/>
                    </a:lnTo>
                    <a:lnTo>
                      <a:pt x="1200" y="540"/>
                    </a:lnTo>
                    <a:lnTo>
                      <a:pt x="1200" y="540"/>
                    </a:lnTo>
                    <a:lnTo>
                      <a:pt x="1197" y="540"/>
                    </a:lnTo>
                    <a:lnTo>
                      <a:pt x="1197" y="542"/>
                    </a:lnTo>
                    <a:lnTo>
                      <a:pt x="1192" y="542"/>
                    </a:lnTo>
                    <a:lnTo>
                      <a:pt x="1181" y="542"/>
                    </a:lnTo>
                    <a:lnTo>
                      <a:pt x="1174" y="542"/>
                    </a:lnTo>
                    <a:lnTo>
                      <a:pt x="1169" y="537"/>
                    </a:lnTo>
                    <a:lnTo>
                      <a:pt x="1164" y="535"/>
                    </a:lnTo>
                    <a:lnTo>
                      <a:pt x="1162" y="535"/>
                    </a:lnTo>
                    <a:lnTo>
                      <a:pt x="1162" y="535"/>
                    </a:lnTo>
                    <a:lnTo>
                      <a:pt x="1159" y="535"/>
                    </a:lnTo>
                    <a:lnTo>
                      <a:pt x="1159" y="535"/>
                    </a:lnTo>
                    <a:lnTo>
                      <a:pt x="1159" y="537"/>
                    </a:lnTo>
                    <a:lnTo>
                      <a:pt x="1157" y="537"/>
                    </a:lnTo>
                    <a:lnTo>
                      <a:pt x="1155" y="537"/>
                    </a:lnTo>
                    <a:lnTo>
                      <a:pt x="1155" y="537"/>
                    </a:lnTo>
                    <a:lnTo>
                      <a:pt x="1152" y="537"/>
                    </a:lnTo>
                    <a:lnTo>
                      <a:pt x="1152" y="542"/>
                    </a:lnTo>
                    <a:lnTo>
                      <a:pt x="1150" y="542"/>
                    </a:lnTo>
                    <a:lnTo>
                      <a:pt x="1148" y="544"/>
                    </a:lnTo>
                    <a:lnTo>
                      <a:pt x="1143" y="544"/>
                    </a:lnTo>
                    <a:lnTo>
                      <a:pt x="1138" y="544"/>
                    </a:lnTo>
                    <a:lnTo>
                      <a:pt x="1138" y="544"/>
                    </a:lnTo>
                    <a:lnTo>
                      <a:pt x="1138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6" y="544"/>
                    </a:lnTo>
                    <a:lnTo>
                      <a:pt x="1133" y="544"/>
                    </a:lnTo>
                    <a:lnTo>
                      <a:pt x="1133" y="547"/>
                    </a:lnTo>
                    <a:lnTo>
                      <a:pt x="1133" y="547"/>
                    </a:lnTo>
                    <a:lnTo>
                      <a:pt x="1133" y="547"/>
                    </a:lnTo>
                    <a:lnTo>
                      <a:pt x="1133" y="547"/>
                    </a:lnTo>
                    <a:lnTo>
                      <a:pt x="1133" y="547"/>
                    </a:lnTo>
                    <a:lnTo>
                      <a:pt x="1131" y="547"/>
                    </a:lnTo>
                    <a:lnTo>
                      <a:pt x="1131" y="547"/>
                    </a:lnTo>
                    <a:lnTo>
                      <a:pt x="1131" y="544"/>
                    </a:lnTo>
                    <a:lnTo>
                      <a:pt x="1126" y="544"/>
                    </a:lnTo>
                    <a:lnTo>
                      <a:pt x="1126" y="544"/>
                    </a:lnTo>
                    <a:lnTo>
                      <a:pt x="1124" y="544"/>
                    </a:lnTo>
                    <a:lnTo>
                      <a:pt x="1124" y="544"/>
                    </a:lnTo>
                    <a:lnTo>
                      <a:pt x="1121" y="544"/>
                    </a:lnTo>
                    <a:lnTo>
                      <a:pt x="1124" y="542"/>
                    </a:lnTo>
                    <a:lnTo>
                      <a:pt x="1124" y="542"/>
                    </a:lnTo>
                    <a:lnTo>
                      <a:pt x="1121" y="540"/>
                    </a:lnTo>
                    <a:lnTo>
                      <a:pt x="1119" y="540"/>
                    </a:lnTo>
                    <a:lnTo>
                      <a:pt x="1117" y="540"/>
                    </a:lnTo>
                    <a:lnTo>
                      <a:pt x="1114" y="540"/>
                    </a:lnTo>
                    <a:lnTo>
                      <a:pt x="1112" y="540"/>
                    </a:lnTo>
                    <a:lnTo>
                      <a:pt x="1110" y="537"/>
                    </a:lnTo>
                    <a:lnTo>
                      <a:pt x="1110" y="537"/>
                    </a:lnTo>
                    <a:lnTo>
                      <a:pt x="1107" y="537"/>
                    </a:lnTo>
                    <a:lnTo>
                      <a:pt x="1107" y="537"/>
                    </a:lnTo>
                    <a:lnTo>
                      <a:pt x="1105" y="537"/>
                    </a:lnTo>
                    <a:lnTo>
                      <a:pt x="1105" y="537"/>
                    </a:lnTo>
                    <a:lnTo>
                      <a:pt x="1105" y="537"/>
                    </a:lnTo>
                    <a:lnTo>
                      <a:pt x="1105" y="540"/>
                    </a:lnTo>
                    <a:lnTo>
                      <a:pt x="1103" y="540"/>
                    </a:lnTo>
                    <a:lnTo>
                      <a:pt x="1100" y="540"/>
                    </a:lnTo>
                    <a:lnTo>
                      <a:pt x="1098" y="540"/>
                    </a:lnTo>
                    <a:lnTo>
                      <a:pt x="1095" y="540"/>
                    </a:lnTo>
                    <a:lnTo>
                      <a:pt x="1095" y="537"/>
                    </a:lnTo>
                    <a:lnTo>
                      <a:pt x="1095" y="537"/>
                    </a:lnTo>
                    <a:lnTo>
                      <a:pt x="1095" y="535"/>
                    </a:lnTo>
                    <a:lnTo>
                      <a:pt x="1093" y="535"/>
                    </a:lnTo>
                    <a:lnTo>
                      <a:pt x="1093" y="533"/>
                    </a:lnTo>
                    <a:lnTo>
                      <a:pt x="1091" y="533"/>
                    </a:lnTo>
                    <a:lnTo>
                      <a:pt x="1091" y="533"/>
                    </a:lnTo>
                    <a:lnTo>
                      <a:pt x="1088" y="533"/>
                    </a:lnTo>
                    <a:lnTo>
                      <a:pt x="1088" y="533"/>
                    </a:lnTo>
                    <a:lnTo>
                      <a:pt x="1088" y="533"/>
                    </a:lnTo>
                    <a:lnTo>
                      <a:pt x="1088" y="533"/>
                    </a:lnTo>
                    <a:lnTo>
                      <a:pt x="1088" y="533"/>
                    </a:lnTo>
                    <a:lnTo>
                      <a:pt x="1088" y="533"/>
                    </a:lnTo>
                    <a:lnTo>
                      <a:pt x="1088" y="530"/>
                    </a:lnTo>
                    <a:lnTo>
                      <a:pt x="1088" y="530"/>
                    </a:lnTo>
                    <a:lnTo>
                      <a:pt x="1086" y="530"/>
                    </a:lnTo>
                    <a:lnTo>
                      <a:pt x="1086" y="530"/>
                    </a:lnTo>
                    <a:lnTo>
                      <a:pt x="1084" y="530"/>
                    </a:lnTo>
                    <a:lnTo>
                      <a:pt x="1084" y="530"/>
                    </a:lnTo>
                    <a:lnTo>
                      <a:pt x="1084" y="528"/>
                    </a:lnTo>
                    <a:lnTo>
                      <a:pt x="1084" y="525"/>
                    </a:lnTo>
                    <a:lnTo>
                      <a:pt x="1084" y="523"/>
                    </a:lnTo>
                    <a:lnTo>
                      <a:pt x="1081" y="523"/>
                    </a:lnTo>
                    <a:lnTo>
                      <a:pt x="1081" y="521"/>
                    </a:lnTo>
                    <a:lnTo>
                      <a:pt x="1079" y="521"/>
                    </a:lnTo>
                    <a:lnTo>
                      <a:pt x="1077" y="518"/>
                    </a:lnTo>
                    <a:lnTo>
                      <a:pt x="1077" y="518"/>
                    </a:lnTo>
                    <a:lnTo>
                      <a:pt x="1077" y="518"/>
                    </a:lnTo>
                    <a:lnTo>
                      <a:pt x="1079" y="516"/>
                    </a:lnTo>
                    <a:lnTo>
                      <a:pt x="1079" y="514"/>
                    </a:lnTo>
                    <a:lnTo>
                      <a:pt x="1081" y="514"/>
                    </a:lnTo>
                    <a:lnTo>
                      <a:pt x="1084" y="511"/>
                    </a:lnTo>
                    <a:lnTo>
                      <a:pt x="1084" y="511"/>
                    </a:lnTo>
                    <a:lnTo>
                      <a:pt x="1086" y="511"/>
                    </a:lnTo>
                    <a:lnTo>
                      <a:pt x="1086" y="509"/>
                    </a:lnTo>
                    <a:lnTo>
                      <a:pt x="1084" y="509"/>
                    </a:lnTo>
                    <a:lnTo>
                      <a:pt x="1084" y="509"/>
                    </a:lnTo>
                    <a:lnTo>
                      <a:pt x="1081" y="507"/>
                    </a:lnTo>
                    <a:lnTo>
                      <a:pt x="1081" y="507"/>
                    </a:lnTo>
                    <a:lnTo>
                      <a:pt x="1081" y="507"/>
                    </a:lnTo>
                    <a:lnTo>
                      <a:pt x="1081" y="507"/>
                    </a:lnTo>
                    <a:lnTo>
                      <a:pt x="1079" y="504"/>
                    </a:lnTo>
                    <a:lnTo>
                      <a:pt x="1079" y="502"/>
                    </a:lnTo>
                    <a:lnTo>
                      <a:pt x="1079" y="502"/>
                    </a:lnTo>
                    <a:lnTo>
                      <a:pt x="1079" y="499"/>
                    </a:lnTo>
                    <a:lnTo>
                      <a:pt x="1079" y="497"/>
                    </a:lnTo>
                    <a:lnTo>
                      <a:pt x="1077" y="497"/>
                    </a:lnTo>
                    <a:lnTo>
                      <a:pt x="1077" y="497"/>
                    </a:lnTo>
                    <a:lnTo>
                      <a:pt x="1079" y="495"/>
                    </a:lnTo>
                    <a:lnTo>
                      <a:pt x="1079" y="495"/>
                    </a:lnTo>
                    <a:lnTo>
                      <a:pt x="1079" y="492"/>
                    </a:lnTo>
                    <a:lnTo>
                      <a:pt x="1081" y="490"/>
                    </a:lnTo>
                    <a:lnTo>
                      <a:pt x="1084" y="478"/>
                    </a:lnTo>
                    <a:lnTo>
                      <a:pt x="1084" y="478"/>
                    </a:lnTo>
                    <a:lnTo>
                      <a:pt x="1084" y="476"/>
                    </a:lnTo>
                    <a:lnTo>
                      <a:pt x="1084" y="476"/>
                    </a:lnTo>
                    <a:lnTo>
                      <a:pt x="1081" y="473"/>
                    </a:lnTo>
                    <a:lnTo>
                      <a:pt x="1081" y="473"/>
                    </a:lnTo>
                    <a:lnTo>
                      <a:pt x="1081" y="473"/>
                    </a:lnTo>
                    <a:lnTo>
                      <a:pt x="1081" y="471"/>
                    </a:lnTo>
                    <a:lnTo>
                      <a:pt x="1081" y="469"/>
                    </a:lnTo>
                    <a:lnTo>
                      <a:pt x="1081" y="469"/>
                    </a:lnTo>
                    <a:lnTo>
                      <a:pt x="1081" y="469"/>
                    </a:lnTo>
                    <a:lnTo>
                      <a:pt x="1081" y="469"/>
                    </a:lnTo>
                    <a:lnTo>
                      <a:pt x="1079" y="469"/>
                    </a:lnTo>
                    <a:lnTo>
                      <a:pt x="1077" y="466"/>
                    </a:lnTo>
                    <a:lnTo>
                      <a:pt x="1077" y="466"/>
                    </a:lnTo>
                    <a:lnTo>
                      <a:pt x="1074" y="466"/>
                    </a:lnTo>
                    <a:lnTo>
                      <a:pt x="1072" y="464"/>
                    </a:lnTo>
                    <a:lnTo>
                      <a:pt x="1072" y="464"/>
                    </a:lnTo>
                    <a:lnTo>
                      <a:pt x="1069" y="464"/>
                    </a:lnTo>
                    <a:lnTo>
                      <a:pt x="1067" y="464"/>
                    </a:lnTo>
                    <a:lnTo>
                      <a:pt x="1067" y="466"/>
                    </a:lnTo>
                    <a:lnTo>
                      <a:pt x="1067" y="466"/>
                    </a:lnTo>
                    <a:lnTo>
                      <a:pt x="1065" y="469"/>
                    </a:lnTo>
                    <a:lnTo>
                      <a:pt x="1065" y="466"/>
                    </a:lnTo>
                    <a:lnTo>
                      <a:pt x="1062" y="469"/>
                    </a:lnTo>
                    <a:lnTo>
                      <a:pt x="1060" y="469"/>
                    </a:lnTo>
                    <a:lnTo>
                      <a:pt x="1060" y="469"/>
                    </a:lnTo>
                    <a:lnTo>
                      <a:pt x="1060" y="469"/>
                    </a:lnTo>
                    <a:lnTo>
                      <a:pt x="1058" y="471"/>
                    </a:lnTo>
                    <a:lnTo>
                      <a:pt x="1048" y="471"/>
                    </a:lnTo>
                    <a:lnTo>
                      <a:pt x="1048" y="473"/>
                    </a:lnTo>
                    <a:lnTo>
                      <a:pt x="1048" y="473"/>
                    </a:lnTo>
                    <a:lnTo>
                      <a:pt x="1046" y="473"/>
                    </a:lnTo>
                    <a:lnTo>
                      <a:pt x="1046" y="473"/>
                    </a:lnTo>
                    <a:lnTo>
                      <a:pt x="1046" y="473"/>
                    </a:lnTo>
                    <a:lnTo>
                      <a:pt x="1043" y="473"/>
                    </a:lnTo>
                    <a:lnTo>
                      <a:pt x="1043" y="476"/>
                    </a:lnTo>
                    <a:lnTo>
                      <a:pt x="1043" y="476"/>
                    </a:lnTo>
                    <a:lnTo>
                      <a:pt x="1046" y="478"/>
                    </a:lnTo>
                    <a:lnTo>
                      <a:pt x="1046" y="478"/>
                    </a:lnTo>
                    <a:lnTo>
                      <a:pt x="1048" y="478"/>
                    </a:lnTo>
                    <a:lnTo>
                      <a:pt x="1048" y="478"/>
                    </a:lnTo>
                    <a:lnTo>
                      <a:pt x="1048" y="478"/>
                    </a:lnTo>
                    <a:lnTo>
                      <a:pt x="1048" y="480"/>
                    </a:lnTo>
                    <a:lnTo>
                      <a:pt x="1048" y="483"/>
                    </a:lnTo>
                    <a:lnTo>
                      <a:pt x="1046" y="485"/>
                    </a:lnTo>
                    <a:lnTo>
                      <a:pt x="1046" y="485"/>
                    </a:lnTo>
                    <a:lnTo>
                      <a:pt x="1046" y="490"/>
                    </a:lnTo>
                    <a:lnTo>
                      <a:pt x="1041" y="497"/>
                    </a:lnTo>
                    <a:lnTo>
                      <a:pt x="1041" y="499"/>
                    </a:lnTo>
                    <a:lnTo>
                      <a:pt x="1041" y="499"/>
                    </a:lnTo>
                    <a:lnTo>
                      <a:pt x="1041" y="499"/>
                    </a:lnTo>
                    <a:lnTo>
                      <a:pt x="1041" y="502"/>
                    </a:lnTo>
                    <a:lnTo>
                      <a:pt x="1041" y="502"/>
                    </a:lnTo>
                    <a:lnTo>
                      <a:pt x="1041" y="502"/>
                    </a:lnTo>
                    <a:lnTo>
                      <a:pt x="1041" y="502"/>
                    </a:lnTo>
                    <a:lnTo>
                      <a:pt x="1041" y="504"/>
                    </a:lnTo>
                    <a:lnTo>
                      <a:pt x="1041" y="504"/>
                    </a:lnTo>
                    <a:lnTo>
                      <a:pt x="1041" y="504"/>
                    </a:lnTo>
                    <a:lnTo>
                      <a:pt x="1041" y="504"/>
                    </a:lnTo>
                    <a:lnTo>
                      <a:pt x="1039" y="507"/>
                    </a:lnTo>
                    <a:lnTo>
                      <a:pt x="1039" y="507"/>
                    </a:lnTo>
                    <a:lnTo>
                      <a:pt x="1039" y="507"/>
                    </a:lnTo>
                    <a:lnTo>
                      <a:pt x="1041" y="507"/>
                    </a:lnTo>
                    <a:lnTo>
                      <a:pt x="1041" y="509"/>
                    </a:lnTo>
                    <a:lnTo>
                      <a:pt x="1041" y="509"/>
                    </a:lnTo>
                    <a:lnTo>
                      <a:pt x="1041" y="511"/>
                    </a:lnTo>
                    <a:lnTo>
                      <a:pt x="1039" y="514"/>
                    </a:lnTo>
                    <a:lnTo>
                      <a:pt x="1039" y="516"/>
                    </a:lnTo>
                    <a:lnTo>
                      <a:pt x="1039" y="518"/>
                    </a:lnTo>
                    <a:lnTo>
                      <a:pt x="1036" y="521"/>
                    </a:lnTo>
                    <a:lnTo>
                      <a:pt x="1036" y="521"/>
                    </a:lnTo>
                    <a:lnTo>
                      <a:pt x="1036" y="523"/>
                    </a:lnTo>
                    <a:lnTo>
                      <a:pt x="1039" y="523"/>
                    </a:lnTo>
                    <a:lnTo>
                      <a:pt x="1039" y="523"/>
                    </a:lnTo>
                    <a:lnTo>
                      <a:pt x="1039" y="525"/>
                    </a:lnTo>
                    <a:lnTo>
                      <a:pt x="1041" y="525"/>
                    </a:lnTo>
                    <a:lnTo>
                      <a:pt x="1041" y="525"/>
                    </a:lnTo>
                    <a:lnTo>
                      <a:pt x="1041" y="528"/>
                    </a:lnTo>
                    <a:lnTo>
                      <a:pt x="1043" y="528"/>
                    </a:lnTo>
                    <a:lnTo>
                      <a:pt x="1043" y="530"/>
                    </a:lnTo>
                    <a:lnTo>
                      <a:pt x="1046" y="533"/>
                    </a:lnTo>
                    <a:lnTo>
                      <a:pt x="1046" y="533"/>
                    </a:lnTo>
                    <a:lnTo>
                      <a:pt x="1046" y="535"/>
                    </a:lnTo>
                    <a:lnTo>
                      <a:pt x="1046" y="537"/>
                    </a:lnTo>
                    <a:lnTo>
                      <a:pt x="1048" y="537"/>
                    </a:lnTo>
                    <a:lnTo>
                      <a:pt x="1048" y="540"/>
                    </a:lnTo>
                    <a:lnTo>
                      <a:pt x="1048" y="542"/>
                    </a:lnTo>
                    <a:lnTo>
                      <a:pt x="1048" y="542"/>
                    </a:lnTo>
                    <a:lnTo>
                      <a:pt x="1048" y="544"/>
                    </a:lnTo>
                    <a:lnTo>
                      <a:pt x="1048" y="544"/>
                    </a:lnTo>
                    <a:lnTo>
                      <a:pt x="1046" y="547"/>
                    </a:lnTo>
                    <a:lnTo>
                      <a:pt x="1043" y="551"/>
                    </a:lnTo>
                    <a:lnTo>
                      <a:pt x="1043" y="554"/>
                    </a:lnTo>
                    <a:lnTo>
                      <a:pt x="1043" y="556"/>
                    </a:lnTo>
                    <a:lnTo>
                      <a:pt x="1043" y="556"/>
                    </a:lnTo>
                    <a:lnTo>
                      <a:pt x="1043" y="559"/>
                    </a:lnTo>
                    <a:lnTo>
                      <a:pt x="1043" y="561"/>
                    </a:lnTo>
                    <a:lnTo>
                      <a:pt x="1041" y="563"/>
                    </a:lnTo>
                    <a:lnTo>
                      <a:pt x="1039" y="566"/>
                    </a:lnTo>
                    <a:lnTo>
                      <a:pt x="1039" y="566"/>
                    </a:lnTo>
                    <a:lnTo>
                      <a:pt x="1036" y="563"/>
                    </a:lnTo>
                    <a:lnTo>
                      <a:pt x="1036" y="563"/>
                    </a:lnTo>
                    <a:lnTo>
                      <a:pt x="1034" y="563"/>
                    </a:lnTo>
                    <a:lnTo>
                      <a:pt x="1034" y="561"/>
                    </a:lnTo>
                    <a:lnTo>
                      <a:pt x="1034" y="561"/>
                    </a:lnTo>
                    <a:lnTo>
                      <a:pt x="1034" y="561"/>
                    </a:lnTo>
                    <a:lnTo>
                      <a:pt x="1034" y="561"/>
                    </a:lnTo>
                    <a:lnTo>
                      <a:pt x="1032" y="559"/>
                    </a:lnTo>
                    <a:lnTo>
                      <a:pt x="1032" y="559"/>
                    </a:lnTo>
                    <a:lnTo>
                      <a:pt x="1032" y="559"/>
                    </a:lnTo>
                    <a:lnTo>
                      <a:pt x="1029" y="561"/>
                    </a:lnTo>
                    <a:lnTo>
                      <a:pt x="1029" y="561"/>
                    </a:lnTo>
                    <a:lnTo>
                      <a:pt x="1027" y="561"/>
                    </a:lnTo>
                    <a:lnTo>
                      <a:pt x="1027" y="561"/>
                    </a:lnTo>
                    <a:lnTo>
                      <a:pt x="1027" y="561"/>
                    </a:lnTo>
                    <a:lnTo>
                      <a:pt x="1027" y="561"/>
                    </a:lnTo>
                    <a:lnTo>
                      <a:pt x="1025" y="563"/>
                    </a:lnTo>
                    <a:lnTo>
                      <a:pt x="1025" y="563"/>
                    </a:lnTo>
                    <a:lnTo>
                      <a:pt x="1025" y="563"/>
                    </a:lnTo>
                    <a:lnTo>
                      <a:pt x="1022" y="563"/>
                    </a:lnTo>
                    <a:lnTo>
                      <a:pt x="1022" y="561"/>
                    </a:lnTo>
                    <a:lnTo>
                      <a:pt x="1022" y="561"/>
                    </a:lnTo>
                    <a:lnTo>
                      <a:pt x="1020" y="563"/>
                    </a:lnTo>
                    <a:lnTo>
                      <a:pt x="1020" y="563"/>
                    </a:lnTo>
                    <a:lnTo>
                      <a:pt x="1017" y="563"/>
                    </a:lnTo>
                    <a:lnTo>
                      <a:pt x="1015" y="563"/>
                    </a:lnTo>
                    <a:lnTo>
                      <a:pt x="1013" y="561"/>
                    </a:lnTo>
                    <a:lnTo>
                      <a:pt x="1010" y="561"/>
                    </a:lnTo>
                    <a:lnTo>
                      <a:pt x="1008" y="561"/>
                    </a:lnTo>
                    <a:lnTo>
                      <a:pt x="1006" y="561"/>
                    </a:lnTo>
                    <a:lnTo>
                      <a:pt x="1006" y="563"/>
                    </a:lnTo>
                    <a:lnTo>
                      <a:pt x="1006" y="563"/>
                    </a:lnTo>
                    <a:lnTo>
                      <a:pt x="1003" y="566"/>
                    </a:lnTo>
                    <a:lnTo>
                      <a:pt x="1003" y="566"/>
                    </a:lnTo>
                    <a:lnTo>
                      <a:pt x="1003" y="566"/>
                    </a:lnTo>
                    <a:lnTo>
                      <a:pt x="1001" y="566"/>
                    </a:lnTo>
                    <a:lnTo>
                      <a:pt x="999" y="566"/>
                    </a:lnTo>
                    <a:lnTo>
                      <a:pt x="999" y="563"/>
                    </a:lnTo>
                    <a:lnTo>
                      <a:pt x="999" y="563"/>
                    </a:lnTo>
                    <a:lnTo>
                      <a:pt x="999" y="563"/>
                    </a:lnTo>
                    <a:lnTo>
                      <a:pt x="996" y="563"/>
                    </a:lnTo>
                    <a:lnTo>
                      <a:pt x="994" y="563"/>
                    </a:lnTo>
                    <a:lnTo>
                      <a:pt x="991" y="563"/>
                    </a:lnTo>
                    <a:lnTo>
                      <a:pt x="991" y="561"/>
                    </a:lnTo>
                    <a:lnTo>
                      <a:pt x="989" y="559"/>
                    </a:lnTo>
                    <a:lnTo>
                      <a:pt x="989" y="559"/>
                    </a:lnTo>
                    <a:lnTo>
                      <a:pt x="989" y="559"/>
                    </a:lnTo>
                    <a:lnTo>
                      <a:pt x="989" y="554"/>
                    </a:lnTo>
                    <a:lnTo>
                      <a:pt x="989" y="554"/>
                    </a:lnTo>
                    <a:lnTo>
                      <a:pt x="989" y="551"/>
                    </a:lnTo>
                    <a:lnTo>
                      <a:pt x="989" y="551"/>
                    </a:lnTo>
                    <a:lnTo>
                      <a:pt x="987" y="554"/>
                    </a:lnTo>
                    <a:lnTo>
                      <a:pt x="987" y="554"/>
                    </a:lnTo>
                    <a:lnTo>
                      <a:pt x="984" y="556"/>
                    </a:lnTo>
                    <a:lnTo>
                      <a:pt x="984" y="556"/>
                    </a:lnTo>
                    <a:lnTo>
                      <a:pt x="982" y="556"/>
                    </a:lnTo>
                    <a:lnTo>
                      <a:pt x="980" y="559"/>
                    </a:lnTo>
                    <a:lnTo>
                      <a:pt x="980" y="559"/>
                    </a:lnTo>
                    <a:lnTo>
                      <a:pt x="980" y="561"/>
                    </a:lnTo>
                    <a:lnTo>
                      <a:pt x="977" y="561"/>
                    </a:lnTo>
                    <a:lnTo>
                      <a:pt x="975" y="561"/>
                    </a:lnTo>
                    <a:lnTo>
                      <a:pt x="975" y="561"/>
                    </a:lnTo>
                    <a:lnTo>
                      <a:pt x="972" y="561"/>
                    </a:lnTo>
                    <a:lnTo>
                      <a:pt x="972" y="561"/>
                    </a:lnTo>
                    <a:lnTo>
                      <a:pt x="972" y="561"/>
                    </a:lnTo>
                    <a:lnTo>
                      <a:pt x="972" y="561"/>
                    </a:lnTo>
                    <a:lnTo>
                      <a:pt x="972" y="563"/>
                    </a:lnTo>
                    <a:lnTo>
                      <a:pt x="970" y="561"/>
                    </a:lnTo>
                    <a:lnTo>
                      <a:pt x="968" y="561"/>
                    </a:lnTo>
                    <a:lnTo>
                      <a:pt x="963" y="559"/>
                    </a:lnTo>
                    <a:lnTo>
                      <a:pt x="963" y="559"/>
                    </a:lnTo>
                    <a:lnTo>
                      <a:pt x="963" y="559"/>
                    </a:lnTo>
                    <a:lnTo>
                      <a:pt x="961" y="556"/>
                    </a:lnTo>
                    <a:lnTo>
                      <a:pt x="961" y="556"/>
                    </a:lnTo>
                    <a:lnTo>
                      <a:pt x="961" y="556"/>
                    </a:lnTo>
                    <a:lnTo>
                      <a:pt x="958" y="556"/>
                    </a:lnTo>
                    <a:lnTo>
                      <a:pt x="958" y="554"/>
                    </a:lnTo>
                    <a:lnTo>
                      <a:pt x="954" y="554"/>
                    </a:lnTo>
                    <a:lnTo>
                      <a:pt x="954" y="551"/>
                    </a:lnTo>
                    <a:lnTo>
                      <a:pt x="951" y="551"/>
                    </a:lnTo>
                    <a:lnTo>
                      <a:pt x="951" y="551"/>
                    </a:lnTo>
                    <a:lnTo>
                      <a:pt x="951" y="551"/>
                    </a:lnTo>
                    <a:lnTo>
                      <a:pt x="951" y="551"/>
                    </a:lnTo>
                    <a:lnTo>
                      <a:pt x="951" y="551"/>
                    </a:lnTo>
                    <a:lnTo>
                      <a:pt x="951" y="551"/>
                    </a:lnTo>
                    <a:lnTo>
                      <a:pt x="949" y="551"/>
                    </a:lnTo>
                    <a:lnTo>
                      <a:pt x="949" y="551"/>
                    </a:lnTo>
                    <a:lnTo>
                      <a:pt x="946" y="551"/>
                    </a:lnTo>
                    <a:lnTo>
                      <a:pt x="944" y="551"/>
                    </a:lnTo>
                    <a:lnTo>
                      <a:pt x="944" y="551"/>
                    </a:lnTo>
                    <a:lnTo>
                      <a:pt x="944" y="551"/>
                    </a:lnTo>
                    <a:lnTo>
                      <a:pt x="944" y="551"/>
                    </a:lnTo>
                    <a:lnTo>
                      <a:pt x="944" y="551"/>
                    </a:lnTo>
                    <a:lnTo>
                      <a:pt x="944" y="551"/>
                    </a:lnTo>
                    <a:lnTo>
                      <a:pt x="942" y="551"/>
                    </a:lnTo>
                    <a:lnTo>
                      <a:pt x="942" y="551"/>
                    </a:lnTo>
                    <a:lnTo>
                      <a:pt x="942" y="551"/>
                    </a:lnTo>
                    <a:lnTo>
                      <a:pt x="942" y="551"/>
                    </a:lnTo>
                    <a:lnTo>
                      <a:pt x="939" y="551"/>
                    </a:lnTo>
                    <a:lnTo>
                      <a:pt x="939" y="551"/>
                    </a:lnTo>
                    <a:lnTo>
                      <a:pt x="937" y="549"/>
                    </a:lnTo>
                    <a:lnTo>
                      <a:pt x="935" y="549"/>
                    </a:lnTo>
                    <a:lnTo>
                      <a:pt x="932" y="549"/>
                    </a:lnTo>
                    <a:lnTo>
                      <a:pt x="932" y="549"/>
                    </a:lnTo>
                    <a:lnTo>
                      <a:pt x="930" y="549"/>
                    </a:lnTo>
                    <a:lnTo>
                      <a:pt x="928" y="551"/>
                    </a:lnTo>
                    <a:lnTo>
                      <a:pt x="925" y="554"/>
                    </a:lnTo>
                    <a:lnTo>
                      <a:pt x="925" y="554"/>
                    </a:lnTo>
                    <a:lnTo>
                      <a:pt x="925" y="554"/>
                    </a:lnTo>
                    <a:lnTo>
                      <a:pt x="925" y="554"/>
                    </a:lnTo>
                    <a:lnTo>
                      <a:pt x="925" y="551"/>
                    </a:lnTo>
                    <a:lnTo>
                      <a:pt x="925" y="551"/>
                    </a:lnTo>
                    <a:lnTo>
                      <a:pt x="925" y="551"/>
                    </a:lnTo>
                    <a:lnTo>
                      <a:pt x="923" y="551"/>
                    </a:lnTo>
                    <a:lnTo>
                      <a:pt x="923" y="551"/>
                    </a:lnTo>
                    <a:lnTo>
                      <a:pt x="923" y="551"/>
                    </a:lnTo>
                    <a:lnTo>
                      <a:pt x="920" y="549"/>
                    </a:lnTo>
                    <a:lnTo>
                      <a:pt x="918" y="549"/>
                    </a:lnTo>
                    <a:lnTo>
                      <a:pt x="918" y="547"/>
                    </a:lnTo>
                    <a:lnTo>
                      <a:pt x="918" y="542"/>
                    </a:lnTo>
                    <a:lnTo>
                      <a:pt x="918" y="540"/>
                    </a:lnTo>
                    <a:lnTo>
                      <a:pt x="918" y="540"/>
                    </a:lnTo>
                    <a:lnTo>
                      <a:pt x="913" y="537"/>
                    </a:lnTo>
                    <a:lnTo>
                      <a:pt x="913" y="537"/>
                    </a:lnTo>
                    <a:lnTo>
                      <a:pt x="909" y="537"/>
                    </a:lnTo>
                    <a:lnTo>
                      <a:pt x="906" y="540"/>
                    </a:lnTo>
                    <a:lnTo>
                      <a:pt x="904" y="540"/>
                    </a:lnTo>
                    <a:lnTo>
                      <a:pt x="904" y="542"/>
                    </a:lnTo>
                    <a:lnTo>
                      <a:pt x="904" y="540"/>
                    </a:lnTo>
                    <a:lnTo>
                      <a:pt x="902" y="540"/>
                    </a:lnTo>
                    <a:lnTo>
                      <a:pt x="902" y="542"/>
                    </a:lnTo>
                    <a:lnTo>
                      <a:pt x="902" y="542"/>
                    </a:lnTo>
                    <a:lnTo>
                      <a:pt x="902" y="542"/>
                    </a:lnTo>
                    <a:lnTo>
                      <a:pt x="899" y="542"/>
                    </a:lnTo>
                    <a:lnTo>
                      <a:pt x="897" y="544"/>
                    </a:lnTo>
                    <a:lnTo>
                      <a:pt x="897" y="544"/>
                    </a:lnTo>
                    <a:lnTo>
                      <a:pt x="892" y="542"/>
                    </a:lnTo>
                    <a:lnTo>
                      <a:pt x="890" y="540"/>
                    </a:lnTo>
                    <a:lnTo>
                      <a:pt x="890" y="540"/>
                    </a:lnTo>
                    <a:lnTo>
                      <a:pt x="890" y="537"/>
                    </a:lnTo>
                    <a:lnTo>
                      <a:pt x="887" y="535"/>
                    </a:lnTo>
                    <a:lnTo>
                      <a:pt x="887" y="537"/>
                    </a:lnTo>
                    <a:lnTo>
                      <a:pt x="885" y="537"/>
                    </a:lnTo>
                    <a:lnTo>
                      <a:pt x="883" y="537"/>
                    </a:lnTo>
                    <a:lnTo>
                      <a:pt x="883" y="537"/>
                    </a:lnTo>
                    <a:lnTo>
                      <a:pt x="883" y="535"/>
                    </a:lnTo>
                    <a:lnTo>
                      <a:pt x="883" y="535"/>
                    </a:lnTo>
                    <a:lnTo>
                      <a:pt x="880" y="535"/>
                    </a:lnTo>
                    <a:lnTo>
                      <a:pt x="880" y="535"/>
                    </a:lnTo>
                    <a:lnTo>
                      <a:pt x="880" y="535"/>
                    </a:lnTo>
                    <a:lnTo>
                      <a:pt x="878" y="533"/>
                    </a:lnTo>
                    <a:lnTo>
                      <a:pt x="878" y="533"/>
                    </a:lnTo>
                    <a:lnTo>
                      <a:pt x="878" y="530"/>
                    </a:lnTo>
                    <a:lnTo>
                      <a:pt x="878" y="530"/>
                    </a:lnTo>
                    <a:lnTo>
                      <a:pt x="873" y="530"/>
                    </a:lnTo>
                    <a:lnTo>
                      <a:pt x="873" y="528"/>
                    </a:lnTo>
                    <a:lnTo>
                      <a:pt x="873" y="528"/>
                    </a:lnTo>
                    <a:lnTo>
                      <a:pt x="873" y="528"/>
                    </a:lnTo>
                    <a:lnTo>
                      <a:pt x="871" y="528"/>
                    </a:lnTo>
                    <a:lnTo>
                      <a:pt x="871" y="528"/>
                    </a:lnTo>
                    <a:lnTo>
                      <a:pt x="871" y="528"/>
                    </a:lnTo>
                    <a:lnTo>
                      <a:pt x="868" y="528"/>
                    </a:lnTo>
                    <a:lnTo>
                      <a:pt x="864" y="525"/>
                    </a:lnTo>
                    <a:lnTo>
                      <a:pt x="861" y="525"/>
                    </a:lnTo>
                    <a:lnTo>
                      <a:pt x="861" y="525"/>
                    </a:lnTo>
                    <a:lnTo>
                      <a:pt x="864" y="523"/>
                    </a:lnTo>
                    <a:lnTo>
                      <a:pt x="864" y="523"/>
                    </a:lnTo>
                    <a:lnTo>
                      <a:pt x="864" y="521"/>
                    </a:lnTo>
                    <a:lnTo>
                      <a:pt x="864" y="518"/>
                    </a:lnTo>
                    <a:lnTo>
                      <a:pt x="864" y="516"/>
                    </a:lnTo>
                    <a:lnTo>
                      <a:pt x="864" y="514"/>
                    </a:lnTo>
                    <a:lnTo>
                      <a:pt x="864" y="511"/>
                    </a:lnTo>
                    <a:lnTo>
                      <a:pt x="861" y="509"/>
                    </a:lnTo>
                    <a:lnTo>
                      <a:pt x="859" y="509"/>
                    </a:lnTo>
                    <a:lnTo>
                      <a:pt x="845" y="507"/>
                    </a:lnTo>
                    <a:lnTo>
                      <a:pt x="845" y="507"/>
                    </a:lnTo>
                    <a:lnTo>
                      <a:pt x="842" y="504"/>
                    </a:lnTo>
                    <a:lnTo>
                      <a:pt x="842" y="502"/>
                    </a:lnTo>
                    <a:lnTo>
                      <a:pt x="842" y="502"/>
                    </a:lnTo>
                    <a:lnTo>
                      <a:pt x="840" y="502"/>
                    </a:lnTo>
                    <a:lnTo>
                      <a:pt x="840" y="502"/>
                    </a:lnTo>
                    <a:lnTo>
                      <a:pt x="838" y="502"/>
                    </a:lnTo>
                    <a:lnTo>
                      <a:pt x="838" y="499"/>
                    </a:lnTo>
                    <a:lnTo>
                      <a:pt x="838" y="499"/>
                    </a:lnTo>
                    <a:lnTo>
                      <a:pt x="835" y="499"/>
                    </a:lnTo>
                    <a:lnTo>
                      <a:pt x="835" y="499"/>
                    </a:lnTo>
                    <a:lnTo>
                      <a:pt x="835" y="497"/>
                    </a:lnTo>
                    <a:lnTo>
                      <a:pt x="835" y="497"/>
                    </a:lnTo>
                    <a:lnTo>
                      <a:pt x="833" y="499"/>
                    </a:lnTo>
                    <a:lnTo>
                      <a:pt x="831" y="502"/>
                    </a:lnTo>
                    <a:lnTo>
                      <a:pt x="831" y="502"/>
                    </a:lnTo>
                    <a:lnTo>
                      <a:pt x="828" y="502"/>
                    </a:lnTo>
                    <a:lnTo>
                      <a:pt x="826" y="502"/>
                    </a:lnTo>
                    <a:lnTo>
                      <a:pt x="826" y="502"/>
                    </a:lnTo>
                    <a:lnTo>
                      <a:pt x="826" y="502"/>
                    </a:lnTo>
                    <a:lnTo>
                      <a:pt x="823" y="502"/>
                    </a:lnTo>
                    <a:lnTo>
                      <a:pt x="821" y="502"/>
                    </a:lnTo>
                    <a:lnTo>
                      <a:pt x="821" y="502"/>
                    </a:lnTo>
                    <a:lnTo>
                      <a:pt x="821" y="504"/>
                    </a:lnTo>
                    <a:lnTo>
                      <a:pt x="823" y="507"/>
                    </a:lnTo>
                    <a:lnTo>
                      <a:pt x="823" y="507"/>
                    </a:lnTo>
                    <a:lnTo>
                      <a:pt x="823" y="507"/>
                    </a:lnTo>
                    <a:lnTo>
                      <a:pt x="823" y="507"/>
                    </a:lnTo>
                    <a:lnTo>
                      <a:pt x="823" y="507"/>
                    </a:lnTo>
                    <a:lnTo>
                      <a:pt x="823" y="507"/>
                    </a:lnTo>
                    <a:lnTo>
                      <a:pt x="821" y="509"/>
                    </a:lnTo>
                    <a:lnTo>
                      <a:pt x="821" y="509"/>
                    </a:lnTo>
                    <a:lnTo>
                      <a:pt x="821" y="507"/>
                    </a:lnTo>
                    <a:lnTo>
                      <a:pt x="819" y="507"/>
                    </a:lnTo>
                    <a:lnTo>
                      <a:pt x="812" y="502"/>
                    </a:lnTo>
                    <a:lnTo>
                      <a:pt x="809" y="502"/>
                    </a:lnTo>
                    <a:lnTo>
                      <a:pt x="802" y="502"/>
                    </a:lnTo>
                    <a:lnTo>
                      <a:pt x="797" y="499"/>
                    </a:lnTo>
                    <a:lnTo>
                      <a:pt x="795" y="502"/>
                    </a:lnTo>
                    <a:lnTo>
                      <a:pt x="795" y="502"/>
                    </a:lnTo>
                    <a:lnTo>
                      <a:pt x="795" y="502"/>
                    </a:lnTo>
                    <a:lnTo>
                      <a:pt x="795" y="504"/>
                    </a:lnTo>
                    <a:lnTo>
                      <a:pt x="797" y="504"/>
                    </a:lnTo>
                    <a:lnTo>
                      <a:pt x="797" y="504"/>
                    </a:lnTo>
                    <a:lnTo>
                      <a:pt x="795" y="507"/>
                    </a:lnTo>
                    <a:lnTo>
                      <a:pt x="795" y="507"/>
                    </a:lnTo>
                    <a:lnTo>
                      <a:pt x="795" y="509"/>
                    </a:lnTo>
                    <a:lnTo>
                      <a:pt x="793" y="509"/>
                    </a:lnTo>
                    <a:lnTo>
                      <a:pt x="793" y="509"/>
                    </a:lnTo>
                    <a:lnTo>
                      <a:pt x="790" y="509"/>
                    </a:lnTo>
                    <a:lnTo>
                      <a:pt x="790" y="509"/>
                    </a:lnTo>
                    <a:lnTo>
                      <a:pt x="790" y="507"/>
                    </a:lnTo>
                    <a:lnTo>
                      <a:pt x="790" y="507"/>
                    </a:lnTo>
                    <a:lnTo>
                      <a:pt x="788" y="504"/>
                    </a:lnTo>
                    <a:lnTo>
                      <a:pt x="786" y="502"/>
                    </a:lnTo>
                    <a:lnTo>
                      <a:pt x="783" y="502"/>
                    </a:lnTo>
                    <a:lnTo>
                      <a:pt x="779" y="502"/>
                    </a:lnTo>
                    <a:lnTo>
                      <a:pt x="774" y="502"/>
                    </a:lnTo>
                    <a:lnTo>
                      <a:pt x="771" y="499"/>
                    </a:lnTo>
                    <a:lnTo>
                      <a:pt x="771" y="499"/>
                    </a:lnTo>
                    <a:lnTo>
                      <a:pt x="764" y="499"/>
                    </a:lnTo>
                    <a:lnTo>
                      <a:pt x="762" y="497"/>
                    </a:lnTo>
                    <a:lnTo>
                      <a:pt x="762" y="495"/>
                    </a:lnTo>
                    <a:lnTo>
                      <a:pt x="762" y="492"/>
                    </a:lnTo>
                    <a:lnTo>
                      <a:pt x="762" y="490"/>
                    </a:lnTo>
                    <a:lnTo>
                      <a:pt x="760" y="488"/>
                    </a:lnTo>
                    <a:lnTo>
                      <a:pt x="760" y="488"/>
                    </a:lnTo>
                    <a:lnTo>
                      <a:pt x="760" y="488"/>
                    </a:lnTo>
                    <a:lnTo>
                      <a:pt x="753" y="488"/>
                    </a:lnTo>
                    <a:lnTo>
                      <a:pt x="748" y="490"/>
                    </a:lnTo>
                    <a:lnTo>
                      <a:pt x="745" y="488"/>
                    </a:lnTo>
                    <a:lnTo>
                      <a:pt x="743" y="485"/>
                    </a:lnTo>
                    <a:lnTo>
                      <a:pt x="738" y="483"/>
                    </a:lnTo>
                    <a:lnTo>
                      <a:pt x="734" y="478"/>
                    </a:lnTo>
                    <a:lnTo>
                      <a:pt x="731" y="478"/>
                    </a:lnTo>
                    <a:lnTo>
                      <a:pt x="729" y="478"/>
                    </a:lnTo>
                    <a:lnTo>
                      <a:pt x="729" y="476"/>
                    </a:lnTo>
                    <a:lnTo>
                      <a:pt x="727" y="476"/>
                    </a:lnTo>
                    <a:lnTo>
                      <a:pt x="727" y="476"/>
                    </a:lnTo>
                    <a:lnTo>
                      <a:pt x="724" y="473"/>
                    </a:lnTo>
                    <a:lnTo>
                      <a:pt x="722" y="476"/>
                    </a:lnTo>
                    <a:lnTo>
                      <a:pt x="719" y="478"/>
                    </a:lnTo>
                    <a:lnTo>
                      <a:pt x="719" y="478"/>
                    </a:lnTo>
                    <a:lnTo>
                      <a:pt x="717" y="478"/>
                    </a:lnTo>
                    <a:lnTo>
                      <a:pt x="717" y="478"/>
                    </a:lnTo>
                    <a:lnTo>
                      <a:pt x="715" y="476"/>
                    </a:lnTo>
                    <a:lnTo>
                      <a:pt x="712" y="476"/>
                    </a:lnTo>
                    <a:lnTo>
                      <a:pt x="710" y="473"/>
                    </a:lnTo>
                    <a:lnTo>
                      <a:pt x="708" y="471"/>
                    </a:lnTo>
                    <a:lnTo>
                      <a:pt x="708" y="471"/>
                    </a:lnTo>
                    <a:lnTo>
                      <a:pt x="705" y="471"/>
                    </a:lnTo>
                    <a:lnTo>
                      <a:pt x="703" y="469"/>
                    </a:lnTo>
                    <a:lnTo>
                      <a:pt x="703" y="469"/>
                    </a:lnTo>
                    <a:lnTo>
                      <a:pt x="703" y="469"/>
                    </a:lnTo>
                    <a:lnTo>
                      <a:pt x="703" y="469"/>
                    </a:lnTo>
                    <a:lnTo>
                      <a:pt x="703" y="469"/>
                    </a:lnTo>
                    <a:lnTo>
                      <a:pt x="698" y="466"/>
                    </a:lnTo>
                    <a:lnTo>
                      <a:pt x="696" y="464"/>
                    </a:lnTo>
                    <a:lnTo>
                      <a:pt x="696" y="464"/>
                    </a:lnTo>
                    <a:lnTo>
                      <a:pt x="696" y="464"/>
                    </a:lnTo>
                    <a:lnTo>
                      <a:pt x="696" y="464"/>
                    </a:lnTo>
                    <a:lnTo>
                      <a:pt x="696" y="462"/>
                    </a:lnTo>
                    <a:lnTo>
                      <a:pt x="693" y="462"/>
                    </a:lnTo>
                    <a:lnTo>
                      <a:pt x="693" y="459"/>
                    </a:lnTo>
                    <a:lnTo>
                      <a:pt x="691" y="459"/>
                    </a:lnTo>
                    <a:lnTo>
                      <a:pt x="691" y="459"/>
                    </a:lnTo>
                    <a:lnTo>
                      <a:pt x="691" y="459"/>
                    </a:lnTo>
                    <a:lnTo>
                      <a:pt x="691" y="462"/>
                    </a:lnTo>
                    <a:lnTo>
                      <a:pt x="691" y="462"/>
                    </a:lnTo>
                    <a:lnTo>
                      <a:pt x="689" y="462"/>
                    </a:lnTo>
                    <a:lnTo>
                      <a:pt x="689" y="462"/>
                    </a:lnTo>
                    <a:lnTo>
                      <a:pt x="689" y="462"/>
                    </a:lnTo>
                    <a:lnTo>
                      <a:pt x="689" y="462"/>
                    </a:lnTo>
                    <a:lnTo>
                      <a:pt x="686" y="462"/>
                    </a:lnTo>
                    <a:lnTo>
                      <a:pt x="686" y="459"/>
                    </a:lnTo>
                    <a:lnTo>
                      <a:pt x="686" y="459"/>
                    </a:lnTo>
                    <a:lnTo>
                      <a:pt x="689" y="459"/>
                    </a:lnTo>
                    <a:lnTo>
                      <a:pt x="686" y="459"/>
                    </a:lnTo>
                    <a:lnTo>
                      <a:pt x="684" y="454"/>
                    </a:lnTo>
                    <a:lnTo>
                      <a:pt x="684" y="452"/>
                    </a:lnTo>
                    <a:lnTo>
                      <a:pt x="682" y="450"/>
                    </a:lnTo>
                    <a:lnTo>
                      <a:pt x="682" y="447"/>
                    </a:lnTo>
                    <a:lnTo>
                      <a:pt x="679" y="447"/>
                    </a:lnTo>
                    <a:lnTo>
                      <a:pt x="674" y="447"/>
                    </a:lnTo>
                    <a:lnTo>
                      <a:pt x="672" y="445"/>
                    </a:lnTo>
                    <a:lnTo>
                      <a:pt x="672" y="445"/>
                    </a:lnTo>
                    <a:lnTo>
                      <a:pt x="672" y="445"/>
                    </a:lnTo>
                    <a:lnTo>
                      <a:pt x="672" y="445"/>
                    </a:lnTo>
                    <a:lnTo>
                      <a:pt x="672" y="443"/>
                    </a:lnTo>
                    <a:lnTo>
                      <a:pt x="670" y="445"/>
                    </a:lnTo>
                    <a:lnTo>
                      <a:pt x="670" y="445"/>
                    </a:lnTo>
                    <a:lnTo>
                      <a:pt x="667" y="443"/>
                    </a:lnTo>
                    <a:lnTo>
                      <a:pt x="667" y="443"/>
                    </a:lnTo>
                    <a:lnTo>
                      <a:pt x="667" y="443"/>
                    </a:lnTo>
                    <a:lnTo>
                      <a:pt x="667" y="443"/>
                    </a:lnTo>
                    <a:lnTo>
                      <a:pt x="667" y="440"/>
                    </a:lnTo>
                    <a:lnTo>
                      <a:pt x="665" y="440"/>
                    </a:lnTo>
                    <a:lnTo>
                      <a:pt x="665" y="440"/>
                    </a:lnTo>
                    <a:lnTo>
                      <a:pt x="663" y="440"/>
                    </a:lnTo>
                    <a:lnTo>
                      <a:pt x="663" y="440"/>
                    </a:lnTo>
                    <a:lnTo>
                      <a:pt x="660" y="438"/>
                    </a:lnTo>
                    <a:lnTo>
                      <a:pt x="660" y="438"/>
                    </a:lnTo>
                    <a:lnTo>
                      <a:pt x="658" y="436"/>
                    </a:lnTo>
                    <a:lnTo>
                      <a:pt x="656" y="436"/>
                    </a:lnTo>
                    <a:lnTo>
                      <a:pt x="656" y="436"/>
                    </a:lnTo>
                    <a:lnTo>
                      <a:pt x="656" y="436"/>
                    </a:lnTo>
                    <a:lnTo>
                      <a:pt x="653" y="433"/>
                    </a:lnTo>
                    <a:lnTo>
                      <a:pt x="653" y="433"/>
                    </a:lnTo>
                    <a:lnTo>
                      <a:pt x="651" y="431"/>
                    </a:lnTo>
                    <a:lnTo>
                      <a:pt x="651" y="431"/>
                    </a:lnTo>
                    <a:lnTo>
                      <a:pt x="651" y="431"/>
                    </a:lnTo>
                    <a:lnTo>
                      <a:pt x="648" y="431"/>
                    </a:lnTo>
                    <a:lnTo>
                      <a:pt x="648" y="431"/>
                    </a:lnTo>
                    <a:lnTo>
                      <a:pt x="648" y="428"/>
                    </a:lnTo>
                    <a:lnTo>
                      <a:pt x="648" y="428"/>
                    </a:lnTo>
                    <a:lnTo>
                      <a:pt x="648" y="428"/>
                    </a:lnTo>
                    <a:lnTo>
                      <a:pt x="648" y="428"/>
                    </a:lnTo>
                    <a:lnTo>
                      <a:pt x="646" y="431"/>
                    </a:lnTo>
                    <a:lnTo>
                      <a:pt x="646" y="431"/>
                    </a:lnTo>
                    <a:lnTo>
                      <a:pt x="646" y="431"/>
                    </a:lnTo>
                    <a:lnTo>
                      <a:pt x="646" y="436"/>
                    </a:lnTo>
                    <a:lnTo>
                      <a:pt x="646" y="436"/>
                    </a:lnTo>
                    <a:lnTo>
                      <a:pt x="644" y="436"/>
                    </a:lnTo>
                    <a:lnTo>
                      <a:pt x="644" y="433"/>
                    </a:lnTo>
                    <a:lnTo>
                      <a:pt x="641" y="433"/>
                    </a:lnTo>
                    <a:lnTo>
                      <a:pt x="641" y="433"/>
                    </a:lnTo>
                    <a:lnTo>
                      <a:pt x="639" y="433"/>
                    </a:lnTo>
                    <a:lnTo>
                      <a:pt x="639" y="433"/>
                    </a:lnTo>
                    <a:lnTo>
                      <a:pt x="637" y="433"/>
                    </a:lnTo>
                    <a:lnTo>
                      <a:pt x="637" y="431"/>
                    </a:lnTo>
                    <a:lnTo>
                      <a:pt x="637" y="428"/>
                    </a:lnTo>
                    <a:lnTo>
                      <a:pt x="634" y="428"/>
                    </a:lnTo>
                    <a:lnTo>
                      <a:pt x="634" y="428"/>
                    </a:lnTo>
                    <a:lnTo>
                      <a:pt x="634" y="428"/>
                    </a:lnTo>
                    <a:lnTo>
                      <a:pt x="634" y="428"/>
                    </a:lnTo>
                    <a:lnTo>
                      <a:pt x="632" y="426"/>
                    </a:lnTo>
                    <a:lnTo>
                      <a:pt x="632" y="426"/>
                    </a:lnTo>
                    <a:lnTo>
                      <a:pt x="632" y="426"/>
                    </a:lnTo>
                    <a:lnTo>
                      <a:pt x="630" y="426"/>
                    </a:lnTo>
                    <a:lnTo>
                      <a:pt x="630" y="424"/>
                    </a:lnTo>
                    <a:lnTo>
                      <a:pt x="627" y="424"/>
                    </a:lnTo>
                    <a:lnTo>
                      <a:pt x="627" y="421"/>
                    </a:lnTo>
                    <a:lnTo>
                      <a:pt x="625" y="421"/>
                    </a:lnTo>
                    <a:lnTo>
                      <a:pt x="625" y="421"/>
                    </a:lnTo>
                    <a:lnTo>
                      <a:pt x="622" y="421"/>
                    </a:lnTo>
                    <a:lnTo>
                      <a:pt x="622" y="419"/>
                    </a:lnTo>
                    <a:lnTo>
                      <a:pt x="622" y="417"/>
                    </a:lnTo>
                    <a:lnTo>
                      <a:pt x="622" y="417"/>
                    </a:lnTo>
                    <a:lnTo>
                      <a:pt x="622" y="414"/>
                    </a:lnTo>
                    <a:lnTo>
                      <a:pt x="622" y="414"/>
                    </a:lnTo>
                    <a:lnTo>
                      <a:pt x="622" y="414"/>
                    </a:lnTo>
                    <a:lnTo>
                      <a:pt x="625" y="412"/>
                    </a:lnTo>
                    <a:lnTo>
                      <a:pt x="625" y="412"/>
                    </a:lnTo>
                    <a:lnTo>
                      <a:pt x="625" y="412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5"/>
                    </a:lnTo>
                    <a:lnTo>
                      <a:pt x="627" y="405"/>
                    </a:lnTo>
                    <a:lnTo>
                      <a:pt x="630" y="402"/>
                    </a:lnTo>
                    <a:lnTo>
                      <a:pt x="630" y="402"/>
                    </a:lnTo>
                    <a:lnTo>
                      <a:pt x="632" y="402"/>
                    </a:lnTo>
                    <a:lnTo>
                      <a:pt x="632" y="402"/>
                    </a:lnTo>
                    <a:lnTo>
                      <a:pt x="632" y="402"/>
                    </a:lnTo>
                    <a:lnTo>
                      <a:pt x="632" y="400"/>
                    </a:lnTo>
                    <a:lnTo>
                      <a:pt x="632" y="398"/>
                    </a:lnTo>
                    <a:lnTo>
                      <a:pt x="632" y="398"/>
                    </a:lnTo>
                    <a:lnTo>
                      <a:pt x="632" y="398"/>
                    </a:lnTo>
                    <a:lnTo>
                      <a:pt x="634" y="398"/>
                    </a:lnTo>
                    <a:lnTo>
                      <a:pt x="634" y="398"/>
                    </a:lnTo>
                    <a:lnTo>
                      <a:pt x="634" y="395"/>
                    </a:lnTo>
                    <a:lnTo>
                      <a:pt x="634" y="393"/>
                    </a:lnTo>
                    <a:lnTo>
                      <a:pt x="634" y="391"/>
                    </a:lnTo>
                    <a:lnTo>
                      <a:pt x="634" y="391"/>
                    </a:lnTo>
                    <a:lnTo>
                      <a:pt x="634" y="391"/>
                    </a:lnTo>
                    <a:lnTo>
                      <a:pt x="634" y="391"/>
                    </a:lnTo>
                    <a:lnTo>
                      <a:pt x="634" y="391"/>
                    </a:lnTo>
                    <a:lnTo>
                      <a:pt x="632" y="388"/>
                    </a:lnTo>
                    <a:lnTo>
                      <a:pt x="632" y="386"/>
                    </a:lnTo>
                    <a:lnTo>
                      <a:pt x="632" y="386"/>
                    </a:lnTo>
                    <a:lnTo>
                      <a:pt x="632" y="383"/>
                    </a:lnTo>
                    <a:lnTo>
                      <a:pt x="632" y="383"/>
                    </a:lnTo>
                    <a:lnTo>
                      <a:pt x="634" y="383"/>
                    </a:lnTo>
                    <a:lnTo>
                      <a:pt x="634" y="383"/>
                    </a:lnTo>
                    <a:lnTo>
                      <a:pt x="634" y="381"/>
                    </a:lnTo>
                    <a:lnTo>
                      <a:pt x="634" y="381"/>
                    </a:lnTo>
                    <a:lnTo>
                      <a:pt x="634" y="381"/>
                    </a:lnTo>
                    <a:lnTo>
                      <a:pt x="637" y="381"/>
                    </a:lnTo>
                    <a:lnTo>
                      <a:pt x="637" y="381"/>
                    </a:lnTo>
                    <a:lnTo>
                      <a:pt x="637" y="379"/>
                    </a:lnTo>
                    <a:lnTo>
                      <a:pt x="637" y="379"/>
                    </a:lnTo>
                    <a:lnTo>
                      <a:pt x="637" y="379"/>
                    </a:lnTo>
                    <a:lnTo>
                      <a:pt x="637" y="379"/>
                    </a:lnTo>
                    <a:lnTo>
                      <a:pt x="637" y="379"/>
                    </a:lnTo>
                    <a:lnTo>
                      <a:pt x="637" y="379"/>
                    </a:lnTo>
                    <a:lnTo>
                      <a:pt x="637" y="376"/>
                    </a:lnTo>
                    <a:lnTo>
                      <a:pt x="637" y="376"/>
                    </a:lnTo>
                    <a:lnTo>
                      <a:pt x="639" y="376"/>
                    </a:lnTo>
                    <a:lnTo>
                      <a:pt x="639" y="376"/>
                    </a:lnTo>
                    <a:lnTo>
                      <a:pt x="639" y="376"/>
                    </a:lnTo>
                    <a:lnTo>
                      <a:pt x="641" y="374"/>
                    </a:lnTo>
                    <a:lnTo>
                      <a:pt x="641" y="372"/>
                    </a:lnTo>
                    <a:lnTo>
                      <a:pt x="639" y="372"/>
                    </a:lnTo>
                    <a:lnTo>
                      <a:pt x="639" y="369"/>
                    </a:lnTo>
                    <a:lnTo>
                      <a:pt x="639" y="367"/>
                    </a:lnTo>
                    <a:lnTo>
                      <a:pt x="639" y="367"/>
                    </a:lnTo>
                    <a:lnTo>
                      <a:pt x="639" y="365"/>
                    </a:lnTo>
                    <a:lnTo>
                      <a:pt x="641" y="365"/>
                    </a:lnTo>
                    <a:lnTo>
                      <a:pt x="644" y="362"/>
                    </a:lnTo>
                    <a:lnTo>
                      <a:pt x="646" y="362"/>
                    </a:lnTo>
                    <a:lnTo>
                      <a:pt x="648" y="357"/>
                    </a:lnTo>
                    <a:lnTo>
                      <a:pt x="648" y="357"/>
                    </a:lnTo>
                    <a:lnTo>
                      <a:pt x="651" y="355"/>
                    </a:lnTo>
                    <a:lnTo>
                      <a:pt x="651" y="353"/>
                    </a:lnTo>
                    <a:lnTo>
                      <a:pt x="651" y="353"/>
                    </a:lnTo>
                    <a:lnTo>
                      <a:pt x="653" y="353"/>
                    </a:lnTo>
                    <a:lnTo>
                      <a:pt x="653" y="353"/>
                    </a:lnTo>
                    <a:lnTo>
                      <a:pt x="656" y="353"/>
                    </a:lnTo>
                    <a:lnTo>
                      <a:pt x="656" y="350"/>
                    </a:lnTo>
                    <a:lnTo>
                      <a:pt x="658" y="350"/>
                    </a:lnTo>
                    <a:lnTo>
                      <a:pt x="658" y="348"/>
                    </a:lnTo>
                    <a:lnTo>
                      <a:pt x="660" y="346"/>
                    </a:lnTo>
                    <a:lnTo>
                      <a:pt x="660" y="346"/>
                    </a:lnTo>
                    <a:lnTo>
                      <a:pt x="663" y="343"/>
                    </a:lnTo>
                    <a:lnTo>
                      <a:pt x="665" y="341"/>
                    </a:lnTo>
                    <a:lnTo>
                      <a:pt x="665" y="341"/>
                    </a:lnTo>
                    <a:lnTo>
                      <a:pt x="665" y="338"/>
                    </a:lnTo>
                    <a:lnTo>
                      <a:pt x="665" y="338"/>
                    </a:lnTo>
                    <a:lnTo>
                      <a:pt x="667" y="338"/>
                    </a:lnTo>
                    <a:lnTo>
                      <a:pt x="667" y="338"/>
                    </a:lnTo>
                    <a:lnTo>
                      <a:pt x="667" y="338"/>
                    </a:lnTo>
                    <a:lnTo>
                      <a:pt x="667" y="338"/>
                    </a:lnTo>
                    <a:lnTo>
                      <a:pt x="672" y="338"/>
                    </a:lnTo>
                    <a:lnTo>
                      <a:pt x="672" y="338"/>
                    </a:lnTo>
                    <a:lnTo>
                      <a:pt x="672" y="338"/>
                    </a:lnTo>
                    <a:lnTo>
                      <a:pt x="672" y="336"/>
                    </a:lnTo>
                    <a:lnTo>
                      <a:pt x="672" y="334"/>
                    </a:lnTo>
                    <a:lnTo>
                      <a:pt x="670" y="334"/>
                    </a:lnTo>
                    <a:lnTo>
                      <a:pt x="665" y="334"/>
                    </a:lnTo>
                    <a:lnTo>
                      <a:pt x="660" y="331"/>
                    </a:lnTo>
                    <a:lnTo>
                      <a:pt x="660" y="331"/>
                    </a:lnTo>
                    <a:lnTo>
                      <a:pt x="660" y="329"/>
                    </a:lnTo>
                    <a:lnTo>
                      <a:pt x="658" y="327"/>
                    </a:lnTo>
                    <a:lnTo>
                      <a:pt x="658" y="327"/>
                    </a:lnTo>
                    <a:lnTo>
                      <a:pt x="656" y="324"/>
                    </a:lnTo>
                    <a:lnTo>
                      <a:pt x="651" y="322"/>
                    </a:lnTo>
                    <a:lnTo>
                      <a:pt x="651" y="322"/>
                    </a:lnTo>
                    <a:lnTo>
                      <a:pt x="648" y="322"/>
                    </a:lnTo>
                    <a:lnTo>
                      <a:pt x="648" y="322"/>
                    </a:lnTo>
                    <a:lnTo>
                      <a:pt x="648" y="322"/>
                    </a:lnTo>
                    <a:lnTo>
                      <a:pt x="646" y="322"/>
                    </a:lnTo>
                    <a:lnTo>
                      <a:pt x="646" y="322"/>
                    </a:lnTo>
                    <a:lnTo>
                      <a:pt x="641" y="320"/>
                    </a:lnTo>
                    <a:lnTo>
                      <a:pt x="637" y="317"/>
                    </a:lnTo>
                    <a:lnTo>
                      <a:pt x="634" y="317"/>
                    </a:lnTo>
                    <a:lnTo>
                      <a:pt x="632" y="317"/>
                    </a:lnTo>
                    <a:lnTo>
                      <a:pt x="630" y="317"/>
                    </a:lnTo>
                    <a:lnTo>
                      <a:pt x="630" y="315"/>
                    </a:lnTo>
                    <a:lnTo>
                      <a:pt x="630" y="315"/>
                    </a:lnTo>
                    <a:lnTo>
                      <a:pt x="632" y="315"/>
                    </a:lnTo>
                    <a:lnTo>
                      <a:pt x="632" y="312"/>
                    </a:lnTo>
                    <a:lnTo>
                      <a:pt x="630" y="312"/>
                    </a:lnTo>
                    <a:lnTo>
                      <a:pt x="630" y="310"/>
                    </a:lnTo>
                    <a:lnTo>
                      <a:pt x="630" y="310"/>
                    </a:lnTo>
                    <a:lnTo>
                      <a:pt x="630" y="310"/>
                    </a:lnTo>
                    <a:lnTo>
                      <a:pt x="630" y="310"/>
                    </a:lnTo>
                    <a:lnTo>
                      <a:pt x="630" y="310"/>
                    </a:lnTo>
                    <a:lnTo>
                      <a:pt x="630" y="310"/>
                    </a:lnTo>
                    <a:lnTo>
                      <a:pt x="632" y="310"/>
                    </a:lnTo>
                    <a:lnTo>
                      <a:pt x="632" y="308"/>
                    </a:lnTo>
                    <a:lnTo>
                      <a:pt x="632" y="305"/>
                    </a:lnTo>
                    <a:lnTo>
                      <a:pt x="632" y="305"/>
                    </a:lnTo>
                    <a:lnTo>
                      <a:pt x="630" y="305"/>
                    </a:lnTo>
                    <a:lnTo>
                      <a:pt x="630" y="303"/>
                    </a:lnTo>
                    <a:lnTo>
                      <a:pt x="630" y="303"/>
                    </a:lnTo>
                    <a:lnTo>
                      <a:pt x="627" y="303"/>
                    </a:lnTo>
                    <a:lnTo>
                      <a:pt x="627" y="303"/>
                    </a:lnTo>
                    <a:lnTo>
                      <a:pt x="625" y="303"/>
                    </a:lnTo>
                    <a:lnTo>
                      <a:pt x="622" y="303"/>
                    </a:lnTo>
                    <a:lnTo>
                      <a:pt x="622" y="301"/>
                    </a:lnTo>
                    <a:lnTo>
                      <a:pt x="622" y="301"/>
                    </a:lnTo>
                    <a:lnTo>
                      <a:pt x="620" y="298"/>
                    </a:lnTo>
                    <a:lnTo>
                      <a:pt x="618" y="298"/>
                    </a:lnTo>
                    <a:lnTo>
                      <a:pt x="615" y="296"/>
                    </a:lnTo>
                    <a:lnTo>
                      <a:pt x="615" y="296"/>
                    </a:lnTo>
                    <a:lnTo>
                      <a:pt x="615" y="296"/>
                    </a:lnTo>
                    <a:lnTo>
                      <a:pt x="613" y="296"/>
                    </a:lnTo>
                    <a:lnTo>
                      <a:pt x="613" y="294"/>
                    </a:lnTo>
                    <a:lnTo>
                      <a:pt x="613" y="294"/>
                    </a:lnTo>
                    <a:lnTo>
                      <a:pt x="611" y="291"/>
                    </a:lnTo>
                    <a:lnTo>
                      <a:pt x="608" y="291"/>
                    </a:lnTo>
                    <a:lnTo>
                      <a:pt x="606" y="291"/>
                    </a:lnTo>
                    <a:lnTo>
                      <a:pt x="604" y="291"/>
                    </a:lnTo>
                    <a:lnTo>
                      <a:pt x="601" y="291"/>
                    </a:lnTo>
                    <a:lnTo>
                      <a:pt x="601" y="291"/>
                    </a:lnTo>
                    <a:lnTo>
                      <a:pt x="599" y="294"/>
                    </a:lnTo>
                    <a:lnTo>
                      <a:pt x="599" y="294"/>
                    </a:lnTo>
                    <a:lnTo>
                      <a:pt x="596" y="294"/>
                    </a:lnTo>
                    <a:lnTo>
                      <a:pt x="596" y="294"/>
                    </a:lnTo>
                    <a:lnTo>
                      <a:pt x="596" y="294"/>
                    </a:lnTo>
                    <a:lnTo>
                      <a:pt x="594" y="291"/>
                    </a:lnTo>
                    <a:lnTo>
                      <a:pt x="594" y="291"/>
                    </a:lnTo>
                    <a:lnTo>
                      <a:pt x="594" y="291"/>
                    </a:lnTo>
                    <a:lnTo>
                      <a:pt x="594" y="289"/>
                    </a:lnTo>
                    <a:lnTo>
                      <a:pt x="594" y="289"/>
                    </a:lnTo>
                    <a:lnTo>
                      <a:pt x="594" y="289"/>
                    </a:lnTo>
                    <a:lnTo>
                      <a:pt x="594" y="289"/>
                    </a:lnTo>
                    <a:lnTo>
                      <a:pt x="592" y="289"/>
                    </a:lnTo>
                    <a:lnTo>
                      <a:pt x="592" y="289"/>
                    </a:lnTo>
                    <a:lnTo>
                      <a:pt x="589" y="289"/>
                    </a:lnTo>
                    <a:lnTo>
                      <a:pt x="589" y="289"/>
                    </a:lnTo>
                    <a:lnTo>
                      <a:pt x="589" y="289"/>
                    </a:lnTo>
                    <a:lnTo>
                      <a:pt x="589" y="286"/>
                    </a:lnTo>
                    <a:lnTo>
                      <a:pt x="589" y="286"/>
                    </a:lnTo>
                    <a:lnTo>
                      <a:pt x="587" y="284"/>
                    </a:lnTo>
                    <a:lnTo>
                      <a:pt x="587" y="284"/>
                    </a:lnTo>
                    <a:lnTo>
                      <a:pt x="587" y="284"/>
                    </a:lnTo>
                    <a:lnTo>
                      <a:pt x="585" y="284"/>
                    </a:lnTo>
                    <a:lnTo>
                      <a:pt x="585" y="282"/>
                    </a:lnTo>
                    <a:lnTo>
                      <a:pt x="582" y="282"/>
                    </a:lnTo>
                    <a:lnTo>
                      <a:pt x="582" y="279"/>
                    </a:lnTo>
                    <a:lnTo>
                      <a:pt x="582" y="279"/>
                    </a:lnTo>
                    <a:lnTo>
                      <a:pt x="582" y="279"/>
                    </a:lnTo>
                    <a:lnTo>
                      <a:pt x="582" y="277"/>
                    </a:lnTo>
                    <a:lnTo>
                      <a:pt x="582" y="277"/>
                    </a:lnTo>
                    <a:lnTo>
                      <a:pt x="580" y="277"/>
                    </a:lnTo>
                    <a:lnTo>
                      <a:pt x="580" y="275"/>
                    </a:lnTo>
                    <a:lnTo>
                      <a:pt x="580" y="275"/>
                    </a:lnTo>
                    <a:lnTo>
                      <a:pt x="580" y="275"/>
                    </a:lnTo>
                    <a:lnTo>
                      <a:pt x="580" y="275"/>
                    </a:lnTo>
                    <a:lnTo>
                      <a:pt x="580" y="275"/>
                    </a:lnTo>
                    <a:lnTo>
                      <a:pt x="580" y="272"/>
                    </a:lnTo>
                    <a:lnTo>
                      <a:pt x="577" y="272"/>
                    </a:lnTo>
                    <a:lnTo>
                      <a:pt x="577" y="272"/>
                    </a:lnTo>
                    <a:lnTo>
                      <a:pt x="577" y="272"/>
                    </a:lnTo>
                    <a:lnTo>
                      <a:pt x="577" y="270"/>
                    </a:lnTo>
                    <a:lnTo>
                      <a:pt x="577" y="270"/>
                    </a:lnTo>
                    <a:lnTo>
                      <a:pt x="577" y="270"/>
                    </a:lnTo>
                    <a:lnTo>
                      <a:pt x="577" y="270"/>
                    </a:lnTo>
                    <a:lnTo>
                      <a:pt x="577" y="270"/>
                    </a:lnTo>
                    <a:lnTo>
                      <a:pt x="577" y="270"/>
                    </a:lnTo>
                    <a:lnTo>
                      <a:pt x="575" y="267"/>
                    </a:lnTo>
                    <a:lnTo>
                      <a:pt x="575" y="267"/>
                    </a:lnTo>
                    <a:lnTo>
                      <a:pt x="575" y="265"/>
                    </a:lnTo>
                    <a:lnTo>
                      <a:pt x="573" y="265"/>
                    </a:lnTo>
                    <a:lnTo>
                      <a:pt x="573" y="263"/>
                    </a:lnTo>
                    <a:lnTo>
                      <a:pt x="570" y="263"/>
                    </a:lnTo>
                    <a:lnTo>
                      <a:pt x="568" y="263"/>
                    </a:lnTo>
                    <a:lnTo>
                      <a:pt x="568" y="265"/>
                    </a:lnTo>
                    <a:lnTo>
                      <a:pt x="568" y="270"/>
                    </a:lnTo>
                    <a:lnTo>
                      <a:pt x="566" y="270"/>
                    </a:lnTo>
                    <a:lnTo>
                      <a:pt x="566" y="270"/>
                    </a:lnTo>
                    <a:lnTo>
                      <a:pt x="566" y="267"/>
                    </a:lnTo>
                    <a:lnTo>
                      <a:pt x="563" y="267"/>
                    </a:lnTo>
                    <a:lnTo>
                      <a:pt x="563" y="270"/>
                    </a:lnTo>
                    <a:lnTo>
                      <a:pt x="563" y="27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59" y="272"/>
                    </a:lnTo>
                    <a:lnTo>
                      <a:pt x="556" y="272"/>
                    </a:lnTo>
                    <a:lnTo>
                      <a:pt x="556" y="272"/>
                    </a:lnTo>
                    <a:lnTo>
                      <a:pt x="556" y="272"/>
                    </a:lnTo>
                    <a:lnTo>
                      <a:pt x="554" y="272"/>
                    </a:lnTo>
                    <a:lnTo>
                      <a:pt x="554" y="270"/>
                    </a:lnTo>
                    <a:lnTo>
                      <a:pt x="554" y="270"/>
                    </a:lnTo>
                    <a:lnTo>
                      <a:pt x="554" y="267"/>
                    </a:lnTo>
                    <a:lnTo>
                      <a:pt x="556" y="265"/>
                    </a:lnTo>
                    <a:lnTo>
                      <a:pt x="556" y="263"/>
                    </a:lnTo>
                    <a:lnTo>
                      <a:pt x="554" y="260"/>
                    </a:lnTo>
                    <a:lnTo>
                      <a:pt x="551" y="260"/>
                    </a:lnTo>
                    <a:lnTo>
                      <a:pt x="551" y="258"/>
                    </a:lnTo>
                    <a:lnTo>
                      <a:pt x="556" y="256"/>
                    </a:lnTo>
                    <a:lnTo>
                      <a:pt x="559" y="253"/>
                    </a:lnTo>
                    <a:lnTo>
                      <a:pt x="559" y="253"/>
                    </a:lnTo>
                    <a:lnTo>
                      <a:pt x="556" y="251"/>
                    </a:lnTo>
                    <a:lnTo>
                      <a:pt x="556" y="249"/>
                    </a:lnTo>
                    <a:lnTo>
                      <a:pt x="554" y="249"/>
                    </a:lnTo>
                    <a:lnTo>
                      <a:pt x="554" y="249"/>
                    </a:lnTo>
                    <a:lnTo>
                      <a:pt x="554" y="249"/>
                    </a:lnTo>
                    <a:lnTo>
                      <a:pt x="554" y="249"/>
                    </a:lnTo>
                    <a:lnTo>
                      <a:pt x="554" y="246"/>
                    </a:lnTo>
                    <a:lnTo>
                      <a:pt x="551" y="246"/>
                    </a:lnTo>
                    <a:lnTo>
                      <a:pt x="551" y="246"/>
                    </a:lnTo>
                    <a:lnTo>
                      <a:pt x="551" y="246"/>
                    </a:lnTo>
                    <a:lnTo>
                      <a:pt x="551" y="244"/>
                    </a:lnTo>
                    <a:lnTo>
                      <a:pt x="551" y="244"/>
                    </a:lnTo>
                    <a:lnTo>
                      <a:pt x="551" y="244"/>
                    </a:lnTo>
                    <a:lnTo>
                      <a:pt x="551" y="241"/>
                    </a:lnTo>
                    <a:lnTo>
                      <a:pt x="551" y="239"/>
                    </a:lnTo>
                    <a:lnTo>
                      <a:pt x="551" y="239"/>
                    </a:lnTo>
                    <a:lnTo>
                      <a:pt x="554" y="237"/>
                    </a:lnTo>
                    <a:lnTo>
                      <a:pt x="554" y="234"/>
                    </a:lnTo>
                    <a:lnTo>
                      <a:pt x="554" y="232"/>
                    </a:lnTo>
                    <a:lnTo>
                      <a:pt x="554" y="232"/>
                    </a:lnTo>
                    <a:lnTo>
                      <a:pt x="554" y="230"/>
                    </a:lnTo>
                    <a:lnTo>
                      <a:pt x="554" y="230"/>
                    </a:lnTo>
                    <a:lnTo>
                      <a:pt x="551" y="227"/>
                    </a:lnTo>
                    <a:lnTo>
                      <a:pt x="549" y="227"/>
                    </a:lnTo>
                    <a:lnTo>
                      <a:pt x="544" y="220"/>
                    </a:lnTo>
                    <a:lnTo>
                      <a:pt x="544" y="218"/>
                    </a:lnTo>
                    <a:lnTo>
                      <a:pt x="542" y="215"/>
                    </a:lnTo>
                    <a:lnTo>
                      <a:pt x="540" y="215"/>
                    </a:lnTo>
                    <a:lnTo>
                      <a:pt x="540" y="215"/>
                    </a:lnTo>
                    <a:lnTo>
                      <a:pt x="540" y="215"/>
                    </a:lnTo>
                    <a:lnTo>
                      <a:pt x="540" y="213"/>
                    </a:lnTo>
                    <a:lnTo>
                      <a:pt x="540" y="213"/>
                    </a:lnTo>
                    <a:lnTo>
                      <a:pt x="540" y="211"/>
                    </a:lnTo>
                    <a:lnTo>
                      <a:pt x="540" y="206"/>
                    </a:lnTo>
                    <a:lnTo>
                      <a:pt x="537" y="206"/>
                    </a:lnTo>
                    <a:lnTo>
                      <a:pt x="537" y="206"/>
                    </a:lnTo>
                    <a:lnTo>
                      <a:pt x="537" y="204"/>
                    </a:lnTo>
                    <a:lnTo>
                      <a:pt x="540" y="204"/>
                    </a:lnTo>
                    <a:lnTo>
                      <a:pt x="540" y="204"/>
                    </a:lnTo>
                    <a:lnTo>
                      <a:pt x="540" y="204"/>
                    </a:lnTo>
                    <a:lnTo>
                      <a:pt x="540" y="204"/>
                    </a:lnTo>
                    <a:lnTo>
                      <a:pt x="537" y="199"/>
                    </a:lnTo>
                    <a:lnTo>
                      <a:pt x="535" y="196"/>
                    </a:lnTo>
                    <a:lnTo>
                      <a:pt x="535" y="194"/>
                    </a:lnTo>
                    <a:lnTo>
                      <a:pt x="537" y="194"/>
                    </a:lnTo>
                    <a:lnTo>
                      <a:pt x="540" y="194"/>
                    </a:lnTo>
                    <a:lnTo>
                      <a:pt x="547" y="194"/>
                    </a:lnTo>
                    <a:lnTo>
                      <a:pt x="549" y="194"/>
                    </a:lnTo>
                    <a:lnTo>
                      <a:pt x="549" y="192"/>
                    </a:lnTo>
                    <a:lnTo>
                      <a:pt x="551" y="192"/>
                    </a:lnTo>
                    <a:lnTo>
                      <a:pt x="551" y="189"/>
                    </a:lnTo>
                    <a:lnTo>
                      <a:pt x="554" y="189"/>
                    </a:lnTo>
                    <a:lnTo>
                      <a:pt x="554" y="189"/>
                    </a:lnTo>
                    <a:lnTo>
                      <a:pt x="554" y="192"/>
                    </a:lnTo>
                    <a:lnTo>
                      <a:pt x="554" y="192"/>
                    </a:lnTo>
                    <a:lnTo>
                      <a:pt x="554" y="194"/>
                    </a:lnTo>
                    <a:lnTo>
                      <a:pt x="554" y="194"/>
                    </a:lnTo>
                    <a:lnTo>
                      <a:pt x="554" y="194"/>
                    </a:lnTo>
                    <a:lnTo>
                      <a:pt x="556" y="199"/>
                    </a:lnTo>
                    <a:lnTo>
                      <a:pt x="556" y="201"/>
                    </a:lnTo>
                    <a:lnTo>
                      <a:pt x="561" y="204"/>
                    </a:lnTo>
                    <a:lnTo>
                      <a:pt x="561" y="206"/>
                    </a:lnTo>
                    <a:lnTo>
                      <a:pt x="563" y="206"/>
                    </a:lnTo>
                    <a:lnTo>
                      <a:pt x="566" y="208"/>
                    </a:lnTo>
                    <a:lnTo>
                      <a:pt x="566" y="206"/>
                    </a:lnTo>
                    <a:lnTo>
                      <a:pt x="568" y="206"/>
                    </a:lnTo>
                    <a:lnTo>
                      <a:pt x="568" y="206"/>
                    </a:lnTo>
                    <a:lnTo>
                      <a:pt x="570" y="206"/>
                    </a:lnTo>
                    <a:lnTo>
                      <a:pt x="570" y="206"/>
                    </a:lnTo>
                    <a:lnTo>
                      <a:pt x="570" y="206"/>
                    </a:lnTo>
                    <a:lnTo>
                      <a:pt x="573" y="206"/>
                    </a:lnTo>
                    <a:lnTo>
                      <a:pt x="573" y="204"/>
                    </a:lnTo>
                    <a:lnTo>
                      <a:pt x="573" y="201"/>
                    </a:lnTo>
                    <a:lnTo>
                      <a:pt x="573" y="199"/>
                    </a:lnTo>
                    <a:lnTo>
                      <a:pt x="575" y="199"/>
                    </a:lnTo>
                    <a:lnTo>
                      <a:pt x="577" y="199"/>
                    </a:lnTo>
                    <a:lnTo>
                      <a:pt x="577" y="196"/>
                    </a:lnTo>
                    <a:lnTo>
                      <a:pt x="580" y="196"/>
                    </a:lnTo>
                    <a:lnTo>
                      <a:pt x="580" y="196"/>
                    </a:lnTo>
                    <a:lnTo>
                      <a:pt x="582" y="199"/>
                    </a:lnTo>
                    <a:lnTo>
                      <a:pt x="582" y="199"/>
                    </a:lnTo>
                    <a:lnTo>
                      <a:pt x="582" y="199"/>
                    </a:lnTo>
                    <a:lnTo>
                      <a:pt x="585" y="196"/>
                    </a:lnTo>
                    <a:lnTo>
                      <a:pt x="592" y="192"/>
                    </a:lnTo>
                    <a:lnTo>
                      <a:pt x="594" y="189"/>
                    </a:lnTo>
                    <a:lnTo>
                      <a:pt x="594" y="187"/>
                    </a:lnTo>
                    <a:lnTo>
                      <a:pt x="594" y="185"/>
                    </a:lnTo>
                    <a:lnTo>
                      <a:pt x="594" y="182"/>
                    </a:lnTo>
                    <a:lnTo>
                      <a:pt x="594" y="182"/>
                    </a:lnTo>
                    <a:lnTo>
                      <a:pt x="592" y="180"/>
                    </a:lnTo>
                    <a:lnTo>
                      <a:pt x="592" y="178"/>
                    </a:lnTo>
                    <a:lnTo>
                      <a:pt x="592" y="175"/>
                    </a:lnTo>
                    <a:lnTo>
                      <a:pt x="589" y="173"/>
                    </a:lnTo>
                    <a:lnTo>
                      <a:pt x="587" y="170"/>
                    </a:lnTo>
                    <a:lnTo>
                      <a:pt x="585" y="170"/>
                    </a:lnTo>
                    <a:lnTo>
                      <a:pt x="585" y="168"/>
                    </a:lnTo>
                    <a:lnTo>
                      <a:pt x="585" y="166"/>
                    </a:lnTo>
                    <a:lnTo>
                      <a:pt x="587" y="163"/>
                    </a:lnTo>
                    <a:lnTo>
                      <a:pt x="587" y="161"/>
                    </a:lnTo>
                    <a:lnTo>
                      <a:pt x="587" y="161"/>
                    </a:lnTo>
                    <a:lnTo>
                      <a:pt x="587" y="159"/>
                    </a:lnTo>
                    <a:lnTo>
                      <a:pt x="587" y="156"/>
                    </a:lnTo>
                    <a:lnTo>
                      <a:pt x="587" y="156"/>
                    </a:lnTo>
                    <a:lnTo>
                      <a:pt x="582" y="156"/>
                    </a:lnTo>
                    <a:lnTo>
                      <a:pt x="580" y="154"/>
                    </a:lnTo>
                    <a:lnTo>
                      <a:pt x="575" y="154"/>
                    </a:lnTo>
                    <a:lnTo>
                      <a:pt x="575" y="152"/>
                    </a:lnTo>
                    <a:lnTo>
                      <a:pt x="573" y="154"/>
                    </a:lnTo>
                    <a:lnTo>
                      <a:pt x="573" y="154"/>
                    </a:lnTo>
                    <a:lnTo>
                      <a:pt x="573" y="152"/>
                    </a:lnTo>
                    <a:lnTo>
                      <a:pt x="573" y="152"/>
                    </a:lnTo>
                    <a:lnTo>
                      <a:pt x="570" y="149"/>
                    </a:lnTo>
                    <a:lnTo>
                      <a:pt x="570" y="149"/>
                    </a:lnTo>
                    <a:lnTo>
                      <a:pt x="570" y="149"/>
                    </a:lnTo>
                    <a:lnTo>
                      <a:pt x="568" y="149"/>
                    </a:lnTo>
                    <a:lnTo>
                      <a:pt x="566" y="147"/>
                    </a:lnTo>
                    <a:lnTo>
                      <a:pt x="563" y="142"/>
                    </a:lnTo>
                    <a:lnTo>
                      <a:pt x="563" y="142"/>
                    </a:lnTo>
                    <a:lnTo>
                      <a:pt x="559" y="137"/>
                    </a:lnTo>
                    <a:lnTo>
                      <a:pt x="559" y="135"/>
                    </a:lnTo>
                    <a:lnTo>
                      <a:pt x="556" y="133"/>
                    </a:lnTo>
                    <a:lnTo>
                      <a:pt x="556" y="121"/>
                    </a:lnTo>
                    <a:lnTo>
                      <a:pt x="556" y="116"/>
                    </a:lnTo>
                    <a:lnTo>
                      <a:pt x="556" y="111"/>
                    </a:lnTo>
                    <a:lnTo>
                      <a:pt x="554" y="104"/>
                    </a:lnTo>
                    <a:lnTo>
                      <a:pt x="554" y="99"/>
                    </a:lnTo>
                    <a:lnTo>
                      <a:pt x="559" y="97"/>
                    </a:lnTo>
                    <a:lnTo>
                      <a:pt x="563" y="95"/>
                    </a:lnTo>
                    <a:lnTo>
                      <a:pt x="566" y="90"/>
                    </a:lnTo>
                    <a:lnTo>
                      <a:pt x="568" y="90"/>
                    </a:lnTo>
                    <a:lnTo>
                      <a:pt x="568" y="88"/>
                    </a:lnTo>
                    <a:lnTo>
                      <a:pt x="568" y="85"/>
                    </a:lnTo>
                    <a:lnTo>
                      <a:pt x="566" y="85"/>
                    </a:lnTo>
                    <a:lnTo>
                      <a:pt x="566" y="83"/>
                    </a:lnTo>
                    <a:lnTo>
                      <a:pt x="566" y="83"/>
                    </a:lnTo>
                    <a:lnTo>
                      <a:pt x="563" y="81"/>
                    </a:lnTo>
                    <a:lnTo>
                      <a:pt x="561" y="81"/>
                    </a:lnTo>
                    <a:lnTo>
                      <a:pt x="559" y="81"/>
                    </a:lnTo>
                    <a:lnTo>
                      <a:pt x="559" y="78"/>
                    </a:lnTo>
                    <a:lnTo>
                      <a:pt x="554" y="76"/>
                    </a:lnTo>
                    <a:lnTo>
                      <a:pt x="551" y="71"/>
                    </a:lnTo>
                    <a:lnTo>
                      <a:pt x="547" y="71"/>
                    </a:lnTo>
                    <a:lnTo>
                      <a:pt x="535" y="69"/>
                    </a:lnTo>
                    <a:lnTo>
                      <a:pt x="533" y="66"/>
                    </a:lnTo>
                    <a:lnTo>
                      <a:pt x="530" y="64"/>
                    </a:lnTo>
                    <a:lnTo>
                      <a:pt x="530" y="64"/>
                    </a:lnTo>
                    <a:lnTo>
                      <a:pt x="528" y="50"/>
                    </a:lnTo>
                    <a:lnTo>
                      <a:pt x="525" y="50"/>
                    </a:lnTo>
                    <a:lnTo>
                      <a:pt x="523" y="47"/>
                    </a:lnTo>
                    <a:lnTo>
                      <a:pt x="523" y="45"/>
                    </a:lnTo>
                    <a:lnTo>
                      <a:pt x="523" y="40"/>
                    </a:lnTo>
                    <a:lnTo>
                      <a:pt x="523" y="38"/>
                    </a:lnTo>
                    <a:lnTo>
                      <a:pt x="518" y="28"/>
                    </a:lnTo>
                    <a:lnTo>
                      <a:pt x="516" y="24"/>
                    </a:lnTo>
                    <a:lnTo>
                      <a:pt x="516" y="19"/>
                    </a:lnTo>
                    <a:lnTo>
                      <a:pt x="518" y="17"/>
                    </a:lnTo>
                    <a:lnTo>
                      <a:pt x="518" y="12"/>
                    </a:lnTo>
                    <a:lnTo>
                      <a:pt x="518" y="10"/>
                    </a:lnTo>
                    <a:lnTo>
                      <a:pt x="516" y="10"/>
                    </a:lnTo>
                    <a:lnTo>
                      <a:pt x="514" y="10"/>
                    </a:lnTo>
                    <a:lnTo>
                      <a:pt x="511" y="12"/>
                    </a:lnTo>
                    <a:lnTo>
                      <a:pt x="509" y="14"/>
                    </a:lnTo>
                    <a:lnTo>
                      <a:pt x="509" y="14"/>
                    </a:lnTo>
                    <a:lnTo>
                      <a:pt x="507" y="12"/>
                    </a:lnTo>
                    <a:lnTo>
                      <a:pt x="507" y="12"/>
                    </a:lnTo>
                    <a:lnTo>
                      <a:pt x="504" y="10"/>
                    </a:lnTo>
                    <a:lnTo>
                      <a:pt x="504" y="10"/>
                    </a:lnTo>
                    <a:lnTo>
                      <a:pt x="504" y="10"/>
                    </a:lnTo>
                    <a:lnTo>
                      <a:pt x="502" y="10"/>
                    </a:lnTo>
                    <a:lnTo>
                      <a:pt x="502" y="12"/>
                    </a:lnTo>
                    <a:lnTo>
                      <a:pt x="499" y="12"/>
                    </a:lnTo>
                    <a:lnTo>
                      <a:pt x="497" y="12"/>
                    </a:lnTo>
                    <a:lnTo>
                      <a:pt x="490" y="10"/>
                    </a:lnTo>
                    <a:lnTo>
                      <a:pt x="490" y="10"/>
                    </a:lnTo>
                    <a:lnTo>
                      <a:pt x="488" y="12"/>
                    </a:lnTo>
                    <a:lnTo>
                      <a:pt x="485" y="12"/>
                    </a:lnTo>
                    <a:lnTo>
                      <a:pt x="483" y="12"/>
                    </a:lnTo>
                    <a:lnTo>
                      <a:pt x="481" y="10"/>
                    </a:lnTo>
                    <a:lnTo>
                      <a:pt x="478" y="7"/>
                    </a:lnTo>
                    <a:lnTo>
                      <a:pt x="478" y="7"/>
                    </a:lnTo>
                    <a:lnTo>
                      <a:pt x="476" y="7"/>
                    </a:lnTo>
                    <a:lnTo>
                      <a:pt x="473" y="7"/>
                    </a:lnTo>
                    <a:lnTo>
                      <a:pt x="471" y="7"/>
                    </a:lnTo>
                    <a:lnTo>
                      <a:pt x="469" y="7"/>
                    </a:lnTo>
                    <a:lnTo>
                      <a:pt x="469" y="7"/>
                    </a:lnTo>
                    <a:lnTo>
                      <a:pt x="466" y="5"/>
                    </a:lnTo>
                    <a:lnTo>
                      <a:pt x="466" y="5"/>
                    </a:lnTo>
                    <a:lnTo>
                      <a:pt x="466" y="5"/>
                    </a:lnTo>
                    <a:lnTo>
                      <a:pt x="464" y="5"/>
                    </a:lnTo>
                    <a:lnTo>
                      <a:pt x="462" y="5"/>
                    </a:lnTo>
                    <a:lnTo>
                      <a:pt x="459" y="5"/>
                    </a:lnTo>
                    <a:lnTo>
                      <a:pt x="459" y="5"/>
                    </a:lnTo>
                    <a:lnTo>
                      <a:pt x="457" y="2"/>
                    </a:lnTo>
                    <a:lnTo>
                      <a:pt x="457" y="2"/>
                    </a:lnTo>
                    <a:lnTo>
                      <a:pt x="457" y="0"/>
                    </a:lnTo>
                    <a:lnTo>
                      <a:pt x="455" y="0"/>
                    </a:lnTo>
                    <a:lnTo>
                      <a:pt x="455" y="0"/>
                    </a:lnTo>
                    <a:lnTo>
                      <a:pt x="452" y="0"/>
                    </a:lnTo>
                    <a:lnTo>
                      <a:pt x="452" y="0"/>
                    </a:lnTo>
                    <a:lnTo>
                      <a:pt x="459" y="17"/>
                    </a:lnTo>
                    <a:lnTo>
                      <a:pt x="466" y="33"/>
                    </a:lnTo>
                    <a:lnTo>
                      <a:pt x="466" y="33"/>
                    </a:lnTo>
                    <a:lnTo>
                      <a:pt x="464" y="36"/>
                    </a:lnTo>
                    <a:lnTo>
                      <a:pt x="464" y="38"/>
                    </a:lnTo>
                    <a:lnTo>
                      <a:pt x="464" y="38"/>
                    </a:lnTo>
                    <a:lnTo>
                      <a:pt x="464" y="40"/>
                    </a:lnTo>
                    <a:lnTo>
                      <a:pt x="464" y="43"/>
                    </a:lnTo>
                    <a:lnTo>
                      <a:pt x="462" y="45"/>
                    </a:lnTo>
                    <a:lnTo>
                      <a:pt x="459" y="45"/>
                    </a:lnTo>
                    <a:lnTo>
                      <a:pt x="459" y="47"/>
                    </a:lnTo>
                    <a:lnTo>
                      <a:pt x="459" y="45"/>
                    </a:lnTo>
                    <a:lnTo>
                      <a:pt x="457" y="45"/>
                    </a:lnTo>
                    <a:lnTo>
                      <a:pt x="455" y="45"/>
                    </a:lnTo>
                    <a:lnTo>
                      <a:pt x="455" y="45"/>
                    </a:lnTo>
                    <a:lnTo>
                      <a:pt x="452" y="45"/>
                    </a:lnTo>
                    <a:lnTo>
                      <a:pt x="450" y="47"/>
                    </a:lnTo>
                    <a:lnTo>
                      <a:pt x="450" y="47"/>
                    </a:lnTo>
                    <a:lnTo>
                      <a:pt x="450" y="52"/>
                    </a:lnTo>
                    <a:lnTo>
                      <a:pt x="450" y="52"/>
                    </a:lnTo>
                    <a:lnTo>
                      <a:pt x="445" y="57"/>
                    </a:lnTo>
                    <a:lnTo>
                      <a:pt x="445" y="57"/>
                    </a:lnTo>
                    <a:lnTo>
                      <a:pt x="440" y="59"/>
                    </a:lnTo>
                    <a:lnTo>
                      <a:pt x="438" y="59"/>
                    </a:lnTo>
                    <a:lnTo>
                      <a:pt x="438" y="59"/>
                    </a:lnTo>
                    <a:lnTo>
                      <a:pt x="436" y="57"/>
                    </a:lnTo>
                    <a:lnTo>
                      <a:pt x="433" y="57"/>
                    </a:lnTo>
                    <a:lnTo>
                      <a:pt x="431" y="57"/>
                    </a:lnTo>
                    <a:lnTo>
                      <a:pt x="424" y="62"/>
                    </a:lnTo>
                    <a:lnTo>
                      <a:pt x="419" y="62"/>
                    </a:lnTo>
                    <a:lnTo>
                      <a:pt x="417" y="62"/>
                    </a:lnTo>
                    <a:lnTo>
                      <a:pt x="414" y="62"/>
                    </a:lnTo>
                    <a:lnTo>
                      <a:pt x="412" y="62"/>
                    </a:lnTo>
                    <a:lnTo>
                      <a:pt x="412" y="62"/>
                    </a:lnTo>
                    <a:lnTo>
                      <a:pt x="410" y="64"/>
                    </a:lnTo>
                    <a:lnTo>
                      <a:pt x="410" y="66"/>
                    </a:lnTo>
                    <a:lnTo>
                      <a:pt x="410" y="66"/>
                    </a:lnTo>
                    <a:lnTo>
                      <a:pt x="407" y="66"/>
                    </a:lnTo>
                    <a:lnTo>
                      <a:pt x="405" y="69"/>
                    </a:lnTo>
                    <a:lnTo>
                      <a:pt x="402" y="71"/>
                    </a:lnTo>
                    <a:lnTo>
                      <a:pt x="400" y="73"/>
                    </a:lnTo>
                    <a:lnTo>
                      <a:pt x="400" y="73"/>
                    </a:lnTo>
                    <a:lnTo>
                      <a:pt x="398" y="73"/>
                    </a:lnTo>
                    <a:lnTo>
                      <a:pt x="395" y="73"/>
                    </a:lnTo>
                    <a:lnTo>
                      <a:pt x="393" y="73"/>
                    </a:lnTo>
                    <a:lnTo>
                      <a:pt x="391" y="73"/>
                    </a:lnTo>
                    <a:lnTo>
                      <a:pt x="376" y="69"/>
                    </a:lnTo>
                    <a:lnTo>
                      <a:pt x="374" y="69"/>
                    </a:lnTo>
                    <a:lnTo>
                      <a:pt x="372" y="66"/>
                    </a:lnTo>
                    <a:lnTo>
                      <a:pt x="372" y="66"/>
                    </a:lnTo>
                    <a:lnTo>
                      <a:pt x="372" y="64"/>
                    </a:lnTo>
                    <a:lnTo>
                      <a:pt x="369" y="64"/>
                    </a:lnTo>
                    <a:lnTo>
                      <a:pt x="369" y="64"/>
                    </a:lnTo>
                    <a:lnTo>
                      <a:pt x="369" y="64"/>
                    </a:lnTo>
                    <a:lnTo>
                      <a:pt x="367" y="64"/>
                    </a:lnTo>
                    <a:lnTo>
                      <a:pt x="365" y="64"/>
                    </a:lnTo>
                    <a:lnTo>
                      <a:pt x="360" y="64"/>
                    </a:lnTo>
                    <a:lnTo>
                      <a:pt x="341" y="62"/>
                    </a:lnTo>
                    <a:lnTo>
                      <a:pt x="327" y="57"/>
                    </a:lnTo>
                    <a:lnTo>
                      <a:pt x="324" y="54"/>
                    </a:lnTo>
                    <a:lnTo>
                      <a:pt x="322" y="57"/>
                    </a:lnTo>
                    <a:lnTo>
                      <a:pt x="317" y="57"/>
                    </a:lnTo>
                    <a:lnTo>
                      <a:pt x="315" y="59"/>
                    </a:lnTo>
                    <a:lnTo>
                      <a:pt x="313" y="62"/>
                    </a:lnTo>
                    <a:lnTo>
                      <a:pt x="305" y="62"/>
                    </a:lnTo>
                    <a:lnTo>
                      <a:pt x="303" y="62"/>
                    </a:lnTo>
                    <a:lnTo>
                      <a:pt x="303" y="64"/>
                    </a:lnTo>
                    <a:lnTo>
                      <a:pt x="303" y="66"/>
                    </a:lnTo>
                    <a:lnTo>
                      <a:pt x="303" y="66"/>
                    </a:lnTo>
                    <a:lnTo>
                      <a:pt x="303" y="69"/>
                    </a:lnTo>
                    <a:lnTo>
                      <a:pt x="301" y="71"/>
                    </a:lnTo>
                    <a:lnTo>
                      <a:pt x="298" y="71"/>
                    </a:lnTo>
                    <a:lnTo>
                      <a:pt x="298" y="73"/>
                    </a:lnTo>
                    <a:lnTo>
                      <a:pt x="298" y="73"/>
                    </a:lnTo>
                    <a:lnTo>
                      <a:pt x="298" y="76"/>
                    </a:lnTo>
                    <a:lnTo>
                      <a:pt x="298" y="76"/>
                    </a:lnTo>
                    <a:lnTo>
                      <a:pt x="298" y="76"/>
                    </a:lnTo>
                    <a:lnTo>
                      <a:pt x="296" y="78"/>
                    </a:lnTo>
                    <a:lnTo>
                      <a:pt x="296" y="78"/>
                    </a:lnTo>
                    <a:lnTo>
                      <a:pt x="294" y="81"/>
                    </a:lnTo>
                    <a:lnTo>
                      <a:pt x="294" y="81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298" y="85"/>
                    </a:lnTo>
                    <a:lnTo>
                      <a:pt x="298" y="85"/>
                    </a:lnTo>
                    <a:lnTo>
                      <a:pt x="301" y="85"/>
                    </a:lnTo>
                    <a:lnTo>
                      <a:pt x="301" y="85"/>
                    </a:lnTo>
                    <a:lnTo>
                      <a:pt x="303" y="85"/>
                    </a:lnTo>
                    <a:lnTo>
                      <a:pt x="303" y="85"/>
                    </a:lnTo>
                    <a:lnTo>
                      <a:pt x="305" y="90"/>
                    </a:lnTo>
                    <a:lnTo>
                      <a:pt x="305" y="90"/>
                    </a:lnTo>
                    <a:lnTo>
                      <a:pt x="305" y="92"/>
                    </a:lnTo>
                    <a:lnTo>
                      <a:pt x="305" y="92"/>
                    </a:lnTo>
                    <a:lnTo>
                      <a:pt x="305" y="95"/>
                    </a:lnTo>
                    <a:lnTo>
                      <a:pt x="301" y="97"/>
                    </a:lnTo>
                    <a:lnTo>
                      <a:pt x="301" y="97"/>
                    </a:lnTo>
                    <a:lnTo>
                      <a:pt x="301" y="99"/>
                    </a:lnTo>
                    <a:lnTo>
                      <a:pt x="301" y="102"/>
                    </a:lnTo>
                    <a:lnTo>
                      <a:pt x="301" y="102"/>
                    </a:lnTo>
                    <a:lnTo>
                      <a:pt x="303" y="104"/>
                    </a:lnTo>
                    <a:lnTo>
                      <a:pt x="305" y="104"/>
                    </a:lnTo>
                    <a:lnTo>
                      <a:pt x="308" y="104"/>
                    </a:lnTo>
                    <a:lnTo>
                      <a:pt x="310" y="104"/>
                    </a:lnTo>
                    <a:lnTo>
                      <a:pt x="313" y="104"/>
                    </a:lnTo>
                    <a:lnTo>
                      <a:pt x="315" y="104"/>
                    </a:lnTo>
                    <a:lnTo>
                      <a:pt x="317" y="104"/>
                    </a:lnTo>
                    <a:lnTo>
                      <a:pt x="317" y="104"/>
                    </a:lnTo>
                    <a:lnTo>
                      <a:pt x="320" y="104"/>
                    </a:lnTo>
                    <a:lnTo>
                      <a:pt x="320" y="107"/>
                    </a:lnTo>
                    <a:lnTo>
                      <a:pt x="320" y="109"/>
                    </a:lnTo>
                    <a:lnTo>
                      <a:pt x="320" y="111"/>
                    </a:lnTo>
                    <a:lnTo>
                      <a:pt x="317" y="111"/>
                    </a:lnTo>
                    <a:lnTo>
                      <a:pt x="315" y="114"/>
                    </a:lnTo>
                    <a:lnTo>
                      <a:pt x="313" y="114"/>
                    </a:lnTo>
                    <a:lnTo>
                      <a:pt x="308" y="116"/>
                    </a:lnTo>
                    <a:lnTo>
                      <a:pt x="308" y="116"/>
                    </a:lnTo>
                    <a:lnTo>
                      <a:pt x="305" y="118"/>
                    </a:lnTo>
                    <a:lnTo>
                      <a:pt x="305" y="121"/>
                    </a:lnTo>
                    <a:lnTo>
                      <a:pt x="305" y="121"/>
                    </a:lnTo>
                    <a:lnTo>
                      <a:pt x="305" y="121"/>
                    </a:lnTo>
                    <a:lnTo>
                      <a:pt x="303" y="123"/>
                    </a:lnTo>
                    <a:lnTo>
                      <a:pt x="305" y="125"/>
                    </a:lnTo>
                    <a:lnTo>
                      <a:pt x="305" y="125"/>
                    </a:lnTo>
                    <a:lnTo>
                      <a:pt x="305" y="125"/>
                    </a:lnTo>
                    <a:lnTo>
                      <a:pt x="308" y="128"/>
                    </a:lnTo>
                    <a:lnTo>
                      <a:pt x="310" y="130"/>
                    </a:lnTo>
                    <a:lnTo>
                      <a:pt x="313" y="133"/>
                    </a:lnTo>
                    <a:lnTo>
                      <a:pt x="315" y="135"/>
                    </a:lnTo>
                    <a:lnTo>
                      <a:pt x="313" y="142"/>
                    </a:lnTo>
                    <a:lnTo>
                      <a:pt x="313" y="144"/>
                    </a:lnTo>
                    <a:lnTo>
                      <a:pt x="310" y="147"/>
                    </a:lnTo>
                    <a:lnTo>
                      <a:pt x="310" y="147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8" y="149"/>
                    </a:lnTo>
                    <a:lnTo>
                      <a:pt x="305" y="149"/>
                    </a:lnTo>
                    <a:lnTo>
                      <a:pt x="305" y="152"/>
                    </a:lnTo>
                    <a:lnTo>
                      <a:pt x="305" y="154"/>
                    </a:lnTo>
                    <a:lnTo>
                      <a:pt x="305" y="156"/>
                    </a:lnTo>
                    <a:lnTo>
                      <a:pt x="308" y="156"/>
                    </a:lnTo>
                    <a:lnTo>
                      <a:pt x="310" y="159"/>
                    </a:lnTo>
                    <a:lnTo>
                      <a:pt x="313" y="161"/>
                    </a:lnTo>
                    <a:lnTo>
                      <a:pt x="315" y="163"/>
                    </a:lnTo>
                    <a:lnTo>
                      <a:pt x="317" y="166"/>
                    </a:lnTo>
                    <a:lnTo>
                      <a:pt x="322" y="166"/>
                    </a:lnTo>
                    <a:lnTo>
                      <a:pt x="322" y="168"/>
                    </a:lnTo>
                    <a:lnTo>
                      <a:pt x="322" y="168"/>
                    </a:lnTo>
                    <a:lnTo>
                      <a:pt x="324" y="173"/>
                    </a:lnTo>
                    <a:lnTo>
                      <a:pt x="324" y="175"/>
                    </a:lnTo>
                    <a:lnTo>
                      <a:pt x="324" y="175"/>
                    </a:lnTo>
                    <a:lnTo>
                      <a:pt x="322" y="178"/>
                    </a:lnTo>
                    <a:lnTo>
                      <a:pt x="322" y="178"/>
                    </a:lnTo>
                    <a:lnTo>
                      <a:pt x="322" y="178"/>
                    </a:lnTo>
                    <a:lnTo>
                      <a:pt x="322" y="178"/>
                    </a:lnTo>
                    <a:lnTo>
                      <a:pt x="322" y="180"/>
                    </a:lnTo>
                    <a:lnTo>
                      <a:pt x="324" y="180"/>
                    </a:lnTo>
                    <a:lnTo>
                      <a:pt x="324" y="182"/>
                    </a:lnTo>
                    <a:lnTo>
                      <a:pt x="324" y="182"/>
                    </a:lnTo>
                    <a:lnTo>
                      <a:pt x="327" y="182"/>
                    </a:lnTo>
                    <a:lnTo>
                      <a:pt x="329" y="180"/>
                    </a:lnTo>
                    <a:lnTo>
                      <a:pt x="329" y="180"/>
                    </a:lnTo>
                    <a:lnTo>
                      <a:pt x="329" y="180"/>
                    </a:lnTo>
                    <a:lnTo>
                      <a:pt x="332" y="182"/>
                    </a:lnTo>
                    <a:lnTo>
                      <a:pt x="332" y="182"/>
                    </a:lnTo>
                    <a:lnTo>
                      <a:pt x="334" y="182"/>
                    </a:lnTo>
                    <a:lnTo>
                      <a:pt x="336" y="182"/>
                    </a:lnTo>
                    <a:lnTo>
                      <a:pt x="336" y="182"/>
                    </a:lnTo>
                    <a:lnTo>
                      <a:pt x="339" y="182"/>
                    </a:lnTo>
                    <a:lnTo>
                      <a:pt x="339" y="180"/>
                    </a:lnTo>
                    <a:lnTo>
                      <a:pt x="339" y="180"/>
                    </a:lnTo>
                    <a:lnTo>
                      <a:pt x="339" y="178"/>
                    </a:lnTo>
                    <a:lnTo>
                      <a:pt x="341" y="178"/>
                    </a:lnTo>
                    <a:lnTo>
                      <a:pt x="341" y="178"/>
                    </a:lnTo>
                    <a:lnTo>
                      <a:pt x="341" y="178"/>
                    </a:lnTo>
                    <a:lnTo>
                      <a:pt x="343" y="180"/>
                    </a:lnTo>
                    <a:lnTo>
                      <a:pt x="341" y="180"/>
                    </a:lnTo>
                    <a:lnTo>
                      <a:pt x="341" y="182"/>
                    </a:lnTo>
                    <a:lnTo>
                      <a:pt x="341" y="185"/>
                    </a:lnTo>
                    <a:lnTo>
                      <a:pt x="341" y="185"/>
                    </a:lnTo>
                    <a:lnTo>
                      <a:pt x="341" y="187"/>
                    </a:lnTo>
                    <a:lnTo>
                      <a:pt x="341" y="189"/>
                    </a:lnTo>
                    <a:lnTo>
                      <a:pt x="341" y="189"/>
                    </a:lnTo>
                    <a:lnTo>
                      <a:pt x="339" y="192"/>
                    </a:lnTo>
                    <a:lnTo>
                      <a:pt x="339" y="192"/>
                    </a:lnTo>
                    <a:lnTo>
                      <a:pt x="339" y="194"/>
                    </a:lnTo>
                    <a:lnTo>
                      <a:pt x="341" y="199"/>
                    </a:lnTo>
                    <a:lnTo>
                      <a:pt x="343" y="199"/>
                    </a:lnTo>
                    <a:lnTo>
                      <a:pt x="343" y="201"/>
                    </a:lnTo>
                    <a:lnTo>
                      <a:pt x="346" y="201"/>
                    </a:lnTo>
                    <a:lnTo>
                      <a:pt x="348" y="199"/>
                    </a:lnTo>
                    <a:lnTo>
                      <a:pt x="350" y="199"/>
                    </a:lnTo>
                    <a:lnTo>
                      <a:pt x="353" y="201"/>
                    </a:lnTo>
                    <a:lnTo>
                      <a:pt x="355" y="201"/>
                    </a:lnTo>
                    <a:lnTo>
                      <a:pt x="358" y="201"/>
                    </a:lnTo>
                    <a:lnTo>
                      <a:pt x="360" y="199"/>
                    </a:lnTo>
                    <a:lnTo>
                      <a:pt x="362" y="201"/>
                    </a:lnTo>
                    <a:lnTo>
                      <a:pt x="365" y="201"/>
                    </a:lnTo>
                    <a:lnTo>
                      <a:pt x="365" y="204"/>
                    </a:lnTo>
                    <a:lnTo>
                      <a:pt x="369" y="204"/>
                    </a:lnTo>
                    <a:lnTo>
                      <a:pt x="372" y="206"/>
                    </a:lnTo>
                    <a:lnTo>
                      <a:pt x="374" y="208"/>
                    </a:lnTo>
                    <a:lnTo>
                      <a:pt x="376" y="208"/>
                    </a:lnTo>
                    <a:lnTo>
                      <a:pt x="376" y="211"/>
                    </a:lnTo>
                    <a:lnTo>
                      <a:pt x="376" y="213"/>
                    </a:lnTo>
                    <a:lnTo>
                      <a:pt x="376" y="213"/>
                    </a:lnTo>
                    <a:lnTo>
                      <a:pt x="374" y="215"/>
                    </a:lnTo>
                    <a:lnTo>
                      <a:pt x="374" y="218"/>
                    </a:lnTo>
                    <a:lnTo>
                      <a:pt x="374" y="218"/>
                    </a:lnTo>
                    <a:lnTo>
                      <a:pt x="374" y="220"/>
                    </a:lnTo>
                    <a:lnTo>
                      <a:pt x="372" y="220"/>
                    </a:lnTo>
                    <a:lnTo>
                      <a:pt x="372" y="220"/>
                    </a:lnTo>
                    <a:lnTo>
                      <a:pt x="369" y="220"/>
                    </a:lnTo>
                    <a:lnTo>
                      <a:pt x="369" y="220"/>
                    </a:lnTo>
                    <a:lnTo>
                      <a:pt x="367" y="223"/>
                    </a:lnTo>
                    <a:lnTo>
                      <a:pt x="367" y="223"/>
                    </a:lnTo>
                    <a:lnTo>
                      <a:pt x="367" y="223"/>
                    </a:lnTo>
                    <a:lnTo>
                      <a:pt x="367" y="223"/>
                    </a:lnTo>
                    <a:lnTo>
                      <a:pt x="365" y="223"/>
                    </a:lnTo>
                    <a:lnTo>
                      <a:pt x="365" y="225"/>
                    </a:lnTo>
                    <a:lnTo>
                      <a:pt x="365" y="225"/>
                    </a:lnTo>
                    <a:lnTo>
                      <a:pt x="365" y="225"/>
                    </a:lnTo>
                    <a:lnTo>
                      <a:pt x="360" y="223"/>
                    </a:lnTo>
                    <a:lnTo>
                      <a:pt x="360" y="223"/>
                    </a:lnTo>
                    <a:lnTo>
                      <a:pt x="360" y="225"/>
                    </a:lnTo>
                    <a:lnTo>
                      <a:pt x="360" y="225"/>
                    </a:lnTo>
                    <a:lnTo>
                      <a:pt x="358" y="225"/>
                    </a:lnTo>
                    <a:lnTo>
                      <a:pt x="358" y="225"/>
                    </a:lnTo>
                    <a:lnTo>
                      <a:pt x="358" y="225"/>
                    </a:lnTo>
                    <a:lnTo>
                      <a:pt x="358" y="225"/>
                    </a:lnTo>
                    <a:lnTo>
                      <a:pt x="358" y="227"/>
                    </a:lnTo>
                    <a:lnTo>
                      <a:pt x="355" y="227"/>
                    </a:lnTo>
                    <a:lnTo>
                      <a:pt x="355" y="227"/>
                    </a:lnTo>
                    <a:lnTo>
                      <a:pt x="353" y="227"/>
                    </a:lnTo>
                    <a:lnTo>
                      <a:pt x="353" y="227"/>
                    </a:lnTo>
                    <a:lnTo>
                      <a:pt x="353" y="227"/>
                    </a:lnTo>
                    <a:lnTo>
                      <a:pt x="350" y="227"/>
                    </a:lnTo>
                    <a:lnTo>
                      <a:pt x="348" y="230"/>
                    </a:lnTo>
                    <a:lnTo>
                      <a:pt x="348" y="230"/>
                    </a:lnTo>
                    <a:lnTo>
                      <a:pt x="348" y="232"/>
                    </a:lnTo>
                    <a:lnTo>
                      <a:pt x="346" y="232"/>
                    </a:lnTo>
                    <a:lnTo>
                      <a:pt x="343" y="232"/>
                    </a:lnTo>
                    <a:lnTo>
                      <a:pt x="341" y="234"/>
                    </a:lnTo>
                    <a:lnTo>
                      <a:pt x="341" y="234"/>
                    </a:lnTo>
                    <a:lnTo>
                      <a:pt x="341" y="234"/>
                    </a:lnTo>
                    <a:lnTo>
                      <a:pt x="336" y="239"/>
                    </a:lnTo>
                    <a:lnTo>
                      <a:pt x="336" y="239"/>
                    </a:lnTo>
                    <a:lnTo>
                      <a:pt x="334" y="241"/>
                    </a:lnTo>
                    <a:lnTo>
                      <a:pt x="334" y="241"/>
                    </a:lnTo>
                    <a:lnTo>
                      <a:pt x="334" y="241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4"/>
                    </a:lnTo>
                    <a:lnTo>
                      <a:pt x="334" y="246"/>
                    </a:lnTo>
                    <a:lnTo>
                      <a:pt x="332" y="246"/>
                    </a:lnTo>
                    <a:lnTo>
                      <a:pt x="332" y="246"/>
                    </a:lnTo>
                    <a:lnTo>
                      <a:pt x="332" y="246"/>
                    </a:lnTo>
                    <a:lnTo>
                      <a:pt x="332" y="246"/>
                    </a:lnTo>
                    <a:lnTo>
                      <a:pt x="336" y="253"/>
                    </a:lnTo>
                    <a:lnTo>
                      <a:pt x="336" y="258"/>
                    </a:lnTo>
                    <a:lnTo>
                      <a:pt x="339" y="260"/>
                    </a:lnTo>
                    <a:lnTo>
                      <a:pt x="339" y="263"/>
                    </a:lnTo>
                    <a:lnTo>
                      <a:pt x="339" y="263"/>
                    </a:lnTo>
                    <a:lnTo>
                      <a:pt x="339" y="265"/>
                    </a:lnTo>
                    <a:lnTo>
                      <a:pt x="336" y="265"/>
                    </a:lnTo>
                    <a:lnTo>
                      <a:pt x="336" y="265"/>
                    </a:lnTo>
                    <a:lnTo>
                      <a:pt x="334" y="272"/>
                    </a:lnTo>
                    <a:lnTo>
                      <a:pt x="334" y="272"/>
                    </a:lnTo>
                    <a:lnTo>
                      <a:pt x="334" y="275"/>
                    </a:lnTo>
                    <a:lnTo>
                      <a:pt x="334" y="277"/>
                    </a:lnTo>
                    <a:lnTo>
                      <a:pt x="334" y="279"/>
                    </a:lnTo>
                    <a:lnTo>
                      <a:pt x="334" y="279"/>
                    </a:lnTo>
                    <a:lnTo>
                      <a:pt x="334" y="282"/>
                    </a:lnTo>
                    <a:lnTo>
                      <a:pt x="334" y="282"/>
                    </a:lnTo>
                    <a:lnTo>
                      <a:pt x="334" y="282"/>
                    </a:lnTo>
                    <a:lnTo>
                      <a:pt x="336" y="284"/>
                    </a:lnTo>
                    <a:lnTo>
                      <a:pt x="339" y="282"/>
                    </a:lnTo>
                    <a:lnTo>
                      <a:pt x="339" y="282"/>
                    </a:lnTo>
                    <a:lnTo>
                      <a:pt x="339" y="284"/>
                    </a:lnTo>
                    <a:lnTo>
                      <a:pt x="341" y="284"/>
                    </a:lnTo>
                    <a:lnTo>
                      <a:pt x="341" y="284"/>
                    </a:lnTo>
                    <a:lnTo>
                      <a:pt x="339" y="286"/>
                    </a:lnTo>
                    <a:lnTo>
                      <a:pt x="336" y="286"/>
                    </a:lnTo>
                    <a:lnTo>
                      <a:pt x="336" y="289"/>
                    </a:lnTo>
                    <a:lnTo>
                      <a:pt x="336" y="289"/>
                    </a:lnTo>
                    <a:lnTo>
                      <a:pt x="334" y="291"/>
                    </a:lnTo>
                    <a:lnTo>
                      <a:pt x="334" y="291"/>
                    </a:lnTo>
                    <a:lnTo>
                      <a:pt x="334" y="291"/>
                    </a:lnTo>
                    <a:lnTo>
                      <a:pt x="332" y="294"/>
                    </a:lnTo>
                    <a:lnTo>
                      <a:pt x="332" y="294"/>
                    </a:lnTo>
                    <a:lnTo>
                      <a:pt x="329" y="294"/>
                    </a:lnTo>
                    <a:lnTo>
                      <a:pt x="329" y="294"/>
                    </a:lnTo>
                    <a:lnTo>
                      <a:pt x="329" y="294"/>
                    </a:lnTo>
                    <a:lnTo>
                      <a:pt x="327" y="296"/>
                    </a:lnTo>
                    <a:lnTo>
                      <a:pt x="327" y="296"/>
                    </a:lnTo>
                    <a:lnTo>
                      <a:pt x="327" y="296"/>
                    </a:lnTo>
                    <a:lnTo>
                      <a:pt x="327" y="296"/>
                    </a:lnTo>
                    <a:lnTo>
                      <a:pt x="324" y="296"/>
                    </a:lnTo>
                    <a:lnTo>
                      <a:pt x="324" y="296"/>
                    </a:lnTo>
                    <a:lnTo>
                      <a:pt x="324" y="296"/>
                    </a:lnTo>
                    <a:lnTo>
                      <a:pt x="322" y="296"/>
                    </a:lnTo>
                    <a:lnTo>
                      <a:pt x="322" y="296"/>
                    </a:lnTo>
                    <a:lnTo>
                      <a:pt x="322" y="298"/>
                    </a:lnTo>
                    <a:lnTo>
                      <a:pt x="322" y="298"/>
                    </a:lnTo>
                    <a:lnTo>
                      <a:pt x="322" y="301"/>
                    </a:lnTo>
                    <a:lnTo>
                      <a:pt x="322" y="301"/>
                    </a:lnTo>
                    <a:lnTo>
                      <a:pt x="320" y="301"/>
                    </a:lnTo>
                    <a:lnTo>
                      <a:pt x="320" y="301"/>
                    </a:lnTo>
                    <a:lnTo>
                      <a:pt x="320" y="303"/>
                    </a:lnTo>
                    <a:lnTo>
                      <a:pt x="320" y="303"/>
                    </a:lnTo>
                    <a:lnTo>
                      <a:pt x="320" y="303"/>
                    </a:lnTo>
                    <a:lnTo>
                      <a:pt x="320" y="303"/>
                    </a:lnTo>
                    <a:lnTo>
                      <a:pt x="320" y="303"/>
                    </a:lnTo>
                    <a:lnTo>
                      <a:pt x="317" y="305"/>
                    </a:lnTo>
                    <a:lnTo>
                      <a:pt x="317" y="305"/>
                    </a:lnTo>
                    <a:lnTo>
                      <a:pt x="317" y="308"/>
                    </a:lnTo>
                    <a:lnTo>
                      <a:pt x="315" y="308"/>
                    </a:lnTo>
                    <a:lnTo>
                      <a:pt x="315" y="308"/>
                    </a:lnTo>
                    <a:lnTo>
                      <a:pt x="315" y="310"/>
                    </a:lnTo>
                    <a:lnTo>
                      <a:pt x="315" y="310"/>
                    </a:lnTo>
                    <a:lnTo>
                      <a:pt x="315" y="310"/>
                    </a:lnTo>
                    <a:lnTo>
                      <a:pt x="313" y="310"/>
                    </a:lnTo>
                    <a:lnTo>
                      <a:pt x="313" y="312"/>
                    </a:lnTo>
                    <a:lnTo>
                      <a:pt x="310" y="312"/>
                    </a:lnTo>
                    <a:lnTo>
                      <a:pt x="310" y="312"/>
                    </a:lnTo>
                    <a:lnTo>
                      <a:pt x="310" y="312"/>
                    </a:lnTo>
                    <a:lnTo>
                      <a:pt x="310" y="315"/>
                    </a:lnTo>
                    <a:lnTo>
                      <a:pt x="310" y="315"/>
                    </a:lnTo>
                    <a:lnTo>
                      <a:pt x="310" y="317"/>
                    </a:lnTo>
                    <a:lnTo>
                      <a:pt x="310" y="317"/>
                    </a:lnTo>
                    <a:lnTo>
                      <a:pt x="308" y="320"/>
                    </a:lnTo>
                    <a:lnTo>
                      <a:pt x="305" y="320"/>
                    </a:lnTo>
                    <a:lnTo>
                      <a:pt x="305" y="320"/>
                    </a:lnTo>
                    <a:lnTo>
                      <a:pt x="305" y="322"/>
                    </a:lnTo>
                    <a:lnTo>
                      <a:pt x="303" y="324"/>
                    </a:lnTo>
                    <a:lnTo>
                      <a:pt x="303" y="324"/>
                    </a:lnTo>
                    <a:lnTo>
                      <a:pt x="301" y="324"/>
                    </a:lnTo>
                    <a:lnTo>
                      <a:pt x="301" y="324"/>
                    </a:lnTo>
                    <a:lnTo>
                      <a:pt x="301" y="324"/>
                    </a:lnTo>
                    <a:lnTo>
                      <a:pt x="301" y="327"/>
                    </a:lnTo>
                    <a:lnTo>
                      <a:pt x="301" y="327"/>
                    </a:lnTo>
                    <a:lnTo>
                      <a:pt x="301" y="327"/>
                    </a:lnTo>
                    <a:lnTo>
                      <a:pt x="298" y="327"/>
                    </a:lnTo>
                    <a:lnTo>
                      <a:pt x="298" y="327"/>
                    </a:lnTo>
                    <a:lnTo>
                      <a:pt x="298" y="329"/>
                    </a:lnTo>
                    <a:lnTo>
                      <a:pt x="298" y="329"/>
                    </a:lnTo>
                    <a:lnTo>
                      <a:pt x="301" y="331"/>
                    </a:lnTo>
                    <a:lnTo>
                      <a:pt x="301" y="331"/>
                    </a:lnTo>
                    <a:lnTo>
                      <a:pt x="303" y="334"/>
                    </a:lnTo>
                    <a:lnTo>
                      <a:pt x="303" y="336"/>
                    </a:lnTo>
                    <a:lnTo>
                      <a:pt x="303" y="338"/>
                    </a:lnTo>
                    <a:lnTo>
                      <a:pt x="303" y="338"/>
                    </a:lnTo>
                    <a:lnTo>
                      <a:pt x="294" y="346"/>
                    </a:lnTo>
                    <a:lnTo>
                      <a:pt x="294" y="348"/>
                    </a:lnTo>
                    <a:lnTo>
                      <a:pt x="284" y="350"/>
                    </a:lnTo>
                    <a:lnTo>
                      <a:pt x="275" y="353"/>
                    </a:lnTo>
                    <a:lnTo>
                      <a:pt x="272" y="355"/>
                    </a:lnTo>
                    <a:lnTo>
                      <a:pt x="270" y="362"/>
                    </a:lnTo>
                    <a:lnTo>
                      <a:pt x="270" y="369"/>
                    </a:lnTo>
                    <a:lnTo>
                      <a:pt x="265" y="379"/>
                    </a:lnTo>
                    <a:lnTo>
                      <a:pt x="263" y="383"/>
                    </a:lnTo>
                    <a:lnTo>
                      <a:pt x="261" y="388"/>
                    </a:lnTo>
                    <a:lnTo>
                      <a:pt x="256" y="398"/>
                    </a:lnTo>
                    <a:lnTo>
                      <a:pt x="253" y="400"/>
                    </a:lnTo>
                    <a:lnTo>
                      <a:pt x="251" y="402"/>
                    </a:lnTo>
                    <a:lnTo>
                      <a:pt x="251" y="407"/>
                    </a:lnTo>
                    <a:lnTo>
                      <a:pt x="249" y="407"/>
                    </a:lnTo>
                    <a:lnTo>
                      <a:pt x="249" y="409"/>
                    </a:lnTo>
                    <a:lnTo>
                      <a:pt x="242" y="412"/>
                    </a:lnTo>
                    <a:lnTo>
                      <a:pt x="237" y="417"/>
                    </a:lnTo>
                    <a:lnTo>
                      <a:pt x="230" y="419"/>
                    </a:lnTo>
                    <a:lnTo>
                      <a:pt x="223" y="424"/>
                    </a:lnTo>
                    <a:lnTo>
                      <a:pt x="220" y="424"/>
                    </a:lnTo>
                    <a:lnTo>
                      <a:pt x="216" y="428"/>
                    </a:lnTo>
                    <a:lnTo>
                      <a:pt x="216" y="431"/>
                    </a:lnTo>
                    <a:lnTo>
                      <a:pt x="211" y="443"/>
                    </a:lnTo>
                    <a:lnTo>
                      <a:pt x="211" y="445"/>
                    </a:lnTo>
                    <a:lnTo>
                      <a:pt x="209" y="447"/>
                    </a:lnTo>
                    <a:lnTo>
                      <a:pt x="209" y="450"/>
                    </a:lnTo>
                    <a:lnTo>
                      <a:pt x="201" y="457"/>
                    </a:lnTo>
                    <a:lnTo>
                      <a:pt x="197" y="462"/>
                    </a:lnTo>
                    <a:lnTo>
                      <a:pt x="197" y="462"/>
                    </a:lnTo>
                    <a:lnTo>
                      <a:pt x="197" y="464"/>
                    </a:lnTo>
                    <a:lnTo>
                      <a:pt x="194" y="471"/>
                    </a:lnTo>
                    <a:lnTo>
                      <a:pt x="194" y="471"/>
                    </a:lnTo>
                    <a:lnTo>
                      <a:pt x="194" y="473"/>
                    </a:lnTo>
                    <a:lnTo>
                      <a:pt x="185" y="476"/>
                    </a:lnTo>
                    <a:lnTo>
                      <a:pt x="178" y="478"/>
                    </a:lnTo>
                    <a:lnTo>
                      <a:pt x="175" y="478"/>
                    </a:lnTo>
                    <a:lnTo>
                      <a:pt x="171" y="478"/>
                    </a:lnTo>
                    <a:lnTo>
                      <a:pt x="166" y="478"/>
                    </a:lnTo>
                    <a:lnTo>
                      <a:pt x="161" y="478"/>
                    </a:lnTo>
                    <a:lnTo>
                      <a:pt x="156" y="480"/>
                    </a:lnTo>
                    <a:lnTo>
                      <a:pt x="152" y="483"/>
                    </a:lnTo>
                    <a:lnTo>
                      <a:pt x="145" y="485"/>
                    </a:lnTo>
                    <a:lnTo>
                      <a:pt x="140" y="488"/>
                    </a:lnTo>
                    <a:lnTo>
                      <a:pt x="138" y="488"/>
                    </a:lnTo>
                    <a:lnTo>
                      <a:pt x="135" y="485"/>
                    </a:lnTo>
                    <a:lnTo>
                      <a:pt x="133" y="483"/>
                    </a:lnTo>
                    <a:lnTo>
                      <a:pt x="130" y="478"/>
                    </a:lnTo>
                    <a:lnTo>
                      <a:pt x="130" y="476"/>
                    </a:lnTo>
                    <a:lnTo>
                      <a:pt x="130" y="476"/>
                    </a:lnTo>
                    <a:lnTo>
                      <a:pt x="130" y="473"/>
                    </a:lnTo>
                    <a:lnTo>
                      <a:pt x="130" y="473"/>
                    </a:lnTo>
                    <a:lnTo>
                      <a:pt x="128" y="471"/>
                    </a:lnTo>
                    <a:lnTo>
                      <a:pt x="126" y="469"/>
                    </a:lnTo>
                    <a:lnTo>
                      <a:pt x="126" y="469"/>
                    </a:lnTo>
                    <a:lnTo>
                      <a:pt x="123" y="469"/>
                    </a:lnTo>
                    <a:lnTo>
                      <a:pt x="121" y="466"/>
                    </a:lnTo>
                    <a:lnTo>
                      <a:pt x="121" y="466"/>
                    </a:lnTo>
                    <a:lnTo>
                      <a:pt x="121" y="466"/>
                    </a:lnTo>
                    <a:lnTo>
                      <a:pt x="119" y="469"/>
                    </a:lnTo>
                    <a:lnTo>
                      <a:pt x="116" y="469"/>
                    </a:lnTo>
                    <a:lnTo>
                      <a:pt x="114" y="469"/>
                    </a:lnTo>
                    <a:lnTo>
                      <a:pt x="114" y="469"/>
                    </a:lnTo>
                    <a:lnTo>
                      <a:pt x="112" y="473"/>
                    </a:lnTo>
                    <a:lnTo>
                      <a:pt x="107" y="476"/>
                    </a:lnTo>
                    <a:lnTo>
                      <a:pt x="107" y="476"/>
                    </a:lnTo>
                    <a:lnTo>
                      <a:pt x="102" y="480"/>
                    </a:lnTo>
                    <a:lnTo>
                      <a:pt x="102" y="480"/>
                    </a:lnTo>
                    <a:lnTo>
                      <a:pt x="97" y="492"/>
                    </a:lnTo>
                    <a:lnTo>
                      <a:pt x="97" y="495"/>
                    </a:lnTo>
                    <a:lnTo>
                      <a:pt x="93" y="499"/>
                    </a:lnTo>
                    <a:lnTo>
                      <a:pt x="88" y="504"/>
                    </a:lnTo>
                    <a:lnTo>
                      <a:pt x="83" y="509"/>
                    </a:lnTo>
                    <a:lnTo>
                      <a:pt x="78" y="511"/>
                    </a:lnTo>
                    <a:lnTo>
                      <a:pt x="74" y="516"/>
                    </a:lnTo>
                    <a:lnTo>
                      <a:pt x="74" y="521"/>
                    </a:lnTo>
                    <a:lnTo>
                      <a:pt x="71" y="525"/>
                    </a:lnTo>
                    <a:lnTo>
                      <a:pt x="69" y="533"/>
                    </a:lnTo>
                    <a:lnTo>
                      <a:pt x="69" y="540"/>
                    </a:lnTo>
                    <a:lnTo>
                      <a:pt x="69" y="542"/>
                    </a:lnTo>
                    <a:lnTo>
                      <a:pt x="71" y="544"/>
                    </a:lnTo>
                    <a:lnTo>
                      <a:pt x="78" y="547"/>
                    </a:lnTo>
                    <a:lnTo>
                      <a:pt x="81" y="549"/>
                    </a:lnTo>
                    <a:lnTo>
                      <a:pt x="86" y="551"/>
                    </a:lnTo>
                    <a:lnTo>
                      <a:pt x="88" y="551"/>
                    </a:lnTo>
                    <a:lnTo>
                      <a:pt x="100" y="551"/>
                    </a:lnTo>
                    <a:lnTo>
                      <a:pt x="102" y="551"/>
                    </a:lnTo>
                    <a:lnTo>
                      <a:pt x="104" y="554"/>
                    </a:lnTo>
                    <a:lnTo>
                      <a:pt x="104" y="556"/>
                    </a:lnTo>
                    <a:lnTo>
                      <a:pt x="104" y="559"/>
                    </a:lnTo>
                    <a:lnTo>
                      <a:pt x="104" y="563"/>
                    </a:lnTo>
                    <a:lnTo>
                      <a:pt x="104" y="566"/>
                    </a:lnTo>
                    <a:lnTo>
                      <a:pt x="104" y="566"/>
                    </a:lnTo>
                    <a:lnTo>
                      <a:pt x="104" y="568"/>
                    </a:lnTo>
                    <a:lnTo>
                      <a:pt x="104" y="568"/>
                    </a:lnTo>
                    <a:lnTo>
                      <a:pt x="104" y="570"/>
                    </a:lnTo>
                    <a:lnTo>
                      <a:pt x="104" y="573"/>
                    </a:lnTo>
                    <a:lnTo>
                      <a:pt x="104" y="573"/>
                    </a:lnTo>
                    <a:lnTo>
                      <a:pt x="104" y="575"/>
                    </a:lnTo>
                    <a:lnTo>
                      <a:pt x="102" y="580"/>
                    </a:lnTo>
                    <a:lnTo>
                      <a:pt x="100" y="582"/>
                    </a:lnTo>
                    <a:lnTo>
                      <a:pt x="100" y="585"/>
                    </a:lnTo>
                    <a:lnTo>
                      <a:pt x="100" y="587"/>
                    </a:lnTo>
                    <a:lnTo>
                      <a:pt x="100" y="587"/>
                    </a:lnTo>
                    <a:lnTo>
                      <a:pt x="102" y="589"/>
                    </a:lnTo>
                    <a:lnTo>
                      <a:pt x="102" y="594"/>
                    </a:lnTo>
                    <a:lnTo>
                      <a:pt x="104" y="596"/>
                    </a:lnTo>
                    <a:lnTo>
                      <a:pt x="107" y="596"/>
                    </a:lnTo>
                    <a:lnTo>
                      <a:pt x="109" y="599"/>
                    </a:lnTo>
                    <a:lnTo>
                      <a:pt x="109" y="601"/>
                    </a:lnTo>
                    <a:lnTo>
                      <a:pt x="109" y="604"/>
                    </a:lnTo>
                    <a:lnTo>
                      <a:pt x="112" y="604"/>
                    </a:lnTo>
                    <a:lnTo>
                      <a:pt x="114" y="604"/>
                    </a:lnTo>
                    <a:lnTo>
                      <a:pt x="116" y="606"/>
                    </a:lnTo>
                    <a:lnTo>
                      <a:pt x="121" y="606"/>
                    </a:lnTo>
                    <a:lnTo>
                      <a:pt x="123" y="604"/>
                    </a:lnTo>
                    <a:lnTo>
                      <a:pt x="126" y="604"/>
                    </a:lnTo>
                    <a:lnTo>
                      <a:pt x="128" y="604"/>
                    </a:lnTo>
                    <a:lnTo>
                      <a:pt x="130" y="604"/>
                    </a:lnTo>
                    <a:lnTo>
                      <a:pt x="130" y="606"/>
                    </a:lnTo>
                    <a:lnTo>
                      <a:pt x="130" y="608"/>
                    </a:lnTo>
                    <a:lnTo>
                      <a:pt x="130" y="613"/>
                    </a:lnTo>
                    <a:lnTo>
                      <a:pt x="130" y="620"/>
                    </a:lnTo>
                    <a:lnTo>
                      <a:pt x="130" y="620"/>
                    </a:lnTo>
                    <a:lnTo>
                      <a:pt x="133" y="622"/>
                    </a:lnTo>
                    <a:lnTo>
                      <a:pt x="135" y="625"/>
                    </a:lnTo>
                    <a:lnTo>
                      <a:pt x="135" y="627"/>
                    </a:lnTo>
                    <a:lnTo>
                      <a:pt x="135" y="627"/>
                    </a:lnTo>
                    <a:lnTo>
                      <a:pt x="135" y="630"/>
                    </a:lnTo>
                    <a:lnTo>
                      <a:pt x="138" y="630"/>
                    </a:lnTo>
                    <a:lnTo>
                      <a:pt x="140" y="634"/>
                    </a:lnTo>
                    <a:lnTo>
                      <a:pt x="142" y="634"/>
                    </a:lnTo>
                    <a:lnTo>
                      <a:pt x="142" y="637"/>
                    </a:lnTo>
                    <a:lnTo>
                      <a:pt x="145" y="644"/>
                    </a:lnTo>
                    <a:lnTo>
                      <a:pt x="145" y="646"/>
                    </a:lnTo>
                    <a:lnTo>
                      <a:pt x="147" y="651"/>
                    </a:lnTo>
                    <a:lnTo>
                      <a:pt x="149" y="656"/>
                    </a:lnTo>
                    <a:lnTo>
                      <a:pt x="152" y="660"/>
                    </a:lnTo>
                    <a:lnTo>
                      <a:pt x="152" y="663"/>
                    </a:lnTo>
                    <a:lnTo>
                      <a:pt x="152" y="663"/>
                    </a:lnTo>
                    <a:lnTo>
                      <a:pt x="152" y="663"/>
                    </a:lnTo>
                    <a:lnTo>
                      <a:pt x="147" y="665"/>
                    </a:lnTo>
                    <a:lnTo>
                      <a:pt x="147" y="665"/>
                    </a:lnTo>
                    <a:lnTo>
                      <a:pt x="147" y="667"/>
                    </a:lnTo>
                    <a:lnTo>
                      <a:pt x="147" y="670"/>
                    </a:lnTo>
                    <a:lnTo>
                      <a:pt x="147" y="670"/>
                    </a:lnTo>
                    <a:lnTo>
                      <a:pt x="149" y="670"/>
                    </a:lnTo>
                    <a:lnTo>
                      <a:pt x="149" y="672"/>
                    </a:lnTo>
                    <a:lnTo>
                      <a:pt x="149" y="672"/>
                    </a:lnTo>
                    <a:lnTo>
                      <a:pt x="147" y="672"/>
                    </a:lnTo>
                    <a:lnTo>
                      <a:pt x="147" y="672"/>
                    </a:lnTo>
                    <a:lnTo>
                      <a:pt x="147" y="675"/>
                    </a:lnTo>
                    <a:lnTo>
                      <a:pt x="147" y="675"/>
                    </a:lnTo>
                    <a:lnTo>
                      <a:pt x="147" y="675"/>
                    </a:lnTo>
                    <a:lnTo>
                      <a:pt x="147" y="675"/>
                    </a:lnTo>
                    <a:lnTo>
                      <a:pt x="149" y="675"/>
                    </a:lnTo>
                    <a:lnTo>
                      <a:pt x="152" y="677"/>
                    </a:lnTo>
                    <a:lnTo>
                      <a:pt x="154" y="677"/>
                    </a:lnTo>
                    <a:lnTo>
                      <a:pt x="154" y="677"/>
                    </a:lnTo>
                    <a:lnTo>
                      <a:pt x="154" y="679"/>
                    </a:lnTo>
                    <a:lnTo>
                      <a:pt x="152" y="679"/>
                    </a:lnTo>
                    <a:lnTo>
                      <a:pt x="149" y="679"/>
                    </a:lnTo>
                    <a:lnTo>
                      <a:pt x="149" y="682"/>
                    </a:lnTo>
                    <a:lnTo>
                      <a:pt x="149" y="682"/>
                    </a:lnTo>
                    <a:lnTo>
                      <a:pt x="147" y="682"/>
                    </a:lnTo>
                    <a:lnTo>
                      <a:pt x="147" y="679"/>
                    </a:lnTo>
                    <a:lnTo>
                      <a:pt x="147" y="679"/>
                    </a:lnTo>
                    <a:lnTo>
                      <a:pt x="145" y="682"/>
                    </a:lnTo>
                    <a:lnTo>
                      <a:pt x="142" y="682"/>
                    </a:lnTo>
                    <a:lnTo>
                      <a:pt x="140" y="684"/>
                    </a:lnTo>
                    <a:lnTo>
                      <a:pt x="142" y="684"/>
                    </a:lnTo>
                    <a:lnTo>
                      <a:pt x="142" y="686"/>
                    </a:lnTo>
                    <a:lnTo>
                      <a:pt x="142" y="686"/>
                    </a:lnTo>
                    <a:lnTo>
                      <a:pt x="140" y="686"/>
                    </a:lnTo>
                    <a:lnTo>
                      <a:pt x="140" y="686"/>
                    </a:lnTo>
                    <a:lnTo>
                      <a:pt x="138" y="689"/>
                    </a:lnTo>
                    <a:lnTo>
                      <a:pt x="138" y="689"/>
                    </a:lnTo>
                    <a:lnTo>
                      <a:pt x="130" y="686"/>
                    </a:lnTo>
                    <a:lnTo>
                      <a:pt x="128" y="686"/>
                    </a:lnTo>
                    <a:lnTo>
                      <a:pt x="126" y="686"/>
                    </a:lnTo>
                    <a:lnTo>
                      <a:pt x="126" y="684"/>
                    </a:lnTo>
                    <a:lnTo>
                      <a:pt x="126" y="682"/>
                    </a:lnTo>
                    <a:lnTo>
                      <a:pt x="126" y="682"/>
                    </a:lnTo>
                    <a:lnTo>
                      <a:pt x="126" y="679"/>
                    </a:lnTo>
                    <a:lnTo>
                      <a:pt x="126" y="679"/>
                    </a:lnTo>
                    <a:lnTo>
                      <a:pt x="126" y="679"/>
                    </a:lnTo>
                    <a:lnTo>
                      <a:pt x="128" y="679"/>
                    </a:lnTo>
                    <a:lnTo>
                      <a:pt x="126" y="677"/>
                    </a:lnTo>
                    <a:lnTo>
                      <a:pt x="123" y="677"/>
                    </a:lnTo>
                    <a:lnTo>
                      <a:pt x="119" y="679"/>
                    </a:lnTo>
                    <a:lnTo>
                      <a:pt x="116" y="679"/>
                    </a:lnTo>
                    <a:lnTo>
                      <a:pt x="116" y="679"/>
                    </a:lnTo>
                    <a:lnTo>
                      <a:pt x="112" y="682"/>
                    </a:lnTo>
                    <a:lnTo>
                      <a:pt x="112" y="682"/>
                    </a:lnTo>
                    <a:lnTo>
                      <a:pt x="109" y="682"/>
                    </a:lnTo>
                    <a:lnTo>
                      <a:pt x="109" y="682"/>
                    </a:lnTo>
                    <a:lnTo>
                      <a:pt x="107" y="682"/>
                    </a:lnTo>
                    <a:lnTo>
                      <a:pt x="104" y="684"/>
                    </a:lnTo>
                    <a:lnTo>
                      <a:pt x="102" y="684"/>
                    </a:lnTo>
                    <a:lnTo>
                      <a:pt x="102" y="684"/>
                    </a:lnTo>
                    <a:lnTo>
                      <a:pt x="102" y="684"/>
                    </a:lnTo>
                    <a:lnTo>
                      <a:pt x="100" y="689"/>
                    </a:lnTo>
                    <a:lnTo>
                      <a:pt x="100" y="689"/>
                    </a:lnTo>
                    <a:lnTo>
                      <a:pt x="97" y="691"/>
                    </a:lnTo>
                    <a:lnTo>
                      <a:pt x="95" y="691"/>
                    </a:lnTo>
                    <a:lnTo>
                      <a:pt x="86" y="691"/>
                    </a:lnTo>
                    <a:lnTo>
                      <a:pt x="83" y="691"/>
                    </a:lnTo>
                    <a:lnTo>
                      <a:pt x="81" y="691"/>
                    </a:lnTo>
                    <a:lnTo>
                      <a:pt x="76" y="686"/>
                    </a:lnTo>
                    <a:lnTo>
                      <a:pt x="74" y="686"/>
                    </a:lnTo>
                    <a:lnTo>
                      <a:pt x="60" y="684"/>
                    </a:lnTo>
                    <a:lnTo>
                      <a:pt x="55" y="686"/>
                    </a:lnTo>
                    <a:lnTo>
                      <a:pt x="52" y="686"/>
                    </a:lnTo>
                    <a:lnTo>
                      <a:pt x="52" y="686"/>
                    </a:lnTo>
                    <a:lnTo>
                      <a:pt x="50" y="684"/>
                    </a:lnTo>
                    <a:lnTo>
                      <a:pt x="48" y="684"/>
                    </a:lnTo>
                    <a:lnTo>
                      <a:pt x="48" y="684"/>
                    </a:lnTo>
                    <a:lnTo>
                      <a:pt x="45" y="686"/>
                    </a:lnTo>
                    <a:lnTo>
                      <a:pt x="43" y="686"/>
                    </a:lnTo>
                    <a:lnTo>
                      <a:pt x="43" y="686"/>
                    </a:lnTo>
                    <a:lnTo>
                      <a:pt x="43" y="686"/>
                    </a:lnTo>
                    <a:lnTo>
                      <a:pt x="41" y="684"/>
                    </a:lnTo>
                    <a:lnTo>
                      <a:pt x="41" y="684"/>
                    </a:lnTo>
                    <a:lnTo>
                      <a:pt x="41" y="684"/>
                    </a:lnTo>
                    <a:lnTo>
                      <a:pt x="41" y="684"/>
                    </a:lnTo>
                    <a:lnTo>
                      <a:pt x="38" y="684"/>
                    </a:lnTo>
                    <a:lnTo>
                      <a:pt x="38" y="684"/>
                    </a:lnTo>
                    <a:lnTo>
                      <a:pt x="38" y="684"/>
                    </a:lnTo>
                    <a:lnTo>
                      <a:pt x="38" y="684"/>
                    </a:lnTo>
                    <a:lnTo>
                      <a:pt x="36" y="686"/>
                    </a:lnTo>
                    <a:lnTo>
                      <a:pt x="36" y="689"/>
                    </a:lnTo>
                    <a:lnTo>
                      <a:pt x="36" y="686"/>
                    </a:lnTo>
                    <a:lnTo>
                      <a:pt x="36" y="684"/>
                    </a:lnTo>
                    <a:lnTo>
                      <a:pt x="33" y="682"/>
                    </a:lnTo>
                    <a:lnTo>
                      <a:pt x="31" y="682"/>
                    </a:lnTo>
                    <a:lnTo>
                      <a:pt x="31" y="684"/>
                    </a:lnTo>
                    <a:lnTo>
                      <a:pt x="31" y="689"/>
                    </a:lnTo>
                    <a:lnTo>
                      <a:pt x="31" y="696"/>
                    </a:lnTo>
                    <a:lnTo>
                      <a:pt x="31" y="703"/>
                    </a:lnTo>
                    <a:lnTo>
                      <a:pt x="26" y="703"/>
                    </a:lnTo>
                    <a:lnTo>
                      <a:pt x="22" y="703"/>
                    </a:lnTo>
                    <a:lnTo>
                      <a:pt x="15" y="703"/>
                    </a:lnTo>
                    <a:lnTo>
                      <a:pt x="12" y="703"/>
                    </a:lnTo>
                    <a:lnTo>
                      <a:pt x="10" y="705"/>
                    </a:lnTo>
                    <a:lnTo>
                      <a:pt x="10" y="705"/>
                    </a:lnTo>
                    <a:lnTo>
                      <a:pt x="10" y="703"/>
                    </a:lnTo>
                    <a:lnTo>
                      <a:pt x="10" y="703"/>
                    </a:lnTo>
                    <a:lnTo>
                      <a:pt x="10" y="703"/>
                    </a:lnTo>
                    <a:lnTo>
                      <a:pt x="10" y="703"/>
                    </a:lnTo>
                    <a:lnTo>
                      <a:pt x="10" y="703"/>
                    </a:lnTo>
                    <a:lnTo>
                      <a:pt x="10" y="705"/>
                    </a:lnTo>
                    <a:lnTo>
                      <a:pt x="10" y="705"/>
                    </a:lnTo>
                    <a:lnTo>
                      <a:pt x="10" y="705"/>
                    </a:lnTo>
                    <a:lnTo>
                      <a:pt x="10" y="705"/>
                    </a:lnTo>
                    <a:lnTo>
                      <a:pt x="7" y="705"/>
                    </a:lnTo>
                    <a:lnTo>
                      <a:pt x="7" y="705"/>
                    </a:lnTo>
                    <a:lnTo>
                      <a:pt x="7" y="705"/>
                    </a:lnTo>
                    <a:lnTo>
                      <a:pt x="7" y="705"/>
                    </a:lnTo>
                    <a:lnTo>
                      <a:pt x="7" y="705"/>
                    </a:lnTo>
                    <a:lnTo>
                      <a:pt x="5" y="705"/>
                    </a:lnTo>
                    <a:lnTo>
                      <a:pt x="5" y="705"/>
                    </a:lnTo>
                    <a:lnTo>
                      <a:pt x="5" y="705"/>
                    </a:lnTo>
                    <a:lnTo>
                      <a:pt x="5" y="705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5" y="708"/>
                    </a:lnTo>
                    <a:lnTo>
                      <a:pt x="3" y="708"/>
                    </a:lnTo>
                    <a:lnTo>
                      <a:pt x="3" y="708"/>
                    </a:lnTo>
                    <a:lnTo>
                      <a:pt x="3" y="710"/>
                    </a:lnTo>
                    <a:lnTo>
                      <a:pt x="3" y="710"/>
                    </a:lnTo>
                    <a:lnTo>
                      <a:pt x="3" y="710"/>
                    </a:lnTo>
                    <a:lnTo>
                      <a:pt x="3" y="710"/>
                    </a:lnTo>
                    <a:lnTo>
                      <a:pt x="0" y="712"/>
                    </a:lnTo>
                    <a:lnTo>
                      <a:pt x="0" y="715"/>
                    </a:lnTo>
                    <a:lnTo>
                      <a:pt x="0" y="715"/>
                    </a:lnTo>
                    <a:lnTo>
                      <a:pt x="0" y="715"/>
                    </a:lnTo>
                    <a:lnTo>
                      <a:pt x="3" y="715"/>
                    </a:lnTo>
                    <a:lnTo>
                      <a:pt x="3" y="715"/>
                    </a:lnTo>
                    <a:lnTo>
                      <a:pt x="3" y="715"/>
                    </a:lnTo>
                    <a:lnTo>
                      <a:pt x="3" y="717"/>
                    </a:lnTo>
                    <a:lnTo>
                      <a:pt x="3" y="717"/>
                    </a:lnTo>
                    <a:lnTo>
                      <a:pt x="3" y="719"/>
                    </a:lnTo>
                    <a:lnTo>
                      <a:pt x="5" y="719"/>
                    </a:lnTo>
                    <a:lnTo>
                      <a:pt x="5" y="719"/>
                    </a:lnTo>
                    <a:lnTo>
                      <a:pt x="5" y="719"/>
                    </a:lnTo>
                    <a:lnTo>
                      <a:pt x="7" y="719"/>
                    </a:lnTo>
                    <a:lnTo>
                      <a:pt x="7" y="719"/>
                    </a:lnTo>
                    <a:lnTo>
                      <a:pt x="5" y="719"/>
                    </a:lnTo>
                    <a:lnTo>
                      <a:pt x="5" y="719"/>
                    </a:lnTo>
                    <a:lnTo>
                      <a:pt x="5" y="722"/>
                    </a:lnTo>
                    <a:lnTo>
                      <a:pt x="3" y="719"/>
                    </a:lnTo>
                    <a:lnTo>
                      <a:pt x="3" y="719"/>
                    </a:lnTo>
                    <a:lnTo>
                      <a:pt x="3" y="719"/>
                    </a:lnTo>
                    <a:lnTo>
                      <a:pt x="3" y="722"/>
                    </a:lnTo>
                    <a:lnTo>
                      <a:pt x="3" y="722"/>
                    </a:lnTo>
                    <a:lnTo>
                      <a:pt x="3" y="722"/>
                    </a:lnTo>
                    <a:lnTo>
                      <a:pt x="0" y="722"/>
                    </a:lnTo>
                    <a:lnTo>
                      <a:pt x="0" y="722"/>
                    </a:lnTo>
                    <a:lnTo>
                      <a:pt x="0" y="722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3" y="724"/>
                    </a:lnTo>
                    <a:lnTo>
                      <a:pt x="5" y="724"/>
                    </a:lnTo>
                    <a:lnTo>
                      <a:pt x="7" y="724"/>
                    </a:lnTo>
                    <a:lnTo>
                      <a:pt x="7" y="724"/>
                    </a:lnTo>
                    <a:lnTo>
                      <a:pt x="10" y="724"/>
                    </a:lnTo>
                    <a:lnTo>
                      <a:pt x="10" y="724"/>
                    </a:lnTo>
                    <a:lnTo>
                      <a:pt x="10" y="724"/>
                    </a:lnTo>
                    <a:lnTo>
                      <a:pt x="10" y="724"/>
                    </a:lnTo>
                    <a:lnTo>
                      <a:pt x="10" y="724"/>
                    </a:lnTo>
                    <a:lnTo>
                      <a:pt x="10" y="722"/>
                    </a:lnTo>
                    <a:lnTo>
                      <a:pt x="10" y="722"/>
                    </a:lnTo>
                    <a:lnTo>
                      <a:pt x="15" y="717"/>
                    </a:lnTo>
                    <a:lnTo>
                      <a:pt x="15" y="717"/>
                    </a:lnTo>
                    <a:lnTo>
                      <a:pt x="17" y="717"/>
                    </a:lnTo>
                    <a:lnTo>
                      <a:pt x="17" y="717"/>
                    </a:lnTo>
                    <a:lnTo>
                      <a:pt x="19" y="715"/>
                    </a:lnTo>
                    <a:lnTo>
                      <a:pt x="19" y="715"/>
                    </a:lnTo>
                    <a:lnTo>
                      <a:pt x="19" y="715"/>
                    </a:lnTo>
                    <a:lnTo>
                      <a:pt x="22" y="715"/>
                    </a:lnTo>
                    <a:lnTo>
                      <a:pt x="24" y="715"/>
                    </a:lnTo>
                    <a:lnTo>
                      <a:pt x="24" y="715"/>
                    </a:lnTo>
                    <a:lnTo>
                      <a:pt x="24" y="712"/>
                    </a:lnTo>
                    <a:lnTo>
                      <a:pt x="24" y="712"/>
                    </a:lnTo>
                    <a:lnTo>
                      <a:pt x="26" y="710"/>
                    </a:lnTo>
                    <a:lnTo>
                      <a:pt x="26" y="710"/>
                    </a:lnTo>
                    <a:lnTo>
                      <a:pt x="29" y="710"/>
                    </a:lnTo>
                    <a:lnTo>
                      <a:pt x="29" y="710"/>
                    </a:lnTo>
                    <a:lnTo>
                      <a:pt x="31" y="710"/>
                    </a:lnTo>
                    <a:lnTo>
                      <a:pt x="33" y="708"/>
                    </a:lnTo>
                    <a:lnTo>
                      <a:pt x="33" y="708"/>
                    </a:lnTo>
                    <a:lnTo>
                      <a:pt x="33" y="708"/>
                    </a:lnTo>
                    <a:lnTo>
                      <a:pt x="36" y="708"/>
                    </a:lnTo>
                    <a:lnTo>
                      <a:pt x="33" y="710"/>
                    </a:lnTo>
                    <a:lnTo>
                      <a:pt x="31" y="710"/>
                    </a:lnTo>
                    <a:lnTo>
                      <a:pt x="31" y="710"/>
                    </a:lnTo>
                    <a:lnTo>
                      <a:pt x="31" y="712"/>
                    </a:lnTo>
                    <a:lnTo>
                      <a:pt x="29" y="712"/>
                    </a:lnTo>
                    <a:lnTo>
                      <a:pt x="29" y="712"/>
                    </a:lnTo>
                    <a:lnTo>
                      <a:pt x="26" y="712"/>
                    </a:lnTo>
                    <a:lnTo>
                      <a:pt x="26" y="712"/>
                    </a:lnTo>
                    <a:lnTo>
                      <a:pt x="26" y="715"/>
                    </a:lnTo>
                    <a:lnTo>
                      <a:pt x="24" y="715"/>
                    </a:lnTo>
                    <a:lnTo>
                      <a:pt x="22" y="717"/>
                    </a:lnTo>
                    <a:lnTo>
                      <a:pt x="22" y="717"/>
                    </a:lnTo>
                    <a:lnTo>
                      <a:pt x="22" y="719"/>
                    </a:lnTo>
                    <a:lnTo>
                      <a:pt x="19" y="719"/>
                    </a:lnTo>
                    <a:lnTo>
                      <a:pt x="19" y="719"/>
                    </a:lnTo>
                    <a:lnTo>
                      <a:pt x="19" y="719"/>
                    </a:lnTo>
                    <a:lnTo>
                      <a:pt x="17" y="719"/>
                    </a:lnTo>
                    <a:lnTo>
                      <a:pt x="17" y="719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7" y="722"/>
                    </a:lnTo>
                    <a:lnTo>
                      <a:pt x="15" y="722"/>
                    </a:lnTo>
                    <a:lnTo>
                      <a:pt x="15" y="722"/>
                    </a:lnTo>
                    <a:lnTo>
                      <a:pt x="15" y="724"/>
                    </a:lnTo>
                    <a:lnTo>
                      <a:pt x="15" y="727"/>
                    </a:lnTo>
                    <a:lnTo>
                      <a:pt x="15" y="729"/>
                    </a:lnTo>
                    <a:lnTo>
                      <a:pt x="15" y="729"/>
                    </a:lnTo>
                    <a:lnTo>
                      <a:pt x="15" y="729"/>
                    </a:lnTo>
                    <a:lnTo>
                      <a:pt x="15" y="729"/>
                    </a:lnTo>
                    <a:lnTo>
                      <a:pt x="15" y="729"/>
                    </a:lnTo>
                    <a:lnTo>
                      <a:pt x="15" y="729"/>
                    </a:lnTo>
                    <a:lnTo>
                      <a:pt x="15" y="727"/>
                    </a:lnTo>
                    <a:lnTo>
                      <a:pt x="15" y="727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7" y="729"/>
                    </a:lnTo>
                    <a:lnTo>
                      <a:pt x="15" y="731"/>
                    </a:lnTo>
                    <a:lnTo>
                      <a:pt x="15" y="731"/>
                    </a:lnTo>
                    <a:lnTo>
                      <a:pt x="15" y="734"/>
                    </a:lnTo>
                    <a:lnTo>
                      <a:pt x="15" y="734"/>
                    </a:lnTo>
                    <a:lnTo>
                      <a:pt x="15" y="734"/>
                    </a:lnTo>
                    <a:lnTo>
                      <a:pt x="17" y="734"/>
                    </a:lnTo>
                    <a:lnTo>
                      <a:pt x="17" y="734"/>
                    </a:lnTo>
                    <a:lnTo>
                      <a:pt x="17" y="734"/>
                    </a:lnTo>
                    <a:lnTo>
                      <a:pt x="17" y="734"/>
                    </a:lnTo>
                    <a:lnTo>
                      <a:pt x="17" y="734"/>
                    </a:lnTo>
                    <a:lnTo>
                      <a:pt x="17" y="736"/>
                    </a:lnTo>
                    <a:lnTo>
                      <a:pt x="17" y="734"/>
                    </a:lnTo>
                    <a:lnTo>
                      <a:pt x="19" y="734"/>
                    </a:lnTo>
                    <a:lnTo>
                      <a:pt x="19" y="734"/>
                    </a:lnTo>
                    <a:lnTo>
                      <a:pt x="19" y="734"/>
                    </a:lnTo>
                    <a:lnTo>
                      <a:pt x="19" y="734"/>
                    </a:lnTo>
                    <a:lnTo>
                      <a:pt x="19" y="734"/>
                    </a:lnTo>
                    <a:lnTo>
                      <a:pt x="19" y="734"/>
                    </a:lnTo>
                    <a:lnTo>
                      <a:pt x="22" y="734"/>
                    </a:lnTo>
                    <a:lnTo>
                      <a:pt x="19" y="734"/>
                    </a:lnTo>
                    <a:lnTo>
                      <a:pt x="19" y="736"/>
                    </a:lnTo>
                    <a:lnTo>
                      <a:pt x="19" y="736"/>
                    </a:lnTo>
                    <a:lnTo>
                      <a:pt x="19" y="736"/>
                    </a:lnTo>
                    <a:lnTo>
                      <a:pt x="19" y="736"/>
                    </a:lnTo>
                    <a:lnTo>
                      <a:pt x="19" y="736"/>
                    </a:lnTo>
                    <a:lnTo>
                      <a:pt x="19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2" y="738"/>
                    </a:lnTo>
                    <a:lnTo>
                      <a:pt x="24" y="738"/>
                    </a:lnTo>
                    <a:lnTo>
                      <a:pt x="24" y="738"/>
                    </a:lnTo>
                    <a:lnTo>
                      <a:pt x="24" y="738"/>
                    </a:lnTo>
                    <a:lnTo>
                      <a:pt x="24" y="741"/>
                    </a:lnTo>
                    <a:lnTo>
                      <a:pt x="22" y="741"/>
                    </a:lnTo>
                    <a:lnTo>
                      <a:pt x="22" y="741"/>
                    </a:lnTo>
                    <a:lnTo>
                      <a:pt x="22" y="743"/>
                    </a:lnTo>
                    <a:lnTo>
                      <a:pt x="22" y="743"/>
                    </a:lnTo>
                    <a:lnTo>
                      <a:pt x="22" y="743"/>
                    </a:lnTo>
                    <a:lnTo>
                      <a:pt x="24" y="743"/>
                    </a:lnTo>
                    <a:lnTo>
                      <a:pt x="24" y="743"/>
                    </a:lnTo>
                    <a:lnTo>
                      <a:pt x="24" y="743"/>
                    </a:lnTo>
                    <a:lnTo>
                      <a:pt x="24" y="743"/>
                    </a:lnTo>
                    <a:lnTo>
                      <a:pt x="24" y="746"/>
                    </a:lnTo>
                    <a:lnTo>
                      <a:pt x="24" y="746"/>
                    </a:lnTo>
                    <a:lnTo>
                      <a:pt x="24" y="746"/>
                    </a:lnTo>
                    <a:lnTo>
                      <a:pt x="24" y="746"/>
                    </a:lnTo>
                    <a:lnTo>
                      <a:pt x="24" y="746"/>
                    </a:lnTo>
                    <a:lnTo>
                      <a:pt x="24" y="748"/>
                    </a:lnTo>
                    <a:lnTo>
                      <a:pt x="26" y="748"/>
                    </a:lnTo>
                    <a:lnTo>
                      <a:pt x="26" y="748"/>
                    </a:lnTo>
                    <a:lnTo>
                      <a:pt x="26" y="748"/>
                    </a:lnTo>
                    <a:lnTo>
                      <a:pt x="26" y="750"/>
                    </a:lnTo>
                    <a:lnTo>
                      <a:pt x="26" y="750"/>
                    </a:lnTo>
                    <a:lnTo>
                      <a:pt x="29" y="750"/>
                    </a:lnTo>
                    <a:lnTo>
                      <a:pt x="38" y="757"/>
                    </a:lnTo>
                    <a:lnTo>
                      <a:pt x="48" y="760"/>
                    </a:lnTo>
                    <a:lnTo>
                      <a:pt x="52" y="764"/>
                    </a:lnTo>
                    <a:lnTo>
                      <a:pt x="55" y="767"/>
                    </a:lnTo>
                    <a:lnTo>
                      <a:pt x="57" y="767"/>
                    </a:lnTo>
                    <a:lnTo>
                      <a:pt x="62" y="767"/>
                    </a:lnTo>
                    <a:lnTo>
                      <a:pt x="64" y="769"/>
                    </a:lnTo>
                    <a:lnTo>
                      <a:pt x="67" y="769"/>
                    </a:lnTo>
                    <a:lnTo>
                      <a:pt x="67" y="769"/>
                    </a:lnTo>
                    <a:lnTo>
                      <a:pt x="69" y="769"/>
                    </a:lnTo>
                    <a:lnTo>
                      <a:pt x="69" y="769"/>
                    </a:lnTo>
                    <a:lnTo>
                      <a:pt x="69" y="769"/>
                    </a:lnTo>
                    <a:lnTo>
                      <a:pt x="71" y="769"/>
                    </a:lnTo>
                    <a:lnTo>
                      <a:pt x="71" y="769"/>
                    </a:lnTo>
                    <a:lnTo>
                      <a:pt x="71" y="772"/>
                    </a:lnTo>
                    <a:lnTo>
                      <a:pt x="74" y="769"/>
                    </a:lnTo>
                    <a:lnTo>
                      <a:pt x="74" y="772"/>
                    </a:lnTo>
                    <a:lnTo>
                      <a:pt x="74" y="772"/>
                    </a:lnTo>
                    <a:lnTo>
                      <a:pt x="76" y="772"/>
                    </a:lnTo>
                    <a:lnTo>
                      <a:pt x="78" y="772"/>
                    </a:lnTo>
                    <a:lnTo>
                      <a:pt x="81" y="772"/>
                    </a:lnTo>
                    <a:lnTo>
                      <a:pt x="83" y="772"/>
                    </a:lnTo>
                    <a:lnTo>
                      <a:pt x="83" y="772"/>
                    </a:lnTo>
                    <a:lnTo>
                      <a:pt x="86" y="769"/>
                    </a:lnTo>
                    <a:lnTo>
                      <a:pt x="86" y="767"/>
                    </a:lnTo>
                    <a:lnTo>
                      <a:pt x="88" y="767"/>
                    </a:lnTo>
                    <a:lnTo>
                      <a:pt x="88" y="767"/>
                    </a:lnTo>
                    <a:lnTo>
                      <a:pt x="90" y="767"/>
                    </a:lnTo>
                    <a:lnTo>
                      <a:pt x="90" y="764"/>
                    </a:lnTo>
                    <a:lnTo>
                      <a:pt x="95" y="764"/>
                    </a:lnTo>
                    <a:lnTo>
                      <a:pt x="97" y="764"/>
                    </a:lnTo>
                    <a:lnTo>
                      <a:pt x="100" y="762"/>
                    </a:lnTo>
                    <a:lnTo>
                      <a:pt x="102" y="762"/>
                    </a:lnTo>
                    <a:lnTo>
                      <a:pt x="104" y="762"/>
                    </a:lnTo>
                    <a:lnTo>
                      <a:pt x="104" y="762"/>
                    </a:lnTo>
                    <a:lnTo>
                      <a:pt x="104" y="760"/>
                    </a:lnTo>
                    <a:lnTo>
                      <a:pt x="102" y="760"/>
                    </a:lnTo>
                    <a:lnTo>
                      <a:pt x="104" y="757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4" y="760"/>
                    </a:lnTo>
                    <a:lnTo>
                      <a:pt x="107" y="760"/>
                    </a:lnTo>
                    <a:lnTo>
                      <a:pt x="107" y="760"/>
                    </a:lnTo>
                    <a:lnTo>
                      <a:pt x="107" y="760"/>
                    </a:lnTo>
                    <a:lnTo>
                      <a:pt x="107" y="760"/>
                    </a:lnTo>
                    <a:lnTo>
                      <a:pt x="109" y="760"/>
                    </a:lnTo>
                    <a:lnTo>
                      <a:pt x="109" y="760"/>
                    </a:lnTo>
                    <a:lnTo>
                      <a:pt x="109" y="757"/>
                    </a:lnTo>
                    <a:lnTo>
                      <a:pt x="109" y="760"/>
                    </a:lnTo>
                    <a:lnTo>
                      <a:pt x="112" y="760"/>
                    </a:lnTo>
                    <a:lnTo>
                      <a:pt x="112" y="760"/>
                    </a:lnTo>
                    <a:lnTo>
                      <a:pt x="112" y="760"/>
                    </a:lnTo>
                    <a:lnTo>
                      <a:pt x="112" y="760"/>
                    </a:lnTo>
                    <a:lnTo>
                      <a:pt x="112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6" y="762"/>
                    </a:lnTo>
                    <a:lnTo>
                      <a:pt x="116" y="762"/>
                    </a:lnTo>
                    <a:lnTo>
                      <a:pt x="116" y="762"/>
                    </a:lnTo>
                    <a:lnTo>
                      <a:pt x="116" y="762"/>
                    </a:lnTo>
                    <a:lnTo>
                      <a:pt x="116" y="762"/>
                    </a:lnTo>
                    <a:lnTo>
                      <a:pt x="119" y="762"/>
                    </a:lnTo>
                    <a:lnTo>
                      <a:pt x="119" y="762"/>
                    </a:lnTo>
                    <a:lnTo>
                      <a:pt x="119" y="760"/>
                    </a:lnTo>
                    <a:lnTo>
                      <a:pt x="119" y="760"/>
                    </a:lnTo>
                    <a:lnTo>
                      <a:pt x="119" y="760"/>
                    </a:lnTo>
                    <a:lnTo>
                      <a:pt x="119" y="760"/>
                    </a:lnTo>
                    <a:lnTo>
                      <a:pt x="119" y="757"/>
                    </a:lnTo>
                    <a:lnTo>
                      <a:pt x="119" y="757"/>
                    </a:lnTo>
                    <a:lnTo>
                      <a:pt x="119" y="755"/>
                    </a:lnTo>
                    <a:lnTo>
                      <a:pt x="119" y="755"/>
                    </a:lnTo>
                    <a:lnTo>
                      <a:pt x="119" y="755"/>
                    </a:lnTo>
                    <a:lnTo>
                      <a:pt x="119" y="755"/>
                    </a:lnTo>
                    <a:lnTo>
                      <a:pt x="119" y="753"/>
                    </a:lnTo>
                    <a:lnTo>
                      <a:pt x="121" y="753"/>
                    </a:lnTo>
                    <a:lnTo>
                      <a:pt x="121" y="753"/>
                    </a:lnTo>
                    <a:lnTo>
                      <a:pt x="121" y="750"/>
                    </a:lnTo>
                    <a:lnTo>
                      <a:pt x="123" y="750"/>
                    </a:lnTo>
                    <a:lnTo>
                      <a:pt x="123" y="753"/>
                    </a:lnTo>
                    <a:lnTo>
                      <a:pt x="123" y="753"/>
                    </a:lnTo>
                    <a:lnTo>
                      <a:pt x="123" y="755"/>
                    </a:lnTo>
                    <a:lnTo>
                      <a:pt x="126" y="755"/>
                    </a:lnTo>
                    <a:lnTo>
                      <a:pt x="126" y="757"/>
                    </a:lnTo>
                    <a:lnTo>
                      <a:pt x="123" y="757"/>
                    </a:lnTo>
                    <a:lnTo>
                      <a:pt x="123" y="757"/>
                    </a:lnTo>
                    <a:lnTo>
                      <a:pt x="123" y="760"/>
                    </a:lnTo>
                    <a:lnTo>
                      <a:pt x="123" y="760"/>
                    </a:lnTo>
                    <a:lnTo>
                      <a:pt x="123" y="760"/>
                    </a:lnTo>
                    <a:lnTo>
                      <a:pt x="121" y="760"/>
                    </a:lnTo>
                    <a:lnTo>
                      <a:pt x="121" y="760"/>
                    </a:lnTo>
                    <a:lnTo>
                      <a:pt x="121" y="760"/>
                    </a:lnTo>
                    <a:lnTo>
                      <a:pt x="121" y="760"/>
                    </a:lnTo>
                    <a:lnTo>
                      <a:pt x="119" y="762"/>
                    </a:lnTo>
                    <a:lnTo>
                      <a:pt x="116" y="762"/>
                    </a:lnTo>
                    <a:lnTo>
                      <a:pt x="116" y="764"/>
                    </a:lnTo>
                    <a:lnTo>
                      <a:pt x="114" y="767"/>
                    </a:lnTo>
                    <a:lnTo>
                      <a:pt x="114" y="767"/>
                    </a:lnTo>
                    <a:lnTo>
                      <a:pt x="114" y="769"/>
                    </a:lnTo>
                    <a:lnTo>
                      <a:pt x="114" y="769"/>
                    </a:lnTo>
                    <a:lnTo>
                      <a:pt x="114" y="769"/>
                    </a:lnTo>
                    <a:lnTo>
                      <a:pt x="114" y="772"/>
                    </a:lnTo>
                    <a:lnTo>
                      <a:pt x="112" y="774"/>
                    </a:lnTo>
                    <a:lnTo>
                      <a:pt x="109" y="779"/>
                    </a:lnTo>
                    <a:lnTo>
                      <a:pt x="107" y="779"/>
                    </a:lnTo>
                    <a:lnTo>
                      <a:pt x="107" y="781"/>
                    </a:lnTo>
                    <a:lnTo>
                      <a:pt x="107" y="783"/>
                    </a:lnTo>
                    <a:lnTo>
                      <a:pt x="104" y="783"/>
                    </a:lnTo>
                    <a:lnTo>
                      <a:pt x="100" y="783"/>
                    </a:lnTo>
                    <a:lnTo>
                      <a:pt x="97" y="783"/>
                    </a:lnTo>
                    <a:lnTo>
                      <a:pt x="97" y="783"/>
                    </a:lnTo>
                    <a:lnTo>
                      <a:pt x="97" y="783"/>
                    </a:lnTo>
                    <a:lnTo>
                      <a:pt x="95" y="783"/>
                    </a:lnTo>
                    <a:lnTo>
                      <a:pt x="95" y="783"/>
                    </a:lnTo>
                    <a:lnTo>
                      <a:pt x="95" y="783"/>
                    </a:lnTo>
                    <a:lnTo>
                      <a:pt x="93" y="788"/>
                    </a:lnTo>
                    <a:lnTo>
                      <a:pt x="90" y="788"/>
                    </a:lnTo>
                    <a:lnTo>
                      <a:pt x="90" y="788"/>
                    </a:lnTo>
                    <a:lnTo>
                      <a:pt x="90" y="788"/>
                    </a:lnTo>
                    <a:lnTo>
                      <a:pt x="88" y="788"/>
                    </a:lnTo>
                    <a:lnTo>
                      <a:pt x="88" y="788"/>
                    </a:lnTo>
                    <a:lnTo>
                      <a:pt x="88" y="788"/>
                    </a:lnTo>
                    <a:lnTo>
                      <a:pt x="88" y="790"/>
                    </a:lnTo>
                    <a:lnTo>
                      <a:pt x="88" y="790"/>
                    </a:lnTo>
                    <a:lnTo>
                      <a:pt x="88" y="790"/>
                    </a:lnTo>
                    <a:lnTo>
                      <a:pt x="86" y="790"/>
                    </a:lnTo>
                    <a:lnTo>
                      <a:pt x="86" y="790"/>
                    </a:lnTo>
                    <a:lnTo>
                      <a:pt x="83" y="788"/>
                    </a:lnTo>
                    <a:lnTo>
                      <a:pt x="83" y="788"/>
                    </a:lnTo>
                    <a:lnTo>
                      <a:pt x="83" y="788"/>
                    </a:lnTo>
                    <a:lnTo>
                      <a:pt x="81" y="790"/>
                    </a:lnTo>
                    <a:lnTo>
                      <a:pt x="81" y="790"/>
                    </a:lnTo>
                    <a:lnTo>
                      <a:pt x="81" y="790"/>
                    </a:lnTo>
                    <a:lnTo>
                      <a:pt x="81" y="790"/>
                    </a:lnTo>
                    <a:lnTo>
                      <a:pt x="81" y="790"/>
                    </a:lnTo>
                    <a:lnTo>
                      <a:pt x="81" y="790"/>
                    </a:lnTo>
                    <a:lnTo>
                      <a:pt x="78" y="790"/>
                    </a:lnTo>
                    <a:lnTo>
                      <a:pt x="78" y="793"/>
                    </a:lnTo>
                    <a:lnTo>
                      <a:pt x="78" y="793"/>
                    </a:lnTo>
                    <a:lnTo>
                      <a:pt x="78" y="793"/>
                    </a:lnTo>
                    <a:lnTo>
                      <a:pt x="78" y="793"/>
                    </a:lnTo>
                    <a:lnTo>
                      <a:pt x="78" y="793"/>
                    </a:lnTo>
                    <a:lnTo>
                      <a:pt x="78" y="793"/>
                    </a:lnTo>
                    <a:lnTo>
                      <a:pt x="76" y="793"/>
                    </a:lnTo>
                    <a:lnTo>
                      <a:pt x="76" y="793"/>
                    </a:lnTo>
                    <a:lnTo>
                      <a:pt x="76" y="795"/>
                    </a:lnTo>
                    <a:lnTo>
                      <a:pt x="76" y="793"/>
                    </a:lnTo>
                    <a:lnTo>
                      <a:pt x="74" y="793"/>
                    </a:lnTo>
                    <a:lnTo>
                      <a:pt x="74" y="793"/>
                    </a:lnTo>
                    <a:lnTo>
                      <a:pt x="74" y="793"/>
                    </a:lnTo>
                    <a:lnTo>
                      <a:pt x="74" y="790"/>
                    </a:lnTo>
                    <a:lnTo>
                      <a:pt x="74" y="788"/>
                    </a:lnTo>
                    <a:lnTo>
                      <a:pt x="74" y="788"/>
                    </a:lnTo>
                    <a:lnTo>
                      <a:pt x="71" y="788"/>
                    </a:lnTo>
                    <a:lnTo>
                      <a:pt x="71" y="788"/>
                    </a:lnTo>
                    <a:lnTo>
                      <a:pt x="71" y="788"/>
                    </a:lnTo>
                    <a:lnTo>
                      <a:pt x="71" y="790"/>
                    </a:lnTo>
                    <a:lnTo>
                      <a:pt x="71" y="790"/>
                    </a:lnTo>
                    <a:lnTo>
                      <a:pt x="71" y="790"/>
                    </a:lnTo>
                    <a:lnTo>
                      <a:pt x="71" y="793"/>
                    </a:lnTo>
                    <a:lnTo>
                      <a:pt x="71" y="793"/>
                    </a:lnTo>
                    <a:lnTo>
                      <a:pt x="71" y="793"/>
                    </a:lnTo>
                    <a:lnTo>
                      <a:pt x="71" y="793"/>
                    </a:lnTo>
                    <a:lnTo>
                      <a:pt x="71" y="793"/>
                    </a:lnTo>
                    <a:lnTo>
                      <a:pt x="71" y="793"/>
                    </a:lnTo>
                    <a:lnTo>
                      <a:pt x="69" y="795"/>
                    </a:lnTo>
                    <a:lnTo>
                      <a:pt x="69" y="795"/>
                    </a:lnTo>
                    <a:lnTo>
                      <a:pt x="69" y="795"/>
                    </a:lnTo>
                    <a:lnTo>
                      <a:pt x="67" y="795"/>
                    </a:lnTo>
                    <a:lnTo>
                      <a:pt x="64" y="795"/>
                    </a:lnTo>
                    <a:lnTo>
                      <a:pt x="62" y="795"/>
                    </a:lnTo>
                    <a:lnTo>
                      <a:pt x="62" y="798"/>
                    </a:lnTo>
                    <a:lnTo>
                      <a:pt x="60" y="798"/>
                    </a:lnTo>
                    <a:lnTo>
                      <a:pt x="55" y="800"/>
                    </a:lnTo>
                    <a:lnTo>
                      <a:pt x="55" y="798"/>
                    </a:lnTo>
                    <a:lnTo>
                      <a:pt x="55" y="798"/>
                    </a:lnTo>
                    <a:lnTo>
                      <a:pt x="55" y="798"/>
                    </a:lnTo>
                    <a:lnTo>
                      <a:pt x="52" y="795"/>
                    </a:lnTo>
                    <a:lnTo>
                      <a:pt x="55" y="795"/>
                    </a:lnTo>
                    <a:lnTo>
                      <a:pt x="55" y="793"/>
                    </a:lnTo>
                    <a:lnTo>
                      <a:pt x="55" y="793"/>
                    </a:lnTo>
                    <a:lnTo>
                      <a:pt x="55" y="790"/>
                    </a:lnTo>
                    <a:lnTo>
                      <a:pt x="55" y="790"/>
                    </a:lnTo>
                    <a:lnTo>
                      <a:pt x="55" y="790"/>
                    </a:lnTo>
                    <a:lnTo>
                      <a:pt x="52" y="790"/>
                    </a:lnTo>
                    <a:lnTo>
                      <a:pt x="52" y="790"/>
                    </a:lnTo>
                    <a:lnTo>
                      <a:pt x="52" y="790"/>
                    </a:lnTo>
                    <a:lnTo>
                      <a:pt x="52" y="790"/>
                    </a:lnTo>
                    <a:lnTo>
                      <a:pt x="52" y="790"/>
                    </a:lnTo>
                    <a:lnTo>
                      <a:pt x="50" y="790"/>
                    </a:lnTo>
                    <a:lnTo>
                      <a:pt x="50" y="790"/>
                    </a:lnTo>
                    <a:lnTo>
                      <a:pt x="50" y="793"/>
                    </a:lnTo>
                    <a:lnTo>
                      <a:pt x="50" y="793"/>
                    </a:lnTo>
                    <a:lnTo>
                      <a:pt x="48" y="793"/>
                    </a:lnTo>
                    <a:lnTo>
                      <a:pt x="48" y="790"/>
                    </a:lnTo>
                    <a:lnTo>
                      <a:pt x="48" y="790"/>
                    </a:lnTo>
                    <a:lnTo>
                      <a:pt x="48" y="790"/>
                    </a:lnTo>
                    <a:lnTo>
                      <a:pt x="48" y="788"/>
                    </a:lnTo>
                    <a:lnTo>
                      <a:pt x="50" y="788"/>
                    </a:lnTo>
                    <a:lnTo>
                      <a:pt x="50" y="788"/>
                    </a:lnTo>
                    <a:lnTo>
                      <a:pt x="50" y="788"/>
                    </a:lnTo>
                    <a:lnTo>
                      <a:pt x="48" y="788"/>
                    </a:lnTo>
                    <a:lnTo>
                      <a:pt x="48" y="788"/>
                    </a:lnTo>
                    <a:lnTo>
                      <a:pt x="45" y="790"/>
                    </a:lnTo>
                    <a:lnTo>
                      <a:pt x="45" y="790"/>
                    </a:lnTo>
                    <a:lnTo>
                      <a:pt x="43" y="790"/>
                    </a:lnTo>
                    <a:lnTo>
                      <a:pt x="43" y="790"/>
                    </a:lnTo>
                    <a:lnTo>
                      <a:pt x="43" y="793"/>
                    </a:lnTo>
                    <a:lnTo>
                      <a:pt x="43" y="793"/>
                    </a:lnTo>
                    <a:lnTo>
                      <a:pt x="43" y="795"/>
                    </a:lnTo>
                    <a:lnTo>
                      <a:pt x="43" y="795"/>
                    </a:lnTo>
                    <a:lnTo>
                      <a:pt x="41" y="798"/>
                    </a:lnTo>
                    <a:lnTo>
                      <a:pt x="41" y="798"/>
                    </a:lnTo>
                    <a:lnTo>
                      <a:pt x="43" y="800"/>
                    </a:lnTo>
                    <a:lnTo>
                      <a:pt x="43" y="800"/>
                    </a:lnTo>
                    <a:lnTo>
                      <a:pt x="45" y="802"/>
                    </a:lnTo>
                    <a:lnTo>
                      <a:pt x="45" y="805"/>
                    </a:lnTo>
                    <a:lnTo>
                      <a:pt x="48" y="805"/>
                    </a:lnTo>
                    <a:lnTo>
                      <a:pt x="50" y="809"/>
                    </a:lnTo>
                    <a:lnTo>
                      <a:pt x="50" y="809"/>
                    </a:lnTo>
                    <a:lnTo>
                      <a:pt x="50" y="812"/>
                    </a:lnTo>
                    <a:lnTo>
                      <a:pt x="52" y="812"/>
                    </a:lnTo>
                    <a:lnTo>
                      <a:pt x="55" y="817"/>
                    </a:lnTo>
                    <a:lnTo>
                      <a:pt x="55" y="817"/>
                    </a:lnTo>
                    <a:lnTo>
                      <a:pt x="57" y="817"/>
                    </a:lnTo>
                    <a:lnTo>
                      <a:pt x="62" y="821"/>
                    </a:lnTo>
                    <a:lnTo>
                      <a:pt x="64" y="824"/>
                    </a:lnTo>
                    <a:lnTo>
                      <a:pt x="64" y="824"/>
                    </a:lnTo>
                    <a:lnTo>
                      <a:pt x="64" y="821"/>
                    </a:lnTo>
                    <a:lnTo>
                      <a:pt x="64" y="821"/>
                    </a:lnTo>
                    <a:lnTo>
                      <a:pt x="64" y="824"/>
                    </a:lnTo>
                    <a:lnTo>
                      <a:pt x="67" y="824"/>
                    </a:lnTo>
                    <a:lnTo>
                      <a:pt x="67" y="826"/>
                    </a:lnTo>
                    <a:lnTo>
                      <a:pt x="69" y="828"/>
                    </a:lnTo>
                    <a:lnTo>
                      <a:pt x="69" y="828"/>
                    </a:lnTo>
                    <a:lnTo>
                      <a:pt x="71" y="831"/>
                    </a:lnTo>
                    <a:lnTo>
                      <a:pt x="71" y="831"/>
                    </a:lnTo>
                    <a:lnTo>
                      <a:pt x="74" y="833"/>
                    </a:lnTo>
                    <a:lnTo>
                      <a:pt x="74" y="833"/>
                    </a:lnTo>
                    <a:lnTo>
                      <a:pt x="78" y="835"/>
                    </a:lnTo>
                    <a:lnTo>
                      <a:pt x="83" y="843"/>
                    </a:lnTo>
                    <a:lnTo>
                      <a:pt x="86" y="843"/>
                    </a:lnTo>
                    <a:lnTo>
                      <a:pt x="86" y="845"/>
                    </a:lnTo>
                    <a:lnTo>
                      <a:pt x="88" y="845"/>
                    </a:lnTo>
                    <a:lnTo>
                      <a:pt x="88" y="845"/>
                    </a:lnTo>
                    <a:lnTo>
                      <a:pt x="88" y="850"/>
                    </a:lnTo>
                    <a:lnTo>
                      <a:pt x="93" y="852"/>
                    </a:lnTo>
                    <a:lnTo>
                      <a:pt x="95" y="854"/>
                    </a:lnTo>
                    <a:lnTo>
                      <a:pt x="95" y="857"/>
                    </a:lnTo>
                    <a:lnTo>
                      <a:pt x="95" y="857"/>
                    </a:lnTo>
                    <a:lnTo>
                      <a:pt x="100" y="861"/>
                    </a:lnTo>
                    <a:lnTo>
                      <a:pt x="104" y="866"/>
                    </a:lnTo>
                    <a:lnTo>
                      <a:pt x="112" y="871"/>
                    </a:lnTo>
                    <a:lnTo>
                      <a:pt x="112" y="873"/>
                    </a:lnTo>
                    <a:lnTo>
                      <a:pt x="114" y="873"/>
                    </a:lnTo>
                    <a:lnTo>
                      <a:pt x="119" y="876"/>
                    </a:lnTo>
                    <a:lnTo>
                      <a:pt x="119" y="876"/>
                    </a:lnTo>
                    <a:lnTo>
                      <a:pt x="121" y="878"/>
                    </a:lnTo>
                    <a:lnTo>
                      <a:pt x="121" y="878"/>
                    </a:lnTo>
                    <a:lnTo>
                      <a:pt x="123" y="878"/>
                    </a:lnTo>
                    <a:lnTo>
                      <a:pt x="126" y="880"/>
                    </a:lnTo>
                    <a:lnTo>
                      <a:pt x="133" y="885"/>
                    </a:lnTo>
                    <a:lnTo>
                      <a:pt x="135" y="885"/>
                    </a:lnTo>
                    <a:lnTo>
                      <a:pt x="135" y="885"/>
                    </a:lnTo>
                    <a:lnTo>
                      <a:pt x="135" y="885"/>
                    </a:lnTo>
                    <a:lnTo>
                      <a:pt x="138" y="885"/>
                    </a:lnTo>
                    <a:lnTo>
                      <a:pt x="138" y="885"/>
                    </a:lnTo>
                    <a:lnTo>
                      <a:pt x="138" y="885"/>
                    </a:lnTo>
                    <a:lnTo>
                      <a:pt x="140" y="888"/>
                    </a:lnTo>
                    <a:lnTo>
                      <a:pt x="140" y="888"/>
                    </a:lnTo>
                    <a:lnTo>
                      <a:pt x="140" y="888"/>
                    </a:lnTo>
                    <a:lnTo>
                      <a:pt x="147" y="888"/>
                    </a:lnTo>
                    <a:lnTo>
                      <a:pt x="149" y="888"/>
                    </a:lnTo>
                    <a:lnTo>
                      <a:pt x="149" y="885"/>
                    </a:lnTo>
                    <a:lnTo>
                      <a:pt x="149" y="885"/>
                    </a:lnTo>
                    <a:lnTo>
                      <a:pt x="149" y="885"/>
                    </a:lnTo>
                    <a:lnTo>
                      <a:pt x="149" y="885"/>
                    </a:lnTo>
                    <a:lnTo>
                      <a:pt x="152" y="885"/>
                    </a:lnTo>
                    <a:lnTo>
                      <a:pt x="152" y="885"/>
                    </a:lnTo>
                    <a:lnTo>
                      <a:pt x="154" y="885"/>
                    </a:lnTo>
                    <a:lnTo>
                      <a:pt x="154" y="883"/>
                    </a:lnTo>
                    <a:lnTo>
                      <a:pt x="154" y="883"/>
                    </a:lnTo>
                    <a:lnTo>
                      <a:pt x="154" y="883"/>
                    </a:lnTo>
                    <a:lnTo>
                      <a:pt x="156" y="883"/>
                    </a:lnTo>
                    <a:lnTo>
                      <a:pt x="156" y="883"/>
                    </a:lnTo>
                    <a:lnTo>
                      <a:pt x="166" y="878"/>
                    </a:lnTo>
                    <a:lnTo>
                      <a:pt x="168" y="878"/>
                    </a:lnTo>
                    <a:lnTo>
                      <a:pt x="173" y="876"/>
                    </a:lnTo>
                    <a:lnTo>
                      <a:pt x="175" y="876"/>
                    </a:lnTo>
                    <a:lnTo>
                      <a:pt x="175" y="876"/>
                    </a:lnTo>
                    <a:lnTo>
                      <a:pt x="175" y="873"/>
                    </a:lnTo>
                    <a:lnTo>
                      <a:pt x="178" y="873"/>
                    </a:lnTo>
                    <a:lnTo>
                      <a:pt x="178" y="871"/>
                    </a:lnTo>
                    <a:lnTo>
                      <a:pt x="180" y="871"/>
                    </a:lnTo>
                    <a:lnTo>
                      <a:pt x="178" y="871"/>
                    </a:lnTo>
                    <a:lnTo>
                      <a:pt x="178" y="873"/>
                    </a:lnTo>
                    <a:lnTo>
                      <a:pt x="178" y="873"/>
                    </a:lnTo>
                    <a:lnTo>
                      <a:pt x="180" y="873"/>
                    </a:lnTo>
                    <a:lnTo>
                      <a:pt x="183" y="871"/>
                    </a:lnTo>
                    <a:lnTo>
                      <a:pt x="185" y="869"/>
                    </a:lnTo>
                    <a:lnTo>
                      <a:pt x="187" y="869"/>
                    </a:lnTo>
                    <a:lnTo>
                      <a:pt x="187" y="869"/>
                    </a:lnTo>
                    <a:lnTo>
                      <a:pt x="187" y="869"/>
                    </a:lnTo>
                    <a:lnTo>
                      <a:pt x="190" y="869"/>
                    </a:lnTo>
                    <a:lnTo>
                      <a:pt x="190" y="869"/>
                    </a:lnTo>
                    <a:lnTo>
                      <a:pt x="192" y="866"/>
                    </a:lnTo>
                    <a:lnTo>
                      <a:pt x="197" y="864"/>
                    </a:lnTo>
                    <a:lnTo>
                      <a:pt x="199" y="864"/>
                    </a:lnTo>
                    <a:lnTo>
                      <a:pt x="201" y="864"/>
                    </a:lnTo>
                    <a:lnTo>
                      <a:pt x="204" y="861"/>
                    </a:lnTo>
                    <a:lnTo>
                      <a:pt x="204" y="861"/>
                    </a:lnTo>
                    <a:lnTo>
                      <a:pt x="206" y="859"/>
                    </a:lnTo>
                    <a:lnTo>
                      <a:pt x="206" y="859"/>
                    </a:lnTo>
                    <a:lnTo>
                      <a:pt x="206" y="859"/>
                    </a:lnTo>
                    <a:lnTo>
                      <a:pt x="206" y="859"/>
                    </a:lnTo>
                    <a:lnTo>
                      <a:pt x="206" y="859"/>
                    </a:lnTo>
                    <a:lnTo>
                      <a:pt x="206" y="857"/>
                    </a:lnTo>
                    <a:lnTo>
                      <a:pt x="206" y="857"/>
                    </a:lnTo>
                    <a:lnTo>
                      <a:pt x="206" y="857"/>
                    </a:lnTo>
                    <a:lnTo>
                      <a:pt x="206" y="857"/>
                    </a:lnTo>
                    <a:lnTo>
                      <a:pt x="206" y="854"/>
                    </a:lnTo>
                    <a:lnTo>
                      <a:pt x="206" y="854"/>
                    </a:lnTo>
                    <a:lnTo>
                      <a:pt x="206" y="854"/>
                    </a:lnTo>
                    <a:lnTo>
                      <a:pt x="206" y="854"/>
                    </a:lnTo>
                    <a:lnTo>
                      <a:pt x="209" y="854"/>
                    </a:lnTo>
                    <a:lnTo>
                      <a:pt x="209" y="854"/>
                    </a:lnTo>
                    <a:lnTo>
                      <a:pt x="206" y="852"/>
                    </a:lnTo>
                    <a:lnTo>
                      <a:pt x="209" y="852"/>
                    </a:lnTo>
                    <a:lnTo>
                      <a:pt x="209" y="850"/>
                    </a:lnTo>
                    <a:lnTo>
                      <a:pt x="211" y="850"/>
                    </a:lnTo>
                    <a:lnTo>
                      <a:pt x="211" y="847"/>
                    </a:lnTo>
                    <a:lnTo>
                      <a:pt x="213" y="845"/>
                    </a:lnTo>
                    <a:lnTo>
                      <a:pt x="213" y="843"/>
                    </a:lnTo>
                    <a:lnTo>
                      <a:pt x="216" y="838"/>
                    </a:lnTo>
                    <a:lnTo>
                      <a:pt x="216" y="838"/>
                    </a:lnTo>
                    <a:lnTo>
                      <a:pt x="218" y="835"/>
                    </a:lnTo>
                    <a:lnTo>
                      <a:pt x="218" y="835"/>
                    </a:lnTo>
                    <a:lnTo>
                      <a:pt x="218" y="835"/>
                    </a:lnTo>
                    <a:lnTo>
                      <a:pt x="218" y="835"/>
                    </a:lnTo>
                    <a:lnTo>
                      <a:pt x="218" y="835"/>
                    </a:lnTo>
                    <a:lnTo>
                      <a:pt x="218" y="833"/>
                    </a:lnTo>
                    <a:lnTo>
                      <a:pt x="218" y="833"/>
                    </a:lnTo>
                    <a:lnTo>
                      <a:pt x="216" y="833"/>
                    </a:lnTo>
                    <a:lnTo>
                      <a:pt x="216" y="833"/>
                    </a:lnTo>
                    <a:lnTo>
                      <a:pt x="216" y="831"/>
                    </a:lnTo>
                    <a:lnTo>
                      <a:pt x="216" y="831"/>
                    </a:lnTo>
                    <a:lnTo>
                      <a:pt x="216" y="831"/>
                    </a:lnTo>
                    <a:lnTo>
                      <a:pt x="213" y="831"/>
                    </a:lnTo>
                    <a:lnTo>
                      <a:pt x="213" y="831"/>
                    </a:lnTo>
                    <a:lnTo>
                      <a:pt x="213" y="831"/>
                    </a:lnTo>
                    <a:lnTo>
                      <a:pt x="213" y="831"/>
                    </a:lnTo>
                    <a:lnTo>
                      <a:pt x="213" y="831"/>
                    </a:lnTo>
                    <a:lnTo>
                      <a:pt x="213" y="828"/>
                    </a:lnTo>
                    <a:lnTo>
                      <a:pt x="213" y="828"/>
                    </a:lnTo>
                    <a:lnTo>
                      <a:pt x="211" y="828"/>
                    </a:lnTo>
                    <a:lnTo>
                      <a:pt x="211" y="828"/>
                    </a:lnTo>
                    <a:lnTo>
                      <a:pt x="211" y="826"/>
                    </a:lnTo>
                    <a:lnTo>
                      <a:pt x="211" y="826"/>
                    </a:lnTo>
                    <a:lnTo>
                      <a:pt x="211" y="826"/>
                    </a:lnTo>
                    <a:lnTo>
                      <a:pt x="209" y="826"/>
                    </a:lnTo>
                    <a:lnTo>
                      <a:pt x="206" y="826"/>
                    </a:lnTo>
                    <a:lnTo>
                      <a:pt x="206" y="826"/>
                    </a:lnTo>
                    <a:lnTo>
                      <a:pt x="206" y="826"/>
                    </a:lnTo>
                    <a:lnTo>
                      <a:pt x="204" y="826"/>
                    </a:lnTo>
                    <a:lnTo>
                      <a:pt x="204" y="826"/>
                    </a:lnTo>
                    <a:lnTo>
                      <a:pt x="204" y="826"/>
                    </a:lnTo>
                    <a:lnTo>
                      <a:pt x="204" y="826"/>
                    </a:lnTo>
                    <a:lnTo>
                      <a:pt x="204" y="826"/>
                    </a:lnTo>
                    <a:lnTo>
                      <a:pt x="201" y="826"/>
                    </a:lnTo>
                    <a:lnTo>
                      <a:pt x="201" y="826"/>
                    </a:lnTo>
                    <a:lnTo>
                      <a:pt x="201" y="826"/>
                    </a:lnTo>
                    <a:lnTo>
                      <a:pt x="201" y="826"/>
                    </a:lnTo>
                    <a:lnTo>
                      <a:pt x="201" y="826"/>
                    </a:lnTo>
                    <a:lnTo>
                      <a:pt x="201" y="824"/>
                    </a:lnTo>
                    <a:lnTo>
                      <a:pt x="201" y="824"/>
                    </a:lnTo>
                    <a:lnTo>
                      <a:pt x="201" y="821"/>
                    </a:lnTo>
                    <a:lnTo>
                      <a:pt x="204" y="824"/>
                    </a:lnTo>
                    <a:lnTo>
                      <a:pt x="206" y="824"/>
                    </a:lnTo>
                    <a:lnTo>
                      <a:pt x="206" y="824"/>
                    </a:lnTo>
                    <a:lnTo>
                      <a:pt x="206" y="821"/>
                    </a:lnTo>
                    <a:lnTo>
                      <a:pt x="206" y="821"/>
                    </a:lnTo>
                    <a:lnTo>
                      <a:pt x="206" y="821"/>
                    </a:lnTo>
                    <a:lnTo>
                      <a:pt x="204" y="821"/>
                    </a:lnTo>
                    <a:lnTo>
                      <a:pt x="204" y="821"/>
                    </a:lnTo>
                    <a:lnTo>
                      <a:pt x="204" y="821"/>
                    </a:lnTo>
                    <a:lnTo>
                      <a:pt x="204" y="819"/>
                    </a:lnTo>
                    <a:lnTo>
                      <a:pt x="206" y="821"/>
                    </a:lnTo>
                    <a:lnTo>
                      <a:pt x="206" y="821"/>
                    </a:lnTo>
                    <a:lnTo>
                      <a:pt x="209" y="821"/>
                    </a:lnTo>
                    <a:lnTo>
                      <a:pt x="209" y="824"/>
                    </a:lnTo>
                    <a:lnTo>
                      <a:pt x="209" y="824"/>
                    </a:lnTo>
                    <a:lnTo>
                      <a:pt x="211" y="824"/>
                    </a:lnTo>
                    <a:lnTo>
                      <a:pt x="211" y="824"/>
                    </a:lnTo>
                    <a:lnTo>
                      <a:pt x="211" y="824"/>
                    </a:lnTo>
                    <a:lnTo>
                      <a:pt x="211" y="821"/>
                    </a:lnTo>
                    <a:lnTo>
                      <a:pt x="211" y="821"/>
                    </a:lnTo>
                    <a:lnTo>
                      <a:pt x="211" y="821"/>
                    </a:lnTo>
                    <a:lnTo>
                      <a:pt x="209" y="821"/>
                    </a:lnTo>
                    <a:lnTo>
                      <a:pt x="211" y="819"/>
                    </a:lnTo>
                    <a:lnTo>
                      <a:pt x="209" y="819"/>
                    </a:lnTo>
                    <a:lnTo>
                      <a:pt x="209" y="819"/>
                    </a:lnTo>
                    <a:lnTo>
                      <a:pt x="211" y="819"/>
                    </a:lnTo>
                    <a:lnTo>
                      <a:pt x="209" y="819"/>
                    </a:lnTo>
                    <a:lnTo>
                      <a:pt x="206" y="819"/>
                    </a:lnTo>
                    <a:lnTo>
                      <a:pt x="206" y="819"/>
                    </a:lnTo>
                    <a:lnTo>
                      <a:pt x="204" y="819"/>
                    </a:lnTo>
                    <a:lnTo>
                      <a:pt x="204" y="817"/>
                    </a:lnTo>
                    <a:lnTo>
                      <a:pt x="204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6" y="817"/>
                    </a:lnTo>
                    <a:lnTo>
                      <a:pt x="209" y="817"/>
                    </a:lnTo>
                    <a:lnTo>
                      <a:pt x="209" y="817"/>
                    </a:lnTo>
                    <a:lnTo>
                      <a:pt x="209" y="814"/>
                    </a:lnTo>
                    <a:lnTo>
                      <a:pt x="209" y="814"/>
                    </a:lnTo>
                    <a:lnTo>
                      <a:pt x="206" y="814"/>
                    </a:lnTo>
                    <a:lnTo>
                      <a:pt x="209" y="814"/>
                    </a:lnTo>
                    <a:lnTo>
                      <a:pt x="209" y="814"/>
                    </a:lnTo>
                    <a:lnTo>
                      <a:pt x="209" y="814"/>
                    </a:lnTo>
                    <a:lnTo>
                      <a:pt x="211" y="814"/>
                    </a:lnTo>
                    <a:lnTo>
                      <a:pt x="211" y="817"/>
                    </a:lnTo>
                    <a:lnTo>
                      <a:pt x="211" y="817"/>
                    </a:lnTo>
                    <a:lnTo>
                      <a:pt x="211" y="814"/>
                    </a:lnTo>
                    <a:lnTo>
                      <a:pt x="211" y="814"/>
                    </a:lnTo>
                    <a:lnTo>
                      <a:pt x="211" y="814"/>
                    </a:lnTo>
                    <a:lnTo>
                      <a:pt x="211" y="814"/>
                    </a:lnTo>
                    <a:lnTo>
                      <a:pt x="213" y="814"/>
                    </a:lnTo>
                    <a:lnTo>
                      <a:pt x="213" y="814"/>
                    </a:lnTo>
                    <a:lnTo>
                      <a:pt x="213" y="814"/>
                    </a:lnTo>
                    <a:lnTo>
                      <a:pt x="213" y="814"/>
                    </a:lnTo>
                    <a:lnTo>
                      <a:pt x="213" y="814"/>
                    </a:lnTo>
                    <a:lnTo>
                      <a:pt x="213" y="814"/>
                    </a:lnTo>
                    <a:lnTo>
                      <a:pt x="216" y="814"/>
                    </a:lnTo>
                    <a:lnTo>
                      <a:pt x="216" y="814"/>
                    </a:lnTo>
                    <a:lnTo>
                      <a:pt x="216" y="812"/>
                    </a:lnTo>
                    <a:lnTo>
                      <a:pt x="216" y="812"/>
                    </a:lnTo>
                    <a:lnTo>
                      <a:pt x="216" y="812"/>
                    </a:lnTo>
                    <a:lnTo>
                      <a:pt x="218" y="812"/>
                    </a:lnTo>
                    <a:lnTo>
                      <a:pt x="218" y="812"/>
                    </a:lnTo>
                    <a:lnTo>
                      <a:pt x="218" y="812"/>
                    </a:lnTo>
                    <a:lnTo>
                      <a:pt x="218" y="809"/>
                    </a:lnTo>
                    <a:lnTo>
                      <a:pt x="218" y="805"/>
                    </a:lnTo>
                    <a:lnTo>
                      <a:pt x="218" y="802"/>
                    </a:lnTo>
                    <a:lnTo>
                      <a:pt x="216" y="802"/>
                    </a:lnTo>
                    <a:lnTo>
                      <a:pt x="213" y="800"/>
                    </a:lnTo>
                    <a:lnTo>
                      <a:pt x="213" y="800"/>
                    </a:lnTo>
                    <a:lnTo>
                      <a:pt x="213" y="800"/>
                    </a:lnTo>
                    <a:lnTo>
                      <a:pt x="213" y="800"/>
                    </a:lnTo>
                    <a:lnTo>
                      <a:pt x="216" y="800"/>
                    </a:lnTo>
                    <a:lnTo>
                      <a:pt x="213" y="798"/>
                    </a:lnTo>
                    <a:lnTo>
                      <a:pt x="213" y="800"/>
                    </a:lnTo>
                    <a:lnTo>
                      <a:pt x="211" y="800"/>
                    </a:lnTo>
                    <a:lnTo>
                      <a:pt x="211" y="800"/>
                    </a:lnTo>
                    <a:lnTo>
                      <a:pt x="209" y="798"/>
                    </a:lnTo>
                    <a:lnTo>
                      <a:pt x="211" y="798"/>
                    </a:lnTo>
                    <a:lnTo>
                      <a:pt x="213" y="800"/>
                    </a:lnTo>
                    <a:lnTo>
                      <a:pt x="213" y="798"/>
                    </a:lnTo>
                    <a:lnTo>
                      <a:pt x="213" y="798"/>
                    </a:lnTo>
                    <a:lnTo>
                      <a:pt x="213" y="798"/>
                    </a:lnTo>
                    <a:lnTo>
                      <a:pt x="213" y="798"/>
                    </a:lnTo>
                    <a:lnTo>
                      <a:pt x="216" y="798"/>
                    </a:lnTo>
                    <a:lnTo>
                      <a:pt x="216" y="798"/>
                    </a:lnTo>
                    <a:lnTo>
                      <a:pt x="216" y="800"/>
                    </a:lnTo>
                    <a:lnTo>
                      <a:pt x="216" y="800"/>
                    </a:lnTo>
                    <a:lnTo>
                      <a:pt x="216" y="800"/>
                    </a:lnTo>
                    <a:lnTo>
                      <a:pt x="218" y="800"/>
                    </a:lnTo>
                    <a:lnTo>
                      <a:pt x="218" y="800"/>
                    </a:lnTo>
                    <a:lnTo>
                      <a:pt x="220" y="798"/>
                    </a:lnTo>
                    <a:lnTo>
                      <a:pt x="220" y="798"/>
                    </a:lnTo>
                    <a:lnTo>
                      <a:pt x="220" y="795"/>
                    </a:lnTo>
                    <a:lnTo>
                      <a:pt x="220" y="795"/>
                    </a:lnTo>
                    <a:lnTo>
                      <a:pt x="220" y="795"/>
                    </a:lnTo>
                    <a:lnTo>
                      <a:pt x="223" y="793"/>
                    </a:lnTo>
                    <a:lnTo>
                      <a:pt x="223" y="795"/>
                    </a:lnTo>
                    <a:lnTo>
                      <a:pt x="223" y="795"/>
                    </a:lnTo>
                    <a:lnTo>
                      <a:pt x="223" y="795"/>
                    </a:lnTo>
                    <a:lnTo>
                      <a:pt x="223" y="798"/>
                    </a:lnTo>
                    <a:lnTo>
                      <a:pt x="223" y="798"/>
                    </a:lnTo>
                    <a:lnTo>
                      <a:pt x="223" y="800"/>
                    </a:lnTo>
                    <a:lnTo>
                      <a:pt x="223" y="800"/>
                    </a:lnTo>
                    <a:lnTo>
                      <a:pt x="223" y="800"/>
                    </a:lnTo>
                    <a:lnTo>
                      <a:pt x="225" y="800"/>
                    </a:lnTo>
                    <a:lnTo>
                      <a:pt x="225" y="800"/>
                    </a:lnTo>
                    <a:lnTo>
                      <a:pt x="225" y="800"/>
                    </a:lnTo>
                    <a:lnTo>
                      <a:pt x="225" y="800"/>
                    </a:lnTo>
                    <a:lnTo>
                      <a:pt x="225" y="800"/>
                    </a:lnTo>
                    <a:lnTo>
                      <a:pt x="225" y="800"/>
                    </a:lnTo>
                    <a:lnTo>
                      <a:pt x="225" y="802"/>
                    </a:lnTo>
                    <a:lnTo>
                      <a:pt x="227" y="802"/>
                    </a:lnTo>
                    <a:lnTo>
                      <a:pt x="227" y="800"/>
                    </a:lnTo>
                    <a:lnTo>
                      <a:pt x="230" y="800"/>
                    </a:lnTo>
                    <a:lnTo>
                      <a:pt x="230" y="798"/>
                    </a:lnTo>
                    <a:lnTo>
                      <a:pt x="232" y="798"/>
                    </a:lnTo>
                    <a:lnTo>
                      <a:pt x="232" y="798"/>
                    </a:lnTo>
                    <a:lnTo>
                      <a:pt x="235" y="798"/>
                    </a:lnTo>
                    <a:lnTo>
                      <a:pt x="235" y="800"/>
                    </a:lnTo>
                    <a:lnTo>
                      <a:pt x="235" y="800"/>
                    </a:lnTo>
                    <a:lnTo>
                      <a:pt x="235" y="800"/>
                    </a:lnTo>
                    <a:lnTo>
                      <a:pt x="237" y="800"/>
                    </a:lnTo>
                    <a:lnTo>
                      <a:pt x="239" y="800"/>
                    </a:lnTo>
                    <a:lnTo>
                      <a:pt x="242" y="800"/>
                    </a:lnTo>
                    <a:lnTo>
                      <a:pt x="242" y="800"/>
                    </a:lnTo>
                    <a:lnTo>
                      <a:pt x="244" y="800"/>
                    </a:lnTo>
                    <a:lnTo>
                      <a:pt x="244" y="800"/>
                    </a:lnTo>
                    <a:lnTo>
                      <a:pt x="246" y="800"/>
                    </a:lnTo>
                    <a:lnTo>
                      <a:pt x="246" y="800"/>
                    </a:lnTo>
                    <a:lnTo>
                      <a:pt x="246" y="800"/>
                    </a:lnTo>
                    <a:lnTo>
                      <a:pt x="249" y="800"/>
                    </a:lnTo>
                    <a:lnTo>
                      <a:pt x="249" y="800"/>
                    </a:lnTo>
                    <a:lnTo>
                      <a:pt x="249" y="798"/>
                    </a:lnTo>
                    <a:lnTo>
                      <a:pt x="249" y="800"/>
                    </a:lnTo>
                    <a:lnTo>
                      <a:pt x="251" y="800"/>
                    </a:lnTo>
                    <a:lnTo>
                      <a:pt x="249" y="800"/>
                    </a:lnTo>
                    <a:lnTo>
                      <a:pt x="249" y="802"/>
                    </a:lnTo>
                    <a:lnTo>
                      <a:pt x="249" y="802"/>
                    </a:lnTo>
                    <a:lnTo>
                      <a:pt x="249" y="802"/>
                    </a:lnTo>
                    <a:lnTo>
                      <a:pt x="246" y="802"/>
                    </a:lnTo>
                    <a:lnTo>
                      <a:pt x="246" y="800"/>
                    </a:lnTo>
                    <a:lnTo>
                      <a:pt x="244" y="802"/>
                    </a:lnTo>
                    <a:lnTo>
                      <a:pt x="244" y="802"/>
                    </a:lnTo>
                    <a:lnTo>
                      <a:pt x="242" y="805"/>
                    </a:lnTo>
                    <a:lnTo>
                      <a:pt x="239" y="805"/>
                    </a:lnTo>
                    <a:lnTo>
                      <a:pt x="239" y="805"/>
                    </a:lnTo>
                    <a:lnTo>
                      <a:pt x="239" y="805"/>
                    </a:lnTo>
                    <a:lnTo>
                      <a:pt x="239" y="805"/>
                    </a:lnTo>
                    <a:lnTo>
                      <a:pt x="237" y="805"/>
                    </a:lnTo>
                    <a:lnTo>
                      <a:pt x="237" y="805"/>
                    </a:lnTo>
                    <a:lnTo>
                      <a:pt x="237" y="805"/>
                    </a:lnTo>
                    <a:lnTo>
                      <a:pt x="237" y="802"/>
                    </a:lnTo>
                    <a:lnTo>
                      <a:pt x="235" y="802"/>
                    </a:lnTo>
                    <a:lnTo>
                      <a:pt x="235" y="802"/>
                    </a:lnTo>
                    <a:lnTo>
                      <a:pt x="232" y="802"/>
                    </a:lnTo>
                    <a:lnTo>
                      <a:pt x="232" y="802"/>
                    </a:lnTo>
                    <a:lnTo>
                      <a:pt x="230" y="805"/>
                    </a:lnTo>
                    <a:lnTo>
                      <a:pt x="230" y="805"/>
                    </a:lnTo>
                    <a:lnTo>
                      <a:pt x="230" y="807"/>
                    </a:lnTo>
                    <a:lnTo>
                      <a:pt x="230" y="807"/>
                    </a:lnTo>
                    <a:lnTo>
                      <a:pt x="230" y="809"/>
                    </a:lnTo>
                    <a:lnTo>
                      <a:pt x="230" y="809"/>
                    </a:lnTo>
                    <a:lnTo>
                      <a:pt x="230" y="809"/>
                    </a:lnTo>
                    <a:lnTo>
                      <a:pt x="230" y="812"/>
                    </a:lnTo>
                    <a:lnTo>
                      <a:pt x="230" y="812"/>
                    </a:lnTo>
                    <a:lnTo>
                      <a:pt x="230" y="812"/>
                    </a:lnTo>
                    <a:lnTo>
                      <a:pt x="227" y="814"/>
                    </a:lnTo>
                    <a:lnTo>
                      <a:pt x="227" y="817"/>
                    </a:lnTo>
                    <a:lnTo>
                      <a:pt x="227" y="817"/>
                    </a:lnTo>
                    <a:lnTo>
                      <a:pt x="230" y="819"/>
                    </a:lnTo>
                    <a:lnTo>
                      <a:pt x="230" y="819"/>
                    </a:lnTo>
                    <a:lnTo>
                      <a:pt x="230" y="819"/>
                    </a:lnTo>
                    <a:lnTo>
                      <a:pt x="232" y="819"/>
                    </a:lnTo>
                    <a:lnTo>
                      <a:pt x="232" y="817"/>
                    </a:lnTo>
                    <a:lnTo>
                      <a:pt x="235" y="817"/>
                    </a:lnTo>
                    <a:lnTo>
                      <a:pt x="235" y="817"/>
                    </a:lnTo>
                    <a:lnTo>
                      <a:pt x="237" y="817"/>
                    </a:lnTo>
                    <a:lnTo>
                      <a:pt x="237" y="817"/>
                    </a:lnTo>
                    <a:lnTo>
                      <a:pt x="239" y="817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4"/>
                    </a:lnTo>
                    <a:lnTo>
                      <a:pt x="239" y="817"/>
                    </a:lnTo>
                    <a:lnTo>
                      <a:pt x="239" y="817"/>
                    </a:lnTo>
                    <a:lnTo>
                      <a:pt x="237" y="819"/>
                    </a:lnTo>
                    <a:lnTo>
                      <a:pt x="237" y="817"/>
                    </a:lnTo>
                    <a:lnTo>
                      <a:pt x="235" y="819"/>
                    </a:lnTo>
                    <a:lnTo>
                      <a:pt x="235" y="819"/>
                    </a:lnTo>
                    <a:lnTo>
                      <a:pt x="232" y="821"/>
                    </a:lnTo>
                    <a:lnTo>
                      <a:pt x="232" y="821"/>
                    </a:lnTo>
                    <a:lnTo>
                      <a:pt x="232" y="824"/>
                    </a:lnTo>
                    <a:lnTo>
                      <a:pt x="232" y="824"/>
                    </a:lnTo>
                    <a:lnTo>
                      <a:pt x="230" y="826"/>
                    </a:lnTo>
                    <a:lnTo>
                      <a:pt x="230" y="828"/>
                    </a:lnTo>
                    <a:lnTo>
                      <a:pt x="230" y="831"/>
                    </a:lnTo>
                    <a:lnTo>
                      <a:pt x="230" y="831"/>
                    </a:lnTo>
                    <a:lnTo>
                      <a:pt x="230" y="833"/>
                    </a:lnTo>
                    <a:lnTo>
                      <a:pt x="230" y="833"/>
                    </a:lnTo>
                    <a:lnTo>
                      <a:pt x="232" y="833"/>
                    </a:lnTo>
                    <a:lnTo>
                      <a:pt x="235" y="833"/>
                    </a:lnTo>
                    <a:lnTo>
                      <a:pt x="235" y="833"/>
                    </a:lnTo>
                    <a:lnTo>
                      <a:pt x="237" y="833"/>
                    </a:lnTo>
                    <a:lnTo>
                      <a:pt x="237" y="833"/>
                    </a:lnTo>
                    <a:lnTo>
                      <a:pt x="239" y="831"/>
                    </a:lnTo>
                    <a:lnTo>
                      <a:pt x="242" y="833"/>
                    </a:lnTo>
                    <a:lnTo>
                      <a:pt x="244" y="833"/>
                    </a:lnTo>
                    <a:lnTo>
                      <a:pt x="244" y="833"/>
                    </a:lnTo>
                    <a:lnTo>
                      <a:pt x="246" y="831"/>
                    </a:lnTo>
                    <a:lnTo>
                      <a:pt x="246" y="831"/>
                    </a:lnTo>
                    <a:lnTo>
                      <a:pt x="249" y="831"/>
                    </a:lnTo>
                    <a:lnTo>
                      <a:pt x="251" y="833"/>
                    </a:lnTo>
                    <a:lnTo>
                      <a:pt x="251" y="831"/>
                    </a:lnTo>
                    <a:lnTo>
                      <a:pt x="253" y="831"/>
                    </a:lnTo>
                    <a:lnTo>
                      <a:pt x="253" y="831"/>
                    </a:lnTo>
                    <a:lnTo>
                      <a:pt x="256" y="831"/>
                    </a:lnTo>
                    <a:lnTo>
                      <a:pt x="256" y="828"/>
                    </a:lnTo>
                    <a:lnTo>
                      <a:pt x="256" y="828"/>
                    </a:lnTo>
                    <a:lnTo>
                      <a:pt x="258" y="828"/>
                    </a:lnTo>
                    <a:lnTo>
                      <a:pt x="261" y="828"/>
                    </a:lnTo>
                    <a:lnTo>
                      <a:pt x="261" y="828"/>
                    </a:lnTo>
                    <a:lnTo>
                      <a:pt x="261" y="828"/>
                    </a:lnTo>
                    <a:lnTo>
                      <a:pt x="261" y="828"/>
                    </a:lnTo>
                    <a:lnTo>
                      <a:pt x="261" y="828"/>
                    </a:lnTo>
                    <a:lnTo>
                      <a:pt x="261" y="828"/>
                    </a:lnTo>
                    <a:lnTo>
                      <a:pt x="258" y="828"/>
                    </a:lnTo>
                    <a:lnTo>
                      <a:pt x="256" y="831"/>
                    </a:lnTo>
                    <a:lnTo>
                      <a:pt x="251" y="833"/>
                    </a:lnTo>
                    <a:lnTo>
                      <a:pt x="251" y="833"/>
                    </a:lnTo>
                    <a:lnTo>
                      <a:pt x="249" y="835"/>
                    </a:lnTo>
                    <a:lnTo>
                      <a:pt x="246" y="835"/>
                    </a:lnTo>
                    <a:lnTo>
                      <a:pt x="246" y="835"/>
                    </a:lnTo>
                    <a:lnTo>
                      <a:pt x="246" y="835"/>
                    </a:lnTo>
                    <a:lnTo>
                      <a:pt x="244" y="835"/>
                    </a:lnTo>
                    <a:lnTo>
                      <a:pt x="244" y="835"/>
                    </a:lnTo>
                    <a:lnTo>
                      <a:pt x="244" y="838"/>
                    </a:lnTo>
                    <a:lnTo>
                      <a:pt x="242" y="838"/>
                    </a:lnTo>
                    <a:lnTo>
                      <a:pt x="242" y="838"/>
                    </a:lnTo>
                    <a:lnTo>
                      <a:pt x="239" y="840"/>
                    </a:lnTo>
                    <a:lnTo>
                      <a:pt x="239" y="840"/>
                    </a:lnTo>
                    <a:lnTo>
                      <a:pt x="237" y="840"/>
                    </a:lnTo>
                    <a:lnTo>
                      <a:pt x="235" y="843"/>
                    </a:lnTo>
                    <a:lnTo>
                      <a:pt x="235" y="843"/>
                    </a:lnTo>
                    <a:lnTo>
                      <a:pt x="235" y="843"/>
                    </a:lnTo>
                    <a:lnTo>
                      <a:pt x="232" y="847"/>
                    </a:lnTo>
                    <a:lnTo>
                      <a:pt x="232" y="847"/>
                    </a:lnTo>
                    <a:lnTo>
                      <a:pt x="235" y="847"/>
                    </a:lnTo>
                    <a:lnTo>
                      <a:pt x="237" y="845"/>
                    </a:lnTo>
                    <a:lnTo>
                      <a:pt x="237" y="845"/>
                    </a:lnTo>
                    <a:lnTo>
                      <a:pt x="239" y="843"/>
                    </a:lnTo>
                    <a:lnTo>
                      <a:pt x="242" y="843"/>
                    </a:lnTo>
                    <a:lnTo>
                      <a:pt x="242" y="845"/>
                    </a:lnTo>
                    <a:lnTo>
                      <a:pt x="242" y="845"/>
                    </a:lnTo>
                    <a:lnTo>
                      <a:pt x="239" y="845"/>
                    </a:lnTo>
                    <a:lnTo>
                      <a:pt x="237" y="847"/>
                    </a:lnTo>
                    <a:lnTo>
                      <a:pt x="237" y="847"/>
                    </a:lnTo>
                    <a:lnTo>
                      <a:pt x="235" y="847"/>
                    </a:lnTo>
                    <a:lnTo>
                      <a:pt x="232" y="850"/>
                    </a:lnTo>
                    <a:lnTo>
                      <a:pt x="232" y="850"/>
                    </a:lnTo>
                    <a:lnTo>
                      <a:pt x="232" y="850"/>
                    </a:lnTo>
                    <a:lnTo>
                      <a:pt x="232" y="850"/>
                    </a:lnTo>
                    <a:lnTo>
                      <a:pt x="232" y="850"/>
                    </a:lnTo>
                    <a:lnTo>
                      <a:pt x="235" y="850"/>
                    </a:lnTo>
                    <a:lnTo>
                      <a:pt x="235" y="850"/>
                    </a:lnTo>
                    <a:lnTo>
                      <a:pt x="235" y="850"/>
                    </a:lnTo>
                    <a:lnTo>
                      <a:pt x="235" y="850"/>
                    </a:lnTo>
                    <a:lnTo>
                      <a:pt x="232" y="850"/>
                    </a:lnTo>
                    <a:lnTo>
                      <a:pt x="232" y="852"/>
                    </a:lnTo>
                    <a:lnTo>
                      <a:pt x="232" y="852"/>
                    </a:lnTo>
                    <a:lnTo>
                      <a:pt x="232" y="852"/>
                    </a:lnTo>
                    <a:lnTo>
                      <a:pt x="232" y="852"/>
                    </a:lnTo>
                    <a:lnTo>
                      <a:pt x="232" y="854"/>
                    </a:lnTo>
                    <a:lnTo>
                      <a:pt x="232" y="854"/>
                    </a:lnTo>
                    <a:lnTo>
                      <a:pt x="235" y="857"/>
                    </a:lnTo>
                    <a:lnTo>
                      <a:pt x="235" y="857"/>
                    </a:lnTo>
                    <a:lnTo>
                      <a:pt x="235" y="854"/>
                    </a:lnTo>
                    <a:lnTo>
                      <a:pt x="235" y="857"/>
                    </a:lnTo>
                    <a:lnTo>
                      <a:pt x="237" y="857"/>
                    </a:lnTo>
                    <a:lnTo>
                      <a:pt x="237" y="857"/>
                    </a:lnTo>
                    <a:lnTo>
                      <a:pt x="237" y="857"/>
                    </a:lnTo>
                    <a:lnTo>
                      <a:pt x="237" y="859"/>
                    </a:lnTo>
                    <a:lnTo>
                      <a:pt x="239" y="859"/>
                    </a:lnTo>
                    <a:lnTo>
                      <a:pt x="239" y="859"/>
                    </a:lnTo>
                    <a:lnTo>
                      <a:pt x="239" y="859"/>
                    </a:lnTo>
                    <a:lnTo>
                      <a:pt x="239" y="859"/>
                    </a:lnTo>
                    <a:lnTo>
                      <a:pt x="237" y="861"/>
                    </a:lnTo>
                    <a:lnTo>
                      <a:pt x="235" y="864"/>
                    </a:lnTo>
                    <a:lnTo>
                      <a:pt x="235" y="864"/>
                    </a:lnTo>
                    <a:lnTo>
                      <a:pt x="235" y="864"/>
                    </a:lnTo>
                    <a:lnTo>
                      <a:pt x="235" y="866"/>
                    </a:lnTo>
                    <a:lnTo>
                      <a:pt x="235" y="866"/>
                    </a:lnTo>
                    <a:lnTo>
                      <a:pt x="237" y="864"/>
                    </a:lnTo>
                    <a:lnTo>
                      <a:pt x="237" y="864"/>
                    </a:lnTo>
                    <a:lnTo>
                      <a:pt x="237" y="864"/>
                    </a:lnTo>
                    <a:lnTo>
                      <a:pt x="237" y="864"/>
                    </a:lnTo>
                    <a:lnTo>
                      <a:pt x="237" y="864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7" y="861"/>
                    </a:lnTo>
                    <a:lnTo>
                      <a:pt x="239" y="861"/>
                    </a:lnTo>
                    <a:lnTo>
                      <a:pt x="239" y="861"/>
                    </a:lnTo>
                    <a:lnTo>
                      <a:pt x="239" y="861"/>
                    </a:lnTo>
                    <a:lnTo>
                      <a:pt x="239" y="864"/>
                    </a:lnTo>
                    <a:lnTo>
                      <a:pt x="239" y="864"/>
                    </a:lnTo>
                    <a:lnTo>
                      <a:pt x="239" y="866"/>
                    </a:lnTo>
                    <a:lnTo>
                      <a:pt x="239" y="866"/>
                    </a:lnTo>
                    <a:lnTo>
                      <a:pt x="239" y="866"/>
                    </a:lnTo>
                    <a:lnTo>
                      <a:pt x="239" y="864"/>
                    </a:lnTo>
                    <a:lnTo>
                      <a:pt x="239" y="864"/>
                    </a:lnTo>
                    <a:lnTo>
                      <a:pt x="242" y="864"/>
                    </a:lnTo>
                    <a:lnTo>
                      <a:pt x="242" y="864"/>
                    </a:lnTo>
                    <a:lnTo>
                      <a:pt x="242" y="864"/>
                    </a:lnTo>
                    <a:lnTo>
                      <a:pt x="242" y="864"/>
                    </a:lnTo>
                    <a:lnTo>
                      <a:pt x="244" y="864"/>
                    </a:lnTo>
                    <a:lnTo>
                      <a:pt x="244" y="864"/>
                    </a:lnTo>
                    <a:lnTo>
                      <a:pt x="244" y="864"/>
                    </a:lnTo>
                    <a:lnTo>
                      <a:pt x="246" y="869"/>
                    </a:lnTo>
                    <a:lnTo>
                      <a:pt x="246" y="869"/>
                    </a:lnTo>
                    <a:lnTo>
                      <a:pt x="244" y="869"/>
                    </a:lnTo>
                    <a:lnTo>
                      <a:pt x="242" y="869"/>
                    </a:lnTo>
                    <a:lnTo>
                      <a:pt x="242" y="869"/>
                    </a:lnTo>
                    <a:lnTo>
                      <a:pt x="242" y="869"/>
                    </a:lnTo>
                    <a:lnTo>
                      <a:pt x="242" y="869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4" y="871"/>
                    </a:lnTo>
                    <a:lnTo>
                      <a:pt x="246" y="871"/>
                    </a:lnTo>
                    <a:lnTo>
                      <a:pt x="246" y="871"/>
                    </a:lnTo>
                    <a:lnTo>
                      <a:pt x="246" y="871"/>
                    </a:lnTo>
                    <a:lnTo>
                      <a:pt x="249" y="871"/>
                    </a:lnTo>
                    <a:lnTo>
                      <a:pt x="249" y="873"/>
                    </a:lnTo>
                    <a:lnTo>
                      <a:pt x="246" y="873"/>
                    </a:lnTo>
                    <a:lnTo>
                      <a:pt x="246" y="873"/>
                    </a:lnTo>
                    <a:lnTo>
                      <a:pt x="246" y="876"/>
                    </a:lnTo>
                    <a:lnTo>
                      <a:pt x="246" y="876"/>
                    </a:lnTo>
                    <a:lnTo>
                      <a:pt x="246" y="878"/>
                    </a:lnTo>
                    <a:lnTo>
                      <a:pt x="246" y="880"/>
                    </a:lnTo>
                    <a:lnTo>
                      <a:pt x="246" y="878"/>
                    </a:lnTo>
                    <a:lnTo>
                      <a:pt x="249" y="878"/>
                    </a:lnTo>
                    <a:lnTo>
                      <a:pt x="249" y="878"/>
                    </a:lnTo>
                    <a:lnTo>
                      <a:pt x="249" y="878"/>
                    </a:lnTo>
                    <a:lnTo>
                      <a:pt x="249" y="878"/>
                    </a:lnTo>
                    <a:lnTo>
                      <a:pt x="249" y="880"/>
                    </a:lnTo>
                    <a:lnTo>
                      <a:pt x="249" y="880"/>
                    </a:lnTo>
                    <a:lnTo>
                      <a:pt x="249" y="880"/>
                    </a:lnTo>
                    <a:lnTo>
                      <a:pt x="249" y="880"/>
                    </a:lnTo>
                    <a:lnTo>
                      <a:pt x="251" y="880"/>
                    </a:lnTo>
                    <a:lnTo>
                      <a:pt x="251" y="880"/>
                    </a:lnTo>
                    <a:lnTo>
                      <a:pt x="249" y="883"/>
                    </a:lnTo>
                    <a:lnTo>
                      <a:pt x="249" y="883"/>
                    </a:lnTo>
                    <a:lnTo>
                      <a:pt x="251" y="883"/>
                    </a:lnTo>
                    <a:lnTo>
                      <a:pt x="251" y="883"/>
                    </a:lnTo>
                    <a:lnTo>
                      <a:pt x="251" y="883"/>
                    </a:lnTo>
                    <a:lnTo>
                      <a:pt x="251" y="883"/>
                    </a:lnTo>
                    <a:lnTo>
                      <a:pt x="251" y="883"/>
                    </a:lnTo>
                    <a:lnTo>
                      <a:pt x="249" y="885"/>
                    </a:lnTo>
                    <a:lnTo>
                      <a:pt x="249" y="885"/>
                    </a:lnTo>
                    <a:lnTo>
                      <a:pt x="249" y="888"/>
                    </a:lnTo>
                    <a:lnTo>
                      <a:pt x="249" y="890"/>
                    </a:lnTo>
                    <a:lnTo>
                      <a:pt x="249" y="890"/>
                    </a:lnTo>
                    <a:lnTo>
                      <a:pt x="249" y="890"/>
                    </a:lnTo>
                    <a:lnTo>
                      <a:pt x="249" y="892"/>
                    </a:lnTo>
                    <a:lnTo>
                      <a:pt x="249" y="892"/>
                    </a:lnTo>
                    <a:lnTo>
                      <a:pt x="249" y="892"/>
                    </a:lnTo>
                    <a:lnTo>
                      <a:pt x="249" y="895"/>
                    </a:lnTo>
                    <a:lnTo>
                      <a:pt x="249" y="895"/>
                    </a:lnTo>
                    <a:lnTo>
                      <a:pt x="249" y="897"/>
                    </a:lnTo>
                    <a:lnTo>
                      <a:pt x="249" y="897"/>
                    </a:lnTo>
                    <a:lnTo>
                      <a:pt x="246" y="899"/>
                    </a:lnTo>
                    <a:lnTo>
                      <a:pt x="244" y="902"/>
                    </a:lnTo>
                    <a:lnTo>
                      <a:pt x="244" y="902"/>
                    </a:lnTo>
                    <a:lnTo>
                      <a:pt x="244" y="904"/>
                    </a:lnTo>
                    <a:lnTo>
                      <a:pt x="244" y="904"/>
                    </a:lnTo>
                    <a:lnTo>
                      <a:pt x="244" y="906"/>
                    </a:lnTo>
                    <a:lnTo>
                      <a:pt x="244" y="906"/>
                    </a:lnTo>
                    <a:lnTo>
                      <a:pt x="242" y="906"/>
                    </a:lnTo>
                    <a:lnTo>
                      <a:pt x="242" y="906"/>
                    </a:lnTo>
                    <a:lnTo>
                      <a:pt x="242" y="906"/>
                    </a:lnTo>
                    <a:lnTo>
                      <a:pt x="242" y="909"/>
                    </a:lnTo>
                    <a:lnTo>
                      <a:pt x="242" y="909"/>
                    </a:lnTo>
                    <a:lnTo>
                      <a:pt x="242" y="911"/>
                    </a:lnTo>
                    <a:lnTo>
                      <a:pt x="242" y="911"/>
                    </a:lnTo>
                    <a:lnTo>
                      <a:pt x="242" y="911"/>
                    </a:lnTo>
                    <a:lnTo>
                      <a:pt x="242" y="914"/>
                    </a:lnTo>
                    <a:lnTo>
                      <a:pt x="242" y="914"/>
                    </a:lnTo>
                    <a:lnTo>
                      <a:pt x="242" y="914"/>
                    </a:lnTo>
                    <a:lnTo>
                      <a:pt x="242" y="914"/>
                    </a:lnTo>
                    <a:lnTo>
                      <a:pt x="242" y="914"/>
                    </a:lnTo>
                    <a:lnTo>
                      <a:pt x="242" y="914"/>
                    </a:lnTo>
                    <a:lnTo>
                      <a:pt x="239" y="916"/>
                    </a:lnTo>
                    <a:lnTo>
                      <a:pt x="239" y="916"/>
                    </a:lnTo>
                    <a:lnTo>
                      <a:pt x="239" y="918"/>
                    </a:lnTo>
                    <a:lnTo>
                      <a:pt x="239" y="921"/>
                    </a:lnTo>
                    <a:lnTo>
                      <a:pt x="239" y="923"/>
                    </a:lnTo>
                    <a:lnTo>
                      <a:pt x="239" y="925"/>
                    </a:lnTo>
                    <a:lnTo>
                      <a:pt x="239" y="925"/>
                    </a:lnTo>
                    <a:lnTo>
                      <a:pt x="237" y="928"/>
                    </a:lnTo>
                    <a:lnTo>
                      <a:pt x="237" y="928"/>
                    </a:lnTo>
                    <a:lnTo>
                      <a:pt x="237" y="928"/>
                    </a:lnTo>
                    <a:lnTo>
                      <a:pt x="237" y="928"/>
                    </a:lnTo>
                    <a:lnTo>
                      <a:pt x="237" y="930"/>
                    </a:lnTo>
                    <a:lnTo>
                      <a:pt x="237" y="930"/>
                    </a:lnTo>
                    <a:lnTo>
                      <a:pt x="237" y="932"/>
                    </a:lnTo>
                    <a:lnTo>
                      <a:pt x="237" y="932"/>
                    </a:lnTo>
                    <a:lnTo>
                      <a:pt x="235" y="935"/>
                    </a:lnTo>
                    <a:lnTo>
                      <a:pt x="235" y="935"/>
                    </a:lnTo>
                    <a:lnTo>
                      <a:pt x="237" y="937"/>
                    </a:lnTo>
                    <a:lnTo>
                      <a:pt x="237" y="937"/>
                    </a:lnTo>
                    <a:lnTo>
                      <a:pt x="237" y="940"/>
                    </a:lnTo>
                    <a:lnTo>
                      <a:pt x="237" y="940"/>
                    </a:lnTo>
                    <a:lnTo>
                      <a:pt x="237" y="940"/>
                    </a:lnTo>
                    <a:lnTo>
                      <a:pt x="239" y="937"/>
                    </a:lnTo>
                    <a:lnTo>
                      <a:pt x="239" y="937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0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9" y="942"/>
                    </a:lnTo>
                    <a:lnTo>
                      <a:pt x="237" y="942"/>
                    </a:lnTo>
                    <a:lnTo>
                      <a:pt x="237" y="942"/>
                    </a:lnTo>
                    <a:lnTo>
                      <a:pt x="239" y="944"/>
                    </a:lnTo>
                    <a:lnTo>
                      <a:pt x="239" y="947"/>
                    </a:lnTo>
                    <a:lnTo>
                      <a:pt x="239" y="949"/>
                    </a:lnTo>
                    <a:lnTo>
                      <a:pt x="239" y="951"/>
                    </a:lnTo>
                    <a:lnTo>
                      <a:pt x="239" y="954"/>
                    </a:lnTo>
                    <a:lnTo>
                      <a:pt x="242" y="954"/>
                    </a:lnTo>
                    <a:lnTo>
                      <a:pt x="242" y="951"/>
                    </a:lnTo>
                    <a:lnTo>
                      <a:pt x="242" y="951"/>
                    </a:lnTo>
                    <a:lnTo>
                      <a:pt x="242" y="951"/>
                    </a:lnTo>
                    <a:lnTo>
                      <a:pt x="239" y="951"/>
                    </a:lnTo>
                    <a:lnTo>
                      <a:pt x="239" y="951"/>
                    </a:lnTo>
                    <a:lnTo>
                      <a:pt x="239" y="949"/>
                    </a:lnTo>
                    <a:lnTo>
                      <a:pt x="239" y="949"/>
                    </a:lnTo>
                    <a:lnTo>
                      <a:pt x="239" y="949"/>
                    </a:lnTo>
                    <a:lnTo>
                      <a:pt x="242" y="949"/>
                    </a:lnTo>
                    <a:lnTo>
                      <a:pt x="242" y="949"/>
                    </a:lnTo>
                    <a:lnTo>
                      <a:pt x="242" y="949"/>
                    </a:lnTo>
                    <a:lnTo>
                      <a:pt x="242" y="951"/>
                    </a:lnTo>
                    <a:lnTo>
                      <a:pt x="242" y="951"/>
                    </a:lnTo>
                    <a:lnTo>
                      <a:pt x="242" y="951"/>
                    </a:lnTo>
                    <a:lnTo>
                      <a:pt x="244" y="951"/>
                    </a:lnTo>
                    <a:lnTo>
                      <a:pt x="244" y="951"/>
                    </a:lnTo>
                    <a:lnTo>
                      <a:pt x="244" y="951"/>
                    </a:lnTo>
                    <a:lnTo>
                      <a:pt x="246" y="951"/>
                    </a:lnTo>
                    <a:lnTo>
                      <a:pt x="246" y="951"/>
                    </a:lnTo>
                    <a:lnTo>
                      <a:pt x="249" y="951"/>
                    </a:lnTo>
                    <a:lnTo>
                      <a:pt x="242" y="954"/>
                    </a:lnTo>
                    <a:lnTo>
                      <a:pt x="242" y="954"/>
                    </a:lnTo>
                    <a:lnTo>
                      <a:pt x="242" y="956"/>
                    </a:lnTo>
                    <a:lnTo>
                      <a:pt x="242" y="956"/>
                    </a:lnTo>
                    <a:lnTo>
                      <a:pt x="242" y="959"/>
                    </a:lnTo>
                    <a:lnTo>
                      <a:pt x="242" y="961"/>
                    </a:lnTo>
                    <a:lnTo>
                      <a:pt x="244" y="963"/>
                    </a:lnTo>
                    <a:lnTo>
                      <a:pt x="244" y="963"/>
                    </a:lnTo>
                    <a:lnTo>
                      <a:pt x="244" y="963"/>
                    </a:lnTo>
                    <a:lnTo>
                      <a:pt x="246" y="961"/>
                    </a:lnTo>
                    <a:lnTo>
                      <a:pt x="246" y="963"/>
                    </a:lnTo>
                    <a:lnTo>
                      <a:pt x="249" y="963"/>
                    </a:lnTo>
                    <a:lnTo>
                      <a:pt x="249" y="963"/>
                    </a:lnTo>
                    <a:lnTo>
                      <a:pt x="249" y="963"/>
                    </a:lnTo>
                    <a:lnTo>
                      <a:pt x="253" y="963"/>
                    </a:lnTo>
                    <a:lnTo>
                      <a:pt x="253" y="966"/>
                    </a:lnTo>
                    <a:lnTo>
                      <a:pt x="253" y="966"/>
                    </a:lnTo>
                    <a:lnTo>
                      <a:pt x="253" y="966"/>
                    </a:lnTo>
                    <a:lnTo>
                      <a:pt x="256" y="966"/>
                    </a:lnTo>
                    <a:lnTo>
                      <a:pt x="256" y="968"/>
                    </a:lnTo>
                    <a:lnTo>
                      <a:pt x="256" y="968"/>
                    </a:lnTo>
                    <a:lnTo>
                      <a:pt x="256" y="968"/>
                    </a:lnTo>
                    <a:lnTo>
                      <a:pt x="256" y="968"/>
                    </a:lnTo>
                    <a:lnTo>
                      <a:pt x="256" y="970"/>
                    </a:lnTo>
                    <a:lnTo>
                      <a:pt x="253" y="968"/>
                    </a:lnTo>
                    <a:lnTo>
                      <a:pt x="253" y="966"/>
                    </a:lnTo>
                    <a:lnTo>
                      <a:pt x="253" y="966"/>
                    </a:lnTo>
                    <a:lnTo>
                      <a:pt x="251" y="966"/>
                    </a:lnTo>
                    <a:lnTo>
                      <a:pt x="251" y="966"/>
                    </a:lnTo>
                    <a:lnTo>
                      <a:pt x="251" y="966"/>
                    </a:lnTo>
                    <a:lnTo>
                      <a:pt x="249" y="966"/>
                    </a:lnTo>
                    <a:lnTo>
                      <a:pt x="249" y="966"/>
                    </a:lnTo>
                    <a:lnTo>
                      <a:pt x="246" y="963"/>
                    </a:lnTo>
                    <a:lnTo>
                      <a:pt x="246" y="963"/>
                    </a:lnTo>
                    <a:lnTo>
                      <a:pt x="242" y="963"/>
                    </a:lnTo>
                    <a:lnTo>
                      <a:pt x="242" y="966"/>
                    </a:lnTo>
                    <a:lnTo>
                      <a:pt x="242" y="966"/>
                    </a:lnTo>
                    <a:lnTo>
                      <a:pt x="242" y="970"/>
                    </a:lnTo>
                    <a:lnTo>
                      <a:pt x="244" y="968"/>
                    </a:lnTo>
                    <a:lnTo>
                      <a:pt x="244" y="968"/>
                    </a:lnTo>
                    <a:lnTo>
                      <a:pt x="244" y="968"/>
                    </a:lnTo>
                    <a:lnTo>
                      <a:pt x="244" y="968"/>
                    </a:lnTo>
                    <a:lnTo>
                      <a:pt x="244" y="968"/>
                    </a:lnTo>
                    <a:lnTo>
                      <a:pt x="244" y="970"/>
                    </a:lnTo>
                    <a:lnTo>
                      <a:pt x="242" y="973"/>
                    </a:lnTo>
                    <a:lnTo>
                      <a:pt x="242" y="973"/>
                    </a:lnTo>
                    <a:lnTo>
                      <a:pt x="242" y="973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0"/>
                    </a:lnTo>
                    <a:lnTo>
                      <a:pt x="244" y="970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3"/>
                    </a:lnTo>
                    <a:lnTo>
                      <a:pt x="244" y="975"/>
                    </a:lnTo>
                    <a:lnTo>
                      <a:pt x="244" y="975"/>
                    </a:lnTo>
                    <a:lnTo>
                      <a:pt x="244" y="975"/>
                    </a:lnTo>
                    <a:lnTo>
                      <a:pt x="244" y="977"/>
                    </a:lnTo>
                    <a:lnTo>
                      <a:pt x="244" y="977"/>
                    </a:lnTo>
                    <a:lnTo>
                      <a:pt x="244" y="977"/>
                    </a:lnTo>
                    <a:lnTo>
                      <a:pt x="244" y="980"/>
                    </a:lnTo>
                    <a:lnTo>
                      <a:pt x="244" y="980"/>
                    </a:lnTo>
                    <a:lnTo>
                      <a:pt x="244" y="980"/>
                    </a:lnTo>
                    <a:lnTo>
                      <a:pt x="244" y="980"/>
                    </a:lnTo>
                    <a:lnTo>
                      <a:pt x="244" y="980"/>
                    </a:lnTo>
                    <a:lnTo>
                      <a:pt x="244" y="982"/>
                    </a:lnTo>
                    <a:lnTo>
                      <a:pt x="244" y="982"/>
                    </a:lnTo>
                    <a:lnTo>
                      <a:pt x="242" y="982"/>
                    </a:lnTo>
                    <a:lnTo>
                      <a:pt x="242" y="985"/>
                    </a:lnTo>
                    <a:lnTo>
                      <a:pt x="242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5"/>
                    </a:lnTo>
                    <a:lnTo>
                      <a:pt x="244" y="987"/>
                    </a:lnTo>
                    <a:lnTo>
                      <a:pt x="244" y="987"/>
                    </a:lnTo>
                    <a:lnTo>
                      <a:pt x="244" y="987"/>
                    </a:lnTo>
                    <a:lnTo>
                      <a:pt x="244" y="985"/>
                    </a:lnTo>
                    <a:lnTo>
                      <a:pt x="246" y="982"/>
                    </a:lnTo>
                    <a:lnTo>
                      <a:pt x="246" y="982"/>
                    </a:lnTo>
                    <a:lnTo>
                      <a:pt x="246" y="980"/>
                    </a:lnTo>
                    <a:lnTo>
                      <a:pt x="249" y="980"/>
                    </a:lnTo>
                    <a:lnTo>
                      <a:pt x="249" y="982"/>
                    </a:lnTo>
                    <a:lnTo>
                      <a:pt x="249" y="982"/>
                    </a:lnTo>
                    <a:lnTo>
                      <a:pt x="251" y="980"/>
                    </a:lnTo>
                    <a:lnTo>
                      <a:pt x="251" y="977"/>
                    </a:lnTo>
                    <a:lnTo>
                      <a:pt x="251" y="977"/>
                    </a:lnTo>
                    <a:lnTo>
                      <a:pt x="251" y="977"/>
                    </a:lnTo>
                    <a:lnTo>
                      <a:pt x="251" y="975"/>
                    </a:lnTo>
                    <a:lnTo>
                      <a:pt x="251" y="975"/>
                    </a:lnTo>
                    <a:lnTo>
                      <a:pt x="251" y="973"/>
                    </a:lnTo>
                    <a:lnTo>
                      <a:pt x="253" y="973"/>
                    </a:lnTo>
                    <a:lnTo>
                      <a:pt x="251" y="975"/>
                    </a:lnTo>
                    <a:lnTo>
                      <a:pt x="253" y="977"/>
                    </a:lnTo>
                    <a:lnTo>
                      <a:pt x="253" y="977"/>
                    </a:lnTo>
                    <a:lnTo>
                      <a:pt x="253" y="977"/>
                    </a:lnTo>
                    <a:lnTo>
                      <a:pt x="253" y="977"/>
                    </a:lnTo>
                    <a:lnTo>
                      <a:pt x="253" y="980"/>
                    </a:lnTo>
                    <a:lnTo>
                      <a:pt x="253" y="980"/>
                    </a:lnTo>
                    <a:lnTo>
                      <a:pt x="253" y="982"/>
                    </a:lnTo>
                    <a:lnTo>
                      <a:pt x="253" y="980"/>
                    </a:lnTo>
                    <a:lnTo>
                      <a:pt x="256" y="980"/>
                    </a:lnTo>
                    <a:lnTo>
                      <a:pt x="256" y="980"/>
                    </a:lnTo>
                    <a:lnTo>
                      <a:pt x="256" y="982"/>
                    </a:lnTo>
                    <a:lnTo>
                      <a:pt x="256" y="982"/>
                    </a:lnTo>
                    <a:lnTo>
                      <a:pt x="253" y="982"/>
                    </a:lnTo>
                    <a:lnTo>
                      <a:pt x="253" y="982"/>
                    </a:lnTo>
                    <a:lnTo>
                      <a:pt x="251" y="982"/>
                    </a:lnTo>
                    <a:lnTo>
                      <a:pt x="251" y="982"/>
                    </a:lnTo>
                    <a:lnTo>
                      <a:pt x="253" y="982"/>
                    </a:lnTo>
                    <a:lnTo>
                      <a:pt x="253" y="985"/>
                    </a:lnTo>
                    <a:lnTo>
                      <a:pt x="251" y="985"/>
                    </a:lnTo>
                    <a:lnTo>
                      <a:pt x="251" y="985"/>
                    </a:lnTo>
                    <a:lnTo>
                      <a:pt x="251" y="985"/>
                    </a:lnTo>
                    <a:lnTo>
                      <a:pt x="251" y="985"/>
                    </a:lnTo>
                    <a:lnTo>
                      <a:pt x="251" y="987"/>
                    </a:lnTo>
                    <a:lnTo>
                      <a:pt x="249" y="985"/>
                    </a:lnTo>
                    <a:lnTo>
                      <a:pt x="249" y="987"/>
                    </a:lnTo>
                    <a:lnTo>
                      <a:pt x="249" y="989"/>
                    </a:lnTo>
                    <a:lnTo>
                      <a:pt x="251" y="989"/>
                    </a:lnTo>
                    <a:lnTo>
                      <a:pt x="251" y="989"/>
                    </a:lnTo>
                    <a:lnTo>
                      <a:pt x="251" y="989"/>
                    </a:lnTo>
                    <a:lnTo>
                      <a:pt x="251" y="989"/>
                    </a:lnTo>
                    <a:lnTo>
                      <a:pt x="253" y="987"/>
                    </a:lnTo>
                    <a:lnTo>
                      <a:pt x="253" y="987"/>
                    </a:lnTo>
                    <a:lnTo>
                      <a:pt x="253" y="989"/>
                    </a:lnTo>
                    <a:lnTo>
                      <a:pt x="253" y="989"/>
                    </a:lnTo>
                    <a:lnTo>
                      <a:pt x="253" y="989"/>
                    </a:lnTo>
                    <a:lnTo>
                      <a:pt x="253" y="989"/>
                    </a:lnTo>
                    <a:lnTo>
                      <a:pt x="253" y="989"/>
                    </a:lnTo>
                    <a:lnTo>
                      <a:pt x="253" y="992"/>
                    </a:lnTo>
                    <a:lnTo>
                      <a:pt x="256" y="992"/>
                    </a:lnTo>
                    <a:lnTo>
                      <a:pt x="253" y="992"/>
                    </a:lnTo>
                    <a:lnTo>
                      <a:pt x="253" y="994"/>
                    </a:lnTo>
                    <a:lnTo>
                      <a:pt x="253" y="994"/>
                    </a:lnTo>
                    <a:lnTo>
                      <a:pt x="253" y="996"/>
                    </a:lnTo>
                    <a:lnTo>
                      <a:pt x="253" y="996"/>
                    </a:lnTo>
                    <a:lnTo>
                      <a:pt x="253" y="994"/>
                    </a:lnTo>
                    <a:lnTo>
                      <a:pt x="251" y="994"/>
                    </a:lnTo>
                    <a:lnTo>
                      <a:pt x="253" y="994"/>
                    </a:lnTo>
                    <a:lnTo>
                      <a:pt x="251" y="992"/>
                    </a:lnTo>
                    <a:lnTo>
                      <a:pt x="251" y="992"/>
                    </a:lnTo>
                    <a:lnTo>
                      <a:pt x="249" y="992"/>
                    </a:lnTo>
                    <a:lnTo>
                      <a:pt x="249" y="992"/>
                    </a:lnTo>
                    <a:lnTo>
                      <a:pt x="249" y="992"/>
                    </a:lnTo>
                    <a:lnTo>
                      <a:pt x="249" y="992"/>
                    </a:lnTo>
                    <a:lnTo>
                      <a:pt x="246" y="992"/>
                    </a:lnTo>
                    <a:lnTo>
                      <a:pt x="246" y="994"/>
                    </a:lnTo>
                    <a:lnTo>
                      <a:pt x="246" y="994"/>
                    </a:lnTo>
                    <a:lnTo>
                      <a:pt x="246" y="996"/>
                    </a:lnTo>
                    <a:lnTo>
                      <a:pt x="246" y="999"/>
                    </a:lnTo>
                    <a:lnTo>
                      <a:pt x="246" y="1001"/>
                    </a:lnTo>
                    <a:lnTo>
                      <a:pt x="249" y="1001"/>
                    </a:lnTo>
                    <a:lnTo>
                      <a:pt x="249" y="1003"/>
                    </a:lnTo>
                    <a:lnTo>
                      <a:pt x="249" y="1006"/>
                    </a:lnTo>
                    <a:lnTo>
                      <a:pt x="249" y="1006"/>
                    </a:lnTo>
                    <a:lnTo>
                      <a:pt x="251" y="1006"/>
                    </a:lnTo>
                    <a:lnTo>
                      <a:pt x="251" y="1006"/>
                    </a:lnTo>
                    <a:lnTo>
                      <a:pt x="253" y="1006"/>
                    </a:lnTo>
                    <a:lnTo>
                      <a:pt x="253" y="1008"/>
                    </a:lnTo>
                    <a:lnTo>
                      <a:pt x="253" y="1008"/>
                    </a:lnTo>
                    <a:lnTo>
                      <a:pt x="253" y="1008"/>
                    </a:lnTo>
                    <a:lnTo>
                      <a:pt x="253" y="1011"/>
                    </a:lnTo>
                    <a:lnTo>
                      <a:pt x="256" y="1011"/>
                    </a:lnTo>
                    <a:lnTo>
                      <a:pt x="253" y="1011"/>
                    </a:lnTo>
                    <a:lnTo>
                      <a:pt x="253" y="1011"/>
                    </a:lnTo>
                    <a:lnTo>
                      <a:pt x="251" y="1008"/>
                    </a:lnTo>
                    <a:lnTo>
                      <a:pt x="251" y="1006"/>
                    </a:lnTo>
                    <a:lnTo>
                      <a:pt x="251" y="1006"/>
                    </a:lnTo>
                    <a:lnTo>
                      <a:pt x="249" y="1008"/>
                    </a:lnTo>
                    <a:lnTo>
                      <a:pt x="249" y="1008"/>
                    </a:lnTo>
                    <a:lnTo>
                      <a:pt x="249" y="1011"/>
                    </a:lnTo>
                    <a:lnTo>
                      <a:pt x="249" y="1013"/>
                    </a:lnTo>
                    <a:lnTo>
                      <a:pt x="249" y="1013"/>
                    </a:lnTo>
                    <a:lnTo>
                      <a:pt x="249" y="1013"/>
                    </a:lnTo>
                    <a:lnTo>
                      <a:pt x="249" y="1013"/>
                    </a:lnTo>
                    <a:lnTo>
                      <a:pt x="249" y="1013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49" y="1015"/>
                    </a:lnTo>
                    <a:lnTo>
                      <a:pt x="251" y="1015"/>
                    </a:lnTo>
                    <a:lnTo>
                      <a:pt x="251" y="1018"/>
                    </a:lnTo>
                    <a:lnTo>
                      <a:pt x="251" y="1018"/>
                    </a:lnTo>
                    <a:lnTo>
                      <a:pt x="251" y="1018"/>
                    </a:lnTo>
                    <a:lnTo>
                      <a:pt x="253" y="1018"/>
                    </a:lnTo>
                    <a:lnTo>
                      <a:pt x="253" y="1020"/>
                    </a:lnTo>
                    <a:lnTo>
                      <a:pt x="253" y="1020"/>
                    </a:lnTo>
                    <a:lnTo>
                      <a:pt x="253" y="1020"/>
                    </a:lnTo>
                    <a:lnTo>
                      <a:pt x="253" y="1020"/>
                    </a:lnTo>
                    <a:lnTo>
                      <a:pt x="256" y="1020"/>
                    </a:lnTo>
                    <a:lnTo>
                      <a:pt x="256" y="1020"/>
                    </a:lnTo>
                    <a:lnTo>
                      <a:pt x="258" y="1020"/>
                    </a:lnTo>
                    <a:lnTo>
                      <a:pt x="258" y="1022"/>
                    </a:lnTo>
                    <a:lnTo>
                      <a:pt x="258" y="1025"/>
                    </a:lnTo>
                    <a:lnTo>
                      <a:pt x="258" y="1025"/>
                    </a:lnTo>
                    <a:lnTo>
                      <a:pt x="256" y="1025"/>
                    </a:lnTo>
                    <a:lnTo>
                      <a:pt x="256" y="1025"/>
                    </a:lnTo>
                    <a:lnTo>
                      <a:pt x="256" y="1025"/>
                    </a:lnTo>
                    <a:lnTo>
                      <a:pt x="258" y="1025"/>
                    </a:lnTo>
                    <a:lnTo>
                      <a:pt x="256" y="1022"/>
                    </a:lnTo>
                    <a:lnTo>
                      <a:pt x="256" y="1022"/>
                    </a:lnTo>
                    <a:lnTo>
                      <a:pt x="253" y="1022"/>
                    </a:lnTo>
                    <a:lnTo>
                      <a:pt x="253" y="1022"/>
                    </a:lnTo>
                    <a:lnTo>
                      <a:pt x="253" y="1022"/>
                    </a:lnTo>
                    <a:lnTo>
                      <a:pt x="253" y="1022"/>
                    </a:lnTo>
                    <a:lnTo>
                      <a:pt x="253" y="1022"/>
                    </a:lnTo>
                    <a:lnTo>
                      <a:pt x="251" y="1022"/>
                    </a:lnTo>
                    <a:lnTo>
                      <a:pt x="251" y="1022"/>
                    </a:lnTo>
                    <a:lnTo>
                      <a:pt x="251" y="1020"/>
                    </a:lnTo>
                    <a:lnTo>
                      <a:pt x="251" y="1020"/>
                    </a:lnTo>
                    <a:lnTo>
                      <a:pt x="251" y="1020"/>
                    </a:lnTo>
                    <a:lnTo>
                      <a:pt x="251" y="1020"/>
                    </a:lnTo>
                    <a:lnTo>
                      <a:pt x="251" y="1022"/>
                    </a:lnTo>
                    <a:lnTo>
                      <a:pt x="251" y="1022"/>
                    </a:lnTo>
                    <a:lnTo>
                      <a:pt x="251" y="1022"/>
                    </a:lnTo>
                    <a:lnTo>
                      <a:pt x="251" y="1022"/>
                    </a:lnTo>
                    <a:lnTo>
                      <a:pt x="251" y="1025"/>
                    </a:lnTo>
                    <a:lnTo>
                      <a:pt x="251" y="1025"/>
                    </a:lnTo>
                    <a:lnTo>
                      <a:pt x="251" y="1025"/>
                    </a:lnTo>
                    <a:lnTo>
                      <a:pt x="253" y="1030"/>
                    </a:lnTo>
                    <a:lnTo>
                      <a:pt x="253" y="1030"/>
                    </a:lnTo>
                    <a:lnTo>
                      <a:pt x="253" y="1030"/>
                    </a:lnTo>
                    <a:lnTo>
                      <a:pt x="253" y="1032"/>
                    </a:lnTo>
                    <a:lnTo>
                      <a:pt x="253" y="1032"/>
                    </a:lnTo>
                    <a:lnTo>
                      <a:pt x="253" y="1032"/>
                    </a:lnTo>
                    <a:lnTo>
                      <a:pt x="253" y="1032"/>
                    </a:lnTo>
                    <a:lnTo>
                      <a:pt x="253" y="1032"/>
                    </a:lnTo>
                    <a:lnTo>
                      <a:pt x="253" y="1034"/>
                    </a:lnTo>
                    <a:lnTo>
                      <a:pt x="253" y="1034"/>
                    </a:lnTo>
                    <a:lnTo>
                      <a:pt x="256" y="1034"/>
                    </a:lnTo>
                    <a:lnTo>
                      <a:pt x="256" y="1032"/>
                    </a:lnTo>
                    <a:lnTo>
                      <a:pt x="256" y="1032"/>
                    </a:lnTo>
                    <a:lnTo>
                      <a:pt x="256" y="1032"/>
                    </a:lnTo>
                    <a:lnTo>
                      <a:pt x="256" y="1034"/>
                    </a:lnTo>
                    <a:lnTo>
                      <a:pt x="256" y="1034"/>
                    </a:lnTo>
                    <a:lnTo>
                      <a:pt x="256" y="1034"/>
                    </a:lnTo>
                    <a:lnTo>
                      <a:pt x="253" y="1034"/>
                    </a:lnTo>
                    <a:lnTo>
                      <a:pt x="253" y="1034"/>
                    </a:lnTo>
                    <a:lnTo>
                      <a:pt x="253" y="1037"/>
                    </a:lnTo>
                    <a:lnTo>
                      <a:pt x="256" y="1037"/>
                    </a:lnTo>
                    <a:lnTo>
                      <a:pt x="256" y="1037"/>
                    </a:lnTo>
                    <a:lnTo>
                      <a:pt x="256" y="1037"/>
                    </a:lnTo>
                    <a:lnTo>
                      <a:pt x="256" y="1039"/>
                    </a:lnTo>
                    <a:lnTo>
                      <a:pt x="258" y="1044"/>
                    </a:lnTo>
                    <a:lnTo>
                      <a:pt x="258" y="1044"/>
                    </a:lnTo>
                    <a:lnTo>
                      <a:pt x="258" y="1046"/>
                    </a:lnTo>
                    <a:lnTo>
                      <a:pt x="258" y="1046"/>
                    </a:lnTo>
                    <a:lnTo>
                      <a:pt x="258" y="1046"/>
                    </a:lnTo>
                    <a:lnTo>
                      <a:pt x="261" y="1048"/>
                    </a:lnTo>
                    <a:lnTo>
                      <a:pt x="261" y="1048"/>
                    </a:lnTo>
                    <a:lnTo>
                      <a:pt x="261" y="1051"/>
                    </a:lnTo>
                    <a:lnTo>
                      <a:pt x="261" y="1051"/>
                    </a:lnTo>
                    <a:lnTo>
                      <a:pt x="261" y="1051"/>
                    </a:lnTo>
                    <a:lnTo>
                      <a:pt x="261" y="1051"/>
                    </a:lnTo>
                    <a:lnTo>
                      <a:pt x="261" y="1053"/>
                    </a:lnTo>
                    <a:lnTo>
                      <a:pt x="261" y="1053"/>
                    </a:lnTo>
                    <a:lnTo>
                      <a:pt x="261" y="1053"/>
                    </a:lnTo>
                    <a:lnTo>
                      <a:pt x="261" y="1056"/>
                    </a:lnTo>
                    <a:lnTo>
                      <a:pt x="261" y="1056"/>
                    </a:lnTo>
                    <a:lnTo>
                      <a:pt x="261" y="1056"/>
                    </a:lnTo>
                    <a:lnTo>
                      <a:pt x="261" y="1056"/>
                    </a:lnTo>
                    <a:lnTo>
                      <a:pt x="261" y="1058"/>
                    </a:lnTo>
                    <a:lnTo>
                      <a:pt x="261" y="1058"/>
                    </a:lnTo>
                    <a:lnTo>
                      <a:pt x="263" y="1058"/>
                    </a:lnTo>
                    <a:lnTo>
                      <a:pt x="263" y="1058"/>
                    </a:lnTo>
                    <a:lnTo>
                      <a:pt x="265" y="1058"/>
                    </a:lnTo>
                    <a:lnTo>
                      <a:pt x="263" y="1060"/>
                    </a:lnTo>
                    <a:lnTo>
                      <a:pt x="263" y="1060"/>
                    </a:lnTo>
                    <a:lnTo>
                      <a:pt x="261" y="1060"/>
                    </a:lnTo>
                    <a:lnTo>
                      <a:pt x="261" y="1060"/>
                    </a:lnTo>
                    <a:lnTo>
                      <a:pt x="261" y="1060"/>
                    </a:lnTo>
                    <a:lnTo>
                      <a:pt x="261" y="1060"/>
                    </a:lnTo>
                    <a:lnTo>
                      <a:pt x="263" y="1063"/>
                    </a:lnTo>
                    <a:lnTo>
                      <a:pt x="263" y="1065"/>
                    </a:lnTo>
                    <a:lnTo>
                      <a:pt x="263" y="1065"/>
                    </a:lnTo>
                    <a:lnTo>
                      <a:pt x="263" y="1067"/>
                    </a:lnTo>
                    <a:lnTo>
                      <a:pt x="263" y="1067"/>
                    </a:lnTo>
                    <a:lnTo>
                      <a:pt x="263" y="1067"/>
                    </a:lnTo>
                    <a:lnTo>
                      <a:pt x="263" y="1070"/>
                    </a:lnTo>
                    <a:lnTo>
                      <a:pt x="263" y="1070"/>
                    </a:lnTo>
                    <a:lnTo>
                      <a:pt x="265" y="1070"/>
                    </a:lnTo>
                    <a:lnTo>
                      <a:pt x="265" y="1072"/>
                    </a:lnTo>
                    <a:lnTo>
                      <a:pt x="265" y="1074"/>
                    </a:lnTo>
                    <a:lnTo>
                      <a:pt x="268" y="1074"/>
                    </a:lnTo>
                    <a:lnTo>
                      <a:pt x="265" y="1074"/>
                    </a:lnTo>
                    <a:lnTo>
                      <a:pt x="265" y="1074"/>
                    </a:lnTo>
                    <a:lnTo>
                      <a:pt x="265" y="1074"/>
                    </a:lnTo>
                    <a:lnTo>
                      <a:pt x="263" y="1074"/>
                    </a:lnTo>
                    <a:lnTo>
                      <a:pt x="263" y="1074"/>
                    </a:lnTo>
                    <a:lnTo>
                      <a:pt x="265" y="1074"/>
                    </a:lnTo>
                    <a:lnTo>
                      <a:pt x="265" y="1077"/>
                    </a:lnTo>
                    <a:lnTo>
                      <a:pt x="265" y="1077"/>
                    </a:lnTo>
                    <a:lnTo>
                      <a:pt x="265" y="1079"/>
                    </a:lnTo>
                    <a:lnTo>
                      <a:pt x="265" y="1079"/>
                    </a:lnTo>
                    <a:lnTo>
                      <a:pt x="268" y="1082"/>
                    </a:lnTo>
                    <a:lnTo>
                      <a:pt x="268" y="1082"/>
                    </a:lnTo>
                    <a:lnTo>
                      <a:pt x="268" y="1084"/>
                    </a:lnTo>
                    <a:lnTo>
                      <a:pt x="268" y="1084"/>
                    </a:lnTo>
                    <a:lnTo>
                      <a:pt x="268" y="1084"/>
                    </a:lnTo>
                    <a:lnTo>
                      <a:pt x="268" y="1086"/>
                    </a:lnTo>
                    <a:lnTo>
                      <a:pt x="268" y="1089"/>
                    </a:lnTo>
                    <a:lnTo>
                      <a:pt x="268" y="1089"/>
                    </a:lnTo>
                    <a:lnTo>
                      <a:pt x="268" y="1089"/>
                    </a:lnTo>
                    <a:lnTo>
                      <a:pt x="268" y="1089"/>
                    </a:lnTo>
                    <a:lnTo>
                      <a:pt x="268" y="1089"/>
                    </a:lnTo>
                    <a:lnTo>
                      <a:pt x="268" y="1089"/>
                    </a:lnTo>
                    <a:lnTo>
                      <a:pt x="268" y="1091"/>
                    </a:lnTo>
                    <a:lnTo>
                      <a:pt x="268" y="1091"/>
                    </a:lnTo>
                    <a:lnTo>
                      <a:pt x="270" y="1091"/>
                    </a:lnTo>
                    <a:lnTo>
                      <a:pt x="268" y="1093"/>
                    </a:lnTo>
                    <a:lnTo>
                      <a:pt x="268" y="1093"/>
                    </a:lnTo>
                    <a:lnTo>
                      <a:pt x="268" y="1093"/>
                    </a:lnTo>
                    <a:lnTo>
                      <a:pt x="268" y="1096"/>
                    </a:lnTo>
                    <a:lnTo>
                      <a:pt x="268" y="1096"/>
                    </a:lnTo>
                    <a:lnTo>
                      <a:pt x="268" y="1098"/>
                    </a:lnTo>
                    <a:lnTo>
                      <a:pt x="268" y="1098"/>
                    </a:lnTo>
                    <a:lnTo>
                      <a:pt x="270" y="1101"/>
                    </a:lnTo>
                    <a:lnTo>
                      <a:pt x="270" y="1101"/>
                    </a:lnTo>
                    <a:lnTo>
                      <a:pt x="270" y="1101"/>
                    </a:lnTo>
                    <a:lnTo>
                      <a:pt x="270" y="1103"/>
                    </a:lnTo>
                    <a:lnTo>
                      <a:pt x="270" y="1103"/>
                    </a:lnTo>
                    <a:lnTo>
                      <a:pt x="270" y="1105"/>
                    </a:lnTo>
                    <a:lnTo>
                      <a:pt x="270" y="1105"/>
                    </a:lnTo>
                    <a:lnTo>
                      <a:pt x="270" y="1108"/>
                    </a:lnTo>
                    <a:lnTo>
                      <a:pt x="270" y="1108"/>
                    </a:lnTo>
                    <a:lnTo>
                      <a:pt x="270" y="1108"/>
                    </a:lnTo>
                    <a:lnTo>
                      <a:pt x="270" y="1108"/>
                    </a:lnTo>
                    <a:lnTo>
                      <a:pt x="270" y="1110"/>
                    </a:lnTo>
                    <a:lnTo>
                      <a:pt x="270" y="1110"/>
                    </a:lnTo>
                    <a:lnTo>
                      <a:pt x="270" y="1110"/>
                    </a:lnTo>
                    <a:lnTo>
                      <a:pt x="270" y="1112"/>
                    </a:lnTo>
                    <a:lnTo>
                      <a:pt x="272" y="1110"/>
                    </a:lnTo>
                    <a:lnTo>
                      <a:pt x="272" y="1110"/>
                    </a:lnTo>
                    <a:lnTo>
                      <a:pt x="272" y="1110"/>
                    </a:lnTo>
                    <a:lnTo>
                      <a:pt x="272" y="1112"/>
                    </a:lnTo>
                    <a:lnTo>
                      <a:pt x="272" y="1112"/>
                    </a:lnTo>
                    <a:lnTo>
                      <a:pt x="272" y="1112"/>
                    </a:lnTo>
                    <a:lnTo>
                      <a:pt x="272" y="1112"/>
                    </a:lnTo>
                    <a:lnTo>
                      <a:pt x="272" y="1112"/>
                    </a:lnTo>
                    <a:lnTo>
                      <a:pt x="270" y="1112"/>
                    </a:lnTo>
                    <a:lnTo>
                      <a:pt x="270" y="1112"/>
                    </a:lnTo>
                    <a:lnTo>
                      <a:pt x="270" y="1112"/>
                    </a:lnTo>
                    <a:lnTo>
                      <a:pt x="270" y="1112"/>
                    </a:lnTo>
                    <a:lnTo>
                      <a:pt x="270" y="1112"/>
                    </a:lnTo>
                    <a:lnTo>
                      <a:pt x="270" y="1112"/>
                    </a:lnTo>
                    <a:lnTo>
                      <a:pt x="270" y="1115"/>
                    </a:lnTo>
                    <a:lnTo>
                      <a:pt x="272" y="1115"/>
                    </a:lnTo>
                    <a:lnTo>
                      <a:pt x="272" y="1115"/>
                    </a:lnTo>
                    <a:lnTo>
                      <a:pt x="272" y="1115"/>
                    </a:lnTo>
                    <a:lnTo>
                      <a:pt x="272" y="1115"/>
                    </a:lnTo>
                    <a:lnTo>
                      <a:pt x="272" y="1115"/>
                    </a:lnTo>
                    <a:lnTo>
                      <a:pt x="272" y="1115"/>
                    </a:lnTo>
                    <a:lnTo>
                      <a:pt x="272" y="1117"/>
                    </a:lnTo>
                    <a:lnTo>
                      <a:pt x="272" y="1117"/>
                    </a:lnTo>
                    <a:lnTo>
                      <a:pt x="272" y="1117"/>
                    </a:lnTo>
                    <a:lnTo>
                      <a:pt x="275" y="1117"/>
                    </a:lnTo>
                    <a:lnTo>
                      <a:pt x="272" y="1117"/>
                    </a:lnTo>
                    <a:lnTo>
                      <a:pt x="272" y="1117"/>
                    </a:lnTo>
                    <a:lnTo>
                      <a:pt x="270" y="1115"/>
                    </a:lnTo>
                    <a:lnTo>
                      <a:pt x="270" y="1115"/>
                    </a:lnTo>
                    <a:lnTo>
                      <a:pt x="270" y="1115"/>
                    </a:lnTo>
                    <a:lnTo>
                      <a:pt x="270" y="1115"/>
                    </a:lnTo>
                    <a:lnTo>
                      <a:pt x="270" y="1115"/>
                    </a:lnTo>
                    <a:lnTo>
                      <a:pt x="270" y="1117"/>
                    </a:lnTo>
                    <a:lnTo>
                      <a:pt x="270" y="1117"/>
                    </a:lnTo>
                    <a:lnTo>
                      <a:pt x="270" y="1117"/>
                    </a:lnTo>
                    <a:lnTo>
                      <a:pt x="270" y="1117"/>
                    </a:lnTo>
                    <a:lnTo>
                      <a:pt x="272" y="1119"/>
                    </a:lnTo>
                    <a:lnTo>
                      <a:pt x="272" y="1122"/>
                    </a:lnTo>
                    <a:lnTo>
                      <a:pt x="272" y="1122"/>
                    </a:lnTo>
                    <a:lnTo>
                      <a:pt x="272" y="1122"/>
                    </a:lnTo>
                    <a:lnTo>
                      <a:pt x="275" y="1124"/>
                    </a:lnTo>
                    <a:lnTo>
                      <a:pt x="272" y="1124"/>
                    </a:lnTo>
                    <a:lnTo>
                      <a:pt x="272" y="1124"/>
                    </a:lnTo>
                    <a:lnTo>
                      <a:pt x="272" y="1124"/>
                    </a:lnTo>
                    <a:lnTo>
                      <a:pt x="272" y="1124"/>
                    </a:lnTo>
                    <a:lnTo>
                      <a:pt x="275" y="1124"/>
                    </a:lnTo>
                    <a:lnTo>
                      <a:pt x="275" y="1127"/>
                    </a:lnTo>
                    <a:lnTo>
                      <a:pt x="275" y="1127"/>
                    </a:lnTo>
                    <a:lnTo>
                      <a:pt x="275" y="1127"/>
                    </a:lnTo>
                    <a:lnTo>
                      <a:pt x="275" y="1131"/>
                    </a:lnTo>
                    <a:lnTo>
                      <a:pt x="275" y="1131"/>
                    </a:lnTo>
                    <a:lnTo>
                      <a:pt x="275" y="1134"/>
                    </a:lnTo>
                    <a:lnTo>
                      <a:pt x="275" y="1134"/>
                    </a:lnTo>
                    <a:lnTo>
                      <a:pt x="277" y="1134"/>
                    </a:lnTo>
                    <a:lnTo>
                      <a:pt x="277" y="1134"/>
                    </a:lnTo>
                    <a:lnTo>
                      <a:pt x="277" y="1134"/>
                    </a:lnTo>
                    <a:lnTo>
                      <a:pt x="277" y="1134"/>
                    </a:lnTo>
                    <a:lnTo>
                      <a:pt x="277" y="1136"/>
                    </a:lnTo>
                    <a:lnTo>
                      <a:pt x="277" y="1138"/>
                    </a:lnTo>
                    <a:lnTo>
                      <a:pt x="277" y="1136"/>
                    </a:lnTo>
                    <a:lnTo>
                      <a:pt x="277" y="1136"/>
                    </a:lnTo>
                    <a:lnTo>
                      <a:pt x="277" y="1136"/>
                    </a:lnTo>
                    <a:lnTo>
                      <a:pt x="279" y="1134"/>
                    </a:lnTo>
                    <a:lnTo>
                      <a:pt x="279" y="1136"/>
                    </a:lnTo>
                    <a:lnTo>
                      <a:pt x="279" y="1136"/>
                    </a:lnTo>
                    <a:lnTo>
                      <a:pt x="277" y="1136"/>
                    </a:lnTo>
                    <a:lnTo>
                      <a:pt x="277" y="1136"/>
                    </a:lnTo>
                    <a:lnTo>
                      <a:pt x="277" y="1141"/>
                    </a:lnTo>
                    <a:lnTo>
                      <a:pt x="277" y="1141"/>
                    </a:lnTo>
                    <a:lnTo>
                      <a:pt x="277" y="1141"/>
                    </a:lnTo>
                    <a:lnTo>
                      <a:pt x="277" y="1141"/>
                    </a:lnTo>
                    <a:lnTo>
                      <a:pt x="277" y="1141"/>
                    </a:lnTo>
                    <a:lnTo>
                      <a:pt x="277" y="1141"/>
                    </a:lnTo>
                    <a:lnTo>
                      <a:pt x="277" y="1143"/>
                    </a:lnTo>
                    <a:lnTo>
                      <a:pt x="279" y="1143"/>
                    </a:lnTo>
                    <a:lnTo>
                      <a:pt x="279" y="1143"/>
                    </a:lnTo>
                    <a:lnTo>
                      <a:pt x="279" y="1143"/>
                    </a:lnTo>
                    <a:lnTo>
                      <a:pt x="279" y="1143"/>
                    </a:lnTo>
                    <a:lnTo>
                      <a:pt x="282" y="1143"/>
                    </a:lnTo>
                    <a:lnTo>
                      <a:pt x="282" y="1143"/>
                    </a:lnTo>
                    <a:lnTo>
                      <a:pt x="279" y="1143"/>
                    </a:lnTo>
                    <a:lnTo>
                      <a:pt x="279" y="1145"/>
                    </a:lnTo>
                    <a:lnTo>
                      <a:pt x="279" y="1145"/>
                    </a:lnTo>
                    <a:lnTo>
                      <a:pt x="282" y="1148"/>
                    </a:lnTo>
                    <a:lnTo>
                      <a:pt x="284" y="1150"/>
                    </a:lnTo>
                    <a:lnTo>
                      <a:pt x="287" y="1150"/>
                    </a:lnTo>
                    <a:lnTo>
                      <a:pt x="287" y="1155"/>
                    </a:lnTo>
                    <a:lnTo>
                      <a:pt x="289" y="1155"/>
                    </a:lnTo>
                    <a:lnTo>
                      <a:pt x="287" y="1157"/>
                    </a:lnTo>
                    <a:lnTo>
                      <a:pt x="289" y="1160"/>
                    </a:lnTo>
                    <a:lnTo>
                      <a:pt x="289" y="1160"/>
                    </a:lnTo>
                    <a:lnTo>
                      <a:pt x="289" y="1160"/>
                    </a:lnTo>
                    <a:lnTo>
                      <a:pt x="289" y="1160"/>
                    </a:lnTo>
                    <a:lnTo>
                      <a:pt x="291" y="1160"/>
                    </a:lnTo>
                    <a:lnTo>
                      <a:pt x="289" y="1160"/>
                    </a:lnTo>
                    <a:lnTo>
                      <a:pt x="289" y="1160"/>
                    </a:lnTo>
                    <a:lnTo>
                      <a:pt x="289" y="1162"/>
                    </a:lnTo>
                    <a:lnTo>
                      <a:pt x="291" y="1162"/>
                    </a:lnTo>
                    <a:lnTo>
                      <a:pt x="291" y="1164"/>
                    </a:lnTo>
                    <a:lnTo>
                      <a:pt x="291" y="1164"/>
                    </a:lnTo>
                    <a:lnTo>
                      <a:pt x="291" y="1164"/>
                    </a:lnTo>
                    <a:lnTo>
                      <a:pt x="291" y="1164"/>
                    </a:lnTo>
                    <a:lnTo>
                      <a:pt x="294" y="1164"/>
                    </a:lnTo>
                    <a:lnTo>
                      <a:pt x="294" y="1164"/>
                    </a:lnTo>
                    <a:lnTo>
                      <a:pt x="296" y="1164"/>
                    </a:lnTo>
                    <a:lnTo>
                      <a:pt x="296" y="1162"/>
                    </a:lnTo>
                    <a:lnTo>
                      <a:pt x="298" y="1162"/>
                    </a:lnTo>
                    <a:lnTo>
                      <a:pt x="298" y="1164"/>
                    </a:lnTo>
                    <a:lnTo>
                      <a:pt x="296" y="1164"/>
                    </a:lnTo>
                    <a:lnTo>
                      <a:pt x="294" y="1164"/>
                    </a:lnTo>
                    <a:lnTo>
                      <a:pt x="294" y="1164"/>
                    </a:lnTo>
                    <a:lnTo>
                      <a:pt x="294" y="1167"/>
                    </a:lnTo>
                    <a:lnTo>
                      <a:pt x="294" y="1167"/>
                    </a:lnTo>
                    <a:lnTo>
                      <a:pt x="294" y="1167"/>
                    </a:lnTo>
                    <a:lnTo>
                      <a:pt x="291" y="1167"/>
                    </a:lnTo>
                    <a:lnTo>
                      <a:pt x="294" y="1169"/>
                    </a:lnTo>
                    <a:lnTo>
                      <a:pt x="294" y="1169"/>
                    </a:lnTo>
                    <a:lnTo>
                      <a:pt x="294" y="1169"/>
                    </a:lnTo>
                    <a:lnTo>
                      <a:pt x="294" y="1172"/>
                    </a:lnTo>
                    <a:lnTo>
                      <a:pt x="294" y="1172"/>
                    </a:lnTo>
                    <a:lnTo>
                      <a:pt x="296" y="1172"/>
                    </a:lnTo>
                    <a:lnTo>
                      <a:pt x="296" y="1172"/>
                    </a:lnTo>
                    <a:lnTo>
                      <a:pt x="298" y="1169"/>
                    </a:lnTo>
                    <a:lnTo>
                      <a:pt x="298" y="1169"/>
                    </a:lnTo>
                    <a:lnTo>
                      <a:pt x="298" y="1172"/>
                    </a:lnTo>
                    <a:lnTo>
                      <a:pt x="298" y="1172"/>
                    </a:lnTo>
                    <a:lnTo>
                      <a:pt x="298" y="1172"/>
                    </a:lnTo>
                    <a:lnTo>
                      <a:pt x="301" y="1172"/>
                    </a:lnTo>
                    <a:lnTo>
                      <a:pt x="298" y="1172"/>
                    </a:lnTo>
                    <a:lnTo>
                      <a:pt x="296" y="1172"/>
                    </a:lnTo>
                    <a:lnTo>
                      <a:pt x="296" y="1172"/>
                    </a:lnTo>
                    <a:lnTo>
                      <a:pt x="296" y="1174"/>
                    </a:lnTo>
                    <a:lnTo>
                      <a:pt x="296" y="1174"/>
                    </a:lnTo>
                    <a:lnTo>
                      <a:pt x="296" y="1174"/>
                    </a:lnTo>
                    <a:lnTo>
                      <a:pt x="296" y="1174"/>
                    </a:lnTo>
                    <a:lnTo>
                      <a:pt x="298" y="1174"/>
                    </a:lnTo>
                    <a:lnTo>
                      <a:pt x="298" y="1174"/>
                    </a:lnTo>
                    <a:lnTo>
                      <a:pt x="298" y="1176"/>
                    </a:lnTo>
                    <a:lnTo>
                      <a:pt x="298" y="1176"/>
                    </a:lnTo>
                    <a:lnTo>
                      <a:pt x="298" y="1176"/>
                    </a:lnTo>
                    <a:lnTo>
                      <a:pt x="301" y="1176"/>
                    </a:lnTo>
                    <a:lnTo>
                      <a:pt x="301" y="1176"/>
                    </a:lnTo>
                    <a:lnTo>
                      <a:pt x="303" y="1176"/>
                    </a:lnTo>
                    <a:lnTo>
                      <a:pt x="303" y="1176"/>
                    </a:lnTo>
                    <a:lnTo>
                      <a:pt x="303" y="1179"/>
                    </a:lnTo>
                    <a:lnTo>
                      <a:pt x="305" y="1179"/>
                    </a:lnTo>
                    <a:lnTo>
                      <a:pt x="305" y="1179"/>
                    </a:lnTo>
                    <a:lnTo>
                      <a:pt x="303" y="1179"/>
                    </a:lnTo>
                    <a:lnTo>
                      <a:pt x="303" y="1179"/>
                    </a:lnTo>
                    <a:lnTo>
                      <a:pt x="303" y="1179"/>
                    </a:lnTo>
                    <a:lnTo>
                      <a:pt x="303" y="1179"/>
                    </a:lnTo>
                    <a:lnTo>
                      <a:pt x="303" y="1179"/>
                    </a:lnTo>
                    <a:lnTo>
                      <a:pt x="301" y="1176"/>
                    </a:lnTo>
                    <a:lnTo>
                      <a:pt x="301" y="1176"/>
                    </a:lnTo>
                    <a:lnTo>
                      <a:pt x="301" y="1176"/>
                    </a:lnTo>
                    <a:lnTo>
                      <a:pt x="298" y="1176"/>
                    </a:lnTo>
                    <a:lnTo>
                      <a:pt x="298" y="1176"/>
                    </a:lnTo>
                    <a:lnTo>
                      <a:pt x="298" y="1176"/>
                    </a:lnTo>
                    <a:lnTo>
                      <a:pt x="296" y="1176"/>
                    </a:lnTo>
                    <a:lnTo>
                      <a:pt x="296" y="1179"/>
                    </a:lnTo>
                    <a:lnTo>
                      <a:pt x="298" y="1179"/>
                    </a:lnTo>
                    <a:lnTo>
                      <a:pt x="298" y="1179"/>
                    </a:lnTo>
                    <a:lnTo>
                      <a:pt x="298" y="1179"/>
                    </a:lnTo>
                    <a:lnTo>
                      <a:pt x="301" y="1179"/>
                    </a:lnTo>
                    <a:lnTo>
                      <a:pt x="301" y="1181"/>
                    </a:lnTo>
                    <a:lnTo>
                      <a:pt x="303" y="1190"/>
                    </a:lnTo>
                    <a:lnTo>
                      <a:pt x="303" y="1190"/>
                    </a:lnTo>
                    <a:lnTo>
                      <a:pt x="303" y="1190"/>
                    </a:lnTo>
                    <a:lnTo>
                      <a:pt x="303" y="1190"/>
                    </a:lnTo>
                    <a:lnTo>
                      <a:pt x="303" y="1193"/>
                    </a:lnTo>
                    <a:lnTo>
                      <a:pt x="303" y="1193"/>
                    </a:lnTo>
                    <a:lnTo>
                      <a:pt x="303" y="1193"/>
                    </a:lnTo>
                    <a:lnTo>
                      <a:pt x="301" y="1195"/>
                    </a:lnTo>
                    <a:lnTo>
                      <a:pt x="305" y="1195"/>
                    </a:lnTo>
                    <a:lnTo>
                      <a:pt x="305" y="1195"/>
                    </a:lnTo>
                    <a:lnTo>
                      <a:pt x="305" y="1198"/>
                    </a:lnTo>
                    <a:lnTo>
                      <a:pt x="305" y="1198"/>
                    </a:lnTo>
                    <a:lnTo>
                      <a:pt x="308" y="1200"/>
                    </a:lnTo>
                    <a:lnTo>
                      <a:pt x="308" y="1200"/>
                    </a:lnTo>
                    <a:lnTo>
                      <a:pt x="308" y="1200"/>
                    </a:lnTo>
                    <a:lnTo>
                      <a:pt x="308" y="1202"/>
                    </a:lnTo>
                    <a:lnTo>
                      <a:pt x="308" y="1202"/>
                    </a:lnTo>
                    <a:lnTo>
                      <a:pt x="308" y="1202"/>
                    </a:lnTo>
                    <a:lnTo>
                      <a:pt x="310" y="1205"/>
                    </a:lnTo>
                    <a:lnTo>
                      <a:pt x="310" y="1205"/>
                    </a:lnTo>
                    <a:lnTo>
                      <a:pt x="310" y="1205"/>
                    </a:lnTo>
                    <a:lnTo>
                      <a:pt x="313" y="1207"/>
                    </a:lnTo>
                    <a:lnTo>
                      <a:pt x="313" y="1207"/>
                    </a:lnTo>
                    <a:lnTo>
                      <a:pt x="313" y="1207"/>
                    </a:lnTo>
                    <a:lnTo>
                      <a:pt x="313" y="1207"/>
                    </a:lnTo>
                    <a:lnTo>
                      <a:pt x="315" y="1207"/>
                    </a:lnTo>
                    <a:lnTo>
                      <a:pt x="315" y="1207"/>
                    </a:lnTo>
                    <a:lnTo>
                      <a:pt x="315" y="1205"/>
                    </a:lnTo>
                    <a:lnTo>
                      <a:pt x="317" y="1205"/>
                    </a:lnTo>
                    <a:lnTo>
                      <a:pt x="317" y="1205"/>
                    </a:lnTo>
                    <a:lnTo>
                      <a:pt x="317" y="1205"/>
                    </a:lnTo>
                    <a:lnTo>
                      <a:pt x="317" y="1205"/>
                    </a:lnTo>
                    <a:lnTo>
                      <a:pt x="317" y="1205"/>
                    </a:lnTo>
                    <a:lnTo>
                      <a:pt x="320" y="1205"/>
                    </a:lnTo>
                    <a:lnTo>
                      <a:pt x="317" y="1207"/>
                    </a:lnTo>
                    <a:lnTo>
                      <a:pt x="317" y="1207"/>
                    </a:lnTo>
                    <a:lnTo>
                      <a:pt x="317" y="1207"/>
                    </a:lnTo>
                    <a:lnTo>
                      <a:pt x="317" y="1207"/>
                    </a:lnTo>
                    <a:lnTo>
                      <a:pt x="317" y="1207"/>
                    </a:lnTo>
                    <a:lnTo>
                      <a:pt x="315" y="1207"/>
                    </a:lnTo>
                    <a:lnTo>
                      <a:pt x="315" y="1207"/>
                    </a:lnTo>
                    <a:lnTo>
                      <a:pt x="315" y="1209"/>
                    </a:lnTo>
                    <a:lnTo>
                      <a:pt x="315" y="1207"/>
                    </a:lnTo>
                    <a:lnTo>
                      <a:pt x="313" y="1207"/>
                    </a:lnTo>
                    <a:lnTo>
                      <a:pt x="313" y="1207"/>
                    </a:lnTo>
                    <a:lnTo>
                      <a:pt x="313" y="1207"/>
                    </a:lnTo>
                    <a:lnTo>
                      <a:pt x="313" y="1209"/>
                    </a:lnTo>
                    <a:lnTo>
                      <a:pt x="313" y="1209"/>
                    </a:lnTo>
                    <a:lnTo>
                      <a:pt x="313" y="1209"/>
                    </a:lnTo>
                    <a:lnTo>
                      <a:pt x="310" y="1209"/>
                    </a:lnTo>
                    <a:lnTo>
                      <a:pt x="310" y="1209"/>
                    </a:lnTo>
                    <a:lnTo>
                      <a:pt x="313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5" y="1212"/>
                    </a:lnTo>
                    <a:lnTo>
                      <a:pt x="317" y="1214"/>
                    </a:lnTo>
                    <a:lnTo>
                      <a:pt x="317" y="1214"/>
                    </a:lnTo>
                    <a:lnTo>
                      <a:pt x="317" y="1214"/>
                    </a:lnTo>
                    <a:lnTo>
                      <a:pt x="320" y="1214"/>
                    </a:lnTo>
                    <a:lnTo>
                      <a:pt x="320" y="1214"/>
                    </a:lnTo>
                    <a:lnTo>
                      <a:pt x="320" y="1214"/>
                    </a:lnTo>
                    <a:lnTo>
                      <a:pt x="320" y="1216"/>
                    </a:lnTo>
                    <a:lnTo>
                      <a:pt x="320" y="1219"/>
                    </a:lnTo>
                    <a:lnTo>
                      <a:pt x="320" y="1219"/>
                    </a:lnTo>
                    <a:lnTo>
                      <a:pt x="320" y="1219"/>
                    </a:lnTo>
                    <a:lnTo>
                      <a:pt x="320" y="1219"/>
                    </a:lnTo>
                    <a:lnTo>
                      <a:pt x="322" y="1221"/>
                    </a:lnTo>
                    <a:lnTo>
                      <a:pt x="322" y="1219"/>
                    </a:lnTo>
                    <a:lnTo>
                      <a:pt x="322" y="1219"/>
                    </a:lnTo>
                    <a:lnTo>
                      <a:pt x="324" y="1219"/>
                    </a:lnTo>
                    <a:lnTo>
                      <a:pt x="324" y="1219"/>
                    </a:lnTo>
                    <a:lnTo>
                      <a:pt x="324" y="1221"/>
                    </a:lnTo>
                    <a:lnTo>
                      <a:pt x="322" y="1221"/>
                    </a:lnTo>
                    <a:lnTo>
                      <a:pt x="322" y="1221"/>
                    </a:lnTo>
                    <a:lnTo>
                      <a:pt x="322" y="1221"/>
                    </a:lnTo>
                    <a:lnTo>
                      <a:pt x="322" y="1224"/>
                    </a:lnTo>
                    <a:lnTo>
                      <a:pt x="322" y="1224"/>
                    </a:lnTo>
                    <a:lnTo>
                      <a:pt x="322" y="1224"/>
                    </a:lnTo>
                    <a:lnTo>
                      <a:pt x="324" y="1226"/>
                    </a:lnTo>
                    <a:lnTo>
                      <a:pt x="324" y="1224"/>
                    </a:lnTo>
                    <a:lnTo>
                      <a:pt x="324" y="1224"/>
                    </a:lnTo>
                    <a:lnTo>
                      <a:pt x="324" y="1224"/>
                    </a:lnTo>
                    <a:lnTo>
                      <a:pt x="324" y="1221"/>
                    </a:lnTo>
                    <a:lnTo>
                      <a:pt x="324" y="1221"/>
                    </a:lnTo>
                    <a:lnTo>
                      <a:pt x="324" y="1221"/>
                    </a:lnTo>
                    <a:lnTo>
                      <a:pt x="324" y="1224"/>
                    </a:lnTo>
                    <a:lnTo>
                      <a:pt x="324" y="1224"/>
                    </a:lnTo>
                    <a:lnTo>
                      <a:pt x="324" y="1224"/>
                    </a:lnTo>
                    <a:lnTo>
                      <a:pt x="324" y="1224"/>
                    </a:lnTo>
                    <a:lnTo>
                      <a:pt x="327" y="1224"/>
                    </a:lnTo>
                    <a:lnTo>
                      <a:pt x="327" y="1224"/>
                    </a:lnTo>
                    <a:lnTo>
                      <a:pt x="327" y="1224"/>
                    </a:lnTo>
                    <a:lnTo>
                      <a:pt x="327" y="1224"/>
                    </a:lnTo>
                    <a:lnTo>
                      <a:pt x="327" y="1224"/>
                    </a:lnTo>
                    <a:lnTo>
                      <a:pt x="329" y="1226"/>
                    </a:lnTo>
                    <a:lnTo>
                      <a:pt x="327" y="1226"/>
                    </a:lnTo>
                    <a:lnTo>
                      <a:pt x="327" y="1226"/>
                    </a:lnTo>
                    <a:lnTo>
                      <a:pt x="327" y="1228"/>
                    </a:lnTo>
                    <a:lnTo>
                      <a:pt x="327" y="1228"/>
                    </a:lnTo>
                    <a:lnTo>
                      <a:pt x="327" y="1226"/>
                    </a:lnTo>
                    <a:lnTo>
                      <a:pt x="324" y="1226"/>
                    </a:lnTo>
                    <a:lnTo>
                      <a:pt x="324" y="1224"/>
                    </a:lnTo>
                    <a:lnTo>
                      <a:pt x="324" y="1226"/>
                    </a:lnTo>
                    <a:lnTo>
                      <a:pt x="327" y="1228"/>
                    </a:lnTo>
                    <a:lnTo>
                      <a:pt x="327" y="1228"/>
                    </a:lnTo>
                    <a:lnTo>
                      <a:pt x="327" y="1231"/>
                    </a:lnTo>
                    <a:lnTo>
                      <a:pt x="327" y="1231"/>
                    </a:lnTo>
                    <a:lnTo>
                      <a:pt x="327" y="1231"/>
                    </a:lnTo>
                    <a:lnTo>
                      <a:pt x="327" y="1233"/>
                    </a:lnTo>
                    <a:lnTo>
                      <a:pt x="327" y="1233"/>
                    </a:lnTo>
                    <a:lnTo>
                      <a:pt x="327" y="1233"/>
                    </a:lnTo>
                    <a:lnTo>
                      <a:pt x="327" y="1233"/>
                    </a:lnTo>
                    <a:lnTo>
                      <a:pt x="329" y="1235"/>
                    </a:lnTo>
                    <a:lnTo>
                      <a:pt x="329" y="1238"/>
                    </a:lnTo>
                    <a:lnTo>
                      <a:pt x="329" y="1238"/>
                    </a:lnTo>
                    <a:lnTo>
                      <a:pt x="332" y="1238"/>
                    </a:lnTo>
                    <a:lnTo>
                      <a:pt x="334" y="1240"/>
                    </a:lnTo>
                    <a:lnTo>
                      <a:pt x="332" y="1240"/>
                    </a:lnTo>
                    <a:lnTo>
                      <a:pt x="332" y="1240"/>
                    </a:lnTo>
                    <a:lnTo>
                      <a:pt x="329" y="1238"/>
                    </a:lnTo>
                    <a:lnTo>
                      <a:pt x="329" y="1238"/>
                    </a:lnTo>
                    <a:lnTo>
                      <a:pt x="329" y="1240"/>
                    </a:lnTo>
                    <a:lnTo>
                      <a:pt x="329" y="1240"/>
                    </a:lnTo>
                    <a:lnTo>
                      <a:pt x="332" y="1243"/>
                    </a:lnTo>
                    <a:lnTo>
                      <a:pt x="332" y="1245"/>
                    </a:lnTo>
                    <a:lnTo>
                      <a:pt x="332" y="1247"/>
                    </a:lnTo>
                    <a:lnTo>
                      <a:pt x="332" y="1247"/>
                    </a:lnTo>
                    <a:lnTo>
                      <a:pt x="332" y="1247"/>
                    </a:lnTo>
                    <a:lnTo>
                      <a:pt x="332" y="1250"/>
                    </a:lnTo>
                    <a:lnTo>
                      <a:pt x="332" y="1250"/>
                    </a:lnTo>
                    <a:lnTo>
                      <a:pt x="332" y="1250"/>
                    </a:lnTo>
                    <a:lnTo>
                      <a:pt x="332" y="1252"/>
                    </a:lnTo>
                    <a:lnTo>
                      <a:pt x="334" y="1252"/>
                    </a:lnTo>
                    <a:lnTo>
                      <a:pt x="334" y="1254"/>
                    </a:lnTo>
                    <a:lnTo>
                      <a:pt x="336" y="1254"/>
                    </a:lnTo>
                    <a:lnTo>
                      <a:pt x="336" y="1257"/>
                    </a:lnTo>
                    <a:lnTo>
                      <a:pt x="339" y="1259"/>
                    </a:lnTo>
                    <a:lnTo>
                      <a:pt x="339" y="1261"/>
                    </a:lnTo>
                    <a:lnTo>
                      <a:pt x="339" y="1264"/>
                    </a:lnTo>
                    <a:lnTo>
                      <a:pt x="341" y="1269"/>
                    </a:lnTo>
                    <a:lnTo>
                      <a:pt x="341" y="1271"/>
                    </a:lnTo>
                    <a:lnTo>
                      <a:pt x="341" y="1269"/>
                    </a:lnTo>
                    <a:lnTo>
                      <a:pt x="343" y="1269"/>
                    </a:lnTo>
                    <a:lnTo>
                      <a:pt x="343" y="1269"/>
                    </a:lnTo>
                    <a:lnTo>
                      <a:pt x="343" y="1269"/>
                    </a:lnTo>
                    <a:lnTo>
                      <a:pt x="343" y="1269"/>
                    </a:lnTo>
                    <a:lnTo>
                      <a:pt x="343" y="1271"/>
                    </a:lnTo>
                    <a:lnTo>
                      <a:pt x="343" y="1271"/>
                    </a:lnTo>
                    <a:lnTo>
                      <a:pt x="343" y="1271"/>
                    </a:lnTo>
                    <a:lnTo>
                      <a:pt x="346" y="1271"/>
                    </a:lnTo>
                    <a:lnTo>
                      <a:pt x="343" y="1271"/>
                    </a:lnTo>
                    <a:lnTo>
                      <a:pt x="343" y="1271"/>
                    </a:lnTo>
                    <a:lnTo>
                      <a:pt x="343" y="1271"/>
                    </a:lnTo>
                    <a:lnTo>
                      <a:pt x="343" y="1271"/>
                    </a:lnTo>
                    <a:lnTo>
                      <a:pt x="341" y="1271"/>
                    </a:lnTo>
                    <a:lnTo>
                      <a:pt x="341" y="1271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3"/>
                    </a:lnTo>
                    <a:lnTo>
                      <a:pt x="341" y="1276"/>
                    </a:lnTo>
                    <a:lnTo>
                      <a:pt x="341" y="1278"/>
                    </a:lnTo>
                    <a:lnTo>
                      <a:pt x="343" y="1280"/>
                    </a:lnTo>
                    <a:lnTo>
                      <a:pt x="343" y="1283"/>
                    </a:lnTo>
                    <a:lnTo>
                      <a:pt x="343" y="1283"/>
                    </a:lnTo>
                    <a:lnTo>
                      <a:pt x="343" y="1285"/>
                    </a:lnTo>
                    <a:lnTo>
                      <a:pt x="343" y="1283"/>
                    </a:lnTo>
                    <a:lnTo>
                      <a:pt x="343" y="1283"/>
                    </a:lnTo>
                    <a:lnTo>
                      <a:pt x="341" y="1280"/>
                    </a:lnTo>
                    <a:lnTo>
                      <a:pt x="341" y="1283"/>
                    </a:lnTo>
                    <a:lnTo>
                      <a:pt x="343" y="1285"/>
                    </a:lnTo>
                    <a:lnTo>
                      <a:pt x="343" y="1285"/>
                    </a:lnTo>
                    <a:lnTo>
                      <a:pt x="343" y="1285"/>
                    </a:lnTo>
                    <a:lnTo>
                      <a:pt x="343" y="1287"/>
                    </a:lnTo>
                    <a:lnTo>
                      <a:pt x="343" y="1287"/>
                    </a:lnTo>
                    <a:lnTo>
                      <a:pt x="343" y="1287"/>
                    </a:lnTo>
                    <a:lnTo>
                      <a:pt x="346" y="1292"/>
                    </a:lnTo>
                    <a:lnTo>
                      <a:pt x="346" y="1295"/>
                    </a:lnTo>
                    <a:lnTo>
                      <a:pt x="346" y="1297"/>
                    </a:lnTo>
                    <a:lnTo>
                      <a:pt x="346" y="1297"/>
                    </a:lnTo>
                    <a:lnTo>
                      <a:pt x="346" y="1297"/>
                    </a:lnTo>
                    <a:lnTo>
                      <a:pt x="346" y="1299"/>
                    </a:lnTo>
                    <a:lnTo>
                      <a:pt x="346" y="1299"/>
                    </a:lnTo>
                    <a:lnTo>
                      <a:pt x="346" y="1302"/>
                    </a:lnTo>
                    <a:lnTo>
                      <a:pt x="346" y="1302"/>
                    </a:lnTo>
                    <a:lnTo>
                      <a:pt x="348" y="1302"/>
                    </a:lnTo>
                    <a:lnTo>
                      <a:pt x="346" y="1304"/>
                    </a:lnTo>
                    <a:lnTo>
                      <a:pt x="348" y="1314"/>
                    </a:lnTo>
                    <a:lnTo>
                      <a:pt x="350" y="1314"/>
                    </a:lnTo>
                    <a:lnTo>
                      <a:pt x="353" y="1314"/>
                    </a:lnTo>
                    <a:lnTo>
                      <a:pt x="355" y="1314"/>
                    </a:lnTo>
                    <a:lnTo>
                      <a:pt x="355" y="1314"/>
                    </a:lnTo>
                    <a:lnTo>
                      <a:pt x="355" y="1314"/>
                    </a:lnTo>
                    <a:lnTo>
                      <a:pt x="353" y="1314"/>
                    </a:lnTo>
                    <a:lnTo>
                      <a:pt x="353" y="1314"/>
                    </a:lnTo>
                    <a:lnTo>
                      <a:pt x="353" y="1314"/>
                    </a:lnTo>
                    <a:lnTo>
                      <a:pt x="353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6"/>
                    </a:lnTo>
                    <a:lnTo>
                      <a:pt x="350" y="1318"/>
                    </a:lnTo>
                    <a:lnTo>
                      <a:pt x="350" y="1318"/>
                    </a:lnTo>
                    <a:lnTo>
                      <a:pt x="350" y="1318"/>
                    </a:lnTo>
                    <a:lnTo>
                      <a:pt x="353" y="1321"/>
                    </a:lnTo>
                    <a:lnTo>
                      <a:pt x="353" y="1321"/>
                    </a:lnTo>
                    <a:lnTo>
                      <a:pt x="355" y="1330"/>
                    </a:lnTo>
                    <a:lnTo>
                      <a:pt x="358" y="1332"/>
                    </a:lnTo>
                    <a:lnTo>
                      <a:pt x="358" y="1332"/>
                    </a:lnTo>
                    <a:lnTo>
                      <a:pt x="358" y="1335"/>
                    </a:lnTo>
                    <a:lnTo>
                      <a:pt x="358" y="1335"/>
                    </a:lnTo>
                    <a:lnTo>
                      <a:pt x="358" y="1335"/>
                    </a:lnTo>
                    <a:lnTo>
                      <a:pt x="360" y="1335"/>
                    </a:lnTo>
                    <a:lnTo>
                      <a:pt x="360" y="1335"/>
                    </a:lnTo>
                    <a:lnTo>
                      <a:pt x="360" y="1337"/>
                    </a:lnTo>
                    <a:lnTo>
                      <a:pt x="360" y="1337"/>
                    </a:lnTo>
                    <a:lnTo>
                      <a:pt x="362" y="1344"/>
                    </a:lnTo>
                    <a:lnTo>
                      <a:pt x="365" y="1344"/>
                    </a:lnTo>
                    <a:lnTo>
                      <a:pt x="365" y="1347"/>
                    </a:lnTo>
                    <a:lnTo>
                      <a:pt x="365" y="1347"/>
                    </a:lnTo>
                    <a:lnTo>
                      <a:pt x="365" y="1347"/>
                    </a:lnTo>
                    <a:lnTo>
                      <a:pt x="365" y="1347"/>
                    </a:lnTo>
                    <a:lnTo>
                      <a:pt x="365" y="1347"/>
                    </a:lnTo>
                    <a:lnTo>
                      <a:pt x="365" y="1347"/>
                    </a:lnTo>
                    <a:lnTo>
                      <a:pt x="367" y="1347"/>
                    </a:lnTo>
                    <a:lnTo>
                      <a:pt x="367" y="1347"/>
                    </a:lnTo>
                    <a:lnTo>
                      <a:pt x="365" y="1349"/>
                    </a:lnTo>
                    <a:lnTo>
                      <a:pt x="367" y="1351"/>
                    </a:lnTo>
                    <a:lnTo>
                      <a:pt x="367" y="1356"/>
                    </a:lnTo>
                    <a:lnTo>
                      <a:pt x="369" y="1356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69" y="1358"/>
                    </a:lnTo>
                    <a:lnTo>
                      <a:pt x="372" y="1358"/>
                    </a:lnTo>
                    <a:lnTo>
                      <a:pt x="372" y="1358"/>
                    </a:lnTo>
                    <a:lnTo>
                      <a:pt x="372" y="1358"/>
                    </a:lnTo>
                    <a:lnTo>
                      <a:pt x="372" y="1358"/>
                    </a:lnTo>
                    <a:lnTo>
                      <a:pt x="374" y="1361"/>
                    </a:lnTo>
                    <a:lnTo>
                      <a:pt x="372" y="1358"/>
                    </a:lnTo>
                    <a:lnTo>
                      <a:pt x="372" y="1358"/>
                    </a:lnTo>
                    <a:lnTo>
                      <a:pt x="374" y="1356"/>
                    </a:lnTo>
                    <a:lnTo>
                      <a:pt x="374" y="1356"/>
                    </a:lnTo>
                    <a:lnTo>
                      <a:pt x="376" y="1358"/>
                    </a:lnTo>
                    <a:lnTo>
                      <a:pt x="376" y="1358"/>
                    </a:lnTo>
                    <a:lnTo>
                      <a:pt x="374" y="1358"/>
                    </a:lnTo>
                    <a:lnTo>
                      <a:pt x="374" y="1358"/>
                    </a:lnTo>
                    <a:lnTo>
                      <a:pt x="374" y="1358"/>
                    </a:lnTo>
                    <a:lnTo>
                      <a:pt x="374" y="1361"/>
                    </a:lnTo>
                    <a:lnTo>
                      <a:pt x="374" y="1361"/>
                    </a:lnTo>
                    <a:lnTo>
                      <a:pt x="374" y="1361"/>
                    </a:lnTo>
                    <a:lnTo>
                      <a:pt x="376" y="1363"/>
                    </a:lnTo>
                    <a:lnTo>
                      <a:pt x="376" y="1363"/>
                    </a:lnTo>
                    <a:lnTo>
                      <a:pt x="376" y="1361"/>
                    </a:lnTo>
                    <a:lnTo>
                      <a:pt x="379" y="1361"/>
                    </a:lnTo>
                    <a:lnTo>
                      <a:pt x="379" y="1361"/>
                    </a:lnTo>
                    <a:lnTo>
                      <a:pt x="379" y="1361"/>
                    </a:lnTo>
                    <a:lnTo>
                      <a:pt x="379" y="1363"/>
                    </a:lnTo>
                    <a:lnTo>
                      <a:pt x="379" y="1363"/>
                    </a:lnTo>
                    <a:lnTo>
                      <a:pt x="379" y="1363"/>
                    </a:lnTo>
                    <a:lnTo>
                      <a:pt x="379" y="1363"/>
                    </a:lnTo>
                    <a:lnTo>
                      <a:pt x="376" y="1363"/>
                    </a:lnTo>
                    <a:lnTo>
                      <a:pt x="374" y="1363"/>
                    </a:lnTo>
                    <a:lnTo>
                      <a:pt x="376" y="1366"/>
                    </a:lnTo>
                    <a:lnTo>
                      <a:pt x="376" y="1366"/>
                    </a:lnTo>
                    <a:lnTo>
                      <a:pt x="376" y="1366"/>
                    </a:lnTo>
                    <a:lnTo>
                      <a:pt x="376" y="1368"/>
                    </a:lnTo>
                    <a:lnTo>
                      <a:pt x="379" y="1366"/>
                    </a:lnTo>
                    <a:lnTo>
                      <a:pt x="379" y="1366"/>
                    </a:lnTo>
                    <a:lnTo>
                      <a:pt x="386" y="1375"/>
                    </a:lnTo>
                    <a:lnTo>
                      <a:pt x="386" y="1375"/>
                    </a:lnTo>
                    <a:lnTo>
                      <a:pt x="388" y="1382"/>
                    </a:lnTo>
                    <a:lnTo>
                      <a:pt x="388" y="1382"/>
                    </a:lnTo>
                    <a:lnTo>
                      <a:pt x="391" y="1385"/>
                    </a:lnTo>
                    <a:lnTo>
                      <a:pt x="391" y="1385"/>
                    </a:lnTo>
                    <a:lnTo>
                      <a:pt x="391" y="1387"/>
                    </a:lnTo>
                    <a:lnTo>
                      <a:pt x="391" y="1387"/>
                    </a:lnTo>
                    <a:lnTo>
                      <a:pt x="391" y="1387"/>
                    </a:lnTo>
                    <a:lnTo>
                      <a:pt x="393" y="1387"/>
                    </a:lnTo>
                    <a:lnTo>
                      <a:pt x="393" y="1387"/>
                    </a:lnTo>
                    <a:lnTo>
                      <a:pt x="393" y="1389"/>
                    </a:lnTo>
                    <a:lnTo>
                      <a:pt x="395" y="1389"/>
                    </a:lnTo>
                    <a:lnTo>
                      <a:pt x="395" y="1392"/>
                    </a:lnTo>
                    <a:lnTo>
                      <a:pt x="395" y="1394"/>
                    </a:lnTo>
                    <a:lnTo>
                      <a:pt x="398" y="1392"/>
                    </a:lnTo>
                    <a:lnTo>
                      <a:pt x="398" y="1394"/>
                    </a:lnTo>
                    <a:lnTo>
                      <a:pt x="398" y="1394"/>
                    </a:lnTo>
                    <a:lnTo>
                      <a:pt x="398" y="1394"/>
                    </a:lnTo>
                    <a:lnTo>
                      <a:pt x="398" y="1394"/>
                    </a:lnTo>
                    <a:lnTo>
                      <a:pt x="398" y="1396"/>
                    </a:lnTo>
                    <a:lnTo>
                      <a:pt x="398" y="1396"/>
                    </a:lnTo>
                    <a:lnTo>
                      <a:pt x="398" y="1396"/>
                    </a:lnTo>
                    <a:lnTo>
                      <a:pt x="402" y="1408"/>
                    </a:lnTo>
                    <a:lnTo>
                      <a:pt x="405" y="1415"/>
                    </a:lnTo>
                    <a:lnTo>
                      <a:pt x="405" y="1420"/>
                    </a:lnTo>
                    <a:lnTo>
                      <a:pt x="407" y="1422"/>
                    </a:lnTo>
                    <a:lnTo>
                      <a:pt x="407" y="1422"/>
                    </a:lnTo>
                    <a:lnTo>
                      <a:pt x="407" y="1425"/>
                    </a:lnTo>
                    <a:lnTo>
                      <a:pt x="407" y="1425"/>
                    </a:lnTo>
                    <a:lnTo>
                      <a:pt x="407" y="1425"/>
                    </a:lnTo>
                    <a:lnTo>
                      <a:pt x="407" y="1425"/>
                    </a:lnTo>
                    <a:lnTo>
                      <a:pt x="407" y="1425"/>
                    </a:lnTo>
                    <a:lnTo>
                      <a:pt x="407" y="1425"/>
                    </a:lnTo>
                    <a:lnTo>
                      <a:pt x="407" y="1427"/>
                    </a:lnTo>
                    <a:lnTo>
                      <a:pt x="407" y="1427"/>
                    </a:lnTo>
                    <a:lnTo>
                      <a:pt x="412" y="1434"/>
                    </a:lnTo>
                    <a:lnTo>
                      <a:pt x="412" y="1437"/>
                    </a:lnTo>
                    <a:lnTo>
                      <a:pt x="412" y="1437"/>
                    </a:lnTo>
                    <a:lnTo>
                      <a:pt x="414" y="1437"/>
                    </a:lnTo>
                    <a:lnTo>
                      <a:pt x="414" y="1439"/>
                    </a:lnTo>
                    <a:lnTo>
                      <a:pt x="414" y="1441"/>
                    </a:lnTo>
                    <a:lnTo>
                      <a:pt x="414" y="1441"/>
                    </a:lnTo>
                    <a:lnTo>
                      <a:pt x="414" y="1444"/>
                    </a:lnTo>
                    <a:lnTo>
                      <a:pt x="417" y="1446"/>
                    </a:lnTo>
                    <a:lnTo>
                      <a:pt x="417" y="1448"/>
                    </a:lnTo>
                    <a:lnTo>
                      <a:pt x="419" y="1451"/>
                    </a:lnTo>
                    <a:lnTo>
                      <a:pt x="419" y="1453"/>
                    </a:lnTo>
                    <a:lnTo>
                      <a:pt x="419" y="1455"/>
                    </a:lnTo>
                    <a:lnTo>
                      <a:pt x="419" y="1455"/>
                    </a:lnTo>
                    <a:lnTo>
                      <a:pt x="421" y="1455"/>
                    </a:lnTo>
                    <a:lnTo>
                      <a:pt x="421" y="1455"/>
                    </a:lnTo>
                    <a:lnTo>
                      <a:pt x="421" y="1453"/>
                    </a:lnTo>
                    <a:lnTo>
                      <a:pt x="421" y="1453"/>
                    </a:lnTo>
                    <a:lnTo>
                      <a:pt x="421" y="1451"/>
                    </a:lnTo>
                    <a:lnTo>
                      <a:pt x="421" y="1451"/>
                    </a:lnTo>
                    <a:lnTo>
                      <a:pt x="421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3"/>
                    </a:lnTo>
                    <a:lnTo>
                      <a:pt x="424" y="1455"/>
                    </a:lnTo>
                    <a:lnTo>
                      <a:pt x="421" y="1455"/>
                    </a:lnTo>
                    <a:lnTo>
                      <a:pt x="421" y="1458"/>
                    </a:lnTo>
                    <a:lnTo>
                      <a:pt x="421" y="1458"/>
                    </a:lnTo>
                    <a:lnTo>
                      <a:pt x="421" y="1458"/>
                    </a:lnTo>
                    <a:lnTo>
                      <a:pt x="421" y="1458"/>
                    </a:lnTo>
                    <a:lnTo>
                      <a:pt x="421" y="1460"/>
                    </a:lnTo>
                    <a:lnTo>
                      <a:pt x="421" y="1465"/>
                    </a:lnTo>
                    <a:lnTo>
                      <a:pt x="424" y="1465"/>
                    </a:lnTo>
                    <a:lnTo>
                      <a:pt x="424" y="1465"/>
                    </a:lnTo>
                    <a:lnTo>
                      <a:pt x="424" y="1465"/>
                    </a:lnTo>
                    <a:lnTo>
                      <a:pt x="424" y="1465"/>
                    </a:lnTo>
                    <a:lnTo>
                      <a:pt x="424" y="1463"/>
                    </a:lnTo>
                    <a:lnTo>
                      <a:pt x="424" y="1460"/>
                    </a:lnTo>
                    <a:lnTo>
                      <a:pt x="421" y="1460"/>
                    </a:lnTo>
                    <a:lnTo>
                      <a:pt x="421" y="1460"/>
                    </a:lnTo>
                    <a:lnTo>
                      <a:pt x="421" y="1458"/>
                    </a:lnTo>
                    <a:lnTo>
                      <a:pt x="424" y="1460"/>
                    </a:lnTo>
                    <a:lnTo>
                      <a:pt x="424" y="1460"/>
                    </a:lnTo>
                    <a:lnTo>
                      <a:pt x="424" y="1460"/>
                    </a:lnTo>
                    <a:lnTo>
                      <a:pt x="424" y="1460"/>
                    </a:lnTo>
                    <a:lnTo>
                      <a:pt x="424" y="1463"/>
                    </a:lnTo>
                    <a:lnTo>
                      <a:pt x="426" y="1463"/>
                    </a:lnTo>
                    <a:lnTo>
                      <a:pt x="426" y="1465"/>
                    </a:lnTo>
                    <a:lnTo>
                      <a:pt x="426" y="1467"/>
                    </a:lnTo>
                    <a:lnTo>
                      <a:pt x="426" y="1467"/>
                    </a:lnTo>
                    <a:lnTo>
                      <a:pt x="426" y="1467"/>
                    </a:lnTo>
                    <a:lnTo>
                      <a:pt x="428" y="1467"/>
                    </a:lnTo>
                    <a:lnTo>
                      <a:pt x="431" y="1470"/>
                    </a:lnTo>
                    <a:lnTo>
                      <a:pt x="431" y="1470"/>
                    </a:lnTo>
                    <a:lnTo>
                      <a:pt x="431" y="1472"/>
                    </a:lnTo>
                    <a:lnTo>
                      <a:pt x="431" y="1474"/>
                    </a:lnTo>
                    <a:lnTo>
                      <a:pt x="431" y="1474"/>
                    </a:lnTo>
                    <a:lnTo>
                      <a:pt x="431" y="1474"/>
                    </a:lnTo>
                    <a:lnTo>
                      <a:pt x="431" y="1477"/>
                    </a:lnTo>
                    <a:lnTo>
                      <a:pt x="431" y="1477"/>
                    </a:lnTo>
                    <a:lnTo>
                      <a:pt x="431" y="1477"/>
                    </a:lnTo>
                    <a:lnTo>
                      <a:pt x="431" y="1479"/>
                    </a:lnTo>
                    <a:lnTo>
                      <a:pt x="431" y="1479"/>
                    </a:lnTo>
                    <a:lnTo>
                      <a:pt x="431" y="1479"/>
                    </a:lnTo>
                    <a:lnTo>
                      <a:pt x="431" y="1479"/>
                    </a:lnTo>
                    <a:lnTo>
                      <a:pt x="431" y="1482"/>
                    </a:lnTo>
                    <a:lnTo>
                      <a:pt x="431" y="1482"/>
                    </a:lnTo>
                    <a:lnTo>
                      <a:pt x="433" y="1482"/>
                    </a:lnTo>
                    <a:lnTo>
                      <a:pt x="433" y="1482"/>
                    </a:lnTo>
                    <a:lnTo>
                      <a:pt x="433" y="1484"/>
                    </a:lnTo>
                    <a:lnTo>
                      <a:pt x="433" y="1486"/>
                    </a:lnTo>
                    <a:lnTo>
                      <a:pt x="433" y="1486"/>
                    </a:lnTo>
                    <a:lnTo>
                      <a:pt x="433" y="1489"/>
                    </a:lnTo>
                    <a:lnTo>
                      <a:pt x="433" y="1489"/>
                    </a:lnTo>
                    <a:lnTo>
                      <a:pt x="433" y="1489"/>
                    </a:lnTo>
                    <a:lnTo>
                      <a:pt x="436" y="1489"/>
                    </a:lnTo>
                    <a:lnTo>
                      <a:pt x="436" y="1489"/>
                    </a:lnTo>
                    <a:lnTo>
                      <a:pt x="436" y="1489"/>
                    </a:lnTo>
                    <a:lnTo>
                      <a:pt x="438" y="1491"/>
                    </a:lnTo>
                    <a:lnTo>
                      <a:pt x="436" y="1491"/>
                    </a:lnTo>
                    <a:lnTo>
                      <a:pt x="436" y="1491"/>
                    </a:lnTo>
                    <a:lnTo>
                      <a:pt x="433" y="1491"/>
                    </a:lnTo>
                    <a:lnTo>
                      <a:pt x="433" y="1491"/>
                    </a:lnTo>
                    <a:lnTo>
                      <a:pt x="431" y="1491"/>
                    </a:lnTo>
                    <a:lnTo>
                      <a:pt x="428" y="1491"/>
                    </a:lnTo>
                    <a:lnTo>
                      <a:pt x="428" y="1491"/>
                    </a:lnTo>
                    <a:lnTo>
                      <a:pt x="431" y="1486"/>
                    </a:lnTo>
                    <a:lnTo>
                      <a:pt x="431" y="1484"/>
                    </a:lnTo>
                    <a:lnTo>
                      <a:pt x="431" y="1484"/>
                    </a:lnTo>
                    <a:lnTo>
                      <a:pt x="431" y="1484"/>
                    </a:lnTo>
                    <a:lnTo>
                      <a:pt x="431" y="1482"/>
                    </a:lnTo>
                    <a:lnTo>
                      <a:pt x="431" y="1482"/>
                    </a:lnTo>
                    <a:lnTo>
                      <a:pt x="431" y="1482"/>
                    </a:lnTo>
                    <a:lnTo>
                      <a:pt x="431" y="1477"/>
                    </a:lnTo>
                    <a:lnTo>
                      <a:pt x="431" y="1477"/>
                    </a:lnTo>
                    <a:lnTo>
                      <a:pt x="431" y="1477"/>
                    </a:lnTo>
                    <a:lnTo>
                      <a:pt x="431" y="1474"/>
                    </a:lnTo>
                    <a:lnTo>
                      <a:pt x="428" y="1474"/>
                    </a:lnTo>
                    <a:lnTo>
                      <a:pt x="428" y="1472"/>
                    </a:lnTo>
                    <a:lnTo>
                      <a:pt x="428" y="1472"/>
                    </a:lnTo>
                    <a:lnTo>
                      <a:pt x="428" y="1472"/>
                    </a:lnTo>
                    <a:lnTo>
                      <a:pt x="428" y="1474"/>
                    </a:lnTo>
                    <a:lnTo>
                      <a:pt x="428" y="1474"/>
                    </a:lnTo>
                    <a:lnTo>
                      <a:pt x="428" y="1477"/>
                    </a:lnTo>
                    <a:lnTo>
                      <a:pt x="428" y="1479"/>
                    </a:lnTo>
                    <a:lnTo>
                      <a:pt x="428" y="1482"/>
                    </a:lnTo>
                    <a:lnTo>
                      <a:pt x="428" y="1482"/>
                    </a:lnTo>
                    <a:lnTo>
                      <a:pt x="428" y="1472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6" y="1474"/>
                    </a:lnTo>
                    <a:lnTo>
                      <a:pt x="426" y="1474"/>
                    </a:lnTo>
                    <a:lnTo>
                      <a:pt x="426" y="1474"/>
                    </a:lnTo>
                    <a:lnTo>
                      <a:pt x="426" y="1474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6" y="1472"/>
                    </a:lnTo>
                    <a:lnTo>
                      <a:pt x="424" y="1472"/>
                    </a:lnTo>
                    <a:lnTo>
                      <a:pt x="424" y="1472"/>
                    </a:lnTo>
                    <a:lnTo>
                      <a:pt x="424" y="1470"/>
                    </a:lnTo>
                    <a:lnTo>
                      <a:pt x="424" y="1470"/>
                    </a:lnTo>
                    <a:lnTo>
                      <a:pt x="424" y="1470"/>
                    </a:lnTo>
                    <a:lnTo>
                      <a:pt x="426" y="1470"/>
                    </a:lnTo>
                    <a:lnTo>
                      <a:pt x="426" y="1470"/>
                    </a:lnTo>
                    <a:lnTo>
                      <a:pt x="426" y="1470"/>
                    </a:lnTo>
                    <a:lnTo>
                      <a:pt x="426" y="1467"/>
                    </a:lnTo>
                    <a:lnTo>
                      <a:pt x="424" y="1467"/>
                    </a:lnTo>
                    <a:lnTo>
                      <a:pt x="424" y="1467"/>
                    </a:lnTo>
                    <a:lnTo>
                      <a:pt x="424" y="1470"/>
                    </a:lnTo>
                    <a:lnTo>
                      <a:pt x="424" y="1472"/>
                    </a:lnTo>
                    <a:lnTo>
                      <a:pt x="424" y="1472"/>
                    </a:lnTo>
                    <a:lnTo>
                      <a:pt x="426" y="1474"/>
                    </a:lnTo>
                    <a:lnTo>
                      <a:pt x="426" y="1484"/>
                    </a:lnTo>
                    <a:lnTo>
                      <a:pt x="426" y="1484"/>
                    </a:lnTo>
                    <a:lnTo>
                      <a:pt x="426" y="1491"/>
                    </a:lnTo>
                    <a:lnTo>
                      <a:pt x="431" y="1500"/>
                    </a:lnTo>
                    <a:lnTo>
                      <a:pt x="433" y="1510"/>
                    </a:lnTo>
                    <a:lnTo>
                      <a:pt x="436" y="1510"/>
                    </a:lnTo>
                    <a:lnTo>
                      <a:pt x="433" y="1510"/>
                    </a:lnTo>
                    <a:lnTo>
                      <a:pt x="433" y="1505"/>
                    </a:lnTo>
                    <a:lnTo>
                      <a:pt x="433" y="1505"/>
                    </a:lnTo>
                    <a:lnTo>
                      <a:pt x="433" y="1505"/>
                    </a:lnTo>
                    <a:lnTo>
                      <a:pt x="433" y="1508"/>
                    </a:lnTo>
                    <a:lnTo>
                      <a:pt x="436" y="1510"/>
                    </a:lnTo>
                    <a:lnTo>
                      <a:pt x="436" y="1510"/>
                    </a:lnTo>
                    <a:lnTo>
                      <a:pt x="436" y="1510"/>
                    </a:lnTo>
                    <a:lnTo>
                      <a:pt x="436" y="1510"/>
                    </a:lnTo>
                    <a:lnTo>
                      <a:pt x="436" y="1510"/>
                    </a:lnTo>
                    <a:lnTo>
                      <a:pt x="436" y="1512"/>
                    </a:lnTo>
                    <a:lnTo>
                      <a:pt x="436" y="1512"/>
                    </a:lnTo>
                    <a:lnTo>
                      <a:pt x="436" y="1512"/>
                    </a:lnTo>
                    <a:lnTo>
                      <a:pt x="436" y="1512"/>
                    </a:lnTo>
                    <a:lnTo>
                      <a:pt x="436" y="1512"/>
                    </a:lnTo>
                    <a:lnTo>
                      <a:pt x="436" y="1512"/>
                    </a:lnTo>
                    <a:lnTo>
                      <a:pt x="436" y="1510"/>
                    </a:lnTo>
                    <a:lnTo>
                      <a:pt x="436" y="1512"/>
                    </a:lnTo>
                    <a:lnTo>
                      <a:pt x="436" y="1515"/>
                    </a:lnTo>
                    <a:lnTo>
                      <a:pt x="438" y="1517"/>
                    </a:lnTo>
                    <a:lnTo>
                      <a:pt x="438" y="1517"/>
                    </a:lnTo>
                    <a:lnTo>
                      <a:pt x="438" y="1519"/>
                    </a:lnTo>
                    <a:lnTo>
                      <a:pt x="438" y="1519"/>
                    </a:lnTo>
                    <a:lnTo>
                      <a:pt x="438" y="1519"/>
                    </a:lnTo>
                    <a:lnTo>
                      <a:pt x="438" y="1522"/>
                    </a:lnTo>
                    <a:lnTo>
                      <a:pt x="438" y="1522"/>
                    </a:lnTo>
                    <a:lnTo>
                      <a:pt x="438" y="1519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22"/>
                    </a:lnTo>
                    <a:lnTo>
                      <a:pt x="440" y="1519"/>
                    </a:lnTo>
                    <a:lnTo>
                      <a:pt x="440" y="1519"/>
                    </a:lnTo>
                    <a:lnTo>
                      <a:pt x="440" y="1517"/>
                    </a:lnTo>
                    <a:lnTo>
                      <a:pt x="443" y="1519"/>
                    </a:lnTo>
                    <a:lnTo>
                      <a:pt x="443" y="1519"/>
                    </a:lnTo>
                    <a:lnTo>
                      <a:pt x="443" y="1519"/>
                    </a:lnTo>
                    <a:lnTo>
                      <a:pt x="445" y="1517"/>
                    </a:lnTo>
                    <a:lnTo>
                      <a:pt x="445" y="1517"/>
                    </a:lnTo>
                    <a:lnTo>
                      <a:pt x="445" y="1517"/>
                    </a:lnTo>
                    <a:lnTo>
                      <a:pt x="445" y="1517"/>
                    </a:lnTo>
                    <a:lnTo>
                      <a:pt x="445" y="1517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5" y="1519"/>
                    </a:lnTo>
                    <a:lnTo>
                      <a:pt x="443" y="1519"/>
                    </a:lnTo>
                    <a:lnTo>
                      <a:pt x="443" y="1519"/>
                    </a:lnTo>
                    <a:lnTo>
                      <a:pt x="440" y="1519"/>
                    </a:lnTo>
                    <a:lnTo>
                      <a:pt x="440" y="1522"/>
                    </a:lnTo>
                    <a:lnTo>
                      <a:pt x="440" y="1522"/>
                    </a:lnTo>
                    <a:lnTo>
                      <a:pt x="440" y="1522"/>
                    </a:lnTo>
                    <a:lnTo>
                      <a:pt x="443" y="1522"/>
                    </a:lnTo>
                    <a:lnTo>
                      <a:pt x="443" y="1522"/>
                    </a:lnTo>
                    <a:lnTo>
                      <a:pt x="443" y="1522"/>
                    </a:lnTo>
                    <a:lnTo>
                      <a:pt x="443" y="1522"/>
                    </a:lnTo>
                    <a:lnTo>
                      <a:pt x="443" y="1524"/>
                    </a:lnTo>
                    <a:lnTo>
                      <a:pt x="440" y="1524"/>
                    </a:lnTo>
                    <a:lnTo>
                      <a:pt x="440" y="1522"/>
                    </a:lnTo>
                    <a:lnTo>
                      <a:pt x="440" y="1522"/>
                    </a:lnTo>
                    <a:lnTo>
                      <a:pt x="440" y="1522"/>
                    </a:lnTo>
                    <a:lnTo>
                      <a:pt x="440" y="1524"/>
                    </a:lnTo>
                    <a:lnTo>
                      <a:pt x="445" y="1526"/>
                    </a:lnTo>
                    <a:lnTo>
                      <a:pt x="445" y="1529"/>
                    </a:lnTo>
                    <a:lnTo>
                      <a:pt x="447" y="1531"/>
                    </a:lnTo>
                    <a:lnTo>
                      <a:pt x="450" y="1534"/>
                    </a:lnTo>
                    <a:lnTo>
                      <a:pt x="450" y="1534"/>
                    </a:lnTo>
                    <a:lnTo>
                      <a:pt x="455" y="1538"/>
                    </a:lnTo>
                    <a:lnTo>
                      <a:pt x="455" y="1541"/>
                    </a:lnTo>
                    <a:lnTo>
                      <a:pt x="457" y="1543"/>
                    </a:lnTo>
                    <a:lnTo>
                      <a:pt x="462" y="1550"/>
                    </a:lnTo>
                    <a:lnTo>
                      <a:pt x="464" y="1553"/>
                    </a:lnTo>
                    <a:lnTo>
                      <a:pt x="469" y="1555"/>
                    </a:lnTo>
                    <a:lnTo>
                      <a:pt x="471" y="1557"/>
                    </a:lnTo>
                    <a:lnTo>
                      <a:pt x="476" y="1562"/>
                    </a:lnTo>
                    <a:lnTo>
                      <a:pt x="476" y="1562"/>
                    </a:lnTo>
                    <a:lnTo>
                      <a:pt x="478" y="1562"/>
                    </a:lnTo>
                    <a:lnTo>
                      <a:pt x="478" y="1562"/>
                    </a:lnTo>
                    <a:lnTo>
                      <a:pt x="478" y="1562"/>
                    </a:lnTo>
                    <a:lnTo>
                      <a:pt x="481" y="1564"/>
                    </a:lnTo>
                    <a:lnTo>
                      <a:pt x="481" y="1564"/>
                    </a:lnTo>
                    <a:lnTo>
                      <a:pt x="488" y="1567"/>
                    </a:lnTo>
                    <a:lnTo>
                      <a:pt x="490" y="1567"/>
                    </a:lnTo>
                    <a:lnTo>
                      <a:pt x="492" y="1567"/>
                    </a:lnTo>
                    <a:lnTo>
                      <a:pt x="492" y="1564"/>
                    </a:lnTo>
                    <a:lnTo>
                      <a:pt x="495" y="1564"/>
                    </a:lnTo>
                    <a:lnTo>
                      <a:pt x="497" y="1562"/>
                    </a:lnTo>
                    <a:lnTo>
                      <a:pt x="502" y="1562"/>
                    </a:lnTo>
                    <a:lnTo>
                      <a:pt x="504" y="1562"/>
                    </a:lnTo>
                    <a:lnTo>
                      <a:pt x="504" y="1560"/>
                    </a:lnTo>
                    <a:lnTo>
                      <a:pt x="507" y="1560"/>
                    </a:lnTo>
                    <a:lnTo>
                      <a:pt x="516" y="1553"/>
                    </a:lnTo>
                    <a:lnTo>
                      <a:pt x="518" y="1553"/>
                    </a:lnTo>
                    <a:lnTo>
                      <a:pt x="518" y="1553"/>
                    </a:lnTo>
                    <a:lnTo>
                      <a:pt x="518" y="1550"/>
                    </a:lnTo>
                    <a:lnTo>
                      <a:pt x="521" y="1548"/>
                    </a:lnTo>
                    <a:lnTo>
                      <a:pt x="521" y="1548"/>
                    </a:lnTo>
                    <a:lnTo>
                      <a:pt x="521" y="1545"/>
                    </a:lnTo>
                    <a:lnTo>
                      <a:pt x="523" y="1545"/>
                    </a:lnTo>
                    <a:lnTo>
                      <a:pt x="523" y="1545"/>
                    </a:lnTo>
                    <a:lnTo>
                      <a:pt x="523" y="1541"/>
                    </a:lnTo>
                    <a:lnTo>
                      <a:pt x="523" y="1538"/>
                    </a:lnTo>
                    <a:lnTo>
                      <a:pt x="521" y="1536"/>
                    </a:lnTo>
                    <a:lnTo>
                      <a:pt x="523" y="1536"/>
                    </a:lnTo>
                    <a:lnTo>
                      <a:pt x="523" y="1536"/>
                    </a:lnTo>
                    <a:lnTo>
                      <a:pt x="523" y="1536"/>
                    </a:lnTo>
                    <a:lnTo>
                      <a:pt x="523" y="1534"/>
                    </a:lnTo>
                    <a:lnTo>
                      <a:pt x="523" y="1534"/>
                    </a:lnTo>
                    <a:lnTo>
                      <a:pt x="525" y="1531"/>
                    </a:lnTo>
                    <a:lnTo>
                      <a:pt x="525" y="1531"/>
                    </a:lnTo>
                    <a:lnTo>
                      <a:pt x="525" y="1531"/>
                    </a:lnTo>
                    <a:lnTo>
                      <a:pt x="528" y="1531"/>
                    </a:lnTo>
                    <a:lnTo>
                      <a:pt x="525" y="1529"/>
                    </a:lnTo>
                    <a:lnTo>
                      <a:pt x="525" y="1531"/>
                    </a:lnTo>
                    <a:lnTo>
                      <a:pt x="525" y="1531"/>
                    </a:lnTo>
                    <a:lnTo>
                      <a:pt x="525" y="1531"/>
                    </a:lnTo>
                    <a:lnTo>
                      <a:pt x="523" y="1531"/>
                    </a:lnTo>
                    <a:lnTo>
                      <a:pt x="525" y="1531"/>
                    </a:lnTo>
                    <a:lnTo>
                      <a:pt x="525" y="1529"/>
                    </a:lnTo>
                    <a:lnTo>
                      <a:pt x="525" y="1526"/>
                    </a:lnTo>
                    <a:lnTo>
                      <a:pt x="525" y="1524"/>
                    </a:lnTo>
                    <a:lnTo>
                      <a:pt x="528" y="1522"/>
                    </a:lnTo>
                    <a:lnTo>
                      <a:pt x="528" y="1519"/>
                    </a:lnTo>
                    <a:lnTo>
                      <a:pt x="535" y="1515"/>
                    </a:lnTo>
                    <a:lnTo>
                      <a:pt x="537" y="1512"/>
                    </a:lnTo>
                    <a:lnTo>
                      <a:pt x="540" y="1512"/>
                    </a:lnTo>
                    <a:lnTo>
                      <a:pt x="542" y="1512"/>
                    </a:lnTo>
                    <a:lnTo>
                      <a:pt x="549" y="1510"/>
                    </a:lnTo>
                    <a:lnTo>
                      <a:pt x="549" y="1510"/>
                    </a:lnTo>
                    <a:lnTo>
                      <a:pt x="549" y="1510"/>
                    </a:lnTo>
                    <a:lnTo>
                      <a:pt x="549" y="1510"/>
                    </a:lnTo>
                    <a:lnTo>
                      <a:pt x="549" y="1510"/>
                    </a:lnTo>
                    <a:lnTo>
                      <a:pt x="551" y="1508"/>
                    </a:lnTo>
                    <a:lnTo>
                      <a:pt x="554" y="1508"/>
                    </a:lnTo>
                    <a:lnTo>
                      <a:pt x="554" y="1508"/>
                    </a:lnTo>
                    <a:lnTo>
                      <a:pt x="554" y="1508"/>
                    </a:lnTo>
                    <a:lnTo>
                      <a:pt x="556" y="1508"/>
                    </a:lnTo>
                    <a:lnTo>
                      <a:pt x="556" y="1508"/>
                    </a:lnTo>
                    <a:lnTo>
                      <a:pt x="559" y="1505"/>
                    </a:lnTo>
                    <a:lnTo>
                      <a:pt x="561" y="1505"/>
                    </a:lnTo>
                    <a:lnTo>
                      <a:pt x="561" y="1505"/>
                    </a:lnTo>
                    <a:lnTo>
                      <a:pt x="563" y="1505"/>
                    </a:lnTo>
                    <a:lnTo>
                      <a:pt x="563" y="1505"/>
                    </a:lnTo>
                    <a:lnTo>
                      <a:pt x="563" y="1505"/>
                    </a:lnTo>
                    <a:lnTo>
                      <a:pt x="563" y="1505"/>
                    </a:lnTo>
                    <a:lnTo>
                      <a:pt x="563" y="1505"/>
                    </a:lnTo>
                    <a:lnTo>
                      <a:pt x="566" y="1503"/>
                    </a:lnTo>
                    <a:lnTo>
                      <a:pt x="566" y="1503"/>
                    </a:lnTo>
                    <a:lnTo>
                      <a:pt x="568" y="1503"/>
                    </a:lnTo>
                    <a:lnTo>
                      <a:pt x="570" y="1503"/>
                    </a:lnTo>
                    <a:lnTo>
                      <a:pt x="570" y="1505"/>
                    </a:lnTo>
                    <a:lnTo>
                      <a:pt x="573" y="1505"/>
                    </a:lnTo>
                    <a:lnTo>
                      <a:pt x="573" y="1505"/>
                    </a:lnTo>
                    <a:lnTo>
                      <a:pt x="575" y="1505"/>
                    </a:lnTo>
                    <a:lnTo>
                      <a:pt x="577" y="1503"/>
                    </a:lnTo>
                    <a:lnTo>
                      <a:pt x="577" y="1503"/>
                    </a:lnTo>
                    <a:lnTo>
                      <a:pt x="577" y="1505"/>
                    </a:lnTo>
                    <a:lnTo>
                      <a:pt x="580" y="1505"/>
                    </a:lnTo>
                    <a:lnTo>
                      <a:pt x="580" y="1505"/>
                    </a:lnTo>
                    <a:lnTo>
                      <a:pt x="582" y="1505"/>
                    </a:lnTo>
                    <a:lnTo>
                      <a:pt x="587" y="1508"/>
                    </a:lnTo>
                    <a:lnTo>
                      <a:pt x="589" y="1510"/>
                    </a:lnTo>
                    <a:lnTo>
                      <a:pt x="592" y="1510"/>
                    </a:lnTo>
                    <a:lnTo>
                      <a:pt x="592" y="1510"/>
                    </a:lnTo>
                    <a:lnTo>
                      <a:pt x="592" y="1510"/>
                    </a:lnTo>
                    <a:lnTo>
                      <a:pt x="587" y="1505"/>
                    </a:lnTo>
                    <a:lnTo>
                      <a:pt x="587" y="1505"/>
                    </a:lnTo>
                    <a:lnTo>
                      <a:pt x="587" y="1505"/>
                    </a:lnTo>
                    <a:lnTo>
                      <a:pt x="587" y="1505"/>
                    </a:lnTo>
                    <a:lnTo>
                      <a:pt x="585" y="1505"/>
                    </a:lnTo>
                    <a:lnTo>
                      <a:pt x="585" y="1505"/>
                    </a:lnTo>
                    <a:lnTo>
                      <a:pt x="585" y="1503"/>
                    </a:lnTo>
                    <a:lnTo>
                      <a:pt x="585" y="1503"/>
                    </a:lnTo>
                    <a:lnTo>
                      <a:pt x="587" y="1503"/>
                    </a:lnTo>
                    <a:lnTo>
                      <a:pt x="587" y="1503"/>
                    </a:lnTo>
                    <a:lnTo>
                      <a:pt x="587" y="1500"/>
                    </a:lnTo>
                    <a:lnTo>
                      <a:pt x="585" y="1500"/>
                    </a:lnTo>
                    <a:lnTo>
                      <a:pt x="585" y="1500"/>
                    </a:lnTo>
                    <a:lnTo>
                      <a:pt x="582" y="1503"/>
                    </a:lnTo>
                    <a:lnTo>
                      <a:pt x="582" y="1503"/>
                    </a:lnTo>
                    <a:lnTo>
                      <a:pt x="575" y="1503"/>
                    </a:lnTo>
                    <a:lnTo>
                      <a:pt x="573" y="1503"/>
                    </a:lnTo>
                    <a:lnTo>
                      <a:pt x="570" y="1500"/>
                    </a:lnTo>
                    <a:lnTo>
                      <a:pt x="566" y="1498"/>
                    </a:lnTo>
                    <a:lnTo>
                      <a:pt x="563" y="1496"/>
                    </a:lnTo>
                    <a:lnTo>
                      <a:pt x="563" y="1493"/>
                    </a:lnTo>
                    <a:lnTo>
                      <a:pt x="563" y="1493"/>
                    </a:lnTo>
                    <a:lnTo>
                      <a:pt x="563" y="1491"/>
                    </a:lnTo>
                    <a:lnTo>
                      <a:pt x="563" y="1489"/>
                    </a:lnTo>
                    <a:lnTo>
                      <a:pt x="566" y="1486"/>
                    </a:lnTo>
                    <a:lnTo>
                      <a:pt x="566" y="1486"/>
                    </a:lnTo>
                    <a:lnTo>
                      <a:pt x="566" y="1486"/>
                    </a:lnTo>
                    <a:lnTo>
                      <a:pt x="566" y="1486"/>
                    </a:lnTo>
                    <a:lnTo>
                      <a:pt x="566" y="1484"/>
                    </a:lnTo>
                    <a:lnTo>
                      <a:pt x="566" y="1484"/>
                    </a:lnTo>
                    <a:lnTo>
                      <a:pt x="568" y="1484"/>
                    </a:lnTo>
                    <a:lnTo>
                      <a:pt x="568" y="1484"/>
                    </a:lnTo>
                    <a:lnTo>
                      <a:pt x="568" y="1484"/>
                    </a:lnTo>
                    <a:lnTo>
                      <a:pt x="570" y="1479"/>
                    </a:lnTo>
                    <a:lnTo>
                      <a:pt x="573" y="1477"/>
                    </a:lnTo>
                    <a:lnTo>
                      <a:pt x="573" y="1477"/>
                    </a:lnTo>
                    <a:lnTo>
                      <a:pt x="573" y="1474"/>
                    </a:lnTo>
                    <a:lnTo>
                      <a:pt x="573" y="1474"/>
                    </a:lnTo>
                    <a:lnTo>
                      <a:pt x="575" y="1474"/>
                    </a:lnTo>
                    <a:lnTo>
                      <a:pt x="575" y="1472"/>
                    </a:lnTo>
                    <a:lnTo>
                      <a:pt x="577" y="1467"/>
                    </a:lnTo>
                    <a:lnTo>
                      <a:pt x="580" y="1465"/>
                    </a:lnTo>
                    <a:lnTo>
                      <a:pt x="582" y="1463"/>
                    </a:lnTo>
                    <a:lnTo>
                      <a:pt x="582" y="1463"/>
                    </a:lnTo>
                    <a:lnTo>
                      <a:pt x="580" y="1460"/>
                    </a:lnTo>
                    <a:lnTo>
                      <a:pt x="580" y="1458"/>
                    </a:lnTo>
                    <a:lnTo>
                      <a:pt x="580" y="1455"/>
                    </a:lnTo>
                    <a:lnTo>
                      <a:pt x="580" y="1455"/>
                    </a:lnTo>
                    <a:lnTo>
                      <a:pt x="580" y="1455"/>
                    </a:lnTo>
                    <a:lnTo>
                      <a:pt x="582" y="1455"/>
                    </a:lnTo>
                    <a:lnTo>
                      <a:pt x="582" y="1455"/>
                    </a:lnTo>
                    <a:lnTo>
                      <a:pt x="582" y="1453"/>
                    </a:lnTo>
                    <a:lnTo>
                      <a:pt x="582" y="1453"/>
                    </a:lnTo>
                    <a:lnTo>
                      <a:pt x="582" y="1453"/>
                    </a:lnTo>
                    <a:lnTo>
                      <a:pt x="582" y="1453"/>
                    </a:lnTo>
                    <a:lnTo>
                      <a:pt x="585" y="1451"/>
                    </a:lnTo>
                    <a:lnTo>
                      <a:pt x="587" y="1448"/>
                    </a:lnTo>
                    <a:lnTo>
                      <a:pt x="587" y="1448"/>
                    </a:lnTo>
                    <a:lnTo>
                      <a:pt x="589" y="1448"/>
                    </a:lnTo>
                    <a:lnTo>
                      <a:pt x="589" y="1448"/>
                    </a:lnTo>
                    <a:lnTo>
                      <a:pt x="592" y="1448"/>
                    </a:lnTo>
                    <a:lnTo>
                      <a:pt x="592" y="1448"/>
                    </a:lnTo>
                    <a:lnTo>
                      <a:pt x="594" y="1448"/>
                    </a:lnTo>
                    <a:lnTo>
                      <a:pt x="596" y="1448"/>
                    </a:lnTo>
                    <a:lnTo>
                      <a:pt x="596" y="1448"/>
                    </a:lnTo>
                    <a:lnTo>
                      <a:pt x="596" y="1448"/>
                    </a:lnTo>
                    <a:lnTo>
                      <a:pt x="599" y="1448"/>
                    </a:lnTo>
                    <a:lnTo>
                      <a:pt x="599" y="1446"/>
                    </a:lnTo>
                    <a:lnTo>
                      <a:pt x="599" y="1448"/>
                    </a:lnTo>
                    <a:lnTo>
                      <a:pt x="599" y="1448"/>
                    </a:lnTo>
                    <a:lnTo>
                      <a:pt x="599" y="1448"/>
                    </a:lnTo>
                    <a:lnTo>
                      <a:pt x="596" y="1448"/>
                    </a:lnTo>
                    <a:lnTo>
                      <a:pt x="596" y="1448"/>
                    </a:lnTo>
                    <a:lnTo>
                      <a:pt x="596" y="1448"/>
                    </a:lnTo>
                    <a:lnTo>
                      <a:pt x="596" y="1448"/>
                    </a:lnTo>
                    <a:lnTo>
                      <a:pt x="596" y="1451"/>
                    </a:lnTo>
                    <a:lnTo>
                      <a:pt x="596" y="1451"/>
                    </a:lnTo>
                    <a:lnTo>
                      <a:pt x="599" y="1451"/>
                    </a:lnTo>
                    <a:lnTo>
                      <a:pt x="608" y="1451"/>
                    </a:lnTo>
                    <a:lnTo>
                      <a:pt x="608" y="1451"/>
                    </a:lnTo>
                    <a:lnTo>
                      <a:pt x="608" y="1451"/>
                    </a:lnTo>
                    <a:lnTo>
                      <a:pt x="608" y="1451"/>
                    </a:lnTo>
                    <a:lnTo>
                      <a:pt x="606" y="1451"/>
                    </a:lnTo>
                    <a:lnTo>
                      <a:pt x="606" y="1451"/>
                    </a:lnTo>
                    <a:lnTo>
                      <a:pt x="604" y="1451"/>
                    </a:lnTo>
                    <a:lnTo>
                      <a:pt x="604" y="1451"/>
                    </a:lnTo>
                    <a:lnTo>
                      <a:pt x="604" y="1448"/>
                    </a:lnTo>
                    <a:lnTo>
                      <a:pt x="604" y="1448"/>
                    </a:lnTo>
                    <a:lnTo>
                      <a:pt x="601" y="1448"/>
                    </a:lnTo>
                    <a:lnTo>
                      <a:pt x="601" y="1448"/>
                    </a:lnTo>
                    <a:lnTo>
                      <a:pt x="601" y="1448"/>
                    </a:lnTo>
                    <a:lnTo>
                      <a:pt x="601" y="1448"/>
                    </a:lnTo>
                    <a:lnTo>
                      <a:pt x="601" y="1448"/>
                    </a:lnTo>
                    <a:lnTo>
                      <a:pt x="608" y="1448"/>
                    </a:lnTo>
                    <a:lnTo>
                      <a:pt x="608" y="1451"/>
                    </a:lnTo>
                    <a:lnTo>
                      <a:pt x="608" y="1451"/>
                    </a:lnTo>
                    <a:lnTo>
                      <a:pt x="611" y="1451"/>
                    </a:lnTo>
                    <a:lnTo>
                      <a:pt x="611" y="1451"/>
                    </a:lnTo>
                    <a:lnTo>
                      <a:pt x="611" y="1451"/>
                    </a:lnTo>
                    <a:lnTo>
                      <a:pt x="613" y="1451"/>
                    </a:lnTo>
                    <a:lnTo>
                      <a:pt x="613" y="1451"/>
                    </a:lnTo>
                    <a:lnTo>
                      <a:pt x="613" y="1446"/>
                    </a:lnTo>
                    <a:lnTo>
                      <a:pt x="613" y="1437"/>
                    </a:lnTo>
                    <a:lnTo>
                      <a:pt x="613" y="1434"/>
                    </a:lnTo>
                    <a:lnTo>
                      <a:pt x="613" y="1425"/>
                    </a:lnTo>
                    <a:lnTo>
                      <a:pt x="613" y="1422"/>
                    </a:lnTo>
                    <a:lnTo>
                      <a:pt x="613" y="1415"/>
                    </a:lnTo>
                    <a:lnTo>
                      <a:pt x="613" y="1413"/>
                    </a:lnTo>
                    <a:lnTo>
                      <a:pt x="613" y="1413"/>
                    </a:lnTo>
                    <a:lnTo>
                      <a:pt x="613" y="1403"/>
                    </a:lnTo>
                    <a:lnTo>
                      <a:pt x="611" y="1399"/>
                    </a:lnTo>
                    <a:lnTo>
                      <a:pt x="611" y="1394"/>
                    </a:lnTo>
                    <a:lnTo>
                      <a:pt x="611" y="1394"/>
                    </a:lnTo>
                    <a:lnTo>
                      <a:pt x="611" y="1394"/>
                    </a:lnTo>
                    <a:lnTo>
                      <a:pt x="611" y="1394"/>
                    </a:lnTo>
                    <a:lnTo>
                      <a:pt x="608" y="1394"/>
                    </a:lnTo>
                    <a:lnTo>
                      <a:pt x="608" y="1394"/>
                    </a:lnTo>
                    <a:lnTo>
                      <a:pt x="608" y="1394"/>
                    </a:lnTo>
                    <a:lnTo>
                      <a:pt x="606" y="1394"/>
                    </a:lnTo>
                    <a:lnTo>
                      <a:pt x="604" y="1396"/>
                    </a:lnTo>
                    <a:lnTo>
                      <a:pt x="604" y="1396"/>
                    </a:lnTo>
                    <a:lnTo>
                      <a:pt x="604" y="1396"/>
                    </a:lnTo>
                    <a:lnTo>
                      <a:pt x="604" y="1396"/>
                    </a:lnTo>
                    <a:lnTo>
                      <a:pt x="606" y="1394"/>
                    </a:lnTo>
                    <a:lnTo>
                      <a:pt x="608" y="1392"/>
                    </a:lnTo>
                    <a:lnTo>
                      <a:pt x="608" y="1392"/>
                    </a:lnTo>
                    <a:lnTo>
                      <a:pt x="608" y="1392"/>
                    </a:lnTo>
                    <a:lnTo>
                      <a:pt x="608" y="1392"/>
                    </a:lnTo>
                    <a:lnTo>
                      <a:pt x="608" y="1392"/>
                    </a:lnTo>
                    <a:lnTo>
                      <a:pt x="611" y="1392"/>
                    </a:lnTo>
                    <a:lnTo>
                      <a:pt x="611" y="1392"/>
                    </a:lnTo>
                    <a:lnTo>
                      <a:pt x="611" y="1392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11" y="1389"/>
                    </a:lnTo>
                    <a:lnTo>
                      <a:pt x="608" y="1389"/>
                    </a:lnTo>
                    <a:lnTo>
                      <a:pt x="608" y="1387"/>
                    </a:lnTo>
                    <a:lnTo>
                      <a:pt x="608" y="1385"/>
                    </a:lnTo>
                    <a:lnTo>
                      <a:pt x="608" y="1382"/>
                    </a:lnTo>
                    <a:lnTo>
                      <a:pt x="608" y="1380"/>
                    </a:lnTo>
                    <a:lnTo>
                      <a:pt x="608" y="1380"/>
                    </a:lnTo>
                    <a:lnTo>
                      <a:pt x="608" y="1377"/>
                    </a:lnTo>
                    <a:lnTo>
                      <a:pt x="608" y="1373"/>
                    </a:lnTo>
                    <a:lnTo>
                      <a:pt x="611" y="1370"/>
                    </a:lnTo>
                    <a:lnTo>
                      <a:pt x="611" y="1370"/>
                    </a:lnTo>
                    <a:lnTo>
                      <a:pt x="611" y="1366"/>
                    </a:lnTo>
                    <a:lnTo>
                      <a:pt x="613" y="1363"/>
                    </a:lnTo>
                    <a:lnTo>
                      <a:pt x="613" y="1361"/>
                    </a:lnTo>
                    <a:lnTo>
                      <a:pt x="613" y="1361"/>
                    </a:lnTo>
                    <a:lnTo>
                      <a:pt x="613" y="1361"/>
                    </a:lnTo>
                    <a:lnTo>
                      <a:pt x="613" y="1361"/>
                    </a:lnTo>
                    <a:lnTo>
                      <a:pt x="613" y="1358"/>
                    </a:lnTo>
                    <a:lnTo>
                      <a:pt x="613" y="1358"/>
                    </a:lnTo>
                    <a:lnTo>
                      <a:pt x="613" y="1358"/>
                    </a:lnTo>
                    <a:lnTo>
                      <a:pt x="615" y="1356"/>
                    </a:lnTo>
                    <a:lnTo>
                      <a:pt x="615" y="1351"/>
                    </a:lnTo>
                    <a:lnTo>
                      <a:pt x="618" y="1351"/>
                    </a:lnTo>
                    <a:lnTo>
                      <a:pt x="618" y="1351"/>
                    </a:lnTo>
                    <a:lnTo>
                      <a:pt x="620" y="1347"/>
                    </a:lnTo>
                    <a:lnTo>
                      <a:pt x="620" y="1347"/>
                    </a:lnTo>
                    <a:lnTo>
                      <a:pt x="618" y="1349"/>
                    </a:lnTo>
                    <a:lnTo>
                      <a:pt x="618" y="1347"/>
                    </a:lnTo>
                    <a:lnTo>
                      <a:pt x="618" y="1347"/>
                    </a:lnTo>
                    <a:lnTo>
                      <a:pt x="620" y="1347"/>
                    </a:lnTo>
                    <a:lnTo>
                      <a:pt x="622" y="1344"/>
                    </a:lnTo>
                    <a:lnTo>
                      <a:pt x="622" y="1342"/>
                    </a:lnTo>
                    <a:lnTo>
                      <a:pt x="622" y="1342"/>
                    </a:lnTo>
                    <a:lnTo>
                      <a:pt x="622" y="1342"/>
                    </a:lnTo>
                    <a:lnTo>
                      <a:pt x="625" y="1340"/>
                    </a:lnTo>
                    <a:lnTo>
                      <a:pt x="625" y="1340"/>
                    </a:lnTo>
                    <a:lnTo>
                      <a:pt x="627" y="1337"/>
                    </a:lnTo>
                    <a:lnTo>
                      <a:pt x="627" y="1337"/>
                    </a:lnTo>
                    <a:lnTo>
                      <a:pt x="630" y="1335"/>
                    </a:lnTo>
                    <a:lnTo>
                      <a:pt x="630" y="1330"/>
                    </a:lnTo>
                    <a:lnTo>
                      <a:pt x="630" y="1330"/>
                    </a:lnTo>
                    <a:lnTo>
                      <a:pt x="630" y="1330"/>
                    </a:lnTo>
                    <a:lnTo>
                      <a:pt x="630" y="1328"/>
                    </a:lnTo>
                    <a:lnTo>
                      <a:pt x="632" y="1325"/>
                    </a:lnTo>
                    <a:lnTo>
                      <a:pt x="632" y="1325"/>
                    </a:lnTo>
                    <a:lnTo>
                      <a:pt x="632" y="1323"/>
                    </a:lnTo>
                    <a:lnTo>
                      <a:pt x="632" y="1321"/>
                    </a:lnTo>
                    <a:lnTo>
                      <a:pt x="634" y="1318"/>
                    </a:lnTo>
                    <a:lnTo>
                      <a:pt x="634" y="1316"/>
                    </a:lnTo>
                    <a:lnTo>
                      <a:pt x="634" y="1309"/>
                    </a:lnTo>
                    <a:lnTo>
                      <a:pt x="634" y="1304"/>
                    </a:lnTo>
                    <a:lnTo>
                      <a:pt x="634" y="1302"/>
                    </a:lnTo>
                    <a:lnTo>
                      <a:pt x="634" y="1302"/>
                    </a:lnTo>
                    <a:lnTo>
                      <a:pt x="637" y="1302"/>
                    </a:lnTo>
                    <a:lnTo>
                      <a:pt x="637" y="1299"/>
                    </a:lnTo>
                    <a:lnTo>
                      <a:pt x="637" y="1299"/>
                    </a:lnTo>
                    <a:lnTo>
                      <a:pt x="637" y="1299"/>
                    </a:lnTo>
                    <a:lnTo>
                      <a:pt x="637" y="1297"/>
                    </a:lnTo>
                    <a:lnTo>
                      <a:pt x="637" y="1297"/>
                    </a:lnTo>
                    <a:lnTo>
                      <a:pt x="637" y="1295"/>
                    </a:lnTo>
                    <a:lnTo>
                      <a:pt x="637" y="1295"/>
                    </a:lnTo>
                    <a:lnTo>
                      <a:pt x="637" y="1295"/>
                    </a:lnTo>
                    <a:lnTo>
                      <a:pt x="637" y="1295"/>
                    </a:lnTo>
                    <a:lnTo>
                      <a:pt x="637" y="1295"/>
                    </a:lnTo>
                    <a:lnTo>
                      <a:pt x="637" y="1292"/>
                    </a:lnTo>
                    <a:lnTo>
                      <a:pt x="637" y="1292"/>
                    </a:lnTo>
                    <a:lnTo>
                      <a:pt x="637" y="1292"/>
                    </a:lnTo>
                    <a:lnTo>
                      <a:pt x="639" y="1292"/>
                    </a:lnTo>
                    <a:lnTo>
                      <a:pt x="639" y="1290"/>
                    </a:lnTo>
                    <a:lnTo>
                      <a:pt x="639" y="1287"/>
                    </a:lnTo>
                    <a:lnTo>
                      <a:pt x="639" y="1285"/>
                    </a:lnTo>
                    <a:lnTo>
                      <a:pt x="637" y="1285"/>
                    </a:lnTo>
                    <a:lnTo>
                      <a:pt x="637" y="1283"/>
                    </a:lnTo>
                    <a:lnTo>
                      <a:pt x="637" y="1283"/>
                    </a:lnTo>
                    <a:lnTo>
                      <a:pt x="637" y="1283"/>
                    </a:lnTo>
                    <a:lnTo>
                      <a:pt x="637" y="1285"/>
                    </a:lnTo>
                    <a:lnTo>
                      <a:pt x="637" y="1283"/>
                    </a:lnTo>
                    <a:lnTo>
                      <a:pt x="634" y="1283"/>
                    </a:lnTo>
                    <a:lnTo>
                      <a:pt x="634" y="1283"/>
                    </a:lnTo>
                    <a:lnTo>
                      <a:pt x="634" y="1280"/>
                    </a:lnTo>
                    <a:lnTo>
                      <a:pt x="634" y="1280"/>
                    </a:lnTo>
                    <a:lnTo>
                      <a:pt x="634" y="1280"/>
                    </a:lnTo>
                    <a:lnTo>
                      <a:pt x="632" y="1280"/>
                    </a:lnTo>
                    <a:lnTo>
                      <a:pt x="632" y="1280"/>
                    </a:lnTo>
                    <a:lnTo>
                      <a:pt x="632" y="1280"/>
                    </a:lnTo>
                    <a:lnTo>
                      <a:pt x="632" y="1280"/>
                    </a:lnTo>
                    <a:lnTo>
                      <a:pt x="630" y="1280"/>
                    </a:lnTo>
                    <a:lnTo>
                      <a:pt x="627" y="1280"/>
                    </a:lnTo>
                    <a:lnTo>
                      <a:pt x="627" y="1280"/>
                    </a:lnTo>
                    <a:lnTo>
                      <a:pt x="627" y="1280"/>
                    </a:lnTo>
                    <a:lnTo>
                      <a:pt x="627" y="1278"/>
                    </a:lnTo>
                    <a:lnTo>
                      <a:pt x="625" y="1278"/>
                    </a:lnTo>
                    <a:lnTo>
                      <a:pt x="625" y="1276"/>
                    </a:lnTo>
                    <a:lnTo>
                      <a:pt x="622" y="1273"/>
                    </a:lnTo>
                    <a:lnTo>
                      <a:pt x="622" y="1273"/>
                    </a:lnTo>
                    <a:lnTo>
                      <a:pt x="625" y="1271"/>
                    </a:lnTo>
                    <a:lnTo>
                      <a:pt x="625" y="1271"/>
                    </a:lnTo>
                    <a:lnTo>
                      <a:pt x="625" y="1271"/>
                    </a:lnTo>
                    <a:lnTo>
                      <a:pt x="625" y="1269"/>
                    </a:lnTo>
                    <a:lnTo>
                      <a:pt x="625" y="1269"/>
                    </a:lnTo>
                    <a:lnTo>
                      <a:pt x="627" y="1269"/>
                    </a:lnTo>
                    <a:lnTo>
                      <a:pt x="627" y="1271"/>
                    </a:lnTo>
                    <a:lnTo>
                      <a:pt x="627" y="1271"/>
                    </a:lnTo>
                    <a:lnTo>
                      <a:pt x="627" y="1271"/>
                    </a:lnTo>
                    <a:lnTo>
                      <a:pt x="627" y="1273"/>
                    </a:lnTo>
                    <a:lnTo>
                      <a:pt x="627" y="1273"/>
                    </a:lnTo>
                    <a:lnTo>
                      <a:pt x="627" y="1271"/>
                    </a:lnTo>
                    <a:lnTo>
                      <a:pt x="627" y="1266"/>
                    </a:lnTo>
                    <a:lnTo>
                      <a:pt x="627" y="1269"/>
                    </a:lnTo>
                    <a:lnTo>
                      <a:pt x="630" y="1271"/>
                    </a:lnTo>
                    <a:lnTo>
                      <a:pt x="630" y="1271"/>
                    </a:lnTo>
                    <a:lnTo>
                      <a:pt x="634" y="1273"/>
                    </a:lnTo>
                    <a:lnTo>
                      <a:pt x="634" y="1278"/>
                    </a:lnTo>
                    <a:lnTo>
                      <a:pt x="637" y="1283"/>
                    </a:lnTo>
                    <a:lnTo>
                      <a:pt x="637" y="1283"/>
                    </a:lnTo>
                    <a:lnTo>
                      <a:pt x="637" y="1280"/>
                    </a:lnTo>
                    <a:lnTo>
                      <a:pt x="634" y="1278"/>
                    </a:lnTo>
                    <a:lnTo>
                      <a:pt x="634" y="1273"/>
                    </a:lnTo>
                    <a:lnTo>
                      <a:pt x="632" y="1271"/>
                    </a:lnTo>
                    <a:lnTo>
                      <a:pt x="632" y="1271"/>
                    </a:lnTo>
                    <a:lnTo>
                      <a:pt x="632" y="1269"/>
                    </a:lnTo>
                    <a:lnTo>
                      <a:pt x="632" y="1269"/>
                    </a:lnTo>
                    <a:lnTo>
                      <a:pt x="634" y="1266"/>
                    </a:lnTo>
                    <a:lnTo>
                      <a:pt x="634" y="1264"/>
                    </a:lnTo>
                    <a:lnTo>
                      <a:pt x="632" y="1261"/>
                    </a:lnTo>
                    <a:lnTo>
                      <a:pt x="630" y="1254"/>
                    </a:lnTo>
                    <a:lnTo>
                      <a:pt x="627" y="1252"/>
                    </a:lnTo>
                    <a:lnTo>
                      <a:pt x="627" y="1245"/>
                    </a:lnTo>
                    <a:lnTo>
                      <a:pt x="627" y="1243"/>
                    </a:lnTo>
                    <a:lnTo>
                      <a:pt x="627" y="1240"/>
                    </a:lnTo>
                    <a:lnTo>
                      <a:pt x="627" y="1240"/>
                    </a:lnTo>
                    <a:lnTo>
                      <a:pt x="625" y="1240"/>
                    </a:lnTo>
                    <a:lnTo>
                      <a:pt x="625" y="1240"/>
                    </a:lnTo>
                    <a:lnTo>
                      <a:pt x="625" y="1243"/>
                    </a:lnTo>
                    <a:lnTo>
                      <a:pt x="622" y="1243"/>
                    </a:lnTo>
                    <a:lnTo>
                      <a:pt x="622" y="1243"/>
                    </a:lnTo>
                    <a:lnTo>
                      <a:pt x="622" y="1240"/>
                    </a:lnTo>
                    <a:lnTo>
                      <a:pt x="625" y="1240"/>
                    </a:lnTo>
                    <a:lnTo>
                      <a:pt x="625" y="1240"/>
                    </a:lnTo>
                    <a:lnTo>
                      <a:pt x="625" y="1240"/>
                    </a:lnTo>
                    <a:lnTo>
                      <a:pt x="625" y="1238"/>
                    </a:lnTo>
                    <a:lnTo>
                      <a:pt x="627" y="1238"/>
                    </a:lnTo>
                    <a:lnTo>
                      <a:pt x="627" y="1238"/>
                    </a:lnTo>
                    <a:lnTo>
                      <a:pt x="630" y="1235"/>
                    </a:lnTo>
                    <a:lnTo>
                      <a:pt x="630" y="1233"/>
                    </a:lnTo>
                    <a:lnTo>
                      <a:pt x="630" y="1231"/>
                    </a:lnTo>
                    <a:lnTo>
                      <a:pt x="630" y="1228"/>
                    </a:lnTo>
                    <a:lnTo>
                      <a:pt x="630" y="1224"/>
                    </a:lnTo>
                    <a:lnTo>
                      <a:pt x="630" y="1224"/>
                    </a:lnTo>
                    <a:lnTo>
                      <a:pt x="630" y="1224"/>
                    </a:lnTo>
                    <a:lnTo>
                      <a:pt x="630" y="1224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27" y="1221"/>
                    </a:lnTo>
                    <a:lnTo>
                      <a:pt x="627" y="1221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30" y="1221"/>
                    </a:lnTo>
                    <a:lnTo>
                      <a:pt x="630" y="1219"/>
                    </a:lnTo>
                    <a:lnTo>
                      <a:pt x="630" y="1219"/>
                    </a:lnTo>
                    <a:lnTo>
                      <a:pt x="630" y="1216"/>
                    </a:lnTo>
                    <a:lnTo>
                      <a:pt x="627" y="1216"/>
                    </a:lnTo>
                    <a:lnTo>
                      <a:pt x="627" y="1216"/>
                    </a:lnTo>
                    <a:lnTo>
                      <a:pt x="627" y="1214"/>
                    </a:lnTo>
                    <a:lnTo>
                      <a:pt x="627" y="1214"/>
                    </a:lnTo>
                    <a:lnTo>
                      <a:pt x="625" y="1214"/>
                    </a:lnTo>
                    <a:lnTo>
                      <a:pt x="625" y="1212"/>
                    </a:lnTo>
                    <a:lnTo>
                      <a:pt x="625" y="1202"/>
                    </a:lnTo>
                    <a:lnTo>
                      <a:pt x="625" y="1202"/>
                    </a:lnTo>
                    <a:lnTo>
                      <a:pt x="622" y="1200"/>
                    </a:lnTo>
                    <a:lnTo>
                      <a:pt x="622" y="1198"/>
                    </a:lnTo>
                    <a:lnTo>
                      <a:pt x="622" y="1193"/>
                    </a:lnTo>
                    <a:lnTo>
                      <a:pt x="625" y="1188"/>
                    </a:lnTo>
                    <a:lnTo>
                      <a:pt x="625" y="1183"/>
                    </a:lnTo>
                    <a:lnTo>
                      <a:pt x="625" y="1183"/>
                    </a:lnTo>
                    <a:lnTo>
                      <a:pt x="627" y="1179"/>
                    </a:lnTo>
                    <a:lnTo>
                      <a:pt x="627" y="1179"/>
                    </a:lnTo>
                    <a:lnTo>
                      <a:pt x="627" y="1176"/>
                    </a:lnTo>
                    <a:lnTo>
                      <a:pt x="630" y="1176"/>
                    </a:lnTo>
                    <a:lnTo>
                      <a:pt x="630" y="1174"/>
                    </a:lnTo>
                    <a:lnTo>
                      <a:pt x="632" y="1174"/>
                    </a:lnTo>
                    <a:lnTo>
                      <a:pt x="632" y="1172"/>
                    </a:lnTo>
                    <a:lnTo>
                      <a:pt x="630" y="1172"/>
                    </a:lnTo>
                    <a:lnTo>
                      <a:pt x="632" y="1172"/>
                    </a:lnTo>
                    <a:lnTo>
                      <a:pt x="632" y="1169"/>
                    </a:lnTo>
                    <a:lnTo>
                      <a:pt x="632" y="1169"/>
                    </a:lnTo>
                    <a:lnTo>
                      <a:pt x="634" y="1162"/>
                    </a:lnTo>
                    <a:lnTo>
                      <a:pt x="634" y="1162"/>
                    </a:lnTo>
                    <a:lnTo>
                      <a:pt x="639" y="1157"/>
                    </a:lnTo>
                    <a:lnTo>
                      <a:pt x="641" y="1155"/>
                    </a:lnTo>
                    <a:lnTo>
                      <a:pt x="644" y="1155"/>
                    </a:lnTo>
                    <a:lnTo>
                      <a:pt x="644" y="1155"/>
                    </a:lnTo>
                    <a:lnTo>
                      <a:pt x="644" y="1155"/>
                    </a:lnTo>
                    <a:lnTo>
                      <a:pt x="644" y="1155"/>
                    </a:lnTo>
                    <a:lnTo>
                      <a:pt x="646" y="1153"/>
                    </a:lnTo>
                    <a:lnTo>
                      <a:pt x="646" y="1153"/>
                    </a:lnTo>
                    <a:lnTo>
                      <a:pt x="646" y="1153"/>
                    </a:lnTo>
                    <a:lnTo>
                      <a:pt x="648" y="1153"/>
                    </a:lnTo>
                    <a:lnTo>
                      <a:pt x="648" y="1153"/>
                    </a:lnTo>
                    <a:lnTo>
                      <a:pt x="648" y="1150"/>
                    </a:lnTo>
                    <a:lnTo>
                      <a:pt x="648" y="1150"/>
                    </a:lnTo>
                    <a:lnTo>
                      <a:pt x="651" y="1153"/>
                    </a:lnTo>
                    <a:lnTo>
                      <a:pt x="651" y="1153"/>
                    </a:lnTo>
                    <a:lnTo>
                      <a:pt x="651" y="1150"/>
                    </a:lnTo>
                    <a:lnTo>
                      <a:pt x="653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6" y="1150"/>
                    </a:lnTo>
                    <a:lnTo>
                      <a:pt x="658" y="1150"/>
                    </a:lnTo>
                    <a:lnTo>
                      <a:pt x="660" y="1150"/>
                    </a:lnTo>
                    <a:lnTo>
                      <a:pt x="660" y="1150"/>
                    </a:lnTo>
                    <a:lnTo>
                      <a:pt x="663" y="1153"/>
                    </a:lnTo>
                    <a:lnTo>
                      <a:pt x="663" y="1155"/>
                    </a:lnTo>
                    <a:lnTo>
                      <a:pt x="663" y="1160"/>
                    </a:lnTo>
                    <a:lnTo>
                      <a:pt x="663" y="1160"/>
                    </a:lnTo>
                    <a:lnTo>
                      <a:pt x="663" y="1157"/>
                    </a:lnTo>
                    <a:lnTo>
                      <a:pt x="665" y="1155"/>
                    </a:lnTo>
                    <a:lnTo>
                      <a:pt x="667" y="1150"/>
                    </a:lnTo>
                    <a:lnTo>
                      <a:pt x="667" y="1148"/>
                    </a:lnTo>
                    <a:lnTo>
                      <a:pt x="667" y="1145"/>
                    </a:lnTo>
                    <a:lnTo>
                      <a:pt x="665" y="1143"/>
                    </a:lnTo>
                    <a:lnTo>
                      <a:pt x="667" y="1143"/>
                    </a:lnTo>
                    <a:lnTo>
                      <a:pt x="667" y="1145"/>
                    </a:lnTo>
                    <a:lnTo>
                      <a:pt x="667" y="1145"/>
                    </a:lnTo>
                    <a:lnTo>
                      <a:pt x="667" y="1143"/>
                    </a:lnTo>
                    <a:lnTo>
                      <a:pt x="667" y="1143"/>
                    </a:lnTo>
                    <a:lnTo>
                      <a:pt x="667" y="1143"/>
                    </a:lnTo>
                    <a:lnTo>
                      <a:pt x="667" y="1145"/>
                    </a:lnTo>
                    <a:lnTo>
                      <a:pt x="667" y="1145"/>
                    </a:lnTo>
                    <a:lnTo>
                      <a:pt x="667" y="1148"/>
                    </a:lnTo>
                    <a:lnTo>
                      <a:pt x="667" y="1150"/>
                    </a:lnTo>
                    <a:lnTo>
                      <a:pt x="667" y="1153"/>
                    </a:lnTo>
                    <a:lnTo>
                      <a:pt x="667" y="1153"/>
                    </a:lnTo>
                    <a:lnTo>
                      <a:pt x="667" y="1153"/>
                    </a:lnTo>
                    <a:lnTo>
                      <a:pt x="670" y="1155"/>
                    </a:lnTo>
                    <a:lnTo>
                      <a:pt x="670" y="1155"/>
                    </a:lnTo>
                    <a:lnTo>
                      <a:pt x="672" y="1155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2" y="1157"/>
                    </a:lnTo>
                    <a:lnTo>
                      <a:pt x="674" y="1157"/>
                    </a:lnTo>
                    <a:lnTo>
                      <a:pt x="674" y="1155"/>
                    </a:lnTo>
                    <a:lnTo>
                      <a:pt x="672" y="1155"/>
                    </a:lnTo>
                    <a:lnTo>
                      <a:pt x="672" y="1155"/>
                    </a:lnTo>
                    <a:lnTo>
                      <a:pt x="672" y="1155"/>
                    </a:lnTo>
                    <a:lnTo>
                      <a:pt x="672" y="1155"/>
                    </a:lnTo>
                    <a:lnTo>
                      <a:pt x="672" y="1153"/>
                    </a:lnTo>
                    <a:lnTo>
                      <a:pt x="674" y="1150"/>
                    </a:lnTo>
                    <a:lnTo>
                      <a:pt x="674" y="1150"/>
                    </a:lnTo>
                    <a:lnTo>
                      <a:pt x="677" y="1150"/>
                    </a:lnTo>
                    <a:lnTo>
                      <a:pt x="679" y="1145"/>
                    </a:lnTo>
                    <a:lnTo>
                      <a:pt x="682" y="1145"/>
                    </a:lnTo>
                    <a:lnTo>
                      <a:pt x="682" y="1145"/>
                    </a:lnTo>
                    <a:lnTo>
                      <a:pt x="682" y="1143"/>
                    </a:lnTo>
                    <a:lnTo>
                      <a:pt x="682" y="1141"/>
                    </a:lnTo>
                    <a:lnTo>
                      <a:pt x="682" y="1141"/>
                    </a:lnTo>
                    <a:lnTo>
                      <a:pt x="682" y="1138"/>
                    </a:lnTo>
                    <a:lnTo>
                      <a:pt x="684" y="1134"/>
                    </a:lnTo>
                    <a:lnTo>
                      <a:pt x="684" y="1131"/>
                    </a:lnTo>
                    <a:lnTo>
                      <a:pt x="686" y="1131"/>
                    </a:lnTo>
                    <a:lnTo>
                      <a:pt x="686" y="1129"/>
                    </a:lnTo>
                    <a:lnTo>
                      <a:pt x="686" y="1129"/>
                    </a:lnTo>
                    <a:lnTo>
                      <a:pt x="686" y="1129"/>
                    </a:lnTo>
                    <a:lnTo>
                      <a:pt x="686" y="1127"/>
                    </a:lnTo>
                    <a:lnTo>
                      <a:pt x="686" y="1127"/>
                    </a:lnTo>
                    <a:lnTo>
                      <a:pt x="689" y="1124"/>
                    </a:lnTo>
                    <a:lnTo>
                      <a:pt x="691" y="1124"/>
                    </a:lnTo>
                    <a:lnTo>
                      <a:pt x="691" y="1124"/>
                    </a:lnTo>
                    <a:lnTo>
                      <a:pt x="691" y="1124"/>
                    </a:lnTo>
                    <a:lnTo>
                      <a:pt x="693" y="1124"/>
                    </a:lnTo>
                    <a:lnTo>
                      <a:pt x="693" y="1124"/>
                    </a:lnTo>
                    <a:lnTo>
                      <a:pt x="693" y="1124"/>
                    </a:lnTo>
                    <a:lnTo>
                      <a:pt x="693" y="1124"/>
                    </a:lnTo>
                    <a:lnTo>
                      <a:pt x="696" y="1124"/>
                    </a:lnTo>
                    <a:lnTo>
                      <a:pt x="696" y="1124"/>
                    </a:lnTo>
                    <a:lnTo>
                      <a:pt x="696" y="1127"/>
                    </a:lnTo>
                    <a:lnTo>
                      <a:pt x="696" y="1127"/>
                    </a:lnTo>
                    <a:lnTo>
                      <a:pt x="693" y="1127"/>
                    </a:lnTo>
                    <a:lnTo>
                      <a:pt x="698" y="1127"/>
                    </a:lnTo>
                    <a:lnTo>
                      <a:pt x="698" y="1124"/>
                    </a:lnTo>
                    <a:lnTo>
                      <a:pt x="700" y="1127"/>
                    </a:lnTo>
                    <a:lnTo>
                      <a:pt x="700" y="1127"/>
                    </a:lnTo>
                    <a:lnTo>
                      <a:pt x="700" y="1124"/>
                    </a:lnTo>
                    <a:lnTo>
                      <a:pt x="703" y="1124"/>
                    </a:lnTo>
                    <a:lnTo>
                      <a:pt x="703" y="1124"/>
                    </a:lnTo>
                    <a:lnTo>
                      <a:pt x="703" y="1127"/>
                    </a:lnTo>
                    <a:lnTo>
                      <a:pt x="703" y="1127"/>
                    </a:lnTo>
                    <a:lnTo>
                      <a:pt x="703" y="1127"/>
                    </a:lnTo>
                    <a:lnTo>
                      <a:pt x="705" y="1127"/>
                    </a:lnTo>
                    <a:lnTo>
                      <a:pt x="705" y="1127"/>
                    </a:lnTo>
                    <a:lnTo>
                      <a:pt x="708" y="1127"/>
                    </a:lnTo>
                    <a:lnTo>
                      <a:pt x="708" y="1127"/>
                    </a:lnTo>
                    <a:lnTo>
                      <a:pt x="710" y="1129"/>
                    </a:lnTo>
                    <a:lnTo>
                      <a:pt x="710" y="1129"/>
                    </a:lnTo>
                    <a:lnTo>
                      <a:pt x="710" y="1129"/>
                    </a:lnTo>
                    <a:lnTo>
                      <a:pt x="712" y="1127"/>
                    </a:lnTo>
                    <a:lnTo>
                      <a:pt x="715" y="1127"/>
                    </a:lnTo>
                    <a:lnTo>
                      <a:pt x="717" y="1124"/>
                    </a:lnTo>
                    <a:lnTo>
                      <a:pt x="719" y="1124"/>
                    </a:lnTo>
                    <a:lnTo>
                      <a:pt x="719" y="1124"/>
                    </a:lnTo>
                    <a:lnTo>
                      <a:pt x="722" y="1124"/>
                    </a:lnTo>
                    <a:lnTo>
                      <a:pt x="722" y="1124"/>
                    </a:lnTo>
                    <a:lnTo>
                      <a:pt x="722" y="1122"/>
                    </a:lnTo>
                    <a:lnTo>
                      <a:pt x="724" y="1122"/>
                    </a:lnTo>
                    <a:lnTo>
                      <a:pt x="724" y="1122"/>
                    </a:lnTo>
                    <a:lnTo>
                      <a:pt x="724" y="1122"/>
                    </a:lnTo>
                    <a:lnTo>
                      <a:pt x="727" y="1122"/>
                    </a:lnTo>
                    <a:lnTo>
                      <a:pt x="727" y="1122"/>
                    </a:lnTo>
                    <a:lnTo>
                      <a:pt x="727" y="1119"/>
                    </a:lnTo>
                    <a:lnTo>
                      <a:pt x="729" y="1122"/>
                    </a:lnTo>
                    <a:lnTo>
                      <a:pt x="729" y="1119"/>
                    </a:lnTo>
                    <a:lnTo>
                      <a:pt x="731" y="1119"/>
                    </a:lnTo>
                    <a:lnTo>
                      <a:pt x="734" y="1117"/>
                    </a:lnTo>
                    <a:lnTo>
                      <a:pt x="736" y="1117"/>
                    </a:lnTo>
                    <a:lnTo>
                      <a:pt x="736" y="1117"/>
                    </a:lnTo>
                    <a:lnTo>
                      <a:pt x="738" y="1115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0"/>
                    </a:lnTo>
                    <a:lnTo>
                      <a:pt x="741" y="1110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2"/>
                    </a:lnTo>
                    <a:lnTo>
                      <a:pt x="741" y="1110"/>
                    </a:lnTo>
                    <a:lnTo>
                      <a:pt x="743" y="1108"/>
                    </a:lnTo>
                    <a:lnTo>
                      <a:pt x="743" y="1108"/>
                    </a:lnTo>
                    <a:lnTo>
                      <a:pt x="743" y="1103"/>
                    </a:lnTo>
                    <a:lnTo>
                      <a:pt x="743" y="1101"/>
                    </a:lnTo>
                    <a:lnTo>
                      <a:pt x="743" y="1098"/>
                    </a:lnTo>
                    <a:lnTo>
                      <a:pt x="743" y="1096"/>
                    </a:lnTo>
                    <a:lnTo>
                      <a:pt x="743" y="1093"/>
                    </a:lnTo>
                    <a:lnTo>
                      <a:pt x="743" y="1093"/>
                    </a:lnTo>
                    <a:lnTo>
                      <a:pt x="743" y="1096"/>
                    </a:lnTo>
                    <a:lnTo>
                      <a:pt x="743" y="1096"/>
                    </a:lnTo>
                    <a:lnTo>
                      <a:pt x="743" y="1098"/>
                    </a:lnTo>
                    <a:lnTo>
                      <a:pt x="743" y="1098"/>
                    </a:lnTo>
                    <a:lnTo>
                      <a:pt x="743" y="1098"/>
                    </a:lnTo>
                    <a:lnTo>
                      <a:pt x="743" y="1098"/>
                    </a:lnTo>
                    <a:lnTo>
                      <a:pt x="743" y="1098"/>
                    </a:lnTo>
                    <a:lnTo>
                      <a:pt x="741" y="1098"/>
                    </a:lnTo>
                    <a:lnTo>
                      <a:pt x="741" y="1098"/>
                    </a:lnTo>
                    <a:lnTo>
                      <a:pt x="741" y="1098"/>
                    </a:lnTo>
                    <a:lnTo>
                      <a:pt x="741" y="1098"/>
                    </a:lnTo>
                    <a:lnTo>
                      <a:pt x="741" y="1098"/>
                    </a:lnTo>
                    <a:lnTo>
                      <a:pt x="738" y="1098"/>
                    </a:lnTo>
                    <a:lnTo>
                      <a:pt x="738" y="1096"/>
                    </a:lnTo>
                    <a:lnTo>
                      <a:pt x="738" y="1096"/>
                    </a:lnTo>
                    <a:lnTo>
                      <a:pt x="738" y="1093"/>
                    </a:lnTo>
                    <a:lnTo>
                      <a:pt x="741" y="1091"/>
                    </a:lnTo>
                    <a:lnTo>
                      <a:pt x="741" y="1089"/>
                    </a:lnTo>
                    <a:lnTo>
                      <a:pt x="741" y="1089"/>
                    </a:lnTo>
                    <a:lnTo>
                      <a:pt x="743" y="1086"/>
                    </a:lnTo>
                    <a:lnTo>
                      <a:pt x="745" y="1084"/>
                    </a:lnTo>
                    <a:lnTo>
                      <a:pt x="745" y="1084"/>
                    </a:lnTo>
                    <a:lnTo>
                      <a:pt x="748" y="1084"/>
                    </a:lnTo>
                    <a:lnTo>
                      <a:pt x="748" y="1082"/>
                    </a:lnTo>
                    <a:lnTo>
                      <a:pt x="748" y="1082"/>
                    </a:lnTo>
                    <a:lnTo>
                      <a:pt x="750" y="1079"/>
                    </a:lnTo>
                    <a:lnTo>
                      <a:pt x="762" y="1072"/>
                    </a:lnTo>
                    <a:lnTo>
                      <a:pt x="764" y="1072"/>
                    </a:lnTo>
                    <a:lnTo>
                      <a:pt x="767" y="1070"/>
                    </a:lnTo>
                    <a:lnTo>
                      <a:pt x="769" y="1070"/>
                    </a:lnTo>
                    <a:lnTo>
                      <a:pt x="769" y="1070"/>
                    </a:lnTo>
                    <a:lnTo>
                      <a:pt x="771" y="1067"/>
                    </a:lnTo>
                    <a:lnTo>
                      <a:pt x="771" y="1067"/>
                    </a:lnTo>
                    <a:lnTo>
                      <a:pt x="771" y="1067"/>
                    </a:lnTo>
                    <a:lnTo>
                      <a:pt x="771" y="1067"/>
                    </a:lnTo>
                    <a:lnTo>
                      <a:pt x="774" y="1067"/>
                    </a:lnTo>
                    <a:lnTo>
                      <a:pt x="774" y="1067"/>
                    </a:lnTo>
                    <a:lnTo>
                      <a:pt x="776" y="1065"/>
                    </a:lnTo>
                    <a:lnTo>
                      <a:pt x="776" y="1065"/>
                    </a:lnTo>
                    <a:lnTo>
                      <a:pt x="776" y="1065"/>
                    </a:lnTo>
                    <a:lnTo>
                      <a:pt x="779" y="1063"/>
                    </a:lnTo>
                    <a:lnTo>
                      <a:pt x="781" y="1063"/>
                    </a:lnTo>
                    <a:lnTo>
                      <a:pt x="781" y="1063"/>
                    </a:lnTo>
                    <a:lnTo>
                      <a:pt x="786" y="1060"/>
                    </a:lnTo>
                    <a:lnTo>
                      <a:pt x="788" y="1060"/>
                    </a:lnTo>
                    <a:lnTo>
                      <a:pt x="788" y="1058"/>
                    </a:lnTo>
                    <a:lnTo>
                      <a:pt x="788" y="1058"/>
                    </a:lnTo>
                    <a:lnTo>
                      <a:pt x="790" y="1058"/>
                    </a:lnTo>
                    <a:lnTo>
                      <a:pt x="790" y="1058"/>
                    </a:lnTo>
                    <a:lnTo>
                      <a:pt x="788" y="1056"/>
                    </a:lnTo>
                    <a:lnTo>
                      <a:pt x="790" y="1056"/>
                    </a:lnTo>
                    <a:lnTo>
                      <a:pt x="790" y="1056"/>
                    </a:lnTo>
                    <a:lnTo>
                      <a:pt x="790" y="1056"/>
                    </a:lnTo>
                    <a:lnTo>
                      <a:pt x="793" y="1056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0" y="1053"/>
                    </a:lnTo>
                    <a:lnTo>
                      <a:pt x="790" y="1053"/>
                    </a:lnTo>
                    <a:lnTo>
                      <a:pt x="790" y="1053"/>
                    </a:lnTo>
                    <a:lnTo>
                      <a:pt x="790" y="1051"/>
                    </a:lnTo>
                    <a:lnTo>
                      <a:pt x="790" y="1051"/>
                    </a:lnTo>
                    <a:lnTo>
                      <a:pt x="793" y="1051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3" y="1053"/>
                    </a:lnTo>
                    <a:lnTo>
                      <a:pt x="795" y="1053"/>
                    </a:lnTo>
                    <a:lnTo>
                      <a:pt x="795" y="1051"/>
                    </a:lnTo>
                    <a:lnTo>
                      <a:pt x="797" y="1048"/>
                    </a:lnTo>
                    <a:lnTo>
                      <a:pt x="800" y="1046"/>
                    </a:lnTo>
                    <a:lnTo>
                      <a:pt x="800" y="1044"/>
                    </a:lnTo>
                    <a:lnTo>
                      <a:pt x="800" y="1044"/>
                    </a:lnTo>
                    <a:lnTo>
                      <a:pt x="800" y="1044"/>
                    </a:lnTo>
                    <a:lnTo>
                      <a:pt x="800" y="1041"/>
                    </a:lnTo>
                    <a:lnTo>
                      <a:pt x="800" y="1041"/>
                    </a:lnTo>
                    <a:lnTo>
                      <a:pt x="800" y="1041"/>
                    </a:lnTo>
                    <a:lnTo>
                      <a:pt x="802" y="1041"/>
                    </a:lnTo>
                    <a:lnTo>
                      <a:pt x="802" y="1041"/>
                    </a:lnTo>
                    <a:lnTo>
                      <a:pt x="802" y="1041"/>
                    </a:lnTo>
                    <a:lnTo>
                      <a:pt x="802" y="1041"/>
                    </a:lnTo>
                    <a:lnTo>
                      <a:pt x="805" y="1039"/>
                    </a:lnTo>
                    <a:lnTo>
                      <a:pt x="805" y="1039"/>
                    </a:lnTo>
                    <a:lnTo>
                      <a:pt x="805" y="1039"/>
                    </a:lnTo>
                    <a:lnTo>
                      <a:pt x="807" y="1037"/>
                    </a:lnTo>
                    <a:lnTo>
                      <a:pt x="807" y="1037"/>
                    </a:lnTo>
                    <a:lnTo>
                      <a:pt x="807" y="1037"/>
                    </a:lnTo>
                    <a:lnTo>
                      <a:pt x="807" y="1037"/>
                    </a:lnTo>
                    <a:lnTo>
                      <a:pt x="807" y="1034"/>
                    </a:lnTo>
                    <a:lnTo>
                      <a:pt x="809" y="1034"/>
                    </a:lnTo>
                    <a:lnTo>
                      <a:pt x="819" y="1030"/>
                    </a:lnTo>
                    <a:lnTo>
                      <a:pt x="833" y="1020"/>
                    </a:lnTo>
                    <a:lnTo>
                      <a:pt x="835" y="1020"/>
                    </a:lnTo>
                    <a:lnTo>
                      <a:pt x="835" y="1018"/>
                    </a:lnTo>
                    <a:lnTo>
                      <a:pt x="838" y="1018"/>
                    </a:lnTo>
                    <a:lnTo>
                      <a:pt x="838" y="1018"/>
                    </a:lnTo>
                    <a:lnTo>
                      <a:pt x="838" y="1015"/>
                    </a:lnTo>
                    <a:lnTo>
                      <a:pt x="838" y="1015"/>
                    </a:lnTo>
                    <a:lnTo>
                      <a:pt x="838" y="1015"/>
                    </a:lnTo>
                    <a:lnTo>
                      <a:pt x="838" y="1013"/>
                    </a:lnTo>
                    <a:lnTo>
                      <a:pt x="840" y="1013"/>
                    </a:lnTo>
                    <a:lnTo>
                      <a:pt x="842" y="1011"/>
                    </a:lnTo>
                    <a:lnTo>
                      <a:pt x="842" y="1011"/>
                    </a:lnTo>
                    <a:lnTo>
                      <a:pt x="845" y="1008"/>
                    </a:lnTo>
                    <a:lnTo>
                      <a:pt x="847" y="1006"/>
                    </a:lnTo>
                    <a:lnTo>
                      <a:pt x="847" y="1006"/>
                    </a:lnTo>
                    <a:lnTo>
                      <a:pt x="847" y="1006"/>
                    </a:lnTo>
                    <a:lnTo>
                      <a:pt x="845" y="1008"/>
                    </a:lnTo>
                    <a:lnTo>
                      <a:pt x="845" y="1008"/>
                    </a:lnTo>
                    <a:lnTo>
                      <a:pt x="842" y="1008"/>
                    </a:lnTo>
                    <a:lnTo>
                      <a:pt x="842" y="1008"/>
                    </a:lnTo>
                    <a:lnTo>
                      <a:pt x="842" y="1008"/>
                    </a:lnTo>
                    <a:lnTo>
                      <a:pt x="842" y="1008"/>
                    </a:lnTo>
                    <a:lnTo>
                      <a:pt x="845" y="1008"/>
                    </a:lnTo>
                    <a:lnTo>
                      <a:pt x="845" y="1008"/>
                    </a:lnTo>
                    <a:lnTo>
                      <a:pt x="845" y="1006"/>
                    </a:lnTo>
                    <a:lnTo>
                      <a:pt x="845" y="1006"/>
                    </a:lnTo>
                    <a:lnTo>
                      <a:pt x="845" y="1006"/>
                    </a:lnTo>
                    <a:lnTo>
                      <a:pt x="847" y="1006"/>
                    </a:lnTo>
                    <a:lnTo>
                      <a:pt x="847" y="1006"/>
                    </a:lnTo>
                    <a:lnTo>
                      <a:pt x="849" y="1003"/>
                    </a:lnTo>
                    <a:lnTo>
                      <a:pt x="852" y="1001"/>
                    </a:lnTo>
                    <a:lnTo>
                      <a:pt x="852" y="1001"/>
                    </a:lnTo>
                    <a:lnTo>
                      <a:pt x="852" y="999"/>
                    </a:lnTo>
                    <a:lnTo>
                      <a:pt x="854" y="999"/>
                    </a:lnTo>
                    <a:lnTo>
                      <a:pt x="859" y="994"/>
                    </a:lnTo>
                    <a:lnTo>
                      <a:pt x="859" y="992"/>
                    </a:lnTo>
                    <a:lnTo>
                      <a:pt x="864" y="987"/>
                    </a:lnTo>
                    <a:lnTo>
                      <a:pt x="864" y="985"/>
                    </a:lnTo>
                    <a:lnTo>
                      <a:pt x="866" y="985"/>
                    </a:lnTo>
                    <a:lnTo>
                      <a:pt x="866" y="982"/>
                    </a:lnTo>
                    <a:lnTo>
                      <a:pt x="868" y="980"/>
                    </a:lnTo>
                    <a:lnTo>
                      <a:pt x="868" y="977"/>
                    </a:lnTo>
                    <a:lnTo>
                      <a:pt x="871" y="975"/>
                    </a:lnTo>
                    <a:lnTo>
                      <a:pt x="871" y="975"/>
                    </a:lnTo>
                    <a:lnTo>
                      <a:pt x="871" y="975"/>
                    </a:lnTo>
                    <a:lnTo>
                      <a:pt x="871" y="975"/>
                    </a:lnTo>
                    <a:lnTo>
                      <a:pt x="868" y="975"/>
                    </a:lnTo>
                    <a:lnTo>
                      <a:pt x="868" y="975"/>
                    </a:lnTo>
                    <a:lnTo>
                      <a:pt x="868" y="977"/>
                    </a:lnTo>
                    <a:lnTo>
                      <a:pt x="868" y="977"/>
                    </a:lnTo>
                    <a:lnTo>
                      <a:pt x="868" y="975"/>
                    </a:lnTo>
                    <a:lnTo>
                      <a:pt x="868" y="975"/>
                    </a:lnTo>
                    <a:lnTo>
                      <a:pt x="868" y="975"/>
                    </a:lnTo>
                    <a:lnTo>
                      <a:pt x="868" y="975"/>
                    </a:lnTo>
                    <a:lnTo>
                      <a:pt x="868" y="973"/>
                    </a:lnTo>
                    <a:lnTo>
                      <a:pt x="868" y="973"/>
                    </a:lnTo>
                    <a:lnTo>
                      <a:pt x="868" y="973"/>
                    </a:lnTo>
                    <a:lnTo>
                      <a:pt x="868" y="975"/>
                    </a:lnTo>
                    <a:lnTo>
                      <a:pt x="871" y="975"/>
                    </a:lnTo>
                    <a:lnTo>
                      <a:pt x="871" y="975"/>
                    </a:lnTo>
                    <a:lnTo>
                      <a:pt x="871" y="975"/>
                    </a:lnTo>
                    <a:lnTo>
                      <a:pt x="876" y="968"/>
                    </a:lnTo>
                    <a:lnTo>
                      <a:pt x="883" y="963"/>
                    </a:lnTo>
                    <a:lnTo>
                      <a:pt x="885" y="961"/>
                    </a:lnTo>
                    <a:lnTo>
                      <a:pt x="892" y="954"/>
                    </a:lnTo>
                    <a:lnTo>
                      <a:pt x="894" y="951"/>
                    </a:lnTo>
                    <a:lnTo>
                      <a:pt x="897" y="951"/>
                    </a:lnTo>
                    <a:lnTo>
                      <a:pt x="899" y="949"/>
                    </a:lnTo>
                    <a:lnTo>
                      <a:pt x="902" y="949"/>
                    </a:lnTo>
                    <a:lnTo>
                      <a:pt x="906" y="947"/>
                    </a:lnTo>
                    <a:lnTo>
                      <a:pt x="911" y="944"/>
                    </a:lnTo>
                    <a:lnTo>
                      <a:pt x="911" y="942"/>
                    </a:lnTo>
                    <a:lnTo>
                      <a:pt x="899" y="949"/>
                    </a:lnTo>
                    <a:lnTo>
                      <a:pt x="897" y="949"/>
                    </a:lnTo>
                    <a:lnTo>
                      <a:pt x="897" y="949"/>
                    </a:lnTo>
                    <a:lnTo>
                      <a:pt x="897" y="949"/>
                    </a:lnTo>
                    <a:lnTo>
                      <a:pt x="897" y="949"/>
                    </a:lnTo>
                    <a:lnTo>
                      <a:pt x="897" y="949"/>
                    </a:lnTo>
                    <a:lnTo>
                      <a:pt x="897" y="949"/>
                    </a:lnTo>
                    <a:lnTo>
                      <a:pt x="899" y="949"/>
                    </a:lnTo>
                    <a:lnTo>
                      <a:pt x="899" y="947"/>
                    </a:lnTo>
                    <a:lnTo>
                      <a:pt x="899" y="947"/>
                    </a:lnTo>
                    <a:lnTo>
                      <a:pt x="899" y="947"/>
                    </a:lnTo>
                    <a:lnTo>
                      <a:pt x="899" y="947"/>
                    </a:lnTo>
                    <a:lnTo>
                      <a:pt x="899" y="949"/>
                    </a:lnTo>
                    <a:lnTo>
                      <a:pt x="902" y="949"/>
                    </a:lnTo>
                    <a:lnTo>
                      <a:pt x="902" y="947"/>
                    </a:lnTo>
                    <a:lnTo>
                      <a:pt x="902" y="947"/>
                    </a:lnTo>
                    <a:lnTo>
                      <a:pt x="902" y="947"/>
                    </a:lnTo>
                    <a:lnTo>
                      <a:pt x="902" y="947"/>
                    </a:lnTo>
                    <a:lnTo>
                      <a:pt x="902" y="947"/>
                    </a:lnTo>
                    <a:lnTo>
                      <a:pt x="902" y="947"/>
                    </a:lnTo>
                    <a:lnTo>
                      <a:pt x="904" y="947"/>
                    </a:lnTo>
                    <a:lnTo>
                      <a:pt x="904" y="944"/>
                    </a:lnTo>
                    <a:lnTo>
                      <a:pt x="904" y="944"/>
                    </a:lnTo>
                    <a:lnTo>
                      <a:pt x="904" y="944"/>
                    </a:lnTo>
                    <a:lnTo>
                      <a:pt x="904" y="944"/>
                    </a:lnTo>
                    <a:lnTo>
                      <a:pt x="902" y="942"/>
                    </a:lnTo>
                    <a:lnTo>
                      <a:pt x="902" y="944"/>
                    </a:lnTo>
                    <a:lnTo>
                      <a:pt x="902" y="944"/>
                    </a:lnTo>
                    <a:lnTo>
                      <a:pt x="902" y="944"/>
                    </a:lnTo>
                    <a:lnTo>
                      <a:pt x="899" y="944"/>
                    </a:lnTo>
                    <a:lnTo>
                      <a:pt x="899" y="947"/>
                    </a:lnTo>
                    <a:lnTo>
                      <a:pt x="894" y="944"/>
                    </a:lnTo>
                    <a:lnTo>
                      <a:pt x="894" y="944"/>
                    </a:lnTo>
                    <a:lnTo>
                      <a:pt x="894" y="944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7"/>
                    </a:lnTo>
                    <a:lnTo>
                      <a:pt x="894" y="949"/>
                    </a:lnTo>
                    <a:lnTo>
                      <a:pt x="894" y="949"/>
                    </a:lnTo>
                    <a:lnTo>
                      <a:pt x="892" y="949"/>
                    </a:lnTo>
                    <a:lnTo>
                      <a:pt x="892" y="949"/>
                    </a:lnTo>
                    <a:lnTo>
                      <a:pt x="892" y="949"/>
                    </a:lnTo>
                    <a:lnTo>
                      <a:pt x="892" y="949"/>
                    </a:lnTo>
                    <a:lnTo>
                      <a:pt x="894" y="951"/>
                    </a:lnTo>
                    <a:lnTo>
                      <a:pt x="894" y="951"/>
                    </a:lnTo>
                    <a:lnTo>
                      <a:pt x="892" y="951"/>
                    </a:lnTo>
                    <a:lnTo>
                      <a:pt x="892" y="951"/>
                    </a:lnTo>
                    <a:lnTo>
                      <a:pt x="892" y="951"/>
                    </a:lnTo>
                    <a:lnTo>
                      <a:pt x="892" y="951"/>
                    </a:lnTo>
                    <a:lnTo>
                      <a:pt x="892" y="951"/>
                    </a:lnTo>
                    <a:lnTo>
                      <a:pt x="892" y="951"/>
                    </a:lnTo>
                    <a:lnTo>
                      <a:pt x="892" y="954"/>
                    </a:lnTo>
                    <a:lnTo>
                      <a:pt x="892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87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90" y="954"/>
                    </a:lnTo>
                    <a:lnTo>
                      <a:pt x="887" y="951"/>
                    </a:lnTo>
                    <a:lnTo>
                      <a:pt x="887" y="954"/>
                    </a:lnTo>
                    <a:lnTo>
                      <a:pt x="887" y="954"/>
                    </a:lnTo>
                    <a:lnTo>
                      <a:pt x="887" y="954"/>
                    </a:lnTo>
                    <a:lnTo>
                      <a:pt x="887" y="951"/>
                    </a:lnTo>
                    <a:lnTo>
                      <a:pt x="887" y="951"/>
                    </a:lnTo>
                    <a:lnTo>
                      <a:pt x="887" y="951"/>
                    </a:lnTo>
                    <a:lnTo>
                      <a:pt x="890" y="951"/>
                    </a:lnTo>
                    <a:lnTo>
                      <a:pt x="890" y="949"/>
                    </a:lnTo>
                    <a:lnTo>
                      <a:pt x="890" y="949"/>
                    </a:lnTo>
                    <a:lnTo>
                      <a:pt x="890" y="949"/>
                    </a:lnTo>
                    <a:lnTo>
                      <a:pt x="890" y="949"/>
                    </a:lnTo>
                    <a:lnTo>
                      <a:pt x="890" y="947"/>
                    </a:lnTo>
                    <a:lnTo>
                      <a:pt x="890" y="947"/>
                    </a:lnTo>
                    <a:lnTo>
                      <a:pt x="892" y="947"/>
                    </a:lnTo>
                    <a:lnTo>
                      <a:pt x="892" y="944"/>
                    </a:lnTo>
                    <a:lnTo>
                      <a:pt x="892" y="944"/>
                    </a:lnTo>
                    <a:lnTo>
                      <a:pt x="892" y="942"/>
                    </a:lnTo>
                    <a:lnTo>
                      <a:pt x="894" y="940"/>
                    </a:lnTo>
                    <a:lnTo>
                      <a:pt x="894" y="940"/>
                    </a:lnTo>
                    <a:lnTo>
                      <a:pt x="897" y="937"/>
                    </a:lnTo>
                    <a:lnTo>
                      <a:pt x="897" y="937"/>
                    </a:lnTo>
                    <a:lnTo>
                      <a:pt x="897" y="937"/>
                    </a:lnTo>
                    <a:lnTo>
                      <a:pt x="897" y="937"/>
                    </a:lnTo>
                    <a:lnTo>
                      <a:pt x="899" y="937"/>
                    </a:lnTo>
                    <a:lnTo>
                      <a:pt x="902" y="935"/>
                    </a:lnTo>
                    <a:lnTo>
                      <a:pt x="904" y="932"/>
                    </a:lnTo>
                    <a:lnTo>
                      <a:pt x="904" y="932"/>
                    </a:lnTo>
                    <a:lnTo>
                      <a:pt x="906" y="930"/>
                    </a:lnTo>
                    <a:lnTo>
                      <a:pt x="906" y="932"/>
                    </a:lnTo>
                    <a:lnTo>
                      <a:pt x="909" y="932"/>
                    </a:lnTo>
                    <a:lnTo>
                      <a:pt x="911" y="932"/>
                    </a:lnTo>
                    <a:lnTo>
                      <a:pt x="911" y="932"/>
                    </a:lnTo>
                    <a:lnTo>
                      <a:pt x="911" y="937"/>
                    </a:lnTo>
                    <a:lnTo>
                      <a:pt x="911" y="940"/>
                    </a:lnTo>
                    <a:lnTo>
                      <a:pt x="911" y="940"/>
                    </a:lnTo>
                    <a:lnTo>
                      <a:pt x="911" y="940"/>
                    </a:lnTo>
                    <a:lnTo>
                      <a:pt x="911" y="940"/>
                    </a:lnTo>
                    <a:lnTo>
                      <a:pt x="911" y="940"/>
                    </a:lnTo>
                    <a:lnTo>
                      <a:pt x="911" y="940"/>
                    </a:lnTo>
                    <a:lnTo>
                      <a:pt x="909" y="942"/>
                    </a:lnTo>
                    <a:lnTo>
                      <a:pt x="909" y="942"/>
                    </a:lnTo>
                    <a:lnTo>
                      <a:pt x="909" y="942"/>
                    </a:lnTo>
                    <a:lnTo>
                      <a:pt x="909" y="940"/>
                    </a:lnTo>
                    <a:lnTo>
                      <a:pt x="909" y="940"/>
                    </a:lnTo>
                    <a:lnTo>
                      <a:pt x="906" y="942"/>
                    </a:lnTo>
                    <a:lnTo>
                      <a:pt x="906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4" y="942"/>
                    </a:lnTo>
                    <a:lnTo>
                      <a:pt x="906" y="942"/>
                    </a:lnTo>
                    <a:lnTo>
                      <a:pt x="906" y="942"/>
                    </a:lnTo>
                    <a:lnTo>
                      <a:pt x="906" y="944"/>
                    </a:lnTo>
                    <a:lnTo>
                      <a:pt x="906" y="944"/>
                    </a:lnTo>
                    <a:lnTo>
                      <a:pt x="906" y="944"/>
                    </a:lnTo>
                    <a:lnTo>
                      <a:pt x="906" y="944"/>
                    </a:lnTo>
                    <a:lnTo>
                      <a:pt x="911" y="942"/>
                    </a:lnTo>
                    <a:lnTo>
                      <a:pt x="913" y="942"/>
                    </a:lnTo>
                    <a:lnTo>
                      <a:pt x="916" y="940"/>
                    </a:lnTo>
                    <a:lnTo>
                      <a:pt x="916" y="942"/>
                    </a:lnTo>
                    <a:lnTo>
                      <a:pt x="916" y="942"/>
                    </a:lnTo>
                    <a:lnTo>
                      <a:pt x="916" y="942"/>
                    </a:lnTo>
                    <a:lnTo>
                      <a:pt x="918" y="940"/>
                    </a:lnTo>
                    <a:lnTo>
                      <a:pt x="920" y="940"/>
                    </a:lnTo>
                    <a:lnTo>
                      <a:pt x="920" y="940"/>
                    </a:lnTo>
                    <a:lnTo>
                      <a:pt x="920" y="940"/>
                    </a:lnTo>
                    <a:lnTo>
                      <a:pt x="923" y="940"/>
                    </a:lnTo>
                    <a:lnTo>
                      <a:pt x="923" y="940"/>
                    </a:lnTo>
                    <a:lnTo>
                      <a:pt x="925" y="940"/>
                    </a:lnTo>
                    <a:lnTo>
                      <a:pt x="925" y="937"/>
                    </a:lnTo>
                    <a:lnTo>
                      <a:pt x="928" y="937"/>
                    </a:lnTo>
                    <a:lnTo>
                      <a:pt x="935" y="935"/>
                    </a:lnTo>
                    <a:lnTo>
                      <a:pt x="937" y="935"/>
                    </a:lnTo>
                    <a:lnTo>
                      <a:pt x="937" y="935"/>
                    </a:lnTo>
                    <a:lnTo>
                      <a:pt x="937" y="935"/>
                    </a:lnTo>
                    <a:lnTo>
                      <a:pt x="937" y="935"/>
                    </a:lnTo>
                    <a:lnTo>
                      <a:pt x="937" y="935"/>
                    </a:lnTo>
                    <a:lnTo>
                      <a:pt x="939" y="935"/>
                    </a:lnTo>
                    <a:lnTo>
                      <a:pt x="939" y="935"/>
                    </a:lnTo>
                    <a:lnTo>
                      <a:pt x="939" y="935"/>
                    </a:lnTo>
                    <a:lnTo>
                      <a:pt x="949" y="930"/>
                    </a:lnTo>
                    <a:lnTo>
                      <a:pt x="954" y="928"/>
                    </a:lnTo>
                    <a:lnTo>
                      <a:pt x="954" y="928"/>
                    </a:lnTo>
                    <a:lnTo>
                      <a:pt x="951" y="928"/>
                    </a:lnTo>
                    <a:lnTo>
                      <a:pt x="951" y="928"/>
                    </a:lnTo>
                    <a:lnTo>
                      <a:pt x="951" y="928"/>
                    </a:lnTo>
                    <a:lnTo>
                      <a:pt x="951" y="925"/>
                    </a:lnTo>
                    <a:lnTo>
                      <a:pt x="951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9" y="925"/>
                    </a:lnTo>
                    <a:lnTo>
                      <a:pt x="946" y="923"/>
                    </a:lnTo>
                    <a:lnTo>
                      <a:pt x="946" y="923"/>
                    </a:lnTo>
                    <a:lnTo>
                      <a:pt x="944" y="923"/>
                    </a:lnTo>
                    <a:lnTo>
                      <a:pt x="944" y="923"/>
                    </a:lnTo>
                    <a:lnTo>
                      <a:pt x="942" y="921"/>
                    </a:lnTo>
                    <a:lnTo>
                      <a:pt x="942" y="921"/>
                    </a:lnTo>
                    <a:lnTo>
                      <a:pt x="942" y="918"/>
                    </a:lnTo>
                    <a:lnTo>
                      <a:pt x="942" y="918"/>
                    </a:lnTo>
                    <a:lnTo>
                      <a:pt x="942" y="918"/>
                    </a:lnTo>
                    <a:lnTo>
                      <a:pt x="942" y="918"/>
                    </a:lnTo>
                    <a:lnTo>
                      <a:pt x="944" y="921"/>
                    </a:lnTo>
                    <a:lnTo>
                      <a:pt x="944" y="921"/>
                    </a:lnTo>
                    <a:lnTo>
                      <a:pt x="944" y="921"/>
                    </a:lnTo>
                    <a:lnTo>
                      <a:pt x="944" y="921"/>
                    </a:lnTo>
                    <a:lnTo>
                      <a:pt x="944" y="923"/>
                    </a:lnTo>
                    <a:lnTo>
                      <a:pt x="946" y="923"/>
                    </a:lnTo>
                    <a:lnTo>
                      <a:pt x="949" y="923"/>
                    </a:lnTo>
                    <a:lnTo>
                      <a:pt x="954" y="925"/>
                    </a:lnTo>
                    <a:lnTo>
                      <a:pt x="956" y="928"/>
                    </a:lnTo>
                    <a:lnTo>
                      <a:pt x="956" y="925"/>
                    </a:lnTo>
                    <a:lnTo>
                      <a:pt x="956" y="925"/>
                    </a:lnTo>
                    <a:lnTo>
                      <a:pt x="956" y="925"/>
                    </a:lnTo>
                    <a:lnTo>
                      <a:pt x="956" y="925"/>
                    </a:lnTo>
                    <a:lnTo>
                      <a:pt x="954" y="925"/>
                    </a:lnTo>
                    <a:lnTo>
                      <a:pt x="956" y="923"/>
                    </a:lnTo>
                    <a:lnTo>
                      <a:pt x="958" y="921"/>
                    </a:lnTo>
                    <a:lnTo>
                      <a:pt x="958" y="921"/>
                    </a:lnTo>
                    <a:lnTo>
                      <a:pt x="958" y="918"/>
                    </a:lnTo>
                    <a:lnTo>
                      <a:pt x="961" y="916"/>
                    </a:lnTo>
                    <a:lnTo>
                      <a:pt x="961" y="916"/>
                    </a:lnTo>
                    <a:lnTo>
                      <a:pt x="961" y="916"/>
                    </a:lnTo>
                    <a:lnTo>
                      <a:pt x="963" y="914"/>
                    </a:lnTo>
                    <a:lnTo>
                      <a:pt x="965" y="914"/>
                    </a:lnTo>
                    <a:lnTo>
                      <a:pt x="968" y="914"/>
                    </a:lnTo>
                    <a:lnTo>
                      <a:pt x="972" y="909"/>
                    </a:lnTo>
                    <a:lnTo>
                      <a:pt x="975" y="909"/>
                    </a:lnTo>
                    <a:lnTo>
                      <a:pt x="972" y="909"/>
                    </a:lnTo>
                    <a:lnTo>
                      <a:pt x="970" y="911"/>
                    </a:lnTo>
                    <a:lnTo>
                      <a:pt x="970" y="909"/>
                    </a:lnTo>
                    <a:lnTo>
                      <a:pt x="970" y="909"/>
                    </a:lnTo>
                    <a:lnTo>
                      <a:pt x="972" y="909"/>
                    </a:lnTo>
                    <a:lnTo>
                      <a:pt x="972" y="909"/>
                    </a:lnTo>
                    <a:lnTo>
                      <a:pt x="972" y="909"/>
                    </a:lnTo>
                    <a:lnTo>
                      <a:pt x="975" y="906"/>
                    </a:lnTo>
                    <a:lnTo>
                      <a:pt x="975" y="904"/>
                    </a:lnTo>
                    <a:lnTo>
                      <a:pt x="977" y="902"/>
                    </a:lnTo>
                    <a:lnTo>
                      <a:pt x="975" y="902"/>
                    </a:lnTo>
                    <a:lnTo>
                      <a:pt x="975" y="902"/>
                    </a:lnTo>
                    <a:lnTo>
                      <a:pt x="975" y="904"/>
                    </a:lnTo>
                    <a:lnTo>
                      <a:pt x="975" y="904"/>
                    </a:lnTo>
                    <a:lnTo>
                      <a:pt x="975" y="904"/>
                    </a:lnTo>
                    <a:lnTo>
                      <a:pt x="975" y="904"/>
                    </a:lnTo>
                    <a:lnTo>
                      <a:pt x="972" y="904"/>
                    </a:lnTo>
                    <a:lnTo>
                      <a:pt x="972" y="906"/>
                    </a:lnTo>
                    <a:lnTo>
                      <a:pt x="972" y="902"/>
                    </a:lnTo>
                    <a:lnTo>
                      <a:pt x="972" y="899"/>
                    </a:lnTo>
                    <a:lnTo>
                      <a:pt x="972" y="899"/>
                    </a:lnTo>
                    <a:lnTo>
                      <a:pt x="975" y="897"/>
                    </a:lnTo>
                    <a:lnTo>
                      <a:pt x="982" y="892"/>
                    </a:lnTo>
                    <a:lnTo>
                      <a:pt x="984" y="890"/>
                    </a:lnTo>
                    <a:lnTo>
                      <a:pt x="987" y="890"/>
                    </a:lnTo>
                    <a:lnTo>
                      <a:pt x="989" y="888"/>
                    </a:lnTo>
                    <a:lnTo>
                      <a:pt x="989" y="888"/>
                    </a:lnTo>
                    <a:lnTo>
                      <a:pt x="989" y="888"/>
                    </a:lnTo>
                    <a:lnTo>
                      <a:pt x="987" y="888"/>
                    </a:lnTo>
                    <a:lnTo>
                      <a:pt x="987" y="888"/>
                    </a:lnTo>
                    <a:lnTo>
                      <a:pt x="987" y="888"/>
                    </a:lnTo>
                    <a:lnTo>
                      <a:pt x="987" y="888"/>
                    </a:lnTo>
                    <a:lnTo>
                      <a:pt x="987" y="888"/>
                    </a:lnTo>
                    <a:lnTo>
                      <a:pt x="984" y="888"/>
                    </a:lnTo>
                    <a:lnTo>
                      <a:pt x="984" y="888"/>
                    </a:lnTo>
                    <a:lnTo>
                      <a:pt x="984" y="888"/>
                    </a:lnTo>
                    <a:lnTo>
                      <a:pt x="984" y="888"/>
                    </a:lnTo>
                    <a:lnTo>
                      <a:pt x="984" y="888"/>
                    </a:lnTo>
                    <a:lnTo>
                      <a:pt x="984" y="888"/>
                    </a:lnTo>
                    <a:lnTo>
                      <a:pt x="984" y="885"/>
                    </a:lnTo>
                    <a:lnTo>
                      <a:pt x="984" y="888"/>
                    </a:lnTo>
                    <a:lnTo>
                      <a:pt x="987" y="888"/>
                    </a:lnTo>
                    <a:lnTo>
                      <a:pt x="987" y="888"/>
                    </a:lnTo>
                    <a:lnTo>
                      <a:pt x="987" y="885"/>
                    </a:lnTo>
                    <a:lnTo>
                      <a:pt x="987" y="885"/>
                    </a:lnTo>
                    <a:lnTo>
                      <a:pt x="987" y="885"/>
                    </a:lnTo>
                    <a:lnTo>
                      <a:pt x="987" y="885"/>
                    </a:lnTo>
                    <a:lnTo>
                      <a:pt x="987" y="883"/>
                    </a:lnTo>
                    <a:lnTo>
                      <a:pt x="984" y="885"/>
                    </a:lnTo>
                    <a:lnTo>
                      <a:pt x="982" y="883"/>
                    </a:lnTo>
                    <a:lnTo>
                      <a:pt x="982" y="883"/>
                    </a:lnTo>
                    <a:lnTo>
                      <a:pt x="980" y="883"/>
                    </a:lnTo>
                    <a:lnTo>
                      <a:pt x="982" y="883"/>
                    </a:lnTo>
                    <a:lnTo>
                      <a:pt x="984" y="883"/>
                    </a:lnTo>
                    <a:lnTo>
                      <a:pt x="984" y="883"/>
                    </a:lnTo>
                    <a:lnTo>
                      <a:pt x="984" y="880"/>
                    </a:lnTo>
                    <a:lnTo>
                      <a:pt x="984" y="878"/>
                    </a:lnTo>
                    <a:lnTo>
                      <a:pt x="980" y="866"/>
                    </a:lnTo>
                    <a:lnTo>
                      <a:pt x="977" y="861"/>
                    </a:lnTo>
                    <a:lnTo>
                      <a:pt x="980" y="857"/>
                    </a:lnTo>
                    <a:lnTo>
                      <a:pt x="982" y="852"/>
                    </a:lnTo>
                    <a:lnTo>
                      <a:pt x="989" y="845"/>
                    </a:lnTo>
                    <a:lnTo>
                      <a:pt x="991" y="843"/>
                    </a:lnTo>
                    <a:lnTo>
                      <a:pt x="996" y="840"/>
                    </a:lnTo>
                    <a:lnTo>
                      <a:pt x="999" y="840"/>
                    </a:lnTo>
                    <a:lnTo>
                      <a:pt x="999" y="840"/>
                    </a:lnTo>
                    <a:lnTo>
                      <a:pt x="999" y="840"/>
                    </a:lnTo>
                    <a:lnTo>
                      <a:pt x="1001" y="838"/>
                    </a:lnTo>
                    <a:lnTo>
                      <a:pt x="1001" y="840"/>
                    </a:lnTo>
                    <a:lnTo>
                      <a:pt x="1006" y="838"/>
                    </a:lnTo>
                    <a:lnTo>
                      <a:pt x="1008" y="838"/>
                    </a:lnTo>
                    <a:lnTo>
                      <a:pt x="1010" y="835"/>
                    </a:lnTo>
                    <a:lnTo>
                      <a:pt x="1013" y="835"/>
                    </a:lnTo>
                    <a:lnTo>
                      <a:pt x="1020" y="833"/>
                    </a:lnTo>
                    <a:lnTo>
                      <a:pt x="1020" y="833"/>
                    </a:lnTo>
                    <a:lnTo>
                      <a:pt x="1022" y="833"/>
                    </a:lnTo>
                    <a:lnTo>
                      <a:pt x="1025" y="833"/>
                    </a:lnTo>
                    <a:lnTo>
                      <a:pt x="1027" y="831"/>
                    </a:lnTo>
                    <a:lnTo>
                      <a:pt x="1029" y="831"/>
                    </a:lnTo>
                    <a:lnTo>
                      <a:pt x="1032" y="828"/>
                    </a:lnTo>
                    <a:lnTo>
                      <a:pt x="1034" y="826"/>
                    </a:lnTo>
                    <a:lnTo>
                      <a:pt x="1034" y="826"/>
                    </a:lnTo>
                    <a:lnTo>
                      <a:pt x="1034" y="826"/>
                    </a:lnTo>
                    <a:lnTo>
                      <a:pt x="1034" y="826"/>
                    </a:lnTo>
                    <a:lnTo>
                      <a:pt x="1034" y="826"/>
                    </a:lnTo>
                    <a:lnTo>
                      <a:pt x="1034" y="826"/>
                    </a:lnTo>
                    <a:lnTo>
                      <a:pt x="1036" y="824"/>
                    </a:lnTo>
                    <a:lnTo>
                      <a:pt x="1036" y="824"/>
                    </a:lnTo>
                    <a:lnTo>
                      <a:pt x="1036" y="824"/>
                    </a:lnTo>
                    <a:lnTo>
                      <a:pt x="1039" y="824"/>
                    </a:lnTo>
                    <a:lnTo>
                      <a:pt x="1041" y="817"/>
                    </a:lnTo>
                    <a:lnTo>
                      <a:pt x="1041" y="817"/>
                    </a:lnTo>
                    <a:lnTo>
                      <a:pt x="1041" y="814"/>
                    </a:lnTo>
                    <a:lnTo>
                      <a:pt x="1041" y="814"/>
                    </a:lnTo>
                    <a:lnTo>
                      <a:pt x="1041" y="814"/>
                    </a:lnTo>
                    <a:lnTo>
                      <a:pt x="1041" y="814"/>
                    </a:lnTo>
                    <a:lnTo>
                      <a:pt x="1041" y="814"/>
                    </a:lnTo>
                    <a:lnTo>
                      <a:pt x="1043" y="814"/>
                    </a:lnTo>
                    <a:lnTo>
                      <a:pt x="1046" y="812"/>
                    </a:lnTo>
                    <a:lnTo>
                      <a:pt x="1046" y="812"/>
                    </a:lnTo>
                    <a:lnTo>
                      <a:pt x="1048" y="809"/>
                    </a:lnTo>
                    <a:lnTo>
                      <a:pt x="1048" y="807"/>
                    </a:lnTo>
                    <a:lnTo>
                      <a:pt x="1048" y="805"/>
                    </a:lnTo>
                    <a:lnTo>
                      <a:pt x="1046" y="805"/>
                    </a:lnTo>
                    <a:lnTo>
                      <a:pt x="1043" y="805"/>
                    </a:lnTo>
                    <a:lnTo>
                      <a:pt x="1041" y="802"/>
                    </a:lnTo>
                    <a:lnTo>
                      <a:pt x="1041" y="802"/>
                    </a:lnTo>
                    <a:lnTo>
                      <a:pt x="1039" y="802"/>
                    </a:lnTo>
                    <a:lnTo>
                      <a:pt x="1039" y="802"/>
                    </a:lnTo>
                    <a:lnTo>
                      <a:pt x="1036" y="800"/>
                    </a:lnTo>
                    <a:lnTo>
                      <a:pt x="1036" y="800"/>
                    </a:lnTo>
                    <a:lnTo>
                      <a:pt x="1036" y="798"/>
                    </a:lnTo>
                    <a:lnTo>
                      <a:pt x="1036" y="795"/>
                    </a:lnTo>
                    <a:lnTo>
                      <a:pt x="1034" y="793"/>
                    </a:lnTo>
                    <a:lnTo>
                      <a:pt x="1034" y="790"/>
                    </a:lnTo>
                    <a:lnTo>
                      <a:pt x="1034" y="790"/>
                    </a:lnTo>
                    <a:lnTo>
                      <a:pt x="1034" y="790"/>
                    </a:lnTo>
                    <a:lnTo>
                      <a:pt x="1036" y="790"/>
                    </a:lnTo>
                    <a:lnTo>
                      <a:pt x="1036" y="793"/>
                    </a:lnTo>
                    <a:lnTo>
                      <a:pt x="1036" y="793"/>
                    </a:lnTo>
                    <a:lnTo>
                      <a:pt x="1036" y="795"/>
                    </a:lnTo>
                    <a:lnTo>
                      <a:pt x="1036" y="798"/>
                    </a:lnTo>
                    <a:lnTo>
                      <a:pt x="1036" y="798"/>
                    </a:lnTo>
                    <a:lnTo>
                      <a:pt x="1036" y="798"/>
                    </a:lnTo>
                    <a:lnTo>
                      <a:pt x="1039" y="800"/>
                    </a:lnTo>
                    <a:lnTo>
                      <a:pt x="1039" y="800"/>
                    </a:lnTo>
                    <a:lnTo>
                      <a:pt x="1041" y="802"/>
                    </a:lnTo>
                    <a:lnTo>
                      <a:pt x="1041" y="802"/>
                    </a:lnTo>
                    <a:lnTo>
                      <a:pt x="1041" y="802"/>
                    </a:lnTo>
                    <a:lnTo>
                      <a:pt x="1043" y="800"/>
                    </a:lnTo>
                    <a:lnTo>
                      <a:pt x="1043" y="802"/>
                    </a:lnTo>
                    <a:lnTo>
                      <a:pt x="1046" y="802"/>
                    </a:lnTo>
                    <a:lnTo>
                      <a:pt x="1048" y="805"/>
                    </a:lnTo>
                    <a:lnTo>
                      <a:pt x="1048" y="805"/>
                    </a:lnTo>
                    <a:lnTo>
                      <a:pt x="1051" y="805"/>
                    </a:lnTo>
                    <a:lnTo>
                      <a:pt x="1051" y="809"/>
                    </a:lnTo>
                    <a:lnTo>
                      <a:pt x="1051" y="809"/>
                    </a:lnTo>
                    <a:lnTo>
                      <a:pt x="1051" y="812"/>
                    </a:lnTo>
                    <a:lnTo>
                      <a:pt x="1048" y="814"/>
                    </a:lnTo>
                    <a:lnTo>
                      <a:pt x="1048" y="814"/>
                    </a:lnTo>
                    <a:lnTo>
                      <a:pt x="1046" y="817"/>
                    </a:lnTo>
                    <a:lnTo>
                      <a:pt x="1046" y="817"/>
                    </a:lnTo>
                    <a:lnTo>
                      <a:pt x="1048" y="819"/>
                    </a:lnTo>
                    <a:lnTo>
                      <a:pt x="1048" y="821"/>
                    </a:lnTo>
                    <a:lnTo>
                      <a:pt x="1046" y="821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51" y="828"/>
                    </a:lnTo>
                    <a:lnTo>
                      <a:pt x="1051" y="831"/>
                    </a:lnTo>
                    <a:lnTo>
                      <a:pt x="1048" y="831"/>
                    </a:lnTo>
                    <a:lnTo>
                      <a:pt x="1048" y="833"/>
                    </a:lnTo>
                    <a:lnTo>
                      <a:pt x="1048" y="833"/>
                    </a:lnTo>
                    <a:lnTo>
                      <a:pt x="1048" y="835"/>
                    </a:lnTo>
                    <a:lnTo>
                      <a:pt x="1051" y="835"/>
                    </a:lnTo>
                    <a:lnTo>
                      <a:pt x="1051" y="835"/>
                    </a:lnTo>
                    <a:lnTo>
                      <a:pt x="1051" y="838"/>
                    </a:lnTo>
                    <a:lnTo>
                      <a:pt x="1053" y="838"/>
                    </a:lnTo>
                    <a:lnTo>
                      <a:pt x="1053" y="840"/>
                    </a:lnTo>
                    <a:lnTo>
                      <a:pt x="1053" y="840"/>
                    </a:lnTo>
                    <a:lnTo>
                      <a:pt x="1053" y="840"/>
                    </a:lnTo>
                    <a:lnTo>
                      <a:pt x="1053" y="840"/>
                    </a:lnTo>
                    <a:lnTo>
                      <a:pt x="1053" y="840"/>
                    </a:lnTo>
                    <a:lnTo>
                      <a:pt x="1055" y="838"/>
                    </a:lnTo>
                    <a:lnTo>
                      <a:pt x="1055" y="838"/>
                    </a:lnTo>
                    <a:lnTo>
                      <a:pt x="1055" y="838"/>
                    </a:lnTo>
                    <a:lnTo>
                      <a:pt x="1055" y="838"/>
                    </a:lnTo>
                    <a:lnTo>
                      <a:pt x="1055" y="838"/>
                    </a:lnTo>
                    <a:lnTo>
                      <a:pt x="1053" y="838"/>
                    </a:lnTo>
                    <a:lnTo>
                      <a:pt x="1053" y="835"/>
                    </a:lnTo>
                    <a:lnTo>
                      <a:pt x="1053" y="835"/>
                    </a:lnTo>
                    <a:lnTo>
                      <a:pt x="1055" y="835"/>
                    </a:lnTo>
                    <a:lnTo>
                      <a:pt x="1055" y="833"/>
                    </a:lnTo>
                    <a:lnTo>
                      <a:pt x="1055" y="833"/>
                    </a:lnTo>
                    <a:lnTo>
                      <a:pt x="1053" y="826"/>
                    </a:lnTo>
                    <a:lnTo>
                      <a:pt x="1053" y="826"/>
                    </a:lnTo>
                    <a:lnTo>
                      <a:pt x="1053" y="826"/>
                    </a:lnTo>
                    <a:lnTo>
                      <a:pt x="1053" y="826"/>
                    </a:lnTo>
                    <a:lnTo>
                      <a:pt x="1055" y="828"/>
                    </a:lnTo>
                    <a:lnTo>
                      <a:pt x="1055" y="828"/>
                    </a:lnTo>
                    <a:lnTo>
                      <a:pt x="1055" y="835"/>
                    </a:lnTo>
                    <a:lnTo>
                      <a:pt x="1055" y="835"/>
                    </a:lnTo>
                    <a:lnTo>
                      <a:pt x="1055" y="835"/>
                    </a:lnTo>
                    <a:lnTo>
                      <a:pt x="1058" y="835"/>
                    </a:lnTo>
                    <a:lnTo>
                      <a:pt x="1058" y="835"/>
                    </a:lnTo>
                    <a:lnTo>
                      <a:pt x="1058" y="833"/>
                    </a:lnTo>
                    <a:lnTo>
                      <a:pt x="1058" y="833"/>
                    </a:lnTo>
                    <a:lnTo>
                      <a:pt x="1058" y="833"/>
                    </a:lnTo>
                    <a:lnTo>
                      <a:pt x="1055" y="831"/>
                    </a:lnTo>
                    <a:lnTo>
                      <a:pt x="1055" y="831"/>
                    </a:lnTo>
                    <a:lnTo>
                      <a:pt x="1055" y="831"/>
                    </a:lnTo>
                    <a:lnTo>
                      <a:pt x="1055" y="831"/>
                    </a:lnTo>
                    <a:lnTo>
                      <a:pt x="1058" y="831"/>
                    </a:lnTo>
                    <a:lnTo>
                      <a:pt x="1058" y="831"/>
                    </a:lnTo>
                    <a:lnTo>
                      <a:pt x="1058" y="831"/>
                    </a:lnTo>
                    <a:lnTo>
                      <a:pt x="1058" y="833"/>
                    </a:lnTo>
                    <a:lnTo>
                      <a:pt x="1058" y="833"/>
                    </a:lnTo>
                    <a:lnTo>
                      <a:pt x="1060" y="831"/>
                    </a:lnTo>
                    <a:lnTo>
                      <a:pt x="1060" y="831"/>
                    </a:lnTo>
                    <a:lnTo>
                      <a:pt x="1060" y="833"/>
                    </a:lnTo>
                    <a:lnTo>
                      <a:pt x="1060" y="835"/>
                    </a:lnTo>
                    <a:lnTo>
                      <a:pt x="1060" y="838"/>
                    </a:lnTo>
                    <a:lnTo>
                      <a:pt x="1060" y="838"/>
                    </a:lnTo>
                    <a:lnTo>
                      <a:pt x="1062" y="835"/>
                    </a:lnTo>
                    <a:lnTo>
                      <a:pt x="1062" y="835"/>
                    </a:lnTo>
                    <a:lnTo>
                      <a:pt x="1062" y="835"/>
                    </a:lnTo>
                    <a:lnTo>
                      <a:pt x="1062" y="835"/>
                    </a:lnTo>
                    <a:lnTo>
                      <a:pt x="1065" y="833"/>
                    </a:lnTo>
                    <a:lnTo>
                      <a:pt x="1062" y="833"/>
                    </a:lnTo>
                    <a:lnTo>
                      <a:pt x="1062" y="831"/>
                    </a:lnTo>
                    <a:lnTo>
                      <a:pt x="1062" y="831"/>
                    </a:lnTo>
                    <a:lnTo>
                      <a:pt x="1062" y="828"/>
                    </a:lnTo>
                    <a:lnTo>
                      <a:pt x="1062" y="828"/>
                    </a:lnTo>
                    <a:lnTo>
                      <a:pt x="1062" y="826"/>
                    </a:lnTo>
                    <a:lnTo>
                      <a:pt x="1065" y="826"/>
                    </a:lnTo>
                    <a:lnTo>
                      <a:pt x="1065" y="826"/>
                    </a:lnTo>
                    <a:lnTo>
                      <a:pt x="1065" y="826"/>
                    </a:lnTo>
                    <a:lnTo>
                      <a:pt x="1065" y="826"/>
                    </a:lnTo>
                    <a:lnTo>
                      <a:pt x="1065" y="824"/>
                    </a:lnTo>
                    <a:lnTo>
                      <a:pt x="1065" y="824"/>
                    </a:lnTo>
                    <a:lnTo>
                      <a:pt x="1065" y="821"/>
                    </a:lnTo>
                    <a:lnTo>
                      <a:pt x="1065" y="821"/>
                    </a:lnTo>
                    <a:lnTo>
                      <a:pt x="1065" y="819"/>
                    </a:lnTo>
                    <a:lnTo>
                      <a:pt x="1065" y="819"/>
                    </a:lnTo>
                    <a:lnTo>
                      <a:pt x="1065" y="819"/>
                    </a:lnTo>
                    <a:lnTo>
                      <a:pt x="1065" y="817"/>
                    </a:lnTo>
                    <a:lnTo>
                      <a:pt x="1065" y="819"/>
                    </a:lnTo>
                    <a:lnTo>
                      <a:pt x="1065" y="819"/>
                    </a:lnTo>
                    <a:lnTo>
                      <a:pt x="1065" y="821"/>
                    </a:lnTo>
                    <a:lnTo>
                      <a:pt x="1067" y="824"/>
                    </a:lnTo>
                    <a:lnTo>
                      <a:pt x="1067" y="824"/>
                    </a:lnTo>
                    <a:lnTo>
                      <a:pt x="1067" y="826"/>
                    </a:lnTo>
                    <a:lnTo>
                      <a:pt x="1065" y="828"/>
                    </a:lnTo>
                    <a:lnTo>
                      <a:pt x="1065" y="828"/>
                    </a:lnTo>
                    <a:lnTo>
                      <a:pt x="1065" y="831"/>
                    </a:lnTo>
                    <a:lnTo>
                      <a:pt x="1067" y="833"/>
                    </a:lnTo>
                    <a:lnTo>
                      <a:pt x="1067" y="833"/>
                    </a:lnTo>
                    <a:lnTo>
                      <a:pt x="1067" y="835"/>
                    </a:lnTo>
                    <a:lnTo>
                      <a:pt x="1067" y="835"/>
                    </a:lnTo>
                    <a:lnTo>
                      <a:pt x="1067" y="835"/>
                    </a:lnTo>
                    <a:lnTo>
                      <a:pt x="1065" y="838"/>
                    </a:lnTo>
                    <a:lnTo>
                      <a:pt x="1065" y="838"/>
                    </a:lnTo>
                    <a:lnTo>
                      <a:pt x="1065" y="838"/>
                    </a:lnTo>
                    <a:lnTo>
                      <a:pt x="1065" y="838"/>
                    </a:lnTo>
                    <a:lnTo>
                      <a:pt x="1065" y="840"/>
                    </a:lnTo>
                    <a:lnTo>
                      <a:pt x="1065" y="840"/>
                    </a:lnTo>
                    <a:lnTo>
                      <a:pt x="1065" y="840"/>
                    </a:lnTo>
                    <a:lnTo>
                      <a:pt x="1067" y="840"/>
                    </a:lnTo>
                    <a:lnTo>
                      <a:pt x="1067" y="840"/>
                    </a:lnTo>
                    <a:lnTo>
                      <a:pt x="1067" y="840"/>
                    </a:lnTo>
                    <a:lnTo>
                      <a:pt x="1067" y="838"/>
                    </a:lnTo>
                    <a:lnTo>
                      <a:pt x="1067" y="838"/>
                    </a:lnTo>
                    <a:lnTo>
                      <a:pt x="1067" y="838"/>
                    </a:lnTo>
                    <a:lnTo>
                      <a:pt x="1067" y="840"/>
                    </a:lnTo>
                    <a:lnTo>
                      <a:pt x="1069" y="840"/>
                    </a:lnTo>
                    <a:lnTo>
                      <a:pt x="1069" y="838"/>
                    </a:lnTo>
                    <a:lnTo>
                      <a:pt x="1069" y="835"/>
                    </a:lnTo>
                    <a:lnTo>
                      <a:pt x="1069" y="835"/>
                    </a:lnTo>
                    <a:lnTo>
                      <a:pt x="1069" y="835"/>
                    </a:lnTo>
                    <a:lnTo>
                      <a:pt x="1069" y="831"/>
                    </a:lnTo>
                    <a:lnTo>
                      <a:pt x="1069" y="831"/>
                    </a:lnTo>
                    <a:lnTo>
                      <a:pt x="1072" y="831"/>
                    </a:lnTo>
                    <a:lnTo>
                      <a:pt x="1072" y="831"/>
                    </a:lnTo>
                    <a:lnTo>
                      <a:pt x="1072" y="828"/>
                    </a:lnTo>
                    <a:lnTo>
                      <a:pt x="1072" y="828"/>
                    </a:lnTo>
                    <a:lnTo>
                      <a:pt x="1072" y="826"/>
                    </a:lnTo>
                    <a:lnTo>
                      <a:pt x="1069" y="826"/>
                    </a:lnTo>
                    <a:lnTo>
                      <a:pt x="1069" y="828"/>
                    </a:lnTo>
                    <a:lnTo>
                      <a:pt x="1069" y="828"/>
                    </a:lnTo>
                    <a:lnTo>
                      <a:pt x="1069" y="828"/>
                    </a:lnTo>
                    <a:lnTo>
                      <a:pt x="1069" y="824"/>
                    </a:lnTo>
                    <a:lnTo>
                      <a:pt x="1069" y="824"/>
                    </a:lnTo>
                    <a:lnTo>
                      <a:pt x="1069" y="819"/>
                    </a:lnTo>
                    <a:lnTo>
                      <a:pt x="1069" y="817"/>
                    </a:lnTo>
                    <a:lnTo>
                      <a:pt x="1069" y="814"/>
                    </a:lnTo>
                    <a:lnTo>
                      <a:pt x="1069" y="814"/>
                    </a:lnTo>
                    <a:lnTo>
                      <a:pt x="1072" y="812"/>
                    </a:lnTo>
                    <a:lnTo>
                      <a:pt x="1072" y="812"/>
                    </a:lnTo>
                    <a:lnTo>
                      <a:pt x="1072" y="812"/>
                    </a:lnTo>
                    <a:lnTo>
                      <a:pt x="1072" y="809"/>
                    </a:lnTo>
                    <a:lnTo>
                      <a:pt x="1072" y="809"/>
                    </a:lnTo>
                    <a:lnTo>
                      <a:pt x="1072" y="807"/>
                    </a:lnTo>
                    <a:lnTo>
                      <a:pt x="1072" y="807"/>
                    </a:lnTo>
                    <a:lnTo>
                      <a:pt x="1072" y="807"/>
                    </a:lnTo>
                    <a:lnTo>
                      <a:pt x="1072" y="807"/>
                    </a:lnTo>
                    <a:lnTo>
                      <a:pt x="1072" y="805"/>
                    </a:lnTo>
                    <a:lnTo>
                      <a:pt x="1072" y="805"/>
                    </a:lnTo>
                    <a:lnTo>
                      <a:pt x="1072" y="805"/>
                    </a:lnTo>
                    <a:lnTo>
                      <a:pt x="1074" y="805"/>
                    </a:lnTo>
                    <a:lnTo>
                      <a:pt x="1074" y="802"/>
                    </a:lnTo>
                    <a:lnTo>
                      <a:pt x="1074" y="802"/>
                    </a:lnTo>
                    <a:lnTo>
                      <a:pt x="1074" y="802"/>
                    </a:lnTo>
                    <a:lnTo>
                      <a:pt x="1074" y="805"/>
                    </a:lnTo>
                    <a:lnTo>
                      <a:pt x="1074" y="805"/>
                    </a:lnTo>
                    <a:lnTo>
                      <a:pt x="1074" y="807"/>
                    </a:lnTo>
                    <a:lnTo>
                      <a:pt x="1072" y="807"/>
                    </a:lnTo>
                    <a:lnTo>
                      <a:pt x="1072" y="809"/>
                    </a:lnTo>
                    <a:lnTo>
                      <a:pt x="1072" y="809"/>
                    </a:lnTo>
                    <a:lnTo>
                      <a:pt x="1072" y="812"/>
                    </a:lnTo>
                    <a:lnTo>
                      <a:pt x="1074" y="812"/>
                    </a:lnTo>
                    <a:lnTo>
                      <a:pt x="1074" y="814"/>
                    </a:lnTo>
                    <a:lnTo>
                      <a:pt x="1072" y="814"/>
                    </a:lnTo>
                    <a:lnTo>
                      <a:pt x="1072" y="817"/>
                    </a:lnTo>
                    <a:lnTo>
                      <a:pt x="1072" y="817"/>
                    </a:lnTo>
                    <a:lnTo>
                      <a:pt x="1072" y="817"/>
                    </a:lnTo>
                    <a:lnTo>
                      <a:pt x="1072" y="817"/>
                    </a:lnTo>
                    <a:lnTo>
                      <a:pt x="1072" y="817"/>
                    </a:lnTo>
                    <a:lnTo>
                      <a:pt x="1074" y="817"/>
                    </a:lnTo>
                    <a:lnTo>
                      <a:pt x="1074" y="817"/>
                    </a:lnTo>
                    <a:lnTo>
                      <a:pt x="1074" y="819"/>
                    </a:lnTo>
                    <a:lnTo>
                      <a:pt x="1074" y="817"/>
                    </a:lnTo>
                    <a:lnTo>
                      <a:pt x="1077" y="817"/>
                    </a:lnTo>
                    <a:lnTo>
                      <a:pt x="1077" y="817"/>
                    </a:lnTo>
                    <a:lnTo>
                      <a:pt x="1077" y="814"/>
                    </a:lnTo>
                    <a:lnTo>
                      <a:pt x="1077" y="812"/>
                    </a:lnTo>
                    <a:lnTo>
                      <a:pt x="1077" y="812"/>
                    </a:lnTo>
                    <a:lnTo>
                      <a:pt x="1077" y="812"/>
                    </a:lnTo>
                    <a:lnTo>
                      <a:pt x="1074" y="812"/>
                    </a:lnTo>
                    <a:lnTo>
                      <a:pt x="1074" y="809"/>
                    </a:lnTo>
                    <a:lnTo>
                      <a:pt x="1077" y="809"/>
                    </a:lnTo>
                    <a:lnTo>
                      <a:pt x="1077" y="809"/>
                    </a:lnTo>
                    <a:lnTo>
                      <a:pt x="1077" y="807"/>
                    </a:lnTo>
                    <a:lnTo>
                      <a:pt x="1079" y="807"/>
                    </a:lnTo>
                    <a:lnTo>
                      <a:pt x="1079" y="807"/>
                    </a:lnTo>
                    <a:lnTo>
                      <a:pt x="1077" y="809"/>
                    </a:lnTo>
                    <a:lnTo>
                      <a:pt x="1077" y="809"/>
                    </a:lnTo>
                    <a:lnTo>
                      <a:pt x="1077" y="809"/>
                    </a:lnTo>
                    <a:lnTo>
                      <a:pt x="1077" y="812"/>
                    </a:lnTo>
                    <a:lnTo>
                      <a:pt x="1079" y="812"/>
                    </a:lnTo>
                    <a:lnTo>
                      <a:pt x="1079" y="814"/>
                    </a:lnTo>
                    <a:lnTo>
                      <a:pt x="1079" y="814"/>
                    </a:lnTo>
                    <a:lnTo>
                      <a:pt x="1079" y="814"/>
                    </a:lnTo>
                    <a:lnTo>
                      <a:pt x="1077" y="817"/>
                    </a:lnTo>
                    <a:lnTo>
                      <a:pt x="1077" y="817"/>
                    </a:lnTo>
                    <a:lnTo>
                      <a:pt x="1077" y="817"/>
                    </a:lnTo>
                    <a:lnTo>
                      <a:pt x="1077" y="821"/>
                    </a:lnTo>
                    <a:lnTo>
                      <a:pt x="1074" y="824"/>
                    </a:lnTo>
                    <a:lnTo>
                      <a:pt x="1077" y="824"/>
                    </a:lnTo>
                    <a:lnTo>
                      <a:pt x="1077" y="826"/>
                    </a:lnTo>
                    <a:lnTo>
                      <a:pt x="1074" y="831"/>
                    </a:lnTo>
                    <a:lnTo>
                      <a:pt x="1074" y="833"/>
                    </a:lnTo>
                    <a:lnTo>
                      <a:pt x="1077" y="835"/>
                    </a:lnTo>
                    <a:lnTo>
                      <a:pt x="1077" y="838"/>
                    </a:lnTo>
                    <a:lnTo>
                      <a:pt x="1077" y="840"/>
                    </a:lnTo>
                    <a:lnTo>
                      <a:pt x="1079" y="840"/>
                    </a:lnTo>
                    <a:lnTo>
                      <a:pt x="1081" y="838"/>
                    </a:lnTo>
                    <a:lnTo>
                      <a:pt x="1081" y="838"/>
                    </a:lnTo>
                    <a:lnTo>
                      <a:pt x="1081" y="838"/>
                    </a:lnTo>
                    <a:lnTo>
                      <a:pt x="1079" y="835"/>
                    </a:lnTo>
                    <a:lnTo>
                      <a:pt x="1079" y="835"/>
                    </a:lnTo>
                    <a:lnTo>
                      <a:pt x="1079" y="835"/>
                    </a:lnTo>
                    <a:lnTo>
                      <a:pt x="1079" y="833"/>
                    </a:lnTo>
                    <a:lnTo>
                      <a:pt x="1079" y="833"/>
                    </a:lnTo>
                    <a:lnTo>
                      <a:pt x="1081" y="833"/>
                    </a:lnTo>
                    <a:lnTo>
                      <a:pt x="1081" y="833"/>
                    </a:lnTo>
                    <a:lnTo>
                      <a:pt x="1081" y="833"/>
                    </a:lnTo>
                    <a:lnTo>
                      <a:pt x="1081" y="831"/>
                    </a:lnTo>
                    <a:lnTo>
                      <a:pt x="1081" y="833"/>
                    </a:lnTo>
                    <a:lnTo>
                      <a:pt x="1081" y="833"/>
                    </a:lnTo>
                    <a:lnTo>
                      <a:pt x="1081" y="833"/>
                    </a:lnTo>
                    <a:lnTo>
                      <a:pt x="1081" y="833"/>
                    </a:lnTo>
                    <a:lnTo>
                      <a:pt x="1081" y="835"/>
                    </a:lnTo>
                    <a:lnTo>
                      <a:pt x="1081" y="835"/>
                    </a:lnTo>
                    <a:lnTo>
                      <a:pt x="1081" y="835"/>
                    </a:lnTo>
                    <a:lnTo>
                      <a:pt x="1084" y="835"/>
                    </a:lnTo>
                    <a:lnTo>
                      <a:pt x="1084" y="835"/>
                    </a:lnTo>
                    <a:lnTo>
                      <a:pt x="1084" y="833"/>
                    </a:lnTo>
                    <a:lnTo>
                      <a:pt x="1084" y="833"/>
                    </a:lnTo>
                    <a:lnTo>
                      <a:pt x="1084" y="831"/>
                    </a:lnTo>
                    <a:lnTo>
                      <a:pt x="1084" y="831"/>
                    </a:lnTo>
                    <a:lnTo>
                      <a:pt x="1084" y="828"/>
                    </a:lnTo>
                    <a:lnTo>
                      <a:pt x="1084" y="828"/>
                    </a:lnTo>
                    <a:lnTo>
                      <a:pt x="1084" y="828"/>
                    </a:lnTo>
                    <a:lnTo>
                      <a:pt x="1084" y="828"/>
                    </a:lnTo>
                    <a:lnTo>
                      <a:pt x="1086" y="833"/>
                    </a:lnTo>
                    <a:lnTo>
                      <a:pt x="1086" y="833"/>
                    </a:lnTo>
                    <a:lnTo>
                      <a:pt x="1086" y="833"/>
                    </a:lnTo>
                    <a:lnTo>
                      <a:pt x="1086" y="833"/>
                    </a:lnTo>
                    <a:lnTo>
                      <a:pt x="1088" y="835"/>
                    </a:lnTo>
                    <a:lnTo>
                      <a:pt x="1091" y="835"/>
                    </a:lnTo>
                    <a:lnTo>
                      <a:pt x="1091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3" y="835"/>
                    </a:lnTo>
                    <a:lnTo>
                      <a:pt x="1095" y="835"/>
                    </a:lnTo>
                    <a:lnTo>
                      <a:pt x="1095" y="835"/>
                    </a:lnTo>
                    <a:lnTo>
                      <a:pt x="1095" y="835"/>
                    </a:lnTo>
                    <a:lnTo>
                      <a:pt x="1095" y="833"/>
                    </a:lnTo>
                    <a:lnTo>
                      <a:pt x="1095" y="833"/>
                    </a:lnTo>
                    <a:lnTo>
                      <a:pt x="1095" y="831"/>
                    </a:lnTo>
                    <a:lnTo>
                      <a:pt x="1093" y="831"/>
                    </a:lnTo>
                    <a:lnTo>
                      <a:pt x="1093" y="828"/>
                    </a:lnTo>
                    <a:lnTo>
                      <a:pt x="1093" y="828"/>
                    </a:lnTo>
                    <a:lnTo>
                      <a:pt x="1093" y="824"/>
                    </a:lnTo>
                    <a:lnTo>
                      <a:pt x="1091" y="821"/>
                    </a:lnTo>
                    <a:lnTo>
                      <a:pt x="1091" y="819"/>
                    </a:lnTo>
                    <a:lnTo>
                      <a:pt x="1088" y="819"/>
                    </a:lnTo>
                    <a:lnTo>
                      <a:pt x="1088" y="819"/>
                    </a:lnTo>
                    <a:lnTo>
                      <a:pt x="1088" y="819"/>
                    </a:lnTo>
                    <a:lnTo>
                      <a:pt x="1086" y="817"/>
                    </a:lnTo>
                    <a:lnTo>
                      <a:pt x="1086" y="817"/>
                    </a:lnTo>
                    <a:lnTo>
                      <a:pt x="1086" y="814"/>
                    </a:lnTo>
                    <a:lnTo>
                      <a:pt x="1088" y="814"/>
                    </a:lnTo>
                    <a:lnTo>
                      <a:pt x="1088" y="817"/>
                    </a:lnTo>
                    <a:lnTo>
                      <a:pt x="1088" y="817"/>
                    </a:lnTo>
                    <a:lnTo>
                      <a:pt x="1088" y="819"/>
                    </a:lnTo>
                    <a:lnTo>
                      <a:pt x="1088" y="819"/>
                    </a:lnTo>
                    <a:lnTo>
                      <a:pt x="1091" y="819"/>
                    </a:lnTo>
                    <a:lnTo>
                      <a:pt x="1091" y="819"/>
                    </a:lnTo>
                    <a:lnTo>
                      <a:pt x="1091" y="819"/>
                    </a:lnTo>
                    <a:lnTo>
                      <a:pt x="1093" y="819"/>
                    </a:lnTo>
                    <a:lnTo>
                      <a:pt x="1093" y="819"/>
                    </a:lnTo>
                    <a:lnTo>
                      <a:pt x="1093" y="819"/>
                    </a:lnTo>
                    <a:lnTo>
                      <a:pt x="1095" y="819"/>
                    </a:lnTo>
                    <a:lnTo>
                      <a:pt x="1095" y="817"/>
                    </a:lnTo>
                    <a:lnTo>
                      <a:pt x="1093" y="812"/>
                    </a:lnTo>
                    <a:lnTo>
                      <a:pt x="1093" y="812"/>
                    </a:lnTo>
                    <a:lnTo>
                      <a:pt x="1093" y="809"/>
                    </a:lnTo>
                    <a:lnTo>
                      <a:pt x="1093" y="809"/>
                    </a:lnTo>
                    <a:lnTo>
                      <a:pt x="1093" y="809"/>
                    </a:lnTo>
                    <a:lnTo>
                      <a:pt x="1093" y="807"/>
                    </a:lnTo>
                    <a:lnTo>
                      <a:pt x="1093" y="807"/>
                    </a:lnTo>
                    <a:lnTo>
                      <a:pt x="1093" y="807"/>
                    </a:lnTo>
                    <a:lnTo>
                      <a:pt x="1095" y="807"/>
                    </a:lnTo>
                    <a:lnTo>
                      <a:pt x="1095" y="807"/>
                    </a:lnTo>
                    <a:lnTo>
                      <a:pt x="1095" y="807"/>
                    </a:lnTo>
                    <a:lnTo>
                      <a:pt x="1095" y="807"/>
                    </a:lnTo>
                    <a:lnTo>
                      <a:pt x="1095" y="807"/>
                    </a:lnTo>
                    <a:lnTo>
                      <a:pt x="1095" y="805"/>
                    </a:lnTo>
                    <a:lnTo>
                      <a:pt x="1095" y="802"/>
                    </a:lnTo>
                    <a:lnTo>
                      <a:pt x="1095" y="802"/>
                    </a:lnTo>
                    <a:lnTo>
                      <a:pt x="1093" y="800"/>
                    </a:lnTo>
                    <a:lnTo>
                      <a:pt x="1091" y="798"/>
                    </a:lnTo>
                    <a:lnTo>
                      <a:pt x="1093" y="798"/>
                    </a:lnTo>
                    <a:lnTo>
                      <a:pt x="1091" y="795"/>
                    </a:lnTo>
                    <a:lnTo>
                      <a:pt x="1091" y="795"/>
                    </a:lnTo>
                    <a:lnTo>
                      <a:pt x="1091" y="793"/>
                    </a:lnTo>
                    <a:lnTo>
                      <a:pt x="1091" y="793"/>
                    </a:lnTo>
                    <a:lnTo>
                      <a:pt x="1091" y="790"/>
                    </a:lnTo>
                    <a:lnTo>
                      <a:pt x="1091" y="790"/>
                    </a:lnTo>
                    <a:lnTo>
                      <a:pt x="1091" y="790"/>
                    </a:lnTo>
                    <a:lnTo>
                      <a:pt x="1091" y="788"/>
                    </a:lnTo>
                    <a:lnTo>
                      <a:pt x="1091" y="786"/>
                    </a:lnTo>
                    <a:lnTo>
                      <a:pt x="1091" y="786"/>
                    </a:lnTo>
                    <a:lnTo>
                      <a:pt x="1088" y="783"/>
                    </a:lnTo>
                    <a:lnTo>
                      <a:pt x="1088" y="783"/>
                    </a:lnTo>
                    <a:lnTo>
                      <a:pt x="1088" y="783"/>
                    </a:lnTo>
                    <a:lnTo>
                      <a:pt x="1088" y="781"/>
                    </a:lnTo>
                    <a:lnTo>
                      <a:pt x="1088" y="781"/>
                    </a:lnTo>
                    <a:lnTo>
                      <a:pt x="1088" y="779"/>
                    </a:lnTo>
                    <a:lnTo>
                      <a:pt x="1088" y="776"/>
                    </a:lnTo>
                    <a:lnTo>
                      <a:pt x="1088" y="776"/>
                    </a:lnTo>
                    <a:lnTo>
                      <a:pt x="1086" y="776"/>
                    </a:lnTo>
                    <a:lnTo>
                      <a:pt x="1086" y="774"/>
                    </a:lnTo>
                    <a:lnTo>
                      <a:pt x="1086" y="772"/>
                    </a:lnTo>
                    <a:lnTo>
                      <a:pt x="1086" y="772"/>
                    </a:lnTo>
                    <a:lnTo>
                      <a:pt x="1088" y="772"/>
                    </a:lnTo>
                    <a:lnTo>
                      <a:pt x="1088" y="769"/>
                    </a:lnTo>
                    <a:lnTo>
                      <a:pt x="1088" y="769"/>
                    </a:lnTo>
                    <a:lnTo>
                      <a:pt x="1088" y="769"/>
                    </a:lnTo>
                    <a:lnTo>
                      <a:pt x="1088" y="767"/>
                    </a:lnTo>
                    <a:lnTo>
                      <a:pt x="1088" y="767"/>
                    </a:lnTo>
                    <a:lnTo>
                      <a:pt x="1088" y="767"/>
                    </a:lnTo>
                    <a:lnTo>
                      <a:pt x="1086" y="764"/>
                    </a:lnTo>
                    <a:lnTo>
                      <a:pt x="1086" y="764"/>
                    </a:lnTo>
                    <a:lnTo>
                      <a:pt x="1084" y="762"/>
                    </a:lnTo>
                    <a:lnTo>
                      <a:pt x="1084" y="762"/>
                    </a:lnTo>
                    <a:lnTo>
                      <a:pt x="1084" y="760"/>
                    </a:lnTo>
                    <a:lnTo>
                      <a:pt x="1084" y="760"/>
                    </a:lnTo>
                    <a:lnTo>
                      <a:pt x="1084" y="757"/>
                    </a:lnTo>
                    <a:lnTo>
                      <a:pt x="1084" y="757"/>
                    </a:lnTo>
                    <a:lnTo>
                      <a:pt x="1084" y="753"/>
                    </a:lnTo>
                    <a:lnTo>
                      <a:pt x="1084" y="753"/>
                    </a:lnTo>
                    <a:lnTo>
                      <a:pt x="1086" y="750"/>
                    </a:lnTo>
                    <a:lnTo>
                      <a:pt x="1088" y="748"/>
                    </a:lnTo>
                    <a:lnTo>
                      <a:pt x="1088" y="748"/>
                    </a:lnTo>
                    <a:lnTo>
                      <a:pt x="1088" y="748"/>
                    </a:lnTo>
                    <a:lnTo>
                      <a:pt x="1088" y="746"/>
                    </a:lnTo>
                    <a:lnTo>
                      <a:pt x="1088" y="746"/>
                    </a:lnTo>
                    <a:lnTo>
                      <a:pt x="1088" y="746"/>
                    </a:lnTo>
                    <a:lnTo>
                      <a:pt x="1086" y="746"/>
                    </a:lnTo>
                    <a:lnTo>
                      <a:pt x="1086" y="746"/>
                    </a:lnTo>
                    <a:lnTo>
                      <a:pt x="1084" y="746"/>
                    </a:lnTo>
                    <a:lnTo>
                      <a:pt x="1081" y="746"/>
                    </a:lnTo>
                    <a:lnTo>
                      <a:pt x="1081" y="746"/>
                    </a:lnTo>
                    <a:lnTo>
                      <a:pt x="1081" y="746"/>
                    </a:lnTo>
                    <a:lnTo>
                      <a:pt x="1081" y="746"/>
                    </a:lnTo>
                    <a:lnTo>
                      <a:pt x="1079" y="746"/>
                    </a:lnTo>
                    <a:lnTo>
                      <a:pt x="1079" y="746"/>
                    </a:lnTo>
                    <a:lnTo>
                      <a:pt x="1077" y="746"/>
                    </a:lnTo>
                    <a:lnTo>
                      <a:pt x="1074" y="743"/>
                    </a:lnTo>
                    <a:lnTo>
                      <a:pt x="1074" y="743"/>
                    </a:lnTo>
                    <a:lnTo>
                      <a:pt x="1074" y="741"/>
                    </a:lnTo>
                    <a:lnTo>
                      <a:pt x="1074" y="741"/>
                    </a:lnTo>
                    <a:lnTo>
                      <a:pt x="1077" y="738"/>
                    </a:lnTo>
                    <a:lnTo>
                      <a:pt x="1079" y="731"/>
                    </a:lnTo>
                    <a:lnTo>
                      <a:pt x="1079" y="731"/>
                    </a:lnTo>
                    <a:lnTo>
                      <a:pt x="1079" y="729"/>
                    </a:lnTo>
                    <a:lnTo>
                      <a:pt x="1079" y="731"/>
                    </a:lnTo>
                    <a:lnTo>
                      <a:pt x="1077" y="731"/>
                    </a:lnTo>
                    <a:lnTo>
                      <a:pt x="1077" y="731"/>
                    </a:lnTo>
                    <a:lnTo>
                      <a:pt x="1077" y="729"/>
                    </a:lnTo>
                    <a:lnTo>
                      <a:pt x="1074" y="729"/>
                    </a:lnTo>
                    <a:lnTo>
                      <a:pt x="1074" y="729"/>
                    </a:lnTo>
                    <a:lnTo>
                      <a:pt x="1072" y="727"/>
                    </a:lnTo>
                    <a:lnTo>
                      <a:pt x="1072" y="727"/>
                    </a:lnTo>
                    <a:lnTo>
                      <a:pt x="1072" y="724"/>
                    </a:lnTo>
                    <a:lnTo>
                      <a:pt x="1069" y="724"/>
                    </a:lnTo>
                    <a:lnTo>
                      <a:pt x="1069" y="724"/>
                    </a:lnTo>
                    <a:lnTo>
                      <a:pt x="1069" y="724"/>
                    </a:lnTo>
                    <a:lnTo>
                      <a:pt x="1069" y="724"/>
                    </a:lnTo>
                    <a:lnTo>
                      <a:pt x="1069" y="724"/>
                    </a:lnTo>
                    <a:lnTo>
                      <a:pt x="1069" y="724"/>
                    </a:lnTo>
                    <a:lnTo>
                      <a:pt x="1069" y="722"/>
                    </a:lnTo>
                    <a:lnTo>
                      <a:pt x="1069" y="722"/>
                    </a:lnTo>
                    <a:lnTo>
                      <a:pt x="1067" y="722"/>
                    </a:lnTo>
                    <a:lnTo>
                      <a:pt x="1067" y="722"/>
                    </a:lnTo>
                    <a:lnTo>
                      <a:pt x="1067" y="722"/>
                    </a:lnTo>
                    <a:lnTo>
                      <a:pt x="1069" y="717"/>
                    </a:lnTo>
                    <a:lnTo>
                      <a:pt x="1067" y="715"/>
                    </a:lnTo>
                    <a:lnTo>
                      <a:pt x="1067" y="715"/>
                    </a:lnTo>
                    <a:lnTo>
                      <a:pt x="1067" y="715"/>
                    </a:lnTo>
                    <a:lnTo>
                      <a:pt x="1067" y="712"/>
                    </a:lnTo>
                    <a:lnTo>
                      <a:pt x="1069" y="712"/>
                    </a:lnTo>
                    <a:lnTo>
                      <a:pt x="1069" y="712"/>
                    </a:lnTo>
                    <a:lnTo>
                      <a:pt x="1069" y="710"/>
                    </a:lnTo>
                    <a:lnTo>
                      <a:pt x="1069" y="710"/>
                    </a:lnTo>
                    <a:lnTo>
                      <a:pt x="1069" y="710"/>
                    </a:lnTo>
                    <a:lnTo>
                      <a:pt x="1069" y="710"/>
                    </a:lnTo>
                    <a:lnTo>
                      <a:pt x="1069" y="708"/>
                    </a:lnTo>
                    <a:lnTo>
                      <a:pt x="1072" y="708"/>
                    </a:lnTo>
                    <a:lnTo>
                      <a:pt x="1072" y="710"/>
                    </a:lnTo>
                    <a:lnTo>
                      <a:pt x="1074" y="708"/>
                    </a:lnTo>
                    <a:lnTo>
                      <a:pt x="1074" y="708"/>
                    </a:lnTo>
                    <a:lnTo>
                      <a:pt x="1077" y="705"/>
                    </a:lnTo>
                    <a:lnTo>
                      <a:pt x="1077" y="705"/>
                    </a:lnTo>
                    <a:lnTo>
                      <a:pt x="1077" y="705"/>
                    </a:lnTo>
                    <a:lnTo>
                      <a:pt x="1077" y="703"/>
                    </a:lnTo>
                    <a:lnTo>
                      <a:pt x="1077" y="703"/>
                    </a:lnTo>
                    <a:lnTo>
                      <a:pt x="1077" y="701"/>
                    </a:lnTo>
                    <a:lnTo>
                      <a:pt x="1077" y="701"/>
                    </a:lnTo>
                    <a:lnTo>
                      <a:pt x="1077" y="701"/>
                    </a:lnTo>
                    <a:lnTo>
                      <a:pt x="1077" y="698"/>
                    </a:lnTo>
                    <a:lnTo>
                      <a:pt x="1077" y="698"/>
                    </a:lnTo>
                    <a:lnTo>
                      <a:pt x="1077" y="698"/>
                    </a:lnTo>
                    <a:lnTo>
                      <a:pt x="1074" y="698"/>
                    </a:lnTo>
                    <a:lnTo>
                      <a:pt x="1074" y="696"/>
                    </a:lnTo>
                    <a:lnTo>
                      <a:pt x="1074" y="696"/>
                    </a:lnTo>
                    <a:lnTo>
                      <a:pt x="1074" y="696"/>
                    </a:lnTo>
                    <a:lnTo>
                      <a:pt x="1074" y="693"/>
                    </a:lnTo>
                    <a:lnTo>
                      <a:pt x="1074" y="693"/>
                    </a:lnTo>
                    <a:lnTo>
                      <a:pt x="1074" y="693"/>
                    </a:lnTo>
                    <a:lnTo>
                      <a:pt x="1074" y="691"/>
                    </a:lnTo>
                    <a:lnTo>
                      <a:pt x="1074" y="691"/>
                    </a:lnTo>
                    <a:lnTo>
                      <a:pt x="1077" y="691"/>
                    </a:lnTo>
                    <a:lnTo>
                      <a:pt x="1077" y="691"/>
                    </a:lnTo>
                    <a:lnTo>
                      <a:pt x="1077" y="691"/>
                    </a:lnTo>
                    <a:lnTo>
                      <a:pt x="1077" y="691"/>
                    </a:lnTo>
                    <a:lnTo>
                      <a:pt x="1079" y="689"/>
                    </a:lnTo>
                    <a:lnTo>
                      <a:pt x="1079" y="689"/>
                    </a:lnTo>
                    <a:lnTo>
                      <a:pt x="1079" y="689"/>
                    </a:lnTo>
                    <a:lnTo>
                      <a:pt x="1079" y="686"/>
                    </a:lnTo>
                    <a:lnTo>
                      <a:pt x="1079" y="686"/>
                    </a:lnTo>
                    <a:lnTo>
                      <a:pt x="1077" y="684"/>
                    </a:lnTo>
                    <a:lnTo>
                      <a:pt x="1077" y="684"/>
                    </a:lnTo>
                    <a:lnTo>
                      <a:pt x="1074" y="682"/>
                    </a:lnTo>
                    <a:lnTo>
                      <a:pt x="1074" y="682"/>
                    </a:lnTo>
                    <a:lnTo>
                      <a:pt x="1072" y="684"/>
                    </a:lnTo>
                    <a:lnTo>
                      <a:pt x="1072" y="684"/>
                    </a:lnTo>
                    <a:lnTo>
                      <a:pt x="1072" y="684"/>
                    </a:lnTo>
                    <a:lnTo>
                      <a:pt x="1069" y="684"/>
                    </a:lnTo>
                    <a:lnTo>
                      <a:pt x="1065" y="684"/>
                    </a:lnTo>
                    <a:lnTo>
                      <a:pt x="1065" y="684"/>
                    </a:lnTo>
                    <a:lnTo>
                      <a:pt x="1060" y="679"/>
                    </a:lnTo>
                    <a:lnTo>
                      <a:pt x="1046" y="672"/>
                    </a:lnTo>
                    <a:lnTo>
                      <a:pt x="1046" y="672"/>
                    </a:lnTo>
                    <a:lnTo>
                      <a:pt x="1043" y="672"/>
                    </a:lnTo>
                    <a:lnTo>
                      <a:pt x="1043" y="672"/>
                    </a:lnTo>
                    <a:lnTo>
                      <a:pt x="1043" y="670"/>
                    </a:lnTo>
                    <a:lnTo>
                      <a:pt x="1043" y="670"/>
                    </a:lnTo>
                    <a:lnTo>
                      <a:pt x="1043" y="670"/>
                    </a:lnTo>
                    <a:lnTo>
                      <a:pt x="1043" y="667"/>
                    </a:lnTo>
                    <a:lnTo>
                      <a:pt x="1043" y="667"/>
                    </a:lnTo>
                    <a:lnTo>
                      <a:pt x="1043" y="665"/>
                    </a:lnTo>
                    <a:lnTo>
                      <a:pt x="1041" y="665"/>
                    </a:lnTo>
                    <a:lnTo>
                      <a:pt x="1041" y="665"/>
                    </a:lnTo>
                    <a:lnTo>
                      <a:pt x="1041" y="665"/>
                    </a:lnTo>
                    <a:lnTo>
                      <a:pt x="1041" y="663"/>
                    </a:lnTo>
                    <a:lnTo>
                      <a:pt x="1041" y="663"/>
                    </a:lnTo>
                    <a:lnTo>
                      <a:pt x="1041" y="660"/>
                    </a:lnTo>
                    <a:lnTo>
                      <a:pt x="1041" y="658"/>
                    </a:lnTo>
                    <a:lnTo>
                      <a:pt x="1043" y="658"/>
                    </a:lnTo>
                    <a:lnTo>
                      <a:pt x="1043" y="658"/>
                    </a:lnTo>
                    <a:lnTo>
                      <a:pt x="1043" y="658"/>
                    </a:lnTo>
                    <a:lnTo>
                      <a:pt x="1043" y="656"/>
                    </a:lnTo>
                    <a:lnTo>
                      <a:pt x="1043" y="656"/>
                    </a:lnTo>
                    <a:lnTo>
                      <a:pt x="1043" y="656"/>
                    </a:lnTo>
                    <a:lnTo>
                      <a:pt x="1043" y="656"/>
                    </a:lnTo>
                    <a:lnTo>
                      <a:pt x="1046" y="653"/>
                    </a:lnTo>
                    <a:lnTo>
                      <a:pt x="1046" y="653"/>
                    </a:lnTo>
                    <a:lnTo>
                      <a:pt x="1046" y="653"/>
                    </a:lnTo>
                    <a:lnTo>
                      <a:pt x="1046" y="651"/>
                    </a:lnTo>
                    <a:lnTo>
                      <a:pt x="1046" y="651"/>
                    </a:lnTo>
                    <a:lnTo>
                      <a:pt x="1046" y="649"/>
                    </a:lnTo>
                    <a:lnTo>
                      <a:pt x="1046" y="649"/>
                    </a:lnTo>
                    <a:lnTo>
                      <a:pt x="1046" y="649"/>
                    </a:lnTo>
                    <a:lnTo>
                      <a:pt x="1048" y="649"/>
                    </a:lnTo>
                    <a:lnTo>
                      <a:pt x="1048" y="646"/>
                    </a:lnTo>
                    <a:lnTo>
                      <a:pt x="1051" y="646"/>
                    </a:lnTo>
                    <a:lnTo>
                      <a:pt x="1051" y="649"/>
                    </a:lnTo>
                    <a:lnTo>
                      <a:pt x="1051" y="649"/>
                    </a:lnTo>
                    <a:lnTo>
                      <a:pt x="1051" y="651"/>
                    </a:lnTo>
                    <a:lnTo>
                      <a:pt x="1051" y="651"/>
                    </a:lnTo>
                    <a:lnTo>
                      <a:pt x="1053" y="651"/>
                    </a:lnTo>
                    <a:lnTo>
                      <a:pt x="1055" y="651"/>
                    </a:lnTo>
                    <a:lnTo>
                      <a:pt x="1055" y="651"/>
                    </a:lnTo>
                    <a:lnTo>
                      <a:pt x="1055" y="651"/>
                    </a:lnTo>
                    <a:lnTo>
                      <a:pt x="1058" y="649"/>
                    </a:lnTo>
                    <a:lnTo>
                      <a:pt x="1058" y="646"/>
                    </a:lnTo>
                    <a:lnTo>
                      <a:pt x="1060" y="646"/>
                    </a:lnTo>
                    <a:lnTo>
                      <a:pt x="1060" y="644"/>
                    </a:lnTo>
                    <a:lnTo>
                      <a:pt x="1060" y="644"/>
                    </a:lnTo>
                    <a:lnTo>
                      <a:pt x="1062" y="641"/>
                    </a:lnTo>
                    <a:lnTo>
                      <a:pt x="1062" y="637"/>
                    </a:lnTo>
                    <a:lnTo>
                      <a:pt x="1062" y="634"/>
                    </a:lnTo>
                    <a:lnTo>
                      <a:pt x="1062" y="632"/>
                    </a:lnTo>
                    <a:lnTo>
                      <a:pt x="1065" y="632"/>
                    </a:lnTo>
                    <a:lnTo>
                      <a:pt x="1065" y="632"/>
                    </a:lnTo>
                    <a:lnTo>
                      <a:pt x="1067" y="634"/>
                    </a:lnTo>
                    <a:lnTo>
                      <a:pt x="1067" y="634"/>
                    </a:lnTo>
                    <a:lnTo>
                      <a:pt x="1067" y="634"/>
                    </a:lnTo>
                    <a:lnTo>
                      <a:pt x="1067" y="634"/>
                    </a:lnTo>
                    <a:lnTo>
                      <a:pt x="1069" y="634"/>
                    </a:lnTo>
                    <a:lnTo>
                      <a:pt x="1069" y="634"/>
                    </a:lnTo>
                    <a:lnTo>
                      <a:pt x="1069" y="632"/>
                    </a:lnTo>
                    <a:lnTo>
                      <a:pt x="1069" y="632"/>
                    </a:lnTo>
                    <a:lnTo>
                      <a:pt x="1072" y="632"/>
                    </a:lnTo>
                    <a:lnTo>
                      <a:pt x="1074" y="634"/>
                    </a:lnTo>
                    <a:lnTo>
                      <a:pt x="1077" y="634"/>
                    </a:lnTo>
                    <a:lnTo>
                      <a:pt x="1079" y="634"/>
                    </a:lnTo>
                    <a:lnTo>
                      <a:pt x="1081" y="634"/>
                    </a:lnTo>
                    <a:lnTo>
                      <a:pt x="1081" y="634"/>
                    </a:lnTo>
                    <a:lnTo>
                      <a:pt x="1081" y="632"/>
                    </a:lnTo>
                    <a:lnTo>
                      <a:pt x="1081" y="632"/>
                    </a:lnTo>
                    <a:lnTo>
                      <a:pt x="1081" y="632"/>
                    </a:lnTo>
                    <a:lnTo>
                      <a:pt x="1081" y="632"/>
                    </a:lnTo>
                    <a:lnTo>
                      <a:pt x="1086" y="634"/>
                    </a:lnTo>
                    <a:lnTo>
                      <a:pt x="1088" y="634"/>
                    </a:lnTo>
                    <a:lnTo>
                      <a:pt x="1086" y="634"/>
                    </a:lnTo>
                    <a:lnTo>
                      <a:pt x="1088" y="632"/>
                    </a:lnTo>
                    <a:lnTo>
                      <a:pt x="1088" y="632"/>
                    </a:lnTo>
                    <a:lnTo>
                      <a:pt x="1088" y="632"/>
                    </a:lnTo>
                    <a:lnTo>
                      <a:pt x="1088" y="632"/>
                    </a:lnTo>
                    <a:lnTo>
                      <a:pt x="1088" y="630"/>
                    </a:lnTo>
                    <a:lnTo>
                      <a:pt x="1091" y="630"/>
                    </a:lnTo>
                    <a:lnTo>
                      <a:pt x="1091" y="627"/>
                    </a:lnTo>
                    <a:lnTo>
                      <a:pt x="1091" y="627"/>
                    </a:lnTo>
                    <a:lnTo>
                      <a:pt x="1091" y="627"/>
                    </a:lnTo>
                    <a:lnTo>
                      <a:pt x="1091" y="627"/>
                    </a:lnTo>
                    <a:lnTo>
                      <a:pt x="1088" y="627"/>
                    </a:lnTo>
                    <a:lnTo>
                      <a:pt x="1086" y="627"/>
                    </a:lnTo>
                    <a:lnTo>
                      <a:pt x="1086" y="625"/>
                    </a:lnTo>
                    <a:lnTo>
                      <a:pt x="1086" y="625"/>
                    </a:lnTo>
                    <a:lnTo>
                      <a:pt x="1084" y="625"/>
                    </a:lnTo>
                    <a:lnTo>
                      <a:pt x="1084" y="625"/>
                    </a:lnTo>
                    <a:lnTo>
                      <a:pt x="1084" y="625"/>
                    </a:lnTo>
                    <a:lnTo>
                      <a:pt x="1081" y="622"/>
                    </a:lnTo>
                    <a:lnTo>
                      <a:pt x="1081" y="622"/>
                    </a:lnTo>
                    <a:lnTo>
                      <a:pt x="1081" y="622"/>
                    </a:lnTo>
                    <a:lnTo>
                      <a:pt x="1081" y="622"/>
                    </a:lnTo>
                    <a:lnTo>
                      <a:pt x="1081" y="620"/>
                    </a:lnTo>
                    <a:lnTo>
                      <a:pt x="1081" y="620"/>
                    </a:lnTo>
                    <a:lnTo>
                      <a:pt x="1081" y="618"/>
                    </a:lnTo>
                    <a:lnTo>
                      <a:pt x="1081" y="618"/>
                    </a:lnTo>
                    <a:lnTo>
                      <a:pt x="1081" y="618"/>
                    </a:lnTo>
                    <a:lnTo>
                      <a:pt x="1081" y="615"/>
                    </a:lnTo>
                    <a:lnTo>
                      <a:pt x="1079" y="615"/>
                    </a:lnTo>
                    <a:lnTo>
                      <a:pt x="1079" y="615"/>
                    </a:lnTo>
                    <a:lnTo>
                      <a:pt x="1079" y="615"/>
                    </a:lnTo>
                    <a:lnTo>
                      <a:pt x="1079" y="615"/>
                    </a:lnTo>
                    <a:lnTo>
                      <a:pt x="1077" y="615"/>
                    </a:lnTo>
                    <a:lnTo>
                      <a:pt x="1077" y="615"/>
                    </a:lnTo>
                    <a:lnTo>
                      <a:pt x="1077" y="615"/>
                    </a:lnTo>
                    <a:lnTo>
                      <a:pt x="1077" y="615"/>
                    </a:lnTo>
                    <a:lnTo>
                      <a:pt x="1074" y="615"/>
                    </a:lnTo>
                    <a:lnTo>
                      <a:pt x="1074" y="618"/>
                    </a:lnTo>
                    <a:lnTo>
                      <a:pt x="1074" y="618"/>
                    </a:lnTo>
                    <a:lnTo>
                      <a:pt x="1074" y="618"/>
                    </a:lnTo>
                    <a:lnTo>
                      <a:pt x="1072" y="618"/>
                    </a:lnTo>
                    <a:lnTo>
                      <a:pt x="1072" y="615"/>
                    </a:lnTo>
                    <a:lnTo>
                      <a:pt x="1069" y="615"/>
                    </a:lnTo>
                    <a:lnTo>
                      <a:pt x="1067" y="615"/>
                    </a:lnTo>
                    <a:lnTo>
                      <a:pt x="1067" y="615"/>
                    </a:lnTo>
                    <a:lnTo>
                      <a:pt x="1067" y="615"/>
                    </a:lnTo>
                    <a:lnTo>
                      <a:pt x="1065" y="613"/>
                    </a:lnTo>
                    <a:lnTo>
                      <a:pt x="1065" y="613"/>
                    </a:lnTo>
                    <a:lnTo>
                      <a:pt x="1065" y="611"/>
                    </a:lnTo>
                    <a:lnTo>
                      <a:pt x="1062" y="611"/>
                    </a:lnTo>
                    <a:lnTo>
                      <a:pt x="1060" y="611"/>
                    </a:lnTo>
                    <a:lnTo>
                      <a:pt x="1060" y="606"/>
                    </a:lnTo>
                    <a:lnTo>
                      <a:pt x="1060" y="606"/>
                    </a:lnTo>
                    <a:lnTo>
                      <a:pt x="1055" y="601"/>
                    </a:lnTo>
                    <a:lnTo>
                      <a:pt x="1053" y="599"/>
                    </a:lnTo>
                    <a:lnTo>
                      <a:pt x="1051" y="599"/>
                    </a:lnTo>
                    <a:lnTo>
                      <a:pt x="1048" y="599"/>
                    </a:lnTo>
                    <a:lnTo>
                      <a:pt x="1048" y="599"/>
                    </a:lnTo>
                    <a:lnTo>
                      <a:pt x="1046" y="599"/>
                    </a:lnTo>
                    <a:lnTo>
                      <a:pt x="1046" y="599"/>
                    </a:lnTo>
                    <a:lnTo>
                      <a:pt x="1046" y="599"/>
                    </a:lnTo>
                    <a:lnTo>
                      <a:pt x="1043" y="596"/>
                    </a:lnTo>
                    <a:lnTo>
                      <a:pt x="1043" y="596"/>
                    </a:lnTo>
                    <a:lnTo>
                      <a:pt x="1043" y="596"/>
                    </a:lnTo>
                    <a:lnTo>
                      <a:pt x="1043" y="596"/>
                    </a:lnTo>
                    <a:lnTo>
                      <a:pt x="1043" y="594"/>
                    </a:lnTo>
                    <a:lnTo>
                      <a:pt x="1043" y="594"/>
                    </a:lnTo>
                    <a:lnTo>
                      <a:pt x="1043" y="592"/>
                    </a:lnTo>
                    <a:lnTo>
                      <a:pt x="1043" y="592"/>
                    </a:lnTo>
                    <a:lnTo>
                      <a:pt x="1043" y="592"/>
                    </a:lnTo>
                    <a:lnTo>
                      <a:pt x="1043" y="592"/>
                    </a:lnTo>
                    <a:lnTo>
                      <a:pt x="1043" y="587"/>
                    </a:lnTo>
                    <a:lnTo>
                      <a:pt x="1046" y="585"/>
                    </a:lnTo>
                    <a:lnTo>
                      <a:pt x="1046" y="585"/>
                    </a:lnTo>
                    <a:lnTo>
                      <a:pt x="1048" y="582"/>
                    </a:lnTo>
                    <a:lnTo>
                      <a:pt x="1048" y="582"/>
                    </a:lnTo>
                    <a:lnTo>
                      <a:pt x="1046" y="582"/>
                    </a:lnTo>
                    <a:lnTo>
                      <a:pt x="1046" y="582"/>
                    </a:lnTo>
                    <a:lnTo>
                      <a:pt x="1046" y="582"/>
                    </a:lnTo>
                    <a:lnTo>
                      <a:pt x="1046" y="582"/>
                    </a:lnTo>
                    <a:lnTo>
                      <a:pt x="1046" y="582"/>
                    </a:lnTo>
                    <a:lnTo>
                      <a:pt x="1046" y="580"/>
                    </a:lnTo>
                    <a:lnTo>
                      <a:pt x="1048" y="580"/>
                    </a:lnTo>
                    <a:lnTo>
                      <a:pt x="1048" y="578"/>
                    </a:lnTo>
                    <a:lnTo>
                      <a:pt x="1048" y="578"/>
                    </a:lnTo>
                    <a:lnTo>
                      <a:pt x="1051" y="578"/>
                    </a:lnTo>
                    <a:lnTo>
                      <a:pt x="1051" y="575"/>
                    </a:lnTo>
                    <a:lnTo>
                      <a:pt x="1051" y="575"/>
                    </a:lnTo>
                    <a:lnTo>
                      <a:pt x="1051" y="575"/>
                    </a:lnTo>
                    <a:lnTo>
                      <a:pt x="1053" y="575"/>
                    </a:lnTo>
                    <a:lnTo>
                      <a:pt x="1055" y="575"/>
                    </a:lnTo>
                    <a:lnTo>
                      <a:pt x="1055" y="573"/>
                    </a:lnTo>
                    <a:lnTo>
                      <a:pt x="1055" y="573"/>
                    </a:lnTo>
                    <a:lnTo>
                      <a:pt x="1055" y="570"/>
                    </a:lnTo>
                    <a:lnTo>
                      <a:pt x="1058" y="570"/>
                    </a:lnTo>
                    <a:lnTo>
                      <a:pt x="1058" y="568"/>
                    </a:lnTo>
                    <a:lnTo>
                      <a:pt x="1058" y="568"/>
                    </a:lnTo>
                    <a:lnTo>
                      <a:pt x="1060" y="566"/>
                    </a:lnTo>
                    <a:lnTo>
                      <a:pt x="1060" y="566"/>
                    </a:lnTo>
                    <a:lnTo>
                      <a:pt x="1062" y="566"/>
                    </a:lnTo>
                    <a:lnTo>
                      <a:pt x="1062" y="566"/>
                    </a:lnTo>
                    <a:lnTo>
                      <a:pt x="1062" y="566"/>
                    </a:lnTo>
                    <a:lnTo>
                      <a:pt x="1062" y="566"/>
                    </a:lnTo>
                    <a:lnTo>
                      <a:pt x="1062" y="566"/>
                    </a:lnTo>
                    <a:lnTo>
                      <a:pt x="1062" y="566"/>
                    </a:lnTo>
                    <a:lnTo>
                      <a:pt x="1065" y="566"/>
                    </a:lnTo>
                    <a:lnTo>
                      <a:pt x="1065" y="566"/>
                    </a:lnTo>
                    <a:lnTo>
                      <a:pt x="1065" y="563"/>
                    </a:lnTo>
                    <a:lnTo>
                      <a:pt x="1065" y="561"/>
                    </a:lnTo>
                    <a:lnTo>
                      <a:pt x="1062" y="561"/>
                    </a:lnTo>
                    <a:lnTo>
                      <a:pt x="1062" y="559"/>
                    </a:lnTo>
                    <a:lnTo>
                      <a:pt x="1058" y="559"/>
                    </a:lnTo>
                    <a:lnTo>
                      <a:pt x="1058" y="559"/>
                    </a:lnTo>
                    <a:lnTo>
                      <a:pt x="1058" y="559"/>
                    </a:lnTo>
                    <a:lnTo>
                      <a:pt x="1058" y="559"/>
                    </a:lnTo>
                    <a:lnTo>
                      <a:pt x="1058" y="561"/>
                    </a:lnTo>
                    <a:lnTo>
                      <a:pt x="1058" y="561"/>
                    </a:lnTo>
                    <a:lnTo>
                      <a:pt x="1055" y="561"/>
                    </a:lnTo>
                    <a:lnTo>
                      <a:pt x="1055" y="559"/>
                    </a:lnTo>
                    <a:lnTo>
                      <a:pt x="1055" y="559"/>
                    </a:lnTo>
                    <a:lnTo>
                      <a:pt x="1055" y="559"/>
                    </a:lnTo>
                    <a:lnTo>
                      <a:pt x="1055" y="556"/>
                    </a:lnTo>
                    <a:lnTo>
                      <a:pt x="1058" y="554"/>
                    </a:lnTo>
                    <a:lnTo>
                      <a:pt x="1058" y="551"/>
                    </a:lnTo>
                    <a:lnTo>
                      <a:pt x="1058" y="551"/>
                    </a:lnTo>
                    <a:lnTo>
                      <a:pt x="1060" y="549"/>
                    </a:lnTo>
                    <a:lnTo>
                      <a:pt x="1060" y="551"/>
                    </a:lnTo>
                    <a:lnTo>
                      <a:pt x="1060" y="551"/>
                    </a:lnTo>
                    <a:lnTo>
                      <a:pt x="1060" y="554"/>
                    </a:lnTo>
                    <a:lnTo>
                      <a:pt x="1060" y="554"/>
                    </a:lnTo>
                    <a:lnTo>
                      <a:pt x="1060" y="554"/>
                    </a:lnTo>
                    <a:lnTo>
                      <a:pt x="1062" y="556"/>
                    </a:lnTo>
                    <a:lnTo>
                      <a:pt x="1062" y="556"/>
                    </a:lnTo>
                    <a:lnTo>
                      <a:pt x="1065" y="556"/>
                    </a:lnTo>
                    <a:lnTo>
                      <a:pt x="1065" y="556"/>
                    </a:lnTo>
                    <a:lnTo>
                      <a:pt x="1065" y="559"/>
                    </a:lnTo>
                    <a:lnTo>
                      <a:pt x="1065" y="559"/>
                    </a:lnTo>
                    <a:lnTo>
                      <a:pt x="1067" y="559"/>
                    </a:lnTo>
                    <a:lnTo>
                      <a:pt x="1067" y="559"/>
                    </a:lnTo>
                    <a:lnTo>
                      <a:pt x="1067" y="559"/>
                    </a:lnTo>
                    <a:lnTo>
                      <a:pt x="1069" y="559"/>
                    </a:lnTo>
                    <a:lnTo>
                      <a:pt x="1069" y="559"/>
                    </a:lnTo>
                    <a:lnTo>
                      <a:pt x="1069" y="561"/>
                    </a:lnTo>
                    <a:lnTo>
                      <a:pt x="1069" y="561"/>
                    </a:lnTo>
                    <a:lnTo>
                      <a:pt x="1072" y="561"/>
                    </a:lnTo>
                    <a:lnTo>
                      <a:pt x="1072" y="561"/>
                    </a:lnTo>
                    <a:lnTo>
                      <a:pt x="1072" y="561"/>
                    </a:lnTo>
                    <a:lnTo>
                      <a:pt x="1074" y="563"/>
                    </a:lnTo>
                    <a:lnTo>
                      <a:pt x="1074" y="563"/>
                    </a:lnTo>
                    <a:lnTo>
                      <a:pt x="1072" y="563"/>
                    </a:lnTo>
                    <a:lnTo>
                      <a:pt x="1074" y="563"/>
                    </a:lnTo>
                    <a:lnTo>
                      <a:pt x="1074" y="563"/>
                    </a:lnTo>
                    <a:lnTo>
                      <a:pt x="1074" y="563"/>
                    </a:lnTo>
                    <a:lnTo>
                      <a:pt x="1074" y="566"/>
                    </a:lnTo>
                    <a:lnTo>
                      <a:pt x="1074" y="566"/>
                    </a:lnTo>
                    <a:lnTo>
                      <a:pt x="1074" y="566"/>
                    </a:lnTo>
                    <a:lnTo>
                      <a:pt x="1077" y="566"/>
                    </a:lnTo>
                    <a:lnTo>
                      <a:pt x="1077" y="568"/>
                    </a:lnTo>
                    <a:lnTo>
                      <a:pt x="1077" y="568"/>
                    </a:lnTo>
                    <a:lnTo>
                      <a:pt x="1074" y="568"/>
                    </a:lnTo>
                    <a:lnTo>
                      <a:pt x="1074" y="570"/>
                    </a:lnTo>
                    <a:lnTo>
                      <a:pt x="1072" y="570"/>
                    </a:lnTo>
                    <a:lnTo>
                      <a:pt x="1074" y="570"/>
                    </a:lnTo>
                    <a:lnTo>
                      <a:pt x="1079" y="570"/>
                    </a:lnTo>
                    <a:lnTo>
                      <a:pt x="1079" y="570"/>
                    </a:lnTo>
                    <a:lnTo>
                      <a:pt x="1081" y="570"/>
                    </a:lnTo>
                    <a:lnTo>
                      <a:pt x="1081" y="573"/>
                    </a:lnTo>
                    <a:lnTo>
                      <a:pt x="1081" y="573"/>
                    </a:lnTo>
                    <a:lnTo>
                      <a:pt x="1081" y="573"/>
                    </a:lnTo>
                    <a:lnTo>
                      <a:pt x="1084" y="573"/>
                    </a:lnTo>
                    <a:lnTo>
                      <a:pt x="1084" y="570"/>
                    </a:lnTo>
                    <a:lnTo>
                      <a:pt x="1084" y="570"/>
                    </a:lnTo>
                    <a:lnTo>
                      <a:pt x="1086" y="570"/>
                    </a:lnTo>
                    <a:lnTo>
                      <a:pt x="1088" y="573"/>
                    </a:lnTo>
                    <a:lnTo>
                      <a:pt x="1091" y="573"/>
                    </a:lnTo>
                    <a:lnTo>
                      <a:pt x="1093" y="573"/>
                    </a:lnTo>
                    <a:lnTo>
                      <a:pt x="1093" y="573"/>
                    </a:lnTo>
                    <a:lnTo>
                      <a:pt x="1093" y="570"/>
                    </a:lnTo>
                    <a:lnTo>
                      <a:pt x="1093" y="570"/>
                    </a:lnTo>
                    <a:lnTo>
                      <a:pt x="1091" y="570"/>
                    </a:lnTo>
                    <a:lnTo>
                      <a:pt x="1091" y="570"/>
                    </a:lnTo>
                    <a:lnTo>
                      <a:pt x="1091" y="568"/>
                    </a:lnTo>
                    <a:lnTo>
                      <a:pt x="1091" y="570"/>
                    </a:lnTo>
                    <a:lnTo>
                      <a:pt x="1091" y="570"/>
                    </a:lnTo>
                    <a:lnTo>
                      <a:pt x="1091" y="570"/>
                    </a:lnTo>
                    <a:lnTo>
                      <a:pt x="1091" y="568"/>
                    </a:lnTo>
                    <a:lnTo>
                      <a:pt x="1088" y="568"/>
                    </a:lnTo>
                    <a:lnTo>
                      <a:pt x="1088" y="566"/>
                    </a:lnTo>
                    <a:lnTo>
                      <a:pt x="1086" y="566"/>
                    </a:lnTo>
                    <a:lnTo>
                      <a:pt x="1086" y="566"/>
                    </a:lnTo>
                    <a:lnTo>
                      <a:pt x="1086" y="563"/>
                    </a:lnTo>
                    <a:lnTo>
                      <a:pt x="1086" y="563"/>
                    </a:lnTo>
                    <a:lnTo>
                      <a:pt x="1086" y="561"/>
                    </a:lnTo>
                    <a:lnTo>
                      <a:pt x="1088" y="561"/>
                    </a:lnTo>
                    <a:lnTo>
                      <a:pt x="1088" y="561"/>
                    </a:lnTo>
                    <a:lnTo>
                      <a:pt x="1088" y="561"/>
                    </a:lnTo>
                    <a:lnTo>
                      <a:pt x="1088" y="561"/>
                    </a:lnTo>
                    <a:lnTo>
                      <a:pt x="1091" y="561"/>
                    </a:lnTo>
                    <a:lnTo>
                      <a:pt x="1091" y="563"/>
                    </a:lnTo>
                    <a:lnTo>
                      <a:pt x="1091" y="563"/>
                    </a:lnTo>
                    <a:lnTo>
                      <a:pt x="1091" y="563"/>
                    </a:lnTo>
                    <a:lnTo>
                      <a:pt x="1093" y="563"/>
                    </a:lnTo>
                    <a:lnTo>
                      <a:pt x="1093" y="563"/>
                    </a:lnTo>
                    <a:lnTo>
                      <a:pt x="1093" y="566"/>
                    </a:lnTo>
                    <a:lnTo>
                      <a:pt x="1093" y="566"/>
                    </a:lnTo>
                    <a:lnTo>
                      <a:pt x="1093" y="566"/>
                    </a:lnTo>
                    <a:lnTo>
                      <a:pt x="1093" y="566"/>
                    </a:lnTo>
                    <a:lnTo>
                      <a:pt x="1095" y="566"/>
                    </a:lnTo>
                    <a:lnTo>
                      <a:pt x="1095" y="568"/>
                    </a:lnTo>
                    <a:lnTo>
                      <a:pt x="1095" y="568"/>
                    </a:lnTo>
                    <a:lnTo>
                      <a:pt x="1098" y="568"/>
                    </a:lnTo>
                    <a:lnTo>
                      <a:pt x="1095" y="568"/>
                    </a:lnTo>
                    <a:lnTo>
                      <a:pt x="1095" y="568"/>
                    </a:lnTo>
                    <a:lnTo>
                      <a:pt x="1095" y="568"/>
                    </a:lnTo>
                    <a:lnTo>
                      <a:pt x="1095" y="570"/>
                    </a:lnTo>
                    <a:lnTo>
                      <a:pt x="1095" y="570"/>
                    </a:lnTo>
                    <a:lnTo>
                      <a:pt x="1095" y="573"/>
                    </a:lnTo>
                    <a:lnTo>
                      <a:pt x="1095" y="573"/>
                    </a:lnTo>
                    <a:lnTo>
                      <a:pt x="1098" y="578"/>
                    </a:lnTo>
                    <a:lnTo>
                      <a:pt x="1098" y="578"/>
                    </a:lnTo>
                    <a:lnTo>
                      <a:pt x="1098" y="578"/>
                    </a:lnTo>
                    <a:lnTo>
                      <a:pt x="1103" y="580"/>
                    </a:lnTo>
                    <a:lnTo>
                      <a:pt x="1103" y="580"/>
                    </a:lnTo>
                    <a:lnTo>
                      <a:pt x="1103" y="582"/>
                    </a:lnTo>
                    <a:lnTo>
                      <a:pt x="1103" y="582"/>
                    </a:lnTo>
                    <a:lnTo>
                      <a:pt x="1103" y="582"/>
                    </a:lnTo>
                    <a:lnTo>
                      <a:pt x="1105" y="585"/>
                    </a:lnTo>
                    <a:lnTo>
                      <a:pt x="1107" y="585"/>
                    </a:lnTo>
                    <a:lnTo>
                      <a:pt x="1107" y="587"/>
                    </a:lnTo>
                    <a:lnTo>
                      <a:pt x="1110" y="587"/>
                    </a:lnTo>
                    <a:lnTo>
                      <a:pt x="1110" y="587"/>
                    </a:lnTo>
                    <a:lnTo>
                      <a:pt x="1110" y="587"/>
                    </a:lnTo>
                    <a:lnTo>
                      <a:pt x="1112" y="585"/>
                    </a:lnTo>
                    <a:lnTo>
                      <a:pt x="1112" y="585"/>
                    </a:lnTo>
                    <a:lnTo>
                      <a:pt x="1112" y="587"/>
                    </a:lnTo>
                    <a:lnTo>
                      <a:pt x="1112" y="587"/>
                    </a:lnTo>
                    <a:lnTo>
                      <a:pt x="1112" y="587"/>
                    </a:lnTo>
                    <a:lnTo>
                      <a:pt x="1114" y="587"/>
                    </a:lnTo>
                    <a:lnTo>
                      <a:pt x="1114" y="587"/>
                    </a:lnTo>
                    <a:lnTo>
                      <a:pt x="1114" y="587"/>
                    </a:lnTo>
                    <a:lnTo>
                      <a:pt x="1117" y="587"/>
                    </a:lnTo>
                    <a:lnTo>
                      <a:pt x="1117" y="587"/>
                    </a:lnTo>
                    <a:lnTo>
                      <a:pt x="1117" y="587"/>
                    </a:lnTo>
                    <a:lnTo>
                      <a:pt x="1117" y="587"/>
                    </a:lnTo>
                    <a:lnTo>
                      <a:pt x="1117" y="587"/>
                    </a:lnTo>
                    <a:lnTo>
                      <a:pt x="1119" y="589"/>
                    </a:lnTo>
                    <a:lnTo>
                      <a:pt x="1119" y="589"/>
                    </a:lnTo>
                    <a:lnTo>
                      <a:pt x="1119" y="589"/>
                    </a:lnTo>
                    <a:lnTo>
                      <a:pt x="1119" y="587"/>
                    </a:lnTo>
                    <a:lnTo>
                      <a:pt x="1119" y="587"/>
                    </a:lnTo>
                    <a:lnTo>
                      <a:pt x="1119" y="587"/>
                    </a:lnTo>
                    <a:lnTo>
                      <a:pt x="1121" y="585"/>
                    </a:lnTo>
                    <a:lnTo>
                      <a:pt x="1124" y="582"/>
                    </a:lnTo>
                    <a:lnTo>
                      <a:pt x="1124" y="582"/>
                    </a:lnTo>
                    <a:lnTo>
                      <a:pt x="1124" y="582"/>
                    </a:lnTo>
                    <a:lnTo>
                      <a:pt x="1121" y="582"/>
                    </a:lnTo>
                    <a:lnTo>
                      <a:pt x="1121" y="582"/>
                    </a:lnTo>
                    <a:lnTo>
                      <a:pt x="1121" y="582"/>
                    </a:lnTo>
                    <a:lnTo>
                      <a:pt x="1121" y="580"/>
                    </a:lnTo>
                    <a:lnTo>
                      <a:pt x="1121" y="580"/>
                    </a:lnTo>
                    <a:lnTo>
                      <a:pt x="1121" y="580"/>
                    </a:lnTo>
                    <a:lnTo>
                      <a:pt x="1124" y="580"/>
                    </a:lnTo>
                    <a:lnTo>
                      <a:pt x="1121" y="580"/>
                    </a:lnTo>
                    <a:lnTo>
                      <a:pt x="1121" y="580"/>
                    </a:lnTo>
                    <a:lnTo>
                      <a:pt x="1121" y="578"/>
                    </a:lnTo>
                    <a:lnTo>
                      <a:pt x="1121" y="578"/>
                    </a:lnTo>
                    <a:lnTo>
                      <a:pt x="1121" y="578"/>
                    </a:lnTo>
                    <a:lnTo>
                      <a:pt x="1121" y="578"/>
                    </a:lnTo>
                    <a:lnTo>
                      <a:pt x="1121" y="578"/>
                    </a:lnTo>
                    <a:lnTo>
                      <a:pt x="1124" y="578"/>
                    </a:lnTo>
                    <a:lnTo>
                      <a:pt x="1124" y="578"/>
                    </a:lnTo>
                    <a:lnTo>
                      <a:pt x="1124" y="575"/>
                    </a:lnTo>
                    <a:lnTo>
                      <a:pt x="1124" y="575"/>
                    </a:lnTo>
                    <a:lnTo>
                      <a:pt x="1124" y="573"/>
                    </a:lnTo>
                    <a:lnTo>
                      <a:pt x="1124" y="573"/>
                    </a:lnTo>
                    <a:lnTo>
                      <a:pt x="1126" y="573"/>
                    </a:lnTo>
                    <a:lnTo>
                      <a:pt x="1126" y="575"/>
                    </a:lnTo>
                    <a:lnTo>
                      <a:pt x="1126" y="575"/>
                    </a:lnTo>
                    <a:lnTo>
                      <a:pt x="1126" y="578"/>
                    </a:lnTo>
                    <a:lnTo>
                      <a:pt x="1126" y="578"/>
                    </a:lnTo>
                    <a:lnTo>
                      <a:pt x="1126" y="578"/>
                    </a:lnTo>
                    <a:lnTo>
                      <a:pt x="1126" y="578"/>
                    </a:lnTo>
                    <a:lnTo>
                      <a:pt x="1126" y="578"/>
                    </a:lnTo>
                    <a:lnTo>
                      <a:pt x="1129" y="578"/>
                    </a:lnTo>
                    <a:lnTo>
                      <a:pt x="1129" y="578"/>
                    </a:lnTo>
                    <a:lnTo>
                      <a:pt x="1129" y="578"/>
                    </a:lnTo>
                    <a:lnTo>
                      <a:pt x="1129" y="580"/>
                    </a:lnTo>
                    <a:lnTo>
                      <a:pt x="1129" y="580"/>
                    </a:lnTo>
                    <a:lnTo>
                      <a:pt x="1131" y="580"/>
                    </a:lnTo>
                    <a:lnTo>
                      <a:pt x="1131" y="582"/>
                    </a:lnTo>
                    <a:lnTo>
                      <a:pt x="1131" y="582"/>
                    </a:lnTo>
                    <a:lnTo>
                      <a:pt x="1131" y="582"/>
                    </a:lnTo>
                    <a:lnTo>
                      <a:pt x="1131" y="585"/>
                    </a:lnTo>
                    <a:lnTo>
                      <a:pt x="1131" y="585"/>
                    </a:lnTo>
                    <a:lnTo>
                      <a:pt x="1131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3" y="587"/>
                    </a:lnTo>
                    <a:lnTo>
                      <a:pt x="1136" y="587"/>
                    </a:lnTo>
                    <a:lnTo>
                      <a:pt x="1133" y="589"/>
                    </a:lnTo>
                    <a:lnTo>
                      <a:pt x="1133" y="589"/>
                    </a:lnTo>
                    <a:lnTo>
                      <a:pt x="1133" y="589"/>
                    </a:lnTo>
                    <a:lnTo>
                      <a:pt x="1133" y="589"/>
                    </a:lnTo>
                    <a:lnTo>
                      <a:pt x="1133" y="589"/>
                    </a:lnTo>
                    <a:lnTo>
                      <a:pt x="1136" y="589"/>
                    </a:lnTo>
                    <a:lnTo>
                      <a:pt x="1136" y="592"/>
                    </a:lnTo>
                    <a:lnTo>
                      <a:pt x="1133" y="596"/>
                    </a:lnTo>
                    <a:lnTo>
                      <a:pt x="1133" y="596"/>
                    </a:lnTo>
                    <a:lnTo>
                      <a:pt x="1133" y="601"/>
                    </a:lnTo>
                    <a:lnTo>
                      <a:pt x="1133" y="606"/>
                    </a:lnTo>
                    <a:lnTo>
                      <a:pt x="1136" y="608"/>
                    </a:lnTo>
                    <a:lnTo>
                      <a:pt x="1133" y="611"/>
                    </a:lnTo>
                    <a:lnTo>
                      <a:pt x="1133" y="615"/>
                    </a:lnTo>
                    <a:lnTo>
                      <a:pt x="1133" y="618"/>
                    </a:lnTo>
                    <a:lnTo>
                      <a:pt x="1133" y="620"/>
                    </a:lnTo>
                    <a:lnTo>
                      <a:pt x="1133" y="620"/>
                    </a:lnTo>
                    <a:lnTo>
                      <a:pt x="1133" y="622"/>
                    </a:lnTo>
                    <a:lnTo>
                      <a:pt x="1133" y="625"/>
                    </a:lnTo>
                    <a:lnTo>
                      <a:pt x="1133" y="627"/>
                    </a:lnTo>
                    <a:lnTo>
                      <a:pt x="1133" y="627"/>
                    </a:lnTo>
                    <a:lnTo>
                      <a:pt x="1136" y="627"/>
                    </a:lnTo>
                    <a:lnTo>
                      <a:pt x="1136" y="627"/>
                    </a:lnTo>
                    <a:lnTo>
                      <a:pt x="1138" y="627"/>
                    </a:lnTo>
                    <a:lnTo>
                      <a:pt x="1150" y="632"/>
                    </a:lnTo>
                    <a:lnTo>
                      <a:pt x="1159" y="634"/>
                    </a:lnTo>
                    <a:lnTo>
                      <a:pt x="1162" y="634"/>
                    </a:lnTo>
                    <a:lnTo>
                      <a:pt x="1164" y="634"/>
                    </a:lnTo>
                    <a:lnTo>
                      <a:pt x="1169" y="634"/>
                    </a:lnTo>
                    <a:lnTo>
                      <a:pt x="1174" y="634"/>
                    </a:lnTo>
                    <a:lnTo>
                      <a:pt x="1176" y="634"/>
                    </a:lnTo>
                    <a:lnTo>
                      <a:pt x="1176" y="634"/>
                    </a:lnTo>
                    <a:lnTo>
                      <a:pt x="1178" y="634"/>
                    </a:lnTo>
                    <a:lnTo>
                      <a:pt x="1178" y="634"/>
                    </a:lnTo>
                    <a:lnTo>
                      <a:pt x="1181" y="634"/>
                    </a:lnTo>
                    <a:lnTo>
                      <a:pt x="1181" y="634"/>
                    </a:lnTo>
                    <a:lnTo>
                      <a:pt x="1181" y="634"/>
                    </a:lnTo>
                    <a:lnTo>
                      <a:pt x="1183" y="634"/>
                    </a:lnTo>
                    <a:lnTo>
                      <a:pt x="1183" y="634"/>
                    </a:lnTo>
                    <a:lnTo>
                      <a:pt x="1183" y="634"/>
                    </a:lnTo>
                    <a:lnTo>
                      <a:pt x="1183" y="634"/>
                    </a:lnTo>
                    <a:lnTo>
                      <a:pt x="1185" y="634"/>
                    </a:lnTo>
                    <a:lnTo>
                      <a:pt x="1185" y="637"/>
                    </a:lnTo>
                    <a:lnTo>
                      <a:pt x="1188" y="637"/>
                    </a:lnTo>
                    <a:lnTo>
                      <a:pt x="1192" y="634"/>
                    </a:lnTo>
                    <a:lnTo>
                      <a:pt x="1192" y="634"/>
                    </a:lnTo>
                    <a:lnTo>
                      <a:pt x="1195" y="634"/>
                    </a:lnTo>
                    <a:lnTo>
                      <a:pt x="1202" y="632"/>
                    </a:lnTo>
                    <a:lnTo>
                      <a:pt x="1207" y="634"/>
                    </a:lnTo>
                    <a:lnTo>
                      <a:pt x="1207" y="632"/>
                    </a:lnTo>
                    <a:lnTo>
                      <a:pt x="1207" y="632"/>
                    </a:lnTo>
                    <a:lnTo>
                      <a:pt x="1209" y="632"/>
                    </a:lnTo>
                    <a:lnTo>
                      <a:pt x="1211" y="634"/>
                    </a:lnTo>
                    <a:lnTo>
                      <a:pt x="1218" y="637"/>
                    </a:lnTo>
                    <a:lnTo>
                      <a:pt x="1221" y="637"/>
                    </a:lnTo>
                    <a:lnTo>
                      <a:pt x="1221" y="637"/>
                    </a:lnTo>
                    <a:lnTo>
                      <a:pt x="1223" y="637"/>
                    </a:lnTo>
                    <a:lnTo>
                      <a:pt x="1223" y="637"/>
                    </a:lnTo>
                    <a:lnTo>
                      <a:pt x="1223" y="637"/>
                    </a:lnTo>
                    <a:lnTo>
                      <a:pt x="1223" y="634"/>
                    </a:lnTo>
                    <a:lnTo>
                      <a:pt x="1226" y="634"/>
                    </a:lnTo>
                    <a:lnTo>
                      <a:pt x="1226" y="634"/>
                    </a:lnTo>
                    <a:lnTo>
                      <a:pt x="1226" y="634"/>
                    </a:lnTo>
                    <a:lnTo>
                      <a:pt x="1226" y="637"/>
                    </a:lnTo>
                    <a:lnTo>
                      <a:pt x="1228" y="637"/>
                    </a:lnTo>
                    <a:lnTo>
                      <a:pt x="1228" y="637"/>
                    </a:lnTo>
                    <a:lnTo>
                      <a:pt x="1230" y="637"/>
                    </a:lnTo>
                    <a:lnTo>
                      <a:pt x="1230" y="637"/>
                    </a:lnTo>
                    <a:lnTo>
                      <a:pt x="1230" y="637"/>
                    </a:lnTo>
                    <a:lnTo>
                      <a:pt x="1230" y="634"/>
                    </a:lnTo>
                    <a:lnTo>
                      <a:pt x="1233" y="634"/>
                    </a:lnTo>
                    <a:lnTo>
                      <a:pt x="1233" y="637"/>
                    </a:lnTo>
                    <a:lnTo>
                      <a:pt x="1233" y="637"/>
                    </a:lnTo>
                    <a:lnTo>
                      <a:pt x="1233" y="634"/>
                    </a:lnTo>
                    <a:lnTo>
                      <a:pt x="1233" y="634"/>
                    </a:lnTo>
                    <a:lnTo>
                      <a:pt x="1235" y="634"/>
                    </a:lnTo>
                    <a:lnTo>
                      <a:pt x="1235" y="634"/>
                    </a:lnTo>
                    <a:lnTo>
                      <a:pt x="1237" y="634"/>
                    </a:lnTo>
                    <a:lnTo>
                      <a:pt x="1242" y="634"/>
                    </a:lnTo>
                    <a:lnTo>
                      <a:pt x="1247" y="634"/>
                    </a:lnTo>
                    <a:lnTo>
                      <a:pt x="1247" y="634"/>
                    </a:lnTo>
                    <a:lnTo>
                      <a:pt x="1249" y="634"/>
                    </a:lnTo>
                    <a:lnTo>
                      <a:pt x="1249" y="634"/>
                    </a:lnTo>
                    <a:lnTo>
                      <a:pt x="1252" y="634"/>
                    </a:lnTo>
                    <a:lnTo>
                      <a:pt x="1254" y="634"/>
                    </a:lnTo>
                    <a:lnTo>
                      <a:pt x="1254" y="634"/>
                    </a:lnTo>
                    <a:lnTo>
                      <a:pt x="1254" y="637"/>
                    </a:lnTo>
                    <a:lnTo>
                      <a:pt x="1254" y="637"/>
                    </a:lnTo>
                    <a:lnTo>
                      <a:pt x="1254" y="637"/>
                    </a:lnTo>
                    <a:lnTo>
                      <a:pt x="1256" y="637"/>
                    </a:lnTo>
                    <a:lnTo>
                      <a:pt x="1256" y="637"/>
                    </a:lnTo>
                    <a:lnTo>
                      <a:pt x="1256" y="637"/>
                    </a:lnTo>
                    <a:lnTo>
                      <a:pt x="1256" y="637"/>
                    </a:lnTo>
                    <a:lnTo>
                      <a:pt x="1256" y="637"/>
                    </a:lnTo>
                    <a:lnTo>
                      <a:pt x="1259" y="637"/>
                    </a:lnTo>
                    <a:lnTo>
                      <a:pt x="1259" y="637"/>
                    </a:lnTo>
                    <a:lnTo>
                      <a:pt x="1259" y="639"/>
                    </a:lnTo>
                    <a:lnTo>
                      <a:pt x="1259" y="639"/>
                    </a:lnTo>
                    <a:lnTo>
                      <a:pt x="1261" y="639"/>
                    </a:lnTo>
                    <a:lnTo>
                      <a:pt x="1261" y="639"/>
                    </a:lnTo>
                    <a:lnTo>
                      <a:pt x="1263" y="639"/>
                    </a:lnTo>
                    <a:lnTo>
                      <a:pt x="1263" y="639"/>
                    </a:lnTo>
                    <a:lnTo>
                      <a:pt x="1266" y="641"/>
                    </a:lnTo>
                    <a:lnTo>
                      <a:pt x="1266" y="641"/>
                    </a:lnTo>
                    <a:lnTo>
                      <a:pt x="1268" y="644"/>
                    </a:lnTo>
                    <a:lnTo>
                      <a:pt x="1268" y="644"/>
                    </a:lnTo>
                    <a:lnTo>
                      <a:pt x="1268" y="644"/>
                    </a:lnTo>
                    <a:lnTo>
                      <a:pt x="1268" y="644"/>
                    </a:lnTo>
                    <a:lnTo>
                      <a:pt x="1268" y="644"/>
                    </a:lnTo>
                    <a:lnTo>
                      <a:pt x="1271" y="644"/>
                    </a:lnTo>
                    <a:lnTo>
                      <a:pt x="1271" y="644"/>
                    </a:lnTo>
                    <a:lnTo>
                      <a:pt x="1271" y="644"/>
                    </a:lnTo>
                    <a:lnTo>
                      <a:pt x="1271" y="644"/>
                    </a:lnTo>
                    <a:lnTo>
                      <a:pt x="1271" y="646"/>
                    </a:lnTo>
                    <a:lnTo>
                      <a:pt x="1271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6"/>
                    </a:lnTo>
                    <a:lnTo>
                      <a:pt x="1273" y="649"/>
                    </a:lnTo>
                    <a:lnTo>
                      <a:pt x="1273" y="649"/>
                    </a:lnTo>
                    <a:lnTo>
                      <a:pt x="1273" y="649"/>
                    </a:lnTo>
                    <a:lnTo>
                      <a:pt x="1273" y="649"/>
                    </a:lnTo>
                    <a:lnTo>
                      <a:pt x="1273" y="649"/>
                    </a:lnTo>
                    <a:lnTo>
                      <a:pt x="1275" y="651"/>
                    </a:lnTo>
                    <a:lnTo>
                      <a:pt x="1273" y="651"/>
                    </a:lnTo>
                    <a:lnTo>
                      <a:pt x="1273" y="651"/>
                    </a:lnTo>
                    <a:lnTo>
                      <a:pt x="1271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8" y="653"/>
                    </a:lnTo>
                    <a:lnTo>
                      <a:pt x="1263" y="651"/>
                    </a:lnTo>
                    <a:lnTo>
                      <a:pt x="1263" y="651"/>
                    </a:lnTo>
                    <a:lnTo>
                      <a:pt x="1261" y="649"/>
                    </a:lnTo>
                    <a:lnTo>
                      <a:pt x="1261" y="651"/>
                    </a:lnTo>
                    <a:lnTo>
                      <a:pt x="1259" y="651"/>
                    </a:lnTo>
                    <a:lnTo>
                      <a:pt x="1259" y="653"/>
                    </a:lnTo>
                    <a:lnTo>
                      <a:pt x="1259" y="653"/>
                    </a:lnTo>
                    <a:lnTo>
                      <a:pt x="1261" y="653"/>
                    </a:lnTo>
                    <a:lnTo>
                      <a:pt x="1261" y="653"/>
                    </a:lnTo>
                    <a:lnTo>
                      <a:pt x="1261" y="656"/>
                    </a:lnTo>
                    <a:lnTo>
                      <a:pt x="1261" y="656"/>
                    </a:lnTo>
                    <a:lnTo>
                      <a:pt x="1261" y="658"/>
                    </a:lnTo>
                    <a:lnTo>
                      <a:pt x="1259" y="665"/>
                    </a:lnTo>
                    <a:lnTo>
                      <a:pt x="1256" y="667"/>
                    </a:lnTo>
                    <a:lnTo>
                      <a:pt x="1256" y="667"/>
                    </a:lnTo>
                    <a:lnTo>
                      <a:pt x="1256" y="670"/>
                    </a:lnTo>
                    <a:lnTo>
                      <a:pt x="1256" y="670"/>
                    </a:lnTo>
                    <a:lnTo>
                      <a:pt x="1256" y="670"/>
                    </a:lnTo>
                    <a:lnTo>
                      <a:pt x="1256" y="670"/>
                    </a:lnTo>
                    <a:lnTo>
                      <a:pt x="1254" y="672"/>
                    </a:lnTo>
                    <a:lnTo>
                      <a:pt x="1254" y="672"/>
                    </a:lnTo>
                    <a:lnTo>
                      <a:pt x="1254" y="672"/>
                    </a:lnTo>
                    <a:lnTo>
                      <a:pt x="1254" y="677"/>
                    </a:lnTo>
                    <a:lnTo>
                      <a:pt x="1254" y="677"/>
                    </a:lnTo>
                    <a:lnTo>
                      <a:pt x="1254" y="679"/>
                    </a:lnTo>
                    <a:lnTo>
                      <a:pt x="1252" y="679"/>
                    </a:lnTo>
                    <a:lnTo>
                      <a:pt x="1249" y="679"/>
                    </a:lnTo>
                    <a:lnTo>
                      <a:pt x="1244" y="679"/>
                    </a:lnTo>
                    <a:lnTo>
                      <a:pt x="1244" y="682"/>
                    </a:lnTo>
                    <a:lnTo>
                      <a:pt x="1247" y="682"/>
                    </a:lnTo>
                    <a:lnTo>
                      <a:pt x="1247" y="684"/>
                    </a:lnTo>
                    <a:lnTo>
                      <a:pt x="1247" y="682"/>
                    </a:lnTo>
                    <a:lnTo>
                      <a:pt x="1244" y="682"/>
                    </a:lnTo>
                    <a:lnTo>
                      <a:pt x="1244" y="682"/>
                    </a:lnTo>
                    <a:lnTo>
                      <a:pt x="1242" y="682"/>
                    </a:lnTo>
                    <a:lnTo>
                      <a:pt x="1242" y="684"/>
                    </a:lnTo>
                    <a:lnTo>
                      <a:pt x="1244" y="686"/>
                    </a:lnTo>
                    <a:lnTo>
                      <a:pt x="1244" y="686"/>
                    </a:lnTo>
                    <a:lnTo>
                      <a:pt x="1242" y="691"/>
                    </a:lnTo>
                    <a:lnTo>
                      <a:pt x="1242" y="691"/>
                    </a:lnTo>
                    <a:lnTo>
                      <a:pt x="1242" y="693"/>
                    </a:lnTo>
                    <a:lnTo>
                      <a:pt x="1240" y="693"/>
                    </a:lnTo>
                    <a:lnTo>
                      <a:pt x="1237" y="691"/>
                    </a:lnTo>
                    <a:lnTo>
                      <a:pt x="1237" y="691"/>
                    </a:lnTo>
                    <a:lnTo>
                      <a:pt x="1237" y="689"/>
                    </a:lnTo>
                    <a:lnTo>
                      <a:pt x="1237" y="689"/>
                    </a:lnTo>
                    <a:lnTo>
                      <a:pt x="1237" y="689"/>
                    </a:lnTo>
                    <a:lnTo>
                      <a:pt x="1235" y="689"/>
                    </a:lnTo>
                    <a:lnTo>
                      <a:pt x="1233" y="689"/>
                    </a:lnTo>
                    <a:lnTo>
                      <a:pt x="1235" y="689"/>
                    </a:lnTo>
                    <a:lnTo>
                      <a:pt x="1235" y="691"/>
                    </a:lnTo>
                    <a:lnTo>
                      <a:pt x="1235" y="691"/>
                    </a:lnTo>
                    <a:lnTo>
                      <a:pt x="1233" y="693"/>
                    </a:lnTo>
                    <a:lnTo>
                      <a:pt x="1233" y="693"/>
                    </a:lnTo>
                    <a:lnTo>
                      <a:pt x="1233" y="693"/>
                    </a:lnTo>
                    <a:lnTo>
                      <a:pt x="1230" y="693"/>
                    </a:lnTo>
                    <a:lnTo>
                      <a:pt x="1230" y="691"/>
                    </a:lnTo>
                    <a:lnTo>
                      <a:pt x="1230" y="689"/>
                    </a:lnTo>
                    <a:lnTo>
                      <a:pt x="1228" y="689"/>
                    </a:lnTo>
                    <a:lnTo>
                      <a:pt x="1228" y="689"/>
                    </a:lnTo>
                    <a:lnTo>
                      <a:pt x="1228" y="693"/>
                    </a:lnTo>
                    <a:lnTo>
                      <a:pt x="1228" y="693"/>
                    </a:lnTo>
                    <a:lnTo>
                      <a:pt x="1228" y="696"/>
                    </a:lnTo>
                    <a:lnTo>
                      <a:pt x="1226" y="696"/>
                    </a:lnTo>
                    <a:lnTo>
                      <a:pt x="1226" y="696"/>
                    </a:lnTo>
                    <a:lnTo>
                      <a:pt x="1223" y="696"/>
                    </a:lnTo>
                    <a:lnTo>
                      <a:pt x="1221" y="696"/>
                    </a:lnTo>
                    <a:lnTo>
                      <a:pt x="1216" y="696"/>
                    </a:lnTo>
                    <a:lnTo>
                      <a:pt x="1214" y="696"/>
                    </a:lnTo>
                    <a:lnTo>
                      <a:pt x="1214" y="696"/>
                    </a:lnTo>
                    <a:lnTo>
                      <a:pt x="1214" y="698"/>
                    </a:lnTo>
                    <a:lnTo>
                      <a:pt x="1214" y="701"/>
                    </a:lnTo>
                    <a:lnTo>
                      <a:pt x="1214" y="703"/>
                    </a:lnTo>
                    <a:lnTo>
                      <a:pt x="1211" y="703"/>
                    </a:lnTo>
                    <a:lnTo>
                      <a:pt x="1211" y="701"/>
                    </a:lnTo>
                    <a:lnTo>
                      <a:pt x="1211" y="701"/>
                    </a:lnTo>
                    <a:lnTo>
                      <a:pt x="1211" y="701"/>
                    </a:lnTo>
                    <a:lnTo>
                      <a:pt x="1211" y="703"/>
                    </a:lnTo>
                    <a:lnTo>
                      <a:pt x="1209" y="703"/>
                    </a:lnTo>
                    <a:lnTo>
                      <a:pt x="1209" y="703"/>
                    </a:lnTo>
                    <a:lnTo>
                      <a:pt x="1207" y="705"/>
                    </a:lnTo>
                    <a:lnTo>
                      <a:pt x="1207" y="708"/>
                    </a:lnTo>
                    <a:lnTo>
                      <a:pt x="1207" y="708"/>
                    </a:lnTo>
                    <a:lnTo>
                      <a:pt x="1207" y="710"/>
                    </a:lnTo>
                    <a:lnTo>
                      <a:pt x="1209" y="710"/>
                    </a:lnTo>
                    <a:lnTo>
                      <a:pt x="1207" y="710"/>
                    </a:lnTo>
                    <a:lnTo>
                      <a:pt x="1207" y="715"/>
                    </a:lnTo>
                    <a:lnTo>
                      <a:pt x="1207" y="715"/>
                    </a:lnTo>
                    <a:lnTo>
                      <a:pt x="1204" y="715"/>
                    </a:lnTo>
                    <a:lnTo>
                      <a:pt x="1204" y="715"/>
                    </a:lnTo>
                    <a:lnTo>
                      <a:pt x="1204" y="717"/>
                    </a:lnTo>
                    <a:lnTo>
                      <a:pt x="1202" y="717"/>
                    </a:lnTo>
                    <a:lnTo>
                      <a:pt x="1202" y="719"/>
                    </a:lnTo>
                    <a:lnTo>
                      <a:pt x="1204" y="719"/>
                    </a:lnTo>
                    <a:lnTo>
                      <a:pt x="1204" y="719"/>
                    </a:lnTo>
                    <a:lnTo>
                      <a:pt x="1204" y="719"/>
                    </a:lnTo>
                    <a:lnTo>
                      <a:pt x="1204" y="722"/>
                    </a:lnTo>
                    <a:lnTo>
                      <a:pt x="1204" y="722"/>
                    </a:lnTo>
                    <a:lnTo>
                      <a:pt x="1204" y="722"/>
                    </a:lnTo>
                    <a:lnTo>
                      <a:pt x="1202" y="722"/>
                    </a:lnTo>
                    <a:lnTo>
                      <a:pt x="1204" y="724"/>
                    </a:lnTo>
                    <a:lnTo>
                      <a:pt x="1204" y="727"/>
                    </a:lnTo>
                    <a:lnTo>
                      <a:pt x="1204" y="727"/>
                    </a:lnTo>
                    <a:lnTo>
                      <a:pt x="1207" y="729"/>
                    </a:lnTo>
                    <a:lnTo>
                      <a:pt x="1207" y="729"/>
                    </a:lnTo>
                    <a:lnTo>
                      <a:pt x="1207" y="731"/>
                    </a:lnTo>
                    <a:lnTo>
                      <a:pt x="1207" y="731"/>
                    </a:lnTo>
                    <a:lnTo>
                      <a:pt x="1207" y="731"/>
                    </a:lnTo>
                    <a:lnTo>
                      <a:pt x="1209" y="731"/>
                    </a:lnTo>
                    <a:lnTo>
                      <a:pt x="1209" y="734"/>
                    </a:lnTo>
                    <a:lnTo>
                      <a:pt x="1209" y="736"/>
                    </a:lnTo>
                    <a:lnTo>
                      <a:pt x="1209" y="736"/>
                    </a:lnTo>
                    <a:lnTo>
                      <a:pt x="1209" y="738"/>
                    </a:lnTo>
                    <a:lnTo>
                      <a:pt x="1211" y="738"/>
                    </a:lnTo>
                    <a:lnTo>
                      <a:pt x="1211" y="738"/>
                    </a:lnTo>
                    <a:lnTo>
                      <a:pt x="1211" y="738"/>
                    </a:lnTo>
                    <a:lnTo>
                      <a:pt x="1211" y="738"/>
                    </a:lnTo>
                    <a:lnTo>
                      <a:pt x="1209" y="738"/>
                    </a:lnTo>
                    <a:lnTo>
                      <a:pt x="1209" y="741"/>
                    </a:lnTo>
                    <a:lnTo>
                      <a:pt x="1211" y="741"/>
                    </a:lnTo>
                    <a:lnTo>
                      <a:pt x="1211" y="741"/>
                    </a:lnTo>
                    <a:lnTo>
                      <a:pt x="1211" y="750"/>
                    </a:lnTo>
                    <a:lnTo>
                      <a:pt x="1211" y="753"/>
                    </a:lnTo>
                    <a:lnTo>
                      <a:pt x="1214" y="755"/>
                    </a:lnTo>
                    <a:lnTo>
                      <a:pt x="1216" y="755"/>
                    </a:lnTo>
                    <a:lnTo>
                      <a:pt x="1216" y="753"/>
                    </a:lnTo>
                    <a:lnTo>
                      <a:pt x="1214" y="748"/>
                    </a:lnTo>
                    <a:lnTo>
                      <a:pt x="1214" y="746"/>
                    </a:lnTo>
                    <a:lnTo>
                      <a:pt x="1214" y="743"/>
                    </a:lnTo>
                    <a:lnTo>
                      <a:pt x="1216" y="743"/>
                    </a:lnTo>
                    <a:lnTo>
                      <a:pt x="1216" y="743"/>
                    </a:lnTo>
                    <a:lnTo>
                      <a:pt x="1218" y="743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6"/>
                    </a:lnTo>
                    <a:lnTo>
                      <a:pt x="1218" y="748"/>
                    </a:lnTo>
                    <a:lnTo>
                      <a:pt x="1221" y="748"/>
                    </a:lnTo>
                    <a:lnTo>
                      <a:pt x="1221" y="748"/>
                    </a:lnTo>
                    <a:lnTo>
                      <a:pt x="1221" y="750"/>
                    </a:lnTo>
                    <a:lnTo>
                      <a:pt x="1221" y="750"/>
                    </a:lnTo>
                    <a:lnTo>
                      <a:pt x="1221" y="755"/>
                    </a:lnTo>
                    <a:lnTo>
                      <a:pt x="1223" y="755"/>
                    </a:lnTo>
                    <a:lnTo>
                      <a:pt x="1223" y="755"/>
                    </a:lnTo>
                    <a:lnTo>
                      <a:pt x="1223" y="755"/>
                    </a:lnTo>
                    <a:lnTo>
                      <a:pt x="1223" y="755"/>
                    </a:lnTo>
                    <a:lnTo>
                      <a:pt x="1223" y="757"/>
                    </a:lnTo>
                    <a:lnTo>
                      <a:pt x="1223" y="757"/>
                    </a:lnTo>
                    <a:lnTo>
                      <a:pt x="1223" y="760"/>
                    </a:lnTo>
                    <a:lnTo>
                      <a:pt x="1226" y="760"/>
                    </a:lnTo>
                    <a:lnTo>
                      <a:pt x="1226" y="760"/>
                    </a:lnTo>
                    <a:lnTo>
                      <a:pt x="1226" y="760"/>
                    </a:lnTo>
                    <a:lnTo>
                      <a:pt x="1226" y="760"/>
                    </a:lnTo>
                    <a:lnTo>
                      <a:pt x="1226" y="762"/>
                    </a:lnTo>
                    <a:lnTo>
                      <a:pt x="1226" y="762"/>
                    </a:lnTo>
                    <a:lnTo>
                      <a:pt x="1228" y="760"/>
                    </a:lnTo>
                    <a:lnTo>
                      <a:pt x="1228" y="760"/>
                    </a:lnTo>
                    <a:lnTo>
                      <a:pt x="1228" y="760"/>
                    </a:lnTo>
                    <a:lnTo>
                      <a:pt x="1228" y="760"/>
                    </a:lnTo>
                    <a:lnTo>
                      <a:pt x="1228" y="760"/>
                    </a:lnTo>
                    <a:lnTo>
                      <a:pt x="1228" y="760"/>
                    </a:lnTo>
                    <a:lnTo>
                      <a:pt x="1230" y="760"/>
                    </a:lnTo>
                    <a:lnTo>
                      <a:pt x="1230" y="760"/>
                    </a:lnTo>
                    <a:lnTo>
                      <a:pt x="1230" y="760"/>
                    </a:lnTo>
                    <a:lnTo>
                      <a:pt x="1230" y="760"/>
                    </a:lnTo>
                    <a:lnTo>
                      <a:pt x="1233" y="760"/>
                    </a:lnTo>
                    <a:lnTo>
                      <a:pt x="1233" y="757"/>
                    </a:lnTo>
                    <a:lnTo>
                      <a:pt x="1233" y="757"/>
                    </a:lnTo>
                    <a:lnTo>
                      <a:pt x="1235" y="757"/>
                    </a:lnTo>
                    <a:lnTo>
                      <a:pt x="1235" y="757"/>
                    </a:lnTo>
                    <a:lnTo>
                      <a:pt x="1235" y="755"/>
                    </a:lnTo>
                    <a:lnTo>
                      <a:pt x="1235" y="755"/>
                    </a:lnTo>
                    <a:lnTo>
                      <a:pt x="1235" y="755"/>
                    </a:lnTo>
                    <a:lnTo>
                      <a:pt x="1235" y="755"/>
                    </a:lnTo>
                    <a:lnTo>
                      <a:pt x="1235" y="755"/>
                    </a:lnTo>
                    <a:lnTo>
                      <a:pt x="1235" y="755"/>
                    </a:lnTo>
                    <a:lnTo>
                      <a:pt x="1237" y="755"/>
                    </a:lnTo>
                    <a:lnTo>
                      <a:pt x="1237" y="755"/>
                    </a:lnTo>
                    <a:lnTo>
                      <a:pt x="1237" y="753"/>
                    </a:lnTo>
                    <a:lnTo>
                      <a:pt x="1237" y="753"/>
                    </a:lnTo>
                    <a:lnTo>
                      <a:pt x="1237" y="753"/>
                    </a:lnTo>
                    <a:lnTo>
                      <a:pt x="1237" y="750"/>
                    </a:lnTo>
                    <a:lnTo>
                      <a:pt x="1235" y="746"/>
                    </a:lnTo>
                    <a:lnTo>
                      <a:pt x="1235" y="746"/>
                    </a:lnTo>
                    <a:lnTo>
                      <a:pt x="1235" y="743"/>
                    </a:lnTo>
                    <a:lnTo>
                      <a:pt x="1235" y="741"/>
                    </a:lnTo>
                    <a:lnTo>
                      <a:pt x="1237" y="736"/>
                    </a:lnTo>
                    <a:lnTo>
                      <a:pt x="1240" y="736"/>
                    </a:lnTo>
                    <a:lnTo>
                      <a:pt x="1240" y="734"/>
                    </a:lnTo>
                    <a:lnTo>
                      <a:pt x="1242" y="734"/>
                    </a:lnTo>
                    <a:lnTo>
                      <a:pt x="1242" y="734"/>
                    </a:lnTo>
                    <a:lnTo>
                      <a:pt x="1244" y="731"/>
                    </a:lnTo>
                    <a:lnTo>
                      <a:pt x="1244" y="729"/>
                    </a:lnTo>
                    <a:lnTo>
                      <a:pt x="1244" y="727"/>
                    </a:lnTo>
                    <a:lnTo>
                      <a:pt x="1244" y="722"/>
                    </a:lnTo>
                    <a:lnTo>
                      <a:pt x="1244" y="719"/>
                    </a:lnTo>
                    <a:lnTo>
                      <a:pt x="1244" y="717"/>
                    </a:lnTo>
                    <a:lnTo>
                      <a:pt x="1244" y="717"/>
                    </a:lnTo>
                    <a:lnTo>
                      <a:pt x="1244" y="717"/>
                    </a:lnTo>
                    <a:lnTo>
                      <a:pt x="1244" y="717"/>
                    </a:lnTo>
                    <a:lnTo>
                      <a:pt x="1247" y="719"/>
                    </a:lnTo>
                    <a:lnTo>
                      <a:pt x="1249" y="722"/>
                    </a:lnTo>
                    <a:lnTo>
                      <a:pt x="1249" y="722"/>
                    </a:lnTo>
                    <a:lnTo>
                      <a:pt x="1252" y="722"/>
                    </a:lnTo>
                    <a:lnTo>
                      <a:pt x="1252" y="719"/>
                    </a:lnTo>
                    <a:lnTo>
                      <a:pt x="1254" y="717"/>
                    </a:lnTo>
                    <a:lnTo>
                      <a:pt x="1254" y="717"/>
                    </a:lnTo>
                    <a:lnTo>
                      <a:pt x="1256" y="717"/>
                    </a:lnTo>
                    <a:lnTo>
                      <a:pt x="1256" y="717"/>
                    </a:lnTo>
                    <a:lnTo>
                      <a:pt x="1259" y="719"/>
                    </a:lnTo>
                    <a:lnTo>
                      <a:pt x="1259" y="722"/>
                    </a:lnTo>
                    <a:lnTo>
                      <a:pt x="1259" y="719"/>
                    </a:lnTo>
                    <a:lnTo>
                      <a:pt x="1261" y="717"/>
                    </a:lnTo>
                    <a:lnTo>
                      <a:pt x="1261" y="717"/>
                    </a:lnTo>
                    <a:lnTo>
                      <a:pt x="1261" y="717"/>
                    </a:lnTo>
                    <a:lnTo>
                      <a:pt x="1261" y="717"/>
                    </a:lnTo>
                    <a:lnTo>
                      <a:pt x="1261" y="719"/>
                    </a:lnTo>
                    <a:lnTo>
                      <a:pt x="1261" y="722"/>
                    </a:lnTo>
                    <a:lnTo>
                      <a:pt x="1261" y="724"/>
                    </a:lnTo>
                    <a:lnTo>
                      <a:pt x="1263" y="729"/>
                    </a:lnTo>
                    <a:lnTo>
                      <a:pt x="1263" y="734"/>
                    </a:lnTo>
                    <a:lnTo>
                      <a:pt x="1263" y="734"/>
                    </a:lnTo>
                    <a:lnTo>
                      <a:pt x="1263" y="734"/>
                    </a:lnTo>
                    <a:lnTo>
                      <a:pt x="1266" y="734"/>
                    </a:lnTo>
                    <a:lnTo>
                      <a:pt x="1266" y="736"/>
                    </a:lnTo>
                    <a:lnTo>
                      <a:pt x="1266" y="736"/>
                    </a:lnTo>
                    <a:lnTo>
                      <a:pt x="1266" y="736"/>
                    </a:lnTo>
                    <a:lnTo>
                      <a:pt x="1266" y="736"/>
                    </a:lnTo>
                    <a:lnTo>
                      <a:pt x="1266" y="736"/>
                    </a:lnTo>
                    <a:lnTo>
                      <a:pt x="1266" y="738"/>
                    </a:lnTo>
                    <a:lnTo>
                      <a:pt x="1266" y="738"/>
                    </a:lnTo>
                    <a:lnTo>
                      <a:pt x="1266" y="738"/>
                    </a:lnTo>
                    <a:lnTo>
                      <a:pt x="1266" y="738"/>
                    </a:lnTo>
                    <a:lnTo>
                      <a:pt x="1266" y="741"/>
                    </a:lnTo>
                    <a:lnTo>
                      <a:pt x="1266" y="741"/>
                    </a:lnTo>
                    <a:lnTo>
                      <a:pt x="1266" y="741"/>
                    </a:lnTo>
                    <a:lnTo>
                      <a:pt x="1266" y="743"/>
                    </a:lnTo>
                    <a:lnTo>
                      <a:pt x="1266" y="743"/>
                    </a:lnTo>
                    <a:lnTo>
                      <a:pt x="1266" y="746"/>
                    </a:lnTo>
                    <a:lnTo>
                      <a:pt x="1266" y="746"/>
                    </a:lnTo>
                    <a:lnTo>
                      <a:pt x="1266" y="748"/>
                    </a:lnTo>
                    <a:lnTo>
                      <a:pt x="1266" y="757"/>
                    </a:lnTo>
                    <a:lnTo>
                      <a:pt x="1266" y="760"/>
                    </a:lnTo>
                    <a:lnTo>
                      <a:pt x="1268" y="762"/>
                    </a:lnTo>
                    <a:lnTo>
                      <a:pt x="1268" y="764"/>
                    </a:lnTo>
                    <a:lnTo>
                      <a:pt x="1271" y="764"/>
                    </a:lnTo>
                    <a:lnTo>
                      <a:pt x="1271" y="764"/>
                    </a:lnTo>
                    <a:lnTo>
                      <a:pt x="1271" y="769"/>
                    </a:lnTo>
                    <a:lnTo>
                      <a:pt x="1271" y="772"/>
                    </a:lnTo>
                    <a:lnTo>
                      <a:pt x="1273" y="772"/>
                    </a:lnTo>
                    <a:lnTo>
                      <a:pt x="1273" y="774"/>
                    </a:lnTo>
                    <a:lnTo>
                      <a:pt x="1273" y="774"/>
                    </a:lnTo>
                    <a:lnTo>
                      <a:pt x="1275" y="776"/>
                    </a:lnTo>
                    <a:lnTo>
                      <a:pt x="1275" y="779"/>
                    </a:lnTo>
                    <a:lnTo>
                      <a:pt x="1275" y="783"/>
                    </a:lnTo>
                    <a:lnTo>
                      <a:pt x="1275" y="783"/>
                    </a:lnTo>
                    <a:lnTo>
                      <a:pt x="1275" y="786"/>
                    </a:lnTo>
                    <a:lnTo>
                      <a:pt x="1275" y="786"/>
                    </a:lnTo>
                    <a:lnTo>
                      <a:pt x="1278" y="805"/>
                    </a:lnTo>
                    <a:lnTo>
                      <a:pt x="1278" y="807"/>
                    </a:lnTo>
                    <a:lnTo>
                      <a:pt x="1278" y="807"/>
                    </a:lnTo>
                    <a:lnTo>
                      <a:pt x="1278" y="807"/>
                    </a:lnTo>
                    <a:lnTo>
                      <a:pt x="1275" y="807"/>
                    </a:lnTo>
                    <a:lnTo>
                      <a:pt x="1278" y="812"/>
                    </a:lnTo>
                    <a:lnTo>
                      <a:pt x="1278" y="814"/>
                    </a:lnTo>
                    <a:lnTo>
                      <a:pt x="1278" y="814"/>
                    </a:lnTo>
                    <a:lnTo>
                      <a:pt x="1278" y="817"/>
                    </a:lnTo>
                    <a:lnTo>
                      <a:pt x="1280" y="817"/>
                    </a:lnTo>
                    <a:lnTo>
                      <a:pt x="1280" y="814"/>
                    </a:lnTo>
                    <a:lnTo>
                      <a:pt x="1280" y="814"/>
                    </a:lnTo>
                    <a:lnTo>
                      <a:pt x="1280" y="814"/>
                    </a:lnTo>
                    <a:lnTo>
                      <a:pt x="1280" y="814"/>
                    </a:lnTo>
                    <a:lnTo>
                      <a:pt x="1280" y="814"/>
                    </a:lnTo>
                    <a:lnTo>
                      <a:pt x="1282" y="814"/>
                    </a:lnTo>
                    <a:lnTo>
                      <a:pt x="1282" y="814"/>
                    </a:lnTo>
                    <a:lnTo>
                      <a:pt x="1282" y="812"/>
                    </a:lnTo>
                    <a:lnTo>
                      <a:pt x="1282" y="812"/>
                    </a:lnTo>
                    <a:lnTo>
                      <a:pt x="1282" y="812"/>
                    </a:lnTo>
                    <a:lnTo>
                      <a:pt x="1282" y="809"/>
                    </a:lnTo>
                    <a:lnTo>
                      <a:pt x="1282" y="809"/>
                    </a:lnTo>
                    <a:lnTo>
                      <a:pt x="1282" y="809"/>
                    </a:lnTo>
                    <a:lnTo>
                      <a:pt x="1282" y="809"/>
                    </a:lnTo>
                    <a:lnTo>
                      <a:pt x="1282" y="809"/>
                    </a:lnTo>
                    <a:lnTo>
                      <a:pt x="1285" y="809"/>
                    </a:lnTo>
                    <a:lnTo>
                      <a:pt x="1282" y="807"/>
                    </a:lnTo>
                    <a:lnTo>
                      <a:pt x="1282" y="807"/>
                    </a:lnTo>
                    <a:lnTo>
                      <a:pt x="1285" y="805"/>
                    </a:lnTo>
                    <a:lnTo>
                      <a:pt x="1285" y="807"/>
                    </a:lnTo>
                    <a:lnTo>
                      <a:pt x="1289" y="809"/>
                    </a:lnTo>
                    <a:lnTo>
                      <a:pt x="1292" y="812"/>
                    </a:lnTo>
                    <a:lnTo>
                      <a:pt x="1292" y="814"/>
                    </a:lnTo>
                    <a:lnTo>
                      <a:pt x="1294" y="814"/>
                    </a:lnTo>
                    <a:lnTo>
                      <a:pt x="1294" y="817"/>
                    </a:lnTo>
                    <a:lnTo>
                      <a:pt x="1294" y="817"/>
                    </a:lnTo>
                    <a:lnTo>
                      <a:pt x="1294" y="817"/>
                    </a:lnTo>
                    <a:lnTo>
                      <a:pt x="1294" y="814"/>
                    </a:lnTo>
                    <a:lnTo>
                      <a:pt x="1297" y="814"/>
                    </a:lnTo>
                    <a:lnTo>
                      <a:pt x="1297" y="814"/>
                    </a:lnTo>
                    <a:lnTo>
                      <a:pt x="1297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4"/>
                    </a:lnTo>
                    <a:lnTo>
                      <a:pt x="1299" y="812"/>
                    </a:lnTo>
                    <a:lnTo>
                      <a:pt x="1299" y="812"/>
                    </a:lnTo>
                    <a:lnTo>
                      <a:pt x="1299" y="812"/>
                    </a:lnTo>
                    <a:lnTo>
                      <a:pt x="1299" y="809"/>
                    </a:lnTo>
                    <a:lnTo>
                      <a:pt x="1301" y="809"/>
                    </a:lnTo>
                    <a:lnTo>
                      <a:pt x="1301" y="809"/>
                    </a:lnTo>
                    <a:lnTo>
                      <a:pt x="1301" y="807"/>
                    </a:lnTo>
                    <a:lnTo>
                      <a:pt x="1301" y="807"/>
                    </a:lnTo>
                    <a:lnTo>
                      <a:pt x="1301" y="805"/>
                    </a:lnTo>
                    <a:lnTo>
                      <a:pt x="1301" y="802"/>
                    </a:lnTo>
                    <a:lnTo>
                      <a:pt x="1301" y="802"/>
                    </a:lnTo>
                    <a:lnTo>
                      <a:pt x="1304" y="802"/>
                    </a:lnTo>
                    <a:lnTo>
                      <a:pt x="1304" y="802"/>
                    </a:lnTo>
                    <a:lnTo>
                      <a:pt x="1304" y="802"/>
                    </a:lnTo>
                    <a:lnTo>
                      <a:pt x="1306" y="802"/>
                    </a:lnTo>
                    <a:lnTo>
                      <a:pt x="1306" y="805"/>
                    </a:lnTo>
                    <a:lnTo>
                      <a:pt x="1306" y="805"/>
                    </a:lnTo>
                    <a:lnTo>
                      <a:pt x="1308" y="805"/>
                    </a:lnTo>
                    <a:lnTo>
                      <a:pt x="1306" y="802"/>
                    </a:lnTo>
                    <a:lnTo>
                      <a:pt x="1306" y="802"/>
                    </a:lnTo>
                    <a:lnTo>
                      <a:pt x="1306" y="802"/>
                    </a:lnTo>
                    <a:lnTo>
                      <a:pt x="1308" y="802"/>
                    </a:lnTo>
                    <a:lnTo>
                      <a:pt x="1308" y="800"/>
                    </a:lnTo>
                    <a:lnTo>
                      <a:pt x="1308" y="800"/>
                    </a:lnTo>
                    <a:lnTo>
                      <a:pt x="1308" y="800"/>
                    </a:lnTo>
                    <a:lnTo>
                      <a:pt x="1311" y="800"/>
                    </a:lnTo>
                    <a:lnTo>
                      <a:pt x="1311" y="800"/>
                    </a:lnTo>
                    <a:lnTo>
                      <a:pt x="1308" y="793"/>
                    </a:lnTo>
                    <a:lnTo>
                      <a:pt x="1308" y="790"/>
                    </a:lnTo>
                    <a:lnTo>
                      <a:pt x="1306" y="788"/>
                    </a:lnTo>
                    <a:lnTo>
                      <a:pt x="1306" y="788"/>
                    </a:lnTo>
                    <a:lnTo>
                      <a:pt x="1306" y="786"/>
                    </a:lnTo>
                    <a:lnTo>
                      <a:pt x="1306" y="783"/>
                    </a:lnTo>
                    <a:lnTo>
                      <a:pt x="1306" y="781"/>
                    </a:lnTo>
                    <a:lnTo>
                      <a:pt x="1306" y="781"/>
                    </a:lnTo>
                    <a:lnTo>
                      <a:pt x="1306" y="779"/>
                    </a:lnTo>
                    <a:lnTo>
                      <a:pt x="1306" y="779"/>
                    </a:lnTo>
                    <a:lnTo>
                      <a:pt x="1304" y="776"/>
                    </a:lnTo>
                    <a:lnTo>
                      <a:pt x="1304" y="776"/>
                    </a:lnTo>
                    <a:lnTo>
                      <a:pt x="1304" y="772"/>
                    </a:lnTo>
                    <a:lnTo>
                      <a:pt x="1306" y="769"/>
                    </a:lnTo>
                    <a:lnTo>
                      <a:pt x="1306" y="769"/>
                    </a:lnTo>
                    <a:lnTo>
                      <a:pt x="1306" y="769"/>
                    </a:lnTo>
                    <a:lnTo>
                      <a:pt x="1308" y="767"/>
                    </a:lnTo>
                    <a:lnTo>
                      <a:pt x="1311" y="764"/>
                    </a:lnTo>
                    <a:lnTo>
                      <a:pt x="1311" y="764"/>
                    </a:lnTo>
                    <a:lnTo>
                      <a:pt x="1308" y="762"/>
                    </a:lnTo>
                    <a:lnTo>
                      <a:pt x="1308" y="760"/>
                    </a:lnTo>
                    <a:lnTo>
                      <a:pt x="1308" y="760"/>
                    </a:lnTo>
                    <a:lnTo>
                      <a:pt x="1308" y="757"/>
                    </a:lnTo>
                    <a:lnTo>
                      <a:pt x="1308" y="757"/>
                    </a:lnTo>
                    <a:lnTo>
                      <a:pt x="1308" y="755"/>
                    </a:lnTo>
                    <a:lnTo>
                      <a:pt x="1311" y="755"/>
                    </a:lnTo>
                    <a:lnTo>
                      <a:pt x="1311" y="755"/>
                    </a:lnTo>
                    <a:lnTo>
                      <a:pt x="1311" y="755"/>
                    </a:lnTo>
                    <a:lnTo>
                      <a:pt x="1313" y="757"/>
                    </a:lnTo>
                    <a:lnTo>
                      <a:pt x="1313" y="757"/>
                    </a:lnTo>
                    <a:lnTo>
                      <a:pt x="1315" y="757"/>
                    </a:lnTo>
                    <a:lnTo>
                      <a:pt x="1315" y="757"/>
                    </a:lnTo>
                    <a:lnTo>
                      <a:pt x="1318" y="755"/>
                    </a:lnTo>
                    <a:lnTo>
                      <a:pt x="1318" y="755"/>
                    </a:lnTo>
                    <a:lnTo>
                      <a:pt x="1320" y="750"/>
                    </a:lnTo>
                    <a:lnTo>
                      <a:pt x="1320" y="750"/>
                    </a:lnTo>
                    <a:lnTo>
                      <a:pt x="1320" y="750"/>
                    </a:lnTo>
                    <a:lnTo>
                      <a:pt x="1320" y="748"/>
                    </a:lnTo>
                    <a:lnTo>
                      <a:pt x="1320" y="746"/>
                    </a:lnTo>
                    <a:lnTo>
                      <a:pt x="1320" y="743"/>
                    </a:lnTo>
                    <a:lnTo>
                      <a:pt x="1320" y="741"/>
                    </a:lnTo>
                    <a:lnTo>
                      <a:pt x="1320" y="741"/>
                    </a:lnTo>
                    <a:lnTo>
                      <a:pt x="1323" y="738"/>
                    </a:lnTo>
                    <a:lnTo>
                      <a:pt x="1323" y="738"/>
                    </a:lnTo>
                    <a:lnTo>
                      <a:pt x="1323" y="738"/>
                    </a:lnTo>
                    <a:lnTo>
                      <a:pt x="1323" y="736"/>
                    </a:lnTo>
                    <a:lnTo>
                      <a:pt x="1323" y="734"/>
                    </a:lnTo>
                    <a:lnTo>
                      <a:pt x="1323" y="731"/>
                    </a:lnTo>
                    <a:lnTo>
                      <a:pt x="1323" y="722"/>
                    </a:lnTo>
                    <a:lnTo>
                      <a:pt x="1323" y="719"/>
                    </a:lnTo>
                    <a:lnTo>
                      <a:pt x="1323" y="719"/>
                    </a:lnTo>
                    <a:lnTo>
                      <a:pt x="1323" y="717"/>
                    </a:lnTo>
                    <a:lnTo>
                      <a:pt x="1323" y="717"/>
                    </a:lnTo>
                    <a:lnTo>
                      <a:pt x="1320" y="717"/>
                    </a:lnTo>
                    <a:lnTo>
                      <a:pt x="1320" y="710"/>
                    </a:lnTo>
                    <a:lnTo>
                      <a:pt x="1320" y="708"/>
                    </a:lnTo>
                    <a:lnTo>
                      <a:pt x="1320" y="708"/>
                    </a:lnTo>
                    <a:lnTo>
                      <a:pt x="1318" y="705"/>
                    </a:lnTo>
                    <a:lnTo>
                      <a:pt x="1318" y="705"/>
                    </a:lnTo>
                    <a:lnTo>
                      <a:pt x="1318" y="705"/>
                    </a:lnTo>
                    <a:lnTo>
                      <a:pt x="1318" y="703"/>
                    </a:lnTo>
                    <a:lnTo>
                      <a:pt x="1318" y="703"/>
                    </a:lnTo>
                    <a:lnTo>
                      <a:pt x="1315" y="701"/>
                    </a:lnTo>
                    <a:lnTo>
                      <a:pt x="1315" y="701"/>
                    </a:lnTo>
                    <a:lnTo>
                      <a:pt x="1315" y="698"/>
                    </a:lnTo>
                    <a:lnTo>
                      <a:pt x="1315" y="698"/>
                    </a:lnTo>
                    <a:lnTo>
                      <a:pt x="1318" y="698"/>
                    </a:lnTo>
                    <a:lnTo>
                      <a:pt x="1318" y="696"/>
                    </a:lnTo>
                    <a:lnTo>
                      <a:pt x="1318" y="696"/>
                    </a:lnTo>
                    <a:lnTo>
                      <a:pt x="1320" y="696"/>
                    </a:lnTo>
                    <a:lnTo>
                      <a:pt x="1320" y="698"/>
                    </a:lnTo>
                    <a:lnTo>
                      <a:pt x="1323" y="701"/>
                    </a:lnTo>
                    <a:lnTo>
                      <a:pt x="1323" y="701"/>
                    </a:lnTo>
                    <a:lnTo>
                      <a:pt x="1325" y="703"/>
                    </a:lnTo>
                    <a:lnTo>
                      <a:pt x="1325" y="703"/>
                    </a:lnTo>
                    <a:lnTo>
                      <a:pt x="1325" y="703"/>
                    </a:lnTo>
                    <a:lnTo>
                      <a:pt x="1325" y="703"/>
                    </a:lnTo>
                    <a:lnTo>
                      <a:pt x="1327" y="703"/>
                    </a:lnTo>
                    <a:lnTo>
                      <a:pt x="1327" y="703"/>
                    </a:lnTo>
                    <a:lnTo>
                      <a:pt x="1330" y="703"/>
                    </a:lnTo>
                    <a:lnTo>
                      <a:pt x="1330" y="703"/>
                    </a:lnTo>
                    <a:lnTo>
                      <a:pt x="1330" y="703"/>
                    </a:lnTo>
                    <a:lnTo>
                      <a:pt x="1330" y="703"/>
                    </a:lnTo>
                    <a:lnTo>
                      <a:pt x="1330" y="703"/>
                    </a:lnTo>
                    <a:lnTo>
                      <a:pt x="1330" y="703"/>
                    </a:lnTo>
                    <a:lnTo>
                      <a:pt x="1332" y="703"/>
                    </a:lnTo>
                    <a:lnTo>
                      <a:pt x="1332" y="703"/>
                    </a:lnTo>
                    <a:lnTo>
                      <a:pt x="1332" y="701"/>
                    </a:lnTo>
                    <a:lnTo>
                      <a:pt x="1332" y="701"/>
                    </a:lnTo>
                    <a:lnTo>
                      <a:pt x="1334" y="701"/>
                    </a:lnTo>
                    <a:lnTo>
                      <a:pt x="1337" y="701"/>
                    </a:lnTo>
                    <a:lnTo>
                      <a:pt x="1339" y="701"/>
                    </a:lnTo>
                    <a:lnTo>
                      <a:pt x="1341" y="705"/>
                    </a:lnTo>
                    <a:lnTo>
                      <a:pt x="1341" y="705"/>
                    </a:lnTo>
                    <a:lnTo>
                      <a:pt x="1346" y="705"/>
                    </a:lnTo>
                    <a:lnTo>
                      <a:pt x="1349" y="705"/>
                    </a:lnTo>
                    <a:lnTo>
                      <a:pt x="1351" y="705"/>
                    </a:lnTo>
                    <a:lnTo>
                      <a:pt x="1351" y="705"/>
                    </a:lnTo>
                    <a:lnTo>
                      <a:pt x="1353" y="705"/>
                    </a:lnTo>
                    <a:lnTo>
                      <a:pt x="1356" y="708"/>
                    </a:lnTo>
                    <a:lnTo>
                      <a:pt x="1356" y="708"/>
                    </a:lnTo>
                    <a:lnTo>
                      <a:pt x="1358" y="710"/>
                    </a:lnTo>
                    <a:lnTo>
                      <a:pt x="1358" y="710"/>
                    </a:lnTo>
                    <a:lnTo>
                      <a:pt x="1358" y="710"/>
                    </a:lnTo>
                    <a:lnTo>
                      <a:pt x="1360" y="710"/>
                    </a:lnTo>
                    <a:lnTo>
                      <a:pt x="1360" y="708"/>
                    </a:lnTo>
                    <a:lnTo>
                      <a:pt x="1360" y="708"/>
                    </a:lnTo>
                    <a:lnTo>
                      <a:pt x="1360" y="705"/>
                    </a:lnTo>
                    <a:lnTo>
                      <a:pt x="1360" y="705"/>
                    </a:lnTo>
                    <a:lnTo>
                      <a:pt x="1363" y="701"/>
                    </a:lnTo>
                    <a:lnTo>
                      <a:pt x="1363" y="701"/>
                    </a:lnTo>
                    <a:lnTo>
                      <a:pt x="1363" y="698"/>
                    </a:lnTo>
                    <a:lnTo>
                      <a:pt x="1363" y="698"/>
                    </a:lnTo>
                    <a:lnTo>
                      <a:pt x="1365" y="698"/>
                    </a:lnTo>
                    <a:lnTo>
                      <a:pt x="1365" y="696"/>
                    </a:lnTo>
                    <a:lnTo>
                      <a:pt x="1365" y="693"/>
                    </a:lnTo>
                    <a:lnTo>
                      <a:pt x="1365" y="691"/>
                    </a:lnTo>
                    <a:lnTo>
                      <a:pt x="1367" y="686"/>
                    </a:lnTo>
                    <a:lnTo>
                      <a:pt x="1367" y="684"/>
                    </a:lnTo>
                    <a:lnTo>
                      <a:pt x="1367" y="684"/>
                    </a:lnTo>
                    <a:lnTo>
                      <a:pt x="1367" y="682"/>
                    </a:lnTo>
                    <a:lnTo>
                      <a:pt x="1370" y="682"/>
                    </a:lnTo>
                    <a:lnTo>
                      <a:pt x="1370" y="682"/>
                    </a:lnTo>
                    <a:lnTo>
                      <a:pt x="1370" y="682"/>
                    </a:lnTo>
                    <a:lnTo>
                      <a:pt x="1370" y="679"/>
                    </a:lnTo>
                    <a:lnTo>
                      <a:pt x="1370" y="679"/>
                    </a:lnTo>
                    <a:lnTo>
                      <a:pt x="1370" y="679"/>
                    </a:lnTo>
                    <a:lnTo>
                      <a:pt x="1370" y="677"/>
                    </a:lnTo>
                    <a:lnTo>
                      <a:pt x="1372" y="677"/>
                    </a:lnTo>
                    <a:lnTo>
                      <a:pt x="1372" y="677"/>
                    </a:lnTo>
                    <a:lnTo>
                      <a:pt x="1372" y="675"/>
                    </a:lnTo>
                    <a:lnTo>
                      <a:pt x="1372" y="675"/>
                    </a:lnTo>
                    <a:lnTo>
                      <a:pt x="1372" y="675"/>
                    </a:lnTo>
                    <a:lnTo>
                      <a:pt x="1375" y="672"/>
                    </a:lnTo>
                    <a:lnTo>
                      <a:pt x="1375" y="670"/>
                    </a:lnTo>
                    <a:lnTo>
                      <a:pt x="1375" y="670"/>
                    </a:lnTo>
                    <a:lnTo>
                      <a:pt x="1375" y="670"/>
                    </a:lnTo>
                    <a:lnTo>
                      <a:pt x="1377" y="667"/>
                    </a:lnTo>
                    <a:lnTo>
                      <a:pt x="1379" y="665"/>
                    </a:lnTo>
                    <a:lnTo>
                      <a:pt x="1379" y="663"/>
                    </a:lnTo>
                    <a:lnTo>
                      <a:pt x="1379" y="660"/>
                    </a:lnTo>
                    <a:lnTo>
                      <a:pt x="1382" y="660"/>
                    </a:lnTo>
                    <a:lnTo>
                      <a:pt x="1382" y="660"/>
                    </a:lnTo>
                    <a:lnTo>
                      <a:pt x="1382" y="660"/>
                    </a:lnTo>
                    <a:lnTo>
                      <a:pt x="1382" y="660"/>
                    </a:lnTo>
                    <a:lnTo>
                      <a:pt x="1384" y="660"/>
                    </a:lnTo>
                    <a:lnTo>
                      <a:pt x="1384" y="658"/>
                    </a:lnTo>
                    <a:lnTo>
                      <a:pt x="1384" y="658"/>
                    </a:lnTo>
                    <a:lnTo>
                      <a:pt x="1384" y="656"/>
                    </a:lnTo>
                    <a:lnTo>
                      <a:pt x="1384" y="656"/>
                    </a:lnTo>
                    <a:lnTo>
                      <a:pt x="1386" y="651"/>
                    </a:lnTo>
                    <a:lnTo>
                      <a:pt x="1386" y="651"/>
                    </a:lnTo>
                    <a:lnTo>
                      <a:pt x="1389" y="646"/>
                    </a:lnTo>
                    <a:lnTo>
                      <a:pt x="1389" y="644"/>
                    </a:lnTo>
                    <a:lnTo>
                      <a:pt x="1391" y="641"/>
                    </a:lnTo>
                    <a:lnTo>
                      <a:pt x="1391" y="639"/>
                    </a:lnTo>
                    <a:lnTo>
                      <a:pt x="1389" y="637"/>
                    </a:lnTo>
                    <a:lnTo>
                      <a:pt x="1389" y="637"/>
                    </a:lnTo>
                    <a:lnTo>
                      <a:pt x="1386" y="634"/>
                    </a:lnTo>
                    <a:lnTo>
                      <a:pt x="1384" y="634"/>
                    </a:lnTo>
                    <a:lnTo>
                      <a:pt x="1384" y="634"/>
                    </a:lnTo>
                    <a:lnTo>
                      <a:pt x="1382" y="632"/>
                    </a:lnTo>
                    <a:lnTo>
                      <a:pt x="1382" y="630"/>
                    </a:lnTo>
                    <a:lnTo>
                      <a:pt x="1384" y="622"/>
                    </a:lnTo>
                    <a:lnTo>
                      <a:pt x="1386" y="620"/>
                    </a:lnTo>
                    <a:lnTo>
                      <a:pt x="1386" y="618"/>
                    </a:lnTo>
                    <a:lnTo>
                      <a:pt x="1386" y="618"/>
                    </a:lnTo>
                    <a:lnTo>
                      <a:pt x="1389" y="618"/>
                    </a:lnTo>
                    <a:lnTo>
                      <a:pt x="1391" y="615"/>
                    </a:lnTo>
                    <a:lnTo>
                      <a:pt x="1391" y="615"/>
                    </a:lnTo>
                    <a:lnTo>
                      <a:pt x="1393" y="615"/>
                    </a:lnTo>
                    <a:lnTo>
                      <a:pt x="1393" y="615"/>
                    </a:lnTo>
                    <a:lnTo>
                      <a:pt x="1396" y="613"/>
                    </a:lnTo>
                    <a:lnTo>
                      <a:pt x="1396" y="613"/>
                    </a:lnTo>
                    <a:lnTo>
                      <a:pt x="1396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398" y="611"/>
                    </a:lnTo>
                    <a:lnTo>
                      <a:pt x="1403" y="604"/>
                    </a:lnTo>
                    <a:lnTo>
                      <a:pt x="1403" y="601"/>
                    </a:lnTo>
                    <a:lnTo>
                      <a:pt x="1403" y="601"/>
                    </a:lnTo>
                    <a:lnTo>
                      <a:pt x="1405" y="601"/>
                    </a:lnTo>
                    <a:lnTo>
                      <a:pt x="1405" y="601"/>
                    </a:lnTo>
                    <a:lnTo>
                      <a:pt x="1405" y="601"/>
                    </a:lnTo>
                    <a:lnTo>
                      <a:pt x="1405" y="599"/>
                    </a:lnTo>
                    <a:lnTo>
                      <a:pt x="1405" y="594"/>
                    </a:lnTo>
                    <a:lnTo>
                      <a:pt x="1405" y="592"/>
                    </a:lnTo>
                    <a:lnTo>
                      <a:pt x="1405" y="592"/>
                    </a:lnTo>
                    <a:lnTo>
                      <a:pt x="1405" y="589"/>
                    </a:lnTo>
                    <a:lnTo>
                      <a:pt x="1408" y="589"/>
                    </a:lnTo>
                    <a:lnTo>
                      <a:pt x="1408" y="589"/>
                    </a:lnTo>
                    <a:lnTo>
                      <a:pt x="1410" y="587"/>
                    </a:lnTo>
                    <a:lnTo>
                      <a:pt x="1412" y="585"/>
                    </a:lnTo>
                    <a:lnTo>
                      <a:pt x="1412" y="585"/>
                    </a:lnTo>
                    <a:lnTo>
                      <a:pt x="1412" y="582"/>
                    </a:lnTo>
                    <a:lnTo>
                      <a:pt x="1412" y="582"/>
                    </a:lnTo>
                    <a:lnTo>
                      <a:pt x="1410" y="580"/>
                    </a:lnTo>
                    <a:lnTo>
                      <a:pt x="1410" y="580"/>
                    </a:lnTo>
                    <a:lnTo>
                      <a:pt x="1410" y="578"/>
                    </a:lnTo>
                    <a:lnTo>
                      <a:pt x="1410" y="575"/>
                    </a:lnTo>
                    <a:lnTo>
                      <a:pt x="1410" y="575"/>
                    </a:lnTo>
                    <a:lnTo>
                      <a:pt x="1410" y="575"/>
                    </a:lnTo>
                    <a:lnTo>
                      <a:pt x="1410" y="575"/>
                    </a:lnTo>
                    <a:lnTo>
                      <a:pt x="1410" y="575"/>
                    </a:lnTo>
                    <a:lnTo>
                      <a:pt x="1410" y="575"/>
                    </a:lnTo>
                    <a:lnTo>
                      <a:pt x="1408" y="575"/>
                    </a:lnTo>
                    <a:lnTo>
                      <a:pt x="1408" y="573"/>
                    </a:lnTo>
                    <a:lnTo>
                      <a:pt x="1408" y="573"/>
                    </a:lnTo>
                    <a:lnTo>
                      <a:pt x="1408" y="570"/>
                    </a:lnTo>
                    <a:lnTo>
                      <a:pt x="1408" y="568"/>
                    </a:lnTo>
                    <a:lnTo>
                      <a:pt x="1408" y="566"/>
                    </a:lnTo>
                    <a:lnTo>
                      <a:pt x="1408" y="563"/>
                    </a:lnTo>
                    <a:lnTo>
                      <a:pt x="1408" y="563"/>
                    </a:lnTo>
                    <a:lnTo>
                      <a:pt x="1408" y="561"/>
                    </a:lnTo>
                    <a:lnTo>
                      <a:pt x="1408" y="559"/>
                    </a:lnTo>
                    <a:lnTo>
                      <a:pt x="1408" y="559"/>
                    </a:lnTo>
                    <a:lnTo>
                      <a:pt x="1408" y="559"/>
                    </a:lnTo>
                    <a:lnTo>
                      <a:pt x="1410" y="556"/>
                    </a:lnTo>
                    <a:lnTo>
                      <a:pt x="1410" y="556"/>
                    </a:lnTo>
                    <a:lnTo>
                      <a:pt x="1410" y="554"/>
                    </a:lnTo>
                    <a:lnTo>
                      <a:pt x="1412" y="554"/>
                    </a:lnTo>
                    <a:lnTo>
                      <a:pt x="1412" y="554"/>
                    </a:lnTo>
                    <a:lnTo>
                      <a:pt x="1412" y="554"/>
                    </a:lnTo>
                    <a:lnTo>
                      <a:pt x="1412" y="551"/>
                    </a:lnTo>
                    <a:lnTo>
                      <a:pt x="1412" y="551"/>
                    </a:lnTo>
                    <a:lnTo>
                      <a:pt x="1412" y="549"/>
                    </a:lnTo>
                    <a:lnTo>
                      <a:pt x="1412" y="549"/>
                    </a:lnTo>
                    <a:lnTo>
                      <a:pt x="1415" y="549"/>
                    </a:lnTo>
                    <a:lnTo>
                      <a:pt x="1415" y="549"/>
                    </a:lnTo>
                    <a:lnTo>
                      <a:pt x="1415" y="549"/>
                    </a:lnTo>
                    <a:lnTo>
                      <a:pt x="1415" y="549"/>
                    </a:lnTo>
                    <a:lnTo>
                      <a:pt x="1415" y="547"/>
                    </a:lnTo>
                    <a:lnTo>
                      <a:pt x="1417" y="547"/>
                    </a:lnTo>
                    <a:lnTo>
                      <a:pt x="1417" y="549"/>
                    </a:lnTo>
                    <a:lnTo>
                      <a:pt x="1417" y="549"/>
                    </a:lnTo>
                    <a:lnTo>
                      <a:pt x="1420" y="549"/>
                    </a:lnTo>
                    <a:lnTo>
                      <a:pt x="1420" y="549"/>
                    </a:lnTo>
                    <a:lnTo>
                      <a:pt x="1422" y="547"/>
                    </a:lnTo>
                    <a:lnTo>
                      <a:pt x="1427" y="547"/>
                    </a:lnTo>
                    <a:lnTo>
                      <a:pt x="1427" y="544"/>
                    </a:lnTo>
                    <a:lnTo>
                      <a:pt x="1429" y="544"/>
                    </a:lnTo>
                    <a:lnTo>
                      <a:pt x="1429" y="542"/>
                    </a:lnTo>
                    <a:lnTo>
                      <a:pt x="1431" y="540"/>
                    </a:lnTo>
                    <a:lnTo>
                      <a:pt x="1434" y="540"/>
                    </a:lnTo>
                    <a:lnTo>
                      <a:pt x="1434" y="540"/>
                    </a:lnTo>
                    <a:lnTo>
                      <a:pt x="1436" y="540"/>
                    </a:lnTo>
                    <a:lnTo>
                      <a:pt x="1436" y="537"/>
                    </a:lnTo>
                    <a:lnTo>
                      <a:pt x="1436" y="537"/>
                    </a:lnTo>
                    <a:lnTo>
                      <a:pt x="1438" y="535"/>
                    </a:lnTo>
                    <a:lnTo>
                      <a:pt x="1438" y="535"/>
                    </a:lnTo>
                    <a:lnTo>
                      <a:pt x="1438" y="535"/>
                    </a:lnTo>
                    <a:lnTo>
                      <a:pt x="1441" y="535"/>
                    </a:lnTo>
                    <a:lnTo>
                      <a:pt x="1441" y="535"/>
                    </a:lnTo>
                    <a:lnTo>
                      <a:pt x="1443" y="533"/>
                    </a:lnTo>
                    <a:lnTo>
                      <a:pt x="1443" y="530"/>
                    </a:lnTo>
                    <a:lnTo>
                      <a:pt x="1446" y="528"/>
                    </a:lnTo>
                    <a:lnTo>
                      <a:pt x="1448" y="528"/>
                    </a:lnTo>
                    <a:lnTo>
                      <a:pt x="1450" y="528"/>
                    </a:lnTo>
                    <a:lnTo>
                      <a:pt x="1453" y="525"/>
                    </a:lnTo>
                    <a:lnTo>
                      <a:pt x="1453" y="525"/>
                    </a:lnTo>
                    <a:lnTo>
                      <a:pt x="1455" y="523"/>
                    </a:lnTo>
                    <a:lnTo>
                      <a:pt x="1457" y="521"/>
                    </a:lnTo>
                    <a:lnTo>
                      <a:pt x="1457" y="516"/>
                    </a:lnTo>
                    <a:lnTo>
                      <a:pt x="1462" y="514"/>
                    </a:lnTo>
                    <a:lnTo>
                      <a:pt x="1464" y="514"/>
                    </a:lnTo>
                    <a:lnTo>
                      <a:pt x="1479" y="511"/>
                    </a:lnTo>
                    <a:lnTo>
                      <a:pt x="1483" y="511"/>
                    </a:lnTo>
                    <a:lnTo>
                      <a:pt x="1483" y="511"/>
                    </a:lnTo>
                    <a:lnTo>
                      <a:pt x="1483" y="511"/>
                    </a:lnTo>
                    <a:lnTo>
                      <a:pt x="1486" y="511"/>
                    </a:lnTo>
                    <a:lnTo>
                      <a:pt x="1486" y="511"/>
                    </a:lnTo>
                    <a:lnTo>
                      <a:pt x="1488" y="509"/>
                    </a:lnTo>
                    <a:lnTo>
                      <a:pt x="1488" y="509"/>
                    </a:lnTo>
                    <a:lnTo>
                      <a:pt x="1488" y="507"/>
                    </a:lnTo>
                    <a:lnTo>
                      <a:pt x="1490" y="509"/>
                    </a:lnTo>
                    <a:lnTo>
                      <a:pt x="1490" y="509"/>
                    </a:lnTo>
                    <a:lnTo>
                      <a:pt x="1490" y="509"/>
                    </a:lnTo>
                    <a:lnTo>
                      <a:pt x="1490" y="509"/>
                    </a:lnTo>
                    <a:lnTo>
                      <a:pt x="1490" y="509"/>
                    </a:lnTo>
                    <a:lnTo>
                      <a:pt x="1493" y="509"/>
                    </a:lnTo>
                    <a:lnTo>
                      <a:pt x="1493" y="507"/>
                    </a:lnTo>
                    <a:lnTo>
                      <a:pt x="1493" y="507"/>
                    </a:lnTo>
                    <a:lnTo>
                      <a:pt x="1495" y="507"/>
                    </a:lnTo>
                    <a:lnTo>
                      <a:pt x="1495" y="507"/>
                    </a:lnTo>
                    <a:lnTo>
                      <a:pt x="1498" y="509"/>
                    </a:lnTo>
                    <a:lnTo>
                      <a:pt x="1498" y="509"/>
                    </a:lnTo>
                    <a:lnTo>
                      <a:pt x="1500" y="509"/>
                    </a:lnTo>
                    <a:lnTo>
                      <a:pt x="1500" y="511"/>
                    </a:lnTo>
                    <a:lnTo>
                      <a:pt x="1500" y="511"/>
                    </a:lnTo>
                    <a:lnTo>
                      <a:pt x="1502" y="514"/>
                    </a:lnTo>
                    <a:lnTo>
                      <a:pt x="1502" y="514"/>
                    </a:lnTo>
                    <a:lnTo>
                      <a:pt x="1502" y="516"/>
                    </a:lnTo>
                    <a:lnTo>
                      <a:pt x="1502" y="516"/>
                    </a:lnTo>
                    <a:lnTo>
                      <a:pt x="1502" y="516"/>
                    </a:lnTo>
                    <a:lnTo>
                      <a:pt x="1502" y="518"/>
                    </a:lnTo>
                    <a:lnTo>
                      <a:pt x="1509" y="521"/>
                    </a:lnTo>
                    <a:lnTo>
                      <a:pt x="1509" y="521"/>
                    </a:lnTo>
                    <a:lnTo>
                      <a:pt x="1512" y="523"/>
                    </a:lnTo>
                    <a:lnTo>
                      <a:pt x="1512" y="523"/>
                    </a:lnTo>
                    <a:lnTo>
                      <a:pt x="1512" y="523"/>
                    </a:lnTo>
                    <a:lnTo>
                      <a:pt x="1512" y="523"/>
                    </a:lnTo>
                    <a:lnTo>
                      <a:pt x="1514" y="523"/>
                    </a:lnTo>
                    <a:lnTo>
                      <a:pt x="1514" y="523"/>
                    </a:lnTo>
                    <a:lnTo>
                      <a:pt x="1514" y="523"/>
                    </a:lnTo>
                    <a:lnTo>
                      <a:pt x="1514" y="523"/>
                    </a:lnTo>
                    <a:lnTo>
                      <a:pt x="1514" y="523"/>
                    </a:lnTo>
                    <a:lnTo>
                      <a:pt x="1516" y="523"/>
                    </a:lnTo>
                    <a:lnTo>
                      <a:pt x="1516" y="523"/>
                    </a:lnTo>
                    <a:lnTo>
                      <a:pt x="1516" y="523"/>
                    </a:lnTo>
                    <a:lnTo>
                      <a:pt x="1516" y="521"/>
                    </a:lnTo>
                    <a:lnTo>
                      <a:pt x="1516" y="521"/>
                    </a:lnTo>
                    <a:lnTo>
                      <a:pt x="1516" y="521"/>
                    </a:lnTo>
                    <a:lnTo>
                      <a:pt x="1516" y="521"/>
                    </a:lnTo>
                    <a:lnTo>
                      <a:pt x="1516" y="518"/>
                    </a:lnTo>
                    <a:lnTo>
                      <a:pt x="1516" y="518"/>
                    </a:lnTo>
                    <a:lnTo>
                      <a:pt x="1514" y="518"/>
                    </a:lnTo>
                    <a:lnTo>
                      <a:pt x="1514" y="518"/>
                    </a:lnTo>
                    <a:lnTo>
                      <a:pt x="1514" y="516"/>
                    </a:lnTo>
                    <a:lnTo>
                      <a:pt x="1514" y="516"/>
                    </a:lnTo>
                    <a:lnTo>
                      <a:pt x="1505" y="504"/>
                    </a:lnTo>
                    <a:lnTo>
                      <a:pt x="1505" y="502"/>
                    </a:lnTo>
                    <a:lnTo>
                      <a:pt x="1502" y="502"/>
                    </a:lnTo>
                    <a:lnTo>
                      <a:pt x="1505" y="499"/>
                    </a:lnTo>
                    <a:lnTo>
                      <a:pt x="1505" y="499"/>
                    </a:lnTo>
                    <a:lnTo>
                      <a:pt x="1505" y="497"/>
                    </a:lnTo>
                    <a:lnTo>
                      <a:pt x="1505" y="497"/>
                    </a:lnTo>
                    <a:lnTo>
                      <a:pt x="1505" y="497"/>
                    </a:lnTo>
                    <a:lnTo>
                      <a:pt x="1502" y="495"/>
                    </a:lnTo>
                    <a:lnTo>
                      <a:pt x="1502" y="495"/>
                    </a:lnTo>
                    <a:lnTo>
                      <a:pt x="1502" y="495"/>
                    </a:lnTo>
                    <a:lnTo>
                      <a:pt x="1502" y="492"/>
                    </a:lnTo>
                    <a:lnTo>
                      <a:pt x="1502" y="492"/>
                    </a:lnTo>
                    <a:lnTo>
                      <a:pt x="1505" y="490"/>
                    </a:lnTo>
                    <a:lnTo>
                      <a:pt x="1505" y="490"/>
                    </a:lnTo>
                    <a:lnTo>
                      <a:pt x="1507" y="488"/>
                    </a:lnTo>
                    <a:lnTo>
                      <a:pt x="1507" y="488"/>
                    </a:lnTo>
                    <a:lnTo>
                      <a:pt x="1509" y="485"/>
                    </a:lnTo>
                    <a:lnTo>
                      <a:pt x="1509" y="485"/>
                    </a:lnTo>
                    <a:lnTo>
                      <a:pt x="1512" y="485"/>
                    </a:lnTo>
                    <a:lnTo>
                      <a:pt x="1512" y="485"/>
                    </a:lnTo>
                    <a:lnTo>
                      <a:pt x="1512" y="485"/>
                    </a:lnTo>
                    <a:lnTo>
                      <a:pt x="1514" y="485"/>
                    </a:lnTo>
                    <a:lnTo>
                      <a:pt x="1514" y="483"/>
                    </a:lnTo>
                    <a:lnTo>
                      <a:pt x="1514" y="483"/>
                    </a:lnTo>
                    <a:lnTo>
                      <a:pt x="1514" y="483"/>
                    </a:lnTo>
                    <a:lnTo>
                      <a:pt x="1514" y="483"/>
                    </a:lnTo>
                    <a:lnTo>
                      <a:pt x="1514" y="483"/>
                    </a:lnTo>
                    <a:lnTo>
                      <a:pt x="1516" y="480"/>
                    </a:lnTo>
                    <a:lnTo>
                      <a:pt x="1516" y="480"/>
                    </a:lnTo>
                    <a:lnTo>
                      <a:pt x="1516" y="480"/>
                    </a:lnTo>
                    <a:lnTo>
                      <a:pt x="1516" y="480"/>
                    </a:lnTo>
                    <a:lnTo>
                      <a:pt x="1519" y="478"/>
                    </a:lnTo>
                    <a:lnTo>
                      <a:pt x="1521" y="476"/>
                    </a:lnTo>
                    <a:lnTo>
                      <a:pt x="1521" y="476"/>
                    </a:lnTo>
                    <a:lnTo>
                      <a:pt x="1521" y="476"/>
                    </a:lnTo>
                    <a:lnTo>
                      <a:pt x="1524" y="476"/>
                    </a:lnTo>
                    <a:lnTo>
                      <a:pt x="1524" y="476"/>
                    </a:lnTo>
                    <a:lnTo>
                      <a:pt x="1524" y="476"/>
                    </a:lnTo>
                    <a:lnTo>
                      <a:pt x="1526" y="476"/>
                    </a:lnTo>
                    <a:lnTo>
                      <a:pt x="1526" y="476"/>
                    </a:lnTo>
                    <a:lnTo>
                      <a:pt x="1526" y="476"/>
                    </a:lnTo>
                    <a:lnTo>
                      <a:pt x="1526" y="476"/>
                    </a:lnTo>
                    <a:lnTo>
                      <a:pt x="1528" y="476"/>
                    </a:lnTo>
                    <a:lnTo>
                      <a:pt x="1528" y="476"/>
                    </a:lnTo>
                    <a:lnTo>
                      <a:pt x="1528" y="473"/>
                    </a:lnTo>
                    <a:lnTo>
                      <a:pt x="1528" y="473"/>
                    </a:lnTo>
                    <a:lnTo>
                      <a:pt x="1528" y="473"/>
                    </a:lnTo>
                    <a:lnTo>
                      <a:pt x="1528" y="471"/>
                    </a:lnTo>
                    <a:lnTo>
                      <a:pt x="1528" y="469"/>
                    </a:lnTo>
                    <a:lnTo>
                      <a:pt x="1528" y="469"/>
                    </a:lnTo>
                    <a:close/>
                    <a:moveTo>
                      <a:pt x="1367" y="1283"/>
                    </a:moveTo>
                    <a:lnTo>
                      <a:pt x="1367" y="1283"/>
                    </a:lnTo>
                    <a:lnTo>
                      <a:pt x="1367" y="1283"/>
                    </a:lnTo>
                    <a:lnTo>
                      <a:pt x="1367" y="1283"/>
                    </a:lnTo>
                    <a:lnTo>
                      <a:pt x="1367" y="1283"/>
                    </a:lnTo>
                    <a:close/>
                    <a:moveTo>
                      <a:pt x="1349" y="1621"/>
                    </a:moveTo>
                    <a:lnTo>
                      <a:pt x="1349" y="1621"/>
                    </a:lnTo>
                    <a:lnTo>
                      <a:pt x="1349" y="1621"/>
                    </a:lnTo>
                    <a:lnTo>
                      <a:pt x="1346" y="1619"/>
                    </a:lnTo>
                    <a:lnTo>
                      <a:pt x="1346" y="1619"/>
                    </a:lnTo>
                    <a:lnTo>
                      <a:pt x="1346" y="1616"/>
                    </a:lnTo>
                    <a:lnTo>
                      <a:pt x="1346" y="1614"/>
                    </a:lnTo>
                    <a:lnTo>
                      <a:pt x="1346" y="1614"/>
                    </a:lnTo>
                    <a:lnTo>
                      <a:pt x="1346" y="1612"/>
                    </a:lnTo>
                    <a:lnTo>
                      <a:pt x="1346" y="1612"/>
                    </a:lnTo>
                    <a:lnTo>
                      <a:pt x="1344" y="1612"/>
                    </a:lnTo>
                    <a:lnTo>
                      <a:pt x="1344" y="1609"/>
                    </a:lnTo>
                    <a:lnTo>
                      <a:pt x="1341" y="1612"/>
                    </a:lnTo>
                    <a:lnTo>
                      <a:pt x="1341" y="1612"/>
                    </a:lnTo>
                    <a:lnTo>
                      <a:pt x="1341" y="1612"/>
                    </a:lnTo>
                    <a:lnTo>
                      <a:pt x="1339" y="1612"/>
                    </a:lnTo>
                    <a:lnTo>
                      <a:pt x="1339" y="1612"/>
                    </a:lnTo>
                    <a:lnTo>
                      <a:pt x="1339" y="1612"/>
                    </a:lnTo>
                    <a:lnTo>
                      <a:pt x="1339" y="1614"/>
                    </a:lnTo>
                    <a:lnTo>
                      <a:pt x="1339" y="1614"/>
                    </a:lnTo>
                    <a:lnTo>
                      <a:pt x="1337" y="1614"/>
                    </a:lnTo>
                    <a:lnTo>
                      <a:pt x="1337" y="1614"/>
                    </a:lnTo>
                    <a:lnTo>
                      <a:pt x="1337" y="1614"/>
                    </a:lnTo>
                    <a:lnTo>
                      <a:pt x="1334" y="1616"/>
                    </a:lnTo>
                    <a:lnTo>
                      <a:pt x="1334" y="1616"/>
                    </a:lnTo>
                    <a:lnTo>
                      <a:pt x="1334" y="1624"/>
                    </a:lnTo>
                    <a:lnTo>
                      <a:pt x="1334" y="1621"/>
                    </a:lnTo>
                    <a:lnTo>
                      <a:pt x="1337" y="1621"/>
                    </a:lnTo>
                    <a:lnTo>
                      <a:pt x="1337" y="1624"/>
                    </a:lnTo>
                    <a:lnTo>
                      <a:pt x="1339" y="1624"/>
                    </a:lnTo>
                    <a:lnTo>
                      <a:pt x="1339" y="1626"/>
                    </a:lnTo>
                    <a:lnTo>
                      <a:pt x="1339" y="1626"/>
                    </a:lnTo>
                    <a:lnTo>
                      <a:pt x="1339" y="1628"/>
                    </a:lnTo>
                    <a:lnTo>
                      <a:pt x="1341" y="1628"/>
                    </a:lnTo>
                    <a:lnTo>
                      <a:pt x="1341" y="1628"/>
                    </a:lnTo>
                    <a:lnTo>
                      <a:pt x="1341" y="1628"/>
                    </a:lnTo>
                    <a:lnTo>
                      <a:pt x="1341" y="1628"/>
                    </a:lnTo>
                    <a:lnTo>
                      <a:pt x="1341" y="1628"/>
                    </a:lnTo>
                    <a:lnTo>
                      <a:pt x="1341" y="1631"/>
                    </a:lnTo>
                    <a:lnTo>
                      <a:pt x="1341" y="1631"/>
                    </a:lnTo>
                    <a:lnTo>
                      <a:pt x="1341" y="1631"/>
                    </a:lnTo>
                    <a:lnTo>
                      <a:pt x="1341" y="1631"/>
                    </a:lnTo>
                    <a:lnTo>
                      <a:pt x="1341" y="1631"/>
                    </a:lnTo>
                    <a:lnTo>
                      <a:pt x="1341" y="1633"/>
                    </a:lnTo>
                    <a:lnTo>
                      <a:pt x="1344" y="1633"/>
                    </a:lnTo>
                    <a:lnTo>
                      <a:pt x="1344" y="1633"/>
                    </a:lnTo>
                    <a:lnTo>
                      <a:pt x="1344" y="1635"/>
                    </a:lnTo>
                    <a:lnTo>
                      <a:pt x="1344" y="1635"/>
                    </a:lnTo>
                    <a:lnTo>
                      <a:pt x="1344" y="1635"/>
                    </a:lnTo>
                    <a:lnTo>
                      <a:pt x="1344" y="1635"/>
                    </a:lnTo>
                    <a:lnTo>
                      <a:pt x="1344" y="1635"/>
                    </a:lnTo>
                    <a:lnTo>
                      <a:pt x="1346" y="1633"/>
                    </a:lnTo>
                    <a:lnTo>
                      <a:pt x="1346" y="1633"/>
                    </a:lnTo>
                    <a:lnTo>
                      <a:pt x="1346" y="1633"/>
                    </a:lnTo>
                    <a:lnTo>
                      <a:pt x="1346" y="1633"/>
                    </a:lnTo>
                    <a:lnTo>
                      <a:pt x="1349" y="1633"/>
                    </a:lnTo>
                    <a:lnTo>
                      <a:pt x="1349" y="1633"/>
                    </a:lnTo>
                    <a:lnTo>
                      <a:pt x="1349" y="1633"/>
                    </a:lnTo>
                    <a:lnTo>
                      <a:pt x="1349" y="1633"/>
                    </a:lnTo>
                    <a:lnTo>
                      <a:pt x="1346" y="1633"/>
                    </a:lnTo>
                    <a:lnTo>
                      <a:pt x="1346" y="1631"/>
                    </a:lnTo>
                    <a:lnTo>
                      <a:pt x="1346" y="1631"/>
                    </a:lnTo>
                    <a:lnTo>
                      <a:pt x="1349" y="1626"/>
                    </a:lnTo>
                    <a:lnTo>
                      <a:pt x="1349" y="1626"/>
                    </a:lnTo>
                    <a:lnTo>
                      <a:pt x="1349" y="1624"/>
                    </a:lnTo>
                    <a:lnTo>
                      <a:pt x="1349" y="1621"/>
                    </a:lnTo>
                    <a:close/>
                    <a:moveTo>
                      <a:pt x="1306" y="1349"/>
                    </a:moveTo>
                    <a:lnTo>
                      <a:pt x="1306" y="1349"/>
                    </a:lnTo>
                    <a:lnTo>
                      <a:pt x="1306" y="1349"/>
                    </a:lnTo>
                    <a:lnTo>
                      <a:pt x="1306" y="1349"/>
                    </a:lnTo>
                    <a:lnTo>
                      <a:pt x="1306" y="1349"/>
                    </a:lnTo>
                    <a:lnTo>
                      <a:pt x="1306" y="1349"/>
                    </a:lnTo>
                    <a:lnTo>
                      <a:pt x="1306" y="1349"/>
                    </a:lnTo>
                    <a:lnTo>
                      <a:pt x="1304" y="1349"/>
                    </a:lnTo>
                    <a:lnTo>
                      <a:pt x="1304" y="1349"/>
                    </a:lnTo>
                    <a:lnTo>
                      <a:pt x="1304" y="1351"/>
                    </a:lnTo>
                    <a:lnTo>
                      <a:pt x="1304" y="1351"/>
                    </a:lnTo>
                    <a:lnTo>
                      <a:pt x="1304" y="1351"/>
                    </a:lnTo>
                    <a:lnTo>
                      <a:pt x="1304" y="1354"/>
                    </a:lnTo>
                    <a:lnTo>
                      <a:pt x="1304" y="1354"/>
                    </a:lnTo>
                    <a:lnTo>
                      <a:pt x="1306" y="1354"/>
                    </a:lnTo>
                    <a:lnTo>
                      <a:pt x="1306" y="1354"/>
                    </a:lnTo>
                    <a:lnTo>
                      <a:pt x="1306" y="1354"/>
                    </a:lnTo>
                    <a:lnTo>
                      <a:pt x="1306" y="1354"/>
                    </a:lnTo>
                    <a:lnTo>
                      <a:pt x="1306" y="1351"/>
                    </a:lnTo>
                    <a:lnTo>
                      <a:pt x="1306" y="1351"/>
                    </a:lnTo>
                    <a:lnTo>
                      <a:pt x="1306" y="1349"/>
                    </a:lnTo>
                    <a:close/>
                    <a:moveTo>
                      <a:pt x="1289" y="1505"/>
                    </a:moveTo>
                    <a:lnTo>
                      <a:pt x="1289" y="1505"/>
                    </a:lnTo>
                    <a:lnTo>
                      <a:pt x="1287" y="1505"/>
                    </a:lnTo>
                    <a:lnTo>
                      <a:pt x="1287" y="1505"/>
                    </a:lnTo>
                    <a:lnTo>
                      <a:pt x="1287" y="1505"/>
                    </a:lnTo>
                    <a:lnTo>
                      <a:pt x="1287" y="1505"/>
                    </a:lnTo>
                    <a:lnTo>
                      <a:pt x="1287" y="1508"/>
                    </a:lnTo>
                    <a:lnTo>
                      <a:pt x="1285" y="1508"/>
                    </a:lnTo>
                    <a:lnTo>
                      <a:pt x="1285" y="1508"/>
                    </a:lnTo>
                    <a:lnTo>
                      <a:pt x="1285" y="1510"/>
                    </a:lnTo>
                    <a:lnTo>
                      <a:pt x="1287" y="1510"/>
                    </a:lnTo>
                    <a:lnTo>
                      <a:pt x="1287" y="1512"/>
                    </a:lnTo>
                    <a:lnTo>
                      <a:pt x="1289" y="1512"/>
                    </a:lnTo>
                    <a:lnTo>
                      <a:pt x="1292" y="1510"/>
                    </a:lnTo>
                    <a:lnTo>
                      <a:pt x="1292" y="1508"/>
                    </a:lnTo>
                    <a:lnTo>
                      <a:pt x="1292" y="1505"/>
                    </a:lnTo>
                    <a:lnTo>
                      <a:pt x="1289" y="1505"/>
                    </a:lnTo>
                    <a:close/>
                    <a:moveTo>
                      <a:pt x="1282" y="1314"/>
                    </a:moveTo>
                    <a:lnTo>
                      <a:pt x="1282" y="1314"/>
                    </a:lnTo>
                    <a:lnTo>
                      <a:pt x="1285" y="1316"/>
                    </a:lnTo>
                    <a:lnTo>
                      <a:pt x="1285" y="1316"/>
                    </a:lnTo>
                    <a:lnTo>
                      <a:pt x="1285" y="1316"/>
                    </a:lnTo>
                    <a:lnTo>
                      <a:pt x="1285" y="1316"/>
                    </a:lnTo>
                    <a:lnTo>
                      <a:pt x="1285" y="1316"/>
                    </a:lnTo>
                    <a:lnTo>
                      <a:pt x="1285" y="1314"/>
                    </a:lnTo>
                    <a:lnTo>
                      <a:pt x="1285" y="1314"/>
                    </a:lnTo>
                    <a:lnTo>
                      <a:pt x="1287" y="1314"/>
                    </a:lnTo>
                    <a:lnTo>
                      <a:pt x="1287" y="1311"/>
                    </a:lnTo>
                    <a:lnTo>
                      <a:pt x="1287" y="1309"/>
                    </a:lnTo>
                    <a:lnTo>
                      <a:pt x="1287" y="1309"/>
                    </a:lnTo>
                    <a:lnTo>
                      <a:pt x="1287" y="1306"/>
                    </a:lnTo>
                    <a:lnTo>
                      <a:pt x="1287" y="1306"/>
                    </a:lnTo>
                    <a:lnTo>
                      <a:pt x="1287" y="1306"/>
                    </a:lnTo>
                    <a:lnTo>
                      <a:pt x="1287" y="1306"/>
                    </a:lnTo>
                    <a:lnTo>
                      <a:pt x="1285" y="1306"/>
                    </a:lnTo>
                    <a:lnTo>
                      <a:pt x="1285" y="1306"/>
                    </a:lnTo>
                    <a:lnTo>
                      <a:pt x="1285" y="1306"/>
                    </a:lnTo>
                    <a:lnTo>
                      <a:pt x="1285" y="1306"/>
                    </a:lnTo>
                    <a:lnTo>
                      <a:pt x="1285" y="1309"/>
                    </a:lnTo>
                    <a:lnTo>
                      <a:pt x="1285" y="1309"/>
                    </a:lnTo>
                    <a:lnTo>
                      <a:pt x="1285" y="1311"/>
                    </a:lnTo>
                    <a:lnTo>
                      <a:pt x="1282" y="1314"/>
                    </a:lnTo>
                    <a:close/>
                    <a:moveTo>
                      <a:pt x="1308" y="1560"/>
                    </a:moveTo>
                    <a:lnTo>
                      <a:pt x="1308" y="1557"/>
                    </a:lnTo>
                    <a:lnTo>
                      <a:pt x="1306" y="1557"/>
                    </a:lnTo>
                    <a:lnTo>
                      <a:pt x="1306" y="1557"/>
                    </a:lnTo>
                    <a:lnTo>
                      <a:pt x="1306" y="1555"/>
                    </a:lnTo>
                    <a:lnTo>
                      <a:pt x="1306" y="1553"/>
                    </a:lnTo>
                    <a:lnTo>
                      <a:pt x="1306" y="1553"/>
                    </a:lnTo>
                    <a:lnTo>
                      <a:pt x="1306" y="1553"/>
                    </a:lnTo>
                    <a:lnTo>
                      <a:pt x="1304" y="1553"/>
                    </a:lnTo>
                    <a:lnTo>
                      <a:pt x="1304" y="1553"/>
                    </a:lnTo>
                    <a:lnTo>
                      <a:pt x="1304" y="1555"/>
                    </a:lnTo>
                    <a:lnTo>
                      <a:pt x="1304" y="1555"/>
                    </a:lnTo>
                    <a:lnTo>
                      <a:pt x="1304" y="1557"/>
                    </a:lnTo>
                    <a:lnTo>
                      <a:pt x="1306" y="1557"/>
                    </a:lnTo>
                    <a:lnTo>
                      <a:pt x="1306" y="1560"/>
                    </a:lnTo>
                    <a:lnTo>
                      <a:pt x="1306" y="1560"/>
                    </a:lnTo>
                    <a:lnTo>
                      <a:pt x="1308" y="1560"/>
                    </a:lnTo>
                    <a:lnTo>
                      <a:pt x="1308" y="1560"/>
                    </a:lnTo>
                    <a:lnTo>
                      <a:pt x="1311" y="1560"/>
                    </a:lnTo>
                    <a:lnTo>
                      <a:pt x="1311" y="1560"/>
                    </a:lnTo>
                    <a:lnTo>
                      <a:pt x="1308" y="1560"/>
                    </a:lnTo>
                    <a:close/>
                    <a:moveTo>
                      <a:pt x="1285" y="1392"/>
                    </a:moveTo>
                    <a:lnTo>
                      <a:pt x="1285" y="1392"/>
                    </a:lnTo>
                    <a:lnTo>
                      <a:pt x="1285" y="1389"/>
                    </a:lnTo>
                    <a:lnTo>
                      <a:pt x="1285" y="1389"/>
                    </a:lnTo>
                    <a:lnTo>
                      <a:pt x="1285" y="1389"/>
                    </a:lnTo>
                    <a:lnTo>
                      <a:pt x="1285" y="1387"/>
                    </a:lnTo>
                    <a:lnTo>
                      <a:pt x="1285" y="1387"/>
                    </a:lnTo>
                    <a:lnTo>
                      <a:pt x="1282" y="1385"/>
                    </a:lnTo>
                    <a:lnTo>
                      <a:pt x="1282" y="1385"/>
                    </a:lnTo>
                    <a:lnTo>
                      <a:pt x="1280" y="1387"/>
                    </a:lnTo>
                    <a:lnTo>
                      <a:pt x="1282" y="1389"/>
                    </a:lnTo>
                    <a:lnTo>
                      <a:pt x="1282" y="1389"/>
                    </a:lnTo>
                    <a:lnTo>
                      <a:pt x="1282" y="1389"/>
                    </a:lnTo>
                    <a:lnTo>
                      <a:pt x="1280" y="1392"/>
                    </a:lnTo>
                    <a:lnTo>
                      <a:pt x="1280" y="1392"/>
                    </a:lnTo>
                    <a:lnTo>
                      <a:pt x="1280" y="1392"/>
                    </a:lnTo>
                    <a:lnTo>
                      <a:pt x="1280" y="1392"/>
                    </a:lnTo>
                    <a:lnTo>
                      <a:pt x="1280" y="1392"/>
                    </a:lnTo>
                    <a:lnTo>
                      <a:pt x="1280" y="1392"/>
                    </a:lnTo>
                    <a:lnTo>
                      <a:pt x="1280" y="1394"/>
                    </a:lnTo>
                    <a:lnTo>
                      <a:pt x="1280" y="1394"/>
                    </a:lnTo>
                    <a:lnTo>
                      <a:pt x="1282" y="1394"/>
                    </a:lnTo>
                    <a:lnTo>
                      <a:pt x="1282" y="1394"/>
                    </a:lnTo>
                    <a:lnTo>
                      <a:pt x="1282" y="1394"/>
                    </a:lnTo>
                    <a:lnTo>
                      <a:pt x="1285" y="1392"/>
                    </a:lnTo>
                    <a:lnTo>
                      <a:pt x="1285" y="1392"/>
                    </a:lnTo>
                    <a:lnTo>
                      <a:pt x="1285" y="1392"/>
                    </a:lnTo>
                    <a:lnTo>
                      <a:pt x="1285" y="1392"/>
                    </a:lnTo>
                    <a:close/>
                    <a:moveTo>
                      <a:pt x="1299" y="1335"/>
                    </a:moveTo>
                    <a:lnTo>
                      <a:pt x="1299" y="1335"/>
                    </a:lnTo>
                    <a:lnTo>
                      <a:pt x="1299" y="1335"/>
                    </a:lnTo>
                    <a:lnTo>
                      <a:pt x="1299" y="1332"/>
                    </a:lnTo>
                    <a:lnTo>
                      <a:pt x="1299" y="1332"/>
                    </a:lnTo>
                    <a:lnTo>
                      <a:pt x="1301" y="1332"/>
                    </a:lnTo>
                    <a:lnTo>
                      <a:pt x="1301" y="1330"/>
                    </a:lnTo>
                    <a:lnTo>
                      <a:pt x="1299" y="1328"/>
                    </a:lnTo>
                    <a:lnTo>
                      <a:pt x="1299" y="1325"/>
                    </a:lnTo>
                    <a:lnTo>
                      <a:pt x="1299" y="1325"/>
                    </a:lnTo>
                    <a:lnTo>
                      <a:pt x="1301" y="1323"/>
                    </a:lnTo>
                    <a:lnTo>
                      <a:pt x="1301" y="1321"/>
                    </a:lnTo>
                    <a:lnTo>
                      <a:pt x="1299" y="1321"/>
                    </a:lnTo>
                    <a:lnTo>
                      <a:pt x="1299" y="1318"/>
                    </a:lnTo>
                    <a:lnTo>
                      <a:pt x="1299" y="1318"/>
                    </a:lnTo>
                    <a:lnTo>
                      <a:pt x="1299" y="1316"/>
                    </a:lnTo>
                    <a:lnTo>
                      <a:pt x="1299" y="1316"/>
                    </a:lnTo>
                    <a:lnTo>
                      <a:pt x="1299" y="1314"/>
                    </a:lnTo>
                    <a:lnTo>
                      <a:pt x="1299" y="1314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7" y="1311"/>
                    </a:lnTo>
                    <a:lnTo>
                      <a:pt x="1294" y="1311"/>
                    </a:lnTo>
                    <a:lnTo>
                      <a:pt x="1294" y="1311"/>
                    </a:lnTo>
                    <a:lnTo>
                      <a:pt x="1294" y="1311"/>
                    </a:lnTo>
                    <a:lnTo>
                      <a:pt x="1294" y="1311"/>
                    </a:lnTo>
                    <a:lnTo>
                      <a:pt x="1294" y="1311"/>
                    </a:lnTo>
                    <a:lnTo>
                      <a:pt x="1294" y="1309"/>
                    </a:lnTo>
                    <a:lnTo>
                      <a:pt x="1297" y="1306"/>
                    </a:lnTo>
                    <a:lnTo>
                      <a:pt x="1297" y="1306"/>
                    </a:lnTo>
                    <a:lnTo>
                      <a:pt x="1297" y="1306"/>
                    </a:lnTo>
                    <a:lnTo>
                      <a:pt x="1297" y="1306"/>
                    </a:lnTo>
                    <a:lnTo>
                      <a:pt x="1297" y="1306"/>
                    </a:lnTo>
                    <a:lnTo>
                      <a:pt x="1297" y="1309"/>
                    </a:lnTo>
                    <a:lnTo>
                      <a:pt x="1297" y="1309"/>
                    </a:lnTo>
                    <a:lnTo>
                      <a:pt x="1299" y="1309"/>
                    </a:lnTo>
                    <a:lnTo>
                      <a:pt x="1299" y="1306"/>
                    </a:lnTo>
                    <a:lnTo>
                      <a:pt x="1299" y="1306"/>
                    </a:lnTo>
                    <a:lnTo>
                      <a:pt x="1297" y="1306"/>
                    </a:lnTo>
                    <a:lnTo>
                      <a:pt x="1297" y="1304"/>
                    </a:lnTo>
                    <a:lnTo>
                      <a:pt x="1297" y="1304"/>
                    </a:lnTo>
                    <a:lnTo>
                      <a:pt x="1297" y="1302"/>
                    </a:lnTo>
                    <a:lnTo>
                      <a:pt x="1299" y="1302"/>
                    </a:lnTo>
                    <a:lnTo>
                      <a:pt x="1299" y="1302"/>
                    </a:lnTo>
                    <a:lnTo>
                      <a:pt x="1299" y="1302"/>
                    </a:lnTo>
                    <a:lnTo>
                      <a:pt x="1299" y="1302"/>
                    </a:lnTo>
                    <a:lnTo>
                      <a:pt x="1299" y="1304"/>
                    </a:lnTo>
                    <a:lnTo>
                      <a:pt x="1299" y="1304"/>
                    </a:lnTo>
                    <a:lnTo>
                      <a:pt x="1299" y="1304"/>
                    </a:lnTo>
                    <a:lnTo>
                      <a:pt x="1299" y="1304"/>
                    </a:lnTo>
                    <a:lnTo>
                      <a:pt x="1299" y="1304"/>
                    </a:lnTo>
                    <a:lnTo>
                      <a:pt x="1301" y="1304"/>
                    </a:lnTo>
                    <a:lnTo>
                      <a:pt x="1301" y="1304"/>
                    </a:lnTo>
                    <a:lnTo>
                      <a:pt x="1301" y="1304"/>
                    </a:lnTo>
                    <a:lnTo>
                      <a:pt x="1304" y="1302"/>
                    </a:lnTo>
                    <a:lnTo>
                      <a:pt x="1304" y="1302"/>
                    </a:lnTo>
                    <a:lnTo>
                      <a:pt x="1304" y="1299"/>
                    </a:lnTo>
                    <a:lnTo>
                      <a:pt x="1304" y="1295"/>
                    </a:lnTo>
                    <a:lnTo>
                      <a:pt x="1304" y="1295"/>
                    </a:lnTo>
                    <a:lnTo>
                      <a:pt x="1304" y="1292"/>
                    </a:lnTo>
                    <a:lnTo>
                      <a:pt x="1304" y="1292"/>
                    </a:lnTo>
                    <a:lnTo>
                      <a:pt x="1304" y="1290"/>
                    </a:lnTo>
                    <a:lnTo>
                      <a:pt x="1304" y="1290"/>
                    </a:lnTo>
                    <a:lnTo>
                      <a:pt x="1301" y="1290"/>
                    </a:lnTo>
                    <a:lnTo>
                      <a:pt x="1301" y="1290"/>
                    </a:lnTo>
                    <a:lnTo>
                      <a:pt x="1301" y="1290"/>
                    </a:lnTo>
                    <a:lnTo>
                      <a:pt x="1299" y="1287"/>
                    </a:lnTo>
                    <a:lnTo>
                      <a:pt x="1299" y="1287"/>
                    </a:lnTo>
                    <a:lnTo>
                      <a:pt x="1299" y="1287"/>
                    </a:lnTo>
                    <a:lnTo>
                      <a:pt x="1301" y="1287"/>
                    </a:lnTo>
                    <a:lnTo>
                      <a:pt x="1301" y="1287"/>
                    </a:lnTo>
                    <a:lnTo>
                      <a:pt x="1301" y="1287"/>
                    </a:lnTo>
                    <a:lnTo>
                      <a:pt x="1301" y="1287"/>
                    </a:lnTo>
                    <a:lnTo>
                      <a:pt x="1301" y="1287"/>
                    </a:lnTo>
                    <a:lnTo>
                      <a:pt x="1304" y="1287"/>
                    </a:lnTo>
                    <a:lnTo>
                      <a:pt x="1304" y="1287"/>
                    </a:lnTo>
                    <a:lnTo>
                      <a:pt x="1304" y="1285"/>
                    </a:lnTo>
                    <a:lnTo>
                      <a:pt x="1304" y="1285"/>
                    </a:lnTo>
                    <a:lnTo>
                      <a:pt x="1304" y="1285"/>
                    </a:lnTo>
                    <a:lnTo>
                      <a:pt x="1304" y="1285"/>
                    </a:lnTo>
                    <a:lnTo>
                      <a:pt x="1304" y="1285"/>
                    </a:lnTo>
                    <a:lnTo>
                      <a:pt x="1304" y="1285"/>
                    </a:lnTo>
                    <a:lnTo>
                      <a:pt x="1304" y="1280"/>
                    </a:lnTo>
                    <a:lnTo>
                      <a:pt x="1304" y="1280"/>
                    </a:lnTo>
                    <a:lnTo>
                      <a:pt x="1304" y="1278"/>
                    </a:lnTo>
                    <a:lnTo>
                      <a:pt x="1304" y="1276"/>
                    </a:lnTo>
                    <a:lnTo>
                      <a:pt x="1304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6"/>
                    </a:lnTo>
                    <a:lnTo>
                      <a:pt x="1301" y="1278"/>
                    </a:lnTo>
                    <a:lnTo>
                      <a:pt x="1301" y="1278"/>
                    </a:lnTo>
                    <a:lnTo>
                      <a:pt x="1301" y="1276"/>
                    </a:lnTo>
                    <a:lnTo>
                      <a:pt x="1299" y="1276"/>
                    </a:lnTo>
                    <a:lnTo>
                      <a:pt x="1299" y="1276"/>
                    </a:lnTo>
                    <a:lnTo>
                      <a:pt x="1299" y="1276"/>
                    </a:lnTo>
                    <a:lnTo>
                      <a:pt x="1299" y="1278"/>
                    </a:lnTo>
                    <a:lnTo>
                      <a:pt x="1299" y="1278"/>
                    </a:lnTo>
                    <a:lnTo>
                      <a:pt x="1299" y="1278"/>
                    </a:lnTo>
                    <a:lnTo>
                      <a:pt x="1297" y="1278"/>
                    </a:lnTo>
                    <a:lnTo>
                      <a:pt x="1297" y="1280"/>
                    </a:lnTo>
                    <a:lnTo>
                      <a:pt x="1297" y="1280"/>
                    </a:lnTo>
                    <a:lnTo>
                      <a:pt x="1297" y="1280"/>
                    </a:lnTo>
                    <a:lnTo>
                      <a:pt x="1297" y="1280"/>
                    </a:lnTo>
                    <a:lnTo>
                      <a:pt x="1294" y="1283"/>
                    </a:lnTo>
                    <a:lnTo>
                      <a:pt x="1294" y="1283"/>
                    </a:lnTo>
                    <a:lnTo>
                      <a:pt x="1294" y="1283"/>
                    </a:lnTo>
                    <a:lnTo>
                      <a:pt x="1294" y="1285"/>
                    </a:lnTo>
                    <a:lnTo>
                      <a:pt x="1294" y="1285"/>
                    </a:lnTo>
                    <a:lnTo>
                      <a:pt x="1294" y="1285"/>
                    </a:lnTo>
                    <a:lnTo>
                      <a:pt x="1292" y="1287"/>
                    </a:lnTo>
                    <a:lnTo>
                      <a:pt x="1292" y="1290"/>
                    </a:lnTo>
                    <a:lnTo>
                      <a:pt x="1292" y="1290"/>
                    </a:lnTo>
                    <a:lnTo>
                      <a:pt x="1292" y="1290"/>
                    </a:lnTo>
                    <a:lnTo>
                      <a:pt x="1292" y="1290"/>
                    </a:lnTo>
                    <a:lnTo>
                      <a:pt x="1294" y="1292"/>
                    </a:lnTo>
                    <a:lnTo>
                      <a:pt x="1294" y="1295"/>
                    </a:lnTo>
                    <a:lnTo>
                      <a:pt x="1292" y="1295"/>
                    </a:lnTo>
                    <a:lnTo>
                      <a:pt x="1292" y="1295"/>
                    </a:lnTo>
                    <a:lnTo>
                      <a:pt x="1292" y="1297"/>
                    </a:lnTo>
                    <a:lnTo>
                      <a:pt x="1292" y="1297"/>
                    </a:lnTo>
                    <a:lnTo>
                      <a:pt x="1292" y="1297"/>
                    </a:lnTo>
                    <a:lnTo>
                      <a:pt x="1292" y="1297"/>
                    </a:lnTo>
                    <a:lnTo>
                      <a:pt x="1292" y="1299"/>
                    </a:lnTo>
                    <a:lnTo>
                      <a:pt x="1292" y="1299"/>
                    </a:lnTo>
                    <a:lnTo>
                      <a:pt x="1292" y="1299"/>
                    </a:lnTo>
                    <a:lnTo>
                      <a:pt x="1292" y="1302"/>
                    </a:lnTo>
                    <a:lnTo>
                      <a:pt x="1289" y="1304"/>
                    </a:lnTo>
                    <a:lnTo>
                      <a:pt x="1289" y="1304"/>
                    </a:lnTo>
                    <a:lnTo>
                      <a:pt x="1292" y="1306"/>
                    </a:lnTo>
                    <a:lnTo>
                      <a:pt x="1292" y="1306"/>
                    </a:lnTo>
                    <a:lnTo>
                      <a:pt x="1292" y="1306"/>
                    </a:lnTo>
                    <a:lnTo>
                      <a:pt x="1292" y="1309"/>
                    </a:lnTo>
                    <a:lnTo>
                      <a:pt x="1292" y="1311"/>
                    </a:lnTo>
                    <a:lnTo>
                      <a:pt x="1289" y="1311"/>
                    </a:lnTo>
                    <a:lnTo>
                      <a:pt x="1289" y="1314"/>
                    </a:lnTo>
                    <a:lnTo>
                      <a:pt x="1289" y="1314"/>
                    </a:lnTo>
                    <a:lnTo>
                      <a:pt x="1289" y="1314"/>
                    </a:lnTo>
                    <a:lnTo>
                      <a:pt x="1287" y="1316"/>
                    </a:lnTo>
                    <a:lnTo>
                      <a:pt x="1287" y="1316"/>
                    </a:lnTo>
                    <a:lnTo>
                      <a:pt x="1287" y="1316"/>
                    </a:lnTo>
                    <a:lnTo>
                      <a:pt x="1287" y="1316"/>
                    </a:lnTo>
                    <a:lnTo>
                      <a:pt x="1287" y="1318"/>
                    </a:lnTo>
                    <a:lnTo>
                      <a:pt x="1287" y="1323"/>
                    </a:lnTo>
                    <a:lnTo>
                      <a:pt x="1287" y="1323"/>
                    </a:lnTo>
                    <a:lnTo>
                      <a:pt x="1289" y="1323"/>
                    </a:lnTo>
                    <a:lnTo>
                      <a:pt x="1289" y="1323"/>
                    </a:lnTo>
                    <a:lnTo>
                      <a:pt x="1289" y="1323"/>
                    </a:lnTo>
                    <a:lnTo>
                      <a:pt x="1289" y="1325"/>
                    </a:lnTo>
                    <a:lnTo>
                      <a:pt x="1289" y="1325"/>
                    </a:lnTo>
                    <a:lnTo>
                      <a:pt x="1287" y="1325"/>
                    </a:lnTo>
                    <a:lnTo>
                      <a:pt x="1287" y="1325"/>
                    </a:lnTo>
                    <a:lnTo>
                      <a:pt x="1287" y="1325"/>
                    </a:lnTo>
                    <a:lnTo>
                      <a:pt x="1287" y="1325"/>
                    </a:lnTo>
                    <a:lnTo>
                      <a:pt x="1287" y="1328"/>
                    </a:lnTo>
                    <a:lnTo>
                      <a:pt x="1287" y="1328"/>
                    </a:lnTo>
                    <a:lnTo>
                      <a:pt x="1285" y="1340"/>
                    </a:lnTo>
                    <a:lnTo>
                      <a:pt x="1287" y="1342"/>
                    </a:lnTo>
                    <a:lnTo>
                      <a:pt x="1287" y="1342"/>
                    </a:lnTo>
                    <a:lnTo>
                      <a:pt x="1287" y="1342"/>
                    </a:lnTo>
                    <a:lnTo>
                      <a:pt x="1289" y="1342"/>
                    </a:lnTo>
                    <a:lnTo>
                      <a:pt x="1289" y="1342"/>
                    </a:lnTo>
                    <a:lnTo>
                      <a:pt x="1289" y="1344"/>
                    </a:lnTo>
                    <a:lnTo>
                      <a:pt x="1289" y="1344"/>
                    </a:lnTo>
                    <a:lnTo>
                      <a:pt x="1289" y="1344"/>
                    </a:lnTo>
                    <a:lnTo>
                      <a:pt x="1289" y="1344"/>
                    </a:lnTo>
                    <a:lnTo>
                      <a:pt x="1289" y="1344"/>
                    </a:lnTo>
                    <a:lnTo>
                      <a:pt x="1287" y="1344"/>
                    </a:lnTo>
                    <a:lnTo>
                      <a:pt x="1287" y="1344"/>
                    </a:lnTo>
                    <a:lnTo>
                      <a:pt x="1287" y="1344"/>
                    </a:lnTo>
                    <a:lnTo>
                      <a:pt x="1287" y="1347"/>
                    </a:lnTo>
                    <a:lnTo>
                      <a:pt x="1289" y="1347"/>
                    </a:lnTo>
                    <a:lnTo>
                      <a:pt x="1289" y="1347"/>
                    </a:lnTo>
                    <a:lnTo>
                      <a:pt x="1289" y="1347"/>
                    </a:lnTo>
                    <a:lnTo>
                      <a:pt x="1289" y="1349"/>
                    </a:lnTo>
                    <a:lnTo>
                      <a:pt x="1289" y="1349"/>
                    </a:lnTo>
                    <a:lnTo>
                      <a:pt x="1289" y="1349"/>
                    </a:lnTo>
                    <a:lnTo>
                      <a:pt x="1289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7" y="1349"/>
                    </a:lnTo>
                    <a:lnTo>
                      <a:pt x="1285" y="1349"/>
                    </a:lnTo>
                    <a:lnTo>
                      <a:pt x="1287" y="1349"/>
                    </a:lnTo>
                    <a:lnTo>
                      <a:pt x="1287" y="1347"/>
                    </a:lnTo>
                    <a:lnTo>
                      <a:pt x="1285" y="1347"/>
                    </a:lnTo>
                    <a:lnTo>
                      <a:pt x="1285" y="1347"/>
                    </a:lnTo>
                    <a:lnTo>
                      <a:pt x="1285" y="1349"/>
                    </a:lnTo>
                    <a:lnTo>
                      <a:pt x="1285" y="1349"/>
                    </a:lnTo>
                    <a:lnTo>
                      <a:pt x="1285" y="1347"/>
                    </a:lnTo>
                    <a:lnTo>
                      <a:pt x="1282" y="1349"/>
                    </a:lnTo>
                    <a:lnTo>
                      <a:pt x="1282" y="1351"/>
                    </a:lnTo>
                    <a:lnTo>
                      <a:pt x="1282" y="1351"/>
                    </a:lnTo>
                    <a:lnTo>
                      <a:pt x="1282" y="1358"/>
                    </a:lnTo>
                    <a:lnTo>
                      <a:pt x="1282" y="1358"/>
                    </a:lnTo>
                    <a:lnTo>
                      <a:pt x="1280" y="1358"/>
                    </a:lnTo>
                    <a:lnTo>
                      <a:pt x="1280" y="1361"/>
                    </a:lnTo>
                    <a:lnTo>
                      <a:pt x="1280" y="1361"/>
                    </a:lnTo>
                    <a:lnTo>
                      <a:pt x="1280" y="1361"/>
                    </a:lnTo>
                    <a:lnTo>
                      <a:pt x="1282" y="1363"/>
                    </a:lnTo>
                    <a:lnTo>
                      <a:pt x="1280" y="1363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80" y="1366"/>
                    </a:lnTo>
                    <a:lnTo>
                      <a:pt x="1278" y="1363"/>
                    </a:lnTo>
                    <a:lnTo>
                      <a:pt x="1278" y="1363"/>
                    </a:lnTo>
                    <a:lnTo>
                      <a:pt x="1278" y="1363"/>
                    </a:lnTo>
                    <a:lnTo>
                      <a:pt x="1278" y="1366"/>
                    </a:lnTo>
                    <a:lnTo>
                      <a:pt x="1275" y="1366"/>
                    </a:lnTo>
                    <a:lnTo>
                      <a:pt x="1275" y="1366"/>
                    </a:lnTo>
                    <a:lnTo>
                      <a:pt x="1275" y="1366"/>
                    </a:lnTo>
                    <a:lnTo>
                      <a:pt x="1275" y="1368"/>
                    </a:lnTo>
                    <a:lnTo>
                      <a:pt x="1275" y="1368"/>
                    </a:lnTo>
                    <a:lnTo>
                      <a:pt x="1275" y="1368"/>
                    </a:lnTo>
                    <a:lnTo>
                      <a:pt x="1275" y="1368"/>
                    </a:lnTo>
                    <a:lnTo>
                      <a:pt x="1275" y="1368"/>
                    </a:lnTo>
                    <a:lnTo>
                      <a:pt x="1278" y="1368"/>
                    </a:lnTo>
                    <a:lnTo>
                      <a:pt x="1278" y="1368"/>
                    </a:lnTo>
                    <a:lnTo>
                      <a:pt x="1278" y="1368"/>
                    </a:lnTo>
                    <a:lnTo>
                      <a:pt x="1278" y="1368"/>
                    </a:lnTo>
                    <a:lnTo>
                      <a:pt x="1278" y="1370"/>
                    </a:lnTo>
                    <a:lnTo>
                      <a:pt x="1278" y="1373"/>
                    </a:lnTo>
                    <a:lnTo>
                      <a:pt x="1278" y="1375"/>
                    </a:lnTo>
                    <a:lnTo>
                      <a:pt x="1278" y="1375"/>
                    </a:lnTo>
                    <a:lnTo>
                      <a:pt x="1280" y="1375"/>
                    </a:lnTo>
                    <a:lnTo>
                      <a:pt x="1280" y="1375"/>
                    </a:lnTo>
                    <a:lnTo>
                      <a:pt x="1280" y="1375"/>
                    </a:lnTo>
                    <a:lnTo>
                      <a:pt x="1280" y="1375"/>
                    </a:lnTo>
                    <a:lnTo>
                      <a:pt x="1280" y="1375"/>
                    </a:lnTo>
                    <a:lnTo>
                      <a:pt x="1280" y="1377"/>
                    </a:lnTo>
                    <a:lnTo>
                      <a:pt x="1280" y="1377"/>
                    </a:lnTo>
                    <a:lnTo>
                      <a:pt x="1280" y="1377"/>
                    </a:lnTo>
                    <a:lnTo>
                      <a:pt x="1282" y="1377"/>
                    </a:lnTo>
                    <a:lnTo>
                      <a:pt x="1282" y="1377"/>
                    </a:lnTo>
                    <a:lnTo>
                      <a:pt x="1282" y="1380"/>
                    </a:lnTo>
                    <a:lnTo>
                      <a:pt x="1282" y="1380"/>
                    </a:lnTo>
                    <a:lnTo>
                      <a:pt x="1282" y="1380"/>
                    </a:lnTo>
                    <a:lnTo>
                      <a:pt x="1280" y="1380"/>
                    </a:lnTo>
                    <a:lnTo>
                      <a:pt x="1280" y="1380"/>
                    </a:lnTo>
                    <a:lnTo>
                      <a:pt x="1280" y="1380"/>
                    </a:lnTo>
                    <a:lnTo>
                      <a:pt x="1280" y="1380"/>
                    </a:lnTo>
                    <a:lnTo>
                      <a:pt x="1282" y="1382"/>
                    </a:lnTo>
                    <a:lnTo>
                      <a:pt x="1282" y="1382"/>
                    </a:lnTo>
                    <a:lnTo>
                      <a:pt x="1282" y="1382"/>
                    </a:lnTo>
                    <a:lnTo>
                      <a:pt x="1282" y="1382"/>
                    </a:lnTo>
                    <a:lnTo>
                      <a:pt x="1282" y="1382"/>
                    </a:lnTo>
                    <a:lnTo>
                      <a:pt x="1282" y="1385"/>
                    </a:lnTo>
                    <a:lnTo>
                      <a:pt x="1285" y="1385"/>
                    </a:lnTo>
                    <a:lnTo>
                      <a:pt x="1285" y="1385"/>
                    </a:lnTo>
                    <a:lnTo>
                      <a:pt x="1285" y="1385"/>
                    </a:lnTo>
                    <a:lnTo>
                      <a:pt x="1285" y="1385"/>
                    </a:lnTo>
                    <a:lnTo>
                      <a:pt x="1285" y="1387"/>
                    </a:lnTo>
                    <a:lnTo>
                      <a:pt x="1287" y="1385"/>
                    </a:lnTo>
                    <a:lnTo>
                      <a:pt x="1287" y="1385"/>
                    </a:lnTo>
                    <a:lnTo>
                      <a:pt x="1287" y="1382"/>
                    </a:lnTo>
                    <a:lnTo>
                      <a:pt x="1287" y="1382"/>
                    </a:lnTo>
                    <a:lnTo>
                      <a:pt x="1287" y="1380"/>
                    </a:lnTo>
                    <a:lnTo>
                      <a:pt x="1287" y="1380"/>
                    </a:lnTo>
                    <a:lnTo>
                      <a:pt x="1289" y="1380"/>
                    </a:lnTo>
                    <a:lnTo>
                      <a:pt x="1289" y="1380"/>
                    </a:lnTo>
                    <a:lnTo>
                      <a:pt x="1287" y="1377"/>
                    </a:lnTo>
                    <a:lnTo>
                      <a:pt x="1287" y="1377"/>
                    </a:lnTo>
                    <a:lnTo>
                      <a:pt x="1287" y="1375"/>
                    </a:lnTo>
                    <a:lnTo>
                      <a:pt x="1287" y="1377"/>
                    </a:lnTo>
                    <a:lnTo>
                      <a:pt x="1287" y="1377"/>
                    </a:lnTo>
                    <a:lnTo>
                      <a:pt x="1287" y="1377"/>
                    </a:lnTo>
                    <a:lnTo>
                      <a:pt x="1287" y="1377"/>
                    </a:lnTo>
                    <a:lnTo>
                      <a:pt x="1285" y="1377"/>
                    </a:lnTo>
                    <a:lnTo>
                      <a:pt x="1285" y="1377"/>
                    </a:lnTo>
                    <a:lnTo>
                      <a:pt x="1285" y="1380"/>
                    </a:lnTo>
                    <a:lnTo>
                      <a:pt x="1285" y="1380"/>
                    </a:lnTo>
                    <a:lnTo>
                      <a:pt x="1285" y="1380"/>
                    </a:lnTo>
                    <a:lnTo>
                      <a:pt x="1285" y="1380"/>
                    </a:lnTo>
                    <a:lnTo>
                      <a:pt x="1285" y="1380"/>
                    </a:lnTo>
                    <a:lnTo>
                      <a:pt x="1285" y="1380"/>
                    </a:lnTo>
                    <a:lnTo>
                      <a:pt x="1285" y="1377"/>
                    </a:lnTo>
                    <a:lnTo>
                      <a:pt x="1285" y="1377"/>
                    </a:lnTo>
                    <a:lnTo>
                      <a:pt x="1287" y="1375"/>
                    </a:lnTo>
                    <a:lnTo>
                      <a:pt x="1287" y="1375"/>
                    </a:lnTo>
                    <a:lnTo>
                      <a:pt x="1287" y="1375"/>
                    </a:lnTo>
                    <a:lnTo>
                      <a:pt x="1287" y="1375"/>
                    </a:lnTo>
                    <a:lnTo>
                      <a:pt x="1289" y="1366"/>
                    </a:lnTo>
                    <a:lnTo>
                      <a:pt x="1289" y="1366"/>
                    </a:lnTo>
                    <a:lnTo>
                      <a:pt x="1289" y="1363"/>
                    </a:lnTo>
                    <a:lnTo>
                      <a:pt x="1289" y="1363"/>
                    </a:lnTo>
                    <a:lnTo>
                      <a:pt x="1289" y="1363"/>
                    </a:lnTo>
                    <a:lnTo>
                      <a:pt x="1287" y="1363"/>
                    </a:lnTo>
                    <a:lnTo>
                      <a:pt x="1287" y="1363"/>
                    </a:lnTo>
                    <a:lnTo>
                      <a:pt x="1287" y="1363"/>
                    </a:lnTo>
                    <a:lnTo>
                      <a:pt x="1287" y="1366"/>
                    </a:lnTo>
                    <a:lnTo>
                      <a:pt x="1287" y="1366"/>
                    </a:lnTo>
                    <a:lnTo>
                      <a:pt x="1287" y="1361"/>
                    </a:lnTo>
                    <a:lnTo>
                      <a:pt x="1287" y="1361"/>
                    </a:lnTo>
                    <a:lnTo>
                      <a:pt x="1287" y="1358"/>
                    </a:lnTo>
                    <a:lnTo>
                      <a:pt x="1289" y="1358"/>
                    </a:lnTo>
                    <a:lnTo>
                      <a:pt x="1287" y="1358"/>
                    </a:lnTo>
                    <a:lnTo>
                      <a:pt x="1287" y="1358"/>
                    </a:lnTo>
                    <a:lnTo>
                      <a:pt x="1289" y="1358"/>
                    </a:lnTo>
                    <a:lnTo>
                      <a:pt x="1289" y="1358"/>
                    </a:lnTo>
                    <a:lnTo>
                      <a:pt x="1289" y="1358"/>
                    </a:lnTo>
                    <a:lnTo>
                      <a:pt x="1289" y="1356"/>
                    </a:lnTo>
                    <a:lnTo>
                      <a:pt x="1287" y="1356"/>
                    </a:lnTo>
                    <a:lnTo>
                      <a:pt x="1289" y="1354"/>
                    </a:lnTo>
                    <a:lnTo>
                      <a:pt x="1289" y="1354"/>
                    </a:lnTo>
                    <a:lnTo>
                      <a:pt x="1289" y="1354"/>
                    </a:lnTo>
                    <a:lnTo>
                      <a:pt x="1289" y="1354"/>
                    </a:lnTo>
                    <a:lnTo>
                      <a:pt x="1289" y="1354"/>
                    </a:lnTo>
                    <a:lnTo>
                      <a:pt x="1292" y="1354"/>
                    </a:lnTo>
                    <a:lnTo>
                      <a:pt x="1292" y="1354"/>
                    </a:lnTo>
                    <a:lnTo>
                      <a:pt x="1292" y="1354"/>
                    </a:lnTo>
                    <a:lnTo>
                      <a:pt x="1292" y="1351"/>
                    </a:lnTo>
                    <a:lnTo>
                      <a:pt x="1292" y="1351"/>
                    </a:lnTo>
                    <a:lnTo>
                      <a:pt x="1294" y="1351"/>
                    </a:lnTo>
                    <a:lnTo>
                      <a:pt x="1294" y="1349"/>
                    </a:lnTo>
                    <a:lnTo>
                      <a:pt x="1294" y="1349"/>
                    </a:lnTo>
                    <a:lnTo>
                      <a:pt x="1294" y="1349"/>
                    </a:lnTo>
                    <a:lnTo>
                      <a:pt x="1294" y="1349"/>
                    </a:lnTo>
                    <a:lnTo>
                      <a:pt x="1294" y="1349"/>
                    </a:lnTo>
                    <a:lnTo>
                      <a:pt x="1294" y="1347"/>
                    </a:lnTo>
                    <a:lnTo>
                      <a:pt x="1294" y="1347"/>
                    </a:lnTo>
                    <a:lnTo>
                      <a:pt x="1294" y="1347"/>
                    </a:lnTo>
                    <a:lnTo>
                      <a:pt x="1294" y="1347"/>
                    </a:lnTo>
                    <a:lnTo>
                      <a:pt x="1294" y="1344"/>
                    </a:lnTo>
                    <a:lnTo>
                      <a:pt x="1297" y="1344"/>
                    </a:lnTo>
                    <a:lnTo>
                      <a:pt x="1297" y="1344"/>
                    </a:lnTo>
                    <a:lnTo>
                      <a:pt x="1294" y="1344"/>
                    </a:lnTo>
                    <a:lnTo>
                      <a:pt x="1294" y="1344"/>
                    </a:lnTo>
                    <a:lnTo>
                      <a:pt x="1294" y="1344"/>
                    </a:lnTo>
                    <a:lnTo>
                      <a:pt x="1294" y="1342"/>
                    </a:lnTo>
                    <a:lnTo>
                      <a:pt x="1294" y="1342"/>
                    </a:lnTo>
                    <a:lnTo>
                      <a:pt x="1294" y="1342"/>
                    </a:lnTo>
                    <a:lnTo>
                      <a:pt x="1294" y="1342"/>
                    </a:lnTo>
                    <a:lnTo>
                      <a:pt x="1297" y="1342"/>
                    </a:lnTo>
                    <a:lnTo>
                      <a:pt x="1297" y="1342"/>
                    </a:lnTo>
                    <a:lnTo>
                      <a:pt x="1297" y="1342"/>
                    </a:lnTo>
                    <a:lnTo>
                      <a:pt x="1297" y="1342"/>
                    </a:lnTo>
                    <a:lnTo>
                      <a:pt x="1297" y="1340"/>
                    </a:lnTo>
                    <a:lnTo>
                      <a:pt x="1294" y="1340"/>
                    </a:lnTo>
                    <a:lnTo>
                      <a:pt x="1294" y="1340"/>
                    </a:lnTo>
                    <a:lnTo>
                      <a:pt x="1294" y="1340"/>
                    </a:lnTo>
                    <a:lnTo>
                      <a:pt x="1294" y="1340"/>
                    </a:lnTo>
                    <a:lnTo>
                      <a:pt x="1292" y="1337"/>
                    </a:lnTo>
                    <a:lnTo>
                      <a:pt x="1292" y="1337"/>
                    </a:lnTo>
                    <a:lnTo>
                      <a:pt x="1292" y="1337"/>
                    </a:lnTo>
                    <a:lnTo>
                      <a:pt x="1294" y="1337"/>
                    </a:lnTo>
                    <a:lnTo>
                      <a:pt x="1297" y="1337"/>
                    </a:lnTo>
                    <a:lnTo>
                      <a:pt x="1294" y="1335"/>
                    </a:lnTo>
                    <a:lnTo>
                      <a:pt x="1294" y="1335"/>
                    </a:lnTo>
                    <a:lnTo>
                      <a:pt x="1297" y="1335"/>
                    </a:lnTo>
                    <a:lnTo>
                      <a:pt x="1297" y="1335"/>
                    </a:lnTo>
                    <a:lnTo>
                      <a:pt x="1297" y="1337"/>
                    </a:lnTo>
                    <a:lnTo>
                      <a:pt x="1297" y="1337"/>
                    </a:lnTo>
                    <a:lnTo>
                      <a:pt x="1297" y="1337"/>
                    </a:lnTo>
                    <a:lnTo>
                      <a:pt x="1297" y="1337"/>
                    </a:lnTo>
                    <a:lnTo>
                      <a:pt x="1299" y="1335"/>
                    </a:lnTo>
                    <a:lnTo>
                      <a:pt x="1299" y="1335"/>
                    </a:lnTo>
                    <a:close/>
                    <a:moveTo>
                      <a:pt x="1304" y="1361"/>
                    </a:moveTo>
                    <a:lnTo>
                      <a:pt x="1304" y="1361"/>
                    </a:lnTo>
                    <a:lnTo>
                      <a:pt x="1304" y="1361"/>
                    </a:lnTo>
                    <a:lnTo>
                      <a:pt x="1301" y="1358"/>
                    </a:lnTo>
                    <a:lnTo>
                      <a:pt x="1301" y="1358"/>
                    </a:lnTo>
                    <a:lnTo>
                      <a:pt x="1301" y="1358"/>
                    </a:lnTo>
                    <a:lnTo>
                      <a:pt x="1299" y="1358"/>
                    </a:lnTo>
                    <a:lnTo>
                      <a:pt x="1299" y="1358"/>
                    </a:lnTo>
                    <a:lnTo>
                      <a:pt x="1299" y="1358"/>
                    </a:lnTo>
                    <a:lnTo>
                      <a:pt x="1299" y="1361"/>
                    </a:lnTo>
                    <a:lnTo>
                      <a:pt x="1299" y="1361"/>
                    </a:lnTo>
                    <a:lnTo>
                      <a:pt x="1299" y="1361"/>
                    </a:lnTo>
                    <a:lnTo>
                      <a:pt x="1299" y="1361"/>
                    </a:lnTo>
                    <a:lnTo>
                      <a:pt x="1299" y="1361"/>
                    </a:lnTo>
                    <a:lnTo>
                      <a:pt x="1301" y="1361"/>
                    </a:lnTo>
                    <a:lnTo>
                      <a:pt x="1301" y="1363"/>
                    </a:lnTo>
                    <a:lnTo>
                      <a:pt x="1301" y="1363"/>
                    </a:lnTo>
                    <a:lnTo>
                      <a:pt x="1301" y="1363"/>
                    </a:lnTo>
                    <a:lnTo>
                      <a:pt x="1301" y="1363"/>
                    </a:lnTo>
                    <a:lnTo>
                      <a:pt x="1301" y="1363"/>
                    </a:lnTo>
                    <a:lnTo>
                      <a:pt x="1304" y="1366"/>
                    </a:lnTo>
                    <a:lnTo>
                      <a:pt x="1304" y="1366"/>
                    </a:lnTo>
                    <a:lnTo>
                      <a:pt x="1304" y="1361"/>
                    </a:lnTo>
                    <a:close/>
                    <a:moveTo>
                      <a:pt x="1280" y="1425"/>
                    </a:moveTo>
                    <a:lnTo>
                      <a:pt x="1278" y="1425"/>
                    </a:lnTo>
                    <a:lnTo>
                      <a:pt x="1278" y="1422"/>
                    </a:lnTo>
                    <a:lnTo>
                      <a:pt x="1278" y="1420"/>
                    </a:lnTo>
                    <a:lnTo>
                      <a:pt x="1278" y="1420"/>
                    </a:lnTo>
                    <a:lnTo>
                      <a:pt x="1275" y="1418"/>
                    </a:lnTo>
                    <a:lnTo>
                      <a:pt x="1273" y="1418"/>
                    </a:lnTo>
                    <a:lnTo>
                      <a:pt x="1271" y="1420"/>
                    </a:lnTo>
                    <a:lnTo>
                      <a:pt x="1271" y="1422"/>
                    </a:lnTo>
                    <a:lnTo>
                      <a:pt x="1271" y="1422"/>
                    </a:lnTo>
                    <a:lnTo>
                      <a:pt x="1271" y="1425"/>
                    </a:lnTo>
                    <a:lnTo>
                      <a:pt x="1268" y="1425"/>
                    </a:lnTo>
                    <a:lnTo>
                      <a:pt x="1268" y="1425"/>
                    </a:lnTo>
                    <a:lnTo>
                      <a:pt x="1268" y="1425"/>
                    </a:lnTo>
                    <a:lnTo>
                      <a:pt x="1268" y="1425"/>
                    </a:lnTo>
                    <a:lnTo>
                      <a:pt x="1268" y="1427"/>
                    </a:lnTo>
                    <a:lnTo>
                      <a:pt x="1268" y="1429"/>
                    </a:lnTo>
                    <a:lnTo>
                      <a:pt x="1268" y="1429"/>
                    </a:lnTo>
                    <a:lnTo>
                      <a:pt x="1271" y="1432"/>
                    </a:lnTo>
                    <a:lnTo>
                      <a:pt x="1271" y="1432"/>
                    </a:lnTo>
                    <a:lnTo>
                      <a:pt x="1271" y="1434"/>
                    </a:lnTo>
                    <a:lnTo>
                      <a:pt x="1268" y="1434"/>
                    </a:lnTo>
                    <a:lnTo>
                      <a:pt x="1268" y="1437"/>
                    </a:lnTo>
                    <a:lnTo>
                      <a:pt x="1268" y="1437"/>
                    </a:lnTo>
                    <a:lnTo>
                      <a:pt x="1271" y="1437"/>
                    </a:lnTo>
                    <a:lnTo>
                      <a:pt x="1271" y="1437"/>
                    </a:lnTo>
                    <a:lnTo>
                      <a:pt x="1271" y="1437"/>
                    </a:lnTo>
                    <a:lnTo>
                      <a:pt x="1273" y="1437"/>
                    </a:lnTo>
                    <a:lnTo>
                      <a:pt x="1273" y="1439"/>
                    </a:lnTo>
                    <a:lnTo>
                      <a:pt x="1275" y="1439"/>
                    </a:lnTo>
                    <a:lnTo>
                      <a:pt x="1275" y="1437"/>
                    </a:lnTo>
                    <a:lnTo>
                      <a:pt x="1278" y="1437"/>
                    </a:lnTo>
                    <a:lnTo>
                      <a:pt x="1278" y="1434"/>
                    </a:lnTo>
                    <a:lnTo>
                      <a:pt x="1278" y="1434"/>
                    </a:lnTo>
                    <a:lnTo>
                      <a:pt x="1278" y="1434"/>
                    </a:lnTo>
                    <a:lnTo>
                      <a:pt x="1278" y="1432"/>
                    </a:lnTo>
                    <a:lnTo>
                      <a:pt x="1278" y="1432"/>
                    </a:lnTo>
                    <a:lnTo>
                      <a:pt x="1278" y="1432"/>
                    </a:lnTo>
                    <a:lnTo>
                      <a:pt x="1278" y="1432"/>
                    </a:lnTo>
                    <a:lnTo>
                      <a:pt x="1280" y="1429"/>
                    </a:lnTo>
                    <a:lnTo>
                      <a:pt x="1280" y="1427"/>
                    </a:lnTo>
                    <a:lnTo>
                      <a:pt x="1280" y="1427"/>
                    </a:lnTo>
                    <a:lnTo>
                      <a:pt x="1280" y="1425"/>
                    </a:lnTo>
                    <a:close/>
                    <a:moveTo>
                      <a:pt x="1301" y="1271"/>
                    </a:moveTo>
                    <a:lnTo>
                      <a:pt x="1304" y="1271"/>
                    </a:lnTo>
                    <a:lnTo>
                      <a:pt x="1304" y="1271"/>
                    </a:lnTo>
                    <a:lnTo>
                      <a:pt x="1304" y="1271"/>
                    </a:lnTo>
                    <a:lnTo>
                      <a:pt x="1301" y="1269"/>
                    </a:lnTo>
                    <a:lnTo>
                      <a:pt x="1301" y="1269"/>
                    </a:lnTo>
                    <a:lnTo>
                      <a:pt x="1301" y="1271"/>
                    </a:lnTo>
                    <a:lnTo>
                      <a:pt x="1301" y="1271"/>
                    </a:lnTo>
                    <a:lnTo>
                      <a:pt x="1301" y="127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7" name="Freeform 29">
                <a:extLst>
                  <a:ext uri="{FF2B5EF4-FFF2-40B4-BE49-F238E27FC236}">
                    <a16:creationId xmlns:a16="http://schemas.microsoft.com/office/drawing/2014/main" id="{6713477C-01C2-4626-BFA6-F5FC2EDF87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42118" y="5735818"/>
                <a:ext cx="252317" cy="107088"/>
              </a:xfrm>
              <a:custGeom>
                <a:avLst/>
                <a:gdLst>
                  <a:gd name="T0" fmla="*/ 19 w 172"/>
                  <a:gd name="T1" fmla="*/ 56 h 73"/>
                  <a:gd name="T2" fmla="*/ 7 w 172"/>
                  <a:gd name="T3" fmla="*/ 61 h 73"/>
                  <a:gd name="T4" fmla="*/ 2 w 172"/>
                  <a:gd name="T5" fmla="*/ 68 h 73"/>
                  <a:gd name="T6" fmla="*/ 7 w 172"/>
                  <a:gd name="T7" fmla="*/ 66 h 73"/>
                  <a:gd name="T8" fmla="*/ 12 w 172"/>
                  <a:gd name="T9" fmla="*/ 68 h 73"/>
                  <a:gd name="T10" fmla="*/ 12 w 172"/>
                  <a:gd name="T11" fmla="*/ 71 h 73"/>
                  <a:gd name="T12" fmla="*/ 14 w 172"/>
                  <a:gd name="T13" fmla="*/ 73 h 73"/>
                  <a:gd name="T14" fmla="*/ 16 w 172"/>
                  <a:gd name="T15" fmla="*/ 71 h 73"/>
                  <a:gd name="T16" fmla="*/ 16 w 172"/>
                  <a:gd name="T17" fmla="*/ 68 h 73"/>
                  <a:gd name="T18" fmla="*/ 19 w 172"/>
                  <a:gd name="T19" fmla="*/ 66 h 73"/>
                  <a:gd name="T20" fmla="*/ 21 w 172"/>
                  <a:gd name="T21" fmla="*/ 61 h 73"/>
                  <a:gd name="T22" fmla="*/ 78 w 172"/>
                  <a:gd name="T23" fmla="*/ 9 h 73"/>
                  <a:gd name="T24" fmla="*/ 83 w 172"/>
                  <a:gd name="T25" fmla="*/ 9 h 73"/>
                  <a:gd name="T26" fmla="*/ 85 w 172"/>
                  <a:gd name="T27" fmla="*/ 2 h 73"/>
                  <a:gd name="T28" fmla="*/ 80 w 172"/>
                  <a:gd name="T29" fmla="*/ 4 h 73"/>
                  <a:gd name="T30" fmla="*/ 78 w 172"/>
                  <a:gd name="T31" fmla="*/ 9 h 73"/>
                  <a:gd name="T32" fmla="*/ 168 w 172"/>
                  <a:gd name="T33" fmla="*/ 11 h 73"/>
                  <a:gd name="T34" fmla="*/ 165 w 172"/>
                  <a:gd name="T35" fmla="*/ 11 h 73"/>
                  <a:gd name="T36" fmla="*/ 161 w 172"/>
                  <a:gd name="T37" fmla="*/ 11 h 73"/>
                  <a:gd name="T38" fmla="*/ 146 w 172"/>
                  <a:gd name="T39" fmla="*/ 14 h 73"/>
                  <a:gd name="T40" fmla="*/ 142 w 172"/>
                  <a:gd name="T41" fmla="*/ 16 h 73"/>
                  <a:gd name="T42" fmla="*/ 132 w 172"/>
                  <a:gd name="T43" fmla="*/ 19 h 73"/>
                  <a:gd name="T44" fmla="*/ 125 w 172"/>
                  <a:gd name="T45" fmla="*/ 16 h 73"/>
                  <a:gd name="T46" fmla="*/ 120 w 172"/>
                  <a:gd name="T47" fmla="*/ 16 h 73"/>
                  <a:gd name="T48" fmla="*/ 111 w 172"/>
                  <a:gd name="T49" fmla="*/ 21 h 73"/>
                  <a:gd name="T50" fmla="*/ 106 w 172"/>
                  <a:gd name="T51" fmla="*/ 21 h 73"/>
                  <a:gd name="T52" fmla="*/ 87 w 172"/>
                  <a:gd name="T53" fmla="*/ 21 h 73"/>
                  <a:gd name="T54" fmla="*/ 80 w 172"/>
                  <a:gd name="T55" fmla="*/ 23 h 73"/>
                  <a:gd name="T56" fmla="*/ 71 w 172"/>
                  <a:gd name="T57" fmla="*/ 23 h 73"/>
                  <a:gd name="T58" fmla="*/ 64 w 172"/>
                  <a:gd name="T59" fmla="*/ 26 h 73"/>
                  <a:gd name="T60" fmla="*/ 57 w 172"/>
                  <a:gd name="T61" fmla="*/ 28 h 73"/>
                  <a:gd name="T62" fmla="*/ 54 w 172"/>
                  <a:gd name="T63" fmla="*/ 37 h 73"/>
                  <a:gd name="T64" fmla="*/ 47 w 172"/>
                  <a:gd name="T65" fmla="*/ 45 h 73"/>
                  <a:gd name="T66" fmla="*/ 47 w 172"/>
                  <a:gd name="T67" fmla="*/ 49 h 73"/>
                  <a:gd name="T68" fmla="*/ 49 w 172"/>
                  <a:gd name="T69" fmla="*/ 49 h 73"/>
                  <a:gd name="T70" fmla="*/ 54 w 172"/>
                  <a:gd name="T71" fmla="*/ 47 h 73"/>
                  <a:gd name="T72" fmla="*/ 57 w 172"/>
                  <a:gd name="T73" fmla="*/ 47 h 73"/>
                  <a:gd name="T74" fmla="*/ 59 w 172"/>
                  <a:gd name="T75" fmla="*/ 52 h 73"/>
                  <a:gd name="T76" fmla="*/ 59 w 172"/>
                  <a:gd name="T77" fmla="*/ 56 h 73"/>
                  <a:gd name="T78" fmla="*/ 57 w 172"/>
                  <a:gd name="T79" fmla="*/ 56 h 73"/>
                  <a:gd name="T80" fmla="*/ 54 w 172"/>
                  <a:gd name="T81" fmla="*/ 56 h 73"/>
                  <a:gd name="T82" fmla="*/ 49 w 172"/>
                  <a:gd name="T83" fmla="*/ 56 h 73"/>
                  <a:gd name="T84" fmla="*/ 52 w 172"/>
                  <a:gd name="T85" fmla="*/ 63 h 73"/>
                  <a:gd name="T86" fmla="*/ 52 w 172"/>
                  <a:gd name="T87" fmla="*/ 66 h 73"/>
                  <a:gd name="T88" fmla="*/ 57 w 172"/>
                  <a:gd name="T89" fmla="*/ 71 h 73"/>
                  <a:gd name="T90" fmla="*/ 64 w 172"/>
                  <a:gd name="T91" fmla="*/ 68 h 73"/>
                  <a:gd name="T92" fmla="*/ 68 w 172"/>
                  <a:gd name="T93" fmla="*/ 61 h 73"/>
                  <a:gd name="T94" fmla="*/ 83 w 172"/>
                  <a:gd name="T95" fmla="*/ 56 h 73"/>
                  <a:gd name="T96" fmla="*/ 92 w 172"/>
                  <a:gd name="T97" fmla="*/ 54 h 73"/>
                  <a:gd name="T98" fmla="*/ 97 w 172"/>
                  <a:gd name="T99" fmla="*/ 52 h 73"/>
                  <a:gd name="T100" fmla="*/ 111 w 172"/>
                  <a:gd name="T101" fmla="*/ 47 h 73"/>
                  <a:gd name="T102" fmla="*/ 132 w 172"/>
                  <a:gd name="T103" fmla="*/ 37 h 73"/>
                  <a:gd name="T104" fmla="*/ 137 w 172"/>
                  <a:gd name="T105" fmla="*/ 35 h 73"/>
                  <a:gd name="T106" fmla="*/ 149 w 172"/>
                  <a:gd name="T107" fmla="*/ 33 h 73"/>
                  <a:gd name="T108" fmla="*/ 161 w 172"/>
                  <a:gd name="T109" fmla="*/ 26 h 73"/>
                  <a:gd name="T110" fmla="*/ 172 w 172"/>
                  <a:gd name="T111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" h="73">
                    <a:moveTo>
                      <a:pt x="23" y="56"/>
                    </a:moveTo>
                    <a:lnTo>
                      <a:pt x="21" y="56"/>
                    </a:lnTo>
                    <a:lnTo>
                      <a:pt x="21" y="56"/>
                    </a:lnTo>
                    <a:lnTo>
                      <a:pt x="19" y="56"/>
                    </a:lnTo>
                    <a:lnTo>
                      <a:pt x="19" y="56"/>
                    </a:lnTo>
                    <a:lnTo>
                      <a:pt x="14" y="59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9" y="61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5" y="61"/>
                    </a:lnTo>
                    <a:lnTo>
                      <a:pt x="2" y="63"/>
                    </a:lnTo>
                    <a:lnTo>
                      <a:pt x="0" y="63"/>
                    </a:lnTo>
                    <a:lnTo>
                      <a:pt x="2" y="68"/>
                    </a:lnTo>
                    <a:lnTo>
                      <a:pt x="5" y="68"/>
                    </a:lnTo>
                    <a:lnTo>
                      <a:pt x="5" y="68"/>
                    </a:lnTo>
                    <a:lnTo>
                      <a:pt x="7" y="68"/>
                    </a:lnTo>
                    <a:lnTo>
                      <a:pt x="7" y="66"/>
                    </a:lnTo>
                    <a:lnTo>
                      <a:pt x="7" y="66"/>
                    </a:lnTo>
                    <a:lnTo>
                      <a:pt x="9" y="66"/>
                    </a:lnTo>
                    <a:lnTo>
                      <a:pt x="9" y="66"/>
                    </a:lnTo>
                    <a:lnTo>
                      <a:pt x="9" y="66"/>
                    </a:lnTo>
                    <a:lnTo>
                      <a:pt x="12" y="66"/>
                    </a:lnTo>
                    <a:lnTo>
                      <a:pt x="12" y="68"/>
                    </a:lnTo>
                    <a:lnTo>
                      <a:pt x="12" y="68"/>
                    </a:lnTo>
                    <a:lnTo>
                      <a:pt x="12" y="68"/>
                    </a:lnTo>
                    <a:lnTo>
                      <a:pt x="12" y="71"/>
                    </a:lnTo>
                    <a:lnTo>
                      <a:pt x="12" y="71"/>
                    </a:lnTo>
                    <a:lnTo>
                      <a:pt x="12" y="71"/>
                    </a:lnTo>
                    <a:lnTo>
                      <a:pt x="12" y="73"/>
                    </a:lnTo>
                    <a:lnTo>
                      <a:pt x="12" y="73"/>
                    </a:lnTo>
                    <a:lnTo>
                      <a:pt x="12" y="73"/>
                    </a:lnTo>
                    <a:lnTo>
                      <a:pt x="12" y="73"/>
                    </a:lnTo>
                    <a:lnTo>
                      <a:pt x="14" y="73"/>
                    </a:lnTo>
                    <a:lnTo>
                      <a:pt x="14" y="73"/>
                    </a:lnTo>
                    <a:lnTo>
                      <a:pt x="14" y="73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16" y="66"/>
                    </a:lnTo>
                    <a:lnTo>
                      <a:pt x="16" y="66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19" y="63"/>
                    </a:lnTo>
                    <a:lnTo>
                      <a:pt x="21" y="63"/>
                    </a:lnTo>
                    <a:lnTo>
                      <a:pt x="21" y="61"/>
                    </a:lnTo>
                    <a:lnTo>
                      <a:pt x="21" y="61"/>
                    </a:lnTo>
                    <a:lnTo>
                      <a:pt x="21" y="61"/>
                    </a:lnTo>
                    <a:lnTo>
                      <a:pt x="21" y="59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23" y="56"/>
                    </a:lnTo>
                    <a:close/>
                    <a:moveTo>
                      <a:pt x="78" y="9"/>
                    </a:moveTo>
                    <a:lnTo>
                      <a:pt x="78" y="9"/>
                    </a:lnTo>
                    <a:lnTo>
                      <a:pt x="80" y="9"/>
                    </a:lnTo>
                    <a:lnTo>
                      <a:pt x="80" y="9"/>
                    </a:lnTo>
                    <a:lnTo>
                      <a:pt x="80" y="11"/>
                    </a:lnTo>
                    <a:lnTo>
                      <a:pt x="83" y="9"/>
                    </a:lnTo>
                    <a:lnTo>
                      <a:pt x="83" y="9"/>
                    </a:lnTo>
                    <a:lnTo>
                      <a:pt x="83" y="9"/>
                    </a:lnTo>
                    <a:lnTo>
                      <a:pt x="83" y="7"/>
                    </a:lnTo>
                    <a:lnTo>
                      <a:pt x="85" y="2"/>
                    </a:lnTo>
                    <a:lnTo>
                      <a:pt x="85" y="2"/>
                    </a:lnTo>
                    <a:lnTo>
                      <a:pt x="85" y="0"/>
                    </a:lnTo>
                    <a:lnTo>
                      <a:pt x="83" y="2"/>
                    </a:lnTo>
                    <a:lnTo>
                      <a:pt x="83" y="2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78" y="9"/>
                    </a:lnTo>
                    <a:lnTo>
                      <a:pt x="78" y="9"/>
                    </a:lnTo>
                    <a:close/>
                    <a:moveTo>
                      <a:pt x="172" y="14"/>
                    </a:moveTo>
                    <a:lnTo>
                      <a:pt x="170" y="14"/>
                    </a:lnTo>
                    <a:lnTo>
                      <a:pt x="168" y="14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165" y="11"/>
                    </a:lnTo>
                    <a:lnTo>
                      <a:pt x="165" y="11"/>
                    </a:lnTo>
                    <a:lnTo>
                      <a:pt x="163" y="11"/>
                    </a:lnTo>
                    <a:lnTo>
                      <a:pt x="163" y="14"/>
                    </a:lnTo>
                    <a:lnTo>
                      <a:pt x="161" y="14"/>
                    </a:lnTo>
                    <a:lnTo>
                      <a:pt x="161" y="14"/>
                    </a:lnTo>
                    <a:lnTo>
                      <a:pt x="161" y="11"/>
                    </a:lnTo>
                    <a:lnTo>
                      <a:pt x="156" y="11"/>
                    </a:lnTo>
                    <a:lnTo>
                      <a:pt x="156" y="9"/>
                    </a:lnTo>
                    <a:lnTo>
                      <a:pt x="154" y="9"/>
                    </a:lnTo>
                    <a:lnTo>
                      <a:pt x="154" y="11"/>
                    </a:lnTo>
                    <a:lnTo>
                      <a:pt x="146" y="14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2" y="16"/>
                    </a:lnTo>
                    <a:lnTo>
                      <a:pt x="142" y="16"/>
                    </a:lnTo>
                    <a:lnTo>
                      <a:pt x="142" y="16"/>
                    </a:lnTo>
                    <a:lnTo>
                      <a:pt x="142" y="16"/>
                    </a:lnTo>
                    <a:lnTo>
                      <a:pt x="139" y="16"/>
                    </a:lnTo>
                    <a:lnTo>
                      <a:pt x="139" y="16"/>
                    </a:lnTo>
                    <a:lnTo>
                      <a:pt x="135" y="19"/>
                    </a:lnTo>
                    <a:lnTo>
                      <a:pt x="132" y="19"/>
                    </a:lnTo>
                    <a:lnTo>
                      <a:pt x="130" y="19"/>
                    </a:lnTo>
                    <a:lnTo>
                      <a:pt x="130" y="16"/>
                    </a:lnTo>
                    <a:lnTo>
                      <a:pt x="128" y="16"/>
                    </a:lnTo>
                    <a:lnTo>
                      <a:pt x="128" y="16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23" y="16"/>
                    </a:lnTo>
                    <a:lnTo>
                      <a:pt x="123" y="16"/>
                    </a:lnTo>
                    <a:lnTo>
                      <a:pt x="120" y="16"/>
                    </a:lnTo>
                    <a:lnTo>
                      <a:pt x="120" y="19"/>
                    </a:lnTo>
                    <a:lnTo>
                      <a:pt x="118" y="19"/>
                    </a:lnTo>
                    <a:lnTo>
                      <a:pt x="116" y="19"/>
                    </a:lnTo>
                    <a:lnTo>
                      <a:pt x="113" y="21"/>
                    </a:lnTo>
                    <a:lnTo>
                      <a:pt x="111" y="21"/>
                    </a:lnTo>
                    <a:lnTo>
                      <a:pt x="111" y="21"/>
                    </a:lnTo>
                    <a:lnTo>
                      <a:pt x="111" y="21"/>
                    </a:lnTo>
                    <a:lnTo>
                      <a:pt x="109" y="21"/>
                    </a:lnTo>
                    <a:lnTo>
                      <a:pt x="106" y="21"/>
                    </a:lnTo>
                    <a:lnTo>
                      <a:pt x="106" y="21"/>
                    </a:lnTo>
                    <a:lnTo>
                      <a:pt x="104" y="21"/>
                    </a:lnTo>
                    <a:lnTo>
                      <a:pt x="99" y="19"/>
                    </a:lnTo>
                    <a:lnTo>
                      <a:pt x="97" y="19"/>
                    </a:lnTo>
                    <a:lnTo>
                      <a:pt x="90" y="21"/>
                    </a:lnTo>
                    <a:lnTo>
                      <a:pt x="87" y="21"/>
                    </a:lnTo>
                    <a:lnTo>
                      <a:pt x="85" y="21"/>
                    </a:lnTo>
                    <a:lnTo>
                      <a:pt x="85" y="21"/>
                    </a:lnTo>
                    <a:lnTo>
                      <a:pt x="83" y="23"/>
                    </a:lnTo>
                    <a:lnTo>
                      <a:pt x="83" y="23"/>
                    </a:lnTo>
                    <a:lnTo>
                      <a:pt x="80" y="23"/>
                    </a:lnTo>
                    <a:lnTo>
                      <a:pt x="80" y="23"/>
                    </a:lnTo>
                    <a:lnTo>
                      <a:pt x="78" y="23"/>
                    </a:lnTo>
                    <a:lnTo>
                      <a:pt x="75" y="23"/>
                    </a:lnTo>
                    <a:lnTo>
                      <a:pt x="73" y="23"/>
                    </a:lnTo>
                    <a:lnTo>
                      <a:pt x="71" y="23"/>
                    </a:lnTo>
                    <a:lnTo>
                      <a:pt x="68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1" y="26"/>
                    </a:lnTo>
                    <a:lnTo>
                      <a:pt x="59" y="26"/>
                    </a:lnTo>
                    <a:lnTo>
                      <a:pt x="59" y="28"/>
                    </a:lnTo>
                    <a:lnTo>
                      <a:pt x="59" y="28"/>
                    </a:lnTo>
                    <a:lnTo>
                      <a:pt x="57" y="28"/>
                    </a:lnTo>
                    <a:lnTo>
                      <a:pt x="57" y="30"/>
                    </a:lnTo>
                    <a:lnTo>
                      <a:pt x="57" y="35"/>
                    </a:lnTo>
                    <a:lnTo>
                      <a:pt x="57" y="35"/>
                    </a:lnTo>
                    <a:lnTo>
                      <a:pt x="57" y="35"/>
                    </a:lnTo>
                    <a:lnTo>
                      <a:pt x="54" y="37"/>
                    </a:lnTo>
                    <a:lnTo>
                      <a:pt x="52" y="37"/>
                    </a:lnTo>
                    <a:lnTo>
                      <a:pt x="52" y="37"/>
                    </a:lnTo>
                    <a:lnTo>
                      <a:pt x="49" y="42"/>
                    </a:lnTo>
                    <a:lnTo>
                      <a:pt x="49" y="42"/>
                    </a:lnTo>
                    <a:lnTo>
                      <a:pt x="47" y="45"/>
                    </a:lnTo>
                    <a:lnTo>
                      <a:pt x="47" y="45"/>
                    </a:lnTo>
                    <a:lnTo>
                      <a:pt x="47" y="45"/>
                    </a:lnTo>
                    <a:lnTo>
                      <a:pt x="47" y="47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52" y="49"/>
                    </a:lnTo>
                    <a:lnTo>
                      <a:pt x="54" y="47"/>
                    </a:lnTo>
                    <a:lnTo>
                      <a:pt x="54" y="47"/>
                    </a:lnTo>
                    <a:lnTo>
                      <a:pt x="54" y="47"/>
                    </a:lnTo>
                    <a:lnTo>
                      <a:pt x="54" y="47"/>
                    </a:lnTo>
                    <a:lnTo>
                      <a:pt x="54" y="45"/>
                    </a:lnTo>
                    <a:lnTo>
                      <a:pt x="57" y="45"/>
                    </a:lnTo>
                    <a:lnTo>
                      <a:pt x="57" y="45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7" y="47"/>
                    </a:lnTo>
                    <a:lnTo>
                      <a:pt x="59" y="47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59" y="52"/>
                    </a:lnTo>
                    <a:lnTo>
                      <a:pt x="59" y="54"/>
                    </a:lnTo>
                    <a:lnTo>
                      <a:pt x="59" y="54"/>
                    </a:lnTo>
                    <a:lnTo>
                      <a:pt x="59" y="54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7" y="56"/>
                    </a:lnTo>
                    <a:lnTo>
                      <a:pt x="57" y="56"/>
                    </a:lnTo>
                    <a:lnTo>
                      <a:pt x="57" y="56"/>
                    </a:lnTo>
                    <a:lnTo>
                      <a:pt x="57" y="56"/>
                    </a:lnTo>
                    <a:lnTo>
                      <a:pt x="54" y="56"/>
                    </a:lnTo>
                    <a:lnTo>
                      <a:pt x="54" y="56"/>
                    </a:lnTo>
                    <a:lnTo>
                      <a:pt x="54" y="56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52" y="56"/>
                    </a:lnTo>
                    <a:lnTo>
                      <a:pt x="52" y="56"/>
                    </a:lnTo>
                    <a:lnTo>
                      <a:pt x="49" y="56"/>
                    </a:lnTo>
                    <a:lnTo>
                      <a:pt x="49" y="56"/>
                    </a:lnTo>
                    <a:lnTo>
                      <a:pt x="49" y="59"/>
                    </a:lnTo>
                    <a:lnTo>
                      <a:pt x="49" y="61"/>
                    </a:lnTo>
                    <a:lnTo>
                      <a:pt x="49" y="61"/>
                    </a:lnTo>
                    <a:lnTo>
                      <a:pt x="49" y="61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4" y="68"/>
                    </a:lnTo>
                    <a:lnTo>
                      <a:pt x="54" y="68"/>
                    </a:lnTo>
                    <a:lnTo>
                      <a:pt x="54" y="73"/>
                    </a:lnTo>
                    <a:lnTo>
                      <a:pt x="57" y="71"/>
                    </a:lnTo>
                    <a:lnTo>
                      <a:pt x="57" y="71"/>
                    </a:lnTo>
                    <a:lnTo>
                      <a:pt x="59" y="68"/>
                    </a:lnTo>
                    <a:lnTo>
                      <a:pt x="59" y="68"/>
                    </a:lnTo>
                    <a:lnTo>
                      <a:pt x="61" y="68"/>
                    </a:lnTo>
                    <a:lnTo>
                      <a:pt x="61" y="68"/>
                    </a:lnTo>
                    <a:lnTo>
                      <a:pt x="64" y="68"/>
                    </a:lnTo>
                    <a:lnTo>
                      <a:pt x="64" y="68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3"/>
                    </a:lnTo>
                    <a:lnTo>
                      <a:pt x="68" y="61"/>
                    </a:lnTo>
                    <a:lnTo>
                      <a:pt x="71" y="61"/>
                    </a:lnTo>
                    <a:lnTo>
                      <a:pt x="78" y="59"/>
                    </a:lnTo>
                    <a:lnTo>
                      <a:pt x="80" y="59"/>
                    </a:lnTo>
                    <a:lnTo>
                      <a:pt x="80" y="56"/>
                    </a:lnTo>
                    <a:lnTo>
                      <a:pt x="83" y="56"/>
                    </a:lnTo>
                    <a:lnTo>
                      <a:pt x="83" y="56"/>
                    </a:lnTo>
                    <a:lnTo>
                      <a:pt x="85" y="56"/>
                    </a:lnTo>
                    <a:lnTo>
                      <a:pt x="87" y="56"/>
                    </a:lnTo>
                    <a:lnTo>
                      <a:pt x="90" y="54"/>
                    </a:lnTo>
                    <a:lnTo>
                      <a:pt x="92" y="54"/>
                    </a:lnTo>
                    <a:lnTo>
                      <a:pt x="94" y="54"/>
                    </a:lnTo>
                    <a:lnTo>
                      <a:pt x="94" y="54"/>
                    </a:lnTo>
                    <a:lnTo>
                      <a:pt x="94" y="54"/>
                    </a:lnTo>
                    <a:lnTo>
                      <a:pt x="97" y="52"/>
                    </a:lnTo>
                    <a:lnTo>
                      <a:pt x="97" y="52"/>
                    </a:lnTo>
                    <a:lnTo>
                      <a:pt x="99" y="54"/>
                    </a:lnTo>
                    <a:lnTo>
                      <a:pt x="101" y="54"/>
                    </a:lnTo>
                    <a:lnTo>
                      <a:pt x="106" y="49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13" y="45"/>
                    </a:lnTo>
                    <a:lnTo>
                      <a:pt x="125" y="45"/>
                    </a:lnTo>
                    <a:lnTo>
                      <a:pt x="128" y="42"/>
                    </a:lnTo>
                    <a:lnTo>
                      <a:pt x="130" y="42"/>
                    </a:lnTo>
                    <a:lnTo>
                      <a:pt x="132" y="37"/>
                    </a:lnTo>
                    <a:lnTo>
                      <a:pt x="135" y="35"/>
                    </a:lnTo>
                    <a:lnTo>
                      <a:pt x="135" y="35"/>
                    </a:lnTo>
                    <a:lnTo>
                      <a:pt x="135" y="35"/>
                    </a:lnTo>
                    <a:lnTo>
                      <a:pt x="137" y="35"/>
                    </a:lnTo>
                    <a:lnTo>
                      <a:pt x="137" y="35"/>
                    </a:lnTo>
                    <a:lnTo>
                      <a:pt x="137" y="35"/>
                    </a:lnTo>
                    <a:lnTo>
                      <a:pt x="139" y="35"/>
                    </a:lnTo>
                    <a:lnTo>
                      <a:pt x="139" y="33"/>
                    </a:lnTo>
                    <a:lnTo>
                      <a:pt x="149" y="33"/>
                    </a:lnTo>
                    <a:lnTo>
                      <a:pt x="149" y="33"/>
                    </a:lnTo>
                    <a:lnTo>
                      <a:pt x="154" y="30"/>
                    </a:lnTo>
                    <a:lnTo>
                      <a:pt x="156" y="30"/>
                    </a:lnTo>
                    <a:lnTo>
                      <a:pt x="156" y="28"/>
                    </a:lnTo>
                    <a:lnTo>
                      <a:pt x="158" y="28"/>
                    </a:lnTo>
                    <a:lnTo>
                      <a:pt x="161" y="26"/>
                    </a:lnTo>
                    <a:lnTo>
                      <a:pt x="165" y="21"/>
                    </a:lnTo>
                    <a:lnTo>
                      <a:pt x="168" y="19"/>
                    </a:lnTo>
                    <a:lnTo>
                      <a:pt x="172" y="16"/>
                    </a:lnTo>
                    <a:lnTo>
                      <a:pt x="172" y="16"/>
                    </a:lnTo>
                    <a:lnTo>
                      <a:pt x="172" y="14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8" name="Freeform 30">
                <a:extLst>
                  <a:ext uri="{FF2B5EF4-FFF2-40B4-BE49-F238E27FC236}">
                    <a16:creationId xmlns:a16="http://schemas.microsoft.com/office/drawing/2014/main" id="{EB9FDE67-7127-4A2D-90BC-8B616C972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744" y="246449"/>
                <a:ext cx="4694273" cy="3648332"/>
              </a:xfrm>
              <a:custGeom>
                <a:avLst/>
                <a:gdLst>
                  <a:gd name="T0" fmla="*/ 2114 w 3200"/>
                  <a:gd name="T1" fmla="*/ 2125 h 2487"/>
                  <a:gd name="T2" fmla="*/ 2126 w 3200"/>
                  <a:gd name="T3" fmla="*/ 2132 h 2487"/>
                  <a:gd name="T4" fmla="*/ 1927 w 3200"/>
                  <a:gd name="T5" fmla="*/ 2220 h 2487"/>
                  <a:gd name="T6" fmla="*/ 1870 w 3200"/>
                  <a:gd name="T7" fmla="*/ 2262 h 2487"/>
                  <a:gd name="T8" fmla="*/ 1887 w 3200"/>
                  <a:gd name="T9" fmla="*/ 2352 h 2487"/>
                  <a:gd name="T10" fmla="*/ 1956 w 3200"/>
                  <a:gd name="T11" fmla="*/ 2277 h 2487"/>
                  <a:gd name="T12" fmla="*/ 2053 w 3200"/>
                  <a:gd name="T13" fmla="*/ 2156 h 2487"/>
                  <a:gd name="T14" fmla="*/ 3107 w 3200"/>
                  <a:gd name="T15" fmla="*/ 457 h 2487"/>
                  <a:gd name="T16" fmla="*/ 2880 w 3200"/>
                  <a:gd name="T17" fmla="*/ 334 h 2487"/>
                  <a:gd name="T18" fmla="*/ 2734 w 3200"/>
                  <a:gd name="T19" fmla="*/ 62 h 2487"/>
                  <a:gd name="T20" fmla="*/ 2466 w 3200"/>
                  <a:gd name="T21" fmla="*/ 123 h 2487"/>
                  <a:gd name="T22" fmla="*/ 2310 w 3200"/>
                  <a:gd name="T23" fmla="*/ 341 h 2487"/>
                  <a:gd name="T24" fmla="*/ 2228 w 3200"/>
                  <a:gd name="T25" fmla="*/ 620 h 2487"/>
                  <a:gd name="T26" fmla="*/ 1163 w 3200"/>
                  <a:gd name="T27" fmla="*/ 817 h 2487"/>
                  <a:gd name="T28" fmla="*/ 842 w 3200"/>
                  <a:gd name="T29" fmla="*/ 471 h 2487"/>
                  <a:gd name="T30" fmla="*/ 574 w 3200"/>
                  <a:gd name="T31" fmla="*/ 540 h 2487"/>
                  <a:gd name="T32" fmla="*/ 345 w 3200"/>
                  <a:gd name="T33" fmla="*/ 897 h 2487"/>
                  <a:gd name="T34" fmla="*/ 11 w 3200"/>
                  <a:gd name="T35" fmla="*/ 1077 h 2487"/>
                  <a:gd name="T36" fmla="*/ 123 w 3200"/>
                  <a:gd name="T37" fmla="*/ 1280 h 2487"/>
                  <a:gd name="T38" fmla="*/ 253 w 3200"/>
                  <a:gd name="T39" fmla="*/ 1545 h 2487"/>
                  <a:gd name="T40" fmla="*/ 418 w 3200"/>
                  <a:gd name="T41" fmla="*/ 1657 h 2487"/>
                  <a:gd name="T42" fmla="*/ 598 w 3200"/>
                  <a:gd name="T43" fmla="*/ 1761 h 2487"/>
                  <a:gd name="T44" fmla="*/ 761 w 3200"/>
                  <a:gd name="T45" fmla="*/ 1803 h 2487"/>
                  <a:gd name="T46" fmla="*/ 998 w 3200"/>
                  <a:gd name="T47" fmla="*/ 1799 h 2487"/>
                  <a:gd name="T48" fmla="*/ 1246 w 3200"/>
                  <a:gd name="T49" fmla="*/ 1777 h 2487"/>
                  <a:gd name="T50" fmla="*/ 1263 w 3200"/>
                  <a:gd name="T51" fmla="*/ 1967 h 2487"/>
                  <a:gd name="T52" fmla="*/ 1336 w 3200"/>
                  <a:gd name="T53" fmla="*/ 2137 h 2487"/>
                  <a:gd name="T54" fmla="*/ 1459 w 3200"/>
                  <a:gd name="T55" fmla="*/ 2130 h 2487"/>
                  <a:gd name="T56" fmla="*/ 1636 w 3200"/>
                  <a:gd name="T57" fmla="*/ 2078 h 2487"/>
                  <a:gd name="T58" fmla="*/ 1788 w 3200"/>
                  <a:gd name="T59" fmla="*/ 2163 h 2487"/>
                  <a:gd name="T60" fmla="*/ 1823 w 3200"/>
                  <a:gd name="T61" fmla="*/ 2156 h 2487"/>
                  <a:gd name="T62" fmla="*/ 1847 w 3200"/>
                  <a:gd name="T63" fmla="*/ 2165 h 2487"/>
                  <a:gd name="T64" fmla="*/ 1889 w 3200"/>
                  <a:gd name="T65" fmla="*/ 2210 h 2487"/>
                  <a:gd name="T66" fmla="*/ 1920 w 3200"/>
                  <a:gd name="T67" fmla="*/ 2208 h 2487"/>
                  <a:gd name="T68" fmla="*/ 1963 w 3200"/>
                  <a:gd name="T69" fmla="*/ 2175 h 2487"/>
                  <a:gd name="T70" fmla="*/ 2060 w 3200"/>
                  <a:gd name="T71" fmla="*/ 2149 h 2487"/>
                  <a:gd name="T72" fmla="*/ 2095 w 3200"/>
                  <a:gd name="T73" fmla="*/ 2102 h 2487"/>
                  <a:gd name="T74" fmla="*/ 2124 w 3200"/>
                  <a:gd name="T75" fmla="*/ 2120 h 2487"/>
                  <a:gd name="T76" fmla="*/ 2164 w 3200"/>
                  <a:gd name="T77" fmla="*/ 2106 h 2487"/>
                  <a:gd name="T78" fmla="*/ 2244 w 3200"/>
                  <a:gd name="T79" fmla="*/ 2076 h 2487"/>
                  <a:gd name="T80" fmla="*/ 2327 w 3200"/>
                  <a:gd name="T81" fmla="*/ 2014 h 2487"/>
                  <a:gd name="T82" fmla="*/ 2374 w 3200"/>
                  <a:gd name="T83" fmla="*/ 1976 h 2487"/>
                  <a:gd name="T84" fmla="*/ 2407 w 3200"/>
                  <a:gd name="T85" fmla="*/ 1950 h 2487"/>
                  <a:gd name="T86" fmla="*/ 2414 w 3200"/>
                  <a:gd name="T87" fmla="*/ 1893 h 2487"/>
                  <a:gd name="T88" fmla="*/ 2438 w 3200"/>
                  <a:gd name="T89" fmla="*/ 1863 h 2487"/>
                  <a:gd name="T90" fmla="*/ 2457 w 3200"/>
                  <a:gd name="T91" fmla="*/ 1792 h 2487"/>
                  <a:gd name="T92" fmla="*/ 2507 w 3200"/>
                  <a:gd name="T93" fmla="*/ 1742 h 2487"/>
                  <a:gd name="T94" fmla="*/ 2516 w 3200"/>
                  <a:gd name="T95" fmla="*/ 1709 h 2487"/>
                  <a:gd name="T96" fmla="*/ 2507 w 3200"/>
                  <a:gd name="T97" fmla="*/ 1631 h 2487"/>
                  <a:gd name="T98" fmla="*/ 2471 w 3200"/>
                  <a:gd name="T99" fmla="*/ 1515 h 2487"/>
                  <a:gd name="T100" fmla="*/ 2436 w 3200"/>
                  <a:gd name="T101" fmla="*/ 1314 h 2487"/>
                  <a:gd name="T102" fmla="*/ 2507 w 3200"/>
                  <a:gd name="T103" fmla="*/ 1259 h 2487"/>
                  <a:gd name="T104" fmla="*/ 2509 w 3200"/>
                  <a:gd name="T105" fmla="*/ 1212 h 2487"/>
                  <a:gd name="T106" fmla="*/ 2332 w 3200"/>
                  <a:gd name="T107" fmla="*/ 1101 h 2487"/>
                  <a:gd name="T108" fmla="*/ 2519 w 3200"/>
                  <a:gd name="T109" fmla="*/ 985 h 2487"/>
                  <a:gd name="T110" fmla="*/ 2485 w 3200"/>
                  <a:gd name="T111" fmla="*/ 1122 h 2487"/>
                  <a:gd name="T112" fmla="*/ 2618 w 3200"/>
                  <a:gd name="T113" fmla="*/ 1053 h 2487"/>
                  <a:gd name="T114" fmla="*/ 2791 w 3200"/>
                  <a:gd name="T115" fmla="*/ 921 h 2487"/>
                  <a:gd name="T116" fmla="*/ 2937 w 3200"/>
                  <a:gd name="T117" fmla="*/ 861 h 2487"/>
                  <a:gd name="T118" fmla="*/ 3077 w 3200"/>
                  <a:gd name="T119" fmla="*/ 677 h 2487"/>
                  <a:gd name="T120" fmla="*/ 2523 w 3200"/>
                  <a:gd name="T121" fmla="*/ 1678 h 2487"/>
                  <a:gd name="T122" fmla="*/ 2533 w 3200"/>
                  <a:gd name="T123" fmla="*/ 1680 h 2487"/>
                  <a:gd name="T124" fmla="*/ 2490 w 3200"/>
                  <a:gd name="T125" fmla="*/ 1794 h 2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00" h="2487">
                    <a:moveTo>
                      <a:pt x="2086" y="2094"/>
                    </a:moveTo>
                    <a:lnTo>
                      <a:pt x="2083" y="2092"/>
                    </a:lnTo>
                    <a:lnTo>
                      <a:pt x="2081" y="2092"/>
                    </a:lnTo>
                    <a:lnTo>
                      <a:pt x="2081" y="2094"/>
                    </a:lnTo>
                    <a:lnTo>
                      <a:pt x="2081" y="2094"/>
                    </a:lnTo>
                    <a:lnTo>
                      <a:pt x="2083" y="2097"/>
                    </a:lnTo>
                    <a:lnTo>
                      <a:pt x="2083" y="2097"/>
                    </a:lnTo>
                    <a:lnTo>
                      <a:pt x="2086" y="2097"/>
                    </a:lnTo>
                    <a:lnTo>
                      <a:pt x="2086" y="2097"/>
                    </a:lnTo>
                    <a:lnTo>
                      <a:pt x="2086" y="2097"/>
                    </a:lnTo>
                    <a:lnTo>
                      <a:pt x="2086" y="2099"/>
                    </a:lnTo>
                    <a:lnTo>
                      <a:pt x="2086" y="2099"/>
                    </a:lnTo>
                    <a:lnTo>
                      <a:pt x="2088" y="2099"/>
                    </a:lnTo>
                    <a:lnTo>
                      <a:pt x="2088" y="2099"/>
                    </a:lnTo>
                    <a:lnTo>
                      <a:pt x="2088" y="2099"/>
                    </a:lnTo>
                    <a:lnTo>
                      <a:pt x="2088" y="2102"/>
                    </a:lnTo>
                    <a:lnTo>
                      <a:pt x="2090" y="2102"/>
                    </a:lnTo>
                    <a:lnTo>
                      <a:pt x="2090" y="2102"/>
                    </a:lnTo>
                    <a:lnTo>
                      <a:pt x="2090" y="2102"/>
                    </a:lnTo>
                    <a:lnTo>
                      <a:pt x="2093" y="2102"/>
                    </a:lnTo>
                    <a:lnTo>
                      <a:pt x="2093" y="2102"/>
                    </a:lnTo>
                    <a:lnTo>
                      <a:pt x="2090" y="2099"/>
                    </a:lnTo>
                    <a:lnTo>
                      <a:pt x="2090" y="2099"/>
                    </a:lnTo>
                    <a:lnTo>
                      <a:pt x="2090" y="2097"/>
                    </a:lnTo>
                    <a:lnTo>
                      <a:pt x="2090" y="2097"/>
                    </a:lnTo>
                    <a:lnTo>
                      <a:pt x="2088" y="2097"/>
                    </a:lnTo>
                    <a:lnTo>
                      <a:pt x="2088" y="2097"/>
                    </a:lnTo>
                    <a:lnTo>
                      <a:pt x="2086" y="2094"/>
                    </a:lnTo>
                    <a:lnTo>
                      <a:pt x="2086" y="2094"/>
                    </a:lnTo>
                    <a:close/>
                    <a:moveTo>
                      <a:pt x="2086" y="2104"/>
                    </a:moveTo>
                    <a:lnTo>
                      <a:pt x="2086" y="2104"/>
                    </a:lnTo>
                    <a:lnTo>
                      <a:pt x="2088" y="2106"/>
                    </a:lnTo>
                    <a:lnTo>
                      <a:pt x="2090" y="2106"/>
                    </a:lnTo>
                    <a:lnTo>
                      <a:pt x="2093" y="2111"/>
                    </a:lnTo>
                    <a:lnTo>
                      <a:pt x="2093" y="2111"/>
                    </a:lnTo>
                    <a:lnTo>
                      <a:pt x="2093" y="2111"/>
                    </a:lnTo>
                    <a:lnTo>
                      <a:pt x="2093" y="2109"/>
                    </a:lnTo>
                    <a:lnTo>
                      <a:pt x="2093" y="2106"/>
                    </a:lnTo>
                    <a:lnTo>
                      <a:pt x="2093" y="2106"/>
                    </a:lnTo>
                    <a:lnTo>
                      <a:pt x="2090" y="2104"/>
                    </a:lnTo>
                    <a:lnTo>
                      <a:pt x="2090" y="2104"/>
                    </a:lnTo>
                    <a:lnTo>
                      <a:pt x="2090" y="2104"/>
                    </a:lnTo>
                    <a:lnTo>
                      <a:pt x="2090" y="2104"/>
                    </a:lnTo>
                    <a:lnTo>
                      <a:pt x="2088" y="2102"/>
                    </a:lnTo>
                    <a:lnTo>
                      <a:pt x="2088" y="2102"/>
                    </a:lnTo>
                    <a:lnTo>
                      <a:pt x="2086" y="2104"/>
                    </a:lnTo>
                    <a:lnTo>
                      <a:pt x="2086" y="2104"/>
                    </a:lnTo>
                    <a:lnTo>
                      <a:pt x="2086" y="2104"/>
                    </a:lnTo>
                    <a:close/>
                    <a:moveTo>
                      <a:pt x="2088" y="2090"/>
                    </a:moveTo>
                    <a:lnTo>
                      <a:pt x="2086" y="2090"/>
                    </a:lnTo>
                    <a:lnTo>
                      <a:pt x="2086" y="2092"/>
                    </a:lnTo>
                    <a:lnTo>
                      <a:pt x="2088" y="2094"/>
                    </a:lnTo>
                    <a:lnTo>
                      <a:pt x="2088" y="2094"/>
                    </a:lnTo>
                    <a:lnTo>
                      <a:pt x="2088" y="2094"/>
                    </a:lnTo>
                    <a:lnTo>
                      <a:pt x="2088" y="2092"/>
                    </a:lnTo>
                    <a:lnTo>
                      <a:pt x="2088" y="2092"/>
                    </a:lnTo>
                    <a:lnTo>
                      <a:pt x="2088" y="2092"/>
                    </a:lnTo>
                    <a:lnTo>
                      <a:pt x="2088" y="2090"/>
                    </a:lnTo>
                    <a:lnTo>
                      <a:pt x="2088" y="2090"/>
                    </a:lnTo>
                    <a:close/>
                    <a:moveTo>
                      <a:pt x="2088" y="2139"/>
                    </a:move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6" y="2137"/>
                    </a:lnTo>
                    <a:lnTo>
                      <a:pt x="2083" y="2139"/>
                    </a:lnTo>
                    <a:lnTo>
                      <a:pt x="2086" y="2139"/>
                    </a:lnTo>
                    <a:lnTo>
                      <a:pt x="2086" y="2139"/>
                    </a:lnTo>
                    <a:lnTo>
                      <a:pt x="2086" y="2139"/>
                    </a:lnTo>
                    <a:lnTo>
                      <a:pt x="2086" y="2139"/>
                    </a:lnTo>
                    <a:lnTo>
                      <a:pt x="2086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close/>
                    <a:moveTo>
                      <a:pt x="2090" y="2137"/>
                    </a:move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5"/>
                    </a:lnTo>
                    <a:lnTo>
                      <a:pt x="2090" y="2135"/>
                    </a:lnTo>
                    <a:lnTo>
                      <a:pt x="2090" y="2135"/>
                    </a:lnTo>
                    <a:lnTo>
                      <a:pt x="2090" y="2135"/>
                    </a:lnTo>
                    <a:lnTo>
                      <a:pt x="2090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7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88" y="2139"/>
                    </a:lnTo>
                    <a:lnTo>
                      <a:pt x="2090" y="2137"/>
                    </a:lnTo>
                    <a:lnTo>
                      <a:pt x="2090" y="2139"/>
                    </a:lnTo>
                    <a:lnTo>
                      <a:pt x="2090" y="2139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lnTo>
                      <a:pt x="2090" y="2137"/>
                    </a:lnTo>
                    <a:close/>
                    <a:moveTo>
                      <a:pt x="2088" y="2132"/>
                    </a:move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5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90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90" y="2132"/>
                    </a:lnTo>
                    <a:lnTo>
                      <a:pt x="2090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close/>
                    <a:moveTo>
                      <a:pt x="2114" y="2125"/>
                    </a:move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2" y="2125"/>
                    </a:lnTo>
                    <a:lnTo>
                      <a:pt x="2112" y="2128"/>
                    </a:lnTo>
                    <a:lnTo>
                      <a:pt x="2112" y="2128"/>
                    </a:lnTo>
                    <a:lnTo>
                      <a:pt x="2112" y="2128"/>
                    </a:lnTo>
                    <a:lnTo>
                      <a:pt x="2109" y="2128"/>
                    </a:lnTo>
                    <a:lnTo>
                      <a:pt x="2109" y="2128"/>
                    </a:lnTo>
                    <a:lnTo>
                      <a:pt x="2109" y="2128"/>
                    </a:lnTo>
                    <a:lnTo>
                      <a:pt x="2109" y="2128"/>
                    </a:lnTo>
                    <a:lnTo>
                      <a:pt x="2107" y="2128"/>
                    </a:lnTo>
                    <a:lnTo>
                      <a:pt x="2107" y="2128"/>
                    </a:lnTo>
                    <a:lnTo>
                      <a:pt x="2107" y="2128"/>
                    </a:lnTo>
                    <a:lnTo>
                      <a:pt x="2107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0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5" y="2132"/>
                    </a:lnTo>
                    <a:lnTo>
                      <a:pt x="2107" y="2132"/>
                    </a:lnTo>
                    <a:lnTo>
                      <a:pt x="2107" y="2132"/>
                    </a:lnTo>
                    <a:lnTo>
                      <a:pt x="2107" y="2132"/>
                    </a:lnTo>
                    <a:lnTo>
                      <a:pt x="2107" y="2132"/>
                    </a:lnTo>
                    <a:lnTo>
                      <a:pt x="2107" y="2132"/>
                    </a:lnTo>
                    <a:lnTo>
                      <a:pt x="2109" y="2132"/>
                    </a:lnTo>
                    <a:lnTo>
                      <a:pt x="2109" y="2132"/>
                    </a:lnTo>
                    <a:lnTo>
                      <a:pt x="2109" y="2132"/>
                    </a:lnTo>
                    <a:lnTo>
                      <a:pt x="2109" y="2132"/>
                    </a:lnTo>
                    <a:lnTo>
                      <a:pt x="2109" y="2132"/>
                    </a:lnTo>
                    <a:lnTo>
                      <a:pt x="2109" y="2132"/>
                    </a:lnTo>
                    <a:lnTo>
                      <a:pt x="2109" y="2130"/>
                    </a:lnTo>
                    <a:lnTo>
                      <a:pt x="2112" y="2130"/>
                    </a:lnTo>
                    <a:lnTo>
                      <a:pt x="2112" y="2132"/>
                    </a:lnTo>
                    <a:lnTo>
                      <a:pt x="2112" y="2132"/>
                    </a:lnTo>
                    <a:lnTo>
                      <a:pt x="2112" y="2132"/>
                    </a:lnTo>
                    <a:lnTo>
                      <a:pt x="2114" y="2132"/>
                    </a:lnTo>
                    <a:lnTo>
                      <a:pt x="2112" y="2130"/>
                    </a:lnTo>
                    <a:lnTo>
                      <a:pt x="2114" y="2130"/>
                    </a:lnTo>
                    <a:lnTo>
                      <a:pt x="2112" y="2130"/>
                    </a:lnTo>
                    <a:lnTo>
                      <a:pt x="2112" y="2130"/>
                    </a:lnTo>
                    <a:lnTo>
                      <a:pt x="2114" y="2130"/>
                    </a:lnTo>
                    <a:lnTo>
                      <a:pt x="2114" y="2128"/>
                    </a:lnTo>
                    <a:lnTo>
                      <a:pt x="2114" y="2128"/>
                    </a:lnTo>
                    <a:lnTo>
                      <a:pt x="2114" y="2128"/>
                    </a:lnTo>
                    <a:lnTo>
                      <a:pt x="2114" y="2128"/>
                    </a:lnTo>
                    <a:lnTo>
                      <a:pt x="2114" y="2128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6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close/>
                    <a:moveTo>
                      <a:pt x="2093" y="2120"/>
                    </a:moveTo>
                    <a:lnTo>
                      <a:pt x="2093" y="2120"/>
                    </a:lnTo>
                    <a:lnTo>
                      <a:pt x="2093" y="2120"/>
                    </a:lnTo>
                    <a:lnTo>
                      <a:pt x="2093" y="2120"/>
                    </a:lnTo>
                    <a:lnTo>
                      <a:pt x="2093" y="2123"/>
                    </a:lnTo>
                    <a:lnTo>
                      <a:pt x="2093" y="2123"/>
                    </a:lnTo>
                    <a:lnTo>
                      <a:pt x="2093" y="2123"/>
                    </a:lnTo>
                    <a:lnTo>
                      <a:pt x="2093" y="2123"/>
                    </a:lnTo>
                    <a:lnTo>
                      <a:pt x="2093" y="2120"/>
                    </a:lnTo>
                    <a:lnTo>
                      <a:pt x="2095" y="2120"/>
                    </a:lnTo>
                    <a:lnTo>
                      <a:pt x="2095" y="2120"/>
                    </a:lnTo>
                    <a:lnTo>
                      <a:pt x="2095" y="2120"/>
                    </a:lnTo>
                    <a:lnTo>
                      <a:pt x="2095" y="2120"/>
                    </a:lnTo>
                    <a:lnTo>
                      <a:pt x="2093" y="2120"/>
                    </a:lnTo>
                    <a:close/>
                    <a:moveTo>
                      <a:pt x="2100" y="2144"/>
                    </a:moveTo>
                    <a:lnTo>
                      <a:pt x="2100" y="2144"/>
                    </a:lnTo>
                    <a:lnTo>
                      <a:pt x="2100" y="2144"/>
                    </a:lnTo>
                    <a:lnTo>
                      <a:pt x="2100" y="2144"/>
                    </a:lnTo>
                    <a:lnTo>
                      <a:pt x="2100" y="2147"/>
                    </a:lnTo>
                    <a:lnTo>
                      <a:pt x="2100" y="2147"/>
                    </a:lnTo>
                    <a:lnTo>
                      <a:pt x="2100" y="2144"/>
                    </a:lnTo>
                    <a:lnTo>
                      <a:pt x="2100" y="2144"/>
                    </a:lnTo>
                    <a:lnTo>
                      <a:pt x="2100" y="2144"/>
                    </a:lnTo>
                    <a:close/>
                    <a:moveTo>
                      <a:pt x="2332" y="2000"/>
                    </a:moveTo>
                    <a:lnTo>
                      <a:pt x="2329" y="2000"/>
                    </a:lnTo>
                    <a:lnTo>
                      <a:pt x="2329" y="2000"/>
                    </a:lnTo>
                    <a:lnTo>
                      <a:pt x="2327" y="2000"/>
                    </a:lnTo>
                    <a:lnTo>
                      <a:pt x="2327" y="2000"/>
                    </a:lnTo>
                    <a:lnTo>
                      <a:pt x="2327" y="2000"/>
                    </a:lnTo>
                    <a:lnTo>
                      <a:pt x="2327" y="2002"/>
                    </a:lnTo>
                    <a:lnTo>
                      <a:pt x="2325" y="2002"/>
                    </a:lnTo>
                    <a:lnTo>
                      <a:pt x="2325" y="2005"/>
                    </a:lnTo>
                    <a:lnTo>
                      <a:pt x="2327" y="2005"/>
                    </a:lnTo>
                    <a:lnTo>
                      <a:pt x="2327" y="2002"/>
                    </a:lnTo>
                    <a:lnTo>
                      <a:pt x="2327" y="2005"/>
                    </a:lnTo>
                    <a:lnTo>
                      <a:pt x="2327" y="2005"/>
                    </a:lnTo>
                    <a:lnTo>
                      <a:pt x="2327" y="2005"/>
                    </a:lnTo>
                    <a:lnTo>
                      <a:pt x="2325" y="2005"/>
                    </a:lnTo>
                    <a:lnTo>
                      <a:pt x="2325" y="2005"/>
                    </a:lnTo>
                    <a:lnTo>
                      <a:pt x="2325" y="2005"/>
                    </a:lnTo>
                    <a:lnTo>
                      <a:pt x="2327" y="2007"/>
                    </a:lnTo>
                    <a:lnTo>
                      <a:pt x="2327" y="2007"/>
                    </a:lnTo>
                    <a:lnTo>
                      <a:pt x="2327" y="2007"/>
                    </a:lnTo>
                    <a:lnTo>
                      <a:pt x="2329" y="2007"/>
                    </a:lnTo>
                    <a:lnTo>
                      <a:pt x="2329" y="2007"/>
                    </a:lnTo>
                    <a:lnTo>
                      <a:pt x="2329" y="2005"/>
                    </a:lnTo>
                    <a:lnTo>
                      <a:pt x="2329" y="2005"/>
                    </a:lnTo>
                    <a:lnTo>
                      <a:pt x="2332" y="2005"/>
                    </a:lnTo>
                    <a:lnTo>
                      <a:pt x="2332" y="2005"/>
                    </a:lnTo>
                    <a:lnTo>
                      <a:pt x="2332" y="2002"/>
                    </a:lnTo>
                    <a:lnTo>
                      <a:pt x="2332" y="2002"/>
                    </a:lnTo>
                    <a:lnTo>
                      <a:pt x="2332" y="2002"/>
                    </a:lnTo>
                    <a:lnTo>
                      <a:pt x="2332" y="2000"/>
                    </a:lnTo>
                    <a:close/>
                    <a:moveTo>
                      <a:pt x="2294" y="2045"/>
                    </a:moveTo>
                    <a:lnTo>
                      <a:pt x="2294" y="2045"/>
                    </a:lnTo>
                    <a:lnTo>
                      <a:pt x="2291" y="2045"/>
                    </a:lnTo>
                    <a:lnTo>
                      <a:pt x="2291" y="2045"/>
                    </a:lnTo>
                    <a:lnTo>
                      <a:pt x="2291" y="2045"/>
                    </a:lnTo>
                    <a:lnTo>
                      <a:pt x="2291" y="2045"/>
                    </a:lnTo>
                    <a:lnTo>
                      <a:pt x="2289" y="2045"/>
                    </a:lnTo>
                    <a:lnTo>
                      <a:pt x="2289" y="2045"/>
                    </a:lnTo>
                    <a:lnTo>
                      <a:pt x="2289" y="2045"/>
                    </a:lnTo>
                    <a:lnTo>
                      <a:pt x="2289" y="2045"/>
                    </a:lnTo>
                    <a:lnTo>
                      <a:pt x="2289" y="2047"/>
                    </a:lnTo>
                    <a:lnTo>
                      <a:pt x="2287" y="2049"/>
                    </a:lnTo>
                    <a:lnTo>
                      <a:pt x="2287" y="2049"/>
                    </a:lnTo>
                    <a:lnTo>
                      <a:pt x="2287" y="2049"/>
                    </a:lnTo>
                    <a:lnTo>
                      <a:pt x="2289" y="2049"/>
                    </a:lnTo>
                    <a:lnTo>
                      <a:pt x="2289" y="2049"/>
                    </a:lnTo>
                    <a:lnTo>
                      <a:pt x="2289" y="2049"/>
                    </a:lnTo>
                    <a:lnTo>
                      <a:pt x="2289" y="2049"/>
                    </a:lnTo>
                    <a:lnTo>
                      <a:pt x="2289" y="2049"/>
                    </a:lnTo>
                    <a:lnTo>
                      <a:pt x="2289" y="2052"/>
                    </a:lnTo>
                    <a:lnTo>
                      <a:pt x="2287" y="2054"/>
                    </a:lnTo>
                    <a:lnTo>
                      <a:pt x="2287" y="2057"/>
                    </a:lnTo>
                    <a:lnTo>
                      <a:pt x="2289" y="2057"/>
                    </a:lnTo>
                    <a:lnTo>
                      <a:pt x="2291" y="2054"/>
                    </a:lnTo>
                    <a:lnTo>
                      <a:pt x="2291" y="2054"/>
                    </a:lnTo>
                    <a:lnTo>
                      <a:pt x="2291" y="2054"/>
                    </a:lnTo>
                    <a:lnTo>
                      <a:pt x="2291" y="2052"/>
                    </a:lnTo>
                    <a:lnTo>
                      <a:pt x="2291" y="2052"/>
                    </a:lnTo>
                    <a:lnTo>
                      <a:pt x="2291" y="2049"/>
                    </a:lnTo>
                    <a:lnTo>
                      <a:pt x="2294" y="2049"/>
                    </a:lnTo>
                    <a:lnTo>
                      <a:pt x="2294" y="2052"/>
                    </a:lnTo>
                    <a:lnTo>
                      <a:pt x="2294" y="2049"/>
                    </a:lnTo>
                    <a:lnTo>
                      <a:pt x="2294" y="2049"/>
                    </a:lnTo>
                    <a:lnTo>
                      <a:pt x="2294" y="2047"/>
                    </a:lnTo>
                    <a:lnTo>
                      <a:pt x="2296" y="2047"/>
                    </a:lnTo>
                    <a:lnTo>
                      <a:pt x="2296" y="2047"/>
                    </a:lnTo>
                    <a:lnTo>
                      <a:pt x="2296" y="2047"/>
                    </a:lnTo>
                    <a:lnTo>
                      <a:pt x="2296" y="2045"/>
                    </a:lnTo>
                    <a:lnTo>
                      <a:pt x="2294" y="2045"/>
                    </a:lnTo>
                    <a:close/>
                    <a:moveTo>
                      <a:pt x="2403" y="1962"/>
                    </a:moveTo>
                    <a:lnTo>
                      <a:pt x="2403" y="1962"/>
                    </a:lnTo>
                    <a:lnTo>
                      <a:pt x="2403" y="1962"/>
                    </a:lnTo>
                    <a:lnTo>
                      <a:pt x="2403" y="1962"/>
                    </a:lnTo>
                    <a:lnTo>
                      <a:pt x="2400" y="1962"/>
                    </a:lnTo>
                    <a:lnTo>
                      <a:pt x="2400" y="1962"/>
                    </a:lnTo>
                    <a:lnTo>
                      <a:pt x="2400" y="1960"/>
                    </a:lnTo>
                    <a:lnTo>
                      <a:pt x="2400" y="1960"/>
                    </a:lnTo>
                    <a:lnTo>
                      <a:pt x="2400" y="1960"/>
                    </a:lnTo>
                    <a:lnTo>
                      <a:pt x="2400" y="1960"/>
                    </a:lnTo>
                    <a:lnTo>
                      <a:pt x="2398" y="1960"/>
                    </a:lnTo>
                    <a:lnTo>
                      <a:pt x="2398" y="1960"/>
                    </a:lnTo>
                    <a:lnTo>
                      <a:pt x="2398" y="1960"/>
                    </a:lnTo>
                    <a:lnTo>
                      <a:pt x="2398" y="1960"/>
                    </a:lnTo>
                    <a:lnTo>
                      <a:pt x="2398" y="1960"/>
                    </a:lnTo>
                    <a:lnTo>
                      <a:pt x="2398" y="1962"/>
                    </a:lnTo>
                    <a:lnTo>
                      <a:pt x="2398" y="1962"/>
                    </a:lnTo>
                    <a:lnTo>
                      <a:pt x="2398" y="1962"/>
                    </a:lnTo>
                    <a:lnTo>
                      <a:pt x="2400" y="1962"/>
                    </a:lnTo>
                    <a:lnTo>
                      <a:pt x="2400" y="1962"/>
                    </a:lnTo>
                    <a:lnTo>
                      <a:pt x="2400" y="1962"/>
                    </a:lnTo>
                    <a:lnTo>
                      <a:pt x="2400" y="1962"/>
                    </a:lnTo>
                    <a:lnTo>
                      <a:pt x="2400" y="1962"/>
                    </a:lnTo>
                    <a:lnTo>
                      <a:pt x="2400" y="1964"/>
                    </a:lnTo>
                    <a:lnTo>
                      <a:pt x="2400" y="1964"/>
                    </a:lnTo>
                    <a:lnTo>
                      <a:pt x="2403" y="1964"/>
                    </a:lnTo>
                    <a:lnTo>
                      <a:pt x="2403" y="1964"/>
                    </a:lnTo>
                    <a:lnTo>
                      <a:pt x="2403" y="1964"/>
                    </a:lnTo>
                    <a:lnTo>
                      <a:pt x="2403" y="1964"/>
                    </a:lnTo>
                    <a:lnTo>
                      <a:pt x="2403" y="1962"/>
                    </a:lnTo>
                    <a:lnTo>
                      <a:pt x="2403" y="1962"/>
                    </a:lnTo>
                    <a:lnTo>
                      <a:pt x="2405" y="1962"/>
                    </a:lnTo>
                    <a:lnTo>
                      <a:pt x="2403" y="1962"/>
                    </a:lnTo>
                    <a:lnTo>
                      <a:pt x="2403" y="1962"/>
                    </a:lnTo>
                    <a:close/>
                    <a:moveTo>
                      <a:pt x="2417" y="1941"/>
                    </a:moveTo>
                    <a:lnTo>
                      <a:pt x="2417" y="1941"/>
                    </a:lnTo>
                    <a:lnTo>
                      <a:pt x="2417" y="1941"/>
                    </a:lnTo>
                    <a:lnTo>
                      <a:pt x="2417" y="1938"/>
                    </a:lnTo>
                    <a:lnTo>
                      <a:pt x="2417" y="1938"/>
                    </a:lnTo>
                    <a:lnTo>
                      <a:pt x="2417" y="1938"/>
                    </a:lnTo>
                    <a:lnTo>
                      <a:pt x="2414" y="1938"/>
                    </a:lnTo>
                    <a:lnTo>
                      <a:pt x="2414" y="1938"/>
                    </a:lnTo>
                    <a:lnTo>
                      <a:pt x="2414" y="1938"/>
                    </a:lnTo>
                    <a:lnTo>
                      <a:pt x="2414" y="1936"/>
                    </a:lnTo>
                    <a:lnTo>
                      <a:pt x="2414" y="1936"/>
                    </a:lnTo>
                    <a:lnTo>
                      <a:pt x="2414" y="1936"/>
                    </a:lnTo>
                    <a:lnTo>
                      <a:pt x="2414" y="1936"/>
                    </a:lnTo>
                    <a:lnTo>
                      <a:pt x="2412" y="1936"/>
                    </a:lnTo>
                    <a:lnTo>
                      <a:pt x="2412" y="1936"/>
                    </a:lnTo>
                    <a:lnTo>
                      <a:pt x="2412" y="1938"/>
                    </a:lnTo>
                    <a:lnTo>
                      <a:pt x="2410" y="1938"/>
                    </a:lnTo>
                    <a:lnTo>
                      <a:pt x="2410" y="1941"/>
                    </a:lnTo>
                    <a:lnTo>
                      <a:pt x="2412" y="1941"/>
                    </a:lnTo>
                    <a:lnTo>
                      <a:pt x="2412" y="1941"/>
                    </a:lnTo>
                    <a:lnTo>
                      <a:pt x="2412" y="1941"/>
                    </a:lnTo>
                    <a:lnTo>
                      <a:pt x="2412" y="1941"/>
                    </a:lnTo>
                    <a:lnTo>
                      <a:pt x="2412" y="1941"/>
                    </a:lnTo>
                    <a:lnTo>
                      <a:pt x="2412" y="1943"/>
                    </a:lnTo>
                    <a:lnTo>
                      <a:pt x="2412" y="1943"/>
                    </a:lnTo>
                    <a:lnTo>
                      <a:pt x="2412" y="1943"/>
                    </a:lnTo>
                    <a:lnTo>
                      <a:pt x="2414" y="1943"/>
                    </a:lnTo>
                    <a:lnTo>
                      <a:pt x="2414" y="1943"/>
                    </a:lnTo>
                    <a:lnTo>
                      <a:pt x="2414" y="1945"/>
                    </a:lnTo>
                    <a:lnTo>
                      <a:pt x="2414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0" y="1945"/>
                    </a:lnTo>
                    <a:lnTo>
                      <a:pt x="2412" y="1945"/>
                    </a:lnTo>
                    <a:lnTo>
                      <a:pt x="2412" y="1945"/>
                    </a:lnTo>
                    <a:lnTo>
                      <a:pt x="2412" y="1945"/>
                    </a:lnTo>
                    <a:lnTo>
                      <a:pt x="2412" y="1948"/>
                    </a:lnTo>
                    <a:lnTo>
                      <a:pt x="2412" y="1948"/>
                    </a:lnTo>
                    <a:lnTo>
                      <a:pt x="2412" y="1948"/>
                    </a:lnTo>
                    <a:lnTo>
                      <a:pt x="2410" y="1948"/>
                    </a:lnTo>
                    <a:lnTo>
                      <a:pt x="2410" y="1948"/>
                    </a:lnTo>
                    <a:lnTo>
                      <a:pt x="2410" y="1948"/>
                    </a:lnTo>
                    <a:lnTo>
                      <a:pt x="2412" y="1950"/>
                    </a:lnTo>
                    <a:lnTo>
                      <a:pt x="2412" y="1950"/>
                    </a:lnTo>
                    <a:lnTo>
                      <a:pt x="2412" y="1950"/>
                    </a:lnTo>
                    <a:lnTo>
                      <a:pt x="2414" y="1950"/>
                    </a:lnTo>
                    <a:lnTo>
                      <a:pt x="2414" y="1950"/>
                    </a:lnTo>
                    <a:lnTo>
                      <a:pt x="2414" y="1950"/>
                    </a:lnTo>
                    <a:lnTo>
                      <a:pt x="2414" y="1950"/>
                    </a:lnTo>
                    <a:lnTo>
                      <a:pt x="2414" y="1948"/>
                    </a:lnTo>
                    <a:lnTo>
                      <a:pt x="2417" y="1948"/>
                    </a:lnTo>
                    <a:lnTo>
                      <a:pt x="2417" y="1948"/>
                    </a:lnTo>
                    <a:lnTo>
                      <a:pt x="2419" y="1948"/>
                    </a:lnTo>
                    <a:lnTo>
                      <a:pt x="2419" y="1945"/>
                    </a:lnTo>
                    <a:lnTo>
                      <a:pt x="2417" y="1945"/>
                    </a:lnTo>
                    <a:lnTo>
                      <a:pt x="2417" y="1945"/>
                    </a:lnTo>
                    <a:lnTo>
                      <a:pt x="2417" y="1943"/>
                    </a:lnTo>
                    <a:lnTo>
                      <a:pt x="2417" y="1943"/>
                    </a:lnTo>
                    <a:lnTo>
                      <a:pt x="2417" y="1943"/>
                    </a:lnTo>
                    <a:lnTo>
                      <a:pt x="2419" y="1943"/>
                    </a:lnTo>
                    <a:lnTo>
                      <a:pt x="2419" y="1943"/>
                    </a:lnTo>
                    <a:lnTo>
                      <a:pt x="2419" y="1943"/>
                    </a:lnTo>
                    <a:lnTo>
                      <a:pt x="2419" y="1941"/>
                    </a:lnTo>
                    <a:lnTo>
                      <a:pt x="2417" y="1941"/>
                    </a:lnTo>
                    <a:close/>
                    <a:moveTo>
                      <a:pt x="2268" y="2059"/>
                    </a:moveTo>
                    <a:lnTo>
                      <a:pt x="2268" y="2059"/>
                    </a:lnTo>
                    <a:lnTo>
                      <a:pt x="2270" y="2057"/>
                    </a:lnTo>
                    <a:lnTo>
                      <a:pt x="2270" y="2057"/>
                    </a:lnTo>
                    <a:lnTo>
                      <a:pt x="2270" y="2057"/>
                    </a:lnTo>
                    <a:lnTo>
                      <a:pt x="2270" y="2057"/>
                    </a:lnTo>
                    <a:lnTo>
                      <a:pt x="2270" y="2057"/>
                    </a:lnTo>
                    <a:lnTo>
                      <a:pt x="2270" y="2057"/>
                    </a:lnTo>
                    <a:lnTo>
                      <a:pt x="2268" y="2057"/>
                    </a:lnTo>
                    <a:lnTo>
                      <a:pt x="2268" y="2057"/>
                    </a:lnTo>
                    <a:lnTo>
                      <a:pt x="2268" y="2057"/>
                    </a:lnTo>
                    <a:lnTo>
                      <a:pt x="2268" y="2057"/>
                    </a:lnTo>
                    <a:lnTo>
                      <a:pt x="2268" y="2057"/>
                    </a:lnTo>
                    <a:lnTo>
                      <a:pt x="2268" y="2057"/>
                    </a:lnTo>
                    <a:lnTo>
                      <a:pt x="2265" y="2057"/>
                    </a:lnTo>
                    <a:lnTo>
                      <a:pt x="2265" y="2059"/>
                    </a:lnTo>
                    <a:lnTo>
                      <a:pt x="2268" y="2059"/>
                    </a:lnTo>
                    <a:lnTo>
                      <a:pt x="2268" y="2059"/>
                    </a:lnTo>
                    <a:close/>
                    <a:moveTo>
                      <a:pt x="2124" y="2135"/>
                    </a:moveTo>
                    <a:lnTo>
                      <a:pt x="2124" y="2135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0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6" y="2132"/>
                    </a:lnTo>
                    <a:lnTo>
                      <a:pt x="2126" y="2132"/>
                    </a:lnTo>
                    <a:lnTo>
                      <a:pt x="2126" y="2132"/>
                    </a:lnTo>
                    <a:lnTo>
                      <a:pt x="2126" y="2132"/>
                    </a:lnTo>
                    <a:lnTo>
                      <a:pt x="2126" y="2132"/>
                    </a:lnTo>
                    <a:lnTo>
                      <a:pt x="2126" y="2132"/>
                    </a:lnTo>
                    <a:lnTo>
                      <a:pt x="2126" y="2130"/>
                    </a:lnTo>
                    <a:lnTo>
                      <a:pt x="2126" y="2130"/>
                    </a:lnTo>
                    <a:lnTo>
                      <a:pt x="2126" y="2130"/>
                    </a:lnTo>
                    <a:lnTo>
                      <a:pt x="2126" y="2130"/>
                    </a:lnTo>
                    <a:lnTo>
                      <a:pt x="2126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19" y="2128"/>
                    </a:lnTo>
                    <a:lnTo>
                      <a:pt x="2119" y="2128"/>
                    </a:lnTo>
                    <a:lnTo>
                      <a:pt x="2119" y="2128"/>
                    </a:lnTo>
                    <a:lnTo>
                      <a:pt x="2119" y="2128"/>
                    </a:lnTo>
                    <a:lnTo>
                      <a:pt x="2119" y="2128"/>
                    </a:lnTo>
                    <a:lnTo>
                      <a:pt x="2119" y="2130"/>
                    </a:lnTo>
                    <a:lnTo>
                      <a:pt x="2119" y="2130"/>
                    </a:lnTo>
                    <a:lnTo>
                      <a:pt x="2119" y="2130"/>
                    </a:lnTo>
                    <a:lnTo>
                      <a:pt x="2119" y="2130"/>
                    </a:lnTo>
                    <a:lnTo>
                      <a:pt x="2119" y="2130"/>
                    </a:lnTo>
                    <a:lnTo>
                      <a:pt x="2119" y="2130"/>
                    </a:lnTo>
                    <a:lnTo>
                      <a:pt x="2121" y="2130"/>
                    </a:lnTo>
                    <a:lnTo>
                      <a:pt x="2121" y="2130"/>
                    </a:lnTo>
                    <a:lnTo>
                      <a:pt x="2121" y="2132"/>
                    </a:lnTo>
                    <a:lnTo>
                      <a:pt x="2121" y="2132"/>
                    </a:lnTo>
                    <a:lnTo>
                      <a:pt x="2121" y="2132"/>
                    </a:lnTo>
                    <a:lnTo>
                      <a:pt x="2121" y="2132"/>
                    </a:lnTo>
                    <a:lnTo>
                      <a:pt x="2121" y="2130"/>
                    </a:lnTo>
                    <a:lnTo>
                      <a:pt x="2121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2"/>
                    </a:lnTo>
                    <a:lnTo>
                      <a:pt x="2124" y="2135"/>
                    </a:lnTo>
                    <a:close/>
                    <a:moveTo>
                      <a:pt x="2275" y="2061"/>
                    </a:moveTo>
                    <a:lnTo>
                      <a:pt x="2275" y="2061"/>
                    </a:lnTo>
                    <a:lnTo>
                      <a:pt x="2275" y="2061"/>
                    </a:lnTo>
                    <a:lnTo>
                      <a:pt x="2275" y="2061"/>
                    </a:lnTo>
                    <a:lnTo>
                      <a:pt x="2275" y="2061"/>
                    </a:lnTo>
                    <a:lnTo>
                      <a:pt x="2273" y="2061"/>
                    </a:lnTo>
                    <a:lnTo>
                      <a:pt x="2273" y="2061"/>
                    </a:lnTo>
                    <a:lnTo>
                      <a:pt x="2273" y="2061"/>
                    </a:lnTo>
                    <a:lnTo>
                      <a:pt x="2273" y="2061"/>
                    </a:lnTo>
                    <a:lnTo>
                      <a:pt x="2273" y="2061"/>
                    </a:lnTo>
                    <a:lnTo>
                      <a:pt x="2273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68" y="2061"/>
                    </a:lnTo>
                    <a:lnTo>
                      <a:pt x="2268" y="2061"/>
                    </a:lnTo>
                    <a:lnTo>
                      <a:pt x="2268" y="2061"/>
                    </a:lnTo>
                    <a:lnTo>
                      <a:pt x="2268" y="2064"/>
                    </a:lnTo>
                    <a:lnTo>
                      <a:pt x="2265" y="2064"/>
                    </a:lnTo>
                    <a:lnTo>
                      <a:pt x="2268" y="2064"/>
                    </a:lnTo>
                    <a:lnTo>
                      <a:pt x="2268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0" y="2064"/>
                    </a:lnTo>
                    <a:lnTo>
                      <a:pt x="2273" y="2066"/>
                    </a:lnTo>
                    <a:lnTo>
                      <a:pt x="2275" y="2064"/>
                    </a:lnTo>
                    <a:lnTo>
                      <a:pt x="2275" y="2066"/>
                    </a:lnTo>
                    <a:lnTo>
                      <a:pt x="2277" y="2066"/>
                    </a:lnTo>
                    <a:lnTo>
                      <a:pt x="2277" y="2064"/>
                    </a:lnTo>
                    <a:lnTo>
                      <a:pt x="2277" y="2064"/>
                    </a:lnTo>
                    <a:lnTo>
                      <a:pt x="2277" y="2061"/>
                    </a:lnTo>
                    <a:lnTo>
                      <a:pt x="2275" y="2061"/>
                    </a:lnTo>
                    <a:close/>
                    <a:moveTo>
                      <a:pt x="2445" y="1863"/>
                    </a:moveTo>
                    <a:lnTo>
                      <a:pt x="2445" y="1863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5" y="1860"/>
                    </a:lnTo>
                    <a:lnTo>
                      <a:pt x="2443" y="1860"/>
                    </a:lnTo>
                    <a:lnTo>
                      <a:pt x="2443" y="1860"/>
                    </a:lnTo>
                    <a:lnTo>
                      <a:pt x="2443" y="1860"/>
                    </a:lnTo>
                    <a:lnTo>
                      <a:pt x="2443" y="1860"/>
                    </a:lnTo>
                    <a:lnTo>
                      <a:pt x="2443" y="1863"/>
                    </a:lnTo>
                    <a:lnTo>
                      <a:pt x="2445" y="1863"/>
                    </a:lnTo>
                    <a:lnTo>
                      <a:pt x="2448" y="1863"/>
                    </a:lnTo>
                    <a:lnTo>
                      <a:pt x="2448" y="1863"/>
                    </a:lnTo>
                    <a:lnTo>
                      <a:pt x="2445" y="1863"/>
                    </a:lnTo>
                    <a:close/>
                    <a:moveTo>
                      <a:pt x="2121" y="2132"/>
                    </a:moveTo>
                    <a:lnTo>
                      <a:pt x="2121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0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2"/>
                    </a:lnTo>
                    <a:lnTo>
                      <a:pt x="2119" y="2135"/>
                    </a:lnTo>
                    <a:lnTo>
                      <a:pt x="2119" y="2135"/>
                    </a:lnTo>
                    <a:lnTo>
                      <a:pt x="2119" y="2135"/>
                    </a:lnTo>
                    <a:lnTo>
                      <a:pt x="2121" y="2135"/>
                    </a:lnTo>
                    <a:lnTo>
                      <a:pt x="2119" y="2135"/>
                    </a:lnTo>
                    <a:lnTo>
                      <a:pt x="2121" y="2132"/>
                    </a:lnTo>
                    <a:lnTo>
                      <a:pt x="2121" y="2132"/>
                    </a:lnTo>
                    <a:close/>
                    <a:moveTo>
                      <a:pt x="2128" y="2139"/>
                    </a:moveTo>
                    <a:lnTo>
                      <a:pt x="2128" y="2142"/>
                    </a:lnTo>
                    <a:lnTo>
                      <a:pt x="2128" y="2142"/>
                    </a:lnTo>
                    <a:lnTo>
                      <a:pt x="2128" y="2142"/>
                    </a:lnTo>
                    <a:lnTo>
                      <a:pt x="2126" y="2142"/>
                    </a:lnTo>
                    <a:lnTo>
                      <a:pt x="2124" y="2142"/>
                    </a:lnTo>
                    <a:lnTo>
                      <a:pt x="2124" y="2142"/>
                    </a:lnTo>
                    <a:lnTo>
                      <a:pt x="2124" y="2144"/>
                    </a:lnTo>
                    <a:lnTo>
                      <a:pt x="2128" y="2142"/>
                    </a:lnTo>
                    <a:lnTo>
                      <a:pt x="2128" y="2142"/>
                    </a:lnTo>
                    <a:lnTo>
                      <a:pt x="2128" y="2142"/>
                    </a:lnTo>
                    <a:lnTo>
                      <a:pt x="2128" y="2142"/>
                    </a:lnTo>
                    <a:lnTo>
                      <a:pt x="2128" y="2139"/>
                    </a:lnTo>
                    <a:lnTo>
                      <a:pt x="2128" y="2139"/>
                    </a:lnTo>
                    <a:lnTo>
                      <a:pt x="2128" y="2139"/>
                    </a:lnTo>
                    <a:close/>
                    <a:moveTo>
                      <a:pt x="1991" y="2442"/>
                    </a:moveTo>
                    <a:lnTo>
                      <a:pt x="1991" y="2442"/>
                    </a:lnTo>
                    <a:lnTo>
                      <a:pt x="1991" y="2442"/>
                    </a:lnTo>
                    <a:lnTo>
                      <a:pt x="1991" y="2442"/>
                    </a:lnTo>
                    <a:close/>
                    <a:moveTo>
                      <a:pt x="1965" y="2487"/>
                    </a:moveTo>
                    <a:lnTo>
                      <a:pt x="1965" y="2487"/>
                    </a:lnTo>
                    <a:lnTo>
                      <a:pt x="1965" y="2487"/>
                    </a:lnTo>
                    <a:lnTo>
                      <a:pt x="1965" y="2487"/>
                    </a:lnTo>
                    <a:lnTo>
                      <a:pt x="1965" y="2487"/>
                    </a:lnTo>
                    <a:lnTo>
                      <a:pt x="1965" y="2487"/>
                    </a:lnTo>
                    <a:lnTo>
                      <a:pt x="1967" y="2487"/>
                    </a:lnTo>
                    <a:lnTo>
                      <a:pt x="1967" y="2487"/>
                    </a:lnTo>
                    <a:lnTo>
                      <a:pt x="1967" y="2487"/>
                    </a:lnTo>
                    <a:lnTo>
                      <a:pt x="1965" y="2487"/>
                    </a:lnTo>
                    <a:close/>
                    <a:moveTo>
                      <a:pt x="1930" y="2189"/>
                    </a:moveTo>
                    <a:lnTo>
                      <a:pt x="1930" y="2189"/>
                    </a:lnTo>
                    <a:lnTo>
                      <a:pt x="1930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5" y="2191"/>
                    </a:lnTo>
                    <a:lnTo>
                      <a:pt x="1925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27" y="2191"/>
                    </a:lnTo>
                    <a:lnTo>
                      <a:pt x="1930" y="2191"/>
                    </a:lnTo>
                    <a:lnTo>
                      <a:pt x="1930" y="2191"/>
                    </a:lnTo>
                    <a:lnTo>
                      <a:pt x="1930" y="2191"/>
                    </a:lnTo>
                    <a:lnTo>
                      <a:pt x="1930" y="2191"/>
                    </a:lnTo>
                    <a:lnTo>
                      <a:pt x="1930" y="2194"/>
                    </a:lnTo>
                    <a:lnTo>
                      <a:pt x="1930" y="2194"/>
                    </a:lnTo>
                    <a:lnTo>
                      <a:pt x="1932" y="2194"/>
                    </a:lnTo>
                    <a:lnTo>
                      <a:pt x="1932" y="2194"/>
                    </a:lnTo>
                    <a:lnTo>
                      <a:pt x="1934" y="2194"/>
                    </a:lnTo>
                    <a:lnTo>
                      <a:pt x="1934" y="2191"/>
                    </a:lnTo>
                    <a:lnTo>
                      <a:pt x="1934" y="2189"/>
                    </a:lnTo>
                    <a:lnTo>
                      <a:pt x="1934" y="2189"/>
                    </a:lnTo>
                    <a:lnTo>
                      <a:pt x="1934" y="2189"/>
                    </a:lnTo>
                    <a:lnTo>
                      <a:pt x="1934" y="2189"/>
                    </a:lnTo>
                    <a:lnTo>
                      <a:pt x="1932" y="2191"/>
                    </a:lnTo>
                    <a:lnTo>
                      <a:pt x="1932" y="2191"/>
                    </a:lnTo>
                    <a:lnTo>
                      <a:pt x="1932" y="2191"/>
                    </a:lnTo>
                    <a:lnTo>
                      <a:pt x="1932" y="2191"/>
                    </a:lnTo>
                    <a:lnTo>
                      <a:pt x="1932" y="2189"/>
                    </a:lnTo>
                    <a:lnTo>
                      <a:pt x="1932" y="2189"/>
                    </a:lnTo>
                    <a:lnTo>
                      <a:pt x="1932" y="2189"/>
                    </a:lnTo>
                    <a:lnTo>
                      <a:pt x="1932" y="2189"/>
                    </a:lnTo>
                    <a:lnTo>
                      <a:pt x="1932" y="2189"/>
                    </a:lnTo>
                    <a:lnTo>
                      <a:pt x="1932" y="2189"/>
                    </a:lnTo>
                    <a:lnTo>
                      <a:pt x="1930" y="2189"/>
                    </a:lnTo>
                    <a:lnTo>
                      <a:pt x="1930" y="2189"/>
                    </a:lnTo>
                    <a:lnTo>
                      <a:pt x="1930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30" y="2189"/>
                    </a:lnTo>
                    <a:close/>
                    <a:moveTo>
                      <a:pt x="1986" y="2447"/>
                    </a:move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lnTo>
                      <a:pt x="1986" y="2447"/>
                    </a:lnTo>
                    <a:close/>
                    <a:moveTo>
                      <a:pt x="1934" y="2203"/>
                    </a:moveTo>
                    <a:lnTo>
                      <a:pt x="1934" y="2203"/>
                    </a:lnTo>
                    <a:lnTo>
                      <a:pt x="1932" y="2206"/>
                    </a:lnTo>
                    <a:lnTo>
                      <a:pt x="1932" y="2206"/>
                    </a:lnTo>
                    <a:lnTo>
                      <a:pt x="1934" y="2206"/>
                    </a:lnTo>
                    <a:lnTo>
                      <a:pt x="1934" y="2206"/>
                    </a:lnTo>
                    <a:lnTo>
                      <a:pt x="1934" y="2206"/>
                    </a:lnTo>
                    <a:lnTo>
                      <a:pt x="1937" y="2206"/>
                    </a:lnTo>
                    <a:lnTo>
                      <a:pt x="1937" y="2203"/>
                    </a:lnTo>
                    <a:lnTo>
                      <a:pt x="1937" y="2203"/>
                    </a:lnTo>
                    <a:lnTo>
                      <a:pt x="1937" y="2203"/>
                    </a:lnTo>
                    <a:lnTo>
                      <a:pt x="1937" y="2203"/>
                    </a:lnTo>
                    <a:lnTo>
                      <a:pt x="1934" y="2203"/>
                    </a:lnTo>
                    <a:lnTo>
                      <a:pt x="1934" y="2203"/>
                    </a:lnTo>
                    <a:lnTo>
                      <a:pt x="1934" y="2203"/>
                    </a:lnTo>
                    <a:lnTo>
                      <a:pt x="1934" y="2203"/>
                    </a:lnTo>
                    <a:close/>
                    <a:moveTo>
                      <a:pt x="1927" y="2220"/>
                    </a:moveTo>
                    <a:lnTo>
                      <a:pt x="1927" y="2220"/>
                    </a:lnTo>
                    <a:lnTo>
                      <a:pt x="1927" y="2220"/>
                    </a:lnTo>
                    <a:lnTo>
                      <a:pt x="1927" y="2220"/>
                    </a:lnTo>
                    <a:lnTo>
                      <a:pt x="1927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5" y="2220"/>
                    </a:lnTo>
                    <a:lnTo>
                      <a:pt x="1927" y="2220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2"/>
                    </a:lnTo>
                    <a:lnTo>
                      <a:pt x="1927" y="2220"/>
                    </a:lnTo>
                    <a:lnTo>
                      <a:pt x="1927" y="2220"/>
                    </a:lnTo>
                    <a:close/>
                    <a:moveTo>
                      <a:pt x="1956" y="2274"/>
                    </a:moveTo>
                    <a:lnTo>
                      <a:pt x="1956" y="2274"/>
                    </a:lnTo>
                    <a:lnTo>
                      <a:pt x="1956" y="2272"/>
                    </a:lnTo>
                    <a:lnTo>
                      <a:pt x="1956" y="2272"/>
                    </a:lnTo>
                    <a:lnTo>
                      <a:pt x="1956" y="2270"/>
                    </a:lnTo>
                    <a:lnTo>
                      <a:pt x="1956" y="2267"/>
                    </a:lnTo>
                    <a:lnTo>
                      <a:pt x="1953" y="2262"/>
                    </a:lnTo>
                    <a:lnTo>
                      <a:pt x="1953" y="2255"/>
                    </a:lnTo>
                    <a:lnTo>
                      <a:pt x="1951" y="2255"/>
                    </a:lnTo>
                    <a:lnTo>
                      <a:pt x="1951" y="2255"/>
                    </a:lnTo>
                    <a:lnTo>
                      <a:pt x="1951" y="2255"/>
                    </a:lnTo>
                    <a:lnTo>
                      <a:pt x="1951" y="2255"/>
                    </a:lnTo>
                    <a:lnTo>
                      <a:pt x="1951" y="2255"/>
                    </a:lnTo>
                    <a:lnTo>
                      <a:pt x="1951" y="2255"/>
                    </a:lnTo>
                    <a:lnTo>
                      <a:pt x="1949" y="2255"/>
                    </a:lnTo>
                    <a:lnTo>
                      <a:pt x="1944" y="2255"/>
                    </a:lnTo>
                    <a:lnTo>
                      <a:pt x="1944" y="2255"/>
                    </a:lnTo>
                    <a:lnTo>
                      <a:pt x="1941" y="2253"/>
                    </a:lnTo>
                    <a:lnTo>
                      <a:pt x="1941" y="2253"/>
                    </a:lnTo>
                    <a:lnTo>
                      <a:pt x="1941" y="2251"/>
                    </a:lnTo>
                    <a:lnTo>
                      <a:pt x="1939" y="2248"/>
                    </a:lnTo>
                    <a:lnTo>
                      <a:pt x="1939" y="2246"/>
                    </a:lnTo>
                    <a:lnTo>
                      <a:pt x="1939" y="2248"/>
                    </a:lnTo>
                    <a:lnTo>
                      <a:pt x="1937" y="2248"/>
                    </a:lnTo>
                    <a:lnTo>
                      <a:pt x="1937" y="2251"/>
                    </a:lnTo>
                    <a:lnTo>
                      <a:pt x="1934" y="2251"/>
                    </a:lnTo>
                    <a:lnTo>
                      <a:pt x="1934" y="2251"/>
                    </a:lnTo>
                    <a:lnTo>
                      <a:pt x="1932" y="2251"/>
                    </a:lnTo>
                    <a:lnTo>
                      <a:pt x="1932" y="2253"/>
                    </a:lnTo>
                    <a:lnTo>
                      <a:pt x="1932" y="2253"/>
                    </a:lnTo>
                    <a:lnTo>
                      <a:pt x="1934" y="2253"/>
                    </a:lnTo>
                    <a:lnTo>
                      <a:pt x="1932" y="2253"/>
                    </a:lnTo>
                    <a:lnTo>
                      <a:pt x="1932" y="2253"/>
                    </a:lnTo>
                    <a:lnTo>
                      <a:pt x="1934" y="2255"/>
                    </a:lnTo>
                    <a:lnTo>
                      <a:pt x="1934" y="2255"/>
                    </a:lnTo>
                    <a:lnTo>
                      <a:pt x="1934" y="2255"/>
                    </a:lnTo>
                    <a:lnTo>
                      <a:pt x="1934" y="2255"/>
                    </a:lnTo>
                    <a:lnTo>
                      <a:pt x="1937" y="2258"/>
                    </a:lnTo>
                    <a:lnTo>
                      <a:pt x="1937" y="2258"/>
                    </a:lnTo>
                    <a:lnTo>
                      <a:pt x="1937" y="2258"/>
                    </a:lnTo>
                    <a:lnTo>
                      <a:pt x="1937" y="2258"/>
                    </a:lnTo>
                    <a:lnTo>
                      <a:pt x="1937" y="2260"/>
                    </a:lnTo>
                    <a:lnTo>
                      <a:pt x="1937" y="2260"/>
                    </a:lnTo>
                    <a:lnTo>
                      <a:pt x="1934" y="2260"/>
                    </a:lnTo>
                    <a:lnTo>
                      <a:pt x="1934" y="2260"/>
                    </a:lnTo>
                    <a:lnTo>
                      <a:pt x="1934" y="2260"/>
                    </a:lnTo>
                    <a:lnTo>
                      <a:pt x="1934" y="2260"/>
                    </a:lnTo>
                    <a:lnTo>
                      <a:pt x="1934" y="2258"/>
                    </a:lnTo>
                    <a:lnTo>
                      <a:pt x="1934" y="2255"/>
                    </a:lnTo>
                    <a:lnTo>
                      <a:pt x="1932" y="2258"/>
                    </a:lnTo>
                    <a:lnTo>
                      <a:pt x="1932" y="2255"/>
                    </a:lnTo>
                    <a:lnTo>
                      <a:pt x="1932" y="2255"/>
                    </a:lnTo>
                    <a:lnTo>
                      <a:pt x="1930" y="2255"/>
                    </a:lnTo>
                    <a:lnTo>
                      <a:pt x="1930" y="2255"/>
                    </a:lnTo>
                    <a:lnTo>
                      <a:pt x="1932" y="2255"/>
                    </a:lnTo>
                    <a:lnTo>
                      <a:pt x="1932" y="2255"/>
                    </a:lnTo>
                    <a:lnTo>
                      <a:pt x="1930" y="2255"/>
                    </a:lnTo>
                    <a:lnTo>
                      <a:pt x="1927" y="2253"/>
                    </a:lnTo>
                    <a:lnTo>
                      <a:pt x="1925" y="2253"/>
                    </a:lnTo>
                    <a:lnTo>
                      <a:pt x="1925" y="2253"/>
                    </a:lnTo>
                    <a:lnTo>
                      <a:pt x="1922" y="2251"/>
                    </a:lnTo>
                    <a:lnTo>
                      <a:pt x="1922" y="2253"/>
                    </a:lnTo>
                    <a:lnTo>
                      <a:pt x="1922" y="2253"/>
                    </a:lnTo>
                    <a:lnTo>
                      <a:pt x="1922" y="2253"/>
                    </a:lnTo>
                    <a:lnTo>
                      <a:pt x="1922" y="2253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5" y="2258"/>
                    </a:lnTo>
                    <a:lnTo>
                      <a:pt x="1925" y="2258"/>
                    </a:lnTo>
                    <a:lnTo>
                      <a:pt x="1925" y="2258"/>
                    </a:lnTo>
                    <a:lnTo>
                      <a:pt x="1925" y="2258"/>
                    </a:lnTo>
                    <a:lnTo>
                      <a:pt x="1925" y="2258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60"/>
                    </a:lnTo>
                    <a:lnTo>
                      <a:pt x="1925" y="2258"/>
                    </a:lnTo>
                    <a:lnTo>
                      <a:pt x="1925" y="2258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2" y="2255"/>
                    </a:lnTo>
                    <a:lnTo>
                      <a:pt x="1922" y="2253"/>
                    </a:lnTo>
                    <a:lnTo>
                      <a:pt x="1922" y="2253"/>
                    </a:lnTo>
                    <a:lnTo>
                      <a:pt x="1920" y="2253"/>
                    </a:lnTo>
                    <a:lnTo>
                      <a:pt x="1920" y="2253"/>
                    </a:lnTo>
                    <a:lnTo>
                      <a:pt x="1920" y="2253"/>
                    </a:lnTo>
                    <a:lnTo>
                      <a:pt x="1918" y="2253"/>
                    </a:lnTo>
                    <a:lnTo>
                      <a:pt x="1918" y="2253"/>
                    </a:lnTo>
                    <a:lnTo>
                      <a:pt x="1918" y="2253"/>
                    </a:lnTo>
                    <a:lnTo>
                      <a:pt x="1915" y="2253"/>
                    </a:lnTo>
                    <a:lnTo>
                      <a:pt x="1915" y="2253"/>
                    </a:lnTo>
                    <a:lnTo>
                      <a:pt x="1915" y="2253"/>
                    </a:lnTo>
                    <a:lnTo>
                      <a:pt x="1913" y="2253"/>
                    </a:lnTo>
                    <a:lnTo>
                      <a:pt x="1913" y="2253"/>
                    </a:lnTo>
                    <a:lnTo>
                      <a:pt x="1911" y="2253"/>
                    </a:lnTo>
                    <a:lnTo>
                      <a:pt x="1911" y="2253"/>
                    </a:lnTo>
                    <a:lnTo>
                      <a:pt x="1911" y="2255"/>
                    </a:lnTo>
                    <a:lnTo>
                      <a:pt x="1911" y="2255"/>
                    </a:lnTo>
                    <a:lnTo>
                      <a:pt x="1908" y="2255"/>
                    </a:lnTo>
                    <a:lnTo>
                      <a:pt x="1906" y="2258"/>
                    </a:lnTo>
                    <a:lnTo>
                      <a:pt x="1908" y="2258"/>
                    </a:lnTo>
                    <a:lnTo>
                      <a:pt x="1908" y="2258"/>
                    </a:lnTo>
                    <a:lnTo>
                      <a:pt x="1911" y="2255"/>
                    </a:lnTo>
                    <a:lnTo>
                      <a:pt x="1911" y="2255"/>
                    </a:lnTo>
                    <a:lnTo>
                      <a:pt x="1911" y="2255"/>
                    </a:lnTo>
                    <a:lnTo>
                      <a:pt x="1911" y="2255"/>
                    </a:lnTo>
                    <a:lnTo>
                      <a:pt x="1911" y="2258"/>
                    </a:lnTo>
                    <a:lnTo>
                      <a:pt x="1908" y="2258"/>
                    </a:lnTo>
                    <a:lnTo>
                      <a:pt x="1908" y="2258"/>
                    </a:lnTo>
                    <a:lnTo>
                      <a:pt x="1908" y="2258"/>
                    </a:lnTo>
                    <a:lnTo>
                      <a:pt x="1908" y="2258"/>
                    </a:lnTo>
                    <a:lnTo>
                      <a:pt x="1906" y="2258"/>
                    </a:lnTo>
                    <a:lnTo>
                      <a:pt x="1906" y="2258"/>
                    </a:lnTo>
                    <a:lnTo>
                      <a:pt x="1904" y="2258"/>
                    </a:lnTo>
                    <a:lnTo>
                      <a:pt x="1904" y="2260"/>
                    </a:lnTo>
                    <a:lnTo>
                      <a:pt x="1904" y="2260"/>
                    </a:lnTo>
                    <a:lnTo>
                      <a:pt x="1904" y="2260"/>
                    </a:lnTo>
                    <a:lnTo>
                      <a:pt x="1904" y="2260"/>
                    </a:lnTo>
                    <a:lnTo>
                      <a:pt x="1904" y="2260"/>
                    </a:lnTo>
                    <a:lnTo>
                      <a:pt x="1904" y="2260"/>
                    </a:lnTo>
                    <a:lnTo>
                      <a:pt x="1901" y="2260"/>
                    </a:lnTo>
                    <a:lnTo>
                      <a:pt x="1901" y="2260"/>
                    </a:lnTo>
                    <a:lnTo>
                      <a:pt x="1901" y="2260"/>
                    </a:lnTo>
                    <a:lnTo>
                      <a:pt x="1901" y="2260"/>
                    </a:lnTo>
                    <a:lnTo>
                      <a:pt x="1901" y="2258"/>
                    </a:lnTo>
                    <a:lnTo>
                      <a:pt x="1901" y="2258"/>
                    </a:lnTo>
                    <a:lnTo>
                      <a:pt x="1901" y="2258"/>
                    </a:lnTo>
                    <a:lnTo>
                      <a:pt x="1901" y="2258"/>
                    </a:lnTo>
                    <a:lnTo>
                      <a:pt x="1901" y="2258"/>
                    </a:lnTo>
                    <a:lnTo>
                      <a:pt x="1901" y="2255"/>
                    </a:lnTo>
                    <a:lnTo>
                      <a:pt x="1899" y="2255"/>
                    </a:lnTo>
                    <a:lnTo>
                      <a:pt x="1899" y="2255"/>
                    </a:lnTo>
                    <a:lnTo>
                      <a:pt x="1899" y="2258"/>
                    </a:lnTo>
                    <a:lnTo>
                      <a:pt x="1899" y="2258"/>
                    </a:lnTo>
                    <a:lnTo>
                      <a:pt x="1899" y="2255"/>
                    </a:lnTo>
                    <a:lnTo>
                      <a:pt x="1899" y="2255"/>
                    </a:lnTo>
                    <a:lnTo>
                      <a:pt x="1899" y="2258"/>
                    </a:lnTo>
                    <a:lnTo>
                      <a:pt x="1896" y="2258"/>
                    </a:lnTo>
                    <a:lnTo>
                      <a:pt x="1896" y="2258"/>
                    </a:lnTo>
                    <a:lnTo>
                      <a:pt x="1896" y="2258"/>
                    </a:lnTo>
                    <a:lnTo>
                      <a:pt x="1896" y="2260"/>
                    </a:lnTo>
                    <a:lnTo>
                      <a:pt x="1894" y="2260"/>
                    </a:lnTo>
                    <a:lnTo>
                      <a:pt x="1894" y="2260"/>
                    </a:lnTo>
                    <a:lnTo>
                      <a:pt x="1894" y="2258"/>
                    </a:lnTo>
                    <a:lnTo>
                      <a:pt x="1894" y="2258"/>
                    </a:lnTo>
                    <a:lnTo>
                      <a:pt x="1894" y="2258"/>
                    </a:lnTo>
                    <a:lnTo>
                      <a:pt x="1894" y="2255"/>
                    </a:lnTo>
                    <a:lnTo>
                      <a:pt x="1894" y="2258"/>
                    </a:lnTo>
                    <a:lnTo>
                      <a:pt x="1894" y="2258"/>
                    </a:lnTo>
                    <a:lnTo>
                      <a:pt x="1894" y="2258"/>
                    </a:lnTo>
                    <a:lnTo>
                      <a:pt x="1892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8"/>
                    </a:lnTo>
                    <a:lnTo>
                      <a:pt x="1889" y="2255"/>
                    </a:lnTo>
                    <a:lnTo>
                      <a:pt x="1889" y="2255"/>
                    </a:lnTo>
                    <a:lnTo>
                      <a:pt x="1889" y="2255"/>
                    </a:lnTo>
                    <a:lnTo>
                      <a:pt x="1887" y="2255"/>
                    </a:lnTo>
                    <a:lnTo>
                      <a:pt x="1887" y="2255"/>
                    </a:lnTo>
                    <a:lnTo>
                      <a:pt x="1887" y="2255"/>
                    </a:lnTo>
                    <a:lnTo>
                      <a:pt x="1885" y="2255"/>
                    </a:lnTo>
                    <a:lnTo>
                      <a:pt x="1885" y="2255"/>
                    </a:lnTo>
                    <a:lnTo>
                      <a:pt x="1885" y="2255"/>
                    </a:lnTo>
                    <a:lnTo>
                      <a:pt x="1885" y="2255"/>
                    </a:lnTo>
                    <a:lnTo>
                      <a:pt x="1885" y="2255"/>
                    </a:lnTo>
                    <a:lnTo>
                      <a:pt x="1882" y="2255"/>
                    </a:lnTo>
                    <a:lnTo>
                      <a:pt x="1882" y="2255"/>
                    </a:lnTo>
                    <a:lnTo>
                      <a:pt x="1882" y="2258"/>
                    </a:lnTo>
                    <a:lnTo>
                      <a:pt x="1878" y="2258"/>
                    </a:lnTo>
                    <a:lnTo>
                      <a:pt x="1878" y="2260"/>
                    </a:lnTo>
                    <a:lnTo>
                      <a:pt x="1878" y="2260"/>
                    </a:lnTo>
                    <a:lnTo>
                      <a:pt x="1880" y="2260"/>
                    </a:lnTo>
                    <a:lnTo>
                      <a:pt x="1880" y="2260"/>
                    </a:lnTo>
                    <a:lnTo>
                      <a:pt x="1880" y="2260"/>
                    </a:lnTo>
                    <a:lnTo>
                      <a:pt x="1880" y="2260"/>
                    </a:lnTo>
                    <a:lnTo>
                      <a:pt x="1880" y="2260"/>
                    </a:lnTo>
                    <a:lnTo>
                      <a:pt x="1880" y="2260"/>
                    </a:lnTo>
                    <a:lnTo>
                      <a:pt x="1878" y="2260"/>
                    </a:lnTo>
                    <a:lnTo>
                      <a:pt x="1878" y="2260"/>
                    </a:lnTo>
                    <a:lnTo>
                      <a:pt x="1878" y="2262"/>
                    </a:lnTo>
                    <a:lnTo>
                      <a:pt x="1878" y="2262"/>
                    </a:lnTo>
                    <a:lnTo>
                      <a:pt x="1882" y="2262"/>
                    </a:lnTo>
                    <a:lnTo>
                      <a:pt x="1882" y="2265"/>
                    </a:lnTo>
                    <a:lnTo>
                      <a:pt x="1880" y="2265"/>
                    </a:lnTo>
                    <a:lnTo>
                      <a:pt x="1880" y="2265"/>
                    </a:lnTo>
                    <a:lnTo>
                      <a:pt x="1880" y="2265"/>
                    </a:lnTo>
                    <a:lnTo>
                      <a:pt x="1878" y="2262"/>
                    </a:lnTo>
                    <a:lnTo>
                      <a:pt x="1878" y="2265"/>
                    </a:lnTo>
                    <a:lnTo>
                      <a:pt x="1878" y="2265"/>
                    </a:lnTo>
                    <a:lnTo>
                      <a:pt x="1875" y="2265"/>
                    </a:lnTo>
                    <a:lnTo>
                      <a:pt x="1875" y="2265"/>
                    </a:lnTo>
                    <a:lnTo>
                      <a:pt x="1875" y="2265"/>
                    </a:lnTo>
                    <a:lnTo>
                      <a:pt x="1875" y="2265"/>
                    </a:lnTo>
                    <a:lnTo>
                      <a:pt x="1875" y="2262"/>
                    </a:lnTo>
                    <a:lnTo>
                      <a:pt x="1875" y="2262"/>
                    </a:lnTo>
                    <a:lnTo>
                      <a:pt x="1873" y="2262"/>
                    </a:lnTo>
                    <a:lnTo>
                      <a:pt x="1873" y="2262"/>
                    </a:lnTo>
                    <a:lnTo>
                      <a:pt x="1870" y="2262"/>
                    </a:lnTo>
                    <a:lnTo>
                      <a:pt x="1870" y="2262"/>
                    </a:lnTo>
                    <a:lnTo>
                      <a:pt x="1868" y="2262"/>
                    </a:lnTo>
                    <a:lnTo>
                      <a:pt x="1868" y="2262"/>
                    </a:lnTo>
                    <a:lnTo>
                      <a:pt x="1868" y="2262"/>
                    </a:lnTo>
                    <a:lnTo>
                      <a:pt x="1868" y="2260"/>
                    </a:lnTo>
                    <a:lnTo>
                      <a:pt x="1866" y="2260"/>
                    </a:lnTo>
                    <a:lnTo>
                      <a:pt x="1866" y="2260"/>
                    </a:lnTo>
                    <a:lnTo>
                      <a:pt x="1866" y="2262"/>
                    </a:lnTo>
                    <a:lnTo>
                      <a:pt x="1866" y="2262"/>
                    </a:lnTo>
                    <a:lnTo>
                      <a:pt x="1863" y="2262"/>
                    </a:lnTo>
                    <a:lnTo>
                      <a:pt x="1863" y="2262"/>
                    </a:lnTo>
                    <a:lnTo>
                      <a:pt x="1863" y="2262"/>
                    </a:lnTo>
                    <a:lnTo>
                      <a:pt x="1863" y="2262"/>
                    </a:lnTo>
                    <a:lnTo>
                      <a:pt x="1863" y="2265"/>
                    </a:lnTo>
                    <a:lnTo>
                      <a:pt x="1863" y="2265"/>
                    </a:lnTo>
                    <a:lnTo>
                      <a:pt x="1863" y="2265"/>
                    </a:lnTo>
                    <a:lnTo>
                      <a:pt x="1863" y="2265"/>
                    </a:lnTo>
                    <a:lnTo>
                      <a:pt x="1861" y="2265"/>
                    </a:lnTo>
                    <a:lnTo>
                      <a:pt x="1861" y="2265"/>
                    </a:lnTo>
                    <a:lnTo>
                      <a:pt x="1861" y="2265"/>
                    </a:lnTo>
                    <a:lnTo>
                      <a:pt x="1861" y="2265"/>
                    </a:lnTo>
                    <a:lnTo>
                      <a:pt x="1861" y="2265"/>
                    </a:lnTo>
                    <a:lnTo>
                      <a:pt x="1861" y="2267"/>
                    </a:lnTo>
                    <a:lnTo>
                      <a:pt x="1859" y="2267"/>
                    </a:lnTo>
                    <a:lnTo>
                      <a:pt x="1859" y="2267"/>
                    </a:lnTo>
                    <a:lnTo>
                      <a:pt x="1859" y="2270"/>
                    </a:lnTo>
                    <a:lnTo>
                      <a:pt x="1859" y="2272"/>
                    </a:lnTo>
                    <a:lnTo>
                      <a:pt x="1859" y="2272"/>
                    </a:lnTo>
                    <a:lnTo>
                      <a:pt x="1861" y="2272"/>
                    </a:lnTo>
                    <a:lnTo>
                      <a:pt x="1861" y="2270"/>
                    </a:lnTo>
                    <a:lnTo>
                      <a:pt x="1861" y="2270"/>
                    </a:lnTo>
                    <a:lnTo>
                      <a:pt x="1861" y="2270"/>
                    </a:lnTo>
                    <a:lnTo>
                      <a:pt x="1863" y="2270"/>
                    </a:lnTo>
                    <a:lnTo>
                      <a:pt x="1863" y="2267"/>
                    </a:lnTo>
                    <a:lnTo>
                      <a:pt x="1866" y="2267"/>
                    </a:lnTo>
                    <a:lnTo>
                      <a:pt x="1866" y="2267"/>
                    </a:lnTo>
                    <a:lnTo>
                      <a:pt x="1866" y="2267"/>
                    </a:lnTo>
                    <a:lnTo>
                      <a:pt x="1866" y="2267"/>
                    </a:lnTo>
                    <a:lnTo>
                      <a:pt x="1868" y="2267"/>
                    </a:lnTo>
                    <a:lnTo>
                      <a:pt x="1866" y="2267"/>
                    </a:lnTo>
                    <a:lnTo>
                      <a:pt x="1866" y="2267"/>
                    </a:lnTo>
                    <a:lnTo>
                      <a:pt x="1866" y="2270"/>
                    </a:lnTo>
                    <a:lnTo>
                      <a:pt x="1866" y="2270"/>
                    </a:lnTo>
                    <a:lnTo>
                      <a:pt x="1866" y="2270"/>
                    </a:lnTo>
                    <a:lnTo>
                      <a:pt x="1866" y="2270"/>
                    </a:lnTo>
                    <a:lnTo>
                      <a:pt x="1866" y="2270"/>
                    </a:lnTo>
                    <a:lnTo>
                      <a:pt x="1866" y="2270"/>
                    </a:lnTo>
                    <a:lnTo>
                      <a:pt x="1866" y="2272"/>
                    </a:lnTo>
                    <a:lnTo>
                      <a:pt x="1868" y="2272"/>
                    </a:lnTo>
                    <a:lnTo>
                      <a:pt x="1866" y="2272"/>
                    </a:lnTo>
                    <a:lnTo>
                      <a:pt x="1866" y="2272"/>
                    </a:lnTo>
                    <a:lnTo>
                      <a:pt x="1866" y="2272"/>
                    </a:lnTo>
                    <a:lnTo>
                      <a:pt x="1863" y="2270"/>
                    </a:lnTo>
                    <a:lnTo>
                      <a:pt x="1863" y="2272"/>
                    </a:lnTo>
                    <a:lnTo>
                      <a:pt x="1863" y="2272"/>
                    </a:lnTo>
                    <a:lnTo>
                      <a:pt x="1861" y="2272"/>
                    </a:lnTo>
                    <a:lnTo>
                      <a:pt x="1861" y="2272"/>
                    </a:lnTo>
                    <a:lnTo>
                      <a:pt x="1861" y="2272"/>
                    </a:lnTo>
                    <a:lnTo>
                      <a:pt x="1861" y="2274"/>
                    </a:lnTo>
                    <a:lnTo>
                      <a:pt x="1859" y="2274"/>
                    </a:lnTo>
                    <a:lnTo>
                      <a:pt x="1859" y="2277"/>
                    </a:lnTo>
                    <a:lnTo>
                      <a:pt x="1859" y="2277"/>
                    </a:lnTo>
                    <a:lnTo>
                      <a:pt x="1859" y="2277"/>
                    </a:lnTo>
                    <a:lnTo>
                      <a:pt x="1856" y="2277"/>
                    </a:lnTo>
                    <a:lnTo>
                      <a:pt x="1856" y="2277"/>
                    </a:lnTo>
                    <a:lnTo>
                      <a:pt x="1854" y="2277"/>
                    </a:lnTo>
                    <a:lnTo>
                      <a:pt x="1854" y="2277"/>
                    </a:lnTo>
                    <a:lnTo>
                      <a:pt x="1852" y="2279"/>
                    </a:lnTo>
                    <a:lnTo>
                      <a:pt x="1852" y="2279"/>
                    </a:lnTo>
                    <a:lnTo>
                      <a:pt x="1852" y="2279"/>
                    </a:lnTo>
                    <a:lnTo>
                      <a:pt x="1852" y="2279"/>
                    </a:lnTo>
                    <a:lnTo>
                      <a:pt x="1849" y="2281"/>
                    </a:lnTo>
                    <a:lnTo>
                      <a:pt x="1847" y="2284"/>
                    </a:lnTo>
                    <a:lnTo>
                      <a:pt x="1847" y="2284"/>
                    </a:lnTo>
                    <a:lnTo>
                      <a:pt x="1847" y="2284"/>
                    </a:lnTo>
                    <a:lnTo>
                      <a:pt x="1847" y="2284"/>
                    </a:lnTo>
                    <a:lnTo>
                      <a:pt x="1847" y="2284"/>
                    </a:lnTo>
                    <a:lnTo>
                      <a:pt x="1847" y="2284"/>
                    </a:lnTo>
                    <a:lnTo>
                      <a:pt x="1844" y="2286"/>
                    </a:lnTo>
                    <a:lnTo>
                      <a:pt x="1842" y="2286"/>
                    </a:lnTo>
                    <a:lnTo>
                      <a:pt x="1842" y="2286"/>
                    </a:lnTo>
                    <a:lnTo>
                      <a:pt x="1840" y="2289"/>
                    </a:lnTo>
                    <a:lnTo>
                      <a:pt x="1840" y="2289"/>
                    </a:lnTo>
                    <a:lnTo>
                      <a:pt x="1840" y="2289"/>
                    </a:lnTo>
                    <a:lnTo>
                      <a:pt x="1837" y="2289"/>
                    </a:lnTo>
                    <a:lnTo>
                      <a:pt x="1837" y="2291"/>
                    </a:lnTo>
                    <a:lnTo>
                      <a:pt x="1837" y="2291"/>
                    </a:lnTo>
                    <a:lnTo>
                      <a:pt x="1835" y="2291"/>
                    </a:lnTo>
                    <a:lnTo>
                      <a:pt x="1835" y="2291"/>
                    </a:lnTo>
                    <a:lnTo>
                      <a:pt x="1835" y="2291"/>
                    </a:lnTo>
                    <a:lnTo>
                      <a:pt x="1835" y="2291"/>
                    </a:lnTo>
                    <a:lnTo>
                      <a:pt x="1835" y="2291"/>
                    </a:lnTo>
                    <a:lnTo>
                      <a:pt x="1833" y="2291"/>
                    </a:lnTo>
                    <a:lnTo>
                      <a:pt x="1833" y="2293"/>
                    </a:lnTo>
                    <a:lnTo>
                      <a:pt x="1835" y="2293"/>
                    </a:lnTo>
                    <a:lnTo>
                      <a:pt x="1835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3"/>
                    </a:lnTo>
                    <a:lnTo>
                      <a:pt x="1833" y="2296"/>
                    </a:lnTo>
                    <a:lnTo>
                      <a:pt x="1833" y="2296"/>
                    </a:lnTo>
                    <a:lnTo>
                      <a:pt x="1833" y="2296"/>
                    </a:lnTo>
                    <a:lnTo>
                      <a:pt x="1830" y="2296"/>
                    </a:lnTo>
                    <a:lnTo>
                      <a:pt x="1833" y="2298"/>
                    </a:lnTo>
                    <a:lnTo>
                      <a:pt x="1833" y="2298"/>
                    </a:lnTo>
                    <a:lnTo>
                      <a:pt x="1830" y="2298"/>
                    </a:lnTo>
                    <a:lnTo>
                      <a:pt x="1830" y="2298"/>
                    </a:lnTo>
                    <a:lnTo>
                      <a:pt x="1833" y="2300"/>
                    </a:lnTo>
                    <a:lnTo>
                      <a:pt x="1833" y="2300"/>
                    </a:lnTo>
                    <a:lnTo>
                      <a:pt x="1833" y="2300"/>
                    </a:lnTo>
                    <a:lnTo>
                      <a:pt x="1833" y="2300"/>
                    </a:lnTo>
                    <a:lnTo>
                      <a:pt x="1833" y="2303"/>
                    </a:lnTo>
                    <a:lnTo>
                      <a:pt x="1835" y="2303"/>
                    </a:lnTo>
                    <a:lnTo>
                      <a:pt x="1835" y="2303"/>
                    </a:lnTo>
                    <a:lnTo>
                      <a:pt x="1835" y="2303"/>
                    </a:lnTo>
                    <a:lnTo>
                      <a:pt x="1835" y="2303"/>
                    </a:lnTo>
                    <a:lnTo>
                      <a:pt x="1833" y="2303"/>
                    </a:lnTo>
                    <a:lnTo>
                      <a:pt x="1833" y="2303"/>
                    </a:lnTo>
                    <a:lnTo>
                      <a:pt x="1833" y="2305"/>
                    </a:lnTo>
                    <a:lnTo>
                      <a:pt x="1833" y="2305"/>
                    </a:lnTo>
                    <a:lnTo>
                      <a:pt x="1830" y="2305"/>
                    </a:lnTo>
                    <a:lnTo>
                      <a:pt x="1833" y="2310"/>
                    </a:lnTo>
                    <a:lnTo>
                      <a:pt x="1833" y="2312"/>
                    </a:lnTo>
                    <a:lnTo>
                      <a:pt x="1833" y="2312"/>
                    </a:lnTo>
                    <a:lnTo>
                      <a:pt x="1833" y="2312"/>
                    </a:lnTo>
                    <a:lnTo>
                      <a:pt x="1833" y="2312"/>
                    </a:lnTo>
                    <a:lnTo>
                      <a:pt x="1833" y="2315"/>
                    </a:lnTo>
                    <a:lnTo>
                      <a:pt x="1833" y="2315"/>
                    </a:lnTo>
                    <a:lnTo>
                      <a:pt x="1833" y="2317"/>
                    </a:lnTo>
                    <a:lnTo>
                      <a:pt x="1833" y="2319"/>
                    </a:lnTo>
                    <a:lnTo>
                      <a:pt x="1830" y="2319"/>
                    </a:lnTo>
                    <a:lnTo>
                      <a:pt x="1830" y="2319"/>
                    </a:lnTo>
                    <a:lnTo>
                      <a:pt x="1833" y="2322"/>
                    </a:lnTo>
                    <a:lnTo>
                      <a:pt x="1833" y="2322"/>
                    </a:lnTo>
                    <a:lnTo>
                      <a:pt x="1833" y="2322"/>
                    </a:lnTo>
                    <a:lnTo>
                      <a:pt x="1835" y="2324"/>
                    </a:lnTo>
                    <a:lnTo>
                      <a:pt x="1835" y="2326"/>
                    </a:lnTo>
                    <a:lnTo>
                      <a:pt x="1835" y="2329"/>
                    </a:lnTo>
                    <a:lnTo>
                      <a:pt x="1835" y="2333"/>
                    </a:lnTo>
                    <a:lnTo>
                      <a:pt x="1835" y="2333"/>
                    </a:lnTo>
                    <a:lnTo>
                      <a:pt x="1835" y="2333"/>
                    </a:lnTo>
                    <a:lnTo>
                      <a:pt x="1835" y="2336"/>
                    </a:lnTo>
                    <a:lnTo>
                      <a:pt x="1835" y="2336"/>
                    </a:lnTo>
                    <a:lnTo>
                      <a:pt x="1835" y="2338"/>
                    </a:lnTo>
                    <a:lnTo>
                      <a:pt x="1835" y="2338"/>
                    </a:lnTo>
                    <a:lnTo>
                      <a:pt x="1835" y="2338"/>
                    </a:lnTo>
                    <a:lnTo>
                      <a:pt x="1837" y="2338"/>
                    </a:lnTo>
                    <a:lnTo>
                      <a:pt x="1840" y="2338"/>
                    </a:lnTo>
                    <a:lnTo>
                      <a:pt x="1840" y="2338"/>
                    </a:lnTo>
                    <a:lnTo>
                      <a:pt x="1842" y="2341"/>
                    </a:lnTo>
                    <a:lnTo>
                      <a:pt x="1844" y="2341"/>
                    </a:lnTo>
                    <a:lnTo>
                      <a:pt x="1844" y="2343"/>
                    </a:lnTo>
                    <a:lnTo>
                      <a:pt x="1844" y="2343"/>
                    </a:lnTo>
                    <a:lnTo>
                      <a:pt x="1847" y="2343"/>
                    </a:lnTo>
                    <a:lnTo>
                      <a:pt x="1849" y="2343"/>
                    </a:lnTo>
                    <a:lnTo>
                      <a:pt x="1849" y="2345"/>
                    </a:lnTo>
                    <a:lnTo>
                      <a:pt x="1849" y="2345"/>
                    </a:lnTo>
                    <a:lnTo>
                      <a:pt x="1849" y="2345"/>
                    </a:lnTo>
                    <a:lnTo>
                      <a:pt x="1852" y="2345"/>
                    </a:lnTo>
                    <a:lnTo>
                      <a:pt x="1852" y="2345"/>
                    </a:lnTo>
                    <a:lnTo>
                      <a:pt x="1856" y="2345"/>
                    </a:lnTo>
                    <a:lnTo>
                      <a:pt x="1856" y="2345"/>
                    </a:lnTo>
                    <a:lnTo>
                      <a:pt x="1856" y="2345"/>
                    </a:lnTo>
                    <a:lnTo>
                      <a:pt x="1856" y="2345"/>
                    </a:lnTo>
                    <a:lnTo>
                      <a:pt x="1859" y="2345"/>
                    </a:lnTo>
                    <a:lnTo>
                      <a:pt x="1859" y="2348"/>
                    </a:lnTo>
                    <a:lnTo>
                      <a:pt x="1859" y="2348"/>
                    </a:lnTo>
                    <a:lnTo>
                      <a:pt x="1859" y="2348"/>
                    </a:lnTo>
                    <a:lnTo>
                      <a:pt x="1859" y="2348"/>
                    </a:lnTo>
                    <a:lnTo>
                      <a:pt x="1859" y="2350"/>
                    </a:lnTo>
                    <a:lnTo>
                      <a:pt x="1859" y="2350"/>
                    </a:lnTo>
                    <a:lnTo>
                      <a:pt x="1861" y="2350"/>
                    </a:lnTo>
                    <a:lnTo>
                      <a:pt x="1861" y="2350"/>
                    </a:lnTo>
                    <a:lnTo>
                      <a:pt x="1863" y="2350"/>
                    </a:lnTo>
                    <a:lnTo>
                      <a:pt x="1868" y="2350"/>
                    </a:lnTo>
                    <a:lnTo>
                      <a:pt x="1873" y="2350"/>
                    </a:lnTo>
                    <a:lnTo>
                      <a:pt x="1875" y="2350"/>
                    </a:lnTo>
                    <a:lnTo>
                      <a:pt x="1875" y="2352"/>
                    </a:lnTo>
                    <a:lnTo>
                      <a:pt x="1878" y="2352"/>
                    </a:lnTo>
                    <a:lnTo>
                      <a:pt x="1878" y="2352"/>
                    </a:lnTo>
                    <a:lnTo>
                      <a:pt x="1878" y="2352"/>
                    </a:lnTo>
                    <a:lnTo>
                      <a:pt x="1878" y="2352"/>
                    </a:lnTo>
                    <a:lnTo>
                      <a:pt x="1878" y="2352"/>
                    </a:lnTo>
                    <a:lnTo>
                      <a:pt x="1878" y="2352"/>
                    </a:lnTo>
                    <a:lnTo>
                      <a:pt x="1875" y="2355"/>
                    </a:lnTo>
                    <a:lnTo>
                      <a:pt x="1875" y="2355"/>
                    </a:lnTo>
                    <a:lnTo>
                      <a:pt x="1875" y="2355"/>
                    </a:lnTo>
                    <a:lnTo>
                      <a:pt x="1875" y="2355"/>
                    </a:lnTo>
                    <a:lnTo>
                      <a:pt x="1878" y="2355"/>
                    </a:lnTo>
                    <a:lnTo>
                      <a:pt x="1880" y="2355"/>
                    </a:lnTo>
                    <a:lnTo>
                      <a:pt x="1878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2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5"/>
                    </a:lnTo>
                    <a:lnTo>
                      <a:pt x="1880" y="2357"/>
                    </a:lnTo>
                    <a:lnTo>
                      <a:pt x="1880" y="2357"/>
                    </a:lnTo>
                    <a:lnTo>
                      <a:pt x="1880" y="2357"/>
                    </a:lnTo>
                    <a:lnTo>
                      <a:pt x="1880" y="2357"/>
                    </a:lnTo>
                    <a:lnTo>
                      <a:pt x="1882" y="2357"/>
                    </a:lnTo>
                    <a:lnTo>
                      <a:pt x="1882" y="2357"/>
                    </a:lnTo>
                    <a:lnTo>
                      <a:pt x="1882" y="2357"/>
                    </a:lnTo>
                    <a:lnTo>
                      <a:pt x="1882" y="2357"/>
                    </a:lnTo>
                    <a:lnTo>
                      <a:pt x="1882" y="2355"/>
                    </a:lnTo>
                    <a:lnTo>
                      <a:pt x="1882" y="2355"/>
                    </a:lnTo>
                    <a:lnTo>
                      <a:pt x="1882" y="2355"/>
                    </a:lnTo>
                    <a:lnTo>
                      <a:pt x="1882" y="2355"/>
                    </a:lnTo>
                    <a:lnTo>
                      <a:pt x="1882" y="2355"/>
                    </a:lnTo>
                    <a:lnTo>
                      <a:pt x="1885" y="2352"/>
                    </a:lnTo>
                    <a:lnTo>
                      <a:pt x="1885" y="2352"/>
                    </a:lnTo>
                    <a:lnTo>
                      <a:pt x="1887" y="2352"/>
                    </a:lnTo>
                    <a:lnTo>
                      <a:pt x="1887" y="2355"/>
                    </a:lnTo>
                    <a:lnTo>
                      <a:pt x="1887" y="2355"/>
                    </a:lnTo>
                    <a:lnTo>
                      <a:pt x="1887" y="2355"/>
                    </a:lnTo>
                    <a:lnTo>
                      <a:pt x="1887" y="2355"/>
                    </a:lnTo>
                    <a:lnTo>
                      <a:pt x="1889" y="2355"/>
                    </a:lnTo>
                    <a:lnTo>
                      <a:pt x="1889" y="2355"/>
                    </a:lnTo>
                    <a:lnTo>
                      <a:pt x="1889" y="2352"/>
                    </a:lnTo>
                    <a:lnTo>
                      <a:pt x="1889" y="2352"/>
                    </a:lnTo>
                    <a:lnTo>
                      <a:pt x="1889" y="2352"/>
                    </a:lnTo>
                    <a:lnTo>
                      <a:pt x="1889" y="2352"/>
                    </a:lnTo>
                    <a:lnTo>
                      <a:pt x="1889" y="2352"/>
                    </a:lnTo>
                    <a:lnTo>
                      <a:pt x="1889" y="2352"/>
                    </a:lnTo>
                    <a:lnTo>
                      <a:pt x="1887" y="2352"/>
                    </a:lnTo>
                    <a:lnTo>
                      <a:pt x="1887" y="2352"/>
                    </a:lnTo>
                    <a:lnTo>
                      <a:pt x="1887" y="2352"/>
                    </a:lnTo>
                    <a:lnTo>
                      <a:pt x="1887" y="2352"/>
                    </a:lnTo>
                    <a:lnTo>
                      <a:pt x="1887" y="2350"/>
                    </a:lnTo>
                    <a:lnTo>
                      <a:pt x="1887" y="2350"/>
                    </a:lnTo>
                    <a:lnTo>
                      <a:pt x="1887" y="2350"/>
                    </a:lnTo>
                    <a:lnTo>
                      <a:pt x="1887" y="2350"/>
                    </a:lnTo>
                    <a:lnTo>
                      <a:pt x="1887" y="2350"/>
                    </a:lnTo>
                    <a:lnTo>
                      <a:pt x="1889" y="2350"/>
                    </a:lnTo>
                    <a:lnTo>
                      <a:pt x="1889" y="2350"/>
                    </a:lnTo>
                    <a:lnTo>
                      <a:pt x="1889" y="2350"/>
                    </a:lnTo>
                    <a:lnTo>
                      <a:pt x="1889" y="2345"/>
                    </a:lnTo>
                    <a:lnTo>
                      <a:pt x="1889" y="2345"/>
                    </a:lnTo>
                    <a:lnTo>
                      <a:pt x="1892" y="2343"/>
                    </a:lnTo>
                    <a:lnTo>
                      <a:pt x="1892" y="2343"/>
                    </a:lnTo>
                    <a:lnTo>
                      <a:pt x="1892" y="2343"/>
                    </a:lnTo>
                    <a:lnTo>
                      <a:pt x="1894" y="2343"/>
                    </a:lnTo>
                    <a:lnTo>
                      <a:pt x="1894" y="2345"/>
                    </a:lnTo>
                    <a:lnTo>
                      <a:pt x="1894" y="2345"/>
                    </a:lnTo>
                    <a:lnTo>
                      <a:pt x="1894" y="2345"/>
                    </a:lnTo>
                    <a:lnTo>
                      <a:pt x="1894" y="2345"/>
                    </a:lnTo>
                    <a:lnTo>
                      <a:pt x="1896" y="2343"/>
                    </a:lnTo>
                    <a:lnTo>
                      <a:pt x="1899" y="2343"/>
                    </a:lnTo>
                    <a:lnTo>
                      <a:pt x="1899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1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1"/>
                    </a:lnTo>
                    <a:lnTo>
                      <a:pt x="1904" y="2341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4" y="2343"/>
                    </a:lnTo>
                    <a:lnTo>
                      <a:pt x="1901" y="2343"/>
                    </a:lnTo>
                    <a:lnTo>
                      <a:pt x="1901" y="2343"/>
                    </a:lnTo>
                    <a:lnTo>
                      <a:pt x="1901" y="2345"/>
                    </a:lnTo>
                    <a:lnTo>
                      <a:pt x="1904" y="2345"/>
                    </a:lnTo>
                    <a:lnTo>
                      <a:pt x="1904" y="2345"/>
                    </a:lnTo>
                    <a:lnTo>
                      <a:pt x="1906" y="2345"/>
                    </a:lnTo>
                    <a:lnTo>
                      <a:pt x="1906" y="2345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6" y="2343"/>
                    </a:lnTo>
                    <a:lnTo>
                      <a:pt x="1908" y="2341"/>
                    </a:lnTo>
                    <a:lnTo>
                      <a:pt x="1908" y="2341"/>
                    </a:lnTo>
                    <a:lnTo>
                      <a:pt x="1906" y="2338"/>
                    </a:lnTo>
                    <a:lnTo>
                      <a:pt x="1906" y="2338"/>
                    </a:lnTo>
                    <a:lnTo>
                      <a:pt x="1906" y="2338"/>
                    </a:lnTo>
                    <a:lnTo>
                      <a:pt x="1906" y="2338"/>
                    </a:lnTo>
                    <a:lnTo>
                      <a:pt x="1906" y="2338"/>
                    </a:lnTo>
                    <a:lnTo>
                      <a:pt x="1908" y="2338"/>
                    </a:lnTo>
                    <a:lnTo>
                      <a:pt x="1908" y="2336"/>
                    </a:lnTo>
                    <a:lnTo>
                      <a:pt x="1911" y="2336"/>
                    </a:lnTo>
                    <a:lnTo>
                      <a:pt x="1911" y="2333"/>
                    </a:lnTo>
                    <a:lnTo>
                      <a:pt x="1915" y="2331"/>
                    </a:lnTo>
                    <a:lnTo>
                      <a:pt x="1918" y="2329"/>
                    </a:lnTo>
                    <a:lnTo>
                      <a:pt x="1918" y="2329"/>
                    </a:lnTo>
                    <a:lnTo>
                      <a:pt x="1920" y="2329"/>
                    </a:lnTo>
                    <a:lnTo>
                      <a:pt x="1920" y="2329"/>
                    </a:lnTo>
                    <a:lnTo>
                      <a:pt x="1922" y="2329"/>
                    </a:lnTo>
                    <a:lnTo>
                      <a:pt x="1925" y="2326"/>
                    </a:lnTo>
                    <a:lnTo>
                      <a:pt x="1925" y="2326"/>
                    </a:lnTo>
                    <a:lnTo>
                      <a:pt x="1925" y="2329"/>
                    </a:lnTo>
                    <a:lnTo>
                      <a:pt x="1925" y="2329"/>
                    </a:lnTo>
                    <a:lnTo>
                      <a:pt x="1922" y="2329"/>
                    </a:lnTo>
                    <a:lnTo>
                      <a:pt x="1920" y="2329"/>
                    </a:lnTo>
                    <a:lnTo>
                      <a:pt x="1920" y="2329"/>
                    </a:lnTo>
                    <a:lnTo>
                      <a:pt x="1920" y="2329"/>
                    </a:lnTo>
                    <a:lnTo>
                      <a:pt x="1922" y="2329"/>
                    </a:lnTo>
                    <a:lnTo>
                      <a:pt x="1925" y="2329"/>
                    </a:lnTo>
                    <a:lnTo>
                      <a:pt x="1925" y="2329"/>
                    </a:lnTo>
                    <a:lnTo>
                      <a:pt x="1925" y="2329"/>
                    </a:lnTo>
                    <a:lnTo>
                      <a:pt x="1925" y="2329"/>
                    </a:lnTo>
                    <a:lnTo>
                      <a:pt x="1925" y="2326"/>
                    </a:lnTo>
                    <a:lnTo>
                      <a:pt x="1927" y="2324"/>
                    </a:lnTo>
                    <a:lnTo>
                      <a:pt x="1927" y="2324"/>
                    </a:lnTo>
                    <a:lnTo>
                      <a:pt x="1930" y="2324"/>
                    </a:lnTo>
                    <a:lnTo>
                      <a:pt x="1930" y="2324"/>
                    </a:lnTo>
                    <a:lnTo>
                      <a:pt x="1930" y="2324"/>
                    </a:lnTo>
                    <a:lnTo>
                      <a:pt x="1930" y="2324"/>
                    </a:lnTo>
                    <a:lnTo>
                      <a:pt x="1930" y="2324"/>
                    </a:lnTo>
                    <a:lnTo>
                      <a:pt x="1932" y="2324"/>
                    </a:lnTo>
                    <a:lnTo>
                      <a:pt x="1930" y="2319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9"/>
                    </a:lnTo>
                    <a:lnTo>
                      <a:pt x="1930" y="2319"/>
                    </a:lnTo>
                    <a:lnTo>
                      <a:pt x="1930" y="2322"/>
                    </a:lnTo>
                    <a:lnTo>
                      <a:pt x="1930" y="2322"/>
                    </a:lnTo>
                    <a:lnTo>
                      <a:pt x="1930" y="2322"/>
                    </a:lnTo>
                    <a:lnTo>
                      <a:pt x="1927" y="2322"/>
                    </a:lnTo>
                    <a:lnTo>
                      <a:pt x="1927" y="2322"/>
                    </a:lnTo>
                    <a:lnTo>
                      <a:pt x="1927" y="2322"/>
                    </a:lnTo>
                    <a:lnTo>
                      <a:pt x="1927" y="2322"/>
                    </a:lnTo>
                    <a:lnTo>
                      <a:pt x="1927" y="2322"/>
                    </a:lnTo>
                    <a:lnTo>
                      <a:pt x="1925" y="2322"/>
                    </a:lnTo>
                    <a:lnTo>
                      <a:pt x="1925" y="2322"/>
                    </a:lnTo>
                    <a:lnTo>
                      <a:pt x="1925" y="2319"/>
                    </a:lnTo>
                    <a:lnTo>
                      <a:pt x="1927" y="2319"/>
                    </a:lnTo>
                    <a:lnTo>
                      <a:pt x="1927" y="2319"/>
                    </a:lnTo>
                    <a:lnTo>
                      <a:pt x="1927" y="2319"/>
                    </a:lnTo>
                    <a:lnTo>
                      <a:pt x="1927" y="2319"/>
                    </a:lnTo>
                    <a:lnTo>
                      <a:pt x="1927" y="2317"/>
                    </a:lnTo>
                    <a:lnTo>
                      <a:pt x="1927" y="2317"/>
                    </a:lnTo>
                    <a:lnTo>
                      <a:pt x="1927" y="2317"/>
                    </a:lnTo>
                    <a:lnTo>
                      <a:pt x="1927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7"/>
                    </a:lnTo>
                    <a:lnTo>
                      <a:pt x="1930" y="2315"/>
                    </a:lnTo>
                    <a:lnTo>
                      <a:pt x="1930" y="2315"/>
                    </a:lnTo>
                    <a:lnTo>
                      <a:pt x="1930" y="2312"/>
                    </a:lnTo>
                    <a:lnTo>
                      <a:pt x="1930" y="2312"/>
                    </a:lnTo>
                    <a:lnTo>
                      <a:pt x="1932" y="2310"/>
                    </a:lnTo>
                    <a:lnTo>
                      <a:pt x="1932" y="2310"/>
                    </a:lnTo>
                    <a:lnTo>
                      <a:pt x="1932" y="2307"/>
                    </a:lnTo>
                    <a:lnTo>
                      <a:pt x="1932" y="2307"/>
                    </a:lnTo>
                    <a:lnTo>
                      <a:pt x="1932" y="2305"/>
                    </a:lnTo>
                    <a:lnTo>
                      <a:pt x="1934" y="2303"/>
                    </a:lnTo>
                    <a:lnTo>
                      <a:pt x="1934" y="2303"/>
                    </a:lnTo>
                    <a:lnTo>
                      <a:pt x="1932" y="2305"/>
                    </a:lnTo>
                    <a:lnTo>
                      <a:pt x="1932" y="2307"/>
                    </a:lnTo>
                    <a:lnTo>
                      <a:pt x="1932" y="2305"/>
                    </a:lnTo>
                    <a:lnTo>
                      <a:pt x="1932" y="2305"/>
                    </a:lnTo>
                    <a:lnTo>
                      <a:pt x="1932" y="2303"/>
                    </a:lnTo>
                    <a:lnTo>
                      <a:pt x="1932" y="2303"/>
                    </a:lnTo>
                    <a:lnTo>
                      <a:pt x="1932" y="2303"/>
                    </a:lnTo>
                    <a:lnTo>
                      <a:pt x="1930" y="2305"/>
                    </a:lnTo>
                    <a:lnTo>
                      <a:pt x="1930" y="2303"/>
                    </a:lnTo>
                    <a:lnTo>
                      <a:pt x="1930" y="2303"/>
                    </a:lnTo>
                    <a:lnTo>
                      <a:pt x="1930" y="2303"/>
                    </a:lnTo>
                    <a:lnTo>
                      <a:pt x="1927" y="2303"/>
                    </a:lnTo>
                    <a:lnTo>
                      <a:pt x="1927" y="2303"/>
                    </a:lnTo>
                    <a:lnTo>
                      <a:pt x="1930" y="2303"/>
                    </a:lnTo>
                    <a:lnTo>
                      <a:pt x="1930" y="2303"/>
                    </a:lnTo>
                    <a:lnTo>
                      <a:pt x="1930" y="2303"/>
                    </a:lnTo>
                    <a:lnTo>
                      <a:pt x="1930" y="2303"/>
                    </a:lnTo>
                    <a:lnTo>
                      <a:pt x="1932" y="2303"/>
                    </a:lnTo>
                    <a:lnTo>
                      <a:pt x="1932" y="2303"/>
                    </a:lnTo>
                    <a:lnTo>
                      <a:pt x="1932" y="2303"/>
                    </a:lnTo>
                    <a:lnTo>
                      <a:pt x="1934" y="2303"/>
                    </a:lnTo>
                    <a:lnTo>
                      <a:pt x="1934" y="2303"/>
                    </a:lnTo>
                    <a:lnTo>
                      <a:pt x="1934" y="2300"/>
                    </a:lnTo>
                    <a:lnTo>
                      <a:pt x="1934" y="2300"/>
                    </a:lnTo>
                    <a:lnTo>
                      <a:pt x="1937" y="2298"/>
                    </a:lnTo>
                    <a:lnTo>
                      <a:pt x="1937" y="2296"/>
                    </a:lnTo>
                    <a:lnTo>
                      <a:pt x="1937" y="2296"/>
                    </a:lnTo>
                    <a:lnTo>
                      <a:pt x="1937" y="2293"/>
                    </a:lnTo>
                    <a:lnTo>
                      <a:pt x="1939" y="2293"/>
                    </a:lnTo>
                    <a:lnTo>
                      <a:pt x="1939" y="2293"/>
                    </a:lnTo>
                    <a:lnTo>
                      <a:pt x="1939" y="2291"/>
                    </a:lnTo>
                    <a:lnTo>
                      <a:pt x="1939" y="2291"/>
                    </a:lnTo>
                    <a:lnTo>
                      <a:pt x="1939" y="2291"/>
                    </a:lnTo>
                    <a:lnTo>
                      <a:pt x="1939" y="2289"/>
                    </a:lnTo>
                    <a:lnTo>
                      <a:pt x="1939" y="2289"/>
                    </a:lnTo>
                    <a:lnTo>
                      <a:pt x="1939" y="2289"/>
                    </a:lnTo>
                    <a:lnTo>
                      <a:pt x="1939" y="2289"/>
                    </a:lnTo>
                    <a:lnTo>
                      <a:pt x="1939" y="2289"/>
                    </a:lnTo>
                    <a:lnTo>
                      <a:pt x="1941" y="2289"/>
                    </a:lnTo>
                    <a:lnTo>
                      <a:pt x="1941" y="2289"/>
                    </a:lnTo>
                    <a:lnTo>
                      <a:pt x="1941" y="2289"/>
                    </a:lnTo>
                    <a:lnTo>
                      <a:pt x="1944" y="2289"/>
                    </a:lnTo>
                    <a:lnTo>
                      <a:pt x="1944" y="2286"/>
                    </a:lnTo>
                    <a:lnTo>
                      <a:pt x="1944" y="2286"/>
                    </a:lnTo>
                    <a:lnTo>
                      <a:pt x="1944" y="2286"/>
                    </a:lnTo>
                    <a:lnTo>
                      <a:pt x="1944" y="2286"/>
                    </a:lnTo>
                    <a:lnTo>
                      <a:pt x="1944" y="2286"/>
                    </a:lnTo>
                    <a:lnTo>
                      <a:pt x="1944" y="2284"/>
                    </a:lnTo>
                    <a:lnTo>
                      <a:pt x="1946" y="2284"/>
                    </a:lnTo>
                    <a:lnTo>
                      <a:pt x="1946" y="2281"/>
                    </a:lnTo>
                    <a:lnTo>
                      <a:pt x="1946" y="2281"/>
                    </a:lnTo>
                    <a:lnTo>
                      <a:pt x="1946" y="2281"/>
                    </a:lnTo>
                    <a:lnTo>
                      <a:pt x="1946" y="2279"/>
                    </a:lnTo>
                    <a:lnTo>
                      <a:pt x="1946" y="2279"/>
                    </a:lnTo>
                    <a:lnTo>
                      <a:pt x="1944" y="2279"/>
                    </a:lnTo>
                    <a:lnTo>
                      <a:pt x="1946" y="2277"/>
                    </a:lnTo>
                    <a:lnTo>
                      <a:pt x="1946" y="2277"/>
                    </a:lnTo>
                    <a:lnTo>
                      <a:pt x="1949" y="2277"/>
                    </a:lnTo>
                    <a:lnTo>
                      <a:pt x="1949" y="2277"/>
                    </a:lnTo>
                    <a:lnTo>
                      <a:pt x="1946" y="2277"/>
                    </a:lnTo>
                    <a:lnTo>
                      <a:pt x="1946" y="2277"/>
                    </a:lnTo>
                    <a:lnTo>
                      <a:pt x="1946" y="2279"/>
                    </a:lnTo>
                    <a:lnTo>
                      <a:pt x="1946" y="2279"/>
                    </a:lnTo>
                    <a:lnTo>
                      <a:pt x="1946" y="2281"/>
                    </a:lnTo>
                    <a:lnTo>
                      <a:pt x="1946" y="2281"/>
                    </a:lnTo>
                    <a:lnTo>
                      <a:pt x="1949" y="2281"/>
                    </a:lnTo>
                    <a:lnTo>
                      <a:pt x="1949" y="2281"/>
                    </a:lnTo>
                    <a:lnTo>
                      <a:pt x="1949" y="2281"/>
                    </a:lnTo>
                    <a:lnTo>
                      <a:pt x="1951" y="2279"/>
                    </a:lnTo>
                    <a:lnTo>
                      <a:pt x="1953" y="2277"/>
                    </a:lnTo>
                    <a:lnTo>
                      <a:pt x="1953" y="2277"/>
                    </a:lnTo>
                    <a:lnTo>
                      <a:pt x="1956" y="2277"/>
                    </a:lnTo>
                    <a:lnTo>
                      <a:pt x="1956" y="2277"/>
                    </a:lnTo>
                    <a:lnTo>
                      <a:pt x="1956" y="2277"/>
                    </a:lnTo>
                    <a:lnTo>
                      <a:pt x="1958" y="2277"/>
                    </a:lnTo>
                    <a:lnTo>
                      <a:pt x="1956" y="2274"/>
                    </a:lnTo>
                    <a:lnTo>
                      <a:pt x="1956" y="2274"/>
                    </a:lnTo>
                    <a:close/>
                    <a:moveTo>
                      <a:pt x="1856" y="2199"/>
                    </a:moveTo>
                    <a:lnTo>
                      <a:pt x="1856" y="2199"/>
                    </a:lnTo>
                    <a:lnTo>
                      <a:pt x="1859" y="2199"/>
                    </a:lnTo>
                    <a:lnTo>
                      <a:pt x="1859" y="2199"/>
                    </a:lnTo>
                    <a:lnTo>
                      <a:pt x="1856" y="2196"/>
                    </a:lnTo>
                    <a:lnTo>
                      <a:pt x="1856" y="2196"/>
                    </a:lnTo>
                    <a:lnTo>
                      <a:pt x="1856" y="2199"/>
                    </a:lnTo>
                    <a:lnTo>
                      <a:pt x="1856" y="2199"/>
                    </a:lnTo>
                    <a:lnTo>
                      <a:pt x="1856" y="2199"/>
                    </a:lnTo>
                    <a:lnTo>
                      <a:pt x="1856" y="2199"/>
                    </a:lnTo>
                    <a:close/>
                    <a:moveTo>
                      <a:pt x="1932" y="2199"/>
                    </a:moveTo>
                    <a:lnTo>
                      <a:pt x="1932" y="2199"/>
                    </a:lnTo>
                    <a:lnTo>
                      <a:pt x="1932" y="2196"/>
                    </a:lnTo>
                    <a:lnTo>
                      <a:pt x="1932" y="2196"/>
                    </a:lnTo>
                    <a:lnTo>
                      <a:pt x="1930" y="2196"/>
                    </a:lnTo>
                    <a:lnTo>
                      <a:pt x="1930" y="2196"/>
                    </a:lnTo>
                    <a:lnTo>
                      <a:pt x="1930" y="2196"/>
                    </a:lnTo>
                    <a:lnTo>
                      <a:pt x="1930" y="2196"/>
                    </a:lnTo>
                    <a:lnTo>
                      <a:pt x="1927" y="2196"/>
                    </a:lnTo>
                    <a:lnTo>
                      <a:pt x="1927" y="2196"/>
                    </a:lnTo>
                    <a:lnTo>
                      <a:pt x="1927" y="2196"/>
                    </a:lnTo>
                    <a:lnTo>
                      <a:pt x="1927" y="2196"/>
                    </a:lnTo>
                    <a:lnTo>
                      <a:pt x="1925" y="2196"/>
                    </a:lnTo>
                    <a:lnTo>
                      <a:pt x="1925" y="2199"/>
                    </a:lnTo>
                    <a:lnTo>
                      <a:pt x="1925" y="2199"/>
                    </a:lnTo>
                    <a:lnTo>
                      <a:pt x="1925" y="2199"/>
                    </a:lnTo>
                    <a:lnTo>
                      <a:pt x="1925" y="2196"/>
                    </a:lnTo>
                    <a:lnTo>
                      <a:pt x="1922" y="2194"/>
                    </a:lnTo>
                    <a:lnTo>
                      <a:pt x="1922" y="2196"/>
                    </a:lnTo>
                    <a:lnTo>
                      <a:pt x="1920" y="2196"/>
                    </a:lnTo>
                    <a:lnTo>
                      <a:pt x="1918" y="2196"/>
                    </a:lnTo>
                    <a:lnTo>
                      <a:pt x="1918" y="2196"/>
                    </a:lnTo>
                    <a:lnTo>
                      <a:pt x="1920" y="2196"/>
                    </a:lnTo>
                    <a:lnTo>
                      <a:pt x="1920" y="2196"/>
                    </a:lnTo>
                    <a:lnTo>
                      <a:pt x="1920" y="2196"/>
                    </a:lnTo>
                    <a:lnTo>
                      <a:pt x="1920" y="2196"/>
                    </a:lnTo>
                    <a:lnTo>
                      <a:pt x="1920" y="2196"/>
                    </a:lnTo>
                    <a:lnTo>
                      <a:pt x="1918" y="2196"/>
                    </a:lnTo>
                    <a:lnTo>
                      <a:pt x="1918" y="2196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8" y="2199"/>
                    </a:lnTo>
                    <a:lnTo>
                      <a:pt x="1915" y="2199"/>
                    </a:lnTo>
                    <a:lnTo>
                      <a:pt x="1918" y="2199"/>
                    </a:lnTo>
                    <a:lnTo>
                      <a:pt x="1918" y="2201"/>
                    </a:lnTo>
                    <a:lnTo>
                      <a:pt x="1918" y="2201"/>
                    </a:lnTo>
                    <a:lnTo>
                      <a:pt x="1915" y="2201"/>
                    </a:lnTo>
                    <a:lnTo>
                      <a:pt x="1918" y="2201"/>
                    </a:lnTo>
                    <a:lnTo>
                      <a:pt x="1918" y="2201"/>
                    </a:lnTo>
                    <a:lnTo>
                      <a:pt x="1920" y="2201"/>
                    </a:lnTo>
                    <a:lnTo>
                      <a:pt x="1922" y="2201"/>
                    </a:lnTo>
                    <a:lnTo>
                      <a:pt x="1927" y="2201"/>
                    </a:lnTo>
                    <a:lnTo>
                      <a:pt x="1927" y="2201"/>
                    </a:lnTo>
                    <a:lnTo>
                      <a:pt x="1927" y="2201"/>
                    </a:lnTo>
                    <a:lnTo>
                      <a:pt x="1930" y="2201"/>
                    </a:lnTo>
                    <a:lnTo>
                      <a:pt x="1930" y="2201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3"/>
                    </a:lnTo>
                    <a:lnTo>
                      <a:pt x="1930" y="2201"/>
                    </a:lnTo>
                    <a:lnTo>
                      <a:pt x="1930" y="2201"/>
                    </a:lnTo>
                    <a:lnTo>
                      <a:pt x="1932" y="2199"/>
                    </a:lnTo>
                    <a:close/>
                    <a:moveTo>
                      <a:pt x="2027" y="2423"/>
                    </a:moveTo>
                    <a:lnTo>
                      <a:pt x="2027" y="2423"/>
                    </a:lnTo>
                    <a:lnTo>
                      <a:pt x="2024" y="2423"/>
                    </a:lnTo>
                    <a:lnTo>
                      <a:pt x="2024" y="2423"/>
                    </a:lnTo>
                    <a:lnTo>
                      <a:pt x="2027" y="2426"/>
                    </a:lnTo>
                    <a:lnTo>
                      <a:pt x="2027" y="2426"/>
                    </a:lnTo>
                    <a:lnTo>
                      <a:pt x="2027" y="2423"/>
                    </a:lnTo>
                    <a:lnTo>
                      <a:pt x="2027" y="2423"/>
                    </a:lnTo>
                    <a:lnTo>
                      <a:pt x="2027" y="2423"/>
                    </a:lnTo>
                    <a:close/>
                    <a:moveTo>
                      <a:pt x="2074" y="2149"/>
                    </a:moveTo>
                    <a:lnTo>
                      <a:pt x="2074" y="2149"/>
                    </a:lnTo>
                    <a:lnTo>
                      <a:pt x="2074" y="2147"/>
                    </a:lnTo>
                    <a:lnTo>
                      <a:pt x="2074" y="2147"/>
                    </a:lnTo>
                    <a:lnTo>
                      <a:pt x="2074" y="2147"/>
                    </a:lnTo>
                    <a:lnTo>
                      <a:pt x="2071" y="2149"/>
                    </a:lnTo>
                    <a:lnTo>
                      <a:pt x="2071" y="2149"/>
                    </a:lnTo>
                    <a:lnTo>
                      <a:pt x="2071" y="2149"/>
                    </a:lnTo>
                    <a:lnTo>
                      <a:pt x="2071" y="2149"/>
                    </a:lnTo>
                    <a:lnTo>
                      <a:pt x="2071" y="2151"/>
                    </a:lnTo>
                    <a:lnTo>
                      <a:pt x="2074" y="2151"/>
                    </a:lnTo>
                    <a:lnTo>
                      <a:pt x="2074" y="2151"/>
                    </a:lnTo>
                    <a:lnTo>
                      <a:pt x="2074" y="2151"/>
                    </a:lnTo>
                    <a:lnTo>
                      <a:pt x="2074" y="2151"/>
                    </a:lnTo>
                    <a:lnTo>
                      <a:pt x="2074" y="2149"/>
                    </a:lnTo>
                    <a:lnTo>
                      <a:pt x="2074" y="2149"/>
                    </a:lnTo>
                    <a:lnTo>
                      <a:pt x="2076" y="2149"/>
                    </a:lnTo>
                    <a:lnTo>
                      <a:pt x="2074" y="2149"/>
                    </a:lnTo>
                    <a:lnTo>
                      <a:pt x="2074" y="2149"/>
                    </a:lnTo>
                    <a:close/>
                    <a:moveTo>
                      <a:pt x="2041" y="2161"/>
                    </a:moveTo>
                    <a:lnTo>
                      <a:pt x="2038" y="2163"/>
                    </a:lnTo>
                    <a:lnTo>
                      <a:pt x="2036" y="2163"/>
                    </a:lnTo>
                    <a:lnTo>
                      <a:pt x="2038" y="2163"/>
                    </a:lnTo>
                    <a:lnTo>
                      <a:pt x="2036" y="2163"/>
                    </a:lnTo>
                    <a:lnTo>
                      <a:pt x="2036" y="2165"/>
                    </a:lnTo>
                    <a:lnTo>
                      <a:pt x="2036" y="2165"/>
                    </a:lnTo>
                    <a:lnTo>
                      <a:pt x="2036" y="2165"/>
                    </a:lnTo>
                    <a:lnTo>
                      <a:pt x="2036" y="2168"/>
                    </a:lnTo>
                    <a:lnTo>
                      <a:pt x="2036" y="2168"/>
                    </a:lnTo>
                    <a:lnTo>
                      <a:pt x="2036" y="2168"/>
                    </a:lnTo>
                    <a:lnTo>
                      <a:pt x="2036" y="2165"/>
                    </a:lnTo>
                    <a:lnTo>
                      <a:pt x="2036" y="2165"/>
                    </a:lnTo>
                    <a:lnTo>
                      <a:pt x="2038" y="2165"/>
                    </a:lnTo>
                    <a:lnTo>
                      <a:pt x="2038" y="2165"/>
                    </a:lnTo>
                    <a:lnTo>
                      <a:pt x="2041" y="2165"/>
                    </a:lnTo>
                    <a:lnTo>
                      <a:pt x="2041" y="2165"/>
                    </a:lnTo>
                    <a:lnTo>
                      <a:pt x="2041" y="2165"/>
                    </a:lnTo>
                    <a:lnTo>
                      <a:pt x="2041" y="2165"/>
                    </a:lnTo>
                    <a:lnTo>
                      <a:pt x="2041" y="2163"/>
                    </a:lnTo>
                    <a:lnTo>
                      <a:pt x="2041" y="2163"/>
                    </a:lnTo>
                    <a:lnTo>
                      <a:pt x="2041" y="2163"/>
                    </a:lnTo>
                    <a:lnTo>
                      <a:pt x="2043" y="2161"/>
                    </a:lnTo>
                    <a:lnTo>
                      <a:pt x="2043" y="2161"/>
                    </a:lnTo>
                    <a:lnTo>
                      <a:pt x="2041" y="2161"/>
                    </a:lnTo>
                    <a:lnTo>
                      <a:pt x="2041" y="2161"/>
                    </a:lnTo>
                    <a:close/>
                    <a:moveTo>
                      <a:pt x="2045" y="2438"/>
                    </a:moveTo>
                    <a:lnTo>
                      <a:pt x="2045" y="2438"/>
                    </a:lnTo>
                    <a:lnTo>
                      <a:pt x="2045" y="2438"/>
                    </a:lnTo>
                    <a:lnTo>
                      <a:pt x="2045" y="2440"/>
                    </a:lnTo>
                    <a:lnTo>
                      <a:pt x="2045" y="2440"/>
                    </a:lnTo>
                    <a:lnTo>
                      <a:pt x="2045" y="2440"/>
                    </a:lnTo>
                    <a:lnTo>
                      <a:pt x="2045" y="2438"/>
                    </a:lnTo>
                    <a:lnTo>
                      <a:pt x="2045" y="2438"/>
                    </a:lnTo>
                    <a:close/>
                    <a:moveTo>
                      <a:pt x="2079" y="2139"/>
                    </a:moveTo>
                    <a:lnTo>
                      <a:pt x="2079" y="2137"/>
                    </a:lnTo>
                    <a:lnTo>
                      <a:pt x="2079" y="2135"/>
                    </a:lnTo>
                    <a:lnTo>
                      <a:pt x="2079" y="2135"/>
                    </a:lnTo>
                    <a:lnTo>
                      <a:pt x="2079" y="2137"/>
                    </a:lnTo>
                    <a:lnTo>
                      <a:pt x="2076" y="2137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6" y="2137"/>
                    </a:lnTo>
                    <a:lnTo>
                      <a:pt x="2076" y="2137"/>
                    </a:lnTo>
                    <a:lnTo>
                      <a:pt x="2076" y="2137"/>
                    </a:lnTo>
                    <a:lnTo>
                      <a:pt x="2076" y="2137"/>
                    </a:lnTo>
                    <a:lnTo>
                      <a:pt x="2076" y="2137"/>
                    </a:lnTo>
                    <a:lnTo>
                      <a:pt x="2074" y="2137"/>
                    </a:lnTo>
                    <a:lnTo>
                      <a:pt x="2074" y="2137"/>
                    </a:lnTo>
                    <a:lnTo>
                      <a:pt x="2074" y="2139"/>
                    </a:lnTo>
                    <a:lnTo>
                      <a:pt x="2074" y="2139"/>
                    </a:lnTo>
                    <a:lnTo>
                      <a:pt x="2074" y="2139"/>
                    </a:lnTo>
                    <a:lnTo>
                      <a:pt x="2076" y="2139"/>
                    </a:lnTo>
                    <a:lnTo>
                      <a:pt x="2076" y="2139"/>
                    </a:lnTo>
                    <a:lnTo>
                      <a:pt x="2079" y="2139"/>
                    </a:lnTo>
                    <a:close/>
                    <a:moveTo>
                      <a:pt x="2081" y="2139"/>
                    </a:move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79" y="2139"/>
                    </a:lnTo>
                    <a:lnTo>
                      <a:pt x="2079" y="2139"/>
                    </a:lnTo>
                    <a:lnTo>
                      <a:pt x="2079" y="2139"/>
                    </a:lnTo>
                    <a:lnTo>
                      <a:pt x="2079" y="2139"/>
                    </a:lnTo>
                    <a:lnTo>
                      <a:pt x="2076" y="2144"/>
                    </a:lnTo>
                    <a:lnTo>
                      <a:pt x="2076" y="2144"/>
                    </a:lnTo>
                    <a:lnTo>
                      <a:pt x="2081" y="2144"/>
                    </a:lnTo>
                    <a:lnTo>
                      <a:pt x="2081" y="2144"/>
                    </a:lnTo>
                    <a:lnTo>
                      <a:pt x="2081" y="2144"/>
                    </a:lnTo>
                    <a:lnTo>
                      <a:pt x="2081" y="2144"/>
                    </a:lnTo>
                    <a:lnTo>
                      <a:pt x="2081" y="2142"/>
                    </a:lnTo>
                    <a:lnTo>
                      <a:pt x="2081" y="2142"/>
                    </a:lnTo>
                    <a:lnTo>
                      <a:pt x="2081" y="2139"/>
                    </a:lnTo>
                    <a:lnTo>
                      <a:pt x="2081" y="2139"/>
                    </a:lnTo>
                    <a:lnTo>
                      <a:pt x="2081" y="2139"/>
                    </a:lnTo>
                    <a:close/>
                    <a:moveTo>
                      <a:pt x="2008" y="2163"/>
                    </a:move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5" y="2163"/>
                    </a:lnTo>
                    <a:lnTo>
                      <a:pt x="2003" y="2163"/>
                    </a:lnTo>
                    <a:lnTo>
                      <a:pt x="2003" y="2163"/>
                    </a:lnTo>
                    <a:lnTo>
                      <a:pt x="2003" y="2163"/>
                    </a:lnTo>
                    <a:lnTo>
                      <a:pt x="2001" y="2163"/>
                    </a:lnTo>
                    <a:lnTo>
                      <a:pt x="1998" y="2165"/>
                    </a:lnTo>
                    <a:lnTo>
                      <a:pt x="2001" y="2165"/>
                    </a:lnTo>
                    <a:lnTo>
                      <a:pt x="2001" y="2165"/>
                    </a:lnTo>
                    <a:lnTo>
                      <a:pt x="1998" y="2168"/>
                    </a:lnTo>
                    <a:lnTo>
                      <a:pt x="1998" y="2168"/>
                    </a:lnTo>
                    <a:lnTo>
                      <a:pt x="1998" y="2168"/>
                    </a:lnTo>
                    <a:lnTo>
                      <a:pt x="1998" y="2168"/>
                    </a:lnTo>
                    <a:lnTo>
                      <a:pt x="1998" y="2168"/>
                    </a:lnTo>
                    <a:lnTo>
                      <a:pt x="2001" y="2168"/>
                    </a:lnTo>
                    <a:lnTo>
                      <a:pt x="2001" y="2168"/>
                    </a:lnTo>
                    <a:lnTo>
                      <a:pt x="2003" y="2168"/>
                    </a:lnTo>
                    <a:lnTo>
                      <a:pt x="2003" y="2168"/>
                    </a:lnTo>
                    <a:lnTo>
                      <a:pt x="2003" y="2168"/>
                    </a:lnTo>
                    <a:lnTo>
                      <a:pt x="2003" y="2168"/>
                    </a:lnTo>
                    <a:lnTo>
                      <a:pt x="2005" y="2168"/>
                    </a:lnTo>
                    <a:lnTo>
                      <a:pt x="2008" y="2165"/>
                    </a:lnTo>
                    <a:lnTo>
                      <a:pt x="2008" y="2165"/>
                    </a:lnTo>
                    <a:lnTo>
                      <a:pt x="2008" y="2165"/>
                    </a:lnTo>
                    <a:lnTo>
                      <a:pt x="2008" y="2165"/>
                    </a:lnTo>
                    <a:lnTo>
                      <a:pt x="2008" y="2163"/>
                    </a:lnTo>
                    <a:lnTo>
                      <a:pt x="2008" y="2163"/>
                    </a:lnTo>
                    <a:close/>
                    <a:moveTo>
                      <a:pt x="2024" y="2431"/>
                    </a:moveTo>
                    <a:lnTo>
                      <a:pt x="2024" y="2431"/>
                    </a:lnTo>
                    <a:lnTo>
                      <a:pt x="2024" y="2431"/>
                    </a:lnTo>
                    <a:lnTo>
                      <a:pt x="2024" y="2431"/>
                    </a:lnTo>
                    <a:lnTo>
                      <a:pt x="2024" y="2431"/>
                    </a:lnTo>
                    <a:lnTo>
                      <a:pt x="2027" y="2431"/>
                    </a:lnTo>
                    <a:lnTo>
                      <a:pt x="2027" y="2431"/>
                    </a:lnTo>
                    <a:lnTo>
                      <a:pt x="2024" y="2431"/>
                    </a:lnTo>
                    <a:close/>
                    <a:moveTo>
                      <a:pt x="1996" y="2473"/>
                    </a:moveTo>
                    <a:lnTo>
                      <a:pt x="1996" y="2473"/>
                    </a:lnTo>
                    <a:lnTo>
                      <a:pt x="1996" y="2473"/>
                    </a:lnTo>
                    <a:lnTo>
                      <a:pt x="1996" y="2473"/>
                    </a:lnTo>
                    <a:lnTo>
                      <a:pt x="1996" y="2473"/>
                    </a:lnTo>
                    <a:lnTo>
                      <a:pt x="1996" y="2473"/>
                    </a:lnTo>
                    <a:close/>
                    <a:moveTo>
                      <a:pt x="2053" y="2156"/>
                    </a:moveTo>
                    <a:lnTo>
                      <a:pt x="2053" y="2156"/>
                    </a:lnTo>
                    <a:lnTo>
                      <a:pt x="2050" y="2156"/>
                    </a:lnTo>
                    <a:lnTo>
                      <a:pt x="2050" y="2156"/>
                    </a:lnTo>
                    <a:lnTo>
                      <a:pt x="2050" y="2158"/>
                    </a:lnTo>
                    <a:lnTo>
                      <a:pt x="2048" y="2156"/>
                    </a:lnTo>
                    <a:lnTo>
                      <a:pt x="2048" y="2158"/>
                    </a:lnTo>
                    <a:lnTo>
                      <a:pt x="2048" y="2158"/>
                    </a:lnTo>
                    <a:lnTo>
                      <a:pt x="2045" y="2161"/>
                    </a:lnTo>
                    <a:lnTo>
                      <a:pt x="2045" y="2161"/>
                    </a:lnTo>
                    <a:lnTo>
                      <a:pt x="2045" y="2161"/>
                    </a:lnTo>
                    <a:lnTo>
                      <a:pt x="2045" y="2163"/>
                    </a:lnTo>
                    <a:lnTo>
                      <a:pt x="2045" y="2163"/>
                    </a:lnTo>
                    <a:lnTo>
                      <a:pt x="2048" y="2163"/>
                    </a:lnTo>
                    <a:lnTo>
                      <a:pt x="2048" y="2161"/>
                    </a:lnTo>
                    <a:lnTo>
                      <a:pt x="2048" y="2163"/>
                    </a:lnTo>
                    <a:lnTo>
                      <a:pt x="2045" y="2165"/>
                    </a:lnTo>
                    <a:lnTo>
                      <a:pt x="2045" y="2165"/>
                    </a:lnTo>
                    <a:lnTo>
                      <a:pt x="2048" y="2165"/>
                    </a:lnTo>
                    <a:lnTo>
                      <a:pt x="2048" y="2165"/>
                    </a:lnTo>
                    <a:lnTo>
                      <a:pt x="2048" y="2165"/>
                    </a:lnTo>
                    <a:lnTo>
                      <a:pt x="2048" y="2168"/>
                    </a:lnTo>
                    <a:lnTo>
                      <a:pt x="2048" y="2168"/>
                    </a:lnTo>
                    <a:lnTo>
                      <a:pt x="2048" y="2168"/>
                    </a:lnTo>
                    <a:lnTo>
                      <a:pt x="2048" y="2168"/>
                    </a:lnTo>
                    <a:lnTo>
                      <a:pt x="2050" y="2168"/>
                    </a:lnTo>
                    <a:lnTo>
                      <a:pt x="2050" y="2168"/>
                    </a:lnTo>
                    <a:lnTo>
                      <a:pt x="2050" y="2168"/>
                    </a:lnTo>
                    <a:lnTo>
                      <a:pt x="2050" y="2165"/>
                    </a:lnTo>
                    <a:lnTo>
                      <a:pt x="2050" y="2165"/>
                    </a:lnTo>
                    <a:lnTo>
                      <a:pt x="2050" y="2165"/>
                    </a:lnTo>
                    <a:lnTo>
                      <a:pt x="2050" y="2163"/>
                    </a:lnTo>
                    <a:lnTo>
                      <a:pt x="2050" y="2163"/>
                    </a:lnTo>
                    <a:lnTo>
                      <a:pt x="2050" y="2161"/>
                    </a:lnTo>
                    <a:lnTo>
                      <a:pt x="2050" y="2161"/>
                    </a:lnTo>
                    <a:lnTo>
                      <a:pt x="2050" y="2161"/>
                    </a:lnTo>
                    <a:lnTo>
                      <a:pt x="2050" y="2161"/>
                    </a:lnTo>
                    <a:lnTo>
                      <a:pt x="2050" y="2158"/>
                    </a:lnTo>
                    <a:lnTo>
                      <a:pt x="2053" y="2158"/>
                    </a:lnTo>
                    <a:lnTo>
                      <a:pt x="2053" y="2158"/>
                    </a:lnTo>
                    <a:lnTo>
                      <a:pt x="2053" y="2158"/>
                    </a:lnTo>
                    <a:lnTo>
                      <a:pt x="2053" y="2156"/>
                    </a:lnTo>
                    <a:close/>
                    <a:moveTo>
                      <a:pt x="2469" y="1157"/>
                    </a:move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69" y="1157"/>
                    </a:lnTo>
                    <a:lnTo>
                      <a:pt x="2471" y="1157"/>
                    </a:lnTo>
                    <a:lnTo>
                      <a:pt x="2471" y="1155"/>
                    </a:lnTo>
                    <a:lnTo>
                      <a:pt x="2469" y="1155"/>
                    </a:lnTo>
                    <a:lnTo>
                      <a:pt x="2469" y="1157"/>
                    </a:lnTo>
                    <a:close/>
                    <a:moveTo>
                      <a:pt x="2474" y="1150"/>
                    </a:moveTo>
                    <a:lnTo>
                      <a:pt x="2474" y="1150"/>
                    </a:lnTo>
                    <a:lnTo>
                      <a:pt x="2474" y="1150"/>
                    </a:lnTo>
                    <a:lnTo>
                      <a:pt x="2474" y="1150"/>
                    </a:lnTo>
                    <a:lnTo>
                      <a:pt x="2476" y="1150"/>
                    </a:lnTo>
                    <a:lnTo>
                      <a:pt x="2476" y="1150"/>
                    </a:lnTo>
                    <a:lnTo>
                      <a:pt x="2474" y="1150"/>
                    </a:lnTo>
                    <a:lnTo>
                      <a:pt x="2474" y="1150"/>
                    </a:lnTo>
                    <a:close/>
                    <a:moveTo>
                      <a:pt x="2464" y="1183"/>
                    </a:moveTo>
                    <a:lnTo>
                      <a:pt x="2466" y="1183"/>
                    </a:lnTo>
                    <a:lnTo>
                      <a:pt x="2466" y="1183"/>
                    </a:lnTo>
                    <a:lnTo>
                      <a:pt x="2466" y="1183"/>
                    </a:lnTo>
                    <a:lnTo>
                      <a:pt x="2466" y="1181"/>
                    </a:lnTo>
                    <a:lnTo>
                      <a:pt x="2466" y="1181"/>
                    </a:lnTo>
                    <a:lnTo>
                      <a:pt x="2464" y="1181"/>
                    </a:lnTo>
                    <a:lnTo>
                      <a:pt x="2464" y="1181"/>
                    </a:lnTo>
                    <a:lnTo>
                      <a:pt x="2464" y="1181"/>
                    </a:lnTo>
                    <a:lnTo>
                      <a:pt x="2464" y="1183"/>
                    </a:lnTo>
                    <a:lnTo>
                      <a:pt x="2464" y="1183"/>
                    </a:lnTo>
                    <a:close/>
                    <a:moveTo>
                      <a:pt x="2464" y="1179"/>
                    </a:moveTo>
                    <a:lnTo>
                      <a:pt x="2464" y="1176"/>
                    </a:lnTo>
                    <a:lnTo>
                      <a:pt x="2462" y="1176"/>
                    </a:lnTo>
                    <a:lnTo>
                      <a:pt x="2462" y="1179"/>
                    </a:lnTo>
                    <a:lnTo>
                      <a:pt x="2462" y="1179"/>
                    </a:lnTo>
                    <a:lnTo>
                      <a:pt x="2462" y="1179"/>
                    </a:lnTo>
                    <a:lnTo>
                      <a:pt x="2464" y="1179"/>
                    </a:lnTo>
                    <a:lnTo>
                      <a:pt x="2464" y="1179"/>
                    </a:lnTo>
                    <a:lnTo>
                      <a:pt x="2464" y="1179"/>
                    </a:lnTo>
                    <a:lnTo>
                      <a:pt x="2464" y="1179"/>
                    </a:lnTo>
                    <a:lnTo>
                      <a:pt x="2464" y="1179"/>
                    </a:lnTo>
                    <a:close/>
                    <a:moveTo>
                      <a:pt x="2483" y="1801"/>
                    </a:moveTo>
                    <a:lnTo>
                      <a:pt x="2483" y="1801"/>
                    </a:lnTo>
                    <a:lnTo>
                      <a:pt x="2483" y="1803"/>
                    </a:lnTo>
                    <a:lnTo>
                      <a:pt x="2483" y="1803"/>
                    </a:lnTo>
                    <a:lnTo>
                      <a:pt x="2485" y="1803"/>
                    </a:lnTo>
                    <a:lnTo>
                      <a:pt x="2485" y="1801"/>
                    </a:lnTo>
                    <a:lnTo>
                      <a:pt x="2485" y="1801"/>
                    </a:lnTo>
                    <a:lnTo>
                      <a:pt x="2485" y="1801"/>
                    </a:lnTo>
                    <a:lnTo>
                      <a:pt x="2485" y="1801"/>
                    </a:lnTo>
                    <a:lnTo>
                      <a:pt x="2483" y="1801"/>
                    </a:lnTo>
                    <a:lnTo>
                      <a:pt x="2483" y="1801"/>
                    </a:lnTo>
                    <a:lnTo>
                      <a:pt x="2483" y="1801"/>
                    </a:lnTo>
                    <a:lnTo>
                      <a:pt x="2483" y="1801"/>
                    </a:lnTo>
                    <a:lnTo>
                      <a:pt x="2481" y="1801"/>
                    </a:lnTo>
                    <a:lnTo>
                      <a:pt x="2481" y="1801"/>
                    </a:lnTo>
                    <a:lnTo>
                      <a:pt x="2481" y="1803"/>
                    </a:lnTo>
                    <a:lnTo>
                      <a:pt x="2481" y="1803"/>
                    </a:lnTo>
                    <a:lnTo>
                      <a:pt x="2483" y="1801"/>
                    </a:lnTo>
                    <a:close/>
                    <a:moveTo>
                      <a:pt x="2592" y="1103"/>
                    </a:moveTo>
                    <a:lnTo>
                      <a:pt x="2592" y="1103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5"/>
                    </a:lnTo>
                    <a:lnTo>
                      <a:pt x="2592" y="1108"/>
                    </a:lnTo>
                    <a:lnTo>
                      <a:pt x="2592" y="1108"/>
                    </a:lnTo>
                    <a:lnTo>
                      <a:pt x="2592" y="1108"/>
                    </a:lnTo>
                    <a:lnTo>
                      <a:pt x="2592" y="1108"/>
                    </a:lnTo>
                    <a:lnTo>
                      <a:pt x="2594" y="1108"/>
                    </a:lnTo>
                    <a:lnTo>
                      <a:pt x="2594" y="1108"/>
                    </a:lnTo>
                    <a:lnTo>
                      <a:pt x="2594" y="1105"/>
                    </a:lnTo>
                    <a:lnTo>
                      <a:pt x="2594" y="1105"/>
                    </a:lnTo>
                    <a:lnTo>
                      <a:pt x="2592" y="1103"/>
                    </a:lnTo>
                    <a:close/>
                    <a:moveTo>
                      <a:pt x="2552" y="1096"/>
                    </a:moveTo>
                    <a:lnTo>
                      <a:pt x="2552" y="1096"/>
                    </a:lnTo>
                    <a:lnTo>
                      <a:pt x="2552" y="1096"/>
                    </a:lnTo>
                    <a:lnTo>
                      <a:pt x="2549" y="1096"/>
                    </a:lnTo>
                    <a:lnTo>
                      <a:pt x="2549" y="1098"/>
                    </a:lnTo>
                    <a:lnTo>
                      <a:pt x="2547" y="1098"/>
                    </a:lnTo>
                    <a:lnTo>
                      <a:pt x="2549" y="1101"/>
                    </a:lnTo>
                    <a:lnTo>
                      <a:pt x="2549" y="1101"/>
                    </a:lnTo>
                    <a:lnTo>
                      <a:pt x="2552" y="1098"/>
                    </a:lnTo>
                    <a:lnTo>
                      <a:pt x="2552" y="1101"/>
                    </a:lnTo>
                    <a:lnTo>
                      <a:pt x="2552" y="1098"/>
                    </a:lnTo>
                    <a:lnTo>
                      <a:pt x="2552" y="1098"/>
                    </a:lnTo>
                    <a:lnTo>
                      <a:pt x="2552" y="1098"/>
                    </a:lnTo>
                    <a:lnTo>
                      <a:pt x="2552" y="1096"/>
                    </a:lnTo>
                    <a:lnTo>
                      <a:pt x="2552" y="1096"/>
                    </a:lnTo>
                    <a:close/>
                    <a:moveTo>
                      <a:pt x="2582" y="1072"/>
                    </a:moveTo>
                    <a:lnTo>
                      <a:pt x="2582" y="1074"/>
                    </a:lnTo>
                    <a:lnTo>
                      <a:pt x="2582" y="1074"/>
                    </a:lnTo>
                    <a:lnTo>
                      <a:pt x="2582" y="1077"/>
                    </a:lnTo>
                    <a:lnTo>
                      <a:pt x="2585" y="1077"/>
                    </a:lnTo>
                    <a:lnTo>
                      <a:pt x="2585" y="1077"/>
                    </a:lnTo>
                    <a:lnTo>
                      <a:pt x="2585" y="1074"/>
                    </a:lnTo>
                    <a:lnTo>
                      <a:pt x="2585" y="1072"/>
                    </a:lnTo>
                    <a:lnTo>
                      <a:pt x="2582" y="1072"/>
                    </a:lnTo>
                    <a:close/>
                    <a:moveTo>
                      <a:pt x="3200" y="483"/>
                    </a:moveTo>
                    <a:lnTo>
                      <a:pt x="3200" y="480"/>
                    </a:lnTo>
                    <a:lnTo>
                      <a:pt x="3195" y="476"/>
                    </a:lnTo>
                    <a:lnTo>
                      <a:pt x="3195" y="473"/>
                    </a:lnTo>
                    <a:lnTo>
                      <a:pt x="3195" y="473"/>
                    </a:lnTo>
                    <a:lnTo>
                      <a:pt x="3195" y="471"/>
                    </a:lnTo>
                    <a:lnTo>
                      <a:pt x="3193" y="469"/>
                    </a:lnTo>
                    <a:lnTo>
                      <a:pt x="3193" y="469"/>
                    </a:lnTo>
                    <a:lnTo>
                      <a:pt x="3193" y="469"/>
                    </a:lnTo>
                    <a:lnTo>
                      <a:pt x="3190" y="469"/>
                    </a:lnTo>
                    <a:lnTo>
                      <a:pt x="3190" y="466"/>
                    </a:lnTo>
                    <a:lnTo>
                      <a:pt x="3190" y="464"/>
                    </a:lnTo>
                    <a:lnTo>
                      <a:pt x="3188" y="462"/>
                    </a:lnTo>
                    <a:lnTo>
                      <a:pt x="3188" y="459"/>
                    </a:lnTo>
                    <a:lnTo>
                      <a:pt x="3188" y="457"/>
                    </a:lnTo>
                    <a:lnTo>
                      <a:pt x="3190" y="457"/>
                    </a:lnTo>
                    <a:lnTo>
                      <a:pt x="3193" y="452"/>
                    </a:lnTo>
                    <a:lnTo>
                      <a:pt x="3195" y="452"/>
                    </a:lnTo>
                    <a:lnTo>
                      <a:pt x="3195" y="450"/>
                    </a:lnTo>
                    <a:lnTo>
                      <a:pt x="3195" y="443"/>
                    </a:lnTo>
                    <a:lnTo>
                      <a:pt x="3195" y="440"/>
                    </a:lnTo>
                    <a:lnTo>
                      <a:pt x="3197" y="440"/>
                    </a:lnTo>
                    <a:lnTo>
                      <a:pt x="3195" y="440"/>
                    </a:lnTo>
                    <a:lnTo>
                      <a:pt x="3193" y="440"/>
                    </a:lnTo>
                    <a:lnTo>
                      <a:pt x="3190" y="438"/>
                    </a:lnTo>
                    <a:lnTo>
                      <a:pt x="3188" y="436"/>
                    </a:lnTo>
                    <a:lnTo>
                      <a:pt x="3188" y="433"/>
                    </a:lnTo>
                    <a:lnTo>
                      <a:pt x="3186" y="433"/>
                    </a:lnTo>
                    <a:lnTo>
                      <a:pt x="3186" y="433"/>
                    </a:lnTo>
                    <a:lnTo>
                      <a:pt x="3186" y="433"/>
                    </a:lnTo>
                    <a:lnTo>
                      <a:pt x="3183" y="433"/>
                    </a:lnTo>
                    <a:lnTo>
                      <a:pt x="3183" y="433"/>
                    </a:lnTo>
                    <a:lnTo>
                      <a:pt x="3181" y="431"/>
                    </a:lnTo>
                    <a:lnTo>
                      <a:pt x="3178" y="431"/>
                    </a:lnTo>
                    <a:lnTo>
                      <a:pt x="3178" y="431"/>
                    </a:lnTo>
                    <a:lnTo>
                      <a:pt x="3169" y="433"/>
                    </a:lnTo>
                    <a:lnTo>
                      <a:pt x="3164" y="436"/>
                    </a:lnTo>
                    <a:lnTo>
                      <a:pt x="3162" y="436"/>
                    </a:lnTo>
                    <a:lnTo>
                      <a:pt x="3162" y="436"/>
                    </a:lnTo>
                    <a:lnTo>
                      <a:pt x="3159" y="436"/>
                    </a:lnTo>
                    <a:lnTo>
                      <a:pt x="3157" y="438"/>
                    </a:lnTo>
                    <a:lnTo>
                      <a:pt x="3157" y="438"/>
                    </a:lnTo>
                    <a:lnTo>
                      <a:pt x="3155" y="440"/>
                    </a:lnTo>
                    <a:lnTo>
                      <a:pt x="3152" y="440"/>
                    </a:lnTo>
                    <a:lnTo>
                      <a:pt x="3152" y="440"/>
                    </a:lnTo>
                    <a:lnTo>
                      <a:pt x="3152" y="440"/>
                    </a:lnTo>
                    <a:lnTo>
                      <a:pt x="3150" y="440"/>
                    </a:lnTo>
                    <a:lnTo>
                      <a:pt x="3148" y="440"/>
                    </a:lnTo>
                    <a:lnTo>
                      <a:pt x="3145" y="440"/>
                    </a:lnTo>
                    <a:lnTo>
                      <a:pt x="3145" y="443"/>
                    </a:lnTo>
                    <a:lnTo>
                      <a:pt x="3143" y="443"/>
                    </a:lnTo>
                    <a:lnTo>
                      <a:pt x="3143" y="445"/>
                    </a:lnTo>
                    <a:lnTo>
                      <a:pt x="3143" y="445"/>
                    </a:lnTo>
                    <a:lnTo>
                      <a:pt x="3141" y="447"/>
                    </a:lnTo>
                    <a:lnTo>
                      <a:pt x="3138" y="447"/>
                    </a:lnTo>
                    <a:lnTo>
                      <a:pt x="3138" y="447"/>
                    </a:lnTo>
                    <a:lnTo>
                      <a:pt x="3138" y="447"/>
                    </a:lnTo>
                    <a:lnTo>
                      <a:pt x="3138" y="450"/>
                    </a:lnTo>
                    <a:lnTo>
                      <a:pt x="3136" y="450"/>
                    </a:lnTo>
                    <a:lnTo>
                      <a:pt x="3136" y="450"/>
                    </a:lnTo>
                    <a:lnTo>
                      <a:pt x="3136" y="452"/>
                    </a:lnTo>
                    <a:lnTo>
                      <a:pt x="3136" y="452"/>
                    </a:lnTo>
                    <a:lnTo>
                      <a:pt x="3133" y="452"/>
                    </a:lnTo>
                    <a:lnTo>
                      <a:pt x="3131" y="454"/>
                    </a:lnTo>
                    <a:lnTo>
                      <a:pt x="3131" y="454"/>
                    </a:lnTo>
                    <a:lnTo>
                      <a:pt x="3129" y="452"/>
                    </a:lnTo>
                    <a:lnTo>
                      <a:pt x="3126" y="452"/>
                    </a:lnTo>
                    <a:lnTo>
                      <a:pt x="3126" y="452"/>
                    </a:lnTo>
                    <a:lnTo>
                      <a:pt x="3124" y="452"/>
                    </a:lnTo>
                    <a:lnTo>
                      <a:pt x="3122" y="452"/>
                    </a:lnTo>
                    <a:lnTo>
                      <a:pt x="3122" y="452"/>
                    </a:lnTo>
                    <a:lnTo>
                      <a:pt x="3122" y="452"/>
                    </a:lnTo>
                    <a:lnTo>
                      <a:pt x="3122" y="452"/>
                    </a:lnTo>
                    <a:lnTo>
                      <a:pt x="3119" y="450"/>
                    </a:lnTo>
                    <a:lnTo>
                      <a:pt x="3117" y="452"/>
                    </a:lnTo>
                    <a:lnTo>
                      <a:pt x="3112" y="452"/>
                    </a:lnTo>
                    <a:lnTo>
                      <a:pt x="3110" y="452"/>
                    </a:lnTo>
                    <a:lnTo>
                      <a:pt x="3110" y="454"/>
                    </a:lnTo>
                    <a:lnTo>
                      <a:pt x="3110" y="454"/>
                    </a:lnTo>
                    <a:lnTo>
                      <a:pt x="3110" y="454"/>
                    </a:lnTo>
                    <a:lnTo>
                      <a:pt x="3110" y="454"/>
                    </a:lnTo>
                    <a:lnTo>
                      <a:pt x="3110" y="457"/>
                    </a:lnTo>
                    <a:lnTo>
                      <a:pt x="3107" y="457"/>
                    </a:lnTo>
                    <a:lnTo>
                      <a:pt x="3107" y="457"/>
                    </a:lnTo>
                    <a:lnTo>
                      <a:pt x="3103" y="459"/>
                    </a:lnTo>
                    <a:lnTo>
                      <a:pt x="3103" y="459"/>
                    </a:lnTo>
                    <a:lnTo>
                      <a:pt x="3100" y="462"/>
                    </a:lnTo>
                    <a:lnTo>
                      <a:pt x="3098" y="462"/>
                    </a:lnTo>
                    <a:lnTo>
                      <a:pt x="3098" y="464"/>
                    </a:lnTo>
                    <a:lnTo>
                      <a:pt x="3098" y="466"/>
                    </a:lnTo>
                    <a:lnTo>
                      <a:pt x="3096" y="466"/>
                    </a:lnTo>
                    <a:lnTo>
                      <a:pt x="3096" y="466"/>
                    </a:lnTo>
                    <a:lnTo>
                      <a:pt x="3096" y="466"/>
                    </a:lnTo>
                    <a:lnTo>
                      <a:pt x="3093" y="466"/>
                    </a:lnTo>
                    <a:lnTo>
                      <a:pt x="3093" y="464"/>
                    </a:lnTo>
                    <a:lnTo>
                      <a:pt x="3093" y="464"/>
                    </a:lnTo>
                    <a:lnTo>
                      <a:pt x="3091" y="464"/>
                    </a:lnTo>
                    <a:lnTo>
                      <a:pt x="3091" y="464"/>
                    </a:lnTo>
                    <a:lnTo>
                      <a:pt x="3091" y="464"/>
                    </a:lnTo>
                    <a:lnTo>
                      <a:pt x="3089" y="464"/>
                    </a:lnTo>
                    <a:lnTo>
                      <a:pt x="3089" y="466"/>
                    </a:lnTo>
                    <a:lnTo>
                      <a:pt x="3089" y="466"/>
                    </a:lnTo>
                    <a:lnTo>
                      <a:pt x="3089" y="466"/>
                    </a:lnTo>
                    <a:lnTo>
                      <a:pt x="3089" y="466"/>
                    </a:lnTo>
                    <a:lnTo>
                      <a:pt x="3089" y="469"/>
                    </a:lnTo>
                    <a:lnTo>
                      <a:pt x="3089" y="469"/>
                    </a:lnTo>
                    <a:lnTo>
                      <a:pt x="3089" y="469"/>
                    </a:lnTo>
                    <a:lnTo>
                      <a:pt x="3089" y="471"/>
                    </a:lnTo>
                    <a:lnTo>
                      <a:pt x="3089" y="471"/>
                    </a:lnTo>
                    <a:lnTo>
                      <a:pt x="3086" y="473"/>
                    </a:lnTo>
                    <a:lnTo>
                      <a:pt x="3084" y="476"/>
                    </a:lnTo>
                    <a:lnTo>
                      <a:pt x="3084" y="476"/>
                    </a:lnTo>
                    <a:lnTo>
                      <a:pt x="3084" y="478"/>
                    </a:lnTo>
                    <a:lnTo>
                      <a:pt x="3084" y="478"/>
                    </a:lnTo>
                    <a:lnTo>
                      <a:pt x="3084" y="478"/>
                    </a:lnTo>
                    <a:lnTo>
                      <a:pt x="3084" y="480"/>
                    </a:lnTo>
                    <a:lnTo>
                      <a:pt x="3084" y="480"/>
                    </a:lnTo>
                    <a:lnTo>
                      <a:pt x="3084" y="480"/>
                    </a:lnTo>
                    <a:lnTo>
                      <a:pt x="3084" y="483"/>
                    </a:lnTo>
                    <a:lnTo>
                      <a:pt x="3084" y="483"/>
                    </a:lnTo>
                    <a:lnTo>
                      <a:pt x="3081" y="483"/>
                    </a:lnTo>
                    <a:lnTo>
                      <a:pt x="3081" y="483"/>
                    </a:lnTo>
                    <a:lnTo>
                      <a:pt x="3079" y="483"/>
                    </a:lnTo>
                    <a:lnTo>
                      <a:pt x="3079" y="483"/>
                    </a:lnTo>
                    <a:lnTo>
                      <a:pt x="3074" y="483"/>
                    </a:lnTo>
                    <a:lnTo>
                      <a:pt x="3074" y="480"/>
                    </a:lnTo>
                    <a:lnTo>
                      <a:pt x="3072" y="480"/>
                    </a:lnTo>
                    <a:lnTo>
                      <a:pt x="3067" y="483"/>
                    </a:lnTo>
                    <a:lnTo>
                      <a:pt x="3067" y="483"/>
                    </a:lnTo>
                    <a:lnTo>
                      <a:pt x="3065" y="483"/>
                    </a:lnTo>
                    <a:lnTo>
                      <a:pt x="3065" y="485"/>
                    </a:lnTo>
                    <a:lnTo>
                      <a:pt x="3063" y="485"/>
                    </a:lnTo>
                    <a:lnTo>
                      <a:pt x="3060" y="485"/>
                    </a:lnTo>
                    <a:lnTo>
                      <a:pt x="3060" y="485"/>
                    </a:lnTo>
                    <a:lnTo>
                      <a:pt x="3055" y="485"/>
                    </a:lnTo>
                    <a:lnTo>
                      <a:pt x="3053" y="485"/>
                    </a:lnTo>
                    <a:lnTo>
                      <a:pt x="3053" y="485"/>
                    </a:lnTo>
                    <a:lnTo>
                      <a:pt x="3051" y="485"/>
                    </a:lnTo>
                    <a:lnTo>
                      <a:pt x="3051" y="488"/>
                    </a:lnTo>
                    <a:lnTo>
                      <a:pt x="3051" y="488"/>
                    </a:lnTo>
                    <a:lnTo>
                      <a:pt x="3048" y="488"/>
                    </a:lnTo>
                    <a:lnTo>
                      <a:pt x="3048" y="485"/>
                    </a:lnTo>
                    <a:lnTo>
                      <a:pt x="3048" y="485"/>
                    </a:lnTo>
                    <a:lnTo>
                      <a:pt x="3046" y="485"/>
                    </a:lnTo>
                    <a:lnTo>
                      <a:pt x="3046" y="485"/>
                    </a:lnTo>
                    <a:lnTo>
                      <a:pt x="3044" y="485"/>
                    </a:lnTo>
                    <a:lnTo>
                      <a:pt x="3044" y="485"/>
                    </a:lnTo>
                    <a:lnTo>
                      <a:pt x="3039" y="485"/>
                    </a:lnTo>
                    <a:lnTo>
                      <a:pt x="3039" y="485"/>
                    </a:lnTo>
                    <a:lnTo>
                      <a:pt x="3034" y="488"/>
                    </a:lnTo>
                    <a:lnTo>
                      <a:pt x="3034" y="488"/>
                    </a:lnTo>
                    <a:lnTo>
                      <a:pt x="3034" y="488"/>
                    </a:lnTo>
                    <a:lnTo>
                      <a:pt x="3034" y="488"/>
                    </a:lnTo>
                    <a:lnTo>
                      <a:pt x="3034" y="488"/>
                    </a:lnTo>
                    <a:lnTo>
                      <a:pt x="3032" y="488"/>
                    </a:lnTo>
                    <a:lnTo>
                      <a:pt x="3032" y="488"/>
                    </a:lnTo>
                    <a:lnTo>
                      <a:pt x="3029" y="483"/>
                    </a:lnTo>
                    <a:lnTo>
                      <a:pt x="3029" y="483"/>
                    </a:lnTo>
                    <a:lnTo>
                      <a:pt x="3027" y="480"/>
                    </a:lnTo>
                    <a:lnTo>
                      <a:pt x="3025" y="480"/>
                    </a:lnTo>
                    <a:lnTo>
                      <a:pt x="3025" y="480"/>
                    </a:lnTo>
                    <a:lnTo>
                      <a:pt x="3013" y="483"/>
                    </a:lnTo>
                    <a:lnTo>
                      <a:pt x="3010" y="485"/>
                    </a:lnTo>
                    <a:lnTo>
                      <a:pt x="3008" y="485"/>
                    </a:lnTo>
                    <a:lnTo>
                      <a:pt x="3008" y="485"/>
                    </a:lnTo>
                    <a:lnTo>
                      <a:pt x="3006" y="485"/>
                    </a:lnTo>
                    <a:lnTo>
                      <a:pt x="3003" y="485"/>
                    </a:lnTo>
                    <a:lnTo>
                      <a:pt x="3003" y="485"/>
                    </a:lnTo>
                    <a:lnTo>
                      <a:pt x="3001" y="485"/>
                    </a:lnTo>
                    <a:lnTo>
                      <a:pt x="3001" y="483"/>
                    </a:lnTo>
                    <a:lnTo>
                      <a:pt x="2999" y="483"/>
                    </a:lnTo>
                    <a:lnTo>
                      <a:pt x="2999" y="480"/>
                    </a:lnTo>
                    <a:lnTo>
                      <a:pt x="2999" y="478"/>
                    </a:lnTo>
                    <a:lnTo>
                      <a:pt x="2999" y="476"/>
                    </a:lnTo>
                    <a:lnTo>
                      <a:pt x="2996" y="469"/>
                    </a:lnTo>
                    <a:lnTo>
                      <a:pt x="2994" y="466"/>
                    </a:lnTo>
                    <a:lnTo>
                      <a:pt x="2984" y="457"/>
                    </a:lnTo>
                    <a:lnTo>
                      <a:pt x="2984" y="457"/>
                    </a:lnTo>
                    <a:lnTo>
                      <a:pt x="2984" y="454"/>
                    </a:lnTo>
                    <a:lnTo>
                      <a:pt x="2984" y="452"/>
                    </a:lnTo>
                    <a:lnTo>
                      <a:pt x="2984" y="452"/>
                    </a:lnTo>
                    <a:lnTo>
                      <a:pt x="2984" y="450"/>
                    </a:lnTo>
                    <a:lnTo>
                      <a:pt x="2987" y="447"/>
                    </a:lnTo>
                    <a:lnTo>
                      <a:pt x="2987" y="447"/>
                    </a:lnTo>
                    <a:lnTo>
                      <a:pt x="2989" y="447"/>
                    </a:lnTo>
                    <a:lnTo>
                      <a:pt x="2989" y="445"/>
                    </a:lnTo>
                    <a:lnTo>
                      <a:pt x="2989" y="443"/>
                    </a:lnTo>
                    <a:lnTo>
                      <a:pt x="2989" y="443"/>
                    </a:lnTo>
                    <a:lnTo>
                      <a:pt x="2989" y="443"/>
                    </a:lnTo>
                    <a:lnTo>
                      <a:pt x="2992" y="438"/>
                    </a:lnTo>
                    <a:lnTo>
                      <a:pt x="2994" y="438"/>
                    </a:lnTo>
                    <a:lnTo>
                      <a:pt x="2994" y="436"/>
                    </a:lnTo>
                    <a:lnTo>
                      <a:pt x="2994" y="436"/>
                    </a:lnTo>
                    <a:lnTo>
                      <a:pt x="2992" y="433"/>
                    </a:lnTo>
                    <a:lnTo>
                      <a:pt x="2992" y="433"/>
                    </a:lnTo>
                    <a:lnTo>
                      <a:pt x="2992" y="433"/>
                    </a:lnTo>
                    <a:lnTo>
                      <a:pt x="2992" y="433"/>
                    </a:lnTo>
                    <a:lnTo>
                      <a:pt x="2989" y="433"/>
                    </a:lnTo>
                    <a:lnTo>
                      <a:pt x="2989" y="431"/>
                    </a:lnTo>
                    <a:lnTo>
                      <a:pt x="2989" y="428"/>
                    </a:lnTo>
                    <a:lnTo>
                      <a:pt x="2989" y="426"/>
                    </a:lnTo>
                    <a:lnTo>
                      <a:pt x="2989" y="426"/>
                    </a:lnTo>
                    <a:lnTo>
                      <a:pt x="2989" y="424"/>
                    </a:lnTo>
                    <a:lnTo>
                      <a:pt x="2989" y="424"/>
                    </a:lnTo>
                    <a:lnTo>
                      <a:pt x="2989" y="421"/>
                    </a:lnTo>
                    <a:lnTo>
                      <a:pt x="2987" y="421"/>
                    </a:lnTo>
                    <a:lnTo>
                      <a:pt x="2982" y="424"/>
                    </a:lnTo>
                    <a:lnTo>
                      <a:pt x="2982" y="424"/>
                    </a:lnTo>
                    <a:lnTo>
                      <a:pt x="2982" y="421"/>
                    </a:lnTo>
                    <a:lnTo>
                      <a:pt x="2982" y="421"/>
                    </a:lnTo>
                    <a:lnTo>
                      <a:pt x="2982" y="419"/>
                    </a:lnTo>
                    <a:lnTo>
                      <a:pt x="2982" y="419"/>
                    </a:lnTo>
                    <a:lnTo>
                      <a:pt x="2982" y="417"/>
                    </a:lnTo>
                    <a:lnTo>
                      <a:pt x="2982" y="417"/>
                    </a:lnTo>
                    <a:lnTo>
                      <a:pt x="2982" y="417"/>
                    </a:lnTo>
                    <a:lnTo>
                      <a:pt x="2980" y="414"/>
                    </a:lnTo>
                    <a:lnTo>
                      <a:pt x="2980" y="414"/>
                    </a:lnTo>
                    <a:lnTo>
                      <a:pt x="2977" y="414"/>
                    </a:lnTo>
                    <a:lnTo>
                      <a:pt x="2977" y="412"/>
                    </a:lnTo>
                    <a:lnTo>
                      <a:pt x="2977" y="412"/>
                    </a:lnTo>
                    <a:lnTo>
                      <a:pt x="2982" y="398"/>
                    </a:lnTo>
                    <a:lnTo>
                      <a:pt x="2984" y="395"/>
                    </a:lnTo>
                    <a:lnTo>
                      <a:pt x="2984" y="393"/>
                    </a:lnTo>
                    <a:lnTo>
                      <a:pt x="2984" y="393"/>
                    </a:lnTo>
                    <a:lnTo>
                      <a:pt x="2984" y="393"/>
                    </a:lnTo>
                    <a:lnTo>
                      <a:pt x="2982" y="393"/>
                    </a:lnTo>
                    <a:lnTo>
                      <a:pt x="2982" y="393"/>
                    </a:lnTo>
                    <a:lnTo>
                      <a:pt x="2980" y="393"/>
                    </a:lnTo>
                    <a:lnTo>
                      <a:pt x="2977" y="393"/>
                    </a:lnTo>
                    <a:lnTo>
                      <a:pt x="2977" y="393"/>
                    </a:lnTo>
                    <a:lnTo>
                      <a:pt x="2975" y="393"/>
                    </a:lnTo>
                    <a:lnTo>
                      <a:pt x="2975" y="391"/>
                    </a:lnTo>
                    <a:lnTo>
                      <a:pt x="2975" y="391"/>
                    </a:lnTo>
                    <a:lnTo>
                      <a:pt x="2973" y="391"/>
                    </a:lnTo>
                    <a:lnTo>
                      <a:pt x="2970" y="391"/>
                    </a:lnTo>
                    <a:lnTo>
                      <a:pt x="2968" y="391"/>
                    </a:lnTo>
                    <a:lnTo>
                      <a:pt x="2966" y="393"/>
                    </a:lnTo>
                    <a:lnTo>
                      <a:pt x="2963" y="393"/>
                    </a:lnTo>
                    <a:lnTo>
                      <a:pt x="2961" y="391"/>
                    </a:lnTo>
                    <a:lnTo>
                      <a:pt x="2951" y="383"/>
                    </a:lnTo>
                    <a:lnTo>
                      <a:pt x="2949" y="381"/>
                    </a:lnTo>
                    <a:lnTo>
                      <a:pt x="2949" y="381"/>
                    </a:lnTo>
                    <a:lnTo>
                      <a:pt x="2947" y="379"/>
                    </a:lnTo>
                    <a:lnTo>
                      <a:pt x="2944" y="379"/>
                    </a:lnTo>
                    <a:lnTo>
                      <a:pt x="2944" y="376"/>
                    </a:lnTo>
                    <a:lnTo>
                      <a:pt x="2947" y="376"/>
                    </a:lnTo>
                    <a:lnTo>
                      <a:pt x="2944" y="374"/>
                    </a:lnTo>
                    <a:lnTo>
                      <a:pt x="2942" y="374"/>
                    </a:lnTo>
                    <a:lnTo>
                      <a:pt x="2942" y="374"/>
                    </a:lnTo>
                    <a:lnTo>
                      <a:pt x="2942" y="369"/>
                    </a:lnTo>
                    <a:lnTo>
                      <a:pt x="2942" y="369"/>
                    </a:lnTo>
                    <a:lnTo>
                      <a:pt x="2940" y="367"/>
                    </a:lnTo>
                    <a:lnTo>
                      <a:pt x="2937" y="367"/>
                    </a:lnTo>
                    <a:lnTo>
                      <a:pt x="2937" y="367"/>
                    </a:lnTo>
                    <a:lnTo>
                      <a:pt x="2937" y="367"/>
                    </a:lnTo>
                    <a:lnTo>
                      <a:pt x="2937" y="365"/>
                    </a:lnTo>
                    <a:lnTo>
                      <a:pt x="2935" y="362"/>
                    </a:lnTo>
                    <a:lnTo>
                      <a:pt x="2935" y="360"/>
                    </a:lnTo>
                    <a:lnTo>
                      <a:pt x="2932" y="360"/>
                    </a:lnTo>
                    <a:lnTo>
                      <a:pt x="2930" y="360"/>
                    </a:lnTo>
                    <a:lnTo>
                      <a:pt x="2928" y="360"/>
                    </a:lnTo>
                    <a:lnTo>
                      <a:pt x="2925" y="360"/>
                    </a:lnTo>
                    <a:lnTo>
                      <a:pt x="2925" y="357"/>
                    </a:lnTo>
                    <a:lnTo>
                      <a:pt x="2925" y="357"/>
                    </a:lnTo>
                    <a:lnTo>
                      <a:pt x="2925" y="353"/>
                    </a:lnTo>
                    <a:lnTo>
                      <a:pt x="2925" y="350"/>
                    </a:lnTo>
                    <a:lnTo>
                      <a:pt x="2925" y="350"/>
                    </a:lnTo>
                    <a:lnTo>
                      <a:pt x="2923" y="348"/>
                    </a:lnTo>
                    <a:lnTo>
                      <a:pt x="2923" y="348"/>
                    </a:lnTo>
                    <a:lnTo>
                      <a:pt x="2921" y="348"/>
                    </a:lnTo>
                    <a:lnTo>
                      <a:pt x="2918" y="348"/>
                    </a:lnTo>
                    <a:lnTo>
                      <a:pt x="2918" y="348"/>
                    </a:lnTo>
                    <a:lnTo>
                      <a:pt x="2916" y="348"/>
                    </a:lnTo>
                    <a:lnTo>
                      <a:pt x="2916" y="353"/>
                    </a:lnTo>
                    <a:lnTo>
                      <a:pt x="2916" y="355"/>
                    </a:lnTo>
                    <a:lnTo>
                      <a:pt x="2916" y="355"/>
                    </a:lnTo>
                    <a:lnTo>
                      <a:pt x="2914" y="355"/>
                    </a:lnTo>
                    <a:lnTo>
                      <a:pt x="2911" y="353"/>
                    </a:lnTo>
                    <a:lnTo>
                      <a:pt x="2911" y="350"/>
                    </a:lnTo>
                    <a:lnTo>
                      <a:pt x="2909" y="350"/>
                    </a:lnTo>
                    <a:lnTo>
                      <a:pt x="2909" y="350"/>
                    </a:lnTo>
                    <a:lnTo>
                      <a:pt x="2906" y="353"/>
                    </a:lnTo>
                    <a:lnTo>
                      <a:pt x="2904" y="353"/>
                    </a:lnTo>
                    <a:lnTo>
                      <a:pt x="2904" y="355"/>
                    </a:lnTo>
                    <a:lnTo>
                      <a:pt x="2902" y="353"/>
                    </a:lnTo>
                    <a:lnTo>
                      <a:pt x="2902" y="353"/>
                    </a:lnTo>
                    <a:lnTo>
                      <a:pt x="2899" y="353"/>
                    </a:lnTo>
                    <a:lnTo>
                      <a:pt x="2899" y="348"/>
                    </a:lnTo>
                    <a:lnTo>
                      <a:pt x="2897" y="346"/>
                    </a:lnTo>
                    <a:lnTo>
                      <a:pt x="2895" y="346"/>
                    </a:lnTo>
                    <a:lnTo>
                      <a:pt x="2892" y="343"/>
                    </a:lnTo>
                    <a:lnTo>
                      <a:pt x="2892" y="343"/>
                    </a:lnTo>
                    <a:lnTo>
                      <a:pt x="2890" y="343"/>
                    </a:lnTo>
                    <a:lnTo>
                      <a:pt x="2887" y="346"/>
                    </a:lnTo>
                    <a:lnTo>
                      <a:pt x="2885" y="346"/>
                    </a:lnTo>
                    <a:lnTo>
                      <a:pt x="2885" y="343"/>
                    </a:lnTo>
                    <a:lnTo>
                      <a:pt x="2885" y="343"/>
                    </a:lnTo>
                    <a:lnTo>
                      <a:pt x="2885" y="341"/>
                    </a:lnTo>
                    <a:lnTo>
                      <a:pt x="2885" y="341"/>
                    </a:lnTo>
                    <a:lnTo>
                      <a:pt x="2885" y="341"/>
                    </a:lnTo>
                    <a:lnTo>
                      <a:pt x="2887" y="341"/>
                    </a:lnTo>
                    <a:lnTo>
                      <a:pt x="2887" y="338"/>
                    </a:lnTo>
                    <a:lnTo>
                      <a:pt x="2887" y="338"/>
                    </a:lnTo>
                    <a:lnTo>
                      <a:pt x="2887" y="338"/>
                    </a:lnTo>
                    <a:lnTo>
                      <a:pt x="2887" y="336"/>
                    </a:lnTo>
                    <a:lnTo>
                      <a:pt x="2887" y="336"/>
                    </a:lnTo>
                    <a:lnTo>
                      <a:pt x="2885" y="336"/>
                    </a:lnTo>
                    <a:lnTo>
                      <a:pt x="2885" y="336"/>
                    </a:lnTo>
                    <a:lnTo>
                      <a:pt x="2883" y="336"/>
                    </a:lnTo>
                    <a:lnTo>
                      <a:pt x="2880" y="334"/>
                    </a:lnTo>
                    <a:lnTo>
                      <a:pt x="2880" y="334"/>
                    </a:lnTo>
                    <a:lnTo>
                      <a:pt x="2880" y="334"/>
                    </a:lnTo>
                    <a:lnTo>
                      <a:pt x="2878" y="336"/>
                    </a:lnTo>
                    <a:lnTo>
                      <a:pt x="2878" y="336"/>
                    </a:lnTo>
                    <a:lnTo>
                      <a:pt x="2873" y="334"/>
                    </a:lnTo>
                    <a:lnTo>
                      <a:pt x="2866" y="336"/>
                    </a:lnTo>
                    <a:lnTo>
                      <a:pt x="2864" y="336"/>
                    </a:lnTo>
                    <a:lnTo>
                      <a:pt x="2864" y="336"/>
                    </a:lnTo>
                    <a:lnTo>
                      <a:pt x="2864" y="338"/>
                    </a:lnTo>
                    <a:lnTo>
                      <a:pt x="2864" y="338"/>
                    </a:lnTo>
                    <a:lnTo>
                      <a:pt x="2861" y="338"/>
                    </a:lnTo>
                    <a:lnTo>
                      <a:pt x="2859" y="336"/>
                    </a:lnTo>
                    <a:lnTo>
                      <a:pt x="2859" y="338"/>
                    </a:lnTo>
                    <a:lnTo>
                      <a:pt x="2857" y="338"/>
                    </a:lnTo>
                    <a:lnTo>
                      <a:pt x="2854" y="338"/>
                    </a:lnTo>
                    <a:lnTo>
                      <a:pt x="2850" y="338"/>
                    </a:lnTo>
                    <a:lnTo>
                      <a:pt x="2850" y="338"/>
                    </a:lnTo>
                    <a:lnTo>
                      <a:pt x="2847" y="336"/>
                    </a:lnTo>
                    <a:lnTo>
                      <a:pt x="2845" y="334"/>
                    </a:lnTo>
                    <a:lnTo>
                      <a:pt x="2845" y="334"/>
                    </a:lnTo>
                    <a:lnTo>
                      <a:pt x="2843" y="334"/>
                    </a:lnTo>
                    <a:lnTo>
                      <a:pt x="2843" y="334"/>
                    </a:lnTo>
                    <a:lnTo>
                      <a:pt x="2843" y="334"/>
                    </a:lnTo>
                    <a:lnTo>
                      <a:pt x="2843" y="334"/>
                    </a:lnTo>
                    <a:lnTo>
                      <a:pt x="2843" y="336"/>
                    </a:lnTo>
                    <a:lnTo>
                      <a:pt x="2840" y="336"/>
                    </a:lnTo>
                    <a:lnTo>
                      <a:pt x="2840" y="336"/>
                    </a:lnTo>
                    <a:lnTo>
                      <a:pt x="2838" y="336"/>
                    </a:lnTo>
                    <a:lnTo>
                      <a:pt x="2835" y="334"/>
                    </a:lnTo>
                    <a:lnTo>
                      <a:pt x="2835" y="334"/>
                    </a:lnTo>
                    <a:lnTo>
                      <a:pt x="2833" y="331"/>
                    </a:lnTo>
                    <a:lnTo>
                      <a:pt x="2833" y="331"/>
                    </a:lnTo>
                    <a:lnTo>
                      <a:pt x="2831" y="329"/>
                    </a:lnTo>
                    <a:lnTo>
                      <a:pt x="2831" y="329"/>
                    </a:lnTo>
                    <a:lnTo>
                      <a:pt x="2828" y="327"/>
                    </a:lnTo>
                    <a:lnTo>
                      <a:pt x="2828" y="327"/>
                    </a:lnTo>
                    <a:lnTo>
                      <a:pt x="2828" y="324"/>
                    </a:lnTo>
                    <a:lnTo>
                      <a:pt x="2828" y="322"/>
                    </a:lnTo>
                    <a:lnTo>
                      <a:pt x="2826" y="320"/>
                    </a:lnTo>
                    <a:lnTo>
                      <a:pt x="2821" y="320"/>
                    </a:lnTo>
                    <a:lnTo>
                      <a:pt x="2819" y="315"/>
                    </a:lnTo>
                    <a:lnTo>
                      <a:pt x="2819" y="315"/>
                    </a:lnTo>
                    <a:lnTo>
                      <a:pt x="2819" y="312"/>
                    </a:lnTo>
                    <a:lnTo>
                      <a:pt x="2819" y="310"/>
                    </a:lnTo>
                    <a:lnTo>
                      <a:pt x="2821" y="310"/>
                    </a:lnTo>
                    <a:lnTo>
                      <a:pt x="2821" y="308"/>
                    </a:lnTo>
                    <a:lnTo>
                      <a:pt x="2821" y="305"/>
                    </a:lnTo>
                    <a:lnTo>
                      <a:pt x="2819" y="303"/>
                    </a:lnTo>
                    <a:lnTo>
                      <a:pt x="2819" y="298"/>
                    </a:lnTo>
                    <a:lnTo>
                      <a:pt x="2819" y="296"/>
                    </a:lnTo>
                    <a:lnTo>
                      <a:pt x="2824" y="291"/>
                    </a:lnTo>
                    <a:lnTo>
                      <a:pt x="2824" y="289"/>
                    </a:lnTo>
                    <a:lnTo>
                      <a:pt x="2824" y="289"/>
                    </a:lnTo>
                    <a:lnTo>
                      <a:pt x="2824" y="286"/>
                    </a:lnTo>
                    <a:lnTo>
                      <a:pt x="2824" y="284"/>
                    </a:lnTo>
                    <a:lnTo>
                      <a:pt x="2824" y="284"/>
                    </a:lnTo>
                    <a:lnTo>
                      <a:pt x="2814" y="279"/>
                    </a:lnTo>
                    <a:lnTo>
                      <a:pt x="2812" y="277"/>
                    </a:lnTo>
                    <a:lnTo>
                      <a:pt x="2809" y="275"/>
                    </a:lnTo>
                    <a:lnTo>
                      <a:pt x="2809" y="275"/>
                    </a:lnTo>
                    <a:lnTo>
                      <a:pt x="2809" y="272"/>
                    </a:lnTo>
                    <a:lnTo>
                      <a:pt x="2812" y="272"/>
                    </a:lnTo>
                    <a:lnTo>
                      <a:pt x="2812" y="272"/>
                    </a:lnTo>
                    <a:lnTo>
                      <a:pt x="2812" y="270"/>
                    </a:lnTo>
                    <a:lnTo>
                      <a:pt x="2812" y="270"/>
                    </a:lnTo>
                    <a:lnTo>
                      <a:pt x="2812" y="267"/>
                    </a:lnTo>
                    <a:lnTo>
                      <a:pt x="2812" y="267"/>
                    </a:lnTo>
                    <a:lnTo>
                      <a:pt x="2809" y="265"/>
                    </a:lnTo>
                    <a:lnTo>
                      <a:pt x="2807" y="263"/>
                    </a:lnTo>
                    <a:lnTo>
                      <a:pt x="2809" y="263"/>
                    </a:lnTo>
                    <a:lnTo>
                      <a:pt x="2809" y="263"/>
                    </a:lnTo>
                    <a:lnTo>
                      <a:pt x="2809" y="260"/>
                    </a:lnTo>
                    <a:lnTo>
                      <a:pt x="2809" y="258"/>
                    </a:lnTo>
                    <a:lnTo>
                      <a:pt x="2812" y="258"/>
                    </a:lnTo>
                    <a:lnTo>
                      <a:pt x="2812" y="256"/>
                    </a:lnTo>
                    <a:lnTo>
                      <a:pt x="2812" y="253"/>
                    </a:lnTo>
                    <a:lnTo>
                      <a:pt x="2812" y="251"/>
                    </a:lnTo>
                    <a:lnTo>
                      <a:pt x="2812" y="251"/>
                    </a:lnTo>
                    <a:lnTo>
                      <a:pt x="2809" y="249"/>
                    </a:lnTo>
                    <a:lnTo>
                      <a:pt x="2807" y="246"/>
                    </a:lnTo>
                    <a:lnTo>
                      <a:pt x="2807" y="246"/>
                    </a:lnTo>
                    <a:lnTo>
                      <a:pt x="2807" y="246"/>
                    </a:lnTo>
                    <a:lnTo>
                      <a:pt x="2807" y="246"/>
                    </a:lnTo>
                    <a:lnTo>
                      <a:pt x="2807" y="244"/>
                    </a:lnTo>
                    <a:lnTo>
                      <a:pt x="2807" y="244"/>
                    </a:lnTo>
                    <a:lnTo>
                      <a:pt x="2807" y="244"/>
                    </a:lnTo>
                    <a:lnTo>
                      <a:pt x="2807" y="244"/>
                    </a:lnTo>
                    <a:lnTo>
                      <a:pt x="2809" y="241"/>
                    </a:lnTo>
                    <a:lnTo>
                      <a:pt x="2809" y="241"/>
                    </a:lnTo>
                    <a:lnTo>
                      <a:pt x="2807" y="239"/>
                    </a:lnTo>
                    <a:lnTo>
                      <a:pt x="2807" y="239"/>
                    </a:lnTo>
                    <a:lnTo>
                      <a:pt x="2805" y="239"/>
                    </a:lnTo>
                    <a:lnTo>
                      <a:pt x="2805" y="237"/>
                    </a:lnTo>
                    <a:lnTo>
                      <a:pt x="2800" y="227"/>
                    </a:lnTo>
                    <a:lnTo>
                      <a:pt x="2798" y="225"/>
                    </a:lnTo>
                    <a:lnTo>
                      <a:pt x="2795" y="223"/>
                    </a:lnTo>
                    <a:lnTo>
                      <a:pt x="2795" y="223"/>
                    </a:lnTo>
                    <a:lnTo>
                      <a:pt x="2793" y="218"/>
                    </a:lnTo>
                    <a:lnTo>
                      <a:pt x="2791" y="215"/>
                    </a:lnTo>
                    <a:lnTo>
                      <a:pt x="2788" y="213"/>
                    </a:lnTo>
                    <a:lnTo>
                      <a:pt x="2788" y="213"/>
                    </a:lnTo>
                    <a:lnTo>
                      <a:pt x="2788" y="211"/>
                    </a:lnTo>
                    <a:lnTo>
                      <a:pt x="2788" y="208"/>
                    </a:lnTo>
                    <a:lnTo>
                      <a:pt x="2788" y="206"/>
                    </a:lnTo>
                    <a:lnTo>
                      <a:pt x="2788" y="204"/>
                    </a:lnTo>
                    <a:lnTo>
                      <a:pt x="2788" y="201"/>
                    </a:lnTo>
                    <a:lnTo>
                      <a:pt x="2788" y="201"/>
                    </a:lnTo>
                    <a:lnTo>
                      <a:pt x="2788" y="201"/>
                    </a:lnTo>
                    <a:lnTo>
                      <a:pt x="2791" y="199"/>
                    </a:lnTo>
                    <a:lnTo>
                      <a:pt x="2791" y="196"/>
                    </a:lnTo>
                    <a:lnTo>
                      <a:pt x="2791" y="194"/>
                    </a:lnTo>
                    <a:lnTo>
                      <a:pt x="2793" y="194"/>
                    </a:lnTo>
                    <a:lnTo>
                      <a:pt x="2791" y="192"/>
                    </a:lnTo>
                    <a:lnTo>
                      <a:pt x="2791" y="192"/>
                    </a:lnTo>
                    <a:lnTo>
                      <a:pt x="2791" y="192"/>
                    </a:lnTo>
                    <a:lnTo>
                      <a:pt x="2788" y="192"/>
                    </a:lnTo>
                    <a:lnTo>
                      <a:pt x="2788" y="192"/>
                    </a:lnTo>
                    <a:lnTo>
                      <a:pt x="2788" y="194"/>
                    </a:lnTo>
                    <a:lnTo>
                      <a:pt x="2788" y="194"/>
                    </a:lnTo>
                    <a:lnTo>
                      <a:pt x="2786" y="194"/>
                    </a:lnTo>
                    <a:lnTo>
                      <a:pt x="2786" y="194"/>
                    </a:lnTo>
                    <a:lnTo>
                      <a:pt x="2788" y="196"/>
                    </a:lnTo>
                    <a:lnTo>
                      <a:pt x="2788" y="196"/>
                    </a:lnTo>
                    <a:lnTo>
                      <a:pt x="2788" y="196"/>
                    </a:lnTo>
                    <a:lnTo>
                      <a:pt x="2786" y="199"/>
                    </a:lnTo>
                    <a:lnTo>
                      <a:pt x="2786" y="199"/>
                    </a:lnTo>
                    <a:lnTo>
                      <a:pt x="2783" y="196"/>
                    </a:lnTo>
                    <a:lnTo>
                      <a:pt x="2783" y="196"/>
                    </a:lnTo>
                    <a:lnTo>
                      <a:pt x="2783" y="194"/>
                    </a:lnTo>
                    <a:lnTo>
                      <a:pt x="2783" y="192"/>
                    </a:lnTo>
                    <a:lnTo>
                      <a:pt x="2783" y="192"/>
                    </a:lnTo>
                    <a:lnTo>
                      <a:pt x="2786" y="189"/>
                    </a:lnTo>
                    <a:lnTo>
                      <a:pt x="2786" y="189"/>
                    </a:lnTo>
                    <a:lnTo>
                      <a:pt x="2786" y="189"/>
                    </a:lnTo>
                    <a:lnTo>
                      <a:pt x="2788" y="189"/>
                    </a:lnTo>
                    <a:lnTo>
                      <a:pt x="2788" y="187"/>
                    </a:lnTo>
                    <a:lnTo>
                      <a:pt x="2788" y="187"/>
                    </a:lnTo>
                    <a:lnTo>
                      <a:pt x="2788" y="187"/>
                    </a:lnTo>
                    <a:lnTo>
                      <a:pt x="2788" y="185"/>
                    </a:lnTo>
                    <a:lnTo>
                      <a:pt x="2786" y="185"/>
                    </a:lnTo>
                    <a:lnTo>
                      <a:pt x="2783" y="185"/>
                    </a:lnTo>
                    <a:lnTo>
                      <a:pt x="2783" y="185"/>
                    </a:lnTo>
                    <a:lnTo>
                      <a:pt x="2781" y="182"/>
                    </a:lnTo>
                    <a:lnTo>
                      <a:pt x="2781" y="182"/>
                    </a:lnTo>
                    <a:lnTo>
                      <a:pt x="2783" y="180"/>
                    </a:lnTo>
                    <a:lnTo>
                      <a:pt x="2783" y="178"/>
                    </a:lnTo>
                    <a:lnTo>
                      <a:pt x="2783" y="175"/>
                    </a:lnTo>
                    <a:lnTo>
                      <a:pt x="2781" y="173"/>
                    </a:lnTo>
                    <a:lnTo>
                      <a:pt x="2776" y="173"/>
                    </a:lnTo>
                    <a:lnTo>
                      <a:pt x="2776" y="170"/>
                    </a:lnTo>
                    <a:lnTo>
                      <a:pt x="2776" y="170"/>
                    </a:lnTo>
                    <a:lnTo>
                      <a:pt x="2776" y="168"/>
                    </a:lnTo>
                    <a:lnTo>
                      <a:pt x="2779" y="166"/>
                    </a:lnTo>
                    <a:lnTo>
                      <a:pt x="2779" y="166"/>
                    </a:lnTo>
                    <a:lnTo>
                      <a:pt x="2779" y="163"/>
                    </a:lnTo>
                    <a:lnTo>
                      <a:pt x="2776" y="161"/>
                    </a:lnTo>
                    <a:lnTo>
                      <a:pt x="2779" y="161"/>
                    </a:lnTo>
                    <a:lnTo>
                      <a:pt x="2779" y="161"/>
                    </a:lnTo>
                    <a:lnTo>
                      <a:pt x="2779" y="161"/>
                    </a:lnTo>
                    <a:lnTo>
                      <a:pt x="2779" y="161"/>
                    </a:lnTo>
                    <a:lnTo>
                      <a:pt x="2779" y="161"/>
                    </a:lnTo>
                    <a:lnTo>
                      <a:pt x="2779" y="159"/>
                    </a:lnTo>
                    <a:lnTo>
                      <a:pt x="2779" y="159"/>
                    </a:lnTo>
                    <a:lnTo>
                      <a:pt x="2774" y="159"/>
                    </a:lnTo>
                    <a:lnTo>
                      <a:pt x="2774" y="156"/>
                    </a:lnTo>
                    <a:lnTo>
                      <a:pt x="2765" y="137"/>
                    </a:lnTo>
                    <a:lnTo>
                      <a:pt x="2765" y="135"/>
                    </a:lnTo>
                    <a:lnTo>
                      <a:pt x="2765" y="135"/>
                    </a:lnTo>
                    <a:lnTo>
                      <a:pt x="2765" y="133"/>
                    </a:lnTo>
                    <a:lnTo>
                      <a:pt x="2767" y="133"/>
                    </a:lnTo>
                    <a:lnTo>
                      <a:pt x="2767" y="133"/>
                    </a:lnTo>
                    <a:lnTo>
                      <a:pt x="2767" y="130"/>
                    </a:lnTo>
                    <a:lnTo>
                      <a:pt x="2767" y="130"/>
                    </a:lnTo>
                    <a:lnTo>
                      <a:pt x="2769" y="125"/>
                    </a:lnTo>
                    <a:lnTo>
                      <a:pt x="2769" y="125"/>
                    </a:lnTo>
                    <a:lnTo>
                      <a:pt x="2769" y="123"/>
                    </a:lnTo>
                    <a:lnTo>
                      <a:pt x="2767" y="121"/>
                    </a:lnTo>
                    <a:lnTo>
                      <a:pt x="2765" y="121"/>
                    </a:lnTo>
                    <a:lnTo>
                      <a:pt x="2760" y="118"/>
                    </a:lnTo>
                    <a:lnTo>
                      <a:pt x="2757" y="118"/>
                    </a:lnTo>
                    <a:lnTo>
                      <a:pt x="2757" y="118"/>
                    </a:lnTo>
                    <a:lnTo>
                      <a:pt x="2757" y="118"/>
                    </a:lnTo>
                    <a:lnTo>
                      <a:pt x="2757" y="116"/>
                    </a:lnTo>
                    <a:lnTo>
                      <a:pt x="2762" y="114"/>
                    </a:lnTo>
                    <a:lnTo>
                      <a:pt x="2765" y="111"/>
                    </a:lnTo>
                    <a:lnTo>
                      <a:pt x="2762" y="111"/>
                    </a:lnTo>
                    <a:lnTo>
                      <a:pt x="2757" y="109"/>
                    </a:lnTo>
                    <a:lnTo>
                      <a:pt x="2757" y="109"/>
                    </a:lnTo>
                    <a:lnTo>
                      <a:pt x="2757" y="104"/>
                    </a:lnTo>
                    <a:lnTo>
                      <a:pt x="2760" y="104"/>
                    </a:lnTo>
                    <a:lnTo>
                      <a:pt x="2757" y="102"/>
                    </a:lnTo>
                    <a:lnTo>
                      <a:pt x="2757" y="99"/>
                    </a:lnTo>
                    <a:lnTo>
                      <a:pt x="2755" y="99"/>
                    </a:lnTo>
                    <a:lnTo>
                      <a:pt x="2755" y="97"/>
                    </a:lnTo>
                    <a:lnTo>
                      <a:pt x="2755" y="97"/>
                    </a:lnTo>
                    <a:lnTo>
                      <a:pt x="2753" y="95"/>
                    </a:lnTo>
                    <a:lnTo>
                      <a:pt x="2753" y="95"/>
                    </a:lnTo>
                    <a:lnTo>
                      <a:pt x="2750" y="95"/>
                    </a:lnTo>
                    <a:lnTo>
                      <a:pt x="2750" y="95"/>
                    </a:lnTo>
                    <a:lnTo>
                      <a:pt x="2750" y="92"/>
                    </a:lnTo>
                    <a:lnTo>
                      <a:pt x="2753" y="90"/>
                    </a:lnTo>
                    <a:lnTo>
                      <a:pt x="2750" y="88"/>
                    </a:lnTo>
                    <a:lnTo>
                      <a:pt x="2746" y="85"/>
                    </a:lnTo>
                    <a:lnTo>
                      <a:pt x="2743" y="85"/>
                    </a:lnTo>
                    <a:lnTo>
                      <a:pt x="2743" y="85"/>
                    </a:lnTo>
                    <a:lnTo>
                      <a:pt x="2743" y="85"/>
                    </a:lnTo>
                    <a:lnTo>
                      <a:pt x="2743" y="88"/>
                    </a:lnTo>
                    <a:lnTo>
                      <a:pt x="2743" y="88"/>
                    </a:lnTo>
                    <a:lnTo>
                      <a:pt x="2741" y="88"/>
                    </a:lnTo>
                    <a:lnTo>
                      <a:pt x="2741" y="88"/>
                    </a:lnTo>
                    <a:lnTo>
                      <a:pt x="2741" y="85"/>
                    </a:lnTo>
                    <a:lnTo>
                      <a:pt x="2738" y="83"/>
                    </a:lnTo>
                    <a:lnTo>
                      <a:pt x="2738" y="81"/>
                    </a:lnTo>
                    <a:lnTo>
                      <a:pt x="2738" y="81"/>
                    </a:lnTo>
                    <a:lnTo>
                      <a:pt x="2741" y="78"/>
                    </a:lnTo>
                    <a:lnTo>
                      <a:pt x="2741" y="78"/>
                    </a:lnTo>
                    <a:lnTo>
                      <a:pt x="2743" y="78"/>
                    </a:lnTo>
                    <a:lnTo>
                      <a:pt x="2743" y="78"/>
                    </a:lnTo>
                    <a:lnTo>
                      <a:pt x="2743" y="76"/>
                    </a:lnTo>
                    <a:lnTo>
                      <a:pt x="2743" y="73"/>
                    </a:lnTo>
                    <a:lnTo>
                      <a:pt x="2743" y="73"/>
                    </a:lnTo>
                    <a:lnTo>
                      <a:pt x="2743" y="71"/>
                    </a:lnTo>
                    <a:lnTo>
                      <a:pt x="2746" y="71"/>
                    </a:lnTo>
                    <a:lnTo>
                      <a:pt x="2746" y="69"/>
                    </a:lnTo>
                    <a:lnTo>
                      <a:pt x="2743" y="69"/>
                    </a:lnTo>
                    <a:lnTo>
                      <a:pt x="2741" y="69"/>
                    </a:lnTo>
                    <a:lnTo>
                      <a:pt x="2741" y="69"/>
                    </a:lnTo>
                    <a:lnTo>
                      <a:pt x="2741" y="71"/>
                    </a:lnTo>
                    <a:lnTo>
                      <a:pt x="2738" y="71"/>
                    </a:lnTo>
                    <a:lnTo>
                      <a:pt x="2734" y="62"/>
                    </a:lnTo>
                    <a:lnTo>
                      <a:pt x="2734" y="62"/>
                    </a:lnTo>
                    <a:lnTo>
                      <a:pt x="2734" y="62"/>
                    </a:lnTo>
                    <a:lnTo>
                      <a:pt x="2734" y="62"/>
                    </a:lnTo>
                    <a:lnTo>
                      <a:pt x="2734" y="59"/>
                    </a:lnTo>
                    <a:lnTo>
                      <a:pt x="2734" y="59"/>
                    </a:lnTo>
                    <a:lnTo>
                      <a:pt x="2734" y="59"/>
                    </a:lnTo>
                    <a:lnTo>
                      <a:pt x="2731" y="57"/>
                    </a:lnTo>
                    <a:lnTo>
                      <a:pt x="2727" y="59"/>
                    </a:lnTo>
                    <a:lnTo>
                      <a:pt x="2724" y="59"/>
                    </a:lnTo>
                    <a:lnTo>
                      <a:pt x="2724" y="59"/>
                    </a:lnTo>
                    <a:lnTo>
                      <a:pt x="2722" y="59"/>
                    </a:lnTo>
                    <a:lnTo>
                      <a:pt x="2722" y="59"/>
                    </a:lnTo>
                    <a:lnTo>
                      <a:pt x="2722" y="57"/>
                    </a:lnTo>
                    <a:lnTo>
                      <a:pt x="2724" y="54"/>
                    </a:lnTo>
                    <a:lnTo>
                      <a:pt x="2724" y="54"/>
                    </a:lnTo>
                    <a:lnTo>
                      <a:pt x="2724" y="54"/>
                    </a:lnTo>
                    <a:lnTo>
                      <a:pt x="2727" y="54"/>
                    </a:lnTo>
                    <a:lnTo>
                      <a:pt x="2727" y="54"/>
                    </a:lnTo>
                    <a:lnTo>
                      <a:pt x="2727" y="52"/>
                    </a:lnTo>
                    <a:lnTo>
                      <a:pt x="2724" y="50"/>
                    </a:lnTo>
                    <a:lnTo>
                      <a:pt x="2722" y="47"/>
                    </a:lnTo>
                    <a:lnTo>
                      <a:pt x="2722" y="45"/>
                    </a:lnTo>
                    <a:lnTo>
                      <a:pt x="2720" y="45"/>
                    </a:lnTo>
                    <a:lnTo>
                      <a:pt x="2720" y="45"/>
                    </a:lnTo>
                    <a:lnTo>
                      <a:pt x="2715" y="45"/>
                    </a:lnTo>
                    <a:lnTo>
                      <a:pt x="2715" y="45"/>
                    </a:lnTo>
                    <a:lnTo>
                      <a:pt x="2712" y="43"/>
                    </a:lnTo>
                    <a:lnTo>
                      <a:pt x="2712" y="43"/>
                    </a:lnTo>
                    <a:lnTo>
                      <a:pt x="2710" y="43"/>
                    </a:lnTo>
                    <a:lnTo>
                      <a:pt x="2696" y="31"/>
                    </a:lnTo>
                    <a:lnTo>
                      <a:pt x="2691" y="31"/>
                    </a:lnTo>
                    <a:lnTo>
                      <a:pt x="2689" y="31"/>
                    </a:lnTo>
                    <a:lnTo>
                      <a:pt x="2684" y="33"/>
                    </a:lnTo>
                    <a:lnTo>
                      <a:pt x="2682" y="33"/>
                    </a:lnTo>
                    <a:lnTo>
                      <a:pt x="2682" y="36"/>
                    </a:lnTo>
                    <a:lnTo>
                      <a:pt x="2682" y="36"/>
                    </a:lnTo>
                    <a:lnTo>
                      <a:pt x="2682" y="38"/>
                    </a:lnTo>
                    <a:lnTo>
                      <a:pt x="2682" y="40"/>
                    </a:lnTo>
                    <a:lnTo>
                      <a:pt x="2682" y="40"/>
                    </a:lnTo>
                    <a:lnTo>
                      <a:pt x="2679" y="40"/>
                    </a:lnTo>
                    <a:lnTo>
                      <a:pt x="2679" y="38"/>
                    </a:lnTo>
                    <a:lnTo>
                      <a:pt x="2677" y="36"/>
                    </a:lnTo>
                    <a:lnTo>
                      <a:pt x="2675" y="38"/>
                    </a:lnTo>
                    <a:lnTo>
                      <a:pt x="2675" y="38"/>
                    </a:lnTo>
                    <a:lnTo>
                      <a:pt x="2672" y="36"/>
                    </a:lnTo>
                    <a:lnTo>
                      <a:pt x="2672" y="36"/>
                    </a:lnTo>
                    <a:lnTo>
                      <a:pt x="2672" y="33"/>
                    </a:lnTo>
                    <a:lnTo>
                      <a:pt x="2672" y="33"/>
                    </a:lnTo>
                    <a:lnTo>
                      <a:pt x="2672" y="33"/>
                    </a:lnTo>
                    <a:lnTo>
                      <a:pt x="2672" y="33"/>
                    </a:lnTo>
                    <a:lnTo>
                      <a:pt x="2670" y="31"/>
                    </a:lnTo>
                    <a:lnTo>
                      <a:pt x="2670" y="31"/>
                    </a:lnTo>
                    <a:lnTo>
                      <a:pt x="2663" y="31"/>
                    </a:lnTo>
                    <a:lnTo>
                      <a:pt x="2663" y="31"/>
                    </a:lnTo>
                    <a:lnTo>
                      <a:pt x="2660" y="31"/>
                    </a:lnTo>
                    <a:lnTo>
                      <a:pt x="2658" y="28"/>
                    </a:lnTo>
                    <a:lnTo>
                      <a:pt x="2656" y="28"/>
                    </a:lnTo>
                    <a:lnTo>
                      <a:pt x="2656" y="26"/>
                    </a:lnTo>
                    <a:lnTo>
                      <a:pt x="2653" y="26"/>
                    </a:lnTo>
                    <a:lnTo>
                      <a:pt x="2653" y="24"/>
                    </a:lnTo>
                    <a:lnTo>
                      <a:pt x="2653" y="24"/>
                    </a:lnTo>
                    <a:lnTo>
                      <a:pt x="2651" y="21"/>
                    </a:lnTo>
                    <a:lnTo>
                      <a:pt x="2651" y="19"/>
                    </a:lnTo>
                    <a:lnTo>
                      <a:pt x="2651" y="19"/>
                    </a:lnTo>
                    <a:lnTo>
                      <a:pt x="2649" y="17"/>
                    </a:lnTo>
                    <a:lnTo>
                      <a:pt x="2649" y="17"/>
                    </a:lnTo>
                    <a:lnTo>
                      <a:pt x="2646" y="17"/>
                    </a:lnTo>
                    <a:lnTo>
                      <a:pt x="2646" y="17"/>
                    </a:lnTo>
                    <a:lnTo>
                      <a:pt x="2644" y="17"/>
                    </a:lnTo>
                    <a:lnTo>
                      <a:pt x="2644" y="19"/>
                    </a:lnTo>
                    <a:lnTo>
                      <a:pt x="2642" y="19"/>
                    </a:lnTo>
                    <a:lnTo>
                      <a:pt x="2642" y="19"/>
                    </a:lnTo>
                    <a:lnTo>
                      <a:pt x="2639" y="17"/>
                    </a:lnTo>
                    <a:lnTo>
                      <a:pt x="2639" y="14"/>
                    </a:lnTo>
                    <a:lnTo>
                      <a:pt x="2637" y="14"/>
                    </a:lnTo>
                    <a:lnTo>
                      <a:pt x="2637" y="14"/>
                    </a:lnTo>
                    <a:lnTo>
                      <a:pt x="2637" y="14"/>
                    </a:lnTo>
                    <a:lnTo>
                      <a:pt x="2634" y="12"/>
                    </a:lnTo>
                    <a:lnTo>
                      <a:pt x="2634" y="10"/>
                    </a:lnTo>
                    <a:lnTo>
                      <a:pt x="2630" y="7"/>
                    </a:lnTo>
                    <a:lnTo>
                      <a:pt x="2627" y="7"/>
                    </a:lnTo>
                    <a:lnTo>
                      <a:pt x="2623" y="5"/>
                    </a:lnTo>
                    <a:lnTo>
                      <a:pt x="2620" y="5"/>
                    </a:lnTo>
                    <a:lnTo>
                      <a:pt x="2618" y="5"/>
                    </a:lnTo>
                    <a:lnTo>
                      <a:pt x="2618" y="2"/>
                    </a:lnTo>
                    <a:lnTo>
                      <a:pt x="2615" y="0"/>
                    </a:lnTo>
                    <a:lnTo>
                      <a:pt x="2615" y="0"/>
                    </a:lnTo>
                    <a:lnTo>
                      <a:pt x="2613" y="5"/>
                    </a:lnTo>
                    <a:lnTo>
                      <a:pt x="2611" y="5"/>
                    </a:lnTo>
                    <a:lnTo>
                      <a:pt x="2611" y="5"/>
                    </a:lnTo>
                    <a:lnTo>
                      <a:pt x="2611" y="2"/>
                    </a:lnTo>
                    <a:lnTo>
                      <a:pt x="2611" y="2"/>
                    </a:lnTo>
                    <a:lnTo>
                      <a:pt x="2613" y="2"/>
                    </a:lnTo>
                    <a:lnTo>
                      <a:pt x="2611" y="2"/>
                    </a:lnTo>
                    <a:lnTo>
                      <a:pt x="2611" y="0"/>
                    </a:lnTo>
                    <a:lnTo>
                      <a:pt x="2608" y="0"/>
                    </a:lnTo>
                    <a:lnTo>
                      <a:pt x="2608" y="2"/>
                    </a:lnTo>
                    <a:lnTo>
                      <a:pt x="2608" y="5"/>
                    </a:lnTo>
                    <a:lnTo>
                      <a:pt x="2608" y="5"/>
                    </a:lnTo>
                    <a:lnTo>
                      <a:pt x="2608" y="5"/>
                    </a:lnTo>
                    <a:lnTo>
                      <a:pt x="2606" y="2"/>
                    </a:lnTo>
                    <a:lnTo>
                      <a:pt x="2606" y="2"/>
                    </a:lnTo>
                    <a:lnTo>
                      <a:pt x="2604" y="2"/>
                    </a:lnTo>
                    <a:lnTo>
                      <a:pt x="2604" y="2"/>
                    </a:lnTo>
                    <a:lnTo>
                      <a:pt x="2601" y="0"/>
                    </a:lnTo>
                    <a:lnTo>
                      <a:pt x="2599" y="0"/>
                    </a:lnTo>
                    <a:lnTo>
                      <a:pt x="2599" y="0"/>
                    </a:lnTo>
                    <a:lnTo>
                      <a:pt x="2597" y="0"/>
                    </a:lnTo>
                    <a:lnTo>
                      <a:pt x="2597" y="0"/>
                    </a:lnTo>
                    <a:lnTo>
                      <a:pt x="2594" y="2"/>
                    </a:lnTo>
                    <a:lnTo>
                      <a:pt x="2592" y="2"/>
                    </a:lnTo>
                    <a:lnTo>
                      <a:pt x="2592" y="5"/>
                    </a:lnTo>
                    <a:lnTo>
                      <a:pt x="2592" y="5"/>
                    </a:lnTo>
                    <a:lnTo>
                      <a:pt x="2585" y="5"/>
                    </a:lnTo>
                    <a:lnTo>
                      <a:pt x="2575" y="10"/>
                    </a:lnTo>
                    <a:lnTo>
                      <a:pt x="2556" y="10"/>
                    </a:lnTo>
                    <a:lnTo>
                      <a:pt x="2554" y="10"/>
                    </a:lnTo>
                    <a:lnTo>
                      <a:pt x="2552" y="10"/>
                    </a:lnTo>
                    <a:lnTo>
                      <a:pt x="2552" y="10"/>
                    </a:lnTo>
                    <a:lnTo>
                      <a:pt x="2549" y="7"/>
                    </a:lnTo>
                    <a:lnTo>
                      <a:pt x="2549" y="7"/>
                    </a:lnTo>
                    <a:lnTo>
                      <a:pt x="2547" y="7"/>
                    </a:lnTo>
                    <a:lnTo>
                      <a:pt x="2547" y="7"/>
                    </a:lnTo>
                    <a:lnTo>
                      <a:pt x="2542" y="10"/>
                    </a:lnTo>
                    <a:lnTo>
                      <a:pt x="2540" y="10"/>
                    </a:lnTo>
                    <a:lnTo>
                      <a:pt x="2540" y="10"/>
                    </a:lnTo>
                    <a:lnTo>
                      <a:pt x="2537" y="12"/>
                    </a:lnTo>
                    <a:lnTo>
                      <a:pt x="2535" y="12"/>
                    </a:lnTo>
                    <a:lnTo>
                      <a:pt x="2533" y="12"/>
                    </a:lnTo>
                    <a:lnTo>
                      <a:pt x="2526" y="12"/>
                    </a:lnTo>
                    <a:lnTo>
                      <a:pt x="2511" y="17"/>
                    </a:lnTo>
                    <a:lnTo>
                      <a:pt x="2507" y="21"/>
                    </a:lnTo>
                    <a:lnTo>
                      <a:pt x="2502" y="21"/>
                    </a:lnTo>
                    <a:lnTo>
                      <a:pt x="2500" y="21"/>
                    </a:lnTo>
                    <a:lnTo>
                      <a:pt x="2500" y="21"/>
                    </a:lnTo>
                    <a:lnTo>
                      <a:pt x="2497" y="21"/>
                    </a:lnTo>
                    <a:lnTo>
                      <a:pt x="2497" y="21"/>
                    </a:lnTo>
                    <a:lnTo>
                      <a:pt x="2495" y="21"/>
                    </a:lnTo>
                    <a:lnTo>
                      <a:pt x="2495" y="24"/>
                    </a:lnTo>
                    <a:lnTo>
                      <a:pt x="2493" y="24"/>
                    </a:lnTo>
                    <a:lnTo>
                      <a:pt x="2490" y="26"/>
                    </a:lnTo>
                    <a:lnTo>
                      <a:pt x="2488" y="26"/>
                    </a:lnTo>
                    <a:lnTo>
                      <a:pt x="2481" y="24"/>
                    </a:lnTo>
                    <a:lnTo>
                      <a:pt x="2471" y="26"/>
                    </a:lnTo>
                    <a:lnTo>
                      <a:pt x="2471" y="26"/>
                    </a:lnTo>
                    <a:lnTo>
                      <a:pt x="2469" y="26"/>
                    </a:lnTo>
                    <a:lnTo>
                      <a:pt x="2469" y="28"/>
                    </a:lnTo>
                    <a:lnTo>
                      <a:pt x="2469" y="28"/>
                    </a:lnTo>
                    <a:lnTo>
                      <a:pt x="2466" y="31"/>
                    </a:lnTo>
                    <a:lnTo>
                      <a:pt x="2464" y="33"/>
                    </a:lnTo>
                    <a:lnTo>
                      <a:pt x="2462" y="38"/>
                    </a:lnTo>
                    <a:lnTo>
                      <a:pt x="2459" y="40"/>
                    </a:lnTo>
                    <a:lnTo>
                      <a:pt x="2455" y="45"/>
                    </a:lnTo>
                    <a:lnTo>
                      <a:pt x="2450" y="50"/>
                    </a:lnTo>
                    <a:lnTo>
                      <a:pt x="2448" y="54"/>
                    </a:lnTo>
                    <a:lnTo>
                      <a:pt x="2445" y="54"/>
                    </a:lnTo>
                    <a:lnTo>
                      <a:pt x="2445" y="54"/>
                    </a:lnTo>
                    <a:lnTo>
                      <a:pt x="2445" y="57"/>
                    </a:lnTo>
                    <a:lnTo>
                      <a:pt x="2445" y="57"/>
                    </a:lnTo>
                    <a:lnTo>
                      <a:pt x="2445" y="57"/>
                    </a:lnTo>
                    <a:lnTo>
                      <a:pt x="2443" y="59"/>
                    </a:lnTo>
                    <a:lnTo>
                      <a:pt x="2443" y="59"/>
                    </a:lnTo>
                    <a:lnTo>
                      <a:pt x="2443" y="59"/>
                    </a:lnTo>
                    <a:lnTo>
                      <a:pt x="2440" y="62"/>
                    </a:lnTo>
                    <a:lnTo>
                      <a:pt x="2440" y="62"/>
                    </a:lnTo>
                    <a:lnTo>
                      <a:pt x="2440" y="62"/>
                    </a:lnTo>
                    <a:lnTo>
                      <a:pt x="2440" y="62"/>
                    </a:lnTo>
                    <a:lnTo>
                      <a:pt x="2438" y="64"/>
                    </a:lnTo>
                    <a:lnTo>
                      <a:pt x="2436" y="66"/>
                    </a:lnTo>
                    <a:lnTo>
                      <a:pt x="2436" y="66"/>
                    </a:lnTo>
                    <a:lnTo>
                      <a:pt x="2431" y="69"/>
                    </a:lnTo>
                    <a:lnTo>
                      <a:pt x="2429" y="71"/>
                    </a:lnTo>
                    <a:lnTo>
                      <a:pt x="2429" y="73"/>
                    </a:lnTo>
                    <a:lnTo>
                      <a:pt x="2429" y="73"/>
                    </a:lnTo>
                    <a:lnTo>
                      <a:pt x="2429" y="76"/>
                    </a:lnTo>
                    <a:lnTo>
                      <a:pt x="2429" y="76"/>
                    </a:lnTo>
                    <a:lnTo>
                      <a:pt x="2429" y="78"/>
                    </a:lnTo>
                    <a:lnTo>
                      <a:pt x="2429" y="78"/>
                    </a:lnTo>
                    <a:lnTo>
                      <a:pt x="2429" y="81"/>
                    </a:lnTo>
                    <a:lnTo>
                      <a:pt x="2429" y="83"/>
                    </a:lnTo>
                    <a:lnTo>
                      <a:pt x="2429" y="83"/>
                    </a:lnTo>
                    <a:lnTo>
                      <a:pt x="2429" y="85"/>
                    </a:lnTo>
                    <a:lnTo>
                      <a:pt x="2431" y="85"/>
                    </a:lnTo>
                    <a:lnTo>
                      <a:pt x="2433" y="85"/>
                    </a:lnTo>
                    <a:lnTo>
                      <a:pt x="2436" y="85"/>
                    </a:lnTo>
                    <a:lnTo>
                      <a:pt x="2436" y="85"/>
                    </a:lnTo>
                    <a:lnTo>
                      <a:pt x="2438" y="83"/>
                    </a:lnTo>
                    <a:lnTo>
                      <a:pt x="2440" y="83"/>
                    </a:lnTo>
                    <a:lnTo>
                      <a:pt x="2445" y="83"/>
                    </a:lnTo>
                    <a:lnTo>
                      <a:pt x="2448" y="83"/>
                    </a:lnTo>
                    <a:lnTo>
                      <a:pt x="2450" y="81"/>
                    </a:lnTo>
                    <a:lnTo>
                      <a:pt x="2450" y="81"/>
                    </a:lnTo>
                    <a:lnTo>
                      <a:pt x="2450" y="81"/>
                    </a:lnTo>
                    <a:lnTo>
                      <a:pt x="2452" y="83"/>
                    </a:lnTo>
                    <a:lnTo>
                      <a:pt x="2455" y="83"/>
                    </a:lnTo>
                    <a:lnTo>
                      <a:pt x="2459" y="88"/>
                    </a:lnTo>
                    <a:lnTo>
                      <a:pt x="2462" y="88"/>
                    </a:lnTo>
                    <a:lnTo>
                      <a:pt x="2464" y="88"/>
                    </a:lnTo>
                    <a:lnTo>
                      <a:pt x="2464" y="90"/>
                    </a:lnTo>
                    <a:lnTo>
                      <a:pt x="2464" y="92"/>
                    </a:lnTo>
                    <a:lnTo>
                      <a:pt x="2464" y="92"/>
                    </a:lnTo>
                    <a:lnTo>
                      <a:pt x="2464" y="92"/>
                    </a:lnTo>
                    <a:lnTo>
                      <a:pt x="2464" y="95"/>
                    </a:lnTo>
                    <a:lnTo>
                      <a:pt x="2462" y="95"/>
                    </a:lnTo>
                    <a:lnTo>
                      <a:pt x="2462" y="95"/>
                    </a:lnTo>
                    <a:lnTo>
                      <a:pt x="2462" y="97"/>
                    </a:lnTo>
                    <a:lnTo>
                      <a:pt x="2462" y="99"/>
                    </a:lnTo>
                    <a:lnTo>
                      <a:pt x="2462" y="102"/>
                    </a:lnTo>
                    <a:lnTo>
                      <a:pt x="2462" y="104"/>
                    </a:lnTo>
                    <a:lnTo>
                      <a:pt x="2462" y="104"/>
                    </a:lnTo>
                    <a:lnTo>
                      <a:pt x="2459" y="104"/>
                    </a:lnTo>
                    <a:lnTo>
                      <a:pt x="2459" y="104"/>
                    </a:lnTo>
                    <a:lnTo>
                      <a:pt x="2459" y="104"/>
                    </a:lnTo>
                    <a:lnTo>
                      <a:pt x="2459" y="107"/>
                    </a:lnTo>
                    <a:lnTo>
                      <a:pt x="2459" y="107"/>
                    </a:lnTo>
                    <a:lnTo>
                      <a:pt x="2459" y="107"/>
                    </a:lnTo>
                    <a:lnTo>
                      <a:pt x="2459" y="109"/>
                    </a:lnTo>
                    <a:lnTo>
                      <a:pt x="2462" y="109"/>
                    </a:lnTo>
                    <a:lnTo>
                      <a:pt x="2464" y="114"/>
                    </a:lnTo>
                    <a:lnTo>
                      <a:pt x="2466" y="116"/>
                    </a:lnTo>
                    <a:lnTo>
                      <a:pt x="2466" y="116"/>
                    </a:lnTo>
                    <a:lnTo>
                      <a:pt x="2466" y="118"/>
                    </a:lnTo>
                    <a:lnTo>
                      <a:pt x="2466" y="118"/>
                    </a:lnTo>
                    <a:lnTo>
                      <a:pt x="2466" y="118"/>
                    </a:lnTo>
                    <a:lnTo>
                      <a:pt x="2466" y="121"/>
                    </a:lnTo>
                    <a:lnTo>
                      <a:pt x="2466" y="121"/>
                    </a:lnTo>
                    <a:lnTo>
                      <a:pt x="2466" y="121"/>
                    </a:lnTo>
                    <a:lnTo>
                      <a:pt x="2466" y="121"/>
                    </a:lnTo>
                    <a:lnTo>
                      <a:pt x="2466" y="123"/>
                    </a:lnTo>
                    <a:lnTo>
                      <a:pt x="2466" y="123"/>
                    </a:lnTo>
                    <a:lnTo>
                      <a:pt x="2466" y="123"/>
                    </a:lnTo>
                    <a:lnTo>
                      <a:pt x="2466" y="123"/>
                    </a:lnTo>
                    <a:lnTo>
                      <a:pt x="2466" y="125"/>
                    </a:lnTo>
                    <a:lnTo>
                      <a:pt x="2466" y="125"/>
                    </a:lnTo>
                    <a:lnTo>
                      <a:pt x="2466" y="125"/>
                    </a:lnTo>
                    <a:lnTo>
                      <a:pt x="2466" y="128"/>
                    </a:lnTo>
                    <a:lnTo>
                      <a:pt x="2466" y="128"/>
                    </a:lnTo>
                    <a:lnTo>
                      <a:pt x="2464" y="130"/>
                    </a:lnTo>
                    <a:lnTo>
                      <a:pt x="2464" y="130"/>
                    </a:lnTo>
                    <a:lnTo>
                      <a:pt x="2464" y="130"/>
                    </a:lnTo>
                    <a:lnTo>
                      <a:pt x="2464" y="130"/>
                    </a:lnTo>
                    <a:lnTo>
                      <a:pt x="2462" y="133"/>
                    </a:lnTo>
                    <a:lnTo>
                      <a:pt x="2464" y="133"/>
                    </a:lnTo>
                    <a:lnTo>
                      <a:pt x="2464" y="135"/>
                    </a:lnTo>
                    <a:lnTo>
                      <a:pt x="2464" y="135"/>
                    </a:lnTo>
                    <a:lnTo>
                      <a:pt x="2464" y="137"/>
                    </a:lnTo>
                    <a:lnTo>
                      <a:pt x="2464" y="137"/>
                    </a:lnTo>
                    <a:lnTo>
                      <a:pt x="2462" y="140"/>
                    </a:lnTo>
                    <a:lnTo>
                      <a:pt x="2462" y="142"/>
                    </a:lnTo>
                    <a:lnTo>
                      <a:pt x="2459" y="142"/>
                    </a:lnTo>
                    <a:lnTo>
                      <a:pt x="2459" y="144"/>
                    </a:lnTo>
                    <a:lnTo>
                      <a:pt x="2457" y="144"/>
                    </a:lnTo>
                    <a:lnTo>
                      <a:pt x="2457" y="144"/>
                    </a:lnTo>
                    <a:lnTo>
                      <a:pt x="2455" y="144"/>
                    </a:lnTo>
                    <a:lnTo>
                      <a:pt x="2455" y="144"/>
                    </a:lnTo>
                    <a:lnTo>
                      <a:pt x="2455" y="144"/>
                    </a:lnTo>
                    <a:lnTo>
                      <a:pt x="2455" y="147"/>
                    </a:lnTo>
                    <a:lnTo>
                      <a:pt x="2452" y="147"/>
                    </a:lnTo>
                    <a:lnTo>
                      <a:pt x="2452" y="147"/>
                    </a:lnTo>
                    <a:lnTo>
                      <a:pt x="2452" y="147"/>
                    </a:lnTo>
                    <a:lnTo>
                      <a:pt x="2452" y="147"/>
                    </a:lnTo>
                    <a:lnTo>
                      <a:pt x="2452" y="147"/>
                    </a:lnTo>
                    <a:lnTo>
                      <a:pt x="2452" y="149"/>
                    </a:lnTo>
                    <a:lnTo>
                      <a:pt x="2450" y="149"/>
                    </a:lnTo>
                    <a:lnTo>
                      <a:pt x="2450" y="149"/>
                    </a:lnTo>
                    <a:lnTo>
                      <a:pt x="2450" y="149"/>
                    </a:lnTo>
                    <a:lnTo>
                      <a:pt x="2448" y="149"/>
                    </a:lnTo>
                    <a:lnTo>
                      <a:pt x="2445" y="152"/>
                    </a:lnTo>
                    <a:lnTo>
                      <a:pt x="2443" y="154"/>
                    </a:lnTo>
                    <a:lnTo>
                      <a:pt x="2436" y="163"/>
                    </a:lnTo>
                    <a:lnTo>
                      <a:pt x="2436" y="163"/>
                    </a:lnTo>
                    <a:lnTo>
                      <a:pt x="2433" y="163"/>
                    </a:lnTo>
                    <a:lnTo>
                      <a:pt x="2433" y="163"/>
                    </a:lnTo>
                    <a:lnTo>
                      <a:pt x="2431" y="163"/>
                    </a:lnTo>
                    <a:lnTo>
                      <a:pt x="2431" y="163"/>
                    </a:lnTo>
                    <a:lnTo>
                      <a:pt x="2431" y="166"/>
                    </a:lnTo>
                    <a:lnTo>
                      <a:pt x="2431" y="168"/>
                    </a:lnTo>
                    <a:lnTo>
                      <a:pt x="2429" y="170"/>
                    </a:lnTo>
                    <a:lnTo>
                      <a:pt x="2429" y="170"/>
                    </a:lnTo>
                    <a:lnTo>
                      <a:pt x="2429" y="173"/>
                    </a:lnTo>
                    <a:lnTo>
                      <a:pt x="2429" y="175"/>
                    </a:lnTo>
                    <a:lnTo>
                      <a:pt x="2426" y="178"/>
                    </a:lnTo>
                    <a:lnTo>
                      <a:pt x="2426" y="180"/>
                    </a:lnTo>
                    <a:lnTo>
                      <a:pt x="2426" y="180"/>
                    </a:lnTo>
                    <a:lnTo>
                      <a:pt x="2426" y="182"/>
                    </a:lnTo>
                    <a:lnTo>
                      <a:pt x="2426" y="182"/>
                    </a:lnTo>
                    <a:lnTo>
                      <a:pt x="2424" y="185"/>
                    </a:lnTo>
                    <a:lnTo>
                      <a:pt x="2424" y="185"/>
                    </a:lnTo>
                    <a:lnTo>
                      <a:pt x="2424" y="185"/>
                    </a:lnTo>
                    <a:lnTo>
                      <a:pt x="2424" y="187"/>
                    </a:lnTo>
                    <a:lnTo>
                      <a:pt x="2424" y="187"/>
                    </a:lnTo>
                    <a:lnTo>
                      <a:pt x="2422" y="187"/>
                    </a:lnTo>
                    <a:lnTo>
                      <a:pt x="2422" y="189"/>
                    </a:lnTo>
                    <a:lnTo>
                      <a:pt x="2422" y="189"/>
                    </a:lnTo>
                    <a:lnTo>
                      <a:pt x="2422" y="192"/>
                    </a:lnTo>
                    <a:lnTo>
                      <a:pt x="2422" y="192"/>
                    </a:lnTo>
                    <a:lnTo>
                      <a:pt x="2422" y="192"/>
                    </a:lnTo>
                    <a:lnTo>
                      <a:pt x="2419" y="196"/>
                    </a:lnTo>
                    <a:lnTo>
                      <a:pt x="2419" y="196"/>
                    </a:lnTo>
                    <a:lnTo>
                      <a:pt x="2417" y="196"/>
                    </a:lnTo>
                    <a:lnTo>
                      <a:pt x="2417" y="196"/>
                    </a:lnTo>
                    <a:lnTo>
                      <a:pt x="2417" y="196"/>
                    </a:lnTo>
                    <a:lnTo>
                      <a:pt x="2417" y="199"/>
                    </a:lnTo>
                    <a:lnTo>
                      <a:pt x="2417" y="201"/>
                    </a:lnTo>
                    <a:lnTo>
                      <a:pt x="2417" y="201"/>
                    </a:lnTo>
                    <a:lnTo>
                      <a:pt x="2417" y="201"/>
                    </a:lnTo>
                    <a:lnTo>
                      <a:pt x="2417" y="201"/>
                    </a:lnTo>
                    <a:lnTo>
                      <a:pt x="2414" y="201"/>
                    </a:lnTo>
                    <a:lnTo>
                      <a:pt x="2414" y="201"/>
                    </a:lnTo>
                    <a:lnTo>
                      <a:pt x="2414" y="204"/>
                    </a:lnTo>
                    <a:lnTo>
                      <a:pt x="2414" y="206"/>
                    </a:lnTo>
                    <a:lnTo>
                      <a:pt x="2414" y="206"/>
                    </a:lnTo>
                    <a:lnTo>
                      <a:pt x="2414" y="206"/>
                    </a:lnTo>
                    <a:lnTo>
                      <a:pt x="2414" y="206"/>
                    </a:lnTo>
                    <a:lnTo>
                      <a:pt x="2414" y="208"/>
                    </a:lnTo>
                    <a:lnTo>
                      <a:pt x="2414" y="208"/>
                    </a:lnTo>
                    <a:lnTo>
                      <a:pt x="2414" y="211"/>
                    </a:lnTo>
                    <a:lnTo>
                      <a:pt x="2414" y="211"/>
                    </a:lnTo>
                    <a:lnTo>
                      <a:pt x="2414" y="213"/>
                    </a:lnTo>
                    <a:lnTo>
                      <a:pt x="2412" y="213"/>
                    </a:lnTo>
                    <a:lnTo>
                      <a:pt x="2412" y="213"/>
                    </a:lnTo>
                    <a:lnTo>
                      <a:pt x="2412" y="213"/>
                    </a:lnTo>
                    <a:lnTo>
                      <a:pt x="2412" y="215"/>
                    </a:lnTo>
                    <a:lnTo>
                      <a:pt x="2410" y="218"/>
                    </a:lnTo>
                    <a:lnTo>
                      <a:pt x="2405" y="220"/>
                    </a:lnTo>
                    <a:lnTo>
                      <a:pt x="2405" y="223"/>
                    </a:lnTo>
                    <a:lnTo>
                      <a:pt x="2405" y="225"/>
                    </a:lnTo>
                    <a:lnTo>
                      <a:pt x="2400" y="227"/>
                    </a:lnTo>
                    <a:lnTo>
                      <a:pt x="2403" y="230"/>
                    </a:lnTo>
                    <a:lnTo>
                      <a:pt x="2403" y="230"/>
                    </a:lnTo>
                    <a:lnTo>
                      <a:pt x="2400" y="232"/>
                    </a:lnTo>
                    <a:lnTo>
                      <a:pt x="2400" y="232"/>
                    </a:lnTo>
                    <a:lnTo>
                      <a:pt x="2400" y="234"/>
                    </a:lnTo>
                    <a:lnTo>
                      <a:pt x="2400" y="237"/>
                    </a:lnTo>
                    <a:lnTo>
                      <a:pt x="2400" y="239"/>
                    </a:lnTo>
                    <a:lnTo>
                      <a:pt x="2400" y="241"/>
                    </a:lnTo>
                    <a:lnTo>
                      <a:pt x="2398" y="244"/>
                    </a:lnTo>
                    <a:lnTo>
                      <a:pt x="2398" y="246"/>
                    </a:lnTo>
                    <a:lnTo>
                      <a:pt x="2396" y="246"/>
                    </a:lnTo>
                    <a:lnTo>
                      <a:pt x="2396" y="246"/>
                    </a:lnTo>
                    <a:lnTo>
                      <a:pt x="2396" y="246"/>
                    </a:lnTo>
                    <a:lnTo>
                      <a:pt x="2393" y="246"/>
                    </a:lnTo>
                    <a:lnTo>
                      <a:pt x="2393" y="249"/>
                    </a:lnTo>
                    <a:lnTo>
                      <a:pt x="2393" y="249"/>
                    </a:lnTo>
                    <a:lnTo>
                      <a:pt x="2393" y="249"/>
                    </a:lnTo>
                    <a:lnTo>
                      <a:pt x="2393" y="251"/>
                    </a:lnTo>
                    <a:lnTo>
                      <a:pt x="2391" y="251"/>
                    </a:lnTo>
                    <a:lnTo>
                      <a:pt x="2391" y="251"/>
                    </a:lnTo>
                    <a:lnTo>
                      <a:pt x="2391" y="251"/>
                    </a:lnTo>
                    <a:lnTo>
                      <a:pt x="2391" y="253"/>
                    </a:lnTo>
                    <a:lnTo>
                      <a:pt x="2388" y="253"/>
                    </a:lnTo>
                    <a:lnTo>
                      <a:pt x="2388" y="253"/>
                    </a:lnTo>
                    <a:lnTo>
                      <a:pt x="2388" y="253"/>
                    </a:lnTo>
                    <a:lnTo>
                      <a:pt x="2388" y="258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0"/>
                    </a:lnTo>
                    <a:lnTo>
                      <a:pt x="2388" y="263"/>
                    </a:lnTo>
                    <a:lnTo>
                      <a:pt x="2388" y="263"/>
                    </a:lnTo>
                    <a:lnTo>
                      <a:pt x="2386" y="265"/>
                    </a:lnTo>
                    <a:lnTo>
                      <a:pt x="2386" y="267"/>
                    </a:lnTo>
                    <a:lnTo>
                      <a:pt x="2386" y="267"/>
                    </a:lnTo>
                    <a:lnTo>
                      <a:pt x="2384" y="267"/>
                    </a:lnTo>
                    <a:lnTo>
                      <a:pt x="2384" y="267"/>
                    </a:lnTo>
                    <a:lnTo>
                      <a:pt x="2381" y="267"/>
                    </a:lnTo>
                    <a:lnTo>
                      <a:pt x="2381" y="267"/>
                    </a:lnTo>
                    <a:lnTo>
                      <a:pt x="2381" y="270"/>
                    </a:lnTo>
                    <a:lnTo>
                      <a:pt x="2381" y="270"/>
                    </a:lnTo>
                    <a:lnTo>
                      <a:pt x="2381" y="270"/>
                    </a:lnTo>
                    <a:lnTo>
                      <a:pt x="2384" y="270"/>
                    </a:lnTo>
                    <a:lnTo>
                      <a:pt x="2384" y="272"/>
                    </a:lnTo>
                    <a:lnTo>
                      <a:pt x="2384" y="272"/>
                    </a:lnTo>
                    <a:lnTo>
                      <a:pt x="2384" y="272"/>
                    </a:lnTo>
                    <a:lnTo>
                      <a:pt x="2386" y="272"/>
                    </a:lnTo>
                    <a:lnTo>
                      <a:pt x="2386" y="272"/>
                    </a:lnTo>
                    <a:lnTo>
                      <a:pt x="2386" y="272"/>
                    </a:lnTo>
                    <a:lnTo>
                      <a:pt x="2386" y="275"/>
                    </a:lnTo>
                    <a:lnTo>
                      <a:pt x="2388" y="275"/>
                    </a:lnTo>
                    <a:lnTo>
                      <a:pt x="2391" y="272"/>
                    </a:lnTo>
                    <a:lnTo>
                      <a:pt x="2391" y="272"/>
                    </a:lnTo>
                    <a:lnTo>
                      <a:pt x="2393" y="272"/>
                    </a:lnTo>
                    <a:lnTo>
                      <a:pt x="2393" y="275"/>
                    </a:lnTo>
                    <a:lnTo>
                      <a:pt x="2393" y="275"/>
                    </a:lnTo>
                    <a:lnTo>
                      <a:pt x="2393" y="277"/>
                    </a:lnTo>
                    <a:lnTo>
                      <a:pt x="2393" y="277"/>
                    </a:lnTo>
                    <a:lnTo>
                      <a:pt x="2393" y="277"/>
                    </a:lnTo>
                    <a:lnTo>
                      <a:pt x="2391" y="277"/>
                    </a:lnTo>
                    <a:lnTo>
                      <a:pt x="2391" y="279"/>
                    </a:lnTo>
                    <a:lnTo>
                      <a:pt x="2391" y="284"/>
                    </a:lnTo>
                    <a:lnTo>
                      <a:pt x="2391" y="284"/>
                    </a:lnTo>
                    <a:lnTo>
                      <a:pt x="2393" y="284"/>
                    </a:lnTo>
                    <a:lnTo>
                      <a:pt x="2393" y="286"/>
                    </a:lnTo>
                    <a:lnTo>
                      <a:pt x="2393" y="286"/>
                    </a:lnTo>
                    <a:lnTo>
                      <a:pt x="2393" y="289"/>
                    </a:lnTo>
                    <a:lnTo>
                      <a:pt x="2391" y="291"/>
                    </a:lnTo>
                    <a:lnTo>
                      <a:pt x="2391" y="294"/>
                    </a:lnTo>
                    <a:lnTo>
                      <a:pt x="2391" y="294"/>
                    </a:lnTo>
                    <a:lnTo>
                      <a:pt x="2391" y="296"/>
                    </a:lnTo>
                    <a:lnTo>
                      <a:pt x="2388" y="298"/>
                    </a:lnTo>
                    <a:lnTo>
                      <a:pt x="2386" y="301"/>
                    </a:lnTo>
                    <a:lnTo>
                      <a:pt x="2386" y="301"/>
                    </a:lnTo>
                    <a:lnTo>
                      <a:pt x="2384" y="301"/>
                    </a:lnTo>
                    <a:lnTo>
                      <a:pt x="2379" y="303"/>
                    </a:lnTo>
                    <a:lnTo>
                      <a:pt x="2374" y="303"/>
                    </a:lnTo>
                    <a:lnTo>
                      <a:pt x="2372" y="303"/>
                    </a:lnTo>
                    <a:lnTo>
                      <a:pt x="2372" y="303"/>
                    </a:lnTo>
                    <a:lnTo>
                      <a:pt x="2372" y="303"/>
                    </a:lnTo>
                    <a:lnTo>
                      <a:pt x="2370" y="303"/>
                    </a:lnTo>
                    <a:lnTo>
                      <a:pt x="2370" y="303"/>
                    </a:lnTo>
                    <a:lnTo>
                      <a:pt x="2370" y="303"/>
                    </a:lnTo>
                    <a:lnTo>
                      <a:pt x="2370" y="303"/>
                    </a:lnTo>
                    <a:lnTo>
                      <a:pt x="2362" y="305"/>
                    </a:lnTo>
                    <a:lnTo>
                      <a:pt x="2360" y="305"/>
                    </a:lnTo>
                    <a:lnTo>
                      <a:pt x="2360" y="305"/>
                    </a:lnTo>
                    <a:lnTo>
                      <a:pt x="2358" y="305"/>
                    </a:lnTo>
                    <a:lnTo>
                      <a:pt x="2355" y="305"/>
                    </a:lnTo>
                    <a:lnTo>
                      <a:pt x="2353" y="308"/>
                    </a:lnTo>
                    <a:lnTo>
                      <a:pt x="2351" y="308"/>
                    </a:lnTo>
                    <a:lnTo>
                      <a:pt x="2351" y="308"/>
                    </a:lnTo>
                    <a:lnTo>
                      <a:pt x="2348" y="310"/>
                    </a:lnTo>
                    <a:lnTo>
                      <a:pt x="2348" y="312"/>
                    </a:lnTo>
                    <a:lnTo>
                      <a:pt x="2348" y="312"/>
                    </a:lnTo>
                    <a:lnTo>
                      <a:pt x="2348" y="312"/>
                    </a:lnTo>
                    <a:lnTo>
                      <a:pt x="2346" y="315"/>
                    </a:lnTo>
                    <a:lnTo>
                      <a:pt x="2346" y="315"/>
                    </a:lnTo>
                    <a:lnTo>
                      <a:pt x="2346" y="315"/>
                    </a:lnTo>
                    <a:lnTo>
                      <a:pt x="2343" y="317"/>
                    </a:lnTo>
                    <a:lnTo>
                      <a:pt x="2341" y="317"/>
                    </a:lnTo>
                    <a:lnTo>
                      <a:pt x="2341" y="320"/>
                    </a:lnTo>
                    <a:lnTo>
                      <a:pt x="2341" y="320"/>
                    </a:lnTo>
                    <a:lnTo>
                      <a:pt x="2339" y="320"/>
                    </a:lnTo>
                    <a:lnTo>
                      <a:pt x="2339" y="320"/>
                    </a:lnTo>
                    <a:lnTo>
                      <a:pt x="2334" y="324"/>
                    </a:lnTo>
                    <a:lnTo>
                      <a:pt x="2334" y="324"/>
                    </a:lnTo>
                    <a:lnTo>
                      <a:pt x="2334" y="324"/>
                    </a:lnTo>
                    <a:lnTo>
                      <a:pt x="2332" y="327"/>
                    </a:lnTo>
                    <a:lnTo>
                      <a:pt x="2332" y="327"/>
                    </a:lnTo>
                    <a:lnTo>
                      <a:pt x="2332" y="329"/>
                    </a:lnTo>
                    <a:lnTo>
                      <a:pt x="2327" y="329"/>
                    </a:lnTo>
                    <a:lnTo>
                      <a:pt x="2327" y="331"/>
                    </a:lnTo>
                    <a:lnTo>
                      <a:pt x="2325" y="331"/>
                    </a:lnTo>
                    <a:lnTo>
                      <a:pt x="2325" y="334"/>
                    </a:lnTo>
                    <a:lnTo>
                      <a:pt x="2322" y="334"/>
                    </a:lnTo>
                    <a:lnTo>
                      <a:pt x="2317" y="336"/>
                    </a:lnTo>
                    <a:lnTo>
                      <a:pt x="2317" y="338"/>
                    </a:lnTo>
                    <a:lnTo>
                      <a:pt x="2315" y="338"/>
                    </a:lnTo>
                    <a:lnTo>
                      <a:pt x="2315" y="341"/>
                    </a:lnTo>
                    <a:lnTo>
                      <a:pt x="2313" y="341"/>
                    </a:lnTo>
                    <a:lnTo>
                      <a:pt x="2313" y="341"/>
                    </a:lnTo>
                    <a:lnTo>
                      <a:pt x="2313" y="341"/>
                    </a:lnTo>
                    <a:lnTo>
                      <a:pt x="2313" y="341"/>
                    </a:lnTo>
                    <a:lnTo>
                      <a:pt x="2313" y="341"/>
                    </a:lnTo>
                    <a:lnTo>
                      <a:pt x="2310" y="341"/>
                    </a:lnTo>
                    <a:lnTo>
                      <a:pt x="2310" y="341"/>
                    </a:lnTo>
                    <a:lnTo>
                      <a:pt x="2310" y="341"/>
                    </a:lnTo>
                    <a:lnTo>
                      <a:pt x="2310" y="341"/>
                    </a:lnTo>
                    <a:lnTo>
                      <a:pt x="2310" y="341"/>
                    </a:lnTo>
                    <a:lnTo>
                      <a:pt x="2294" y="334"/>
                    </a:lnTo>
                    <a:lnTo>
                      <a:pt x="2282" y="331"/>
                    </a:lnTo>
                    <a:lnTo>
                      <a:pt x="2273" y="329"/>
                    </a:lnTo>
                    <a:lnTo>
                      <a:pt x="2256" y="317"/>
                    </a:lnTo>
                    <a:lnTo>
                      <a:pt x="2254" y="315"/>
                    </a:lnTo>
                    <a:lnTo>
                      <a:pt x="2242" y="341"/>
                    </a:lnTo>
                    <a:lnTo>
                      <a:pt x="2242" y="343"/>
                    </a:lnTo>
                    <a:lnTo>
                      <a:pt x="2230" y="367"/>
                    </a:lnTo>
                    <a:lnTo>
                      <a:pt x="2218" y="393"/>
                    </a:lnTo>
                    <a:lnTo>
                      <a:pt x="2218" y="393"/>
                    </a:lnTo>
                    <a:lnTo>
                      <a:pt x="2221" y="395"/>
                    </a:lnTo>
                    <a:lnTo>
                      <a:pt x="2221" y="398"/>
                    </a:lnTo>
                    <a:lnTo>
                      <a:pt x="2218" y="400"/>
                    </a:lnTo>
                    <a:lnTo>
                      <a:pt x="2206" y="419"/>
                    </a:lnTo>
                    <a:lnTo>
                      <a:pt x="2206" y="421"/>
                    </a:lnTo>
                    <a:lnTo>
                      <a:pt x="2206" y="421"/>
                    </a:lnTo>
                    <a:lnTo>
                      <a:pt x="2206" y="424"/>
                    </a:lnTo>
                    <a:lnTo>
                      <a:pt x="2206" y="440"/>
                    </a:lnTo>
                    <a:lnTo>
                      <a:pt x="2206" y="443"/>
                    </a:lnTo>
                    <a:lnTo>
                      <a:pt x="2206" y="443"/>
                    </a:lnTo>
                    <a:lnTo>
                      <a:pt x="2192" y="450"/>
                    </a:lnTo>
                    <a:lnTo>
                      <a:pt x="2192" y="450"/>
                    </a:lnTo>
                    <a:lnTo>
                      <a:pt x="2192" y="452"/>
                    </a:lnTo>
                    <a:lnTo>
                      <a:pt x="2194" y="462"/>
                    </a:lnTo>
                    <a:lnTo>
                      <a:pt x="2194" y="466"/>
                    </a:lnTo>
                    <a:lnTo>
                      <a:pt x="2194" y="469"/>
                    </a:lnTo>
                    <a:lnTo>
                      <a:pt x="2197" y="469"/>
                    </a:lnTo>
                    <a:lnTo>
                      <a:pt x="2209" y="483"/>
                    </a:lnTo>
                    <a:lnTo>
                      <a:pt x="2213" y="485"/>
                    </a:lnTo>
                    <a:lnTo>
                      <a:pt x="2216" y="483"/>
                    </a:lnTo>
                    <a:lnTo>
                      <a:pt x="2221" y="476"/>
                    </a:lnTo>
                    <a:lnTo>
                      <a:pt x="2228" y="473"/>
                    </a:lnTo>
                    <a:lnTo>
                      <a:pt x="2230" y="471"/>
                    </a:lnTo>
                    <a:lnTo>
                      <a:pt x="2239" y="473"/>
                    </a:lnTo>
                    <a:lnTo>
                      <a:pt x="2244" y="473"/>
                    </a:lnTo>
                    <a:lnTo>
                      <a:pt x="2256" y="471"/>
                    </a:lnTo>
                    <a:lnTo>
                      <a:pt x="2261" y="471"/>
                    </a:lnTo>
                    <a:lnTo>
                      <a:pt x="2261" y="471"/>
                    </a:lnTo>
                    <a:lnTo>
                      <a:pt x="2268" y="473"/>
                    </a:lnTo>
                    <a:lnTo>
                      <a:pt x="2273" y="476"/>
                    </a:lnTo>
                    <a:lnTo>
                      <a:pt x="2273" y="476"/>
                    </a:lnTo>
                    <a:lnTo>
                      <a:pt x="2287" y="488"/>
                    </a:lnTo>
                    <a:lnTo>
                      <a:pt x="2289" y="488"/>
                    </a:lnTo>
                    <a:lnTo>
                      <a:pt x="2291" y="485"/>
                    </a:lnTo>
                    <a:lnTo>
                      <a:pt x="2291" y="483"/>
                    </a:lnTo>
                    <a:lnTo>
                      <a:pt x="2294" y="480"/>
                    </a:lnTo>
                    <a:lnTo>
                      <a:pt x="2296" y="478"/>
                    </a:lnTo>
                    <a:lnTo>
                      <a:pt x="2308" y="462"/>
                    </a:lnTo>
                    <a:lnTo>
                      <a:pt x="2310" y="462"/>
                    </a:lnTo>
                    <a:lnTo>
                      <a:pt x="2313" y="459"/>
                    </a:lnTo>
                    <a:lnTo>
                      <a:pt x="2320" y="462"/>
                    </a:lnTo>
                    <a:lnTo>
                      <a:pt x="2322" y="462"/>
                    </a:lnTo>
                    <a:lnTo>
                      <a:pt x="2325" y="459"/>
                    </a:lnTo>
                    <a:lnTo>
                      <a:pt x="2329" y="459"/>
                    </a:lnTo>
                    <a:lnTo>
                      <a:pt x="2332" y="459"/>
                    </a:lnTo>
                    <a:lnTo>
                      <a:pt x="2332" y="459"/>
                    </a:lnTo>
                    <a:lnTo>
                      <a:pt x="2334" y="462"/>
                    </a:lnTo>
                    <a:lnTo>
                      <a:pt x="2336" y="462"/>
                    </a:lnTo>
                    <a:lnTo>
                      <a:pt x="2346" y="462"/>
                    </a:lnTo>
                    <a:lnTo>
                      <a:pt x="2351" y="464"/>
                    </a:lnTo>
                    <a:lnTo>
                      <a:pt x="2353" y="466"/>
                    </a:lnTo>
                    <a:lnTo>
                      <a:pt x="2360" y="476"/>
                    </a:lnTo>
                    <a:lnTo>
                      <a:pt x="2362" y="480"/>
                    </a:lnTo>
                    <a:lnTo>
                      <a:pt x="2372" y="485"/>
                    </a:lnTo>
                    <a:lnTo>
                      <a:pt x="2377" y="485"/>
                    </a:lnTo>
                    <a:lnTo>
                      <a:pt x="2379" y="488"/>
                    </a:lnTo>
                    <a:lnTo>
                      <a:pt x="2379" y="488"/>
                    </a:lnTo>
                    <a:lnTo>
                      <a:pt x="2379" y="490"/>
                    </a:lnTo>
                    <a:lnTo>
                      <a:pt x="2381" y="495"/>
                    </a:lnTo>
                    <a:lnTo>
                      <a:pt x="2381" y="497"/>
                    </a:lnTo>
                    <a:lnTo>
                      <a:pt x="2381" y="497"/>
                    </a:lnTo>
                    <a:lnTo>
                      <a:pt x="2381" y="497"/>
                    </a:lnTo>
                    <a:lnTo>
                      <a:pt x="2388" y="499"/>
                    </a:lnTo>
                    <a:lnTo>
                      <a:pt x="2388" y="502"/>
                    </a:lnTo>
                    <a:lnTo>
                      <a:pt x="2391" y="502"/>
                    </a:lnTo>
                    <a:lnTo>
                      <a:pt x="2391" y="502"/>
                    </a:lnTo>
                    <a:lnTo>
                      <a:pt x="2391" y="504"/>
                    </a:lnTo>
                    <a:lnTo>
                      <a:pt x="2388" y="504"/>
                    </a:lnTo>
                    <a:lnTo>
                      <a:pt x="2388" y="507"/>
                    </a:lnTo>
                    <a:lnTo>
                      <a:pt x="2391" y="507"/>
                    </a:lnTo>
                    <a:lnTo>
                      <a:pt x="2398" y="514"/>
                    </a:lnTo>
                    <a:lnTo>
                      <a:pt x="2400" y="516"/>
                    </a:lnTo>
                    <a:lnTo>
                      <a:pt x="2400" y="516"/>
                    </a:lnTo>
                    <a:lnTo>
                      <a:pt x="2400" y="518"/>
                    </a:lnTo>
                    <a:lnTo>
                      <a:pt x="2403" y="518"/>
                    </a:lnTo>
                    <a:lnTo>
                      <a:pt x="2405" y="521"/>
                    </a:lnTo>
                    <a:lnTo>
                      <a:pt x="2407" y="521"/>
                    </a:lnTo>
                    <a:lnTo>
                      <a:pt x="2410" y="525"/>
                    </a:lnTo>
                    <a:lnTo>
                      <a:pt x="2412" y="528"/>
                    </a:lnTo>
                    <a:lnTo>
                      <a:pt x="2414" y="530"/>
                    </a:lnTo>
                    <a:lnTo>
                      <a:pt x="2414" y="533"/>
                    </a:lnTo>
                    <a:lnTo>
                      <a:pt x="2414" y="537"/>
                    </a:lnTo>
                    <a:lnTo>
                      <a:pt x="2414" y="537"/>
                    </a:lnTo>
                    <a:lnTo>
                      <a:pt x="2414" y="537"/>
                    </a:lnTo>
                    <a:lnTo>
                      <a:pt x="2414" y="540"/>
                    </a:lnTo>
                    <a:lnTo>
                      <a:pt x="2414" y="540"/>
                    </a:lnTo>
                    <a:lnTo>
                      <a:pt x="2417" y="542"/>
                    </a:lnTo>
                    <a:lnTo>
                      <a:pt x="2417" y="542"/>
                    </a:lnTo>
                    <a:lnTo>
                      <a:pt x="2417" y="542"/>
                    </a:lnTo>
                    <a:lnTo>
                      <a:pt x="2419" y="544"/>
                    </a:lnTo>
                    <a:lnTo>
                      <a:pt x="2419" y="544"/>
                    </a:lnTo>
                    <a:lnTo>
                      <a:pt x="2419" y="544"/>
                    </a:lnTo>
                    <a:lnTo>
                      <a:pt x="2419" y="544"/>
                    </a:lnTo>
                    <a:lnTo>
                      <a:pt x="2419" y="544"/>
                    </a:lnTo>
                    <a:lnTo>
                      <a:pt x="2422" y="544"/>
                    </a:lnTo>
                    <a:lnTo>
                      <a:pt x="2422" y="547"/>
                    </a:lnTo>
                    <a:lnTo>
                      <a:pt x="2422" y="547"/>
                    </a:lnTo>
                    <a:lnTo>
                      <a:pt x="2422" y="547"/>
                    </a:lnTo>
                    <a:lnTo>
                      <a:pt x="2419" y="547"/>
                    </a:lnTo>
                    <a:lnTo>
                      <a:pt x="2419" y="549"/>
                    </a:lnTo>
                    <a:lnTo>
                      <a:pt x="2422" y="549"/>
                    </a:lnTo>
                    <a:lnTo>
                      <a:pt x="2422" y="549"/>
                    </a:lnTo>
                    <a:lnTo>
                      <a:pt x="2422" y="549"/>
                    </a:lnTo>
                    <a:lnTo>
                      <a:pt x="2422" y="549"/>
                    </a:lnTo>
                    <a:lnTo>
                      <a:pt x="2422" y="549"/>
                    </a:lnTo>
                    <a:lnTo>
                      <a:pt x="2422" y="551"/>
                    </a:lnTo>
                    <a:lnTo>
                      <a:pt x="2422" y="551"/>
                    </a:lnTo>
                    <a:lnTo>
                      <a:pt x="2422" y="551"/>
                    </a:lnTo>
                    <a:lnTo>
                      <a:pt x="2422" y="554"/>
                    </a:lnTo>
                    <a:lnTo>
                      <a:pt x="2422" y="556"/>
                    </a:lnTo>
                    <a:lnTo>
                      <a:pt x="2422" y="556"/>
                    </a:lnTo>
                    <a:lnTo>
                      <a:pt x="2422" y="559"/>
                    </a:lnTo>
                    <a:lnTo>
                      <a:pt x="2422" y="559"/>
                    </a:lnTo>
                    <a:lnTo>
                      <a:pt x="2422" y="559"/>
                    </a:lnTo>
                    <a:lnTo>
                      <a:pt x="2422" y="561"/>
                    </a:lnTo>
                    <a:lnTo>
                      <a:pt x="2422" y="561"/>
                    </a:lnTo>
                    <a:lnTo>
                      <a:pt x="2422" y="561"/>
                    </a:lnTo>
                    <a:lnTo>
                      <a:pt x="2419" y="563"/>
                    </a:lnTo>
                    <a:lnTo>
                      <a:pt x="2419" y="563"/>
                    </a:lnTo>
                    <a:lnTo>
                      <a:pt x="2417" y="566"/>
                    </a:lnTo>
                    <a:lnTo>
                      <a:pt x="2417" y="566"/>
                    </a:lnTo>
                    <a:lnTo>
                      <a:pt x="2417" y="563"/>
                    </a:lnTo>
                    <a:lnTo>
                      <a:pt x="2414" y="563"/>
                    </a:lnTo>
                    <a:lnTo>
                      <a:pt x="2414" y="566"/>
                    </a:lnTo>
                    <a:lnTo>
                      <a:pt x="2414" y="566"/>
                    </a:lnTo>
                    <a:lnTo>
                      <a:pt x="2412" y="568"/>
                    </a:lnTo>
                    <a:lnTo>
                      <a:pt x="2412" y="568"/>
                    </a:lnTo>
                    <a:lnTo>
                      <a:pt x="2410" y="568"/>
                    </a:lnTo>
                    <a:lnTo>
                      <a:pt x="2410" y="568"/>
                    </a:lnTo>
                    <a:lnTo>
                      <a:pt x="2410" y="568"/>
                    </a:lnTo>
                    <a:lnTo>
                      <a:pt x="2407" y="568"/>
                    </a:lnTo>
                    <a:lnTo>
                      <a:pt x="2405" y="568"/>
                    </a:lnTo>
                    <a:lnTo>
                      <a:pt x="2405" y="568"/>
                    </a:lnTo>
                    <a:lnTo>
                      <a:pt x="2400" y="566"/>
                    </a:lnTo>
                    <a:lnTo>
                      <a:pt x="2398" y="566"/>
                    </a:lnTo>
                    <a:lnTo>
                      <a:pt x="2393" y="568"/>
                    </a:lnTo>
                    <a:lnTo>
                      <a:pt x="2391" y="568"/>
                    </a:lnTo>
                    <a:lnTo>
                      <a:pt x="2377" y="563"/>
                    </a:lnTo>
                    <a:lnTo>
                      <a:pt x="2377" y="563"/>
                    </a:lnTo>
                    <a:lnTo>
                      <a:pt x="2374" y="563"/>
                    </a:lnTo>
                    <a:lnTo>
                      <a:pt x="2374" y="559"/>
                    </a:lnTo>
                    <a:lnTo>
                      <a:pt x="2372" y="559"/>
                    </a:lnTo>
                    <a:lnTo>
                      <a:pt x="2372" y="559"/>
                    </a:lnTo>
                    <a:lnTo>
                      <a:pt x="2370" y="559"/>
                    </a:lnTo>
                    <a:lnTo>
                      <a:pt x="2370" y="561"/>
                    </a:lnTo>
                    <a:lnTo>
                      <a:pt x="2370" y="561"/>
                    </a:lnTo>
                    <a:lnTo>
                      <a:pt x="2367" y="559"/>
                    </a:lnTo>
                    <a:lnTo>
                      <a:pt x="2367" y="559"/>
                    </a:lnTo>
                    <a:lnTo>
                      <a:pt x="2367" y="556"/>
                    </a:lnTo>
                    <a:lnTo>
                      <a:pt x="2367" y="556"/>
                    </a:lnTo>
                    <a:lnTo>
                      <a:pt x="2365" y="556"/>
                    </a:lnTo>
                    <a:lnTo>
                      <a:pt x="2362" y="559"/>
                    </a:lnTo>
                    <a:lnTo>
                      <a:pt x="2362" y="561"/>
                    </a:lnTo>
                    <a:lnTo>
                      <a:pt x="2360" y="563"/>
                    </a:lnTo>
                    <a:lnTo>
                      <a:pt x="2358" y="561"/>
                    </a:lnTo>
                    <a:lnTo>
                      <a:pt x="2355" y="561"/>
                    </a:lnTo>
                    <a:lnTo>
                      <a:pt x="2353" y="561"/>
                    </a:lnTo>
                    <a:lnTo>
                      <a:pt x="2353" y="561"/>
                    </a:lnTo>
                    <a:lnTo>
                      <a:pt x="2351" y="561"/>
                    </a:lnTo>
                    <a:lnTo>
                      <a:pt x="2351" y="561"/>
                    </a:lnTo>
                    <a:lnTo>
                      <a:pt x="2346" y="561"/>
                    </a:lnTo>
                    <a:lnTo>
                      <a:pt x="2343" y="561"/>
                    </a:lnTo>
                    <a:lnTo>
                      <a:pt x="2341" y="561"/>
                    </a:lnTo>
                    <a:lnTo>
                      <a:pt x="2339" y="559"/>
                    </a:lnTo>
                    <a:lnTo>
                      <a:pt x="2336" y="559"/>
                    </a:lnTo>
                    <a:lnTo>
                      <a:pt x="2336" y="559"/>
                    </a:lnTo>
                    <a:lnTo>
                      <a:pt x="2334" y="559"/>
                    </a:lnTo>
                    <a:lnTo>
                      <a:pt x="2332" y="561"/>
                    </a:lnTo>
                    <a:lnTo>
                      <a:pt x="2332" y="563"/>
                    </a:lnTo>
                    <a:lnTo>
                      <a:pt x="2329" y="563"/>
                    </a:lnTo>
                    <a:lnTo>
                      <a:pt x="2327" y="563"/>
                    </a:lnTo>
                    <a:lnTo>
                      <a:pt x="2327" y="563"/>
                    </a:lnTo>
                    <a:lnTo>
                      <a:pt x="2322" y="566"/>
                    </a:lnTo>
                    <a:lnTo>
                      <a:pt x="2320" y="566"/>
                    </a:lnTo>
                    <a:lnTo>
                      <a:pt x="2317" y="568"/>
                    </a:lnTo>
                    <a:lnTo>
                      <a:pt x="2317" y="568"/>
                    </a:lnTo>
                    <a:lnTo>
                      <a:pt x="2315" y="568"/>
                    </a:lnTo>
                    <a:lnTo>
                      <a:pt x="2315" y="570"/>
                    </a:lnTo>
                    <a:lnTo>
                      <a:pt x="2313" y="573"/>
                    </a:lnTo>
                    <a:lnTo>
                      <a:pt x="2313" y="575"/>
                    </a:lnTo>
                    <a:lnTo>
                      <a:pt x="2310" y="575"/>
                    </a:lnTo>
                    <a:lnTo>
                      <a:pt x="2306" y="575"/>
                    </a:lnTo>
                    <a:lnTo>
                      <a:pt x="2306" y="575"/>
                    </a:lnTo>
                    <a:lnTo>
                      <a:pt x="2303" y="573"/>
                    </a:lnTo>
                    <a:lnTo>
                      <a:pt x="2301" y="573"/>
                    </a:lnTo>
                    <a:lnTo>
                      <a:pt x="2301" y="568"/>
                    </a:lnTo>
                    <a:lnTo>
                      <a:pt x="2299" y="568"/>
                    </a:lnTo>
                    <a:lnTo>
                      <a:pt x="2299" y="568"/>
                    </a:lnTo>
                    <a:lnTo>
                      <a:pt x="2296" y="570"/>
                    </a:lnTo>
                    <a:lnTo>
                      <a:pt x="2296" y="570"/>
                    </a:lnTo>
                    <a:lnTo>
                      <a:pt x="2296" y="570"/>
                    </a:lnTo>
                    <a:lnTo>
                      <a:pt x="2294" y="570"/>
                    </a:lnTo>
                    <a:lnTo>
                      <a:pt x="2289" y="570"/>
                    </a:lnTo>
                    <a:lnTo>
                      <a:pt x="2291" y="573"/>
                    </a:lnTo>
                    <a:lnTo>
                      <a:pt x="2291" y="575"/>
                    </a:lnTo>
                    <a:lnTo>
                      <a:pt x="2291" y="575"/>
                    </a:lnTo>
                    <a:lnTo>
                      <a:pt x="2289" y="578"/>
                    </a:lnTo>
                    <a:lnTo>
                      <a:pt x="2289" y="580"/>
                    </a:lnTo>
                    <a:lnTo>
                      <a:pt x="2289" y="585"/>
                    </a:lnTo>
                    <a:lnTo>
                      <a:pt x="2287" y="587"/>
                    </a:lnTo>
                    <a:lnTo>
                      <a:pt x="2284" y="587"/>
                    </a:lnTo>
                    <a:lnTo>
                      <a:pt x="2268" y="587"/>
                    </a:lnTo>
                    <a:lnTo>
                      <a:pt x="2261" y="585"/>
                    </a:lnTo>
                    <a:lnTo>
                      <a:pt x="2261" y="585"/>
                    </a:lnTo>
                    <a:lnTo>
                      <a:pt x="2258" y="585"/>
                    </a:lnTo>
                    <a:lnTo>
                      <a:pt x="2258" y="587"/>
                    </a:lnTo>
                    <a:lnTo>
                      <a:pt x="2256" y="589"/>
                    </a:lnTo>
                    <a:lnTo>
                      <a:pt x="2254" y="589"/>
                    </a:lnTo>
                    <a:lnTo>
                      <a:pt x="2251" y="589"/>
                    </a:lnTo>
                    <a:lnTo>
                      <a:pt x="2249" y="589"/>
                    </a:lnTo>
                    <a:lnTo>
                      <a:pt x="2247" y="592"/>
                    </a:lnTo>
                    <a:lnTo>
                      <a:pt x="2247" y="592"/>
                    </a:lnTo>
                    <a:lnTo>
                      <a:pt x="2247" y="594"/>
                    </a:lnTo>
                    <a:lnTo>
                      <a:pt x="2247" y="596"/>
                    </a:lnTo>
                    <a:lnTo>
                      <a:pt x="2244" y="596"/>
                    </a:lnTo>
                    <a:lnTo>
                      <a:pt x="2235" y="606"/>
                    </a:lnTo>
                    <a:lnTo>
                      <a:pt x="2228" y="620"/>
                    </a:lnTo>
                    <a:lnTo>
                      <a:pt x="2228" y="622"/>
                    </a:lnTo>
                    <a:lnTo>
                      <a:pt x="2228" y="625"/>
                    </a:lnTo>
                    <a:lnTo>
                      <a:pt x="2230" y="627"/>
                    </a:lnTo>
                    <a:lnTo>
                      <a:pt x="2230" y="630"/>
                    </a:lnTo>
                    <a:lnTo>
                      <a:pt x="2230" y="632"/>
                    </a:lnTo>
                    <a:lnTo>
                      <a:pt x="2225" y="637"/>
                    </a:lnTo>
                    <a:lnTo>
                      <a:pt x="2225" y="637"/>
                    </a:lnTo>
                    <a:lnTo>
                      <a:pt x="2223" y="639"/>
                    </a:lnTo>
                    <a:lnTo>
                      <a:pt x="2221" y="639"/>
                    </a:lnTo>
                    <a:lnTo>
                      <a:pt x="2221" y="639"/>
                    </a:lnTo>
                    <a:lnTo>
                      <a:pt x="2218" y="639"/>
                    </a:lnTo>
                    <a:lnTo>
                      <a:pt x="2218" y="639"/>
                    </a:lnTo>
                    <a:lnTo>
                      <a:pt x="2216" y="639"/>
                    </a:lnTo>
                    <a:lnTo>
                      <a:pt x="2204" y="649"/>
                    </a:lnTo>
                    <a:lnTo>
                      <a:pt x="2202" y="653"/>
                    </a:lnTo>
                    <a:lnTo>
                      <a:pt x="2199" y="656"/>
                    </a:lnTo>
                    <a:lnTo>
                      <a:pt x="2199" y="656"/>
                    </a:lnTo>
                    <a:lnTo>
                      <a:pt x="2190" y="658"/>
                    </a:lnTo>
                    <a:lnTo>
                      <a:pt x="2183" y="658"/>
                    </a:lnTo>
                    <a:lnTo>
                      <a:pt x="2171" y="658"/>
                    </a:lnTo>
                    <a:lnTo>
                      <a:pt x="2161" y="660"/>
                    </a:lnTo>
                    <a:lnTo>
                      <a:pt x="2159" y="660"/>
                    </a:lnTo>
                    <a:lnTo>
                      <a:pt x="2152" y="656"/>
                    </a:lnTo>
                    <a:lnTo>
                      <a:pt x="2150" y="656"/>
                    </a:lnTo>
                    <a:lnTo>
                      <a:pt x="2147" y="658"/>
                    </a:lnTo>
                    <a:lnTo>
                      <a:pt x="2140" y="660"/>
                    </a:lnTo>
                    <a:lnTo>
                      <a:pt x="2140" y="660"/>
                    </a:lnTo>
                    <a:lnTo>
                      <a:pt x="2140" y="660"/>
                    </a:lnTo>
                    <a:lnTo>
                      <a:pt x="2140" y="665"/>
                    </a:lnTo>
                    <a:lnTo>
                      <a:pt x="2138" y="665"/>
                    </a:lnTo>
                    <a:lnTo>
                      <a:pt x="2138" y="670"/>
                    </a:lnTo>
                    <a:lnTo>
                      <a:pt x="2135" y="675"/>
                    </a:lnTo>
                    <a:lnTo>
                      <a:pt x="2124" y="684"/>
                    </a:lnTo>
                    <a:lnTo>
                      <a:pt x="2121" y="686"/>
                    </a:lnTo>
                    <a:lnTo>
                      <a:pt x="2121" y="686"/>
                    </a:lnTo>
                    <a:lnTo>
                      <a:pt x="2119" y="686"/>
                    </a:lnTo>
                    <a:lnTo>
                      <a:pt x="2119" y="689"/>
                    </a:lnTo>
                    <a:lnTo>
                      <a:pt x="2116" y="691"/>
                    </a:lnTo>
                    <a:lnTo>
                      <a:pt x="2116" y="693"/>
                    </a:lnTo>
                    <a:lnTo>
                      <a:pt x="2114" y="693"/>
                    </a:lnTo>
                    <a:lnTo>
                      <a:pt x="2112" y="693"/>
                    </a:lnTo>
                    <a:lnTo>
                      <a:pt x="2107" y="693"/>
                    </a:lnTo>
                    <a:lnTo>
                      <a:pt x="2107" y="696"/>
                    </a:lnTo>
                    <a:lnTo>
                      <a:pt x="2105" y="698"/>
                    </a:lnTo>
                    <a:lnTo>
                      <a:pt x="2098" y="703"/>
                    </a:lnTo>
                    <a:lnTo>
                      <a:pt x="2095" y="705"/>
                    </a:lnTo>
                    <a:lnTo>
                      <a:pt x="2093" y="708"/>
                    </a:lnTo>
                    <a:lnTo>
                      <a:pt x="2093" y="708"/>
                    </a:lnTo>
                    <a:lnTo>
                      <a:pt x="2088" y="708"/>
                    </a:lnTo>
                    <a:lnTo>
                      <a:pt x="2088" y="708"/>
                    </a:lnTo>
                    <a:lnTo>
                      <a:pt x="2086" y="705"/>
                    </a:lnTo>
                    <a:lnTo>
                      <a:pt x="2086" y="705"/>
                    </a:lnTo>
                    <a:lnTo>
                      <a:pt x="2067" y="703"/>
                    </a:lnTo>
                    <a:lnTo>
                      <a:pt x="2062" y="701"/>
                    </a:lnTo>
                    <a:lnTo>
                      <a:pt x="2060" y="701"/>
                    </a:lnTo>
                    <a:lnTo>
                      <a:pt x="2048" y="698"/>
                    </a:lnTo>
                    <a:lnTo>
                      <a:pt x="2041" y="696"/>
                    </a:lnTo>
                    <a:lnTo>
                      <a:pt x="2038" y="693"/>
                    </a:lnTo>
                    <a:lnTo>
                      <a:pt x="2038" y="693"/>
                    </a:lnTo>
                    <a:lnTo>
                      <a:pt x="2036" y="689"/>
                    </a:lnTo>
                    <a:lnTo>
                      <a:pt x="2031" y="684"/>
                    </a:lnTo>
                    <a:lnTo>
                      <a:pt x="2029" y="684"/>
                    </a:lnTo>
                    <a:lnTo>
                      <a:pt x="2027" y="684"/>
                    </a:lnTo>
                    <a:lnTo>
                      <a:pt x="2012" y="684"/>
                    </a:lnTo>
                    <a:lnTo>
                      <a:pt x="2008" y="682"/>
                    </a:lnTo>
                    <a:lnTo>
                      <a:pt x="2008" y="682"/>
                    </a:lnTo>
                    <a:lnTo>
                      <a:pt x="2005" y="682"/>
                    </a:lnTo>
                    <a:lnTo>
                      <a:pt x="2005" y="682"/>
                    </a:lnTo>
                    <a:lnTo>
                      <a:pt x="2005" y="682"/>
                    </a:lnTo>
                    <a:lnTo>
                      <a:pt x="2005" y="684"/>
                    </a:lnTo>
                    <a:lnTo>
                      <a:pt x="2003" y="684"/>
                    </a:lnTo>
                    <a:lnTo>
                      <a:pt x="2003" y="684"/>
                    </a:lnTo>
                    <a:lnTo>
                      <a:pt x="2001" y="684"/>
                    </a:lnTo>
                    <a:lnTo>
                      <a:pt x="2001" y="686"/>
                    </a:lnTo>
                    <a:lnTo>
                      <a:pt x="1996" y="689"/>
                    </a:lnTo>
                    <a:lnTo>
                      <a:pt x="1996" y="689"/>
                    </a:lnTo>
                    <a:lnTo>
                      <a:pt x="1993" y="691"/>
                    </a:lnTo>
                    <a:lnTo>
                      <a:pt x="1984" y="710"/>
                    </a:lnTo>
                    <a:lnTo>
                      <a:pt x="1984" y="712"/>
                    </a:lnTo>
                    <a:lnTo>
                      <a:pt x="1984" y="715"/>
                    </a:lnTo>
                    <a:lnTo>
                      <a:pt x="1984" y="717"/>
                    </a:lnTo>
                    <a:lnTo>
                      <a:pt x="1984" y="717"/>
                    </a:lnTo>
                    <a:lnTo>
                      <a:pt x="1984" y="719"/>
                    </a:lnTo>
                    <a:lnTo>
                      <a:pt x="1984" y="719"/>
                    </a:lnTo>
                    <a:lnTo>
                      <a:pt x="1982" y="722"/>
                    </a:lnTo>
                    <a:lnTo>
                      <a:pt x="1982" y="724"/>
                    </a:lnTo>
                    <a:lnTo>
                      <a:pt x="1979" y="724"/>
                    </a:lnTo>
                    <a:lnTo>
                      <a:pt x="1979" y="727"/>
                    </a:lnTo>
                    <a:lnTo>
                      <a:pt x="1979" y="727"/>
                    </a:lnTo>
                    <a:lnTo>
                      <a:pt x="1977" y="729"/>
                    </a:lnTo>
                    <a:lnTo>
                      <a:pt x="1977" y="731"/>
                    </a:lnTo>
                    <a:lnTo>
                      <a:pt x="1977" y="734"/>
                    </a:lnTo>
                    <a:lnTo>
                      <a:pt x="1977" y="736"/>
                    </a:lnTo>
                    <a:lnTo>
                      <a:pt x="1977" y="738"/>
                    </a:lnTo>
                    <a:lnTo>
                      <a:pt x="1979" y="741"/>
                    </a:lnTo>
                    <a:lnTo>
                      <a:pt x="1982" y="741"/>
                    </a:lnTo>
                    <a:lnTo>
                      <a:pt x="1982" y="743"/>
                    </a:lnTo>
                    <a:lnTo>
                      <a:pt x="1982" y="746"/>
                    </a:lnTo>
                    <a:lnTo>
                      <a:pt x="1982" y="748"/>
                    </a:lnTo>
                    <a:lnTo>
                      <a:pt x="1984" y="750"/>
                    </a:lnTo>
                    <a:lnTo>
                      <a:pt x="1989" y="757"/>
                    </a:lnTo>
                    <a:lnTo>
                      <a:pt x="1991" y="757"/>
                    </a:lnTo>
                    <a:lnTo>
                      <a:pt x="1996" y="762"/>
                    </a:lnTo>
                    <a:lnTo>
                      <a:pt x="1998" y="764"/>
                    </a:lnTo>
                    <a:lnTo>
                      <a:pt x="2001" y="767"/>
                    </a:lnTo>
                    <a:lnTo>
                      <a:pt x="2005" y="774"/>
                    </a:lnTo>
                    <a:lnTo>
                      <a:pt x="2005" y="776"/>
                    </a:lnTo>
                    <a:lnTo>
                      <a:pt x="2005" y="779"/>
                    </a:lnTo>
                    <a:lnTo>
                      <a:pt x="2005" y="781"/>
                    </a:lnTo>
                    <a:lnTo>
                      <a:pt x="2005" y="783"/>
                    </a:lnTo>
                    <a:lnTo>
                      <a:pt x="2003" y="783"/>
                    </a:lnTo>
                    <a:lnTo>
                      <a:pt x="2003" y="783"/>
                    </a:lnTo>
                    <a:lnTo>
                      <a:pt x="2001" y="786"/>
                    </a:lnTo>
                    <a:lnTo>
                      <a:pt x="1996" y="786"/>
                    </a:lnTo>
                    <a:lnTo>
                      <a:pt x="1996" y="786"/>
                    </a:lnTo>
                    <a:lnTo>
                      <a:pt x="1986" y="795"/>
                    </a:lnTo>
                    <a:lnTo>
                      <a:pt x="1986" y="798"/>
                    </a:lnTo>
                    <a:lnTo>
                      <a:pt x="1984" y="798"/>
                    </a:lnTo>
                    <a:lnTo>
                      <a:pt x="1977" y="798"/>
                    </a:lnTo>
                    <a:lnTo>
                      <a:pt x="1977" y="800"/>
                    </a:lnTo>
                    <a:lnTo>
                      <a:pt x="1972" y="802"/>
                    </a:lnTo>
                    <a:lnTo>
                      <a:pt x="1960" y="807"/>
                    </a:lnTo>
                    <a:lnTo>
                      <a:pt x="1953" y="812"/>
                    </a:lnTo>
                    <a:lnTo>
                      <a:pt x="1951" y="812"/>
                    </a:lnTo>
                    <a:lnTo>
                      <a:pt x="1944" y="824"/>
                    </a:lnTo>
                    <a:lnTo>
                      <a:pt x="1939" y="828"/>
                    </a:lnTo>
                    <a:lnTo>
                      <a:pt x="1939" y="831"/>
                    </a:lnTo>
                    <a:lnTo>
                      <a:pt x="1937" y="833"/>
                    </a:lnTo>
                    <a:lnTo>
                      <a:pt x="1934" y="838"/>
                    </a:lnTo>
                    <a:lnTo>
                      <a:pt x="1932" y="840"/>
                    </a:lnTo>
                    <a:lnTo>
                      <a:pt x="1927" y="843"/>
                    </a:lnTo>
                    <a:lnTo>
                      <a:pt x="1927" y="845"/>
                    </a:lnTo>
                    <a:lnTo>
                      <a:pt x="1925" y="850"/>
                    </a:lnTo>
                    <a:lnTo>
                      <a:pt x="1925" y="850"/>
                    </a:lnTo>
                    <a:lnTo>
                      <a:pt x="1911" y="857"/>
                    </a:lnTo>
                    <a:lnTo>
                      <a:pt x="1908" y="857"/>
                    </a:lnTo>
                    <a:lnTo>
                      <a:pt x="1908" y="857"/>
                    </a:lnTo>
                    <a:lnTo>
                      <a:pt x="1908" y="859"/>
                    </a:lnTo>
                    <a:lnTo>
                      <a:pt x="1906" y="859"/>
                    </a:lnTo>
                    <a:lnTo>
                      <a:pt x="1906" y="859"/>
                    </a:lnTo>
                    <a:lnTo>
                      <a:pt x="1906" y="859"/>
                    </a:lnTo>
                    <a:lnTo>
                      <a:pt x="1904" y="859"/>
                    </a:lnTo>
                    <a:lnTo>
                      <a:pt x="1899" y="859"/>
                    </a:lnTo>
                    <a:lnTo>
                      <a:pt x="1885" y="866"/>
                    </a:lnTo>
                    <a:lnTo>
                      <a:pt x="1878" y="871"/>
                    </a:lnTo>
                    <a:lnTo>
                      <a:pt x="1878" y="871"/>
                    </a:lnTo>
                    <a:lnTo>
                      <a:pt x="1878" y="871"/>
                    </a:lnTo>
                    <a:lnTo>
                      <a:pt x="1878" y="871"/>
                    </a:lnTo>
                    <a:lnTo>
                      <a:pt x="1878" y="871"/>
                    </a:lnTo>
                    <a:lnTo>
                      <a:pt x="1878" y="873"/>
                    </a:lnTo>
                    <a:lnTo>
                      <a:pt x="1875" y="873"/>
                    </a:lnTo>
                    <a:lnTo>
                      <a:pt x="1868" y="873"/>
                    </a:lnTo>
                    <a:lnTo>
                      <a:pt x="1866" y="873"/>
                    </a:lnTo>
                    <a:lnTo>
                      <a:pt x="1863" y="873"/>
                    </a:lnTo>
                    <a:lnTo>
                      <a:pt x="1852" y="873"/>
                    </a:lnTo>
                    <a:lnTo>
                      <a:pt x="1849" y="873"/>
                    </a:lnTo>
                    <a:lnTo>
                      <a:pt x="1844" y="876"/>
                    </a:lnTo>
                    <a:lnTo>
                      <a:pt x="1842" y="876"/>
                    </a:lnTo>
                    <a:lnTo>
                      <a:pt x="1840" y="876"/>
                    </a:lnTo>
                    <a:lnTo>
                      <a:pt x="1826" y="873"/>
                    </a:lnTo>
                    <a:lnTo>
                      <a:pt x="1816" y="873"/>
                    </a:lnTo>
                    <a:lnTo>
                      <a:pt x="1811" y="873"/>
                    </a:lnTo>
                    <a:lnTo>
                      <a:pt x="1809" y="871"/>
                    </a:lnTo>
                    <a:lnTo>
                      <a:pt x="1802" y="873"/>
                    </a:lnTo>
                    <a:lnTo>
                      <a:pt x="1778" y="876"/>
                    </a:lnTo>
                    <a:lnTo>
                      <a:pt x="1757" y="880"/>
                    </a:lnTo>
                    <a:lnTo>
                      <a:pt x="1733" y="883"/>
                    </a:lnTo>
                    <a:lnTo>
                      <a:pt x="1710" y="895"/>
                    </a:lnTo>
                    <a:lnTo>
                      <a:pt x="1686" y="904"/>
                    </a:lnTo>
                    <a:lnTo>
                      <a:pt x="1667" y="916"/>
                    </a:lnTo>
                    <a:lnTo>
                      <a:pt x="1662" y="918"/>
                    </a:lnTo>
                    <a:lnTo>
                      <a:pt x="1660" y="918"/>
                    </a:lnTo>
                    <a:lnTo>
                      <a:pt x="1660" y="918"/>
                    </a:lnTo>
                    <a:lnTo>
                      <a:pt x="1658" y="921"/>
                    </a:lnTo>
                    <a:lnTo>
                      <a:pt x="1655" y="921"/>
                    </a:lnTo>
                    <a:lnTo>
                      <a:pt x="1653" y="921"/>
                    </a:lnTo>
                    <a:lnTo>
                      <a:pt x="1653" y="923"/>
                    </a:lnTo>
                    <a:lnTo>
                      <a:pt x="1643" y="932"/>
                    </a:lnTo>
                    <a:lnTo>
                      <a:pt x="1641" y="932"/>
                    </a:lnTo>
                    <a:lnTo>
                      <a:pt x="1639" y="930"/>
                    </a:lnTo>
                    <a:lnTo>
                      <a:pt x="1636" y="930"/>
                    </a:lnTo>
                    <a:lnTo>
                      <a:pt x="1636" y="930"/>
                    </a:lnTo>
                    <a:lnTo>
                      <a:pt x="1620" y="928"/>
                    </a:lnTo>
                    <a:lnTo>
                      <a:pt x="1615" y="928"/>
                    </a:lnTo>
                    <a:lnTo>
                      <a:pt x="1615" y="928"/>
                    </a:lnTo>
                    <a:lnTo>
                      <a:pt x="1615" y="914"/>
                    </a:lnTo>
                    <a:lnTo>
                      <a:pt x="1596" y="918"/>
                    </a:lnTo>
                    <a:lnTo>
                      <a:pt x="1575" y="921"/>
                    </a:lnTo>
                    <a:lnTo>
                      <a:pt x="1572" y="921"/>
                    </a:lnTo>
                    <a:lnTo>
                      <a:pt x="1558" y="914"/>
                    </a:lnTo>
                    <a:lnTo>
                      <a:pt x="1542" y="904"/>
                    </a:lnTo>
                    <a:lnTo>
                      <a:pt x="1542" y="904"/>
                    </a:lnTo>
                    <a:lnTo>
                      <a:pt x="1542" y="904"/>
                    </a:lnTo>
                    <a:lnTo>
                      <a:pt x="1542" y="904"/>
                    </a:lnTo>
                    <a:lnTo>
                      <a:pt x="1523" y="899"/>
                    </a:lnTo>
                    <a:lnTo>
                      <a:pt x="1504" y="895"/>
                    </a:lnTo>
                    <a:lnTo>
                      <a:pt x="1487" y="892"/>
                    </a:lnTo>
                    <a:lnTo>
                      <a:pt x="1483" y="890"/>
                    </a:lnTo>
                    <a:lnTo>
                      <a:pt x="1478" y="885"/>
                    </a:lnTo>
                    <a:lnTo>
                      <a:pt x="1471" y="871"/>
                    </a:lnTo>
                    <a:lnTo>
                      <a:pt x="1466" y="869"/>
                    </a:lnTo>
                    <a:lnTo>
                      <a:pt x="1459" y="866"/>
                    </a:lnTo>
                    <a:lnTo>
                      <a:pt x="1454" y="866"/>
                    </a:lnTo>
                    <a:lnTo>
                      <a:pt x="1445" y="866"/>
                    </a:lnTo>
                    <a:lnTo>
                      <a:pt x="1423" y="864"/>
                    </a:lnTo>
                    <a:lnTo>
                      <a:pt x="1402" y="859"/>
                    </a:lnTo>
                    <a:lnTo>
                      <a:pt x="1381" y="857"/>
                    </a:lnTo>
                    <a:lnTo>
                      <a:pt x="1378" y="857"/>
                    </a:lnTo>
                    <a:lnTo>
                      <a:pt x="1360" y="861"/>
                    </a:lnTo>
                    <a:lnTo>
                      <a:pt x="1352" y="864"/>
                    </a:lnTo>
                    <a:lnTo>
                      <a:pt x="1331" y="861"/>
                    </a:lnTo>
                    <a:lnTo>
                      <a:pt x="1310" y="859"/>
                    </a:lnTo>
                    <a:lnTo>
                      <a:pt x="1289" y="857"/>
                    </a:lnTo>
                    <a:lnTo>
                      <a:pt x="1267" y="852"/>
                    </a:lnTo>
                    <a:lnTo>
                      <a:pt x="1251" y="850"/>
                    </a:lnTo>
                    <a:lnTo>
                      <a:pt x="1232" y="850"/>
                    </a:lnTo>
                    <a:lnTo>
                      <a:pt x="1232" y="850"/>
                    </a:lnTo>
                    <a:lnTo>
                      <a:pt x="1215" y="850"/>
                    </a:lnTo>
                    <a:lnTo>
                      <a:pt x="1196" y="852"/>
                    </a:lnTo>
                    <a:lnTo>
                      <a:pt x="1189" y="854"/>
                    </a:lnTo>
                    <a:lnTo>
                      <a:pt x="1189" y="852"/>
                    </a:lnTo>
                    <a:lnTo>
                      <a:pt x="1189" y="852"/>
                    </a:lnTo>
                    <a:lnTo>
                      <a:pt x="1189" y="852"/>
                    </a:lnTo>
                    <a:lnTo>
                      <a:pt x="1189" y="843"/>
                    </a:lnTo>
                    <a:lnTo>
                      <a:pt x="1187" y="840"/>
                    </a:lnTo>
                    <a:lnTo>
                      <a:pt x="1187" y="840"/>
                    </a:lnTo>
                    <a:lnTo>
                      <a:pt x="1187" y="838"/>
                    </a:lnTo>
                    <a:lnTo>
                      <a:pt x="1166" y="819"/>
                    </a:lnTo>
                    <a:lnTo>
                      <a:pt x="1163" y="817"/>
                    </a:lnTo>
                    <a:lnTo>
                      <a:pt x="1163" y="814"/>
                    </a:lnTo>
                    <a:lnTo>
                      <a:pt x="1163" y="809"/>
                    </a:lnTo>
                    <a:lnTo>
                      <a:pt x="1163" y="807"/>
                    </a:lnTo>
                    <a:lnTo>
                      <a:pt x="1161" y="805"/>
                    </a:lnTo>
                    <a:lnTo>
                      <a:pt x="1154" y="788"/>
                    </a:lnTo>
                    <a:lnTo>
                      <a:pt x="1149" y="772"/>
                    </a:lnTo>
                    <a:lnTo>
                      <a:pt x="1147" y="764"/>
                    </a:lnTo>
                    <a:lnTo>
                      <a:pt x="1144" y="762"/>
                    </a:lnTo>
                    <a:lnTo>
                      <a:pt x="1142" y="762"/>
                    </a:lnTo>
                    <a:lnTo>
                      <a:pt x="1140" y="762"/>
                    </a:lnTo>
                    <a:lnTo>
                      <a:pt x="1135" y="762"/>
                    </a:lnTo>
                    <a:lnTo>
                      <a:pt x="1135" y="760"/>
                    </a:lnTo>
                    <a:lnTo>
                      <a:pt x="1135" y="757"/>
                    </a:lnTo>
                    <a:lnTo>
                      <a:pt x="1135" y="755"/>
                    </a:lnTo>
                    <a:lnTo>
                      <a:pt x="1135" y="750"/>
                    </a:lnTo>
                    <a:lnTo>
                      <a:pt x="1135" y="750"/>
                    </a:lnTo>
                    <a:lnTo>
                      <a:pt x="1135" y="750"/>
                    </a:lnTo>
                    <a:lnTo>
                      <a:pt x="1135" y="748"/>
                    </a:lnTo>
                    <a:lnTo>
                      <a:pt x="1137" y="746"/>
                    </a:lnTo>
                    <a:lnTo>
                      <a:pt x="1137" y="746"/>
                    </a:lnTo>
                    <a:lnTo>
                      <a:pt x="1140" y="743"/>
                    </a:lnTo>
                    <a:lnTo>
                      <a:pt x="1140" y="741"/>
                    </a:lnTo>
                    <a:lnTo>
                      <a:pt x="1137" y="741"/>
                    </a:lnTo>
                    <a:lnTo>
                      <a:pt x="1121" y="743"/>
                    </a:lnTo>
                    <a:lnTo>
                      <a:pt x="1118" y="743"/>
                    </a:lnTo>
                    <a:lnTo>
                      <a:pt x="1114" y="741"/>
                    </a:lnTo>
                    <a:lnTo>
                      <a:pt x="1104" y="736"/>
                    </a:lnTo>
                    <a:lnTo>
                      <a:pt x="1102" y="736"/>
                    </a:lnTo>
                    <a:lnTo>
                      <a:pt x="1102" y="736"/>
                    </a:lnTo>
                    <a:lnTo>
                      <a:pt x="1102" y="734"/>
                    </a:lnTo>
                    <a:lnTo>
                      <a:pt x="1099" y="734"/>
                    </a:lnTo>
                    <a:lnTo>
                      <a:pt x="1097" y="729"/>
                    </a:lnTo>
                    <a:lnTo>
                      <a:pt x="1090" y="727"/>
                    </a:lnTo>
                    <a:lnTo>
                      <a:pt x="1088" y="724"/>
                    </a:lnTo>
                    <a:lnTo>
                      <a:pt x="1085" y="724"/>
                    </a:lnTo>
                    <a:lnTo>
                      <a:pt x="1083" y="724"/>
                    </a:lnTo>
                    <a:lnTo>
                      <a:pt x="1083" y="722"/>
                    </a:lnTo>
                    <a:lnTo>
                      <a:pt x="1080" y="719"/>
                    </a:lnTo>
                    <a:lnTo>
                      <a:pt x="1080" y="719"/>
                    </a:lnTo>
                    <a:lnTo>
                      <a:pt x="1076" y="715"/>
                    </a:lnTo>
                    <a:lnTo>
                      <a:pt x="1076" y="712"/>
                    </a:lnTo>
                    <a:lnTo>
                      <a:pt x="1073" y="712"/>
                    </a:lnTo>
                    <a:lnTo>
                      <a:pt x="1073" y="712"/>
                    </a:lnTo>
                    <a:lnTo>
                      <a:pt x="1071" y="715"/>
                    </a:lnTo>
                    <a:lnTo>
                      <a:pt x="1069" y="715"/>
                    </a:lnTo>
                    <a:lnTo>
                      <a:pt x="1064" y="712"/>
                    </a:lnTo>
                    <a:lnTo>
                      <a:pt x="1062" y="712"/>
                    </a:lnTo>
                    <a:lnTo>
                      <a:pt x="1059" y="710"/>
                    </a:lnTo>
                    <a:lnTo>
                      <a:pt x="1052" y="698"/>
                    </a:lnTo>
                    <a:lnTo>
                      <a:pt x="1050" y="696"/>
                    </a:lnTo>
                    <a:lnTo>
                      <a:pt x="1040" y="691"/>
                    </a:lnTo>
                    <a:lnTo>
                      <a:pt x="1036" y="691"/>
                    </a:lnTo>
                    <a:lnTo>
                      <a:pt x="1036" y="691"/>
                    </a:lnTo>
                    <a:lnTo>
                      <a:pt x="1033" y="689"/>
                    </a:lnTo>
                    <a:lnTo>
                      <a:pt x="1031" y="689"/>
                    </a:lnTo>
                    <a:lnTo>
                      <a:pt x="1031" y="689"/>
                    </a:lnTo>
                    <a:lnTo>
                      <a:pt x="1028" y="689"/>
                    </a:lnTo>
                    <a:lnTo>
                      <a:pt x="1026" y="689"/>
                    </a:lnTo>
                    <a:lnTo>
                      <a:pt x="1021" y="689"/>
                    </a:lnTo>
                    <a:lnTo>
                      <a:pt x="1021" y="686"/>
                    </a:lnTo>
                    <a:lnTo>
                      <a:pt x="1017" y="689"/>
                    </a:lnTo>
                    <a:lnTo>
                      <a:pt x="1017" y="689"/>
                    </a:lnTo>
                    <a:lnTo>
                      <a:pt x="1014" y="689"/>
                    </a:lnTo>
                    <a:lnTo>
                      <a:pt x="1014" y="689"/>
                    </a:lnTo>
                    <a:lnTo>
                      <a:pt x="1014" y="689"/>
                    </a:lnTo>
                    <a:lnTo>
                      <a:pt x="1012" y="689"/>
                    </a:lnTo>
                    <a:lnTo>
                      <a:pt x="1010" y="689"/>
                    </a:lnTo>
                    <a:lnTo>
                      <a:pt x="1010" y="686"/>
                    </a:lnTo>
                    <a:lnTo>
                      <a:pt x="1007" y="686"/>
                    </a:lnTo>
                    <a:lnTo>
                      <a:pt x="1005" y="686"/>
                    </a:lnTo>
                    <a:lnTo>
                      <a:pt x="1005" y="686"/>
                    </a:lnTo>
                    <a:lnTo>
                      <a:pt x="1002" y="686"/>
                    </a:lnTo>
                    <a:lnTo>
                      <a:pt x="1000" y="686"/>
                    </a:lnTo>
                    <a:lnTo>
                      <a:pt x="995" y="686"/>
                    </a:lnTo>
                    <a:lnTo>
                      <a:pt x="991" y="686"/>
                    </a:lnTo>
                    <a:lnTo>
                      <a:pt x="986" y="689"/>
                    </a:lnTo>
                    <a:lnTo>
                      <a:pt x="986" y="689"/>
                    </a:lnTo>
                    <a:lnTo>
                      <a:pt x="984" y="686"/>
                    </a:lnTo>
                    <a:lnTo>
                      <a:pt x="981" y="686"/>
                    </a:lnTo>
                    <a:lnTo>
                      <a:pt x="979" y="689"/>
                    </a:lnTo>
                    <a:lnTo>
                      <a:pt x="979" y="689"/>
                    </a:lnTo>
                    <a:lnTo>
                      <a:pt x="976" y="686"/>
                    </a:lnTo>
                    <a:lnTo>
                      <a:pt x="976" y="686"/>
                    </a:lnTo>
                    <a:lnTo>
                      <a:pt x="972" y="686"/>
                    </a:lnTo>
                    <a:lnTo>
                      <a:pt x="972" y="686"/>
                    </a:lnTo>
                    <a:lnTo>
                      <a:pt x="967" y="684"/>
                    </a:lnTo>
                    <a:lnTo>
                      <a:pt x="965" y="684"/>
                    </a:lnTo>
                    <a:lnTo>
                      <a:pt x="965" y="682"/>
                    </a:lnTo>
                    <a:lnTo>
                      <a:pt x="962" y="682"/>
                    </a:lnTo>
                    <a:lnTo>
                      <a:pt x="960" y="684"/>
                    </a:lnTo>
                    <a:lnTo>
                      <a:pt x="957" y="684"/>
                    </a:lnTo>
                    <a:lnTo>
                      <a:pt x="948" y="684"/>
                    </a:lnTo>
                    <a:lnTo>
                      <a:pt x="946" y="684"/>
                    </a:lnTo>
                    <a:lnTo>
                      <a:pt x="946" y="684"/>
                    </a:lnTo>
                    <a:lnTo>
                      <a:pt x="943" y="684"/>
                    </a:lnTo>
                    <a:lnTo>
                      <a:pt x="939" y="682"/>
                    </a:lnTo>
                    <a:lnTo>
                      <a:pt x="939" y="682"/>
                    </a:lnTo>
                    <a:lnTo>
                      <a:pt x="936" y="684"/>
                    </a:lnTo>
                    <a:lnTo>
                      <a:pt x="936" y="684"/>
                    </a:lnTo>
                    <a:lnTo>
                      <a:pt x="936" y="682"/>
                    </a:lnTo>
                    <a:lnTo>
                      <a:pt x="934" y="679"/>
                    </a:lnTo>
                    <a:lnTo>
                      <a:pt x="931" y="677"/>
                    </a:lnTo>
                    <a:lnTo>
                      <a:pt x="931" y="677"/>
                    </a:lnTo>
                    <a:lnTo>
                      <a:pt x="929" y="679"/>
                    </a:lnTo>
                    <a:lnTo>
                      <a:pt x="929" y="679"/>
                    </a:lnTo>
                    <a:lnTo>
                      <a:pt x="929" y="679"/>
                    </a:lnTo>
                    <a:lnTo>
                      <a:pt x="927" y="679"/>
                    </a:lnTo>
                    <a:lnTo>
                      <a:pt x="922" y="679"/>
                    </a:lnTo>
                    <a:lnTo>
                      <a:pt x="920" y="677"/>
                    </a:lnTo>
                    <a:lnTo>
                      <a:pt x="917" y="677"/>
                    </a:lnTo>
                    <a:lnTo>
                      <a:pt x="917" y="675"/>
                    </a:lnTo>
                    <a:lnTo>
                      <a:pt x="915" y="675"/>
                    </a:lnTo>
                    <a:lnTo>
                      <a:pt x="915" y="672"/>
                    </a:lnTo>
                    <a:lnTo>
                      <a:pt x="913" y="672"/>
                    </a:lnTo>
                    <a:lnTo>
                      <a:pt x="910" y="672"/>
                    </a:lnTo>
                    <a:lnTo>
                      <a:pt x="908" y="672"/>
                    </a:lnTo>
                    <a:lnTo>
                      <a:pt x="903" y="675"/>
                    </a:lnTo>
                    <a:lnTo>
                      <a:pt x="903" y="675"/>
                    </a:lnTo>
                    <a:lnTo>
                      <a:pt x="901" y="672"/>
                    </a:lnTo>
                    <a:lnTo>
                      <a:pt x="901" y="672"/>
                    </a:lnTo>
                    <a:lnTo>
                      <a:pt x="901" y="670"/>
                    </a:lnTo>
                    <a:lnTo>
                      <a:pt x="903" y="670"/>
                    </a:lnTo>
                    <a:lnTo>
                      <a:pt x="901" y="667"/>
                    </a:lnTo>
                    <a:lnTo>
                      <a:pt x="901" y="667"/>
                    </a:lnTo>
                    <a:lnTo>
                      <a:pt x="898" y="667"/>
                    </a:lnTo>
                    <a:lnTo>
                      <a:pt x="898" y="665"/>
                    </a:lnTo>
                    <a:lnTo>
                      <a:pt x="898" y="663"/>
                    </a:lnTo>
                    <a:lnTo>
                      <a:pt x="898" y="660"/>
                    </a:lnTo>
                    <a:lnTo>
                      <a:pt x="896" y="660"/>
                    </a:lnTo>
                    <a:lnTo>
                      <a:pt x="896" y="658"/>
                    </a:lnTo>
                    <a:lnTo>
                      <a:pt x="896" y="656"/>
                    </a:lnTo>
                    <a:lnTo>
                      <a:pt x="891" y="653"/>
                    </a:lnTo>
                    <a:lnTo>
                      <a:pt x="891" y="651"/>
                    </a:lnTo>
                    <a:lnTo>
                      <a:pt x="894" y="634"/>
                    </a:lnTo>
                    <a:lnTo>
                      <a:pt x="894" y="632"/>
                    </a:lnTo>
                    <a:lnTo>
                      <a:pt x="905" y="618"/>
                    </a:lnTo>
                    <a:lnTo>
                      <a:pt x="908" y="615"/>
                    </a:lnTo>
                    <a:lnTo>
                      <a:pt x="908" y="615"/>
                    </a:lnTo>
                    <a:lnTo>
                      <a:pt x="910" y="613"/>
                    </a:lnTo>
                    <a:lnTo>
                      <a:pt x="910" y="608"/>
                    </a:lnTo>
                    <a:lnTo>
                      <a:pt x="908" y="606"/>
                    </a:lnTo>
                    <a:lnTo>
                      <a:pt x="908" y="604"/>
                    </a:lnTo>
                    <a:lnTo>
                      <a:pt x="905" y="601"/>
                    </a:lnTo>
                    <a:lnTo>
                      <a:pt x="903" y="592"/>
                    </a:lnTo>
                    <a:lnTo>
                      <a:pt x="903" y="592"/>
                    </a:lnTo>
                    <a:lnTo>
                      <a:pt x="903" y="589"/>
                    </a:lnTo>
                    <a:lnTo>
                      <a:pt x="905" y="587"/>
                    </a:lnTo>
                    <a:lnTo>
                      <a:pt x="908" y="582"/>
                    </a:lnTo>
                    <a:lnTo>
                      <a:pt x="908" y="580"/>
                    </a:lnTo>
                    <a:lnTo>
                      <a:pt x="908" y="578"/>
                    </a:lnTo>
                    <a:lnTo>
                      <a:pt x="910" y="578"/>
                    </a:lnTo>
                    <a:lnTo>
                      <a:pt x="910" y="573"/>
                    </a:lnTo>
                    <a:lnTo>
                      <a:pt x="910" y="573"/>
                    </a:lnTo>
                    <a:lnTo>
                      <a:pt x="913" y="570"/>
                    </a:lnTo>
                    <a:lnTo>
                      <a:pt x="910" y="570"/>
                    </a:lnTo>
                    <a:lnTo>
                      <a:pt x="910" y="570"/>
                    </a:lnTo>
                    <a:lnTo>
                      <a:pt x="908" y="568"/>
                    </a:lnTo>
                    <a:lnTo>
                      <a:pt x="908" y="568"/>
                    </a:lnTo>
                    <a:lnTo>
                      <a:pt x="910" y="563"/>
                    </a:lnTo>
                    <a:lnTo>
                      <a:pt x="910" y="561"/>
                    </a:lnTo>
                    <a:lnTo>
                      <a:pt x="910" y="561"/>
                    </a:lnTo>
                    <a:lnTo>
                      <a:pt x="910" y="559"/>
                    </a:lnTo>
                    <a:lnTo>
                      <a:pt x="908" y="556"/>
                    </a:lnTo>
                    <a:lnTo>
                      <a:pt x="905" y="554"/>
                    </a:lnTo>
                    <a:lnTo>
                      <a:pt x="905" y="551"/>
                    </a:lnTo>
                    <a:lnTo>
                      <a:pt x="905" y="551"/>
                    </a:lnTo>
                    <a:lnTo>
                      <a:pt x="905" y="549"/>
                    </a:lnTo>
                    <a:lnTo>
                      <a:pt x="905" y="549"/>
                    </a:lnTo>
                    <a:lnTo>
                      <a:pt x="905" y="549"/>
                    </a:lnTo>
                    <a:lnTo>
                      <a:pt x="905" y="547"/>
                    </a:lnTo>
                    <a:lnTo>
                      <a:pt x="905" y="547"/>
                    </a:lnTo>
                    <a:lnTo>
                      <a:pt x="905" y="547"/>
                    </a:lnTo>
                    <a:lnTo>
                      <a:pt x="903" y="547"/>
                    </a:lnTo>
                    <a:lnTo>
                      <a:pt x="903" y="544"/>
                    </a:lnTo>
                    <a:lnTo>
                      <a:pt x="903" y="544"/>
                    </a:lnTo>
                    <a:lnTo>
                      <a:pt x="903" y="542"/>
                    </a:lnTo>
                    <a:lnTo>
                      <a:pt x="903" y="542"/>
                    </a:lnTo>
                    <a:lnTo>
                      <a:pt x="901" y="540"/>
                    </a:lnTo>
                    <a:lnTo>
                      <a:pt x="901" y="540"/>
                    </a:lnTo>
                    <a:lnTo>
                      <a:pt x="898" y="540"/>
                    </a:lnTo>
                    <a:lnTo>
                      <a:pt x="898" y="540"/>
                    </a:lnTo>
                    <a:lnTo>
                      <a:pt x="896" y="540"/>
                    </a:lnTo>
                    <a:lnTo>
                      <a:pt x="894" y="537"/>
                    </a:lnTo>
                    <a:lnTo>
                      <a:pt x="882" y="514"/>
                    </a:lnTo>
                    <a:lnTo>
                      <a:pt x="882" y="514"/>
                    </a:lnTo>
                    <a:lnTo>
                      <a:pt x="882" y="514"/>
                    </a:lnTo>
                    <a:lnTo>
                      <a:pt x="882" y="514"/>
                    </a:lnTo>
                    <a:lnTo>
                      <a:pt x="882" y="511"/>
                    </a:lnTo>
                    <a:lnTo>
                      <a:pt x="882" y="511"/>
                    </a:lnTo>
                    <a:lnTo>
                      <a:pt x="882" y="509"/>
                    </a:lnTo>
                    <a:lnTo>
                      <a:pt x="882" y="509"/>
                    </a:lnTo>
                    <a:lnTo>
                      <a:pt x="879" y="507"/>
                    </a:lnTo>
                    <a:lnTo>
                      <a:pt x="879" y="504"/>
                    </a:lnTo>
                    <a:lnTo>
                      <a:pt x="879" y="502"/>
                    </a:lnTo>
                    <a:lnTo>
                      <a:pt x="879" y="499"/>
                    </a:lnTo>
                    <a:lnTo>
                      <a:pt x="879" y="499"/>
                    </a:lnTo>
                    <a:lnTo>
                      <a:pt x="877" y="497"/>
                    </a:lnTo>
                    <a:lnTo>
                      <a:pt x="877" y="497"/>
                    </a:lnTo>
                    <a:lnTo>
                      <a:pt x="875" y="492"/>
                    </a:lnTo>
                    <a:lnTo>
                      <a:pt x="875" y="492"/>
                    </a:lnTo>
                    <a:lnTo>
                      <a:pt x="875" y="490"/>
                    </a:lnTo>
                    <a:lnTo>
                      <a:pt x="875" y="490"/>
                    </a:lnTo>
                    <a:lnTo>
                      <a:pt x="875" y="488"/>
                    </a:lnTo>
                    <a:lnTo>
                      <a:pt x="875" y="488"/>
                    </a:lnTo>
                    <a:lnTo>
                      <a:pt x="872" y="485"/>
                    </a:lnTo>
                    <a:lnTo>
                      <a:pt x="872" y="485"/>
                    </a:lnTo>
                    <a:lnTo>
                      <a:pt x="868" y="485"/>
                    </a:lnTo>
                    <a:lnTo>
                      <a:pt x="865" y="483"/>
                    </a:lnTo>
                    <a:lnTo>
                      <a:pt x="863" y="483"/>
                    </a:lnTo>
                    <a:lnTo>
                      <a:pt x="861" y="480"/>
                    </a:lnTo>
                    <a:lnTo>
                      <a:pt x="861" y="478"/>
                    </a:lnTo>
                    <a:lnTo>
                      <a:pt x="861" y="478"/>
                    </a:lnTo>
                    <a:lnTo>
                      <a:pt x="858" y="476"/>
                    </a:lnTo>
                    <a:lnTo>
                      <a:pt x="861" y="473"/>
                    </a:lnTo>
                    <a:lnTo>
                      <a:pt x="861" y="473"/>
                    </a:lnTo>
                    <a:lnTo>
                      <a:pt x="861" y="471"/>
                    </a:lnTo>
                    <a:lnTo>
                      <a:pt x="858" y="471"/>
                    </a:lnTo>
                    <a:lnTo>
                      <a:pt x="856" y="471"/>
                    </a:lnTo>
                    <a:lnTo>
                      <a:pt x="856" y="469"/>
                    </a:lnTo>
                    <a:lnTo>
                      <a:pt x="853" y="469"/>
                    </a:lnTo>
                    <a:lnTo>
                      <a:pt x="853" y="471"/>
                    </a:lnTo>
                    <a:lnTo>
                      <a:pt x="853" y="471"/>
                    </a:lnTo>
                    <a:lnTo>
                      <a:pt x="853" y="473"/>
                    </a:lnTo>
                    <a:lnTo>
                      <a:pt x="853" y="473"/>
                    </a:lnTo>
                    <a:lnTo>
                      <a:pt x="851" y="473"/>
                    </a:lnTo>
                    <a:lnTo>
                      <a:pt x="846" y="476"/>
                    </a:lnTo>
                    <a:lnTo>
                      <a:pt x="844" y="473"/>
                    </a:lnTo>
                    <a:lnTo>
                      <a:pt x="844" y="473"/>
                    </a:lnTo>
                    <a:lnTo>
                      <a:pt x="842" y="471"/>
                    </a:lnTo>
                    <a:lnTo>
                      <a:pt x="842" y="471"/>
                    </a:lnTo>
                    <a:lnTo>
                      <a:pt x="842" y="469"/>
                    </a:lnTo>
                    <a:lnTo>
                      <a:pt x="839" y="469"/>
                    </a:lnTo>
                    <a:lnTo>
                      <a:pt x="839" y="469"/>
                    </a:lnTo>
                    <a:lnTo>
                      <a:pt x="837" y="469"/>
                    </a:lnTo>
                    <a:lnTo>
                      <a:pt x="837" y="466"/>
                    </a:lnTo>
                    <a:lnTo>
                      <a:pt x="837" y="464"/>
                    </a:lnTo>
                    <a:lnTo>
                      <a:pt x="837" y="464"/>
                    </a:lnTo>
                    <a:lnTo>
                      <a:pt x="834" y="464"/>
                    </a:lnTo>
                    <a:lnTo>
                      <a:pt x="834" y="464"/>
                    </a:lnTo>
                    <a:lnTo>
                      <a:pt x="834" y="462"/>
                    </a:lnTo>
                    <a:lnTo>
                      <a:pt x="834" y="462"/>
                    </a:lnTo>
                    <a:lnTo>
                      <a:pt x="834" y="459"/>
                    </a:lnTo>
                    <a:lnTo>
                      <a:pt x="832" y="459"/>
                    </a:lnTo>
                    <a:lnTo>
                      <a:pt x="830" y="459"/>
                    </a:lnTo>
                    <a:lnTo>
                      <a:pt x="830" y="459"/>
                    </a:lnTo>
                    <a:lnTo>
                      <a:pt x="827" y="459"/>
                    </a:lnTo>
                    <a:lnTo>
                      <a:pt x="825" y="459"/>
                    </a:lnTo>
                    <a:lnTo>
                      <a:pt x="823" y="457"/>
                    </a:lnTo>
                    <a:lnTo>
                      <a:pt x="823" y="457"/>
                    </a:lnTo>
                    <a:lnTo>
                      <a:pt x="823" y="459"/>
                    </a:lnTo>
                    <a:lnTo>
                      <a:pt x="820" y="459"/>
                    </a:lnTo>
                    <a:lnTo>
                      <a:pt x="818" y="462"/>
                    </a:lnTo>
                    <a:lnTo>
                      <a:pt x="818" y="462"/>
                    </a:lnTo>
                    <a:lnTo>
                      <a:pt x="816" y="462"/>
                    </a:lnTo>
                    <a:lnTo>
                      <a:pt x="813" y="462"/>
                    </a:lnTo>
                    <a:lnTo>
                      <a:pt x="808" y="462"/>
                    </a:lnTo>
                    <a:lnTo>
                      <a:pt x="806" y="462"/>
                    </a:lnTo>
                    <a:lnTo>
                      <a:pt x="806" y="462"/>
                    </a:lnTo>
                    <a:lnTo>
                      <a:pt x="806" y="462"/>
                    </a:lnTo>
                    <a:lnTo>
                      <a:pt x="801" y="452"/>
                    </a:lnTo>
                    <a:lnTo>
                      <a:pt x="799" y="452"/>
                    </a:lnTo>
                    <a:lnTo>
                      <a:pt x="799" y="452"/>
                    </a:lnTo>
                    <a:lnTo>
                      <a:pt x="794" y="452"/>
                    </a:lnTo>
                    <a:lnTo>
                      <a:pt x="794" y="452"/>
                    </a:lnTo>
                    <a:lnTo>
                      <a:pt x="792" y="452"/>
                    </a:lnTo>
                    <a:lnTo>
                      <a:pt x="790" y="447"/>
                    </a:lnTo>
                    <a:lnTo>
                      <a:pt x="787" y="447"/>
                    </a:lnTo>
                    <a:lnTo>
                      <a:pt x="787" y="447"/>
                    </a:lnTo>
                    <a:lnTo>
                      <a:pt x="785" y="447"/>
                    </a:lnTo>
                    <a:lnTo>
                      <a:pt x="782" y="445"/>
                    </a:lnTo>
                    <a:lnTo>
                      <a:pt x="782" y="445"/>
                    </a:lnTo>
                    <a:lnTo>
                      <a:pt x="782" y="443"/>
                    </a:lnTo>
                    <a:lnTo>
                      <a:pt x="782" y="440"/>
                    </a:lnTo>
                    <a:lnTo>
                      <a:pt x="782" y="440"/>
                    </a:lnTo>
                    <a:lnTo>
                      <a:pt x="780" y="438"/>
                    </a:lnTo>
                    <a:lnTo>
                      <a:pt x="782" y="436"/>
                    </a:lnTo>
                    <a:lnTo>
                      <a:pt x="782" y="433"/>
                    </a:lnTo>
                    <a:lnTo>
                      <a:pt x="778" y="431"/>
                    </a:lnTo>
                    <a:lnTo>
                      <a:pt x="778" y="428"/>
                    </a:lnTo>
                    <a:lnTo>
                      <a:pt x="775" y="428"/>
                    </a:lnTo>
                    <a:lnTo>
                      <a:pt x="775" y="431"/>
                    </a:lnTo>
                    <a:lnTo>
                      <a:pt x="773" y="431"/>
                    </a:lnTo>
                    <a:lnTo>
                      <a:pt x="773" y="428"/>
                    </a:lnTo>
                    <a:lnTo>
                      <a:pt x="768" y="426"/>
                    </a:lnTo>
                    <a:lnTo>
                      <a:pt x="768" y="424"/>
                    </a:lnTo>
                    <a:lnTo>
                      <a:pt x="764" y="421"/>
                    </a:lnTo>
                    <a:lnTo>
                      <a:pt x="764" y="421"/>
                    </a:lnTo>
                    <a:lnTo>
                      <a:pt x="761" y="421"/>
                    </a:lnTo>
                    <a:lnTo>
                      <a:pt x="761" y="421"/>
                    </a:lnTo>
                    <a:lnTo>
                      <a:pt x="759" y="421"/>
                    </a:lnTo>
                    <a:lnTo>
                      <a:pt x="759" y="421"/>
                    </a:lnTo>
                    <a:lnTo>
                      <a:pt x="756" y="419"/>
                    </a:lnTo>
                    <a:lnTo>
                      <a:pt x="756" y="419"/>
                    </a:lnTo>
                    <a:lnTo>
                      <a:pt x="754" y="419"/>
                    </a:lnTo>
                    <a:lnTo>
                      <a:pt x="754" y="419"/>
                    </a:lnTo>
                    <a:lnTo>
                      <a:pt x="754" y="419"/>
                    </a:lnTo>
                    <a:lnTo>
                      <a:pt x="752" y="419"/>
                    </a:lnTo>
                    <a:lnTo>
                      <a:pt x="752" y="417"/>
                    </a:lnTo>
                    <a:lnTo>
                      <a:pt x="749" y="417"/>
                    </a:lnTo>
                    <a:lnTo>
                      <a:pt x="749" y="414"/>
                    </a:lnTo>
                    <a:lnTo>
                      <a:pt x="752" y="412"/>
                    </a:lnTo>
                    <a:lnTo>
                      <a:pt x="752" y="412"/>
                    </a:lnTo>
                    <a:lnTo>
                      <a:pt x="752" y="412"/>
                    </a:lnTo>
                    <a:lnTo>
                      <a:pt x="752" y="409"/>
                    </a:lnTo>
                    <a:lnTo>
                      <a:pt x="752" y="409"/>
                    </a:lnTo>
                    <a:lnTo>
                      <a:pt x="754" y="407"/>
                    </a:lnTo>
                    <a:lnTo>
                      <a:pt x="754" y="407"/>
                    </a:lnTo>
                    <a:lnTo>
                      <a:pt x="754" y="405"/>
                    </a:lnTo>
                    <a:lnTo>
                      <a:pt x="754" y="402"/>
                    </a:lnTo>
                    <a:lnTo>
                      <a:pt x="752" y="402"/>
                    </a:lnTo>
                    <a:lnTo>
                      <a:pt x="749" y="400"/>
                    </a:lnTo>
                    <a:lnTo>
                      <a:pt x="747" y="400"/>
                    </a:lnTo>
                    <a:lnTo>
                      <a:pt x="745" y="400"/>
                    </a:lnTo>
                    <a:lnTo>
                      <a:pt x="742" y="398"/>
                    </a:lnTo>
                    <a:lnTo>
                      <a:pt x="742" y="398"/>
                    </a:lnTo>
                    <a:lnTo>
                      <a:pt x="742" y="398"/>
                    </a:lnTo>
                    <a:lnTo>
                      <a:pt x="742" y="395"/>
                    </a:lnTo>
                    <a:lnTo>
                      <a:pt x="742" y="395"/>
                    </a:lnTo>
                    <a:lnTo>
                      <a:pt x="740" y="395"/>
                    </a:lnTo>
                    <a:lnTo>
                      <a:pt x="740" y="393"/>
                    </a:lnTo>
                    <a:lnTo>
                      <a:pt x="740" y="393"/>
                    </a:lnTo>
                    <a:lnTo>
                      <a:pt x="738" y="393"/>
                    </a:lnTo>
                    <a:lnTo>
                      <a:pt x="738" y="391"/>
                    </a:lnTo>
                    <a:lnTo>
                      <a:pt x="738" y="391"/>
                    </a:lnTo>
                    <a:lnTo>
                      <a:pt x="740" y="388"/>
                    </a:lnTo>
                    <a:lnTo>
                      <a:pt x="742" y="386"/>
                    </a:lnTo>
                    <a:lnTo>
                      <a:pt x="745" y="383"/>
                    </a:lnTo>
                    <a:lnTo>
                      <a:pt x="745" y="381"/>
                    </a:lnTo>
                    <a:lnTo>
                      <a:pt x="745" y="381"/>
                    </a:lnTo>
                    <a:lnTo>
                      <a:pt x="742" y="381"/>
                    </a:lnTo>
                    <a:lnTo>
                      <a:pt x="742" y="379"/>
                    </a:lnTo>
                    <a:lnTo>
                      <a:pt x="742" y="379"/>
                    </a:lnTo>
                    <a:lnTo>
                      <a:pt x="742" y="376"/>
                    </a:lnTo>
                    <a:lnTo>
                      <a:pt x="742" y="374"/>
                    </a:lnTo>
                    <a:lnTo>
                      <a:pt x="742" y="374"/>
                    </a:lnTo>
                    <a:lnTo>
                      <a:pt x="742" y="372"/>
                    </a:lnTo>
                    <a:lnTo>
                      <a:pt x="742" y="369"/>
                    </a:lnTo>
                    <a:lnTo>
                      <a:pt x="742" y="369"/>
                    </a:lnTo>
                    <a:lnTo>
                      <a:pt x="738" y="369"/>
                    </a:lnTo>
                    <a:lnTo>
                      <a:pt x="728" y="372"/>
                    </a:lnTo>
                    <a:lnTo>
                      <a:pt x="726" y="372"/>
                    </a:lnTo>
                    <a:lnTo>
                      <a:pt x="726" y="372"/>
                    </a:lnTo>
                    <a:lnTo>
                      <a:pt x="726" y="372"/>
                    </a:lnTo>
                    <a:lnTo>
                      <a:pt x="726" y="374"/>
                    </a:lnTo>
                    <a:lnTo>
                      <a:pt x="726" y="374"/>
                    </a:lnTo>
                    <a:lnTo>
                      <a:pt x="726" y="374"/>
                    </a:lnTo>
                    <a:lnTo>
                      <a:pt x="723" y="374"/>
                    </a:lnTo>
                    <a:lnTo>
                      <a:pt x="723" y="376"/>
                    </a:lnTo>
                    <a:lnTo>
                      <a:pt x="721" y="376"/>
                    </a:lnTo>
                    <a:lnTo>
                      <a:pt x="719" y="376"/>
                    </a:lnTo>
                    <a:lnTo>
                      <a:pt x="716" y="374"/>
                    </a:lnTo>
                    <a:lnTo>
                      <a:pt x="709" y="374"/>
                    </a:lnTo>
                    <a:lnTo>
                      <a:pt x="709" y="372"/>
                    </a:lnTo>
                    <a:lnTo>
                      <a:pt x="707" y="372"/>
                    </a:lnTo>
                    <a:lnTo>
                      <a:pt x="697" y="374"/>
                    </a:lnTo>
                    <a:lnTo>
                      <a:pt x="697" y="374"/>
                    </a:lnTo>
                    <a:lnTo>
                      <a:pt x="693" y="374"/>
                    </a:lnTo>
                    <a:lnTo>
                      <a:pt x="693" y="374"/>
                    </a:lnTo>
                    <a:lnTo>
                      <a:pt x="690" y="374"/>
                    </a:lnTo>
                    <a:lnTo>
                      <a:pt x="690" y="376"/>
                    </a:lnTo>
                    <a:lnTo>
                      <a:pt x="690" y="379"/>
                    </a:lnTo>
                    <a:lnTo>
                      <a:pt x="688" y="381"/>
                    </a:lnTo>
                    <a:lnTo>
                      <a:pt x="685" y="381"/>
                    </a:lnTo>
                    <a:lnTo>
                      <a:pt x="685" y="383"/>
                    </a:lnTo>
                    <a:lnTo>
                      <a:pt x="685" y="383"/>
                    </a:lnTo>
                    <a:lnTo>
                      <a:pt x="685" y="386"/>
                    </a:lnTo>
                    <a:lnTo>
                      <a:pt x="685" y="386"/>
                    </a:lnTo>
                    <a:lnTo>
                      <a:pt x="685" y="388"/>
                    </a:lnTo>
                    <a:lnTo>
                      <a:pt x="685" y="391"/>
                    </a:lnTo>
                    <a:lnTo>
                      <a:pt x="688" y="393"/>
                    </a:lnTo>
                    <a:lnTo>
                      <a:pt x="688" y="395"/>
                    </a:lnTo>
                    <a:lnTo>
                      <a:pt x="688" y="398"/>
                    </a:lnTo>
                    <a:lnTo>
                      <a:pt x="685" y="398"/>
                    </a:lnTo>
                    <a:lnTo>
                      <a:pt x="685" y="400"/>
                    </a:lnTo>
                    <a:lnTo>
                      <a:pt x="685" y="400"/>
                    </a:lnTo>
                    <a:lnTo>
                      <a:pt x="685" y="402"/>
                    </a:lnTo>
                    <a:lnTo>
                      <a:pt x="685" y="405"/>
                    </a:lnTo>
                    <a:lnTo>
                      <a:pt x="685" y="405"/>
                    </a:lnTo>
                    <a:lnTo>
                      <a:pt x="683" y="412"/>
                    </a:lnTo>
                    <a:lnTo>
                      <a:pt x="681" y="414"/>
                    </a:lnTo>
                    <a:lnTo>
                      <a:pt x="678" y="414"/>
                    </a:lnTo>
                    <a:lnTo>
                      <a:pt x="678" y="417"/>
                    </a:lnTo>
                    <a:lnTo>
                      <a:pt x="678" y="419"/>
                    </a:lnTo>
                    <a:lnTo>
                      <a:pt x="676" y="419"/>
                    </a:lnTo>
                    <a:lnTo>
                      <a:pt x="676" y="421"/>
                    </a:lnTo>
                    <a:lnTo>
                      <a:pt x="669" y="424"/>
                    </a:lnTo>
                    <a:lnTo>
                      <a:pt x="664" y="421"/>
                    </a:lnTo>
                    <a:lnTo>
                      <a:pt x="664" y="424"/>
                    </a:lnTo>
                    <a:lnTo>
                      <a:pt x="662" y="424"/>
                    </a:lnTo>
                    <a:lnTo>
                      <a:pt x="659" y="426"/>
                    </a:lnTo>
                    <a:lnTo>
                      <a:pt x="657" y="428"/>
                    </a:lnTo>
                    <a:lnTo>
                      <a:pt x="648" y="426"/>
                    </a:lnTo>
                    <a:lnTo>
                      <a:pt x="636" y="428"/>
                    </a:lnTo>
                    <a:lnTo>
                      <a:pt x="633" y="431"/>
                    </a:lnTo>
                    <a:lnTo>
                      <a:pt x="633" y="433"/>
                    </a:lnTo>
                    <a:lnTo>
                      <a:pt x="626" y="450"/>
                    </a:lnTo>
                    <a:lnTo>
                      <a:pt x="624" y="459"/>
                    </a:lnTo>
                    <a:lnTo>
                      <a:pt x="624" y="462"/>
                    </a:lnTo>
                    <a:lnTo>
                      <a:pt x="622" y="464"/>
                    </a:lnTo>
                    <a:lnTo>
                      <a:pt x="622" y="464"/>
                    </a:lnTo>
                    <a:lnTo>
                      <a:pt x="622" y="466"/>
                    </a:lnTo>
                    <a:lnTo>
                      <a:pt x="626" y="490"/>
                    </a:lnTo>
                    <a:lnTo>
                      <a:pt x="626" y="492"/>
                    </a:lnTo>
                    <a:lnTo>
                      <a:pt x="626" y="497"/>
                    </a:lnTo>
                    <a:lnTo>
                      <a:pt x="626" y="499"/>
                    </a:lnTo>
                    <a:lnTo>
                      <a:pt x="626" y="499"/>
                    </a:lnTo>
                    <a:lnTo>
                      <a:pt x="626" y="502"/>
                    </a:lnTo>
                    <a:lnTo>
                      <a:pt x="631" y="509"/>
                    </a:lnTo>
                    <a:lnTo>
                      <a:pt x="631" y="509"/>
                    </a:lnTo>
                    <a:lnTo>
                      <a:pt x="631" y="511"/>
                    </a:lnTo>
                    <a:lnTo>
                      <a:pt x="629" y="514"/>
                    </a:lnTo>
                    <a:lnTo>
                      <a:pt x="631" y="514"/>
                    </a:lnTo>
                    <a:lnTo>
                      <a:pt x="631" y="516"/>
                    </a:lnTo>
                    <a:lnTo>
                      <a:pt x="631" y="516"/>
                    </a:lnTo>
                    <a:lnTo>
                      <a:pt x="631" y="518"/>
                    </a:lnTo>
                    <a:lnTo>
                      <a:pt x="629" y="521"/>
                    </a:lnTo>
                    <a:lnTo>
                      <a:pt x="629" y="523"/>
                    </a:lnTo>
                    <a:lnTo>
                      <a:pt x="629" y="523"/>
                    </a:lnTo>
                    <a:lnTo>
                      <a:pt x="626" y="523"/>
                    </a:lnTo>
                    <a:lnTo>
                      <a:pt x="624" y="523"/>
                    </a:lnTo>
                    <a:lnTo>
                      <a:pt x="624" y="525"/>
                    </a:lnTo>
                    <a:lnTo>
                      <a:pt x="624" y="525"/>
                    </a:lnTo>
                    <a:lnTo>
                      <a:pt x="624" y="528"/>
                    </a:lnTo>
                    <a:lnTo>
                      <a:pt x="624" y="528"/>
                    </a:lnTo>
                    <a:lnTo>
                      <a:pt x="622" y="530"/>
                    </a:lnTo>
                    <a:lnTo>
                      <a:pt x="622" y="530"/>
                    </a:lnTo>
                    <a:lnTo>
                      <a:pt x="622" y="533"/>
                    </a:lnTo>
                    <a:lnTo>
                      <a:pt x="622" y="533"/>
                    </a:lnTo>
                    <a:lnTo>
                      <a:pt x="622" y="535"/>
                    </a:lnTo>
                    <a:lnTo>
                      <a:pt x="617" y="535"/>
                    </a:lnTo>
                    <a:lnTo>
                      <a:pt x="610" y="535"/>
                    </a:lnTo>
                    <a:lnTo>
                      <a:pt x="607" y="535"/>
                    </a:lnTo>
                    <a:lnTo>
                      <a:pt x="607" y="535"/>
                    </a:lnTo>
                    <a:lnTo>
                      <a:pt x="605" y="535"/>
                    </a:lnTo>
                    <a:lnTo>
                      <a:pt x="605" y="537"/>
                    </a:lnTo>
                    <a:lnTo>
                      <a:pt x="603" y="540"/>
                    </a:lnTo>
                    <a:lnTo>
                      <a:pt x="603" y="540"/>
                    </a:lnTo>
                    <a:lnTo>
                      <a:pt x="598" y="542"/>
                    </a:lnTo>
                    <a:lnTo>
                      <a:pt x="598" y="544"/>
                    </a:lnTo>
                    <a:lnTo>
                      <a:pt x="596" y="544"/>
                    </a:lnTo>
                    <a:lnTo>
                      <a:pt x="593" y="544"/>
                    </a:lnTo>
                    <a:lnTo>
                      <a:pt x="593" y="544"/>
                    </a:lnTo>
                    <a:lnTo>
                      <a:pt x="593" y="547"/>
                    </a:lnTo>
                    <a:lnTo>
                      <a:pt x="591" y="549"/>
                    </a:lnTo>
                    <a:lnTo>
                      <a:pt x="591" y="549"/>
                    </a:lnTo>
                    <a:lnTo>
                      <a:pt x="586" y="549"/>
                    </a:lnTo>
                    <a:lnTo>
                      <a:pt x="584" y="551"/>
                    </a:lnTo>
                    <a:lnTo>
                      <a:pt x="581" y="551"/>
                    </a:lnTo>
                    <a:lnTo>
                      <a:pt x="581" y="551"/>
                    </a:lnTo>
                    <a:lnTo>
                      <a:pt x="579" y="551"/>
                    </a:lnTo>
                    <a:lnTo>
                      <a:pt x="581" y="549"/>
                    </a:lnTo>
                    <a:lnTo>
                      <a:pt x="581" y="549"/>
                    </a:lnTo>
                    <a:lnTo>
                      <a:pt x="581" y="547"/>
                    </a:lnTo>
                    <a:lnTo>
                      <a:pt x="581" y="544"/>
                    </a:lnTo>
                    <a:lnTo>
                      <a:pt x="581" y="542"/>
                    </a:lnTo>
                    <a:lnTo>
                      <a:pt x="579" y="540"/>
                    </a:lnTo>
                    <a:lnTo>
                      <a:pt x="577" y="540"/>
                    </a:lnTo>
                    <a:lnTo>
                      <a:pt x="574" y="540"/>
                    </a:lnTo>
                    <a:lnTo>
                      <a:pt x="570" y="540"/>
                    </a:lnTo>
                    <a:lnTo>
                      <a:pt x="567" y="540"/>
                    </a:lnTo>
                    <a:lnTo>
                      <a:pt x="565" y="540"/>
                    </a:lnTo>
                    <a:lnTo>
                      <a:pt x="565" y="537"/>
                    </a:lnTo>
                    <a:lnTo>
                      <a:pt x="562" y="540"/>
                    </a:lnTo>
                    <a:lnTo>
                      <a:pt x="562" y="540"/>
                    </a:lnTo>
                    <a:lnTo>
                      <a:pt x="555" y="537"/>
                    </a:lnTo>
                    <a:lnTo>
                      <a:pt x="551" y="540"/>
                    </a:lnTo>
                    <a:lnTo>
                      <a:pt x="551" y="540"/>
                    </a:lnTo>
                    <a:lnTo>
                      <a:pt x="551" y="540"/>
                    </a:lnTo>
                    <a:lnTo>
                      <a:pt x="551" y="540"/>
                    </a:lnTo>
                    <a:lnTo>
                      <a:pt x="548" y="540"/>
                    </a:lnTo>
                    <a:lnTo>
                      <a:pt x="546" y="540"/>
                    </a:lnTo>
                    <a:lnTo>
                      <a:pt x="544" y="540"/>
                    </a:lnTo>
                    <a:lnTo>
                      <a:pt x="536" y="540"/>
                    </a:lnTo>
                    <a:lnTo>
                      <a:pt x="518" y="533"/>
                    </a:lnTo>
                    <a:lnTo>
                      <a:pt x="508" y="528"/>
                    </a:lnTo>
                    <a:lnTo>
                      <a:pt x="506" y="525"/>
                    </a:lnTo>
                    <a:lnTo>
                      <a:pt x="501" y="525"/>
                    </a:lnTo>
                    <a:lnTo>
                      <a:pt x="501" y="523"/>
                    </a:lnTo>
                    <a:lnTo>
                      <a:pt x="499" y="521"/>
                    </a:lnTo>
                    <a:lnTo>
                      <a:pt x="496" y="521"/>
                    </a:lnTo>
                    <a:lnTo>
                      <a:pt x="496" y="521"/>
                    </a:lnTo>
                    <a:lnTo>
                      <a:pt x="494" y="521"/>
                    </a:lnTo>
                    <a:lnTo>
                      <a:pt x="492" y="521"/>
                    </a:lnTo>
                    <a:lnTo>
                      <a:pt x="492" y="523"/>
                    </a:lnTo>
                    <a:lnTo>
                      <a:pt x="492" y="523"/>
                    </a:lnTo>
                    <a:lnTo>
                      <a:pt x="492" y="525"/>
                    </a:lnTo>
                    <a:lnTo>
                      <a:pt x="492" y="528"/>
                    </a:lnTo>
                    <a:lnTo>
                      <a:pt x="489" y="528"/>
                    </a:lnTo>
                    <a:lnTo>
                      <a:pt x="489" y="530"/>
                    </a:lnTo>
                    <a:lnTo>
                      <a:pt x="489" y="530"/>
                    </a:lnTo>
                    <a:lnTo>
                      <a:pt x="492" y="533"/>
                    </a:lnTo>
                    <a:lnTo>
                      <a:pt x="492" y="533"/>
                    </a:lnTo>
                    <a:lnTo>
                      <a:pt x="489" y="535"/>
                    </a:lnTo>
                    <a:lnTo>
                      <a:pt x="489" y="537"/>
                    </a:lnTo>
                    <a:lnTo>
                      <a:pt x="489" y="540"/>
                    </a:lnTo>
                    <a:lnTo>
                      <a:pt x="489" y="540"/>
                    </a:lnTo>
                    <a:lnTo>
                      <a:pt x="489" y="542"/>
                    </a:lnTo>
                    <a:lnTo>
                      <a:pt x="489" y="542"/>
                    </a:lnTo>
                    <a:lnTo>
                      <a:pt x="482" y="559"/>
                    </a:lnTo>
                    <a:lnTo>
                      <a:pt x="477" y="578"/>
                    </a:lnTo>
                    <a:lnTo>
                      <a:pt x="475" y="580"/>
                    </a:lnTo>
                    <a:lnTo>
                      <a:pt x="475" y="582"/>
                    </a:lnTo>
                    <a:lnTo>
                      <a:pt x="475" y="587"/>
                    </a:lnTo>
                    <a:lnTo>
                      <a:pt x="473" y="589"/>
                    </a:lnTo>
                    <a:lnTo>
                      <a:pt x="470" y="594"/>
                    </a:lnTo>
                    <a:lnTo>
                      <a:pt x="468" y="599"/>
                    </a:lnTo>
                    <a:lnTo>
                      <a:pt x="466" y="604"/>
                    </a:lnTo>
                    <a:lnTo>
                      <a:pt x="466" y="615"/>
                    </a:lnTo>
                    <a:lnTo>
                      <a:pt x="466" y="615"/>
                    </a:lnTo>
                    <a:lnTo>
                      <a:pt x="463" y="620"/>
                    </a:lnTo>
                    <a:lnTo>
                      <a:pt x="463" y="622"/>
                    </a:lnTo>
                    <a:lnTo>
                      <a:pt x="461" y="627"/>
                    </a:lnTo>
                    <a:lnTo>
                      <a:pt x="458" y="634"/>
                    </a:lnTo>
                    <a:lnTo>
                      <a:pt x="456" y="641"/>
                    </a:lnTo>
                    <a:lnTo>
                      <a:pt x="454" y="646"/>
                    </a:lnTo>
                    <a:lnTo>
                      <a:pt x="454" y="646"/>
                    </a:lnTo>
                    <a:lnTo>
                      <a:pt x="454" y="649"/>
                    </a:lnTo>
                    <a:lnTo>
                      <a:pt x="456" y="651"/>
                    </a:lnTo>
                    <a:lnTo>
                      <a:pt x="456" y="651"/>
                    </a:lnTo>
                    <a:lnTo>
                      <a:pt x="456" y="651"/>
                    </a:lnTo>
                    <a:lnTo>
                      <a:pt x="456" y="653"/>
                    </a:lnTo>
                    <a:lnTo>
                      <a:pt x="466" y="653"/>
                    </a:lnTo>
                    <a:lnTo>
                      <a:pt x="470" y="656"/>
                    </a:lnTo>
                    <a:lnTo>
                      <a:pt x="470" y="658"/>
                    </a:lnTo>
                    <a:lnTo>
                      <a:pt x="470" y="660"/>
                    </a:lnTo>
                    <a:lnTo>
                      <a:pt x="470" y="663"/>
                    </a:lnTo>
                    <a:lnTo>
                      <a:pt x="470" y="670"/>
                    </a:lnTo>
                    <a:lnTo>
                      <a:pt x="468" y="675"/>
                    </a:lnTo>
                    <a:lnTo>
                      <a:pt x="466" y="679"/>
                    </a:lnTo>
                    <a:lnTo>
                      <a:pt x="463" y="679"/>
                    </a:lnTo>
                    <a:lnTo>
                      <a:pt x="461" y="679"/>
                    </a:lnTo>
                    <a:lnTo>
                      <a:pt x="456" y="672"/>
                    </a:lnTo>
                    <a:lnTo>
                      <a:pt x="454" y="672"/>
                    </a:lnTo>
                    <a:lnTo>
                      <a:pt x="451" y="672"/>
                    </a:lnTo>
                    <a:lnTo>
                      <a:pt x="449" y="672"/>
                    </a:lnTo>
                    <a:lnTo>
                      <a:pt x="437" y="677"/>
                    </a:lnTo>
                    <a:lnTo>
                      <a:pt x="435" y="677"/>
                    </a:lnTo>
                    <a:lnTo>
                      <a:pt x="432" y="677"/>
                    </a:lnTo>
                    <a:lnTo>
                      <a:pt x="432" y="675"/>
                    </a:lnTo>
                    <a:lnTo>
                      <a:pt x="432" y="675"/>
                    </a:lnTo>
                    <a:lnTo>
                      <a:pt x="428" y="675"/>
                    </a:lnTo>
                    <a:lnTo>
                      <a:pt x="428" y="675"/>
                    </a:lnTo>
                    <a:lnTo>
                      <a:pt x="428" y="672"/>
                    </a:lnTo>
                    <a:lnTo>
                      <a:pt x="428" y="672"/>
                    </a:lnTo>
                    <a:lnTo>
                      <a:pt x="428" y="667"/>
                    </a:lnTo>
                    <a:lnTo>
                      <a:pt x="425" y="665"/>
                    </a:lnTo>
                    <a:lnTo>
                      <a:pt x="425" y="663"/>
                    </a:lnTo>
                    <a:lnTo>
                      <a:pt x="423" y="663"/>
                    </a:lnTo>
                    <a:lnTo>
                      <a:pt x="421" y="663"/>
                    </a:lnTo>
                    <a:lnTo>
                      <a:pt x="418" y="663"/>
                    </a:lnTo>
                    <a:lnTo>
                      <a:pt x="413" y="667"/>
                    </a:lnTo>
                    <a:lnTo>
                      <a:pt x="392" y="672"/>
                    </a:lnTo>
                    <a:lnTo>
                      <a:pt x="390" y="675"/>
                    </a:lnTo>
                    <a:lnTo>
                      <a:pt x="387" y="677"/>
                    </a:lnTo>
                    <a:lnTo>
                      <a:pt x="385" y="677"/>
                    </a:lnTo>
                    <a:lnTo>
                      <a:pt x="378" y="679"/>
                    </a:lnTo>
                    <a:lnTo>
                      <a:pt x="376" y="679"/>
                    </a:lnTo>
                    <a:lnTo>
                      <a:pt x="373" y="677"/>
                    </a:lnTo>
                    <a:lnTo>
                      <a:pt x="371" y="677"/>
                    </a:lnTo>
                    <a:lnTo>
                      <a:pt x="361" y="682"/>
                    </a:lnTo>
                    <a:lnTo>
                      <a:pt x="357" y="679"/>
                    </a:lnTo>
                    <a:lnTo>
                      <a:pt x="357" y="682"/>
                    </a:lnTo>
                    <a:lnTo>
                      <a:pt x="354" y="682"/>
                    </a:lnTo>
                    <a:lnTo>
                      <a:pt x="354" y="684"/>
                    </a:lnTo>
                    <a:lnTo>
                      <a:pt x="354" y="684"/>
                    </a:lnTo>
                    <a:lnTo>
                      <a:pt x="352" y="684"/>
                    </a:lnTo>
                    <a:lnTo>
                      <a:pt x="350" y="684"/>
                    </a:lnTo>
                    <a:lnTo>
                      <a:pt x="345" y="686"/>
                    </a:lnTo>
                    <a:lnTo>
                      <a:pt x="340" y="686"/>
                    </a:lnTo>
                    <a:lnTo>
                      <a:pt x="338" y="686"/>
                    </a:lnTo>
                    <a:lnTo>
                      <a:pt x="335" y="686"/>
                    </a:lnTo>
                    <a:lnTo>
                      <a:pt x="335" y="689"/>
                    </a:lnTo>
                    <a:lnTo>
                      <a:pt x="335" y="689"/>
                    </a:lnTo>
                    <a:lnTo>
                      <a:pt x="328" y="693"/>
                    </a:lnTo>
                    <a:lnTo>
                      <a:pt x="326" y="693"/>
                    </a:lnTo>
                    <a:lnTo>
                      <a:pt x="326" y="696"/>
                    </a:lnTo>
                    <a:lnTo>
                      <a:pt x="326" y="698"/>
                    </a:lnTo>
                    <a:lnTo>
                      <a:pt x="326" y="698"/>
                    </a:lnTo>
                    <a:lnTo>
                      <a:pt x="333" y="703"/>
                    </a:lnTo>
                    <a:lnTo>
                      <a:pt x="335" y="703"/>
                    </a:lnTo>
                    <a:lnTo>
                      <a:pt x="345" y="701"/>
                    </a:lnTo>
                    <a:lnTo>
                      <a:pt x="347" y="703"/>
                    </a:lnTo>
                    <a:lnTo>
                      <a:pt x="347" y="703"/>
                    </a:lnTo>
                    <a:lnTo>
                      <a:pt x="350" y="705"/>
                    </a:lnTo>
                    <a:lnTo>
                      <a:pt x="359" y="708"/>
                    </a:lnTo>
                    <a:lnTo>
                      <a:pt x="359" y="708"/>
                    </a:lnTo>
                    <a:lnTo>
                      <a:pt x="359" y="710"/>
                    </a:lnTo>
                    <a:lnTo>
                      <a:pt x="359" y="710"/>
                    </a:lnTo>
                    <a:lnTo>
                      <a:pt x="359" y="710"/>
                    </a:lnTo>
                    <a:lnTo>
                      <a:pt x="354" y="712"/>
                    </a:lnTo>
                    <a:lnTo>
                      <a:pt x="352" y="712"/>
                    </a:lnTo>
                    <a:lnTo>
                      <a:pt x="352" y="715"/>
                    </a:lnTo>
                    <a:lnTo>
                      <a:pt x="352" y="715"/>
                    </a:lnTo>
                    <a:lnTo>
                      <a:pt x="352" y="715"/>
                    </a:lnTo>
                    <a:lnTo>
                      <a:pt x="352" y="717"/>
                    </a:lnTo>
                    <a:lnTo>
                      <a:pt x="354" y="717"/>
                    </a:lnTo>
                    <a:lnTo>
                      <a:pt x="352" y="717"/>
                    </a:lnTo>
                    <a:lnTo>
                      <a:pt x="352" y="719"/>
                    </a:lnTo>
                    <a:lnTo>
                      <a:pt x="352" y="727"/>
                    </a:lnTo>
                    <a:lnTo>
                      <a:pt x="350" y="729"/>
                    </a:lnTo>
                    <a:lnTo>
                      <a:pt x="350" y="731"/>
                    </a:lnTo>
                    <a:lnTo>
                      <a:pt x="352" y="741"/>
                    </a:lnTo>
                    <a:lnTo>
                      <a:pt x="352" y="746"/>
                    </a:lnTo>
                    <a:lnTo>
                      <a:pt x="352" y="750"/>
                    </a:lnTo>
                    <a:lnTo>
                      <a:pt x="352" y="753"/>
                    </a:lnTo>
                    <a:lnTo>
                      <a:pt x="352" y="755"/>
                    </a:lnTo>
                    <a:lnTo>
                      <a:pt x="352" y="755"/>
                    </a:lnTo>
                    <a:lnTo>
                      <a:pt x="354" y="757"/>
                    </a:lnTo>
                    <a:lnTo>
                      <a:pt x="354" y="757"/>
                    </a:lnTo>
                    <a:lnTo>
                      <a:pt x="354" y="760"/>
                    </a:lnTo>
                    <a:lnTo>
                      <a:pt x="354" y="760"/>
                    </a:lnTo>
                    <a:lnTo>
                      <a:pt x="354" y="762"/>
                    </a:lnTo>
                    <a:lnTo>
                      <a:pt x="354" y="762"/>
                    </a:lnTo>
                    <a:lnTo>
                      <a:pt x="354" y="764"/>
                    </a:lnTo>
                    <a:lnTo>
                      <a:pt x="357" y="764"/>
                    </a:lnTo>
                    <a:lnTo>
                      <a:pt x="359" y="767"/>
                    </a:lnTo>
                    <a:lnTo>
                      <a:pt x="364" y="783"/>
                    </a:lnTo>
                    <a:lnTo>
                      <a:pt x="371" y="800"/>
                    </a:lnTo>
                    <a:lnTo>
                      <a:pt x="371" y="802"/>
                    </a:lnTo>
                    <a:lnTo>
                      <a:pt x="369" y="805"/>
                    </a:lnTo>
                    <a:lnTo>
                      <a:pt x="366" y="809"/>
                    </a:lnTo>
                    <a:lnTo>
                      <a:pt x="369" y="812"/>
                    </a:lnTo>
                    <a:lnTo>
                      <a:pt x="369" y="812"/>
                    </a:lnTo>
                    <a:lnTo>
                      <a:pt x="371" y="812"/>
                    </a:lnTo>
                    <a:lnTo>
                      <a:pt x="373" y="814"/>
                    </a:lnTo>
                    <a:lnTo>
                      <a:pt x="373" y="814"/>
                    </a:lnTo>
                    <a:lnTo>
                      <a:pt x="373" y="817"/>
                    </a:lnTo>
                    <a:lnTo>
                      <a:pt x="373" y="819"/>
                    </a:lnTo>
                    <a:lnTo>
                      <a:pt x="373" y="819"/>
                    </a:lnTo>
                    <a:lnTo>
                      <a:pt x="376" y="821"/>
                    </a:lnTo>
                    <a:lnTo>
                      <a:pt x="376" y="824"/>
                    </a:lnTo>
                    <a:lnTo>
                      <a:pt x="376" y="824"/>
                    </a:lnTo>
                    <a:lnTo>
                      <a:pt x="373" y="826"/>
                    </a:lnTo>
                    <a:lnTo>
                      <a:pt x="373" y="826"/>
                    </a:lnTo>
                    <a:lnTo>
                      <a:pt x="371" y="826"/>
                    </a:lnTo>
                    <a:lnTo>
                      <a:pt x="371" y="826"/>
                    </a:lnTo>
                    <a:lnTo>
                      <a:pt x="369" y="824"/>
                    </a:lnTo>
                    <a:lnTo>
                      <a:pt x="366" y="824"/>
                    </a:lnTo>
                    <a:lnTo>
                      <a:pt x="364" y="826"/>
                    </a:lnTo>
                    <a:lnTo>
                      <a:pt x="359" y="828"/>
                    </a:lnTo>
                    <a:lnTo>
                      <a:pt x="354" y="831"/>
                    </a:lnTo>
                    <a:lnTo>
                      <a:pt x="352" y="831"/>
                    </a:lnTo>
                    <a:lnTo>
                      <a:pt x="352" y="833"/>
                    </a:lnTo>
                    <a:lnTo>
                      <a:pt x="352" y="835"/>
                    </a:lnTo>
                    <a:lnTo>
                      <a:pt x="354" y="835"/>
                    </a:lnTo>
                    <a:lnTo>
                      <a:pt x="359" y="838"/>
                    </a:lnTo>
                    <a:lnTo>
                      <a:pt x="361" y="838"/>
                    </a:lnTo>
                    <a:lnTo>
                      <a:pt x="361" y="840"/>
                    </a:lnTo>
                    <a:lnTo>
                      <a:pt x="361" y="840"/>
                    </a:lnTo>
                    <a:lnTo>
                      <a:pt x="361" y="843"/>
                    </a:lnTo>
                    <a:lnTo>
                      <a:pt x="361" y="843"/>
                    </a:lnTo>
                    <a:lnTo>
                      <a:pt x="359" y="843"/>
                    </a:lnTo>
                    <a:lnTo>
                      <a:pt x="354" y="845"/>
                    </a:lnTo>
                    <a:lnTo>
                      <a:pt x="354" y="845"/>
                    </a:lnTo>
                    <a:lnTo>
                      <a:pt x="350" y="847"/>
                    </a:lnTo>
                    <a:lnTo>
                      <a:pt x="350" y="847"/>
                    </a:lnTo>
                    <a:lnTo>
                      <a:pt x="347" y="845"/>
                    </a:lnTo>
                    <a:lnTo>
                      <a:pt x="347" y="845"/>
                    </a:lnTo>
                    <a:lnTo>
                      <a:pt x="347" y="847"/>
                    </a:lnTo>
                    <a:lnTo>
                      <a:pt x="345" y="847"/>
                    </a:lnTo>
                    <a:lnTo>
                      <a:pt x="345" y="852"/>
                    </a:lnTo>
                    <a:lnTo>
                      <a:pt x="343" y="854"/>
                    </a:lnTo>
                    <a:lnTo>
                      <a:pt x="340" y="857"/>
                    </a:lnTo>
                    <a:lnTo>
                      <a:pt x="340" y="859"/>
                    </a:lnTo>
                    <a:lnTo>
                      <a:pt x="340" y="859"/>
                    </a:lnTo>
                    <a:lnTo>
                      <a:pt x="340" y="861"/>
                    </a:lnTo>
                    <a:lnTo>
                      <a:pt x="340" y="861"/>
                    </a:lnTo>
                    <a:lnTo>
                      <a:pt x="343" y="866"/>
                    </a:lnTo>
                    <a:lnTo>
                      <a:pt x="343" y="866"/>
                    </a:lnTo>
                    <a:lnTo>
                      <a:pt x="345" y="869"/>
                    </a:lnTo>
                    <a:lnTo>
                      <a:pt x="345" y="869"/>
                    </a:lnTo>
                    <a:lnTo>
                      <a:pt x="345" y="871"/>
                    </a:lnTo>
                    <a:lnTo>
                      <a:pt x="345" y="871"/>
                    </a:lnTo>
                    <a:lnTo>
                      <a:pt x="343" y="873"/>
                    </a:lnTo>
                    <a:lnTo>
                      <a:pt x="343" y="873"/>
                    </a:lnTo>
                    <a:lnTo>
                      <a:pt x="345" y="878"/>
                    </a:lnTo>
                    <a:lnTo>
                      <a:pt x="345" y="880"/>
                    </a:lnTo>
                    <a:lnTo>
                      <a:pt x="345" y="880"/>
                    </a:lnTo>
                    <a:lnTo>
                      <a:pt x="347" y="883"/>
                    </a:lnTo>
                    <a:lnTo>
                      <a:pt x="347" y="888"/>
                    </a:lnTo>
                    <a:lnTo>
                      <a:pt x="347" y="890"/>
                    </a:lnTo>
                    <a:lnTo>
                      <a:pt x="347" y="890"/>
                    </a:lnTo>
                    <a:lnTo>
                      <a:pt x="345" y="890"/>
                    </a:lnTo>
                    <a:lnTo>
                      <a:pt x="345" y="892"/>
                    </a:lnTo>
                    <a:lnTo>
                      <a:pt x="345" y="895"/>
                    </a:lnTo>
                    <a:lnTo>
                      <a:pt x="345" y="895"/>
                    </a:lnTo>
                    <a:lnTo>
                      <a:pt x="345" y="897"/>
                    </a:lnTo>
                    <a:lnTo>
                      <a:pt x="347" y="897"/>
                    </a:lnTo>
                    <a:lnTo>
                      <a:pt x="347" y="899"/>
                    </a:lnTo>
                    <a:lnTo>
                      <a:pt x="347" y="899"/>
                    </a:lnTo>
                    <a:lnTo>
                      <a:pt x="345" y="902"/>
                    </a:lnTo>
                    <a:lnTo>
                      <a:pt x="343" y="902"/>
                    </a:lnTo>
                    <a:lnTo>
                      <a:pt x="331" y="902"/>
                    </a:lnTo>
                    <a:lnTo>
                      <a:pt x="326" y="904"/>
                    </a:lnTo>
                    <a:lnTo>
                      <a:pt x="326" y="904"/>
                    </a:lnTo>
                    <a:lnTo>
                      <a:pt x="324" y="904"/>
                    </a:lnTo>
                    <a:lnTo>
                      <a:pt x="324" y="906"/>
                    </a:lnTo>
                    <a:lnTo>
                      <a:pt x="324" y="906"/>
                    </a:lnTo>
                    <a:lnTo>
                      <a:pt x="321" y="909"/>
                    </a:lnTo>
                    <a:lnTo>
                      <a:pt x="321" y="911"/>
                    </a:lnTo>
                    <a:lnTo>
                      <a:pt x="321" y="914"/>
                    </a:lnTo>
                    <a:lnTo>
                      <a:pt x="319" y="914"/>
                    </a:lnTo>
                    <a:lnTo>
                      <a:pt x="314" y="914"/>
                    </a:lnTo>
                    <a:lnTo>
                      <a:pt x="312" y="914"/>
                    </a:lnTo>
                    <a:lnTo>
                      <a:pt x="309" y="916"/>
                    </a:lnTo>
                    <a:lnTo>
                      <a:pt x="307" y="916"/>
                    </a:lnTo>
                    <a:lnTo>
                      <a:pt x="302" y="921"/>
                    </a:lnTo>
                    <a:lnTo>
                      <a:pt x="302" y="921"/>
                    </a:lnTo>
                    <a:lnTo>
                      <a:pt x="300" y="921"/>
                    </a:lnTo>
                    <a:lnTo>
                      <a:pt x="298" y="918"/>
                    </a:lnTo>
                    <a:lnTo>
                      <a:pt x="295" y="918"/>
                    </a:lnTo>
                    <a:lnTo>
                      <a:pt x="295" y="921"/>
                    </a:lnTo>
                    <a:lnTo>
                      <a:pt x="293" y="923"/>
                    </a:lnTo>
                    <a:lnTo>
                      <a:pt x="290" y="923"/>
                    </a:lnTo>
                    <a:lnTo>
                      <a:pt x="290" y="923"/>
                    </a:lnTo>
                    <a:lnTo>
                      <a:pt x="288" y="923"/>
                    </a:lnTo>
                    <a:lnTo>
                      <a:pt x="286" y="925"/>
                    </a:lnTo>
                    <a:lnTo>
                      <a:pt x="279" y="930"/>
                    </a:lnTo>
                    <a:lnTo>
                      <a:pt x="276" y="930"/>
                    </a:lnTo>
                    <a:lnTo>
                      <a:pt x="276" y="930"/>
                    </a:lnTo>
                    <a:lnTo>
                      <a:pt x="272" y="932"/>
                    </a:lnTo>
                    <a:lnTo>
                      <a:pt x="264" y="937"/>
                    </a:lnTo>
                    <a:lnTo>
                      <a:pt x="262" y="937"/>
                    </a:lnTo>
                    <a:lnTo>
                      <a:pt x="262" y="937"/>
                    </a:lnTo>
                    <a:lnTo>
                      <a:pt x="262" y="937"/>
                    </a:lnTo>
                    <a:lnTo>
                      <a:pt x="262" y="940"/>
                    </a:lnTo>
                    <a:lnTo>
                      <a:pt x="262" y="940"/>
                    </a:lnTo>
                    <a:lnTo>
                      <a:pt x="260" y="942"/>
                    </a:lnTo>
                    <a:lnTo>
                      <a:pt x="255" y="942"/>
                    </a:lnTo>
                    <a:lnTo>
                      <a:pt x="250" y="947"/>
                    </a:lnTo>
                    <a:lnTo>
                      <a:pt x="248" y="947"/>
                    </a:lnTo>
                    <a:lnTo>
                      <a:pt x="248" y="947"/>
                    </a:lnTo>
                    <a:lnTo>
                      <a:pt x="246" y="949"/>
                    </a:lnTo>
                    <a:lnTo>
                      <a:pt x="246" y="949"/>
                    </a:lnTo>
                    <a:lnTo>
                      <a:pt x="248" y="951"/>
                    </a:lnTo>
                    <a:lnTo>
                      <a:pt x="248" y="954"/>
                    </a:lnTo>
                    <a:lnTo>
                      <a:pt x="248" y="956"/>
                    </a:lnTo>
                    <a:lnTo>
                      <a:pt x="246" y="956"/>
                    </a:lnTo>
                    <a:lnTo>
                      <a:pt x="243" y="956"/>
                    </a:lnTo>
                    <a:lnTo>
                      <a:pt x="243" y="959"/>
                    </a:lnTo>
                    <a:lnTo>
                      <a:pt x="241" y="961"/>
                    </a:lnTo>
                    <a:lnTo>
                      <a:pt x="241" y="961"/>
                    </a:lnTo>
                    <a:lnTo>
                      <a:pt x="238" y="966"/>
                    </a:lnTo>
                    <a:lnTo>
                      <a:pt x="238" y="966"/>
                    </a:lnTo>
                    <a:lnTo>
                      <a:pt x="238" y="966"/>
                    </a:lnTo>
                    <a:lnTo>
                      <a:pt x="231" y="970"/>
                    </a:lnTo>
                    <a:lnTo>
                      <a:pt x="231" y="970"/>
                    </a:lnTo>
                    <a:lnTo>
                      <a:pt x="231" y="970"/>
                    </a:lnTo>
                    <a:lnTo>
                      <a:pt x="229" y="970"/>
                    </a:lnTo>
                    <a:lnTo>
                      <a:pt x="222" y="970"/>
                    </a:lnTo>
                    <a:lnTo>
                      <a:pt x="220" y="970"/>
                    </a:lnTo>
                    <a:lnTo>
                      <a:pt x="217" y="970"/>
                    </a:lnTo>
                    <a:lnTo>
                      <a:pt x="210" y="973"/>
                    </a:lnTo>
                    <a:lnTo>
                      <a:pt x="210" y="975"/>
                    </a:lnTo>
                    <a:lnTo>
                      <a:pt x="210" y="975"/>
                    </a:lnTo>
                    <a:lnTo>
                      <a:pt x="208" y="975"/>
                    </a:lnTo>
                    <a:lnTo>
                      <a:pt x="203" y="975"/>
                    </a:lnTo>
                    <a:lnTo>
                      <a:pt x="201" y="975"/>
                    </a:lnTo>
                    <a:lnTo>
                      <a:pt x="201" y="975"/>
                    </a:lnTo>
                    <a:lnTo>
                      <a:pt x="196" y="973"/>
                    </a:lnTo>
                    <a:lnTo>
                      <a:pt x="194" y="973"/>
                    </a:lnTo>
                    <a:lnTo>
                      <a:pt x="191" y="973"/>
                    </a:lnTo>
                    <a:lnTo>
                      <a:pt x="189" y="973"/>
                    </a:lnTo>
                    <a:lnTo>
                      <a:pt x="182" y="973"/>
                    </a:lnTo>
                    <a:lnTo>
                      <a:pt x="182" y="973"/>
                    </a:lnTo>
                    <a:lnTo>
                      <a:pt x="177" y="970"/>
                    </a:lnTo>
                    <a:lnTo>
                      <a:pt x="177" y="970"/>
                    </a:lnTo>
                    <a:lnTo>
                      <a:pt x="172" y="973"/>
                    </a:lnTo>
                    <a:lnTo>
                      <a:pt x="170" y="973"/>
                    </a:lnTo>
                    <a:lnTo>
                      <a:pt x="168" y="975"/>
                    </a:lnTo>
                    <a:lnTo>
                      <a:pt x="168" y="975"/>
                    </a:lnTo>
                    <a:lnTo>
                      <a:pt x="165" y="977"/>
                    </a:lnTo>
                    <a:lnTo>
                      <a:pt x="165" y="977"/>
                    </a:lnTo>
                    <a:lnTo>
                      <a:pt x="163" y="980"/>
                    </a:lnTo>
                    <a:lnTo>
                      <a:pt x="163" y="980"/>
                    </a:lnTo>
                    <a:lnTo>
                      <a:pt x="165" y="982"/>
                    </a:lnTo>
                    <a:lnTo>
                      <a:pt x="165" y="982"/>
                    </a:lnTo>
                    <a:lnTo>
                      <a:pt x="163" y="985"/>
                    </a:lnTo>
                    <a:lnTo>
                      <a:pt x="163" y="985"/>
                    </a:lnTo>
                    <a:lnTo>
                      <a:pt x="160" y="987"/>
                    </a:lnTo>
                    <a:lnTo>
                      <a:pt x="160" y="987"/>
                    </a:lnTo>
                    <a:lnTo>
                      <a:pt x="158" y="989"/>
                    </a:lnTo>
                    <a:lnTo>
                      <a:pt x="158" y="992"/>
                    </a:lnTo>
                    <a:lnTo>
                      <a:pt x="156" y="999"/>
                    </a:lnTo>
                    <a:lnTo>
                      <a:pt x="156" y="1001"/>
                    </a:lnTo>
                    <a:lnTo>
                      <a:pt x="156" y="1001"/>
                    </a:lnTo>
                    <a:lnTo>
                      <a:pt x="153" y="1003"/>
                    </a:lnTo>
                    <a:lnTo>
                      <a:pt x="151" y="1006"/>
                    </a:lnTo>
                    <a:lnTo>
                      <a:pt x="151" y="1011"/>
                    </a:lnTo>
                    <a:lnTo>
                      <a:pt x="149" y="1013"/>
                    </a:lnTo>
                    <a:lnTo>
                      <a:pt x="149" y="1013"/>
                    </a:lnTo>
                    <a:lnTo>
                      <a:pt x="144" y="1018"/>
                    </a:lnTo>
                    <a:lnTo>
                      <a:pt x="141" y="1018"/>
                    </a:lnTo>
                    <a:lnTo>
                      <a:pt x="141" y="1020"/>
                    </a:lnTo>
                    <a:lnTo>
                      <a:pt x="139" y="1018"/>
                    </a:lnTo>
                    <a:lnTo>
                      <a:pt x="139" y="1013"/>
                    </a:lnTo>
                    <a:lnTo>
                      <a:pt x="139" y="1013"/>
                    </a:lnTo>
                    <a:lnTo>
                      <a:pt x="137" y="1013"/>
                    </a:lnTo>
                    <a:lnTo>
                      <a:pt x="134" y="1013"/>
                    </a:lnTo>
                    <a:lnTo>
                      <a:pt x="134" y="1015"/>
                    </a:lnTo>
                    <a:lnTo>
                      <a:pt x="132" y="1018"/>
                    </a:lnTo>
                    <a:lnTo>
                      <a:pt x="132" y="1018"/>
                    </a:lnTo>
                    <a:lnTo>
                      <a:pt x="130" y="1015"/>
                    </a:lnTo>
                    <a:lnTo>
                      <a:pt x="127" y="1015"/>
                    </a:lnTo>
                    <a:lnTo>
                      <a:pt x="127" y="1015"/>
                    </a:lnTo>
                    <a:lnTo>
                      <a:pt x="123" y="1018"/>
                    </a:lnTo>
                    <a:lnTo>
                      <a:pt x="120" y="1020"/>
                    </a:lnTo>
                    <a:lnTo>
                      <a:pt x="120" y="1020"/>
                    </a:lnTo>
                    <a:lnTo>
                      <a:pt x="120" y="1022"/>
                    </a:lnTo>
                    <a:lnTo>
                      <a:pt x="118" y="1022"/>
                    </a:lnTo>
                    <a:lnTo>
                      <a:pt x="118" y="1022"/>
                    </a:lnTo>
                    <a:lnTo>
                      <a:pt x="115" y="1022"/>
                    </a:lnTo>
                    <a:lnTo>
                      <a:pt x="113" y="1022"/>
                    </a:lnTo>
                    <a:lnTo>
                      <a:pt x="113" y="1020"/>
                    </a:lnTo>
                    <a:lnTo>
                      <a:pt x="111" y="1022"/>
                    </a:lnTo>
                    <a:lnTo>
                      <a:pt x="108" y="1022"/>
                    </a:lnTo>
                    <a:lnTo>
                      <a:pt x="108" y="1022"/>
                    </a:lnTo>
                    <a:lnTo>
                      <a:pt x="106" y="1022"/>
                    </a:lnTo>
                    <a:lnTo>
                      <a:pt x="106" y="1020"/>
                    </a:lnTo>
                    <a:lnTo>
                      <a:pt x="106" y="1018"/>
                    </a:lnTo>
                    <a:lnTo>
                      <a:pt x="106" y="1015"/>
                    </a:lnTo>
                    <a:lnTo>
                      <a:pt x="106" y="1015"/>
                    </a:lnTo>
                    <a:lnTo>
                      <a:pt x="106" y="1013"/>
                    </a:lnTo>
                    <a:lnTo>
                      <a:pt x="106" y="1013"/>
                    </a:lnTo>
                    <a:lnTo>
                      <a:pt x="106" y="1011"/>
                    </a:lnTo>
                    <a:lnTo>
                      <a:pt x="106" y="1011"/>
                    </a:lnTo>
                    <a:lnTo>
                      <a:pt x="104" y="1011"/>
                    </a:lnTo>
                    <a:lnTo>
                      <a:pt x="104" y="1008"/>
                    </a:lnTo>
                    <a:lnTo>
                      <a:pt x="104" y="1008"/>
                    </a:lnTo>
                    <a:lnTo>
                      <a:pt x="104" y="1003"/>
                    </a:lnTo>
                    <a:lnTo>
                      <a:pt x="101" y="1001"/>
                    </a:lnTo>
                    <a:lnTo>
                      <a:pt x="101" y="999"/>
                    </a:lnTo>
                    <a:lnTo>
                      <a:pt x="99" y="999"/>
                    </a:lnTo>
                    <a:lnTo>
                      <a:pt x="97" y="1001"/>
                    </a:lnTo>
                    <a:lnTo>
                      <a:pt x="85" y="1011"/>
                    </a:lnTo>
                    <a:lnTo>
                      <a:pt x="85" y="1011"/>
                    </a:lnTo>
                    <a:lnTo>
                      <a:pt x="85" y="1011"/>
                    </a:lnTo>
                    <a:lnTo>
                      <a:pt x="85" y="1011"/>
                    </a:lnTo>
                    <a:lnTo>
                      <a:pt x="82" y="1011"/>
                    </a:lnTo>
                    <a:lnTo>
                      <a:pt x="82" y="1011"/>
                    </a:lnTo>
                    <a:lnTo>
                      <a:pt x="82" y="1013"/>
                    </a:lnTo>
                    <a:lnTo>
                      <a:pt x="82" y="1013"/>
                    </a:lnTo>
                    <a:lnTo>
                      <a:pt x="80" y="1011"/>
                    </a:lnTo>
                    <a:lnTo>
                      <a:pt x="80" y="1011"/>
                    </a:lnTo>
                    <a:lnTo>
                      <a:pt x="80" y="1011"/>
                    </a:lnTo>
                    <a:lnTo>
                      <a:pt x="78" y="1011"/>
                    </a:lnTo>
                    <a:lnTo>
                      <a:pt x="75" y="1013"/>
                    </a:lnTo>
                    <a:lnTo>
                      <a:pt x="73" y="1013"/>
                    </a:lnTo>
                    <a:lnTo>
                      <a:pt x="73" y="1013"/>
                    </a:lnTo>
                    <a:lnTo>
                      <a:pt x="71" y="1011"/>
                    </a:lnTo>
                    <a:lnTo>
                      <a:pt x="66" y="1008"/>
                    </a:lnTo>
                    <a:lnTo>
                      <a:pt x="63" y="1008"/>
                    </a:lnTo>
                    <a:lnTo>
                      <a:pt x="63" y="1008"/>
                    </a:lnTo>
                    <a:lnTo>
                      <a:pt x="63" y="1008"/>
                    </a:lnTo>
                    <a:lnTo>
                      <a:pt x="61" y="1008"/>
                    </a:lnTo>
                    <a:lnTo>
                      <a:pt x="61" y="1008"/>
                    </a:lnTo>
                    <a:lnTo>
                      <a:pt x="61" y="1011"/>
                    </a:lnTo>
                    <a:lnTo>
                      <a:pt x="61" y="1011"/>
                    </a:lnTo>
                    <a:lnTo>
                      <a:pt x="61" y="1013"/>
                    </a:lnTo>
                    <a:lnTo>
                      <a:pt x="61" y="1013"/>
                    </a:lnTo>
                    <a:lnTo>
                      <a:pt x="61" y="1015"/>
                    </a:lnTo>
                    <a:lnTo>
                      <a:pt x="63" y="1018"/>
                    </a:lnTo>
                    <a:lnTo>
                      <a:pt x="63" y="1018"/>
                    </a:lnTo>
                    <a:lnTo>
                      <a:pt x="63" y="1020"/>
                    </a:lnTo>
                    <a:lnTo>
                      <a:pt x="63" y="1020"/>
                    </a:lnTo>
                    <a:lnTo>
                      <a:pt x="59" y="1020"/>
                    </a:lnTo>
                    <a:lnTo>
                      <a:pt x="56" y="1020"/>
                    </a:lnTo>
                    <a:lnTo>
                      <a:pt x="56" y="1020"/>
                    </a:lnTo>
                    <a:lnTo>
                      <a:pt x="54" y="1022"/>
                    </a:lnTo>
                    <a:lnTo>
                      <a:pt x="52" y="1022"/>
                    </a:lnTo>
                    <a:lnTo>
                      <a:pt x="52" y="1025"/>
                    </a:lnTo>
                    <a:lnTo>
                      <a:pt x="49" y="1025"/>
                    </a:lnTo>
                    <a:lnTo>
                      <a:pt x="45" y="1030"/>
                    </a:lnTo>
                    <a:lnTo>
                      <a:pt x="40" y="1034"/>
                    </a:lnTo>
                    <a:lnTo>
                      <a:pt x="37" y="1037"/>
                    </a:lnTo>
                    <a:lnTo>
                      <a:pt x="35" y="1037"/>
                    </a:lnTo>
                    <a:lnTo>
                      <a:pt x="33" y="1037"/>
                    </a:lnTo>
                    <a:lnTo>
                      <a:pt x="33" y="1034"/>
                    </a:lnTo>
                    <a:lnTo>
                      <a:pt x="30" y="1034"/>
                    </a:lnTo>
                    <a:lnTo>
                      <a:pt x="28" y="1034"/>
                    </a:lnTo>
                    <a:lnTo>
                      <a:pt x="26" y="1037"/>
                    </a:lnTo>
                    <a:lnTo>
                      <a:pt x="26" y="1037"/>
                    </a:lnTo>
                    <a:lnTo>
                      <a:pt x="23" y="1037"/>
                    </a:lnTo>
                    <a:lnTo>
                      <a:pt x="18" y="1039"/>
                    </a:lnTo>
                    <a:lnTo>
                      <a:pt x="18" y="1039"/>
                    </a:lnTo>
                    <a:lnTo>
                      <a:pt x="18" y="1039"/>
                    </a:lnTo>
                    <a:lnTo>
                      <a:pt x="16" y="1041"/>
                    </a:lnTo>
                    <a:lnTo>
                      <a:pt x="16" y="1041"/>
                    </a:lnTo>
                    <a:lnTo>
                      <a:pt x="16" y="1044"/>
                    </a:lnTo>
                    <a:lnTo>
                      <a:pt x="16" y="1044"/>
                    </a:lnTo>
                    <a:lnTo>
                      <a:pt x="16" y="1046"/>
                    </a:lnTo>
                    <a:lnTo>
                      <a:pt x="14" y="1046"/>
                    </a:lnTo>
                    <a:lnTo>
                      <a:pt x="14" y="1048"/>
                    </a:lnTo>
                    <a:lnTo>
                      <a:pt x="14" y="1051"/>
                    </a:lnTo>
                    <a:lnTo>
                      <a:pt x="14" y="1051"/>
                    </a:lnTo>
                    <a:lnTo>
                      <a:pt x="14" y="1053"/>
                    </a:lnTo>
                    <a:lnTo>
                      <a:pt x="11" y="1053"/>
                    </a:lnTo>
                    <a:lnTo>
                      <a:pt x="11" y="1053"/>
                    </a:lnTo>
                    <a:lnTo>
                      <a:pt x="9" y="1056"/>
                    </a:lnTo>
                    <a:lnTo>
                      <a:pt x="9" y="1058"/>
                    </a:lnTo>
                    <a:lnTo>
                      <a:pt x="9" y="1058"/>
                    </a:lnTo>
                    <a:lnTo>
                      <a:pt x="11" y="1060"/>
                    </a:lnTo>
                    <a:lnTo>
                      <a:pt x="11" y="1060"/>
                    </a:lnTo>
                    <a:lnTo>
                      <a:pt x="11" y="1060"/>
                    </a:lnTo>
                    <a:lnTo>
                      <a:pt x="14" y="1060"/>
                    </a:lnTo>
                    <a:lnTo>
                      <a:pt x="14" y="1063"/>
                    </a:lnTo>
                    <a:lnTo>
                      <a:pt x="14" y="1063"/>
                    </a:lnTo>
                    <a:lnTo>
                      <a:pt x="14" y="1067"/>
                    </a:lnTo>
                    <a:lnTo>
                      <a:pt x="16" y="1070"/>
                    </a:lnTo>
                    <a:lnTo>
                      <a:pt x="16" y="1070"/>
                    </a:lnTo>
                    <a:lnTo>
                      <a:pt x="14" y="1072"/>
                    </a:lnTo>
                    <a:lnTo>
                      <a:pt x="14" y="1072"/>
                    </a:lnTo>
                    <a:lnTo>
                      <a:pt x="11" y="1072"/>
                    </a:lnTo>
                    <a:lnTo>
                      <a:pt x="11" y="1074"/>
                    </a:lnTo>
                    <a:lnTo>
                      <a:pt x="11" y="1077"/>
                    </a:lnTo>
                    <a:lnTo>
                      <a:pt x="11" y="1077"/>
                    </a:lnTo>
                    <a:lnTo>
                      <a:pt x="9" y="1079"/>
                    </a:lnTo>
                    <a:lnTo>
                      <a:pt x="0" y="1079"/>
                    </a:lnTo>
                    <a:lnTo>
                      <a:pt x="0" y="1082"/>
                    </a:lnTo>
                    <a:lnTo>
                      <a:pt x="0" y="1084"/>
                    </a:lnTo>
                    <a:lnTo>
                      <a:pt x="0" y="1086"/>
                    </a:lnTo>
                    <a:lnTo>
                      <a:pt x="0" y="1086"/>
                    </a:lnTo>
                    <a:lnTo>
                      <a:pt x="0" y="1091"/>
                    </a:lnTo>
                    <a:lnTo>
                      <a:pt x="0" y="1093"/>
                    </a:lnTo>
                    <a:lnTo>
                      <a:pt x="0" y="1096"/>
                    </a:lnTo>
                    <a:lnTo>
                      <a:pt x="0" y="1098"/>
                    </a:lnTo>
                    <a:lnTo>
                      <a:pt x="2" y="1101"/>
                    </a:lnTo>
                    <a:lnTo>
                      <a:pt x="2" y="1101"/>
                    </a:lnTo>
                    <a:lnTo>
                      <a:pt x="4" y="1103"/>
                    </a:lnTo>
                    <a:lnTo>
                      <a:pt x="4" y="1105"/>
                    </a:lnTo>
                    <a:lnTo>
                      <a:pt x="4" y="1105"/>
                    </a:lnTo>
                    <a:lnTo>
                      <a:pt x="7" y="1108"/>
                    </a:lnTo>
                    <a:lnTo>
                      <a:pt x="9" y="1110"/>
                    </a:lnTo>
                    <a:lnTo>
                      <a:pt x="9" y="1110"/>
                    </a:lnTo>
                    <a:lnTo>
                      <a:pt x="9" y="1112"/>
                    </a:lnTo>
                    <a:lnTo>
                      <a:pt x="11" y="1112"/>
                    </a:lnTo>
                    <a:lnTo>
                      <a:pt x="9" y="1115"/>
                    </a:lnTo>
                    <a:lnTo>
                      <a:pt x="9" y="1115"/>
                    </a:lnTo>
                    <a:lnTo>
                      <a:pt x="9" y="1115"/>
                    </a:lnTo>
                    <a:lnTo>
                      <a:pt x="7" y="1115"/>
                    </a:lnTo>
                    <a:lnTo>
                      <a:pt x="4" y="1115"/>
                    </a:lnTo>
                    <a:lnTo>
                      <a:pt x="4" y="1117"/>
                    </a:lnTo>
                    <a:lnTo>
                      <a:pt x="2" y="1117"/>
                    </a:lnTo>
                    <a:lnTo>
                      <a:pt x="2" y="1119"/>
                    </a:lnTo>
                    <a:lnTo>
                      <a:pt x="2" y="1119"/>
                    </a:lnTo>
                    <a:lnTo>
                      <a:pt x="4" y="1122"/>
                    </a:lnTo>
                    <a:lnTo>
                      <a:pt x="4" y="1122"/>
                    </a:lnTo>
                    <a:lnTo>
                      <a:pt x="4" y="1124"/>
                    </a:lnTo>
                    <a:lnTo>
                      <a:pt x="7" y="1124"/>
                    </a:lnTo>
                    <a:lnTo>
                      <a:pt x="4" y="1127"/>
                    </a:lnTo>
                    <a:lnTo>
                      <a:pt x="7" y="1129"/>
                    </a:lnTo>
                    <a:lnTo>
                      <a:pt x="7" y="1131"/>
                    </a:lnTo>
                    <a:lnTo>
                      <a:pt x="7" y="1134"/>
                    </a:lnTo>
                    <a:lnTo>
                      <a:pt x="9" y="1136"/>
                    </a:lnTo>
                    <a:lnTo>
                      <a:pt x="9" y="1136"/>
                    </a:lnTo>
                    <a:lnTo>
                      <a:pt x="9" y="1138"/>
                    </a:lnTo>
                    <a:lnTo>
                      <a:pt x="11" y="1138"/>
                    </a:lnTo>
                    <a:lnTo>
                      <a:pt x="11" y="1138"/>
                    </a:lnTo>
                    <a:lnTo>
                      <a:pt x="14" y="1138"/>
                    </a:lnTo>
                    <a:lnTo>
                      <a:pt x="16" y="1141"/>
                    </a:lnTo>
                    <a:lnTo>
                      <a:pt x="16" y="1141"/>
                    </a:lnTo>
                    <a:lnTo>
                      <a:pt x="21" y="1141"/>
                    </a:lnTo>
                    <a:lnTo>
                      <a:pt x="21" y="1141"/>
                    </a:lnTo>
                    <a:lnTo>
                      <a:pt x="23" y="1141"/>
                    </a:lnTo>
                    <a:lnTo>
                      <a:pt x="21" y="1138"/>
                    </a:lnTo>
                    <a:lnTo>
                      <a:pt x="21" y="1138"/>
                    </a:lnTo>
                    <a:lnTo>
                      <a:pt x="21" y="1136"/>
                    </a:lnTo>
                    <a:lnTo>
                      <a:pt x="21" y="1136"/>
                    </a:lnTo>
                    <a:lnTo>
                      <a:pt x="23" y="1136"/>
                    </a:lnTo>
                    <a:lnTo>
                      <a:pt x="23" y="1136"/>
                    </a:lnTo>
                    <a:lnTo>
                      <a:pt x="23" y="1134"/>
                    </a:lnTo>
                    <a:lnTo>
                      <a:pt x="23" y="1134"/>
                    </a:lnTo>
                    <a:lnTo>
                      <a:pt x="23" y="1134"/>
                    </a:lnTo>
                    <a:lnTo>
                      <a:pt x="26" y="1134"/>
                    </a:lnTo>
                    <a:lnTo>
                      <a:pt x="26" y="1131"/>
                    </a:lnTo>
                    <a:lnTo>
                      <a:pt x="26" y="1131"/>
                    </a:lnTo>
                    <a:lnTo>
                      <a:pt x="30" y="1134"/>
                    </a:lnTo>
                    <a:lnTo>
                      <a:pt x="30" y="1134"/>
                    </a:lnTo>
                    <a:lnTo>
                      <a:pt x="33" y="1134"/>
                    </a:lnTo>
                    <a:lnTo>
                      <a:pt x="35" y="1131"/>
                    </a:lnTo>
                    <a:lnTo>
                      <a:pt x="37" y="1131"/>
                    </a:lnTo>
                    <a:lnTo>
                      <a:pt x="45" y="1136"/>
                    </a:lnTo>
                    <a:lnTo>
                      <a:pt x="54" y="1138"/>
                    </a:lnTo>
                    <a:lnTo>
                      <a:pt x="54" y="1141"/>
                    </a:lnTo>
                    <a:lnTo>
                      <a:pt x="54" y="1141"/>
                    </a:lnTo>
                    <a:lnTo>
                      <a:pt x="56" y="1141"/>
                    </a:lnTo>
                    <a:lnTo>
                      <a:pt x="56" y="1143"/>
                    </a:lnTo>
                    <a:lnTo>
                      <a:pt x="59" y="1141"/>
                    </a:lnTo>
                    <a:lnTo>
                      <a:pt x="59" y="1143"/>
                    </a:lnTo>
                    <a:lnTo>
                      <a:pt x="61" y="1143"/>
                    </a:lnTo>
                    <a:lnTo>
                      <a:pt x="61" y="1143"/>
                    </a:lnTo>
                    <a:lnTo>
                      <a:pt x="61" y="1143"/>
                    </a:lnTo>
                    <a:lnTo>
                      <a:pt x="61" y="1143"/>
                    </a:lnTo>
                    <a:lnTo>
                      <a:pt x="61" y="1143"/>
                    </a:lnTo>
                    <a:lnTo>
                      <a:pt x="61" y="1145"/>
                    </a:lnTo>
                    <a:lnTo>
                      <a:pt x="61" y="1145"/>
                    </a:lnTo>
                    <a:lnTo>
                      <a:pt x="63" y="1145"/>
                    </a:lnTo>
                    <a:lnTo>
                      <a:pt x="63" y="1145"/>
                    </a:lnTo>
                    <a:lnTo>
                      <a:pt x="63" y="1145"/>
                    </a:lnTo>
                    <a:lnTo>
                      <a:pt x="63" y="1148"/>
                    </a:lnTo>
                    <a:lnTo>
                      <a:pt x="63" y="1148"/>
                    </a:lnTo>
                    <a:lnTo>
                      <a:pt x="63" y="1150"/>
                    </a:lnTo>
                    <a:lnTo>
                      <a:pt x="63" y="1153"/>
                    </a:lnTo>
                    <a:lnTo>
                      <a:pt x="63" y="1153"/>
                    </a:lnTo>
                    <a:lnTo>
                      <a:pt x="61" y="1155"/>
                    </a:lnTo>
                    <a:lnTo>
                      <a:pt x="59" y="1155"/>
                    </a:lnTo>
                    <a:lnTo>
                      <a:pt x="59" y="1157"/>
                    </a:lnTo>
                    <a:lnTo>
                      <a:pt x="59" y="1164"/>
                    </a:lnTo>
                    <a:lnTo>
                      <a:pt x="61" y="1172"/>
                    </a:lnTo>
                    <a:lnTo>
                      <a:pt x="61" y="1174"/>
                    </a:lnTo>
                    <a:lnTo>
                      <a:pt x="66" y="1176"/>
                    </a:lnTo>
                    <a:lnTo>
                      <a:pt x="66" y="1176"/>
                    </a:lnTo>
                    <a:lnTo>
                      <a:pt x="66" y="1181"/>
                    </a:lnTo>
                    <a:lnTo>
                      <a:pt x="66" y="1183"/>
                    </a:lnTo>
                    <a:lnTo>
                      <a:pt x="66" y="1183"/>
                    </a:lnTo>
                    <a:lnTo>
                      <a:pt x="66" y="1183"/>
                    </a:lnTo>
                    <a:lnTo>
                      <a:pt x="66" y="1183"/>
                    </a:lnTo>
                    <a:lnTo>
                      <a:pt x="68" y="1183"/>
                    </a:lnTo>
                    <a:lnTo>
                      <a:pt x="68" y="1186"/>
                    </a:lnTo>
                    <a:lnTo>
                      <a:pt x="66" y="1186"/>
                    </a:lnTo>
                    <a:lnTo>
                      <a:pt x="66" y="1186"/>
                    </a:lnTo>
                    <a:lnTo>
                      <a:pt x="66" y="1186"/>
                    </a:lnTo>
                    <a:lnTo>
                      <a:pt x="66" y="1188"/>
                    </a:lnTo>
                    <a:lnTo>
                      <a:pt x="66" y="1188"/>
                    </a:lnTo>
                    <a:lnTo>
                      <a:pt x="66" y="1188"/>
                    </a:lnTo>
                    <a:lnTo>
                      <a:pt x="68" y="1190"/>
                    </a:lnTo>
                    <a:lnTo>
                      <a:pt x="71" y="1190"/>
                    </a:lnTo>
                    <a:lnTo>
                      <a:pt x="71" y="1193"/>
                    </a:lnTo>
                    <a:lnTo>
                      <a:pt x="71" y="1193"/>
                    </a:lnTo>
                    <a:lnTo>
                      <a:pt x="68" y="1193"/>
                    </a:lnTo>
                    <a:lnTo>
                      <a:pt x="68" y="1195"/>
                    </a:lnTo>
                    <a:lnTo>
                      <a:pt x="68" y="1195"/>
                    </a:lnTo>
                    <a:lnTo>
                      <a:pt x="68" y="1195"/>
                    </a:lnTo>
                    <a:lnTo>
                      <a:pt x="68" y="1195"/>
                    </a:lnTo>
                    <a:lnTo>
                      <a:pt x="68" y="1198"/>
                    </a:lnTo>
                    <a:lnTo>
                      <a:pt x="66" y="1198"/>
                    </a:lnTo>
                    <a:lnTo>
                      <a:pt x="66" y="1198"/>
                    </a:lnTo>
                    <a:lnTo>
                      <a:pt x="66" y="1200"/>
                    </a:lnTo>
                    <a:lnTo>
                      <a:pt x="66" y="1200"/>
                    </a:lnTo>
                    <a:lnTo>
                      <a:pt x="66" y="1202"/>
                    </a:lnTo>
                    <a:lnTo>
                      <a:pt x="68" y="1205"/>
                    </a:lnTo>
                    <a:lnTo>
                      <a:pt x="68" y="1207"/>
                    </a:lnTo>
                    <a:lnTo>
                      <a:pt x="73" y="1209"/>
                    </a:lnTo>
                    <a:lnTo>
                      <a:pt x="75" y="1209"/>
                    </a:lnTo>
                    <a:lnTo>
                      <a:pt x="78" y="1214"/>
                    </a:lnTo>
                    <a:lnTo>
                      <a:pt x="78" y="1214"/>
                    </a:lnTo>
                    <a:lnTo>
                      <a:pt x="80" y="1216"/>
                    </a:lnTo>
                    <a:lnTo>
                      <a:pt x="78" y="1216"/>
                    </a:lnTo>
                    <a:lnTo>
                      <a:pt x="75" y="1216"/>
                    </a:lnTo>
                    <a:lnTo>
                      <a:pt x="75" y="1219"/>
                    </a:lnTo>
                    <a:lnTo>
                      <a:pt x="75" y="1221"/>
                    </a:lnTo>
                    <a:lnTo>
                      <a:pt x="75" y="1221"/>
                    </a:lnTo>
                    <a:lnTo>
                      <a:pt x="71" y="1224"/>
                    </a:lnTo>
                    <a:lnTo>
                      <a:pt x="68" y="1224"/>
                    </a:lnTo>
                    <a:lnTo>
                      <a:pt x="68" y="1224"/>
                    </a:lnTo>
                    <a:lnTo>
                      <a:pt x="68" y="1226"/>
                    </a:lnTo>
                    <a:lnTo>
                      <a:pt x="68" y="1226"/>
                    </a:lnTo>
                    <a:lnTo>
                      <a:pt x="66" y="1228"/>
                    </a:lnTo>
                    <a:lnTo>
                      <a:pt x="61" y="1228"/>
                    </a:lnTo>
                    <a:lnTo>
                      <a:pt x="61" y="1228"/>
                    </a:lnTo>
                    <a:lnTo>
                      <a:pt x="61" y="1228"/>
                    </a:lnTo>
                    <a:lnTo>
                      <a:pt x="59" y="1224"/>
                    </a:lnTo>
                    <a:lnTo>
                      <a:pt x="59" y="1224"/>
                    </a:lnTo>
                    <a:lnTo>
                      <a:pt x="56" y="1224"/>
                    </a:lnTo>
                    <a:lnTo>
                      <a:pt x="56" y="1224"/>
                    </a:lnTo>
                    <a:lnTo>
                      <a:pt x="56" y="1224"/>
                    </a:lnTo>
                    <a:lnTo>
                      <a:pt x="54" y="1226"/>
                    </a:lnTo>
                    <a:lnTo>
                      <a:pt x="54" y="1226"/>
                    </a:lnTo>
                    <a:lnTo>
                      <a:pt x="54" y="1226"/>
                    </a:lnTo>
                    <a:lnTo>
                      <a:pt x="54" y="1226"/>
                    </a:lnTo>
                    <a:lnTo>
                      <a:pt x="54" y="1226"/>
                    </a:lnTo>
                    <a:lnTo>
                      <a:pt x="52" y="1226"/>
                    </a:lnTo>
                    <a:lnTo>
                      <a:pt x="52" y="1226"/>
                    </a:lnTo>
                    <a:lnTo>
                      <a:pt x="52" y="1228"/>
                    </a:lnTo>
                    <a:lnTo>
                      <a:pt x="52" y="1228"/>
                    </a:lnTo>
                    <a:lnTo>
                      <a:pt x="52" y="1228"/>
                    </a:lnTo>
                    <a:lnTo>
                      <a:pt x="52" y="1226"/>
                    </a:lnTo>
                    <a:lnTo>
                      <a:pt x="49" y="1226"/>
                    </a:lnTo>
                    <a:lnTo>
                      <a:pt x="49" y="1226"/>
                    </a:lnTo>
                    <a:lnTo>
                      <a:pt x="47" y="1226"/>
                    </a:lnTo>
                    <a:lnTo>
                      <a:pt x="45" y="1228"/>
                    </a:lnTo>
                    <a:lnTo>
                      <a:pt x="45" y="1228"/>
                    </a:lnTo>
                    <a:lnTo>
                      <a:pt x="45" y="1228"/>
                    </a:lnTo>
                    <a:lnTo>
                      <a:pt x="45" y="1231"/>
                    </a:lnTo>
                    <a:lnTo>
                      <a:pt x="42" y="1231"/>
                    </a:lnTo>
                    <a:lnTo>
                      <a:pt x="42" y="1231"/>
                    </a:lnTo>
                    <a:lnTo>
                      <a:pt x="42" y="1231"/>
                    </a:lnTo>
                    <a:lnTo>
                      <a:pt x="40" y="1231"/>
                    </a:lnTo>
                    <a:lnTo>
                      <a:pt x="37" y="1231"/>
                    </a:lnTo>
                    <a:lnTo>
                      <a:pt x="37" y="1233"/>
                    </a:lnTo>
                    <a:lnTo>
                      <a:pt x="40" y="1233"/>
                    </a:lnTo>
                    <a:lnTo>
                      <a:pt x="42" y="1235"/>
                    </a:lnTo>
                    <a:lnTo>
                      <a:pt x="45" y="1238"/>
                    </a:lnTo>
                    <a:lnTo>
                      <a:pt x="45" y="1238"/>
                    </a:lnTo>
                    <a:lnTo>
                      <a:pt x="47" y="1240"/>
                    </a:lnTo>
                    <a:lnTo>
                      <a:pt x="47" y="1240"/>
                    </a:lnTo>
                    <a:lnTo>
                      <a:pt x="47" y="1240"/>
                    </a:lnTo>
                    <a:lnTo>
                      <a:pt x="49" y="1240"/>
                    </a:lnTo>
                    <a:lnTo>
                      <a:pt x="52" y="1240"/>
                    </a:lnTo>
                    <a:lnTo>
                      <a:pt x="54" y="1238"/>
                    </a:lnTo>
                    <a:lnTo>
                      <a:pt x="54" y="1238"/>
                    </a:lnTo>
                    <a:lnTo>
                      <a:pt x="56" y="1240"/>
                    </a:lnTo>
                    <a:lnTo>
                      <a:pt x="56" y="1240"/>
                    </a:lnTo>
                    <a:lnTo>
                      <a:pt x="61" y="1240"/>
                    </a:lnTo>
                    <a:lnTo>
                      <a:pt x="63" y="1243"/>
                    </a:lnTo>
                    <a:lnTo>
                      <a:pt x="63" y="1243"/>
                    </a:lnTo>
                    <a:lnTo>
                      <a:pt x="63" y="1245"/>
                    </a:lnTo>
                    <a:lnTo>
                      <a:pt x="63" y="1245"/>
                    </a:lnTo>
                    <a:lnTo>
                      <a:pt x="66" y="1247"/>
                    </a:lnTo>
                    <a:lnTo>
                      <a:pt x="66" y="1247"/>
                    </a:lnTo>
                    <a:lnTo>
                      <a:pt x="66" y="1247"/>
                    </a:lnTo>
                    <a:lnTo>
                      <a:pt x="66" y="1247"/>
                    </a:lnTo>
                    <a:lnTo>
                      <a:pt x="66" y="1245"/>
                    </a:lnTo>
                    <a:lnTo>
                      <a:pt x="66" y="1245"/>
                    </a:lnTo>
                    <a:lnTo>
                      <a:pt x="68" y="1245"/>
                    </a:lnTo>
                    <a:lnTo>
                      <a:pt x="68" y="1245"/>
                    </a:lnTo>
                    <a:lnTo>
                      <a:pt x="71" y="1243"/>
                    </a:lnTo>
                    <a:lnTo>
                      <a:pt x="73" y="1243"/>
                    </a:lnTo>
                    <a:lnTo>
                      <a:pt x="78" y="1243"/>
                    </a:lnTo>
                    <a:lnTo>
                      <a:pt x="78" y="1243"/>
                    </a:lnTo>
                    <a:lnTo>
                      <a:pt x="78" y="1243"/>
                    </a:lnTo>
                    <a:lnTo>
                      <a:pt x="80" y="1245"/>
                    </a:lnTo>
                    <a:lnTo>
                      <a:pt x="82" y="1245"/>
                    </a:lnTo>
                    <a:lnTo>
                      <a:pt x="87" y="1247"/>
                    </a:lnTo>
                    <a:lnTo>
                      <a:pt x="89" y="1247"/>
                    </a:lnTo>
                    <a:lnTo>
                      <a:pt x="92" y="1250"/>
                    </a:lnTo>
                    <a:lnTo>
                      <a:pt x="92" y="1252"/>
                    </a:lnTo>
                    <a:lnTo>
                      <a:pt x="92" y="1254"/>
                    </a:lnTo>
                    <a:lnTo>
                      <a:pt x="92" y="1257"/>
                    </a:lnTo>
                    <a:lnTo>
                      <a:pt x="94" y="1259"/>
                    </a:lnTo>
                    <a:lnTo>
                      <a:pt x="94" y="1261"/>
                    </a:lnTo>
                    <a:lnTo>
                      <a:pt x="97" y="1261"/>
                    </a:lnTo>
                    <a:lnTo>
                      <a:pt x="97" y="1259"/>
                    </a:lnTo>
                    <a:lnTo>
                      <a:pt x="99" y="1259"/>
                    </a:lnTo>
                    <a:lnTo>
                      <a:pt x="99" y="1259"/>
                    </a:lnTo>
                    <a:lnTo>
                      <a:pt x="101" y="1257"/>
                    </a:lnTo>
                    <a:lnTo>
                      <a:pt x="106" y="1259"/>
                    </a:lnTo>
                    <a:lnTo>
                      <a:pt x="111" y="1261"/>
                    </a:lnTo>
                    <a:lnTo>
                      <a:pt x="113" y="1264"/>
                    </a:lnTo>
                    <a:lnTo>
                      <a:pt x="115" y="1266"/>
                    </a:lnTo>
                    <a:lnTo>
                      <a:pt x="118" y="1266"/>
                    </a:lnTo>
                    <a:lnTo>
                      <a:pt x="123" y="1278"/>
                    </a:lnTo>
                    <a:lnTo>
                      <a:pt x="123" y="1278"/>
                    </a:lnTo>
                    <a:lnTo>
                      <a:pt x="123" y="1278"/>
                    </a:lnTo>
                    <a:lnTo>
                      <a:pt x="123" y="1280"/>
                    </a:lnTo>
                    <a:lnTo>
                      <a:pt x="123" y="1285"/>
                    </a:lnTo>
                    <a:lnTo>
                      <a:pt x="123" y="1287"/>
                    </a:lnTo>
                    <a:lnTo>
                      <a:pt x="123" y="1287"/>
                    </a:lnTo>
                    <a:lnTo>
                      <a:pt x="125" y="1290"/>
                    </a:lnTo>
                    <a:lnTo>
                      <a:pt x="125" y="1292"/>
                    </a:lnTo>
                    <a:lnTo>
                      <a:pt x="125" y="1292"/>
                    </a:lnTo>
                    <a:lnTo>
                      <a:pt x="125" y="1292"/>
                    </a:lnTo>
                    <a:lnTo>
                      <a:pt x="123" y="1292"/>
                    </a:lnTo>
                    <a:lnTo>
                      <a:pt x="123" y="1295"/>
                    </a:lnTo>
                    <a:lnTo>
                      <a:pt x="123" y="1295"/>
                    </a:lnTo>
                    <a:lnTo>
                      <a:pt x="123" y="1297"/>
                    </a:lnTo>
                    <a:lnTo>
                      <a:pt x="123" y="1297"/>
                    </a:lnTo>
                    <a:lnTo>
                      <a:pt x="123" y="1297"/>
                    </a:lnTo>
                    <a:lnTo>
                      <a:pt x="123" y="1297"/>
                    </a:lnTo>
                    <a:lnTo>
                      <a:pt x="120" y="1299"/>
                    </a:lnTo>
                    <a:lnTo>
                      <a:pt x="118" y="1299"/>
                    </a:lnTo>
                    <a:lnTo>
                      <a:pt x="118" y="1302"/>
                    </a:lnTo>
                    <a:lnTo>
                      <a:pt x="118" y="1304"/>
                    </a:lnTo>
                    <a:lnTo>
                      <a:pt x="120" y="1304"/>
                    </a:lnTo>
                    <a:lnTo>
                      <a:pt x="123" y="1306"/>
                    </a:lnTo>
                    <a:lnTo>
                      <a:pt x="123" y="1306"/>
                    </a:lnTo>
                    <a:lnTo>
                      <a:pt x="127" y="1309"/>
                    </a:lnTo>
                    <a:lnTo>
                      <a:pt x="130" y="1309"/>
                    </a:lnTo>
                    <a:lnTo>
                      <a:pt x="130" y="1311"/>
                    </a:lnTo>
                    <a:lnTo>
                      <a:pt x="130" y="1314"/>
                    </a:lnTo>
                    <a:lnTo>
                      <a:pt x="130" y="1316"/>
                    </a:lnTo>
                    <a:lnTo>
                      <a:pt x="132" y="1318"/>
                    </a:lnTo>
                    <a:lnTo>
                      <a:pt x="132" y="1321"/>
                    </a:lnTo>
                    <a:lnTo>
                      <a:pt x="134" y="1321"/>
                    </a:lnTo>
                    <a:lnTo>
                      <a:pt x="137" y="1318"/>
                    </a:lnTo>
                    <a:lnTo>
                      <a:pt x="137" y="1318"/>
                    </a:lnTo>
                    <a:lnTo>
                      <a:pt x="139" y="1318"/>
                    </a:lnTo>
                    <a:lnTo>
                      <a:pt x="139" y="1318"/>
                    </a:lnTo>
                    <a:lnTo>
                      <a:pt x="139" y="1318"/>
                    </a:lnTo>
                    <a:lnTo>
                      <a:pt x="141" y="1318"/>
                    </a:lnTo>
                    <a:lnTo>
                      <a:pt x="144" y="1318"/>
                    </a:lnTo>
                    <a:lnTo>
                      <a:pt x="144" y="1318"/>
                    </a:lnTo>
                    <a:lnTo>
                      <a:pt x="146" y="1318"/>
                    </a:lnTo>
                    <a:lnTo>
                      <a:pt x="146" y="1318"/>
                    </a:lnTo>
                    <a:lnTo>
                      <a:pt x="146" y="1316"/>
                    </a:lnTo>
                    <a:lnTo>
                      <a:pt x="146" y="1316"/>
                    </a:lnTo>
                    <a:lnTo>
                      <a:pt x="146" y="1316"/>
                    </a:lnTo>
                    <a:lnTo>
                      <a:pt x="149" y="1316"/>
                    </a:lnTo>
                    <a:lnTo>
                      <a:pt x="149" y="1316"/>
                    </a:lnTo>
                    <a:lnTo>
                      <a:pt x="151" y="1316"/>
                    </a:lnTo>
                    <a:lnTo>
                      <a:pt x="151" y="1314"/>
                    </a:lnTo>
                    <a:lnTo>
                      <a:pt x="153" y="1314"/>
                    </a:lnTo>
                    <a:lnTo>
                      <a:pt x="153" y="1316"/>
                    </a:lnTo>
                    <a:lnTo>
                      <a:pt x="153" y="1321"/>
                    </a:lnTo>
                    <a:lnTo>
                      <a:pt x="153" y="1323"/>
                    </a:lnTo>
                    <a:lnTo>
                      <a:pt x="156" y="1323"/>
                    </a:lnTo>
                    <a:lnTo>
                      <a:pt x="160" y="1325"/>
                    </a:lnTo>
                    <a:lnTo>
                      <a:pt x="160" y="1328"/>
                    </a:lnTo>
                    <a:lnTo>
                      <a:pt x="163" y="1328"/>
                    </a:lnTo>
                    <a:lnTo>
                      <a:pt x="163" y="1330"/>
                    </a:lnTo>
                    <a:lnTo>
                      <a:pt x="163" y="1330"/>
                    </a:lnTo>
                    <a:lnTo>
                      <a:pt x="165" y="1330"/>
                    </a:lnTo>
                    <a:lnTo>
                      <a:pt x="165" y="1330"/>
                    </a:lnTo>
                    <a:lnTo>
                      <a:pt x="168" y="1330"/>
                    </a:lnTo>
                    <a:lnTo>
                      <a:pt x="168" y="1330"/>
                    </a:lnTo>
                    <a:lnTo>
                      <a:pt x="170" y="1330"/>
                    </a:lnTo>
                    <a:lnTo>
                      <a:pt x="170" y="1332"/>
                    </a:lnTo>
                    <a:lnTo>
                      <a:pt x="170" y="1332"/>
                    </a:lnTo>
                    <a:lnTo>
                      <a:pt x="172" y="1335"/>
                    </a:lnTo>
                    <a:lnTo>
                      <a:pt x="172" y="1335"/>
                    </a:lnTo>
                    <a:lnTo>
                      <a:pt x="175" y="1335"/>
                    </a:lnTo>
                    <a:lnTo>
                      <a:pt x="177" y="1335"/>
                    </a:lnTo>
                    <a:lnTo>
                      <a:pt x="179" y="1335"/>
                    </a:lnTo>
                    <a:lnTo>
                      <a:pt x="179" y="1335"/>
                    </a:lnTo>
                    <a:lnTo>
                      <a:pt x="179" y="1335"/>
                    </a:lnTo>
                    <a:lnTo>
                      <a:pt x="182" y="1337"/>
                    </a:lnTo>
                    <a:lnTo>
                      <a:pt x="182" y="1337"/>
                    </a:lnTo>
                    <a:lnTo>
                      <a:pt x="184" y="1337"/>
                    </a:lnTo>
                    <a:lnTo>
                      <a:pt x="186" y="1337"/>
                    </a:lnTo>
                    <a:lnTo>
                      <a:pt x="189" y="1337"/>
                    </a:lnTo>
                    <a:lnTo>
                      <a:pt x="191" y="1337"/>
                    </a:lnTo>
                    <a:lnTo>
                      <a:pt x="191" y="1337"/>
                    </a:lnTo>
                    <a:lnTo>
                      <a:pt x="194" y="1340"/>
                    </a:lnTo>
                    <a:lnTo>
                      <a:pt x="196" y="1342"/>
                    </a:lnTo>
                    <a:lnTo>
                      <a:pt x="198" y="1342"/>
                    </a:lnTo>
                    <a:lnTo>
                      <a:pt x="201" y="1342"/>
                    </a:lnTo>
                    <a:lnTo>
                      <a:pt x="203" y="1340"/>
                    </a:lnTo>
                    <a:lnTo>
                      <a:pt x="203" y="1340"/>
                    </a:lnTo>
                    <a:lnTo>
                      <a:pt x="210" y="1342"/>
                    </a:lnTo>
                    <a:lnTo>
                      <a:pt x="212" y="1342"/>
                    </a:lnTo>
                    <a:lnTo>
                      <a:pt x="215" y="1342"/>
                    </a:lnTo>
                    <a:lnTo>
                      <a:pt x="215" y="1340"/>
                    </a:lnTo>
                    <a:lnTo>
                      <a:pt x="217" y="1340"/>
                    </a:lnTo>
                    <a:lnTo>
                      <a:pt x="217" y="1340"/>
                    </a:lnTo>
                    <a:lnTo>
                      <a:pt x="217" y="1340"/>
                    </a:lnTo>
                    <a:lnTo>
                      <a:pt x="220" y="1342"/>
                    </a:lnTo>
                    <a:lnTo>
                      <a:pt x="220" y="1342"/>
                    </a:lnTo>
                    <a:lnTo>
                      <a:pt x="222" y="1344"/>
                    </a:lnTo>
                    <a:lnTo>
                      <a:pt x="222" y="1344"/>
                    </a:lnTo>
                    <a:lnTo>
                      <a:pt x="224" y="1342"/>
                    </a:lnTo>
                    <a:lnTo>
                      <a:pt x="227" y="1340"/>
                    </a:lnTo>
                    <a:lnTo>
                      <a:pt x="229" y="1340"/>
                    </a:lnTo>
                    <a:lnTo>
                      <a:pt x="231" y="1340"/>
                    </a:lnTo>
                    <a:lnTo>
                      <a:pt x="231" y="1342"/>
                    </a:lnTo>
                    <a:lnTo>
                      <a:pt x="231" y="1347"/>
                    </a:lnTo>
                    <a:lnTo>
                      <a:pt x="229" y="1349"/>
                    </a:lnTo>
                    <a:lnTo>
                      <a:pt x="229" y="1354"/>
                    </a:lnTo>
                    <a:lnTo>
                      <a:pt x="231" y="1358"/>
                    </a:lnTo>
                    <a:lnTo>
                      <a:pt x="236" y="1368"/>
                    </a:lnTo>
                    <a:lnTo>
                      <a:pt x="236" y="1370"/>
                    </a:lnTo>
                    <a:lnTo>
                      <a:pt x="236" y="1375"/>
                    </a:lnTo>
                    <a:lnTo>
                      <a:pt x="236" y="1377"/>
                    </a:lnTo>
                    <a:lnTo>
                      <a:pt x="238" y="1380"/>
                    </a:lnTo>
                    <a:lnTo>
                      <a:pt x="241" y="1380"/>
                    </a:lnTo>
                    <a:lnTo>
                      <a:pt x="243" y="1394"/>
                    </a:lnTo>
                    <a:lnTo>
                      <a:pt x="243" y="1394"/>
                    </a:lnTo>
                    <a:lnTo>
                      <a:pt x="246" y="1396"/>
                    </a:lnTo>
                    <a:lnTo>
                      <a:pt x="248" y="1399"/>
                    </a:lnTo>
                    <a:lnTo>
                      <a:pt x="260" y="1401"/>
                    </a:lnTo>
                    <a:lnTo>
                      <a:pt x="264" y="1401"/>
                    </a:lnTo>
                    <a:lnTo>
                      <a:pt x="267" y="1406"/>
                    </a:lnTo>
                    <a:lnTo>
                      <a:pt x="272" y="1408"/>
                    </a:lnTo>
                    <a:lnTo>
                      <a:pt x="272" y="1411"/>
                    </a:lnTo>
                    <a:lnTo>
                      <a:pt x="274" y="1411"/>
                    </a:lnTo>
                    <a:lnTo>
                      <a:pt x="276" y="1411"/>
                    </a:lnTo>
                    <a:lnTo>
                      <a:pt x="279" y="1413"/>
                    </a:lnTo>
                    <a:lnTo>
                      <a:pt x="279" y="1413"/>
                    </a:lnTo>
                    <a:lnTo>
                      <a:pt x="279" y="1415"/>
                    </a:lnTo>
                    <a:lnTo>
                      <a:pt x="281" y="1415"/>
                    </a:lnTo>
                    <a:lnTo>
                      <a:pt x="281" y="1418"/>
                    </a:lnTo>
                    <a:lnTo>
                      <a:pt x="281" y="1420"/>
                    </a:lnTo>
                    <a:lnTo>
                      <a:pt x="279" y="1420"/>
                    </a:lnTo>
                    <a:lnTo>
                      <a:pt x="276" y="1425"/>
                    </a:lnTo>
                    <a:lnTo>
                      <a:pt x="272" y="1427"/>
                    </a:lnTo>
                    <a:lnTo>
                      <a:pt x="267" y="1429"/>
                    </a:lnTo>
                    <a:lnTo>
                      <a:pt x="267" y="1434"/>
                    </a:lnTo>
                    <a:lnTo>
                      <a:pt x="269" y="1441"/>
                    </a:lnTo>
                    <a:lnTo>
                      <a:pt x="269" y="1446"/>
                    </a:lnTo>
                    <a:lnTo>
                      <a:pt x="269" y="1451"/>
                    </a:lnTo>
                    <a:lnTo>
                      <a:pt x="269" y="1463"/>
                    </a:lnTo>
                    <a:lnTo>
                      <a:pt x="272" y="1465"/>
                    </a:lnTo>
                    <a:lnTo>
                      <a:pt x="272" y="1467"/>
                    </a:lnTo>
                    <a:lnTo>
                      <a:pt x="276" y="1472"/>
                    </a:lnTo>
                    <a:lnTo>
                      <a:pt x="276" y="1472"/>
                    </a:lnTo>
                    <a:lnTo>
                      <a:pt x="279" y="1477"/>
                    </a:lnTo>
                    <a:lnTo>
                      <a:pt x="281" y="1479"/>
                    </a:lnTo>
                    <a:lnTo>
                      <a:pt x="283" y="1479"/>
                    </a:lnTo>
                    <a:lnTo>
                      <a:pt x="283" y="1479"/>
                    </a:lnTo>
                    <a:lnTo>
                      <a:pt x="283" y="1479"/>
                    </a:lnTo>
                    <a:lnTo>
                      <a:pt x="286" y="1482"/>
                    </a:lnTo>
                    <a:lnTo>
                      <a:pt x="286" y="1482"/>
                    </a:lnTo>
                    <a:lnTo>
                      <a:pt x="286" y="1484"/>
                    </a:lnTo>
                    <a:lnTo>
                      <a:pt x="286" y="1484"/>
                    </a:lnTo>
                    <a:lnTo>
                      <a:pt x="288" y="1482"/>
                    </a:lnTo>
                    <a:lnTo>
                      <a:pt x="288" y="1484"/>
                    </a:lnTo>
                    <a:lnTo>
                      <a:pt x="293" y="1484"/>
                    </a:lnTo>
                    <a:lnTo>
                      <a:pt x="295" y="1486"/>
                    </a:lnTo>
                    <a:lnTo>
                      <a:pt x="300" y="1486"/>
                    </a:lnTo>
                    <a:lnTo>
                      <a:pt x="300" y="1486"/>
                    </a:lnTo>
                    <a:lnTo>
                      <a:pt x="300" y="1489"/>
                    </a:lnTo>
                    <a:lnTo>
                      <a:pt x="300" y="1491"/>
                    </a:lnTo>
                    <a:lnTo>
                      <a:pt x="300" y="1491"/>
                    </a:lnTo>
                    <a:lnTo>
                      <a:pt x="300" y="1493"/>
                    </a:lnTo>
                    <a:lnTo>
                      <a:pt x="298" y="1496"/>
                    </a:lnTo>
                    <a:lnTo>
                      <a:pt x="298" y="1498"/>
                    </a:lnTo>
                    <a:lnTo>
                      <a:pt x="298" y="1500"/>
                    </a:lnTo>
                    <a:lnTo>
                      <a:pt x="300" y="1500"/>
                    </a:lnTo>
                    <a:lnTo>
                      <a:pt x="302" y="1503"/>
                    </a:lnTo>
                    <a:lnTo>
                      <a:pt x="305" y="1505"/>
                    </a:lnTo>
                    <a:lnTo>
                      <a:pt x="305" y="1508"/>
                    </a:lnTo>
                    <a:lnTo>
                      <a:pt x="305" y="1510"/>
                    </a:lnTo>
                    <a:lnTo>
                      <a:pt x="307" y="1512"/>
                    </a:lnTo>
                    <a:lnTo>
                      <a:pt x="307" y="1512"/>
                    </a:lnTo>
                    <a:lnTo>
                      <a:pt x="307" y="1515"/>
                    </a:lnTo>
                    <a:lnTo>
                      <a:pt x="307" y="1517"/>
                    </a:lnTo>
                    <a:lnTo>
                      <a:pt x="307" y="1519"/>
                    </a:lnTo>
                    <a:lnTo>
                      <a:pt x="305" y="1522"/>
                    </a:lnTo>
                    <a:lnTo>
                      <a:pt x="298" y="1526"/>
                    </a:lnTo>
                    <a:lnTo>
                      <a:pt x="295" y="1529"/>
                    </a:lnTo>
                    <a:lnTo>
                      <a:pt x="295" y="1529"/>
                    </a:lnTo>
                    <a:lnTo>
                      <a:pt x="295" y="1529"/>
                    </a:lnTo>
                    <a:lnTo>
                      <a:pt x="293" y="1526"/>
                    </a:lnTo>
                    <a:lnTo>
                      <a:pt x="293" y="1526"/>
                    </a:lnTo>
                    <a:lnTo>
                      <a:pt x="290" y="1526"/>
                    </a:lnTo>
                    <a:lnTo>
                      <a:pt x="290" y="1529"/>
                    </a:lnTo>
                    <a:lnTo>
                      <a:pt x="288" y="1529"/>
                    </a:lnTo>
                    <a:lnTo>
                      <a:pt x="286" y="1529"/>
                    </a:lnTo>
                    <a:lnTo>
                      <a:pt x="286" y="1531"/>
                    </a:lnTo>
                    <a:lnTo>
                      <a:pt x="286" y="1534"/>
                    </a:lnTo>
                    <a:lnTo>
                      <a:pt x="286" y="1536"/>
                    </a:lnTo>
                    <a:lnTo>
                      <a:pt x="283" y="1536"/>
                    </a:lnTo>
                    <a:lnTo>
                      <a:pt x="283" y="1536"/>
                    </a:lnTo>
                    <a:lnTo>
                      <a:pt x="283" y="1536"/>
                    </a:lnTo>
                    <a:lnTo>
                      <a:pt x="281" y="1536"/>
                    </a:lnTo>
                    <a:lnTo>
                      <a:pt x="281" y="1536"/>
                    </a:lnTo>
                    <a:lnTo>
                      <a:pt x="279" y="1536"/>
                    </a:lnTo>
                    <a:lnTo>
                      <a:pt x="279" y="1538"/>
                    </a:lnTo>
                    <a:lnTo>
                      <a:pt x="276" y="1536"/>
                    </a:lnTo>
                    <a:lnTo>
                      <a:pt x="274" y="1536"/>
                    </a:lnTo>
                    <a:lnTo>
                      <a:pt x="274" y="1534"/>
                    </a:lnTo>
                    <a:lnTo>
                      <a:pt x="269" y="1531"/>
                    </a:lnTo>
                    <a:lnTo>
                      <a:pt x="269" y="1529"/>
                    </a:lnTo>
                    <a:lnTo>
                      <a:pt x="267" y="1524"/>
                    </a:lnTo>
                    <a:lnTo>
                      <a:pt x="267" y="1524"/>
                    </a:lnTo>
                    <a:lnTo>
                      <a:pt x="267" y="1524"/>
                    </a:lnTo>
                    <a:lnTo>
                      <a:pt x="267" y="1522"/>
                    </a:lnTo>
                    <a:lnTo>
                      <a:pt x="267" y="1522"/>
                    </a:lnTo>
                    <a:lnTo>
                      <a:pt x="267" y="1519"/>
                    </a:lnTo>
                    <a:lnTo>
                      <a:pt x="267" y="1519"/>
                    </a:lnTo>
                    <a:lnTo>
                      <a:pt x="264" y="1519"/>
                    </a:lnTo>
                    <a:lnTo>
                      <a:pt x="264" y="1522"/>
                    </a:lnTo>
                    <a:lnTo>
                      <a:pt x="262" y="1522"/>
                    </a:lnTo>
                    <a:lnTo>
                      <a:pt x="262" y="1524"/>
                    </a:lnTo>
                    <a:lnTo>
                      <a:pt x="260" y="1524"/>
                    </a:lnTo>
                    <a:lnTo>
                      <a:pt x="253" y="1524"/>
                    </a:lnTo>
                    <a:lnTo>
                      <a:pt x="250" y="1524"/>
                    </a:lnTo>
                    <a:lnTo>
                      <a:pt x="248" y="1524"/>
                    </a:lnTo>
                    <a:lnTo>
                      <a:pt x="248" y="1526"/>
                    </a:lnTo>
                    <a:lnTo>
                      <a:pt x="250" y="1529"/>
                    </a:lnTo>
                    <a:lnTo>
                      <a:pt x="253" y="1534"/>
                    </a:lnTo>
                    <a:lnTo>
                      <a:pt x="253" y="1534"/>
                    </a:lnTo>
                    <a:lnTo>
                      <a:pt x="253" y="1534"/>
                    </a:lnTo>
                    <a:lnTo>
                      <a:pt x="253" y="1534"/>
                    </a:lnTo>
                    <a:lnTo>
                      <a:pt x="250" y="1534"/>
                    </a:lnTo>
                    <a:lnTo>
                      <a:pt x="250" y="1536"/>
                    </a:lnTo>
                    <a:lnTo>
                      <a:pt x="250" y="1536"/>
                    </a:lnTo>
                    <a:lnTo>
                      <a:pt x="253" y="1536"/>
                    </a:lnTo>
                    <a:lnTo>
                      <a:pt x="253" y="1541"/>
                    </a:lnTo>
                    <a:lnTo>
                      <a:pt x="253" y="1543"/>
                    </a:lnTo>
                    <a:lnTo>
                      <a:pt x="253" y="1543"/>
                    </a:lnTo>
                    <a:lnTo>
                      <a:pt x="253" y="1545"/>
                    </a:lnTo>
                    <a:lnTo>
                      <a:pt x="253" y="1545"/>
                    </a:lnTo>
                    <a:lnTo>
                      <a:pt x="253" y="1545"/>
                    </a:lnTo>
                    <a:lnTo>
                      <a:pt x="253" y="1545"/>
                    </a:lnTo>
                    <a:lnTo>
                      <a:pt x="255" y="1545"/>
                    </a:lnTo>
                    <a:lnTo>
                      <a:pt x="257" y="1548"/>
                    </a:lnTo>
                    <a:lnTo>
                      <a:pt x="257" y="1550"/>
                    </a:lnTo>
                    <a:lnTo>
                      <a:pt x="262" y="1557"/>
                    </a:lnTo>
                    <a:lnTo>
                      <a:pt x="264" y="1557"/>
                    </a:lnTo>
                    <a:lnTo>
                      <a:pt x="267" y="1560"/>
                    </a:lnTo>
                    <a:lnTo>
                      <a:pt x="267" y="1560"/>
                    </a:lnTo>
                    <a:lnTo>
                      <a:pt x="267" y="1562"/>
                    </a:lnTo>
                    <a:lnTo>
                      <a:pt x="267" y="1562"/>
                    </a:lnTo>
                    <a:lnTo>
                      <a:pt x="267" y="1564"/>
                    </a:lnTo>
                    <a:lnTo>
                      <a:pt x="267" y="1567"/>
                    </a:lnTo>
                    <a:lnTo>
                      <a:pt x="264" y="1569"/>
                    </a:lnTo>
                    <a:lnTo>
                      <a:pt x="264" y="1569"/>
                    </a:lnTo>
                    <a:lnTo>
                      <a:pt x="264" y="1571"/>
                    </a:lnTo>
                    <a:lnTo>
                      <a:pt x="264" y="1574"/>
                    </a:lnTo>
                    <a:lnTo>
                      <a:pt x="264" y="1574"/>
                    </a:lnTo>
                    <a:lnTo>
                      <a:pt x="264" y="1574"/>
                    </a:lnTo>
                    <a:lnTo>
                      <a:pt x="264" y="1576"/>
                    </a:lnTo>
                    <a:lnTo>
                      <a:pt x="264" y="1576"/>
                    </a:lnTo>
                    <a:lnTo>
                      <a:pt x="264" y="1576"/>
                    </a:lnTo>
                    <a:lnTo>
                      <a:pt x="267" y="1576"/>
                    </a:lnTo>
                    <a:lnTo>
                      <a:pt x="267" y="1579"/>
                    </a:lnTo>
                    <a:lnTo>
                      <a:pt x="267" y="1579"/>
                    </a:lnTo>
                    <a:lnTo>
                      <a:pt x="267" y="1579"/>
                    </a:lnTo>
                    <a:lnTo>
                      <a:pt x="267" y="1579"/>
                    </a:lnTo>
                    <a:lnTo>
                      <a:pt x="269" y="1579"/>
                    </a:lnTo>
                    <a:lnTo>
                      <a:pt x="269" y="1581"/>
                    </a:lnTo>
                    <a:lnTo>
                      <a:pt x="272" y="1583"/>
                    </a:lnTo>
                    <a:lnTo>
                      <a:pt x="272" y="1583"/>
                    </a:lnTo>
                    <a:lnTo>
                      <a:pt x="269" y="1586"/>
                    </a:lnTo>
                    <a:lnTo>
                      <a:pt x="264" y="1588"/>
                    </a:lnTo>
                    <a:lnTo>
                      <a:pt x="264" y="1590"/>
                    </a:lnTo>
                    <a:lnTo>
                      <a:pt x="267" y="1590"/>
                    </a:lnTo>
                    <a:lnTo>
                      <a:pt x="269" y="1593"/>
                    </a:lnTo>
                    <a:lnTo>
                      <a:pt x="269" y="1595"/>
                    </a:lnTo>
                    <a:lnTo>
                      <a:pt x="267" y="1597"/>
                    </a:lnTo>
                    <a:lnTo>
                      <a:pt x="267" y="1600"/>
                    </a:lnTo>
                    <a:lnTo>
                      <a:pt x="267" y="1600"/>
                    </a:lnTo>
                    <a:lnTo>
                      <a:pt x="267" y="1602"/>
                    </a:lnTo>
                    <a:lnTo>
                      <a:pt x="269" y="1602"/>
                    </a:lnTo>
                    <a:lnTo>
                      <a:pt x="269" y="1602"/>
                    </a:lnTo>
                    <a:lnTo>
                      <a:pt x="269" y="1602"/>
                    </a:lnTo>
                    <a:lnTo>
                      <a:pt x="272" y="1602"/>
                    </a:lnTo>
                    <a:lnTo>
                      <a:pt x="274" y="1602"/>
                    </a:lnTo>
                    <a:lnTo>
                      <a:pt x="274" y="1602"/>
                    </a:lnTo>
                    <a:lnTo>
                      <a:pt x="274" y="1602"/>
                    </a:lnTo>
                    <a:lnTo>
                      <a:pt x="274" y="1602"/>
                    </a:lnTo>
                    <a:lnTo>
                      <a:pt x="276" y="1600"/>
                    </a:lnTo>
                    <a:lnTo>
                      <a:pt x="276" y="1600"/>
                    </a:lnTo>
                    <a:lnTo>
                      <a:pt x="276" y="1597"/>
                    </a:lnTo>
                    <a:lnTo>
                      <a:pt x="279" y="1597"/>
                    </a:lnTo>
                    <a:lnTo>
                      <a:pt x="279" y="1600"/>
                    </a:lnTo>
                    <a:lnTo>
                      <a:pt x="279" y="1600"/>
                    </a:lnTo>
                    <a:lnTo>
                      <a:pt x="281" y="1600"/>
                    </a:lnTo>
                    <a:lnTo>
                      <a:pt x="281" y="1595"/>
                    </a:lnTo>
                    <a:lnTo>
                      <a:pt x="281" y="1593"/>
                    </a:lnTo>
                    <a:lnTo>
                      <a:pt x="283" y="1593"/>
                    </a:lnTo>
                    <a:lnTo>
                      <a:pt x="286" y="1593"/>
                    </a:lnTo>
                    <a:lnTo>
                      <a:pt x="286" y="1595"/>
                    </a:lnTo>
                    <a:lnTo>
                      <a:pt x="288" y="1595"/>
                    </a:lnTo>
                    <a:lnTo>
                      <a:pt x="288" y="1597"/>
                    </a:lnTo>
                    <a:lnTo>
                      <a:pt x="288" y="1597"/>
                    </a:lnTo>
                    <a:lnTo>
                      <a:pt x="290" y="1600"/>
                    </a:lnTo>
                    <a:lnTo>
                      <a:pt x="290" y="1600"/>
                    </a:lnTo>
                    <a:lnTo>
                      <a:pt x="290" y="1600"/>
                    </a:lnTo>
                    <a:lnTo>
                      <a:pt x="290" y="1600"/>
                    </a:lnTo>
                    <a:lnTo>
                      <a:pt x="290" y="1600"/>
                    </a:lnTo>
                    <a:lnTo>
                      <a:pt x="290" y="1600"/>
                    </a:lnTo>
                    <a:lnTo>
                      <a:pt x="290" y="1602"/>
                    </a:lnTo>
                    <a:lnTo>
                      <a:pt x="290" y="1602"/>
                    </a:lnTo>
                    <a:lnTo>
                      <a:pt x="290" y="1602"/>
                    </a:lnTo>
                    <a:lnTo>
                      <a:pt x="293" y="1602"/>
                    </a:lnTo>
                    <a:lnTo>
                      <a:pt x="293" y="1605"/>
                    </a:lnTo>
                    <a:lnTo>
                      <a:pt x="293" y="1605"/>
                    </a:lnTo>
                    <a:lnTo>
                      <a:pt x="293" y="1605"/>
                    </a:lnTo>
                    <a:lnTo>
                      <a:pt x="293" y="1605"/>
                    </a:lnTo>
                    <a:lnTo>
                      <a:pt x="293" y="1605"/>
                    </a:lnTo>
                    <a:lnTo>
                      <a:pt x="293" y="1607"/>
                    </a:lnTo>
                    <a:lnTo>
                      <a:pt x="295" y="1607"/>
                    </a:lnTo>
                    <a:lnTo>
                      <a:pt x="295" y="1607"/>
                    </a:lnTo>
                    <a:lnTo>
                      <a:pt x="295" y="1609"/>
                    </a:lnTo>
                    <a:lnTo>
                      <a:pt x="295" y="1609"/>
                    </a:lnTo>
                    <a:lnTo>
                      <a:pt x="295" y="1609"/>
                    </a:lnTo>
                    <a:lnTo>
                      <a:pt x="295" y="1612"/>
                    </a:lnTo>
                    <a:lnTo>
                      <a:pt x="298" y="1612"/>
                    </a:lnTo>
                    <a:lnTo>
                      <a:pt x="298" y="1614"/>
                    </a:lnTo>
                    <a:lnTo>
                      <a:pt x="300" y="1614"/>
                    </a:lnTo>
                    <a:lnTo>
                      <a:pt x="300" y="1614"/>
                    </a:lnTo>
                    <a:lnTo>
                      <a:pt x="300" y="1614"/>
                    </a:lnTo>
                    <a:lnTo>
                      <a:pt x="302" y="1616"/>
                    </a:lnTo>
                    <a:lnTo>
                      <a:pt x="302" y="1616"/>
                    </a:lnTo>
                    <a:lnTo>
                      <a:pt x="302" y="1619"/>
                    </a:lnTo>
                    <a:lnTo>
                      <a:pt x="302" y="1619"/>
                    </a:lnTo>
                    <a:lnTo>
                      <a:pt x="302" y="1619"/>
                    </a:lnTo>
                    <a:lnTo>
                      <a:pt x="305" y="1619"/>
                    </a:lnTo>
                    <a:lnTo>
                      <a:pt x="305" y="1619"/>
                    </a:lnTo>
                    <a:lnTo>
                      <a:pt x="307" y="1619"/>
                    </a:lnTo>
                    <a:lnTo>
                      <a:pt x="307" y="1619"/>
                    </a:lnTo>
                    <a:lnTo>
                      <a:pt x="307" y="1619"/>
                    </a:lnTo>
                    <a:lnTo>
                      <a:pt x="307" y="1619"/>
                    </a:lnTo>
                    <a:lnTo>
                      <a:pt x="307" y="1621"/>
                    </a:lnTo>
                    <a:lnTo>
                      <a:pt x="307" y="1621"/>
                    </a:lnTo>
                    <a:lnTo>
                      <a:pt x="307" y="1621"/>
                    </a:lnTo>
                    <a:lnTo>
                      <a:pt x="309" y="1624"/>
                    </a:lnTo>
                    <a:lnTo>
                      <a:pt x="309" y="1624"/>
                    </a:lnTo>
                    <a:lnTo>
                      <a:pt x="309" y="1624"/>
                    </a:lnTo>
                    <a:lnTo>
                      <a:pt x="312" y="1624"/>
                    </a:lnTo>
                    <a:lnTo>
                      <a:pt x="312" y="1624"/>
                    </a:lnTo>
                    <a:lnTo>
                      <a:pt x="314" y="1621"/>
                    </a:lnTo>
                    <a:lnTo>
                      <a:pt x="314" y="1621"/>
                    </a:lnTo>
                    <a:lnTo>
                      <a:pt x="317" y="1621"/>
                    </a:lnTo>
                    <a:lnTo>
                      <a:pt x="319" y="1621"/>
                    </a:lnTo>
                    <a:lnTo>
                      <a:pt x="321" y="1621"/>
                    </a:lnTo>
                    <a:lnTo>
                      <a:pt x="324" y="1621"/>
                    </a:lnTo>
                    <a:lnTo>
                      <a:pt x="326" y="1624"/>
                    </a:lnTo>
                    <a:lnTo>
                      <a:pt x="326" y="1624"/>
                    </a:lnTo>
                    <a:lnTo>
                      <a:pt x="326" y="1626"/>
                    </a:lnTo>
                    <a:lnTo>
                      <a:pt x="328" y="1626"/>
                    </a:lnTo>
                    <a:lnTo>
                      <a:pt x="328" y="1626"/>
                    </a:lnTo>
                    <a:lnTo>
                      <a:pt x="328" y="1626"/>
                    </a:lnTo>
                    <a:lnTo>
                      <a:pt x="331" y="1628"/>
                    </a:lnTo>
                    <a:lnTo>
                      <a:pt x="333" y="1628"/>
                    </a:lnTo>
                    <a:lnTo>
                      <a:pt x="335" y="1631"/>
                    </a:lnTo>
                    <a:lnTo>
                      <a:pt x="335" y="1631"/>
                    </a:lnTo>
                    <a:lnTo>
                      <a:pt x="335" y="1633"/>
                    </a:lnTo>
                    <a:lnTo>
                      <a:pt x="338" y="1633"/>
                    </a:lnTo>
                    <a:lnTo>
                      <a:pt x="340" y="1633"/>
                    </a:lnTo>
                    <a:lnTo>
                      <a:pt x="340" y="1633"/>
                    </a:lnTo>
                    <a:lnTo>
                      <a:pt x="343" y="1633"/>
                    </a:lnTo>
                    <a:lnTo>
                      <a:pt x="343" y="1633"/>
                    </a:lnTo>
                    <a:lnTo>
                      <a:pt x="343" y="1635"/>
                    </a:lnTo>
                    <a:lnTo>
                      <a:pt x="345" y="1635"/>
                    </a:lnTo>
                    <a:lnTo>
                      <a:pt x="345" y="1635"/>
                    </a:lnTo>
                    <a:lnTo>
                      <a:pt x="345" y="1638"/>
                    </a:lnTo>
                    <a:lnTo>
                      <a:pt x="345" y="1640"/>
                    </a:lnTo>
                    <a:lnTo>
                      <a:pt x="343" y="1640"/>
                    </a:lnTo>
                    <a:lnTo>
                      <a:pt x="343" y="1640"/>
                    </a:lnTo>
                    <a:lnTo>
                      <a:pt x="343" y="1640"/>
                    </a:lnTo>
                    <a:lnTo>
                      <a:pt x="343" y="1640"/>
                    </a:lnTo>
                    <a:lnTo>
                      <a:pt x="343" y="1640"/>
                    </a:lnTo>
                    <a:lnTo>
                      <a:pt x="343" y="1640"/>
                    </a:lnTo>
                    <a:lnTo>
                      <a:pt x="343" y="1642"/>
                    </a:lnTo>
                    <a:lnTo>
                      <a:pt x="345" y="1642"/>
                    </a:lnTo>
                    <a:lnTo>
                      <a:pt x="345" y="1645"/>
                    </a:lnTo>
                    <a:lnTo>
                      <a:pt x="343" y="1645"/>
                    </a:lnTo>
                    <a:lnTo>
                      <a:pt x="343" y="1645"/>
                    </a:lnTo>
                    <a:lnTo>
                      <a:pt x="343" y="1647"/>
                    </a:lnTo>
                    <a:lnTo>
                      <a:pt x="345" y="1647"/>
                    </a:lnTo>
                    <a:lnTo>
                      <a:pt x="347" y="1647"/>
                    </a:lnTo>
                    <a:lnTo>
                      <a:pt x="350" y="1647"/>
                    </a:lnTo>
                    <a:lnTo>
                      <a:pt x="354" y="1650"/>
                    </a:lnTo>
                    <a:lnTo>
                      <a:pt x="359" y="1652"/>
                    </a:lnTo>
                    <a:lnTo>
                      <a:pt x="359" y="1652"/>
                    </a:lnTo>
                    <a:lnTo>
                      <a:pt x="361" y="1652"/>
                    </a:lnTo>
                    <a:lnTo>
                      <a:pt x="361" y="1652"/>
                    </a:lnTo>
                    <a:lnTo>
                      <a:pt x="361" y="1652"/>
                    </a:lnTo>
                    <a:lnTo>
                      <a:pt x="364" y="1652"/>
                    </a:lnTo>
                    <a:lnTo>
                      <a:pt x="364" y="1652"/>
                    </a:lnTo>
                    <a:lnTo>
                      <a:pt x="369" y="1654"/>
                    </a:lnTo>
                    <a:lnTo>
                      <a:pt x="371" y="1657"/>
                    </a:lnTo>
                    <a:lnTo>
                      <a:pt x="371" y="1657"/>
                    </a:lnTo>
                    <a:lnTo>
                      <a:pt x="373" y="1659"/>
                    </a:lnTo>
                    <a:lnTo>
                      <a:pt x="373" y="1661"/>
                    </a:lnTo>
                    <a:lnTo>
                      <a:pt x="373" y="1661"/>
                    </a:lnTo>
                    <a:lnTo>
                      <a:pt x="378" y="1664"/>
                    </a:lnTo>
                    <a:lnTo>
                      <a:pt x="383" y="1664"/>
                    </a:lnTo>
                    <a:lnTo>
                      <a:pt x="385" y="1664"/>
                    </a:lnTo>
                    <a:lnTo>
                      <a:pt x="385" y="1666"/>
                    </a:lnTo>
                    <a:lnTo>
                      <a:pt x="385" y="1668"/>
                    </a:lnTo>
                    <a:lnTo>
                      <a:pt x="385" y="1668"/>
                    </a:lnTo>
                    <a:lnTo>
                      <a:pt x="385" y="1668"/>
                    </a:lnTo>
                    <a:lnTo>
                      <a:pt x="387" y="1671"/>
                    </a:lnTo>
                    <a:lnTo>
                      <a:pt x="387" y="1671"/>
                    </a:lnTo>
                    <a:lnTo>
                      <a:pt x="387" y="1673"/>
                    </a:lnTo>
                    <a:lnTo>
                      <a:pt x="390" y="1676"/>
                    </a:lnTo>
                    <a:lnTo>
                      <a:pt x="390" y="1676"/>
                    </a:lnTo>
                    <a:lnTo>
                      <a:pt x="390" y="1678"/>
                    </a:lnTo>
                    <a:lnTo>
                      <a:pt x="390" y="1678"/>
                    </a:lnTo>
                    <a:lnTo>
                      <a:pt x="390" y="1680"/>
                    </a:lnTo>
                    <a:lnTo>
                      <a:pt x="392" y="1678"/>
                    </a:lnTo>
                    <a:lnTo>
                      <a:pt x="392" y="1678"/>
                    </a:lnTo>
                    <a:lnTo>
                      <a:pt x="397" y="1680"/>
                    </a:lnTo>
                    <a:lnTo>
                      <a:pt x="397" y="1680"/>
                    </a:lnTo>
                    <a:lnTo>
                      <a:pt x="397" y="1678"/>
                    </a:lnTo>
                    <a:lnTo>
                      <a:pt x="397" y="1678"/>
                    </a:lnTo>
                    <a:lnTo>
                      <a:pt x="399" y="1676"/>
                    </a:lnTo>
                    <a:lnTo>
                      <a:pt x="399" y="1676"/>
                    </a:lnTo>
                    <a:lnTo>
                      <a:pt x="399" y="1676"/>
                    </a:lnTo>
                    <a:lnTo>
                      <a:pt x="399" y="1676"/>
                    </a:lnTo>
                    <a:lnTo>
                      <a:pt x="399" y="1676"/>
                    </a:lnTo>
                    <a:lnTo>
                      <a:pt x="399" y="1676"/>
                    </a:lnTo>
                    <a:lnTo>
                      <a:pt x="399" y="1673"/>
                    </a:lnTo>
                    <a:lnTo>
                      <a:pt x="399" y="1673"/>
                    </a:lnTo>
                    <a:lnTo>
                      <a:pt x="399" y="1673"/>
                    </a:lnTo>
                    <a:lnTo>
                      <a:pt x="399" y="1673"/>
                    </a:lnTo>
                    <a:lnTo>
                      <a:pt x="402" y="1673"/>
                    </a:lnTo>
                    <a:lnTo>
                      <a:pt x="402" y="1673"/>
                    </a:lnTo>
                    <a:lnTo>
                      <a:pt x="402" y="1673"/>
                    </a:lnTo>
                    <a:lnTo>
                      <a:pt x="404" y="1671"/>
                    </a:lnTo>
                    <a:lnTo>
                      <a:pt x="404" y="1671"/>
                    </a:lnTo>
                    <a:lnTo>
                      <a:pt x="404" y="1671"/>
                    </a:lnTo>
                    <a:lnTo>
                      <a:pt x="404" y="1668"/>
                    </a:lnTo>
                    <a:lnTo>
                      <a:pt x="404" y="1666"/>
                    </a:lnTo>
                    <a:lnTo>
                      <a:pt x="406" y="1666"/>
                    </a:lnTo>
                    <a:lnTo>
                      <a:pt x="406" y="1666"/>
                    </a:lnTo>
                    <a:lnTo>
                      <a:pt x="404" y="1664"/>
                    </a:lnTo>
                    <a:lnTo>
                      <a:pt x="404" y="1664"/>
                    </a:lnTo>
                    <a:lnTo>
                      <a:pt x="404" y="1661"/>
                    </a:lnTo>
                    <a:lnTo>
                      <a:pt x="404" y="1661"/>
                    </a:lnTo>
                    <a:lnTo>
                      <a:pt x="406" y="1661"/>
                    </a:lnTo>
                    <a:lnTo>
                      <a:pt x="406" y="1659"/>
                    </a:lnTo>
                    <a:lnTo>
                      <a:pt x="406" y="1659"/>
                    </a:lnTo>
                    <a:lnTo>
                      <a:pt x="406" y="1657"/>
                    </a:lnTo>
                    <a:lnTo>
                      <a:pt x="406" y="1657"/>
                    </a:lnTo>
                    <a:lnTo>
                      <a:pt x="409" y="1659"/>
                    </a:lnTo>
                    <a:lnTo>
                      <a:pt x="409" y="1659"/>
                    </a:lnTo>
                    <a:lnTo>
                      <a:pt x="411" y="1661"/>
                    </a:lnTo>
                    <a:lnTo>
                      <a:pt x="411" y="1661"/>
                    </a:lnTo>
                    <a:lnTo>
                      <a:pt x="413" y="1661"/>
                    </a:lnTo>
                    <a:lnTo>
                      <a:pt x="413" y="1659"/>
                    </a:lnTo>
                    <a:lnTo>
                      <a:pt x="413" y="1657"/>
                    </a:lnTo>
                    <a:lnTo>
                      <a:pt x="413" y="1657"/>
                    </a:lnTo>
                    <a:lnTo>
                      <a:pt x="416" y="1657"/>
                    </a:lnTo>
                    <a:lnTo>
                      <a:pt x="416" y="1657"/>
                    </a:lnTo>
                    <a:lnTo>
                      <a:pt x="416" y="1657"/>
                    </a:lnTo>
                    <a:lnTo>
                      <a:pt x="416" y="1657"/>
                    </a:lnTo>
                    <a:lnTo>
                      <a:pt x="416" y="1654"/>
                    </a:lnTo>
                    <a:lnTo>
                      <a:pt x="418" y="1654"/>
                    </a:lnTo>
                    <a:lnTo>
                      <a:pt x="418" y="1657"/>
                    </a:lnTo>
                    <a:lnTo>
                      <a:pt x="425" y="1659"/>
                    </a:lnTo>
                    <a:lnTo>
                      <a:pt x="425" y="1659"/>
                    </a:lnTo>
                    <a:lnTo>
                      <a:pt x="428" y="1659"/>
                    </a:lnTo>
                    <a:lnTo>
                      <a:pt x="428" y="1659"/>
                    </a:lnTo>
                    <a:lnTo>
                      <a:pt x="430" y="1659"/>
                    </a:lnTo>
                    <a:lnTo>
                      <a:pt x="432" y="1659"/>
                    </a:lnTo>
                    <a:lnTo>
                      <a:pt x="435" y="1659"/>
                    </a:lnTo>
                    <a:lnTo>
                      <a:pt x="435" y="1659"/>
                    </a:lnTo>
                    <a:lnTo>
                      <a:pt x="435" y="1659"/>
                    </a:lnTo>
                    <a:lnTo>
                      <a:pt x="435" y="1659"/>
                    </a:lnTo>
                    <a:lnTo>
                      <a:pt x="437" y="1661"/>
                    </a:lnTo>
                    <a:lnTo>
                      <a:pt x="437" y="1661"/>
                    </a:lnTo>
                    <a:lnTo>
                      <a:pt x="437" y="1661"/>
                    </a:lnTo>
                    <a:lnTo>
                      <a:pt x="437" y="1659"/>
                    </a:lnTo>
                    <a:lnTo>
                      <a:pt x="440" y="1659"/>
                    </a:lnTo>
                    <a:lnTo>
                      <a:pt x="440" y="1659"/>
                    </a:lnTo>
                    <a:lnTo>
                      <a:pt x="442" y="1659"/>
                    </a:lnTo>
                    <a:lnTo>
                      <a:pt x="442" y="1661"/>
                    </a:lnTo>
                    <a:lnTo>
                      <a:pt x="442" y="1661"/>
                    </a:lnTo>
                    <a:lnTo>
                      <a:pt x="442" y="1664"/>
                    </a:lnTo>
                    <a:lnTo>
                      <a:pt x="442" y="1666"/>
                    </a:lnTo>
                    <a:lnTo>
                      <a:pt x="442" y="1668"/>
                    </a:lnTo>
                    <a:lnTo>
                      <a:pt x="444" y="1668"/>
                    </a:lnTo>
                    <a:lnTo>
                      <a:pt x="444" y="1668"/>
                    </a:lnTo>
                    <a:lnTo>
                      <a:pt x="447" y="1668"/>
                    </a:lnTo>
                    <a:lnTo>
                      <a:pt x="447" y="1671"/>
                    </a:lnTo>
                    <a:lnTo>
                      <a:pt x="444" y="1673"/>
                    </a:lnTo>
                    <a:lnTo>
                      <a:pt x="444" y="1673"/>
                    </a:lnTo>
                    <a:lnTo>
                      <a:pt x="444" y="1676"/>
                    </a:lnTo>
                    <a:lnTo>
                      <a:pt x="447" y="1676"/>
                    </a:lnTo>
                    <a:lnTo>
                      <a:pt x="447" y="1678"/>
                    </a:lnTo>
                    <a:lnTo>
                      <a:pt x="447" y="1678"/>
                    </a:lnTo>
                    <a:lnTo>
                      <a:pt x="449" y="1676"/>
                    </a:lnTo>
                    <a:lnTo>
                      <a:pt x="449" y="1676"/>
                    </a:lnTo>
                    <a:lnTo>
                      <a:pt x="451" y="1678"/>
                    </a:lnTo>
                    <a:lnTo>
                      <a:pt x="451" y="1678"/>
                    </a:lnTo>
                    <a:lnTo>
                      <a:pt x="454" y="1678"/>
                    </a:lnTo>
                    <a:lnTo>
                      <a:pt x="454" y="1678"/>
                    </a:lnTo>
                    <a:lnTo>
                      <a:pt x="456" y="1678"/>
                    </a:lnTo>
                    <a:lnTo>
                      <a:pt x="456" y="1680"/>
                    </a:lnTo>
                    <a:lnTo>
                      <a:pt x="456" y="1680"/>
                    </a:lnTo>
                    <a:lnTo>
                      <a:pt x="456" y="1680"/>
                    </a:lnTo>
                    <a:lnTo>
                      <a:pt x="458" y="1680"/>
                    </a:lnTo>
                    <a:lnTo>
                      <a:pt x="458" y="1680"/>
                    </a:lnTo>
                    <a:lnTo>
                      <a:pt x="458" y="1680"/>
                    </a:lnTo>
                    <a:lnTo>
                      <a:pt x="461" y="1683"/>
                    </a:lnTo>
                    <a:lnTo>
                      <a:pt x="461" y="1683"/>
                    </a:lnTo>
                    <a:lnTo>
                      <a:pt x="461" y="1683"/>
                    </a:lnTo>
                    <a:lnTo>
                      <a:pt x="463" y="1683"/>
                    </a:lnTo>
                    <a:lnTo>
                      <a:pt x="466" y="1685"/>
                    </a:lnTo>
                    <a:lnTo>
                      <a:pt x="466" y="1685"/>
                    </a:lnTo>
                    <a:lnTo>
                      <a:pt x="470" y="1690"/>
                    </a:lnTo>
                    <a:lnTo>
                      <a:pt x="470" y="1690"/>
                    </a:lnTo>
                    <a:lnTo>
                      <a:pt x="473" y="1690"/>
                    </a:lnTo>
                    <a:lnTo>
                      <a:pt x="473" y="1690"/>
                    </a:lnTo>
                    <a:lnTo>
                      <a:pt x="473" y="1690"/>
                    </a:lnTo>
                    <a:lnTo>
                      <a:pt x="475" y="1690"/>
                    </a:lnTo>
                    <a:lnTo>
                      <a:pt x="475" y="1692"/>
                    </a:lnTo>
                    <a:lnTo>
                      <a:pt x="473" y="1692"/>
                    </a:lnTo>
                    <a:lnTo>
                      <a:pt x="473" y="1692"/>
                    </a:lnTo>
                    <a:lnTo>
                      <a:pt x="475" y="1695"/>
                    </a:lnTo>
                    <a:lnTo>
                      <a:pt x="477" y="1697"/>
                    </a:lnTo>
                    <a:lnTo>
                      <a:pt x="477" y="1697"/>
                    </a:lnTo>
                    <a:lnTo>
                      <a:pt x="480" y="1697"/>
                    </a:lnTo>
                    <a:lnTo>
                      <a:pt x="480" y="1699"/>
                    </a:lnTo>
                    <a:lnTo>
                      <a:pt x="480" y="1699"/>
                    </a:lnTo>
                    <a:lnTo>
                      <a:pt x="480" y="1699"/>
                    </a:lnTo>
                    <a:lnTo>
                      <a:pt x="482" y="1699"/>
                    </a:lnTo>
                    <a:lnTo>
                      <a:pt x="482" y="1702"/>
                    </a:lnTo>
                    <a:lnTo>
                      <a:pt x="482" y="1699"/>
                    </a:lnTo>
                    <a:lnTo>
                      <a:pt x="484" y="1699"/>
                    </a:lnTo>
                    <a:lnTo>
                      <a:pt x="484" y="1699"/>
                    </a:lnTo>
                    <a:lnTo>
                      <a:pt x="484" y="1699"/>
                    </a:lnTo>
                    <a:lnTo>
                      <a:pt x="487" y="1699"/>
                    </a:lnTo>
                    <a:lnTo>
                      <a:pt x="487" y="1702"/>
                    </a:lnTo>
                    <a:lnTo>
                      <a:pt x="487" y="1702"/>
                    </a:lnTo>
                    <a:lnTo>
                      <a:pt x="489" y="1699"/>
                    </a:lnTo>
                    <a:lnTo>
                      <a:pt x="489" y="1702"/>
                    </a:lnTo>
                    <a:lnTo>
                      <a:pt x="492" y="1704"/>
                    </a:lnTo>
                    <a:lnTo>
                      <a:pt x="492" y="1704"/>
                    </a:lnTo>
                    <a:lnTo>
                      <a:pt x="494" y="1704"/>
                    </a:lnTo>
                    <a:lnTo>
                      <a:pt x="494" y="1706"/>
                    </a:lnTo>
                    <a:lnTo>
                      <a:pt x="494" y="1706"/>
                    </a:lnTo>
                    <a:lnTo>
                      <a:pt x="494" y="1704"/>
                    </a:lnTo>
                    <a:lnTo>
                      <a:pt x="494" y="1704"/>
                    </a:lnTo>
                    <a:lnTo>
                      <a:pt x="496" y="1704"/>
                    </a:lnTo>
                    <a:lnTo>
                      <a:pt x="496" y="1704"/>
                    </a:lnTo>
                    <a:lnTo>
                      <a:pt x="496" y="1704"/>
                    </a:lnTo>
                    <a:lnTo>
                      <a:pt x="499" y="1702"/>
                    </a:lnTo>
                    <a:lnTo>
                      <a:pt x="499" y="1702"/>
                    </a:lnTo>
                    <a:lnTo>
                      <a:pt x="499" y="1704"/>
                    </a:lnTo>
                    <a:lnTo>
                      <a:pt x="501" y="1704"/>
                    </a:lnTo>
                    <a:lnTo>
                      <a:pt x="501" y="1704"/>
                    </a:lnTo>
                    <a:lnTo>
                      <a:pt x="501" y="1704"/>
                    </a:lnTo>
                    <a:lnTo>
                      <a:pt x="501" y="1704"/>
                    </a:lnTo>
                    <a:lnTo>
                      <a:pt x="501" y="1706"/>
                    </a:lnTo>
                    <a:lnTo>
                      <a:pt x="501" y="1706"/>
                    </a:lnTo>
                    <a:lnTo>
                      <a:pt x="503" y="1706"/>
                    </a:lnTo>
                    <a:lnTo>
                      <a:pt x="503" y="1706"/>
                    </a:lnTo>
                    <a:lnTo>
                      <a:pt x="503" y="1709"/>
                    </a:lnTo>
                    <a:lnTo>
                      <a:pt x="503" y="1709"/>
                    </a:lnTo>
                    <a:lnTo>
                      <a:pt x="503" y="1709"/>
                    </a:lnTo>
                    <a:lnTo>
                      <a:pt x="503" y="1709"/>
                    </a:lnTo>
                    <a:lnTo>
                      <a:pt x="503" y="1709"/>
                    </a:lnTo>
                    <a:lnTo>
                      <a:pt x="503" y="1711"/>
                    </a:lnTo>
                    <a:lnTo>
                      <a:pt x="503" y="1711"/>
                    </a:lnTo>
                    <a:lnTo>
                      <a:pt x="508" y="1711"/>
                    </a:lnTo>
                    <a:lnTo>
                      <a:pt x="508" y="1713"/>
                    </a:lnTo>
                    <a:lnTo>
                      <a:pt x="508" y="1713"/>
                    </a:lnTo>
                    <a:lnTo>
                      <a:pt x="508" y="1713"/>
                    </a:lnTo>
                    <a:lnTo>
                      <a:pt x="508" y="1716"/>
                    </a:lnTo>
                    <a:lnTo>
                      <a:pt x="510" y="1716"/>
                    </a:lnTo>
                    <a:lnTo>
                      <a:pt x="510" y="1718"/>
                    </a:lnTo>
                    <a:lnTo>
                      <a:pt x="510" y="1718"/>
                    </a:lnTo>
                    <a:lnTo>
                      <a:pt x="510" y="1718"/>
                    </a:lnTo>
                    <a:lnTo>
                      <a:pt x="510" y="1721"/>
                    </a:lnTo>
                    <a:lnTo>
                      <a:pt x="513" y="1721"/>
                    </a:lnTo>
                    <a:lnTo>
                      <a:pt x="513" y="1721"/>
                    </a:lnTo>
                    <a:lnTo>
                      <a:pt x="513" y="1723"/>
                    </a:lnTo>
                    <a:lnTo>
                      <a:pt x="513" y="1723"/>
                    </a:lnTo>
                    <a:lnTo>
                      <a:pt x="515" y="1723"/>
                    </a:lnTo>
                    <a:lnTo>
                      <a:pt x="515" y="1723"/>
                    </a:lnTo>
                    <a:lnTo>
                      <a:pt x="518" y="1725"/>
                    </a:lnTo>
                    <a:lnTo>
                      <a:pt x="518" y="1728"/>
                    </a:lnTo>
                    <a:lnTo>
                      <a:pt x="518" y="1728"/>
                    </a:lnTo>
                    <a:lnTo>
                      <a:pt x="518" y="1728"/>
                    </a:lnTo>
                    <a:lnTo>
                      <a:pt x="518" y="1730"/>
                    </a:lnTo>
                    <a:lnTo>
                      <a:pt x="518" y="1730"/>
                    </a:lnTo>
                    <a:lnTo>
                      <a:pt x="520" y="1730"/>
                    </a:lnTo>
                    <a:lnTo>
                      <a:pt x="520" y="1730"/>
                    </a:lnTo>
                    <a:lnTo>
                      <a:pt x="520" y="1730"/>
                    </a:lnTo>
                    <a:lnTo>
                      <a:pt x="522" y="1730"/>
                    </a:lnTo>
                    <a:lnTo>
                      <a:pt x="525" y="1730"/>
                    </a:lnTo>
                    <a:lnTo>
                      <a:pt x="525" y="1730"/>
                    </a:lnTo>
                    <a:lnTo>
                      <a:pt x="525" y="1730"/>
                    </a:lnTo>
                    <a:lnTo>
                      <a:pt x="525" y="1730"/>
                    </a:lnTo>
                    <a:lnTo>
                      <a:pt x="525" y="1728"/>
                    </a:lnTo>
                    <a:lnTo>
                      <a:pt x="525" y="1728"/>
                    </a:lnTo>
                    <a:lnTo>
                      <a:pt x="527" y="1728"/>
                    </a:lnTo>
                    <a:lnTo>
                      <a:pt x="527" y="1725"/>
                    </a:lnTo>
                    <a:lnTo>
                      <a:pt x="529" y="1725"/>
                    </a:lnTo>
                    <a:lnTo>
                      <a:pt x="532" y="1725"/>
                    </a:lnTo>
                    <a:lnTo>
                      <a:pt x="532" y="1725"/>
                    </a:lnTo>
                    <a:lnTo>
                      <a:pt x="534" y="1725"/>
                    </a:lnTo>
                    <a:lnTo>
                      <a:pt x="536" y="1725"/>
                    </a:lnTo>
                    <a:lnTo>
                      <a:pt x="536" y="1725"/>
                    </a:lnTo>
                    <a:lnTo>
                      <a:pt x="536" y="1723"/>
                    </a:lnTo>
                    <a:lnTo>
                      <a:pt x="536" y="1723"/>
                    </a:lnTo>
                    <a:lnTo>
                      <a:pt x="539" y="1723"/>
                    </a:lnTo>
                    <a:lnTo>
                      <a:pt x="539" y="1723"/>
                    </a:lnTo>
                    <a:lnTo>
                      <a:pt x="539" y="1723"/>
                    </a:lnTo>
                    <a:lnTo>
                      <a:pt x="541" y="1723"/>
                    </a:lnTo>
                    <a:lnTo>
                      <a:pt x="541" y="1723"/>
                    </a:lnTo>
                    <a:lnTo>
                      <a:pt x="541" y="1723"/>
                    </a:lnTo>
                    <a:lnTo>
                      <a:pt x="541" y="1725"/>
                    </a:lnTo>
                    <a:lnTo>
                      <a:pt x="541" y="1723"/>
                    </a:lnTo>
                    <a:lnTo>
                      <a:pt x="544" y="1723"/>
                    </a:lnTo>
                    <a:lnTo>
                      <a:pt x="544" y="1723"/>
                    </a:lnTo>
                    <a:lnTo>
                      <a:pt x="544" y="1725"/>
                    </a:lnTo>
                    <a:lnTo>
                      <a:pt x="544" y="1725"/>
                    </a:lnTo>
                    <a:lnTo>
                      <a:pt x="546" y="1725"/>
                    </a:lnTo>
                    <a:lnTo>
                      <a:pt x="546" y="1725"/>
                    </a:lnTo>
                    <a:lnTo>
                      <a:pt x="548" y="1725"/>
                    </a:lnTo>
                    <a:lnTo>
                      <a:pt x="548" y="1725"/>
                    </a:lnTo>
                    <a:lnTo>
                      <a:pt x="548" y="1728"/>
                    </a:lnTo>
                    <a:lnTo>
                      <a:pt x="548" y="1728"/>
                    </a:lnTo>
                    <a:lnTo>
                      <a:pt x="548" y="1728"/>
                    </a:lnTo>
                    <a:lnTo>
                      <a:pt x="551" y="1728"/>
                    </a:lnTo>
                    <a:lnTo>
                      <a:pt x="551" y="1728"/>
                    </a:lnTo>
                    <a:lnTo>
                      <a:pt x="551" y="1728"/>
                    </a:lnTo>
                    <a:lnTo>
                      <a:pt x="551" y="1730"/>
                    </a:lnTo>
                    <a:lnTo>
                      <a:pt x="551" y="1730"/>
                    </a:lnTo>
                    <a:lnTo>
                      <a:pt x="551" y="1732"/>
                    </a:lnTo>
                    <a:lnTo>
                      <a:pt x="551" y="1732"/>
                    </a:lnTo>
                    <a:lnTo>
                      <a:pt x="551" y="1735"/>
                    </a:lnTo>
                    <a:lnTo>
                      <a:pt x="551" y="1735"/>
                    </a:lnTo>
                    <a:lnTo>
                      <a:pt x="551" y="1735"/>
                    </a:lnTo>
                    <a:lnTo>
                      <a:pt x="551" y="1737"/>
                    </a:lnTo>
                    <a:lnTo>
                      <a:pt x="553" y="1737"/>
                    </a:lnTo>
                    <a:lnTo>
                      <a:pt x="553" y="1737"/>
                    </a:lnTo>
                    <a:lnTo>
                      <a:pt x="555" y="1739"/>
                    </a:lnTo>
                    <a:lnTo>
                      <a:pt x="553" y="1744"/>
                    </a:lnTo>
                    <a:lnTo>
                      <a:pt x="555" y="1744"/>
                    </a:lnTo>
                    <a:lnTo>
                      <a:pt x="555" y="1747"/>
                    </a:lnTo>
                    <a:lnTo>
                      <a:pt x="558" y="1747"/>
                    </a:lnTo>
                    <a:lnTo>
                      <a:pt x="560" y="1749"/>
                    </a:lnTo>
                    <a:lnTo>
                      <a:pt x="562" y="1749"/>
                    </a:lnTo>
                    <a:lnTo>
                      <a:pt x="562" y="1749"/>
                    </a:lnTo>
                    <a:lnTo>
                      <a:pt x="562" y="1751"/>
                    </a:lnTo>
                    <a:lnTo>
                      <a:pt x="565" y="1751"/>
                    </a:lnTo>
                    <a:lnTo>
                      <a:pt x="565" y="1751"/>
                    </a:lnTo>
                    <a:lnTo>
                      <a:pt x="565" y="1754"/>
                    </a:lnTo>
                    <a:lnTo>
                      <a:pt x="567" y="1756"/>
                    </a:lnTo>
                    <a:lnTo>
                      <a:pt x="567" y="1756"/>
                    </a:lnTo>
                    <a:lnTo>
                      <a:pt x="570" y="1756"/>
                    </a:lnTo>
                    <a:lnTo>
                      <a:pt x="570" y="1756"/>
                    </a:lnTo>
                    <a:lnTo>
                      <a:pt x="570" y="1758"/>
                    </a:lnTo>
                    <a:lnTo>
                      <a:pt x="572" y="1758"/>
                    </a:lnTo>
                    <a:lnTo>
                      <a:pt x="574" y="1758"/>
                    </a:lnTo>
                    <a:lnTo>
                      <a:pt x="574" y="1758"/>
                    </a:lnTo>
                    <a:lnTo>
                      <a:pt x="574" y="1758"/>
                    </a:lnTo>
                    <a:lnTo>
                      <a:pt x="577" y="1761"/>
                    </a:lnTo>
                    <a:lnTo>
                      <a:pt x="577" y="1761"/>
                    </a:lnTo>
                    <a:lnTo>
                      <a:pt x="577" y="1761"/>
                    </a:lnTo>
                    <a:lnTo>
                      <a:pt x="579" y="1761"/>
                    </a:lnTo>
                    <a:lnTo>
                      <a:pt x="579" y="1763"/>
                    </a:lnTo>
                    <a:lnTo>
                      <a:pt x="579" y="1763"/>
                    </a:lnTo>
                    <a:lnTo>
                      <a:pt x="581" y="1763"/>
                    </a:lnTo>
                    <a:lnTo>
                      <a:pt x="581" y="1766"/>
                    </a:lnTo>
                    <a:lnTo>
                      <a:pt x="584" y="1766"/>
                    </a:lnTo>
                    <a:lnTo>
                      <a:pt x="584" y="1768"/>
                    </a:lnTo>
                    <a:lnTo>
                      <a:pt x="586" y="1768"/>
                    </a:lnTo>
                    <a:lnTo>
                      <a:pt x="586" y="1768"/>
                    </a:lnTo>
                    <a:lnTo>
                      <a:pt x="589" y="1768"/>
                    </a:lnTo>
                    <a:lnTo>
                      <a:pt x="589" y="1768"/>
                    </a:lnTo>
                    <a:lnTo>
                      <a:pt x="591" y="1768"/>
                    </a:lnTo>
                    <a:lnTo>
                      <a:pt x="591" y="1768"/>
                    </a:lnTo>
                    <a:lnTo>
                      <a:pt x="591" y="1768"/>
                    </a:lnTo>
                    <a:lnTo>
                      <a:pt x="591" y="1768"/>
                    </a:lnTo>
                    <a:lnTo>
                      <a:pt x="593" y="1766"/>
                    </a:lnTo>
                    <a:lnTo>
                      <a:pt x="593" y="1766"/>
                    </a:lnTo>
                    <a:lnTo>
                      <a:pt x="593" y="1766"/>
                    </a:lnTo>
                    <a:lnTo>
                      <a:pt x="596" y="1766"/>
                    </a:lnTo>
                    <a:lnTo>
                      <a:pt x="596" y="1763"/>
                    </a:lnTo>
                    <a:lnTo>
                      <a:pt x="596" y="1763"/>
                    </a:lnTo>
                    <a:lnTo>
                      <a:pt x="596" y="1763"/>
                    </a:lnTo>
                    <a:lnTo>
                      <a:pt x="596" y="1763"/>
                    </a:lnTo>
                    <a:lnTo>
                      <a:pt x="596" y="1761"/>
                    </a:lnTo>
                    <a:lnTo>
                      <a:pt x="598" y="1761"/>
                    </a:lnTo>
                    <a:lnTo>
                      <a:pt x="598" y="1763"/>
                    </a:lnTo>
                    <a:lnTo>
                      <a:pt x="600" y="1763"/>
                    </a:lnTo>
                    <a:lnTo>
                      <a:pt x="603" y="1763"/>
                    </a:lnTo>
                    <a:lnTo>
                      <a:pt x="603" y="1766"/>
                    </a:lnTo>
                    <a:lnTo>
                      <a:pt x="603" y="1768"/>
                    </a:lnTo>
                    <a:lnTo>
                      <a:pt x="603" y="1768"/>
                    </a:lnTo>
                    <a:lnTo>
                      <a:pt x="603" y="1768"/>
                    </a:lnTo>
                    <a:lnTo>
                      <a:pt x="603" y="1770"/>
                    </a:lnTo>
                    <a:lnTo>
                      <a:pt x="600" y="1770"/>
                    </a:lnTo>
                    <a:lnTo>
                      <a:pt x="600" y="1770"/>
                    </a:lnTo>
                    <a:lnTo>
                      <a:pt x="600" y="1770"/>
                    </a:lnTo>
                    <a:lnTo>
                      <a:pt x="600" y="1773"/>
                    </a:lnTo>
                    <a:lnTo>
                      <a:pt x="600" y="1773"/>
                    </a:lnTo>
                    <a:lnTo>
                      <a:pt x="600" y="1773"/>
                    </a:lnTo>
                    <a:lnTo>
                      <a:pt x="598" y="1773"/>
                    </a:lnTo>
                    <a:lnTo>
                      <a:pt x="600" y="1777"/>
                    </a:lnTo>
                    <a:lnTo>
                      <a:pt x="600" y="1777"/>
                    </a:lnTo>
                    <a:lnTo>
                      <a:pt x="600" y="1780"/>
                    </a:lnTo>
                    <a:lnTo>
                      <a:pt x="598" y="1780"/>
                    </a:lnTo>
                    <a:lnTo>
                      <a:pt x="600" y="1782"/>
                    </a:lnTo>
                    <a:lnTo>
                      <a:pt x="600" y="1782"/>
                    </a:lnTo>
                    <a:lnTo>
                      <a:pt x="603" y="1782"/>
                    </a:lnTo>
                    <a:lnTo>
                      <a:pt x="603" y="1782"/>
                    </a:lnTo>
                    <a:lnTo>
                      <a:pt x="605" y="1782"/>
                    </a:lnTo>
                    <a:lnTo>
                      <a:pt x="605" y="1782"/>
                    </a:lnTo>
                    <a:lnTo>
                      <a:pt x="607" y="1784"/>
                    </a:lnTo>
                    <a:lnTo>
                      <a:pt x="607" y="1784"/>
                    </a:lnTo>
                    <a:lnTo>
                      <a:pt x="607" y="1784"/>
                    </a:lnTo>
                    <a:lnTo>
                      <a:pt x="610" y="1784"/>
                    </a:lnTo>
                    <a:lnTo>
                      <a:pt x="610" y="1782"/>
                    </a:lnTo>
                    <a:lnTo>
                      <a:pt x="612" y="1782"/>
                    </a:lnTo>
                    <a:lnTo>
                      <a:pt x="612" y="1782"/>
                    </a:lnTo>
                    <a:lnTo>
                      <a:pt x="612" y="1784"/>
                    </a:lnTo>
                    <a:lnTo>
                      <a:pt x="612" y="1784"/>
                    </a:lnTo>
                    <a:lnTo>
                      <a:pt x="615" y="1784"/>
                    </a:lnTo>
                    <a:lnTo>
                      <a:pt x="615" y="1784"/>
                    </a:lnTo>
                    <a:lnTo>
                      <a:pt x="617" y="1782"/>
                    </a:lnTo>
                    <a:lnTo>
                      <a:pt x="617" y="1782"/>
                    </a:lnTo>
                    <a:lnTo>
                      <a:pt x="617" y="1782"/>
                    </a:lnTo>
                    <a:lnTo>
                      <a:pt x="619" y="1782"/>
                    </a:lnTo>
                    <a:lnTo>
                      <a:pt x="619" y="1782"/>
                    </a:lnTo>
                    <a:lnTo>
                      <a:pt x="622" y="1782"/>
                    </a:lnTo>
                    <a:lnTo>
                      <a:pt x="622" y="1782"/>
                    </a:lnTo>
                    <a:lnTo>
                      <a:pt x="624" y="1782"/>
                    </a:lnTo>
                    <a:lnTo>
                      <a:pt x="624" y="1782"/>
                    </a:lnTo>
                    <a:lnTo>
                      <a:pt x="626" y="1784"/>
                    </a:lnTo>
                    <a:lnTo>
                      <a:pt x="626" y="1784"/>
                    </a:lnTo>
                    <a:lnTo>
                      <a:pt x="626" y="1784"/>
                    </a:lnTo>
                    <a:lnTo>
                      <a:pt x="629" y="1782"/>
                    </a:lnTo>
                    <a:lnTo>
                      <a:pt x="629" y="1782"/>
                    </a:lnTo>
                    <a:lnTo>
                      <a:pt x="629" y="1782"/>
                    </a:lnTo>
                    <a:lnTo>
                      <a:pt x="631" y="1782"/>
                    </a:lnTo>
                    <a:lnTo>
                      <a:pt x="631" y="1780"/>
                    </a:lnTo>
                    <a:lnTo>
                      <a:pt x="631" y="1780"/>
                    </a:lnTo>
                    <a:lnTo>
                      <a:pt x="631" y="1780"/>
                    </a:lnTo>
                    <a:lnTo>
                      <a:pt x="631" y="1780"/>
                    </a:lnTo>
                    <a:lnTo>
                      <a:pt x="631" y="1782"/>
                    </a:lnTo>
                    <a:lnTo>
                      <a:pt x="631" y="1784"/>
                    </a:lnTo>
                    <a:lnTo>
                      <a:pt x="633" y="1784"/>
                    </a:lnTo>
                    <a:lnTo>
                      <a:pt x="633" y="1787"/>
                    </a:lnTo>
                    <a:lnTo>
                      <a:pt x="633" y="1787"/>
                    </a:lnTo>
                    <a:lnTo>
                      <a:pt x="636" y="1789"/>
                    </a:lnTo>
                    <a:lnTo>
                      <a:pt x="638" y="1789"/>
                    </a:lnTo>
                    <a:lnTo>
                      <a:pt x="638" y="1789"/>
                    </a:lnTo>
                    <a:lnTo>
                      <a:pt x="641" y="1792"/>
                    </a:lnTo>
                    <a:lnTo>
                      <a:pt x="641" y="1792"/>
                    </a:lnTo>
                    <a:lnTo>
                      <a:pt x="641" y="1794"/>
                    </a:lnTo>
                    <a:lnTo>
                      <a:pt x="641" y="1794"/>
                    </a:lnTo>
                    <a:lnTo>
                      <a:pt x="641" y="1794"/>
                    </a:lnTo>
                    <a:lnTo>
                      <a:pt x="641" y="1796"/>
                    </a:lnTo>
                    <a:lnTo>
                      <a:pt x="641" y="1796"/>
                    </a:lnTo>
                    <a:lnTo>
                      <a:pt x="643" y="1796"/>
                    </a:lnTo>
                    <a:lnTo>
                      <a:pt x="643" y="1799"/>
                    </a:lnTo>
                    <a:lnTo>
                      <a:pt x="645" y="1799"/>
                    </a:lnTo>
                    <a:lnTo>
                      <a:pt x="645" y="1801"/>
                    </a:lnTo>
                    <a:lnTo>
                      <a:pt x="645" y="1801"/>
                    </a:lnTo>
                    <a:lnTo>
                      <a:pt x="645" y="1803"/>
                    </a:lnTo>
                    <a:lnTo>
                      <a:pt x="645" y="1803"/>
                    </a:lnTo>
                    <a:lnTo>
                      <a:pt x="645" y="1806"/>
                    </a:lnTo>
                    <a:lnTo>
                      <a:pt x="645" y="1806"/>
                    </a:lnTo>
                    <a:lnTo>
                      <a:pt x="648" y="1806"/>
                    </a:lnTo>
                    <a:lnTo>
                      <a:pt x="650" y="1806"/>
                    </a:lnTo>
                    <a:lnTo>
                      <a:pt x="650" y="1806"/>
                    </a:lnTo>
                    <a:lnTo>
                      <a:pt x="650" y="1806"/>
                    </a:lnTo>
                    <a:lnTo>
                      <a:pt x="652" y="1806"/>
                    </a:lnTo>
                    <a:lnTo>
                      <a:pt x="652" y="1803"/>
                    </a:lnTo>
                    <a:lnTo>
                      <a:pt x="652" y="1803"/>
                    </a:lnTo>
                    <a:lnTo>
                      <a:pt x="652" y="1803"/>
                    </a:lnTo>
                    <a:lnTo>
                      <a:pt x="652" y="1803"/>
                    </a:lnTo>
                    <a:lnTo>
                      <a:pt x="652" y="1803"/>
                    </a:lnTo>
                    <a:lnTo>
                      <a:pt x="652" y="1801"/>
                    </a:lnTo>
                    <a:lnTo>
                      <a:pt x="652" y="1801"/>
                    </a:lnTo>
                    <a:lnTo>
                      <a:pt x="652" y="1801"/>
                    </a:lnTo>
                    <a:lnTo>
                      <a:pt x="652" y="1801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9"/>
                    </a:lnTo>
                    <a:lnTo>
                      <a:pt x="652" y="1796"/>
                    </a:lnTo>
                    <a:lnTo>
                      <a:pt x="652" y="1796"/>
                    </a:lnTo>
                    <a:lnTo>
                      <a:pt x="652" y="1796"/>
                    </a:lnTo>
                    <a:lnTo>
                      <a:pt x="650" y="1796"/>
                    </a:lnTo>
                    <a:lnTo>
                      <a:pt x="650" y="1794"/>
                    </a:lnTo>
                    <a:lnTo>
                      <a:pt x="655" y="1789"/>
                    </a:lnTo>
                    <a:lnTo>
                      <a:pt x="657" y="1792"/>
                    </a:lnTo>
                    <a:lnTo>
                      <a:pt x="657" y="1792"/>
                    </a:lnTo>
                    <a:lnTo>
                      <a:pt x="657" y="1794"/>
                    </a:lnTo>
                    <a:lnTo>
                      <a:pt x="657" y="1794"/>
                    </a:lnTo>
                    <a:lnTo>
                      <a:pt x="657" y="1796"/>
                    </a:lnTo>
                    <a:lnTo>
                      <a:pt x="657" y="1796"/>
                    </a:lnTo>
                    <a:lnTo>
                      <a:pt x="657" y="1796"/>
                    </a:lnTo>
                    <a:lnTo>
                      <a:pt x="657" y="1796"/>
                    </a:lnTo>
                    <a:lnTo>
                      <a:pt x="657" y="1799"/>
                    </a:lnTo>
                    <a:lnTo>
                      <a:pt x="657" y="1799"/>
                    </a:lnTo>
                    <a:lnTo>
                      <a:pt x="659" y="1799"/>
                    </a:lnTo>
                    <a:lnTo>
                      <a:pt x="659" y="1799"/>
                    </a:lnTo>
                    <a:lnTo>
                      <a:pt x="659" y="1799"/>
                    </a:lnTo>
                    <a:lnTo>
                      <a:pt x="659" y="1801"/>
                    </a:lnTo>
                    <a:lnTo>
                      <a:pt x="662" y="1801"/>
                    </a:lnTo>
                    <a:lnTo>
                      <a:pt x="662" y="1801"/>
                    </a:lnTo>
                    <a:lnTo>
                      <a:pt x="662" y="1801"/>
                    </a:lnTo>
                    <a:lnTo>
                      <a:pt x="664" y="1803"/>
                    </a:lnTo>
                    <a:lnTo>
                      <a:pt x="664" y="1803"/>
                    </a:lnTo>
                    <a:lnTo>
                      <a:pt x="664" y="1803"/>
                    </a:lnTo>
                    <a:lnTo>
                      <a:pt x="664" y="1803"/>
                    </a:lnTo>
                    <a:lnTo>
                      <a:pt x="667" y="1803"/>
                    </a:lnTo>
                    <a:lnTo>
                      <a:pt x="667" y="1803"/>
                    </a:lnTo>
                    <a:lnTo>
                      <a:pt x="667" y="1803"/>
                    </a:lnTo>
                    <a:lnTo>
                      <a:pt x="669" y="1803"/>
                    </a:lnTo>
                    <a:lnTo>
                      <a:pt x="669" y="1806"/>
                    </a:lnTo>
                    <a:lnTo>
                      <a:pt x="671" y="1806"/>
                    </a:lnTo>
                    <a:lnTo>
                      <a:pt x="671" y="1803"/>
                    </a:lnTo>
                    <a:lnTo>
                      <a:pt x="674" y="1803"/>
                    </a:lnTo>
                    <a:lnTo>
                      <a:pt x="674" y="1803"/>
                    </a:lnTo>
                    <a:lnTo>
                      <a:pt x="674" y="1801"/>
                    </a:lnTo>
                    <a:lnTo>
                      <a:pt x="674" y="1801"/>
                    </a:lnTo>
                    <a:lnTo>
                      <a:pt x="674" y="1799"/>
                    </a:lnTo>
                    <a:lnTo>
                      <a:pt x="674" y="1799"/>
                    </a:lnTo>
                    <a:lnTo>
                      <a:pt x="674" y="1799"/>
                    </a:lnTo>
                    <a:lnTo>
                      <a:pt x="676" y="1796"/>
                    </a:lnTo>
                    <a:lnTo>
                      <a:pt x="676" y="1796"/>
                    </a:lnTo>
                    <a:lnTo>
                      <a:pt x="676" y="1796"/>
                    </a:lnTo>
                    <a:lnTo>
                      <a:pt x="676" y="1794"/>
                    </a:lnTo>
                    <a:lnTo>
                      <a:pt x="676" y="1794"/>
                    </a:lnTo>
                    <a:lnTo>
                      <a:pt x="676" y="1794"/>
                    </a:lnTo>
                    <a:lnTo>
                      <a:pt x="676" y="1794"/>
                    </a:lnTo>
                    <a:lnTo>
                      <a:pt x="678" y="1794"/>
                    </a:lnTo>
                    <a:lnTo>
                      <a:pt x="678" y="1794"/>
                    </a:lnTo>
                    <a:lnTo>
                      <a:pt x="678" y="1794"/>
                    </a:lnTo>
                    <a:lnTo>
                      <a:pt x="681" y="1794"/>
                    </a:lnTo>
                    <a:lnTo>
                      <a:pt x="681" y="1794"/>
                    </a:lnTo>
                    <a:lnTo>
                      <a:pt x="681" y="1794"/>
                    </a:lnTo>
                    <a:lnTo>
                      <a:pt x="683" y="1794"/>
                    </a:lnTo>
                    <a:lnTo>
                      <a:pt x="683" y="1794"/>
                    </a:lnTo>
                    <a:lnTo>
                      <a:pt x="685" y="1794"/>
                    </a:lnTo>
                    <a:lnTo>
                      <a:pt x="685" y="1794"/>
                    </a:lnTo>
                    <a:lnTo>
                      <a:pt x="685" y="1796"/>
                    </a:lnTo>
                    <a:lnTo>
                      <a:pt x="685" y="1796"/>
                    </a:lnTo>
                    <a:lnTo>
                      <a:pt x="685" y="1799"/>
                    </a:lnTo>
                    <a:lnTo>
                      <a:pt x="688" y="1799"/>
                    </a:lnTo>
                    <a:lnTo>
                      <a:pt x="690" y="1799"/>
                    </a:lnTo>
                    <a:lnTo>
                      <a:pt x="693" y="1799"/>
                    </a:lnTo>
                    <a:lnTo>
                      <a:pt x="693" y="1799"/>
                    </a:lnTo>
                    <a:lnTo>
                      <a:pt x="693" y="1801"/>
                    </a:lnTo>
                    <a:lnTo>
                      <a:pt x="695" y="1801"/>
                    </a:lnTo>
                    <a:lnTo>
                      <a:pt x="695" y="1803"/>
                    </a:lnTo>
                    <a:lnTo>
                      <a:pt x="697" y="1803"/>
                    </a:lnTo>
                    <a:lnTo>
                      <a:pt x="697" y="1803"/>
                    </a:lnTo>
                    <a:lnTo>
                      <a:pt x="700" y="1803"/>
                    </a:lnTo>
                    <a:lnTo>
                      <a:pt x="700" y="1803"/>
                    </a:lnTo>
                    <a:lnTo>
                      <a:pt x="700" y="1803"/>
                    </a:lnTo>
                    <a:lnTo>
                      <a:pt x="702" y="1803"/>
                    </a:lnTo>
                    <a:lnTo>
                      <a:pt x="702" y="1806"/>
                    </a:lnTo>
                    <a:lnTo>
                      <a:pt x="707" y="1808"/>
                    </a:lnTo>
                    <a:lnTo>
                      <a:pt x="707" y="1810"/>
                    </a:lnTo>
                    <a:lnTo>
                      <a:pt x="709" y="1810"/>
                    </a:lnTo>
                    <a:lnTo>
                      <a:pt x="712" y="1810"/>
                    </a:lnTo>
                    <a:lnTo>
                      <a:pt x="714" y="1810"/>
                    </a:lnTo>
                    <a:lnTo>
                      <a:pt x="716" y="1810"/>
                    </a:lnTo>
                    <a:lnTo>
                      <a:pt x="716" y="1808"/>
                    </a:lnTo>
                    <a:lnTo>
                      <a:pt x="719" y="1808"/>
                    </a:lnTo>
                    <a:lnTo>
                      <a:pt x="719" y="1808"/>
                    </a:lnTo>
                    <a:lnTo>
                      <a:pt x="719" y="1808"/>
                    </a:lnTo>
                    <a:lnTo>
                      <a:pt x="719" y="1810"/>
                    </a:lnTo>
                    <a:lnTo>
                      <a:pt x="719" y="1810"/>
                    </a:lnTo>
                    <a:lnTo>
                      <a:pt x="721" y="1810"/>
                    </a:lnTo>
                    <a:lnTo>
                      <a:pt x="723" y="1810"/>
                    </a:lnTo>
                    <a:lnTo>
                      <a:pt x="726" y="1808"/>
                    </a:lnTo>
                    <a:lnTo>
                      <a:pt x="728" y="1808"/>
                    </a:lnTo>
                    <a:lnTo>
                      <a:pt x="728" y="1810"/>
                    </a:lnTo>
                    <a:lnTo>
                      <a:pt x="728" y="1810"/>
                    </a:lnTo>
                    <a:lnTo>
                      <a:pt x="728" y="1810"/>
                    </a:lnTo>
                    <a:lnTo>
                      <a:pt x="728" y="1810"/>
                    </a:lnTo>
                    <a:lnTo>
                      <a:pt x="730" y="1810"/>
                    </a:lnTo>
                    <a:lnTo>
                      <a:pt x="730" y="1810"/>
                    </a:lnTo>
                    <a:lnTo>
                      <a:pt x="733" y="1810"/>
                    </a:lnTo>
                    <a:lnTo>
                      <a:pt x="733" y="1810"/>
                    </a:lnTo>
                    <a:lnTo>
                      <a:pt x="735" y="1810"/>
                    </a:lnTo>
                    <a:lnTo>
                      <a:pt x="735" y="1810"/>
                    </a:lnTo>
                    <a:lnTo>
                      <a:pt x="735" y="1810"/>
                    </a:lnTo>
                    <a:lnTo>
                      <a:pt x="738" y="1810"/>
                    </a:lnTo>
                    <a:lnTo>
                      <a:pt x="740" y="1810"/>
                    </a:lnTo>
                    <a:lnTo>
                      <a:pt x="740" y="1808"/>
                    </a:lnTo>
                    <a:lnTo>
                      <a:pt x="742" y="1808"/>
                    </a:lnTo>
                    <a:lnTo>
                      <a:pt x="742" y="1806"/>
                    </a:lnTo>
                    <a:lnTo>
                      <a:pt x="742" y="1806"/>
                    </a:lnTo>
                    <a:lnTo>
                      <a:pt x="742" y="1806"/>
                    </a:lnTo>
                    <a:lnTo>
                      <a:pt x="745" y="1806"/>
                    </a:lnTo>
                    <a:lnTo>
                      <a:pt x="749" y="1806"/>
                    </a:lnTo>
                    <a:lnTo>
                      <a:pt x="749" y="1806"/>
                    </a:lnTo>
                    <a:lnTo>
                      <a:pt x="749" y="1806"/>
                    </a:lnTo>
                    <a:lnTo>
                      <a:pt x="752" y="1806"/>
                    </a:lnTo>
                    <a:lnTo>
                      <a:pt x="752" y="1806"/>
                    </a:lnTo>
                    <a:lnTo>
                      <a:pt x="752" y="1806"/>
                    </a:lnTo>
                    <a:lnTo>
                      <a:pt x="754" y="1806"/>
                    </a:lnTo>
                    <a:lnTo>
                      <a:pt x="754" y="1806"/>
                    </a:lnTo>
                    <a:lnTo>
                      <a:pt x="756" y="1808"/>
                    </a:lnTo>
                    <a:lnTo>
                      <a:pt x="759" y="1808"/>
                    </a:lnTo>
                    <a:lnTo>
                      <a:pt x="756" y="1806"/>
                    </a:lnTo>
                    <a:lnTo>
                      <a:pt x="756" y="1806"/>
                    </a:lnTo>
                    <a:lnTo>
                      <a:pt x="756" y="1803"/>
                    </a:lnTo>
                    <a:lnTo>
                      <a:pt x="759" y="1803"/>
                    </a:lnTo>
                    <a:lnTo>
                      <a:pt x="759" y="1803"/>
                    </a:lnTo>
                    <a:lnTo>
                      <a:pt x="759" y="1803"/>
                    </a:lnTo>
                    <a:lnTo>
                      <a:pt x="761" y="1803"/>
                    </a:lnTo>
                    <a:lnTo>
                      <a:pt x="761" y="1803"/>
                    </a:lnTo>
                    <a:lnTo>
                      <a:pt x="761" y="1801"/>
                    </a:lnTo>
                    <a:lnTo>
                      <a:pt x="771" y="1801"/>
                    </a:lnTo>
                    <a:lnTo>
                      <a:pt x="773" y="1799"/>
                    </a:lnTo>
                    <a:lnTo>
                      <a:pt x="773" y="1799"/>
                    </a:lnTo>
                    <a:lnTo>
                      <a:pt x="773" y="1799"/>
                    </a:lnTo>
                    <a:lnTo>
                      <a:pt x="775" y="1799"/>
                    </a:lnTo>
                    <a:lnTo>
                      <a:pt x="778" y="1796"/>
                    </a:lnTo>
                    <a:lnTo>
                      <a:pt x="778" y="1799"/>
                    </a:lnTo>
                    <a:lnTo>
                      <a:pt x="780" y="1796"/>
                    </a:lnTo>
                    <a:lnTo>
                      <a:pt x="780" y="1796"/>
                    </a:lnTo>
                    <a:lnTo>
                      <a:pt x="780" y="1794"/>
                    </a:lnTo>
                    <a:lnTo>
                      <a:pt x="782" y="1794"/>
                    </a:lnTo>
                    <a:lnTo>
                      <a:pt x="785" y="1794"/>
                    </a:lnTo>
                    <a:lnTo>
                      <a:pt x="785" y="1794"/>
                    </a:lnTo>
                    <a:lnTo>
                      <a:pt x="787" y="1796"/>
                    </a:lnTo>
                    <a:lnTo>
                      <a:pt x="790" y="1796"/>
                    </a:lnTo>
                    <a:lnTo>
                      <a:pt x="790" y="1796"/>
                    </a:lnTo>
                    <a:lnTo>
                      <a:pt x="792" y="1799"/>
                    </a:lnTo>
                    <a:lnTo>
                      <a:pt x="794" y="1799"/>
                    </a:lnTo>
                    <a:lnTo>
                      <a:pt x="794" y="1799"/>
                    </a:lnTo>
                    <a:lnTo>
                      <a:pt x="794" y="1799"/>
                    </a:lnTo>
                    <a:lnTo>
                      <a:pt x="794" y="1799"/>
                    </a:lnTo>
                    <a:lnTo>
                      <a:pt x="794" y="1801"/>
                    </a:lnTo>
                    <a:lnTo>
                      <a:pt x="794" y="1803"/>
                    </a:lnTo>
                    <a:lnTo>
                      <a:pt x="794" y="1803"/>
                    </a:lnTo>
                    <a:lnTo>
                      <a:pt x="794" y="1803"/>
                    </a:lnTo>
                    <a:lnTo>
                      <a:pt x="797" y="1806"/>
                    </a:lnTo>
                    <a:lnTo>
                      <a:pt x="797" y="1806"/>
                    </a:lnTo>
                    <a:lnTo>
                      <a:pt x="797" y="1808"/>
                    </a:lnTo>
                    <a:lnTo>
                      <a:pt x="797" y="1808"/>
                    </a:lnTo>
                    <a:lnTo>
                      <a:pt x="794" y="1820"/>
                    </a:lnTo>
                    <a:lnTo>
                      <a:pt x="792" y="1822"/>
                    </a:lnTo>
                    <a:lnTo>
                      <a:pt x="792" y="1825"/>
                    </a:lnTo>
                    <a:lnTo>
                      <a:pt x="792" y="1825"/>
                    </a:lnTo>
                    <a:lnTo>
                      <a:pt x="790" y="1827"/>
                    </a:lnTo>
                    <a:lnTo>
                      <a:pt x="790" y="1827"/>
                    </a:lnTo>
                    <a:lnTo>
                      <a:pt x="792" y="1827"/>
                    </a:lnTo>
                    <a:lnTo>
                      <a:pt x="792" y="1829"/>
                    </a:lnTo>
                    <a:lnTo>
                      <a:pt x="792" y="1832"/>
                    </a:lnTo>
                    <a:lnTo>
                      <a:pt x="792" y="1832"/>
                    </a:lnTo>
                    <a:lnTo>
                      <a:pt x="792" y="1834"/>
                    </a:lnTo>
                    <a:lnTo>
                      <a:pt x="794" y="1837"/>
                    </a:lnTo>
                    <a:lnTo>
                      <a:pt x="794" y="1837"/>
                    </a:lnTo>
                    <a:lnTo>
                      <a:pt x="794" y="1837"/>
                    </a:lnTo>
                    <a:lnTo>
                      <a:pt x="794" y="1837"/>
                    </a:lnTo>
                    <a:lnTo>
                      <a:pt x="797" y="1839"/>
                    </a:lnTo>
                    <a:lnTo>
                      <a:pt x="797" y="1839"/>
                    </a:lnTo>
                    <a:lnTo>
                      <a:pt x="799" y="1839"/>
                    </a:lnTo>
                    <a:lnTo>
                      <a:pt x="799" y="1839"/>
                    </a:lnTo>
                    <a:lnTo>
                      <a:pt x="801" y="1839"/>
                    </a:lnTo>
                    <a:lnTo>
                      <a:pt x="804" y="1839"/>
                    </a:lnTo>
                    <a:lnTo>
                      <a:pt x="804" y="1839"/>
                    </a:lnTo>
                    <a:lnTo>
                      <a:pt x="804" y="1837"/>
                    </a:lnTo>
                    <a:lnTo>
                      <a:pt x="801" y="1834"/>
                    </a:lnTo>
                    <a:lnTo>
                      <a:pt x="801" y="1832"/>
                    </a:lnTo>
                    <a:lnTo>
                      <a:pt x="801" y="1832"/>
                    </a:lnTo>
                    <a:lnTo>
                      <a:pt x="801" y="1829"/>
                    </a:lnTo>
                    <a:lnTo>
                      <a:pt x="804" y="1829"/>
                    </a:lnTo>
                    <a:lnTo>
                      <a:pt x="804" y="1829"/>
                    </a:lnTo>
                    <a:lnTo>
                      <a:pt x="804" y="1829"/>
                    </a:lnTo>
                    <a:lnTo>
                      <a:pt x="804" y="1827"/>
                    </a:lnTo>
                    <a:lnTo>
                      <a:pt x="804" y="1827"/>
                    </a:lnTo>
                    <a:lnTo>
                      <a:pt x="804" y="1827"/>
                    </a:lnTo>
                    <a:lnTo>
                      <a:pt x="804" y="1827"/>
                    </a:lnTo>
                    <a:lnTo>
                      <a:pt x="804" y="1825"/>
                    </a:lnTo>
                    <a:lnTo>
                      <a:pt x="806" y="1825"/>
                    </a:lnTo>
                    <a:lnTo>
                      <a:pt x="806" y="1825"/>
                    </a:lnTo>
                    <a:lnTo>
                      <a:pt x="806" y="1822"/>
                    </a:lnTo>
                    <a:lnTo>
                      <a:pt x="806" y="1822"/>
                    </a:lnTo>
                    <a:lnTo>
                      <a:pt x="808" y="1822"/>
                    </a:lnTo>
                    <a:lnTo>
                      <a:pt x="808" y="1822"/>
                    </a:lnTo>
                    <a:lnTo>
                      <a:pt x="808" y="1822"/>
                    </a:lnTo>
                    <a:lnTo>
                      <a:pt x="811" y="1822"/>
                    </a:lnTo>
                    <a:lnTo>
                      <a:pt x="811" y="1822"/>
                    </a:lnTo>
                    <a:lnTo>
                      <a:pt x="811" y="1822"/>
                    </a:lnTo>
                    <a:lnTo>
                      <a:pt x="811" y="1822"/>
                    </a:lnTo>
                    <a:lnTo>
                      <a:pt x="811" y="1822"/>
                    </a:lnTo>
                    <a:lnTo>
                      <a:pt x="813" y="1820"/>
                    </a:lnTo>
                    <a:lnTo>
                      <a:pt x="816" y="1815"/>
                    </a:lnTo>
                    <a:lnTo>
                      <a:pt x="816" y="1813"/>
                    </a:lnTo>
                    <a:lnTo>
                      <a:pt x="816" y="1810"/>
                    </a:lnTo>
                    <a:lnTo>
                      <a:pt x="818" y="1810"/>
                    </a:lnTo>
                    <a:lnTo>
                      <a:pt x="820" y="1808"/>
                    </a:lnTo>
                    <a:lnTo>
                      <a:pt x="823" y="1808"/>
                    </a:lnTo>
                    <a:lnTo>
                      <a:pt x="823" y="1806"/>
                    </a:lnTo>
                    <a:lnTo>
                      <a:pt x="825" y="1801"/>
                    </a:lnTo>
                    <a:lnTo>
                      <a:pt x="827" y="1799"/>
                    </a:lnTo>
                    <a:lnTo>
                      <a:pt x="827" y="1799"/>
                    </a:lnTo>
                    <a:lnTo>
                      <a:pt x="827" y="1799"/>
                    </a:lnTo>
                    <a:lnTo>
                      <a:pt x="827" y="1796"/>
                    </a:lnTo>
                    <a:lnTo>
                      <a:pt x="830" y="1796"/>
                    </a:lnTo>
                    <a:lnTo>
                      <a:pt x="830" y="1796"/>
                    </a:lnTo>
                    <a:lnTo>
                      <a:pt x="832" y="1794"/>
                    </a:lnTo>
                    <a:lnTo>
                      <a:pt x="834" y="1792"/>
                    </a:lnTo>
                    <a:lnTo>
                      <a:pt x="834" y="1792"/>
                    </a:lnTo>
                    <a:lnTo>
                      <a:pt x="834" y="1792"/>
                    </a:lnTo>
                    <a:lnTo>
                      <a:pt x="842" y="1789"/>
                    </a:lnTo>
                    <a:lnTo>
                      <a:pt x="844" y="1789"/>
                    </a:lnTo>
                    <a:lnTo>
                      <a:pt x="844" y="1787"/>
                    </a:lnTo>
                    <a:lnTo>
                      <a:pt x="844" y="1787"/>
                    </a:lnTo>
                    <a:lnTo>
                      <a:pt x="846" y="1784"/>
                    </a:lnTo>
                    <a:lnTo>
                      <a:pt x="849" y="1784"/>
                    </a:lnTo>
                    <a:lnTo>
                      <a:pt x="849" y="1784"/>
                    </a:lnTo>
                    <a:lnTo>
                      <a:pt x="849" y="1782"/>
                    </a:lnTo>
                    <a:lnTo>
                      <a:pt x="849" y="1782"/>
                    </a:lnTo>
                    <a:lnTo>
                      <a:pt x="851" y="1782"/>
                    </a:lnTo>
                    <a:lnTo>
                      <a:pt x="851" y="1782"/>
                    </a:lnTo>
                    <a:lnTo>
                      <a:pt x="851" y="1780"/>
                    </a:lnTo>
                    <a:lnTo>
                      <a:pt x="853" y="1782"/>
                    </a:lnTo>
                    <a:lnTo>
                      <a:pt x="856" y="1780"/>
                    </a:lnTo>
                    <a:lnTo>
                      <a:pt x="856" y="1780"/>
                    </a:lnTo>
                    <a:lnTo>
                      <a:pt x="861" y="1780"/>
                    </a:lnTo>
                    <a:lnTo>
                      <a:pt x="863" y="1780"/>
                    </a:lnTo>
                    <a:lnTo>
                      <a:pt x="865" y="1780"/>
                    </a:lnTo>
                    <a:lnTo>
                      <a:pt x="865" y="1780"/>
                    </a:lnTo>
                    <a:lnTo>
                      <a:pt x="868" y="1780"/>
                    </a:lnTo>
                    <a:lnTo>
                      <a:pt x="868" y="1777"/>
                    </a:lnTo>
                    <a:lnTo>
                      <a:pt x="870" y="1780"/>
                    </a:lnTo>
                    <a:lnTo>
                      <a:pt x="870" y="1782"/>
                    </a:lnTo>
                    <a:lnTo>
                      <a:pt x="872" y="1784"/>
                    </a:lnTo>
                    <a:lnTo>
                      <a:pt x="875" y="1784"/>
                    </a:lnTo>
                    <a:lnTo>
                      <a:pt x="875" y="1782"/>
                    </a:lnTo>
                    <a:lnTo>
                      <a:pt x="877" y="1782"/>
                    </a:lnTo>
                    <a:lnTo>
                      <a:pt x="879" y="1782"/>
                    </a:lnTo>
                    <a:lnTo>
                      <a:pt x="879" y="1782"/>
                    </a:lnTo>
                    <a:lnTo>
                      <a:pt x="884" y="1784"/>
                    </a:lnTo>
                    <a:lnTo>
                      <a:pt x="884" y="1784"/>
                    </a:lnTo>
                    <a:lnTo>
                      <a:pt x="887" y="1787"/>
                    </a:lnTo>
                    <a:lnTo>
                      <a:pt x="889" y="1787"/>
                    </a:lnTo>
                    <a:lnTo>
                      <a:pt x="887" y="1789"/>
                    </a:lnTo>
                    <a:lnTo>
                      <a:pt x="884" y="1789"/>
                    </a:lnTo>
                    <a:lnTo>
                      <a:pt x="884" y="1789"/>
                    </a:lnTo>
                    <a:lnTo>
                      <a:pt x="882" y="1792"/>
                    </a:lnTo>
                    <a:lnTo>
                      <a:pt x="882" y="1796"/>
                    </a:lnTo>
                    <a:lnTo>
                      <a:pt x="882" y="1794"/>
                    </a:lnTo>
                    <a:lnTo>
                      <a:pt x="884" y="1794"/>
                    </a:lnTo>
                    <a:lnTo>
                      <a:pt x="887" y="1796"/>
                    </a:lnTo>
                    <a:lnTo>
                      <a:pt x="889" y="1796"/>
                    </a:lnTo>
                    <a:lnTo>
                      <a:pt x="889" y="1796"/>
                    </a:lnTo>
                    <a:lnTo>
                      <a:pt x="891" y="1794"/>
                    </a:lnTo>
                    <a:lnTo>
                      <a:pt x="891" y="1794"/>
                    </a:lnTo>
                    <a:lnTo>
                      <a:pt x="891" y="1794"/>
                    </a:lnTo>
                    <a:lnTo>
                      <a:pt x="894" y="1796"/>
                    </a:lnTo>
                    <a:lnTo>
                      <a:pt x="896" y="1796"/>
                    </a:lnTo>
                    <a:lnTo>
                      <a:pt x="898" y="1796"/>
                    </a:lnTo>
                    <a:lnTo>
                      <a:pt x="901" y="1796"/>
                    </a:lnTo>
                    <a:lnTo>
                      <a:pt x="903" y="1799"/>
                    </a:lnTo>
                    <a:lnTo>
                      <a:pt x="908" y="1799"/>
                    </a:lnTo>
                    <a:lnTo>
                      <a:pt x="908" y="1801"/>
                    </a:lnTo>
                    <a:lnTo>
                      <a:pt x="910" y="1801"/>
                    </a:lnTo>
                    <a:lnTo>
                      <a:pt x="913" y="1801"/>
                    </a:lnTo>
                    <a:lnTo>
                      <a:pt x="915" y="1801"/>
                    </a:lnTo>
                    <a:lnTo>
                      <a:pt x="915" y="1799"/>
                    </a:lnTo>
                    <a:lnTo>
                      <a:pt x="915" y="1799"/>
                    </a:lnTo>
                    <a:lnTo>
                      <a:pt x="915" y="1799"/>
                    </a:lnTo>
                    <a:lnTo>
                      <a:pt x="915" y="1799"/>
                    </a:lnTo>
                    <a:lnTo>
                      <a:pt x="917" y="1796"/>
                    </a:lnTo>
                    <a:lnTo>
                      <a:pt x="920" y="1796"/>
                    </a:lnTo>
                    <a:lnTo>
                      <a:pt x="920" y="1794"/>
                    </a:lnTo>
                    <a:lnTo>
                      <a:pt x="922" y="1796"/>
                    </a:lnTo>
                    <a:lnTo>
                      <a:pt x="922" y="1796"/>
                    </a:lnTo>
                    <a:lnTo>
                      <a:pt x="924" y="1794"/>
                    </a:lnTo>
                    <a:lnTo>
                      <a:pt x="924" y="1796"/>
                    </a:lnTo>
                    <a:lnTo>
                      <a:pt x="927" y="1799"/>
                    </a:lnTo>
                    <a:lnTo>
                      <a:pt x="931" y="1799"/>
                    </a:lnTo>
                    <a:lnTo>
                      <a:pt x="931" y="1801"/>
                    </a:lnTo>
                    <a:lnTo>
                      <a:pt x="931" y="1801"/>
                    </a:lnTo>
                    <a:lnTo>
                      <a:pt x="934" y="1801"/>
                    </a:lnTo>
                    <a:lnTo>
                      <a:pt x="934" y="1801"/>
                    </a:lnTo>
                    <a:lnTo>
                      <a:pt x="936" y="1801"/>
                    </a:lnTo>
                    <a:lnTo>
                      <a:pt x="939" y="1801"/>
                    </a:lnTo>
                    <a:lnTo>
                      <a:pt x="941" y="1801"/>
                    </a:lnTo>
                    <a:lnTo>
                      <a:pt x="941" y="1803"/>
                    </a:lnTo>
                    <a:lnTo>
                      <a:pt x="943" y="1803"/>
                    </a:lnTo>
                    <a:lnTo>
                      <a:pt x="943" y="1803"/>
                    </a:lnTo>
                    <a:lnTo>
                      <a:pt x="943" y="1806"/>
                    </a:lnTo>
                    <a:lnTo>
                      <a:pt x="943" y="1806"/>
                    </a:lnTo>
                    <a:lnTo>
                      <a:pt x="941" y="1808"/>
                    </a:lnTo>
                    <a:lnTo>
                      <a:pt x="941" y="1810"/>
                    </a:lnTo>
                    <a:lnTo>
                      <a:pt x="941" y="1813"/>
                    </a:lnTo>
                    <a:lnTo>
                      <a:pt x="950" y="1813"/>
                    </a:lnTo>
                    <a:lnTo>
                      <a:pt x="950" y="1813"/>
                    </a:lnTo>
                    <a:lnTo>
                      <a:pt x="953" y="1815"/>
                    </a:lnTo>
                    <a:lnTo>
                      <a:pt x="955" y="1815"/>
                    </a:lnTo>
                    <a:lnTo>
                      <a:pt x="957" y="1815"/>
                    </a:lnTo>
                    <a:lnTo>
                      <a:pt x="960" y="1815"/>
                    </a:lnTo>
                    <a:lnTo>
                      <a:pt x="960" y="1815"/>
                    </a:lnTo>
                    <a:lnTo>
                      <a:pt x="962" y="1815"/>
                    </a:lnTo>
                    <a:lnTo>
                      <a:pt x="965" y="1810"/>
                    </a:lnTo>
                    <a:lnTo>
                      <a:pt x="967" y="1810"/>
                    </a:lnTo>
                    <a:lnTo>
                      <a:pt x="967" y="1810"/>
                    </a:lnTo>
                    <a:lnTo>
                      <a:pt x="972" y="1810"/>
                    </a:lnTo>
                    <a:lnTo>
                      <a:pt x="972" y="1810"/>
                    </a:lnTo>
                    <a:lnTo>
                      <a:pt x="974" y="1810"/>
                    </a:lnTo>
                    <a:lnTo>
                      <a:pt x="974" y="1810"/>
                    </a:lnTo>
                    <a:lnTo>
                      <a:pt x="974" y="1810"/>
                    </a:lnTo>
                    <a:lnTo>
                      <a:pt x="974" y="1808"/>
                    </a:lnTo>
                    <a:lnTo>
                      <a:pt x="974" y="1808"/>
                    </a:lnTo>
                    <a:lnTo>
                      <a:pt x="974" y="1808"/>
                    </a:lnTo>
                    <a:lnTo>
                      <a:pt x="974" y="1808"/>
                    </a:lnTo>
                    <a:lnTo>
                      <a:pt x="974" y="1808"/>
                    </a:lnTo>
                    <a:lnTo>
                      <a:pt x="976" y="1810"/>
                    </a:lnTo>
                    <a:lnTo>
                      <a:pt x="976" y="1810"/>
                    </a:lnTo>
                    <a:lnTo>
                      <a:pt x="976" y="1813"/>
                    </a:lnTo>
                    <a:lnTo>
                      <a:pt x="979" y="1810"/>
                    </a:lnTo>
                    <a:lnTo>
                      <a:pt x="979" y="1808"/>
                    </a:lnTo>
                    <a:lnTo>
                      <a:pt x="979" y="1810"/>
                    </a:lnTo>
                    <a:lnTo>
                      <a:pt x="979" y="1810"/>
                    </a:lnTo>
                    <a:lnTo>
                      <a:pt x="979" y="1810"/>
                    </a:lnTo>
                    <a:lnTo>
                      <a:pt x="981" y="1810"/>
                    </a:lnTo>
                    <a:lnTo>
                      <a:pt x="981" y="1810"/>
                    </a:lnTo>
                    <a:lnTo>
                      <a:pt x="981" y="1808"/>
                    </a:lnTo>
                    <a:lnTo>
                      <a:pt x="981" y="1808"/>
                    </a:lnTo>
                    <a:lnTo>
                      <a:pt x="984" y="1808"/>
                    </a:lnTo>
                    <a:lnTo>
                      <a:pt x="984" y="1810"/>
                    </a:lnTo>
                    <a:lnTo>
                      <a:pt x="984" y="1810"/>
                    </a:lnTo>
                    <a:lnTo>
                      <a:pt x="984" y="1810"/>
                    </a:lnTo>
                    <a:lnTo>
                      <a:pt x="986" y="1808"/>
                    </a:lnTo>
                    <a:lnTo>
                      <a:pt x="988" y="1808"/>
                    </a:lnTo>
                    <a:lnTo>
                      <a:pt x="988" y="1808"/>
                    </a:lnTo>
                    <a:lnTo>
                      <a:pt x="991" y="1806"/>
                    </a:lnTo>
                    <a:lnTo>
                      <a:pt x="991" y="1806"/>
                    </a:lnTo>
                    <a:lnTo>
                      <a:pt x="993" y="1806"/>
                    </a:lnTo>
                    <a:lnTo>
                      <a:pt x="993" y="1803"/>
                    </a:lnTo>
                    <a:lnTo>
                      <a:pt x="995" y="1803"/>
                    </a:lnTo>
                    <a:lnTo>
                      <a:pt x="998" y="1801"/>
                    </a:lnTo>
                    <a:lnTo>
                      <a:pt x="998" y="1799"/>
                    </a:lnTo>
                    <a:lnTo>
                      <a:pt x="998" y="1799"/>
                    </a:lnTo>
                    <a:lnTo>
                      <a:pt x="998" y="1799"/>
                    </a:lnTo>
                    <a:lnTo>
                      <a:pt x="998" y="1799"/>
                    </a:lnTo>
                    <a:lnTo>
                      <a:pt x="998" y="1799"/>
                    </a:lnTo>
                    <a:lnTo>
                      <a:pt x="998" y="1796"/>
                    </a:lnTo>
                    <a:lnTo>
                      <a:pt x="998" y="1796"/>
                    </a:lnTo>
                    <a:lnTo>
                      <a:pt x="995" y="1796"/>
                    </a:lnTo>
                    <a:lnTo>
                      <a:pt x="995" y="1796"/>
                    </a:lnTo>
                    <a:lnTo>
                      <a:pt x="995" y="1796"/>
                    </a:lnTo>
                    <a:lnTo>
                      <a:pt x="995" y="1794"/>
                    </a:lnTo>
                    <a:lnTo>
                      <a:pt x="998" y="1792"/>
                    </a:lnTo>
                    <a:lnTo>
                      <a:pt x="998" y="1789"/>
                    </a:lnTo>
                    <a:lnTo>
                      <a:pt x="1002" y="1789"/>
                    </a:lnTo>
                    <a:lnTo>
                      <a:pt x="1002" y="1787"/>
                    </a:lnTo>
                    <a:lnTo>
                      <a:pt x="1002" y="1789"/>
                    </a:lnTo>
                    <a:lnTo>
                      <a:pt x="1002" y="1789"/>
                    </a:lnTo>
                    <a:lnTo>
                      <a:pt x="1002" y="1789"/>
                    </a:lnTo>
                    <a:lnTo>
                      <a:pt x="1002" y="1789"/>
                    </a:lnTo>
                    <a:lnTo>
                      <a:pt x="1005" y="1789"/>
                    </a:lnTo>
                    <a:lnTo>
                      <a:pt x="1005" y="1789"/>
                    </a:lnTo>
                    <a:lnTo>
                      <a:pt x="1005" y="1789"/>
                    </a:lnTo>
                    <a:lnTo>
                      <a:pt x="1007" y="1787"/>
                    </a:lnTo>
                    <a:lnTo>
                      <a:pt x="1007" y="1784"/>
                    </a:lnTo>
                    <a:lnTo>
                      <a:pt x="1010" y="1784"/>
                    </a:lnTo>
                    <a:lnTo>
                      <a:pt x="1010" y="1784"/>
                    </a:lnTo>
                    <a:lnTo>
                      <a:pt x="1012" y="1784"/>
                    </a:lnTo>
                    <a:lnTo>
                      <a:pt x="1012" y="1782"/>
                    </a:lnTo>
                    <a:lnTo>
                      <a:pt x="1014" y="1782"/>
                    </a:lnTo>
                    <a:lnTo>
                      <a:pt x="1019" y="1777"/>
                    </a:lnTo>
                    <a:lnTo>
                      <a:pt x="1019" y="1777"/>
                    </a:lnTo>
                    <a:lnTo>
                      <a:pt x="1021" y="1775"/>
                    </a:lnTo>
                    <a:lnTo>
                      <a:pt x="1021" y="1773"/>
                    </a:lnTo>
                    <a:lnTo>
                      <a:pt x="1021" y="1770"/>
                    </a:lnTo>
                    <a:lnTo>
                      <a:pt x="1024" y="1768"/>
                    </a:lnTo>
                    <a:lnTo>
                      <a:pt x="1026" y="1768"/>
                    </a:lnTo>
                    <a:lnTo>
                      <a:pt x="1028" y="1766"/>
                    </a:lnTo>
                    <a:lnTo>
                      <a:pt x="1031" y="1763"/>
                    </a:lnTo>
                    <a:lnTo>
                      <a:pt x="1033" y="1763"/>
                    </a:lnTo>
                    <a:lnTo>
                      <a:pt x="1038" y="1761"/>
                    </a:lnTo>
                    <a:lnTo>
                      <a:pt x="1043" y="1758"/>
                    </a:lnTo>
                    <a:lnTo>
                      <a:pt x="1045" y="1761"/>
                    </a:lnTo>
                    <a:lnTo>
                      <a:pt x="1047" y="1761"/>
                    </a:lnTo>
                    <a:lnTo>
                      <a:pt x="1047" y="1758"/>
                    </a:lnTo>
                    <a:lnTo>
                      <a:pt x="1047" y="1758"/>
                    </a:lnTo>
                    <a:lnTo>
                      <a:pt x="1050" y="1758"/>
                    </a:lnTo>
                    <a:lnTo>
                      <a:pt x="1050" y="1758"/>
                    </a:lnTo>
                    <a:lnTo>
                      <a:pt x="1050" y="1758"/>
                    </a:lnTo>
                    <a:lnTo>
                      <a:pt x="1052" y="1758"/>
                    </a:lnTo>
                    <a:lnTo>
                      <a:pt x="1054" y="1756"/>
                    </a:lnTo>
                    <a:lnTo>
                      <a:pt x="1057" y="1754"/>
                    </a:lnTo>
                    <a:lnTo>
                      <a:pt x="1059" y="1754"/>
                    </a:lnTo>
                    <a:lnTo>
                      <a:pt x="1059" y="1754"/>
                    </a:lnTo>
                    <a:lnTo>
                      <a:pt x="1059" y="1751"/>
                    </a:lnTo>
                    <a:lnTo>
                      <a:pt x="1059" y="1751"/>
                    </a:lnTo>
                    <a:lnTo>
                      <a:pt x="1062" y="1751"/>
                    </a:lnTo>
                    <a:lnTo>
                      <a:pt x="1062" y="1751"/>
                    </a:lnTo>
                    <a:lnTo>
                      <a:pt x="1062" y="1751"/>
                    </a:lnTo>
                    <a:lnTo>
                      <a:pt x="1062" y="1751"/>
                    </a:lnTo>
                    <a:lnTo>
                      <a:pt x="1062" y="1751"/>
                    </a:lnTo>
                    <a:lnTo>
                      <a:pt x="1062" y="1751"/>
                    </a:lnTo>
                    <a:lnTo>
                      <a:pt x="1062" y="1749"/>
                    </a:lnTo>
                    <a:lnTo>
                      <a:pt x="1062" y="1749"/>
                    </a:lnTo>
                    <a:lnTo>
                      <a:pt x="1064" y="1749"/>
                    </a:lnTo>
                    <a:lnTo>
                      <a:pt x="1064" y="1749"/>
                    </a:lnTo>
                    <a:lnTo>
                      <a:pt x="1066" y="1749"/>
                    </a:lnTo>
                    <a:lnTo>
                      <a:pt x="1066" y="1749"/>
                    </a:lnTo>
                    <a:lnTo>
                      <a:pt x="1066" y="1749"/>
                    </a:lnTo>
                    <a:lnTo>
                      <a:pt x="1071" y="1747"/>
                    </a:lnTo>
                    <a:lnTo>
                      <a:pt x="1073" y="1747"/>
                    </a:lnTo>
                    <a:lnTo>
                      <a:pt x="1076" y="1744"/>
                    </a:lnTo>
                    <a:lnTo>
                      <a:pt x="1078" y="1744"/>
                    </a:lnTo>
                    <a:lnTo>
                      <a:pt x="1080" y="1742"/>
                    </a:lnTo>
                    <a:lnTo>
                      <a:pt x="1085" y="1739"/>
                    </a:lnTo>
                    <a:lnTo>
                      <a:pt x="1083" y="1737"/>
                    </a:lnTo>
                    <a:lnTo>
                      <a:pt x="1080" y="1735"/>
                    </a:lnTo>
                    <a:lnTo>
                      <a:pt x="1080" y="1732"/>
                    </a:lnTo>
                    <a:lnTo>
                      <a:pt x="1083" y="1732"/>
                    </a:lnTo>
                    <a:lnTo>
                      <a:pt x="1083" y="1732"/>
                    </a:lnTo>
                    <a:lnTo>
                      <a:pt x="1085" y="1730"/>
                    </a:lnTo>
                    <a:lnTo>
                      <a:pt x="1085" y="1730"/>
                    </a:lnTo>
                    <a:lnTo>
                      <a:pt x="1085" y="1728"/>
                    </a:lnTo>
                    <a:lnTo>
                      <a:pt x="1088" y="1728"/>
                    </a:lnTo>
                    <a:lnTo>
                      <a:pt x="1088" y="1728"/>
                    </a:lnTo>
                    <a:lnTo>
                      <a:pt x="1090" y="1728"/>
                    </a:lnTo>
                    <a:lnTo>
                      <a:pt x="1092" y="1728"/>
                    </a:lnTo>
                    <a:lnTo>
                      <a:pt x="1092" y="1728"/>
                    </a:lnTo>
                    <a:lnTo>
                      <a:pt x="1095" y="1725"/>
                    </a:lnTo>
                    <a:lnTo>
                      <a:pt x="1097" y="1723"/>
                    </a:lnTo>
                    <a:lnTo>
                      <a:pt x="1097" y="1721"/>
                    </a:lnTo>
                    <a:lnTo>
                      <a:pt x="1099" y="1721"/>
                    </a:lnTo>
                    <a:lnTo>
                      <a:pt x="1102" y="1723"/>
                    </a:lnTo>
                    <a:lnTo>
                      <a:pt x="1102" y="1723"/>
                    </a:lnTo>
                    <a:lnTo>
                      <a:pt x="1106" y="1725"/>
                    </a:lnTo>
                    <a:lnTo>
                      <a:pt x="1106" y="1728"/>
                    </a:lnTo>
                    <a:lnTo>
                      <a:pt x="1106" y="1730"/>
                    </a:lnTo>
                    <a:lnTo>
                      <a:pt x="1106" y="1730"/>
                    </a:lnTo>
                    <a:lnTo>
                      <a:pt x="1109" y="1730"/>
                    </a:lnTo>
                    <a:lnTo>
                      <a:pt x="1109" y="1730"/>
                    </a:lnTo>
                    <a:lnTo>
                      <a:pt x="1111" y="1730"/>
                    </a:lnTo>
                    <a:lnTo>
                      <a:pt x="1114" y="1730"/>
                    </a:lnTo>
                    <a:lnTo>
                      <a:pt x="1116" y="1732"/>
                    </a:lnTo>
                    <a:lnTo>
                      <a:pt x="1118" y="1732"/>
                    </a:lnTo>
                    <a:lnTo>
                      <a:pt x="1118" y="1732"/>
                    </a:lnTo>
                    <a:lnTo>
                      <a:pt x="1116" y="1730"/>
                    </a:lnTo>
                    <a:lnTo>
                      <a:pt x="1116" y="1730"/>
                    </a:lnTo>
                    <a:lnTo>
                      <a:pt x="1116" y="1730"/>
                    </a:lnTo>
                    <a:lnTo>
                      <a:pt x="1118" y="1730"/>
                    </a:lnTo>
                    <a:lnTo>
                      <a:pt x="1121" y="1732"/>
                    </a:lnTo>
                    <a:lnTo>
                      <a:pt x="1123" y="1732"/>
                    </a:lnTo>
                    <a:lnTo>
                      <a:pt x="1125" y="1735"/>
                    </a:lnTo>
                    <a:lnTo>
                      <a:pt x="1128" y="1735"/>
                    </a:lnTo>
                    <a:lnTo>
                      <a:pt x="1128" y="1735"/>
                    </a:lnTo>
                    <a:lnTo>
                      <a:pt x="1130" y="1735"/>
                    </a:lnTo>
                    <a:lnTo>
                      <a:pt x="1130" y="1735"/>
                    </a:lnTo>
                    <a:lnTo>
                      <a:pt x="1130" y="1735"/>
                    </a:lnTo>
                    <a:lnTo>
                      <a:pt x="1130" y="1737"/>
                    </a:lnTo>
                    <a:lnTo>
                      <a:pt x="1130" y="1737"/>
                    </a:lnTo>
                    <a:lnTo>
                      <a:pt x="1133" y="1737"/>
                    </a:lnTo>
                    <a:lnTo>
                      <a:pt x="1133" y="1732"/>
                    </a:lnTo>
                    <a:lnTo>
                      <a:pt x="1135" y="1732"/>
                    </a:lnTo>
                    <a:lnTo>
                      <a:pt x="1137" y="1732"/>
                    </a:lnTo>
                    <a:lnTo>
                      <a:pt x="1140" y="1732"/>
                    </a:lnTo>
                    <a:lnTo>
                      <a:pt x="1140" y="1730"/>
                    </a:lnTo>
                    <a:lnTo>
                      <a:pt x="1142" y="1730"/>
                    </a:lnTo>
                    <a:lnTo>
                      <a:pt x="1142" y="1732"/>
                    </a:lnTo>
                    <a:lnTo>
                      <a:pt x="1142" y="1732"/>
                    </a:lnTo>
                    <a:lnTo>
                      <a:pt x="1142" y="1732"/>
                    </a:lnTo>
                    <a:lnTo>
                      <a:pt x="1144" y="1732"/>
                    </a:lnTo>
                    <a:lnTo>
                      <a:pt x="1147" y="1732"/>
                    </a:lnTo>
                    <a:lnTo>
                      <a:pt x="1147" y="1730"/>
                    </a:lnTo>
                    <a:lnTo>
                      <a:pt x="1144" y="1728"/>
                    </a:lnTo>
                    <a:lnTo>
                      <a:pt x="1144" y="1728"/>
                    </a:lnTo>
                    <a:lnTo>
                      <a:pt x="1147" y="1728"/>
                    </a:lnTo>
                    <a:lnTo>
                      <a:pt x="1147" y="1728"/>
                    </a:lnTo>
                    <a:lnTo>
                      <a:pt x="1147" y="1725"/>
                    </a:lnTo>
                    <a:lnTo>
                      <a:pt x="1147" y="1725"/>
                    </a:lnTo>
                    <a:lnTo>
                      <a:pt x="1147" y="1725"/>
                    </a:lnTo>
                    <a:lnTo>
                      <a:pt x="1149" y="1725"/>
                    </a:lnTo>
                    <a:lnTo>
                      <a:pt x="1149" y="1725"/>
                    </a:lnTo>
                    <a:lnTo>
                      <a:pt x="1149" y="1725"/>
                    </a:lnTo>
                    <a:lnTo>
                      <a:pt x="1151" y="1728"/>
                    </a:lnTo>
                    <a:lnTo>
                      <a:pt x="1156" y="1728"/>
                    </a:lnTo>
                    <a:lnTo>
                      <a:pt x="1156" y="1723"/>
                    </a:lnTo>
                    <a:lnTo>
                      <a:pt x="1156" y="1721"/>
                    </a:lnTo>
                    <a:lnTo>
                      <a:pt x="1159" y="1721"/>
                    </a:lnTo>
                    <a:lnTo>
                      <a:pt x="1161" y="1718"/>
                    </a:lnTo>
                    <a:lnTo>
                      <a:pt x="1163" y="1721"/>
                    </a:lnTo>
                    <a:lnTo>
                      <a:pt x="1168" y="1718"/>
                    </a:lnTo>
                    <a:lnTo>
                      <a:pt x="1170" y="1718"/>
                    </a:lnTo>
                    <a:lnTo>
                      <a:pt x="1175" y="1718"/>
                    </a:lnTo>
                    <a:lnTo>
                      <a:pt x="1177" y="1718"/>
                    </a:lnTo>
                    <a:lnTo>
                      <a:pt x="1177" y="1718"/>
                    </a:lnTo>
                    <a:lnTo>
                      <a:pt x="1180" y="1723"/>
                    </a:lnTo>
                    <a:lnTo>
                      <a:pt x="1180" y="1723"/>
                    </a:lnTo>
                    <a:lnTo>
                      <a:pt x="1182" y="1725"/>
                    </a:lnTo>
                    <a:lnTo>
                      <a:pt x="1182" y="1725"/>
                    </a:lnTo>
                    <a:lnTo>
                      <a:pt x="1185" y="1725"/>
                    </a:lnTo>
                    <a:lnTo>
                      <a:pt x="1187" y="1725"/>
                    </a:lnTo>
                    <a:lnTo>
                      <a:pt x="1187" y="1723"/>
                    </a:lnTo>
                    <a:lnTo>
                      <a:pt x="1189" y="1723"/>
                    </a:lnTo>
                    <a:lnTo>
                      <a:pt x="1189" y="1723"/>
                    </a:lnTo>
                    <a:lnTo>
                      <a:pt x="1189" y="1725"/>
                    </a:lnTo>
                    <a:lnTo>
                      <a:pt x="1189" y="1725"/>
                    </a:lnTo>
                    <a:lnTo>
                      <a:pt x="1189" y="1728"/>
                    </a:lnTo>
                    <a:lnTo>
                      <a:pt x="1187" y="1730"/>
                    </a:lnTo>
                    <a:lnTo>
                      <a:pt x="1187" y="1730"/>
                    </a:lnTo>
                    <a:lnTo>
                      <a:pt x="1182" y="1732"/>
                    </a:lnTo>
                    <a:lnTo>
                      <a:pt x="1180" y="1732"/>
                    </a:lnTo>
                    <a:lnTo>
                      <a:pt x="1180" y="1732"/>
                    </a:lnTo>
                    <a:lnTo>
                      <a:pt x="1180" y="1735"/>
                    </a:lnTo>
                    <a:lnTo>
                      <a:pt x="1180" y="1739"/>
                    </a:lnTo>
                    <a:lnTo>
                      <a:pt x="1185" y="1735"/>
                    </a:lnTo>
                    <a:lnTo>
                      <a:pt x="1189" y="1735"/>
                    </a:lnTo>
                    <a:lnTo>
                      <a:pt x="1189" y="1737"/>
                    </a:lnTo>
                    <a:lnTo>
                      <a:pt x="1194" y="1739"/>
                    </a:lnTo>
                    <a:lnTo>
                      <a:pt x="1194" y="1742"/>
                    </a:lnTo>
                    <a:lnTo>
                      <a:pt x="1194" y="1742"/>
                    </a:lnTo>
                    <a:lnTo>
                      <a:pt x="1194" y="1742"/>
                    </a:lnTo>
                    <a:lnTo>
                      <a:pt x="1196" y="1742"/>
                    </a:lnTo>
                    <a:lnTo>
                      <a:pt x="1196" y="1744"/>
                    </a:lnTo>
                    <a:lnTo>
                      <a:pt x="1196" y="1744"/>
                    </a:lnTo>
                    <a:lnTo>
                      <a:pt x="1196" y="1747"/>
                    </a:lnTo>
                    <a:lnTo>
                      <a:pt x="1199" y="1749"/>
                    </a:lnTo>
                    <a:lnTo>
                      <a:pt x="1201" y="1751"/>
                    </a:lnTo>
                    <a:lnTo>
                      <a:pt x="1201" y="1754"/>
                    </a:lnTo>
                    <a:lnTo>
                      <a:pt x="1201" y="1758"/>
                    </a:lnTo>
                    <a:lnTo>
                      <a:pt x="1196" y="1761"/>
                    </a:lnTo>
                    <a:lnTo>
                      <a:pt x="1194" y="1763"/>
                    </a:lnTo>
                    <a:lnTo>
                      <a:pt x="1194" y="1766"/>
                    </a:lnTo>
                    <a:lnTo>
                      <a:pt x="1194" y="1768"/>
                    </a:lnTo>
                    <a:lnTo>
                      <a:pt x="1194" y="1770"/>
                    </a:lnTo>
                    <a:lnTo>
                      <a:pt x="1196" y="1775"/>
                    </a:lnTo>
                    <a:lnTo>
                      <a:pt x="1196" y="1775"/>
                    </a:lnTo>
                    <a:lnTo>
                      <a:pt x="1199" y="1770"/>
                    </a:lnTo>
                    <a:lnTo>
                      <a:pt x="1199" y="1768"/>
                    </a:lnTo>
                    <a:lnTo>
                      <a:pt x="1199" y="1766"/>
                    </a:lnTo>
                    <a:lnTo>
                      <a:pt x="1203" y="1763"/>
                    </a:lnTo>
                    <a:lnTo>
                      <a:pt x="1208" y="1766"/>
                    </a:lnTo>
                    <a:lnTo>
                      <a:pt x="1211" y="1768"/>
                    </a:lnTo>
                    <a:lnTo>
                      <a:pt x="1215" y="1770"/>
                    </a:lnTo>
                    <a:lnTo>
                      <a:pt x="1218" y="1775"/>
                    </a:lnTo>
                    <a:lnTo>
                      <a:pt x="1218" y="1777"/>
                    </a:lnTo>
                    <a:lnTo>
                      <a:pt x="1220" y="1780"/>
                    </a:lnTo>
                    <a:lnTo>
                      <a:pt x="1220" y="1780"/>
                    </a:lnTo>
                    <a:lnTo>
                      <a:pt x="1222" y="1780"/>
                    </a:lnTo>
                    <a:lnTo>
                      <a:pt x="1225" y="1777"/>
                    </a:lnTo>
                    <a:lnTo>
                      <a:pt x="1227" y="1777"/>
                    </a:lnTo>
                    <a:lnTo>
                      <a:pt x="1229" y="1777"/>
                    </a:lnTo>
                    <a:lnTo>
                      <a:pt x="1232" y="1780"/>
                    </a:lnTo>
                    <a:lnTo>
                      <a:pt x="1232" y="1782"/>
                    </a:lnTo>
                    <a:lnTo>
                      <a:pt x="1234" y="1782"/>
                    </a:lnTo>
                    <a:lnTo>
                      <a:pt x="1234" y="1782"/>
                    </a:lnTo>
                    <a:lnTo>
                      <a:pt x="1234" y="1782"/>
                    </a:lnTo>
                    <a:lnTo>
                      <a:pt x="1234" y="1782"/>
                    </a:lnTo>
                    <a:lnTo>
                      <a:pt x="1239" y="1784"/>
                    </a:lnTo>
                    <a:lnTo>
                      <a:pt x="1239" y="1787"/>
                    </a:lnTo>
                    <a:lnTo>
                      <a:pt x="1241" y="1784"/>
                    </a:lnTo>
                    <a:lnTo>
                      <a:pt x="1241" y="1784"/>
                    </a:lnTo>
                    <a:lnTo>
                      <a:pt x="1244" y="1784"/>
                    </a:lnTo>
                    <a:lnTo>
                      <a:pt x="1244" y="1782"/>
                    </a:lnTo>
                    <a:lnTo>
                      <a:pt x="1244" y="1782"/>
                    </a:lnTo>
                    <a:lnTo>
                      <a:pt x="1244" y="1782"/>
                    </a:lnTo>
                    <a:lnTo>
                      <a:pt x="1246" y="1782"/>
                    </a:lnTo>
                    <a:lnTo>
                      <a:pt x="1246" y="1782"/>
                    </a:lnTo>
                    <a:lnTo>
                      <a:pt x="1246" y="1780"/>
                    </a:lnTo>
                    <a:lnTo>
                      <a:pt x="1246" y="1777"/>
                    </a:lnTo>
                    <a:lnTo>
                      <a:pt x="1246" y="1777"/>
                    </a:lnTo>
                    <a:lnTo>
                      <a:pt x="1246" y="1777"/>
                    </a:lnTo>
                    <a:lnTo>
                      <a:pt x="1246" y="1777"/>
                    </a:lnTo>
                    <a:lnTo>
                      <a:pt x="1246" y="1777"/>
                    </a:lnTo>
                    <a:lnTo>
                      <a:pt x="1248" y="1775"/>
                    </a:lnTo>
                    <a:lnTo>
                      <a:pt x="1248" y="1775"/>
                    </a:lnTo>
                    <a:lnTo>
                      <a:pt x="1248" y="1775"/>
                    </a:lnTo>
                    <a:lnTo>
                      <a:pt x="1248" y="1773"/>
                    </a:lnTo>
                    <a:lnTo>
                      <a:pt x="1248" y="1770"/>
                    </a:lnTo>
                    <a:lnTo>
                      <a:pt x="1251" y="1770"/>
                    </a:lnTo>
                    <a:lnTo>
                      <a:pt x="1251" y="1768"/>
                    </a:lnTo>
                    <a:lnTo>
                      <a:pt x="1251" y="1768"/>
                    </a:lnTo>
                    <a:lnTo>
                      <a:pt x="1253" y="1768"/>
                    </a:lnTo>
                    <a:lnTo>
                      <a:pt x="1253" y="1770"/>
                    </a:lnTo>
                    <a:lnTo>
                      <a:pt x="1256" y="1770"/>
                    </a:lnTo>
                    <a:lnTo>
                      <a:pt x="1256" y="1770"/>
                    </a:lnTo>
                    <a:lnTo>
                      <a:pt x="1258" y="1770"/>
                    </a:lnTo>
                    <a:lnTo>
                      <a:pt x="1260" y="1770"/>
                    </a:lnTo>
                    <a:lnTo>
                      <a:pt x="1263" y="1777"/>
                    </a:lnTo>
                    <a:lnTo>
                      <a:pt x="1263" y="1780"/>
                    </a:lnTo>
                    <a:lnTo>
                      <a:pt x="1265" y="1780"/>
                    </a:lnTo>
                    <a:lnTo>
                      <a:pt x="1267" y="1777"/>
                    </a:lnTo>
                    <a:lnTo>
                      <a:pt x="1270" y="1777"/>
                    </a:lnTo>
                    <a:lnTo>
                      <a:pt x="1272" y="1782"/>
                    </a:lnTo>
                    <a:lnTo>
                      <a:pt x="1274" y="1782"/>
                    </a:lnTo>
                    <a:lnTo>
                      <a:pt x="1274" y="1784"/>
                    </a:lnTo>
                    <a:lnTo>
                      <a:pt x="1274" y="1784"/>
                    </a:lnTo>
                    <a:lnTo>
                      <a:pt x="1274" y="1787"/>
                    </a:lnTo>
                    <a:lnTo>
                      <a:pt x="1274" y="1787"/>
                    </a:lnTo>
                    <a:lnTo>
                      <a:pt x="1277" y="1787"/>
                    </a:lnTo>
                    <a:lnTo>
                      <a:pt x="1277" y="1787"/>
                    </a:lnTo>
                    <a:lnTo>
                      <a:pt x="1282" y="1792"/>
                    </a:lnTo>
                    <a:lnTo>
                      <a:pt x="1282" y="1792"/>
                    </a:lnTo>
                    <a:lnTo>
                      <a:pt x="1282" y="1792"/>
                    </a:lnTo>
                    <a:lnTo>
                      <a:pt x="1282" y="1794"/>
                    </a:lnTo>
                    <a:lnTo>
                      <a:pt x="1282" y="1799"/>
                    </a:lnTo>
                    <a:lnTo>
                      <a:pt x="1282" y="1799"/>
                    </a:lnTo>
                    <a:lnTo>
                      <a:pt x="1282" y="1801"/>
                    </a:lnTo>
                    <a:lnTo>
                      <a:pt x="1282" y="1801"/>
                    </a:lnTo>
                    <a:lnTo>
                      <a:pt x="1284" y="1803"/>
                    </a:lnTo>
                    <a:lnTo>
                      <a:pt x="1284" y="1803"/>
                    </a:lnTo>
                    <a:lnTo>
                      <a:pt x="1284" y="1803"/>
                    </a:lnTo>
                    <a:lnTo>
                      <a:pt x="1284" y="1806"/>
                    </a:lnTo>
                    <a:lnTo>
                      <a:pt x="1284" y="1806"/>
                    </a:lnTo>
                    <a:lnTo>
                      <a:pt x="1282" y="1806"/>
                    </a:lnTo>
                    <a:lnTo>
                      <a:pt x="1284" y="1808"/>
                    </a:lnTo>
                    <a:lnTo>
                      <a:pt x="1284" y="1808"/>
                    </a:lnTo>
                    <a:lnTo>
                      <a:pt x="1286" y="1810"/>
                    </a:lnTo>
                    <a:lnTo>
                      <a:pt x="1286" y="1810"/>
                    </a:lnTo>
                    <a:lnTo>
                      <a:pt x="1286" y="1810"/>
                    </a:lnTo>
                    <a:lnTo>
                      <a:pt x="1286" y="1813"/>
                    </a:lnTo>
                    <a:lnTo>
                      <a:pt x="1286" y="1813"/>
                    </a:lnTo>
                    <a:lnTo>
                      <a:pt x="1286" y="1813"/>
                    </a:lnTo>
                    <a:lnTo>
                      <a:pt x="1286" y="1813"/>
                    </a:lnTo>
                    <a:lnTo>
                      <a:pt x="1286" y="1815"/>
                    </a:lnTo>
                    <a:lnTo>
                      <a:pt x="1286" y="1815"/>
                    </a:lnTo>
                    <a:lnTo>
                      <a:pt x="1289" y="1818"/>
                    </a:lnTo>
                    <a:lnTo>
                      <a:pt x="1289" y="1820"/>
                    </a:lnTo>
                    <a:lnTo>
                      <a:pt x="1289" y="1825"/>
                    </a:lnTo>
                    <a:lnTo>
                      <a:pt x="1291" y="1827"/>
                    </a:lnTo>
                    <a:lnTo>
                      <a:pt x="1293" y="1827"/>
                    </a:lnTo>
                    <a:lnTo>
                      <a:pt x="1293" y="1827"/>
                    </a:lnTo>
                    <a:lnTo>
                      <a:pt x="1296" y="1825"/>
                    </a:lnTo>
                    <a:lnTo>
                      <a:pt x="1296" y="1825"/>
                    </a:lnTo>
                    <a:lnTo>
                      <a:pt x="1296" y="1822"/>
                    </a:lnTo>
                    <a:lnTo>
                      <a:pt x="1296" y="1820"/>
                    </a:lnTo>
                    <a:lnTo>
                      <a:pt x="1296" y="1818"/>
                    </a:lnTo>
                    <a:lnTo>
                      <a:pt x="1296" y="1818"/>
                    </a:lnTo>
                    <a:lnTo>
                      <a:pt x="1298" y="1818"/>
                    </a:lnTo>
                    <a:lnTo>
                      <a:pt x="1300" y="1820"/>
                    </a:lnTo>
                    <a:lnTo>
                      <a:pt x="1300" y="1820"/>
                    </a:lnTo>
                    <a:lnTo>
                      <a:pt x="1303" y="1820"/>
                    </a:lnTo>
                    <a:lnTo>
                      <a:pt x="1303" y="1820"/>
                    </a:lnTo>
                    <a:lnTo>
                      <a:pt x="1305" y="1822"/>
                    </a:lnTo>
                    <a:lnTo>
                      <a:pt x="1305" y="1822"/>
                    </a:lnTo>
                    <a:lnTo>
                      <a:pt x="1308" y="1822"/>
                    </a:lnTo>
                    <a:lnTo>
                      <a:pt x="1308" y="1822"/>
                    </a:lnTo>
                    <a:lnTo>
                      <a:pt x="1308" y="1822"/>
                    </a:lnTo>
                    <a:lnTo>
                      <a:pt x="1308" y="1822"/>
                    </a:lnTo>
                    <a:lnTo>
                      <a:pt x="1310" y="1822"/>
                    </a:lnTo>
                    <a:lnTo>
                      <a:pt x="1310" y="1822"/>
                    </a:lnTo>
                    <a:lnTo>
                      <a:pt x="1310" y="1822"/>
                    </a:lnTo>
                    <a:lnTo>
                      <a:pt x="1310" y="1825"/>
                    </a:lnTo>
                    <a:lnTo>
                      <a:pt x="1310" y="1825"/>
                    </a:lnTo>
                    <a:lnTo>
                      <a:pt x="1310" y="1825"/>
                    </a:lnTo>
                    <a:lnTo>
                      <a:pt x="1310" y="1827"/>
                    </a:lnTo>
                    <a:lnTo>
                      <a:pt x="1310" y="1829"/>
                    </a:lnTo>
                    <a:lnTo>
                      <a:pt x="1310" y="1837"/>
                    </a:lnTo>
                    <a:lnTo>
                      <a:pt x="1310" y="1837"/>
                    </a:lnTo>
                    <a:lnTo>
                      <a:pt x="1310" y="1837"/>
                    </a:lnTo>
                    <a:lnTo>
                      <a:pt x="1312" y="1837"/>
                    </a:lnTo>
                    <a:lnTo>
                      <a:pt x="1312" y="1837"/>
                    </a:lnTo>
                    <a:lnTo>
                      <a:pt x="1312" y="1839"/>
                    </a:lnTo>
                    <a:lnTo>
                      <a:pt x="1312" y="1841"/>
                    </a:lnTo>
                    <a:lnTo>
                      <a:pt x="1310" y="1844"/>
                    </a:lnTo>
                    <a:lnTo>
                      <a:pt x="1310" y="1846"/>
                    </a:lnTo>
                    <a:lnTo>
                      <a:pt x="1310" y="1848"/>
                    </a:lnTo>
                    <a:lnTo>
                      <a:pt x="1310" y="1851"/>
                    </a:lnTo>
                    <a:lnTo>
                      <a:pt x="1312" y="1853"/>
                    </a:lnTo>
                    <a:lnTo>
                      <a:pt x="1312" y="1853"/>
                    </a:lnTo>
                    <a:lnTo>
                      <a:pt x="1312" y="1853"/>
                    </a:lnTo>
                    <a:lnTo>
                      <a:pt x="1315" y="1853"/>
                    </a:lnTo>
                    <a:lnTo>
                      <a:pt x="1315" y="1855"/>
                    </a:lnTo>
                    <a:lnTo>
                      <a:pt x="1315" y="1855"/>
                    </a:lnTo>
                    <a:lnTo>
                      <a:pt x="1312" y="1858"/>
                    </a:lnTo>
                    <a:lnTo>
                      <a:pt x="1312" y="1858"/>
                    </a:lnTo>
                    <a:lnTo>
                      <a:pt x="1315" y="1863"/>
                    </a:lnTo>
                    <a:lnTo>
                      <a:pt x="1315" y="1865"/>
                    </a:lnTo>
                    <a:lnTo>
                      <a:pt x="1315" y="1865"/>
                    </a:lnTo>
                    <a:lnTo>
                      <a:pt x="1312" y="1865"/>
                    </a:lnTo>
                    <a:lnTo>
                      <a:pt x="1312" y="1867"/>
                    </a:lnTo>
                    <a:lnTo>
                      <a:pt x="1312" y="1867"/>
                    </a:lnTo>
                    <a:lnTo>
                      <a:pt x="1315" y="1870"/>
                    </a:lnTo>
                    <a:lnTo>
                      <a:pt x="1315" y="1870"/>
                    </a:lnTo>
                    <a:lnTo>
                      <a:pt x="1315" y="1872"/>
                    </a:lnTo>
                    <a:lnTo>
                      <a:pt x="1315" y="1874"/>
                    </a:lnTo>
                    <a:lnTo>
                      <a:pt x="1315" y="1874"/>
                    </a:lnTo>
                    <a:lnTo>
                      <a:pt x="1315" y="1877"/>
                    </a:lnTo>
                    <a:lnTo>
                      <a:pt x="1315" y="1877"/>
                    </a:lnTo>
                    <a:lnTo>
                      <a:pt x="1315" y="1877"/>
                    </a:lnTo>
                    <a:lnTo>
                      <a:pt x="1315" y="1879"/>
                    </a:lnTo>
                    <a:lnTo>
                      <a:pt x="1315" y="1879"/>
                    </a:lnTo>
                    <a:lnTo>
                      <a:pt x="1315" y="1879"/>
                    </a:lnTo>
                    <a:lnTo>
                      <a:pt x="1315" y="1881"/>
                    </a:lnTo>
                    <a:lnTo>
                      <a:pt x="1312" y="1884"/>
                    </a:lnTo>
                    <a:lnTo>
                      <a:pt x="1312" y="1886"/>
                    </a:lnTo>
                    <a:lnTo>
                      <a:pt x="1312" y="1893"/>
                    </a:lnTo>
                    <a:lnTo>
                      <a:pt x="1312" y="1893"/>
                    </a:lnTo>
                    <a:lnTo>
                      <a:pt x="1312" y="1896"/>
                    </a:lnTo>
                    <a:lnTo>
                      <a:pt x="1312" y="1896"/>
                    </a:lnTo>
                    <a:lnTo>
                      <a:pt x="1310" y="1898"/>
                    </a:lnTo>
                    <a:lnTo>
                      <a:pt x="1310" y="1900"/>
                    </a:lnTo>
                    <a:lnTo>
                      <a:pt x="1310" y="1900"/>
                    </a:lnTo>
                    <a:lnTo>
                      <a:pt x="1310" y="1900"/>
                    </a:lnTo>
                    <a:lnTo>
                      <a:pt x="1310" y="1903"/>
                    </a:lnTo>
                    <a:lnTo>
                      <a:pt x="1310" y="1903"/>
                    </a:lnTo>
                    <a:lnTo>
                      <a:pt x="1310" y="1903"/>
                    </a:lnTo>
                    <a:lnTo>
                      <a:pt x="1312" y="1905"/>
                    </a:lnTo>
                    <a:lnTo>
                      <a:pt x="1312" y="1905"/>
                    </a:lnTo>
                    <a:lnTo>
                      <a:pt x="1312" y="1908"/>
                    </a:lnTo>
                    <a:lnTo>
                      <a:pt x="1312" y="1908"/>
                    </a:lnTo>
                    <a:lnTo>
                      <a:pt x="1312" y="1908"/>
                    </a:lnTo>
                    <a:lnTo>
                      <a:pt x="1312" y="1908"/>
                    </a:lnTo>
                    <a:lnTo>
                      <a:pt x="1310" y="1910"/>
                    </a:lnTo>
                    <a:lnTo>
                      <a:pt x="1310" y="1910"/>
                    </a:lnTo>
                    <a:lnTo>
                      <a:pt x="1308" y="1910"/>
                    </a:lnTo>
                    <a:lnTo>
                      <a:pt x="1308" y="1910"/>
                    </a:lnTo>
                    <a:lnTo>
                      <a:pt x="1308" y="1908"/>
                    </a:lnTo>
                    <a:lnTo>
                      <a:pt x="1308" y="1908"/>
                    </a:lnTo>
                    <a:lnTo>
                      <a:pt x="1308" y="1908"/>
                    </a:lnTo>
                    <a:lnTo>
                      <a:pt x="1305" y="1910"/>
                    </a:lnTo>
                    <a:lnTo>
                      <a:pt x="1305" y="1910"/>
                    </a:lnTo>
                    <a:lnTo>
                      <a:pt x="1303" y="1910"/>
                    </a:lnTo>
                    <a:lnTo>
                      <a:pt x="1303" y="1912"/>
                    </a:lnTo>
                    <a:lnTo>
                      <a:pt x="1305" y="1912"/>
                    </a:lnTo>
                    <a:lnTo>
                      <a:pt x="1305" y="1915"/>
                    </a:lnTo>
                    <a:lnTo>
                      <a:pt x="1305" y="1915"/>
                    </a:lnTo>
                    <a:lnTo>
                      <a:pt x="1305" y="1917"/>
                    </a:lnTo>
                    <a:lnTo>
                      <a:pt x="1305" y="1917"/>
                    </a:lnTo>
                    <a:lnTo>
                      <a:pt x="1305" y="1917"/>
                    </a:lnTo>
                    <a:lnTo>
                      <a:pt x="1308" y="1917"/>
                    </a:lnTo>
                    <a:lnTo>
                      <a:pt x="1308" y="1917"/>
                    </a:lnTo>
                    <a:lnTo>
                      <a:pt x="1308" y="1917"/>
                    </a:lnTo>
                    <a:lnTo>
                      <a:pt x="1310" y="1922"/>
                    </a:lnTo>
                    <a:lnTo>
                      <a:pt x="1310" y="1922"/>
                    </a:lnTo>
                    <a:lnTo>
                      <a:pt x="1310" y="1922"/>
                    </a:lnTo>
                    <a:lnTo>
                      <a:pt x="1310" y="1922"/>
                    </a:lnTo>
                    <a:lnTo>
                      <a:pt x="1312" y="1922"/>
                    </a:lnTo>
                    <a:lnTo>
                      <a:pt x="1312" y="1924"/>
                    </a:lnTo>
                    <a:lnTo>
                      <a:pt x="1312" y="1924"/>
                    </a:lnTo>
                    <a:lnTo>
                      <a:pt x="1310" y="1924"/>
                    </a:lnTo>
                    <a:lnTo>
                      <a:pt x="1310" y="1926"/>
                    </a:lnTo>
                    <a:lnTo>
                      <a:pt x="1308" y="1926"/>
                    </a:lnTo>
                    <a:lnTo>
                      <a:pt x="1308" y="1929"/>
                    </a:lnTo>
                    <a:lnTo>
                      <a:pt x="1308" y="1929"/>
                    </a:lnTo>
                    <a:lnTo>
                      <a:pt x="1305" y="1926"/>
                    </a:lnTo>
                    <a:lnTo>
                      <a:pt x="1305" y="1926"/>
                    </a:lnTo>
                    <a:lnTo>
                      <a:pt x="1303" y="1926"/>
                    </a:lnTo>
                    <a:lnTo>
                      <a:pt x="1303" y="1926"/>
                    </a:lnTo>
                    <a:lnTo>
                      <a:pt x="1303" y="1926"/>
                    </a:lnTo>
                    <a:lnTo>
                      <a:pt x="1300" y="1926"/>
                    </a:lnTo>
                    <a:lnTo>
                      <a:pt x="1300" y="1926"/>
                    </a:lnTo>
                    <a:lnTo>
                      <a:pt x="1300" y="1929"/>
                    </a:lnTo>
                    <a:lnTo>
                      <a:pt x="1298" y="1929"/>
                    </a:lnTo>
                    <a:lnTo>
                      <a:pt x="1298" y="1931"/>
                    </a:lnTo>
                    <a:lnTo>
                      <a:pt x="1298" y="1931"/>
                    </a:lnTo>
                    <a:lnTo>
                      <a:pt x="1298" y="1931"/>
                    </a:lnTo>
                    <a:lnTo>
                      <a:pt x="1298" y="1931"/>
                    </a:lnTo>
                    <a:lnTo>
                      <a:pt x="1298" y="1934"/>
                    </a:lnTo>
                    <a:lnTo>
                      <a:pt x="1298" y="1934"/>
                    </a:lnTo>
                    <a:lnTo>
                      <a:pt x="1296" y="1934"/>
                    </a:lnTo>
                    <a:lnTo>
                      <a:pt x="1296" y="1936"/>
                    </a:lnTo>
                    <a:lnTo>
                      <a:pt x="1296" y="1938"/>
                    </a:lnTo>
                    <a:lnTo>
                      <a:pt x="1293" y="1941"/>
                    </a:lnTo>
                    <a:lnTo>
                      <a:pt x="1293" y="1941"/>
                    </a:lnTo>
                    <a:lnTo>
                      <a:pt x="1293" y="1941"/>
                    </a:lnTo>
                    <a:lnTo>
                      <a:pt x="1291" y="1943"/>
                    </a:lnTo>
                    <a:lnTo>
                      <a:pt x="1291" y="1943"/>
                    </a:lnTo>
                    <a:lnTo>
                      <a:pt x="1289" y="1943"/>
                    </a:lnTo>
                    <a:lnTo>
                      <a:pt x="1289" y="1941"/>
                    </a:lnTo>
                    <a:lnTo>
                      <a:pt x="1286" y="1941"/>
                    </a:lnTo>
                    <a:lnTo>
                      <a:pt x="1284" y="1938"/>
                    </a:lnTo>
                    <a:lnTo>
                      <a:pt x="1282" y="1938"/>
                    </a:lnTo>
                    <a:lnTo>
                      <a:pt x="1282" y="1941"/>
                    </a:lnTo>
                    <a:lnTo>
                      <a:pt x="1282" y="1943"/>
                    </a:lnTo>
                    <a:lnTo>
                      <a:pt x="1282" y="1943"/>
                    </a:lnTo>
                    <a:lnTo>
                      <a:pt x="1282" y="1943"/>
                    </a:lnTo>
                    <a:lnTo>
                      <a:pt x="1282" y="1945"/>
                    </a:lnTo>
                    <a:lnTo>
                      <a:pt x="1282" y="1945"/>
                    </a:lnTo>
                    <a:lnTo>
                      <a:pt x="1282" y="1945"/>
                    </a:lnTo>
                    <a:lnTo>
                      <a:pt x="1282" y="1948"/>
                    </a:lnTo>
                    <a:lnTo>
                      <a:pt x="1282" y="1948"/>
                    </a:lnTo>
                    <a:lnTo>
                      <a:pt x="1282" y="1948"/>
                    </a:lnTo>
                    <a:lnTo>
                      <a:pt x="1282" y="1950"/>
                    </a:lnTo>
                    <a:lnTo>
                      <a:pt x="1282" y="1950"/>
                    </a:lnTo>
                    <a:lnTo>
                      <a:pt x="1282" y="1952"/>
                    </a:lnTo>
                    <a:lnTo>
                      <a:pt x="1279" y="1952"/>
                    </a:lnTo>
                    <a:lnTo>
                      <a:pt x="1279" y="1952"/>
                    </a:lnTo>
                    <a:lnTo>
                      <a:pt x="1279" y="1952"/>
                    </a:lnTo>
                    <a:lnTo>
                      <a:pt x="1277" y="1957"/>
                    </a:lnTo>
                    <a:lnTo>
                      <a:pt x="1277" y="1957"/>
                    </a:lnTo>
                    <a:lnTo>
                      <a:pt x="1274" y="1957"/>
                    </a:lnTo>
                    <a:lnTo>
                      <a:pt x="1274" y="1957"/>
                    </a:lnTo>
                    <a:lnTo>
                      <a:pt x="1272" y="1962"/>
                    </a:lnTo>
                    <a:lnTo>
                      <a:pt x="1270" y="1962"/>
                    </a:lnTo>
                    <a:lnTo>
                      <a:pt x="1270" y="1962"/>
                    </a:lnTo>
                    <a:lnTo>
                      <a:pt x="1270" y="1962"/>
                    </a:lnTo>
                    <a:lnTo>
                      <a:pt x="1270" y="1962"/>
                    </a:lnTo>
                    <a:lnTo>
                      <a:pt x="1267" y="1960"/>
                    </a:lnTo>
                    <a:lnTo>
                      <a:pt x="1265" y="1960"/>
                    </a:lnTo>
                    <a:lnTo>
                      <a:pt x="1265" y="1960"/>
                    </a:lnTo>
                    <a:lnTo>
                      <a:pt x="1263" y="1964"/>
                    </a:lnTo>
                    <a:lnTo>
                      <a:pt x="1263" y="1967"/>
                    </a:lnTo>
                    <a:lnTo>
                      <a:pt x="1263" y="1969"/>
                    </a:lnTo>
                    <a:lnTo>
                      <a:pt x="1260" y="1969"/>
                    </a:lnTo>
                    <a:lnTo>
                      <a:pt x="1260" y="1969"/>
                    </a:lnTo>
                    <a:lnTo>
                      <a:pt x="1260" y="1971"/>
                    </a:lnTo>
                    <a:lnTo>
                      <a:pt x="1260" y="1971"/>
                    </a:lnTo>
                    <a:lnTo>
                      <a:pt x="1260" y="1976"/>
                    </a:lnTo>
                    <a:lnTo>
                      <a:pt x="1260" y="1979"/>
                    </a:lnTo>
                    <a:lnTo>
                      <a:pt x="1260" y="1981"/>
                    </a:lnTo>
                    <a:lnTo>
                      <a:pt x="1263" y="1981"/>
                    </a:lnTo>
                    <a:lnTo>
                      <a:pt x="1263" y="1983"/>
                    </a:lnTo>
                    <a:lnTo>
                      <a:pt x="1263" y="1983"/>
                    </a:lnTo>
                    <a:lnTo>
                      <a:pt x="1263" y="1983"/>
                    </a:lnTo>
                    <a:lnTo>
                      <a:pt x="1260" y="1983"/>
                    </a:lnTo>
                    <a:lnTo>
                      <a:pt x="1258" y="1983"/>
                    </a:lnTo>
                    <a:lnTo>
                      <a:pt x="1258" y="1983"/>
                    </a:lnTo>
                    <a:lnTo>
                      <a:pt x="1256" y="1986"/>
                    </a:lnTo>
                    <a:lnTo>
                      <a:pt x="1256" y="1986"/>
                    </a:lnTo>
                    <a:lnTo>
                      <a:pt x="1251" y="1988"/>
                    </a:lnTo>
                    <a:lnTo>
                      <a:pt x="1251" y="1988"/>
                    </a:lnTo>
                    <a:lnTo>
                      <a:pt x="1251" y="1990"/>
                    </a:lnTo>
                    <a:lnTo>
                      <a:pt x="1251" y="1997"/>
                    </a:lnTo>
                    <a:lnTo>
                      <a:pt x="1251" y="2005"/>
                    </a:lnTo>
                    <a:lnTo>
                      <a:pt x="1251" y="2007"/>
                    </a:lnTo>
                    <a:lnTo>
                      <a:pt x="1251" y="2007"/>
                    </a:lnTo>
                    <a:lnTo>
                      <a:pt x="1256" y="2007"/>
                    </a:lnTo>
                    <a:lnTo>
                      <a:pt x="1256" y="2007"/>
                    </a:lnTo>
                    <a:lnTo>
                      <a:pt x="1256" y="2007"/>
                    </a:lnTo>
                    <a:lnTo>
                      <a:pt x="1258" y="2007"/>
                    </a:lnTo>
                    <a:lnTo>
                      <a:pt x="1258" y="2007"/>
                    </a:lnTo>
                    <a:lnTo>
                      <a:pt x="1258" y="2007"/>
                    </a:lnTo>
                    <a:lnTo>
                      <a:pt x="1258" y="2009"/>
                    </a:lnTo>
                    <a:lnTo>
                      <a:pt x="1258" y="2009"/>
                    </a:lnTo>
                    <a:lnTo>
                      <a:pt x="1258" y="2009"/>
                    </a:lnTo>
                    <a:lnTo>
                      <a:pt x="1258" y="2009"/>
                    </a:lnTo>
                    <a:lnTo>
                      <a:pt x="1258" y="2012"/>
                    </a:lnTo>
                    <a:lnTo>
                      <a:pt x="1258" y="2012"/>
                    </a:lnTo>
                    <a:lnTo>
                      <a:pt x="1258" y="2012"/>
                    </a:lnTo>
                    <a:lnTo>
                      <a:pt x="1256" y="2012"/>
                    </a:lnTo>
                    <a:lnTo>
                      <a:pt x="1256" y="2014"/>
                    </a:lnTo>
                    <a:lnTo>
                      <a:pt x="1260" y="2016"/>
                    </a:lnTo>
                    <a:lnTo>
                      <a:pt x="1260" y="2016"/>
                    </a:lnTo>
                    <a:lnTo>
                      <a:pt x="1260" y="2019"/>
                    </a:lnTo>
                    <a:lnTo>
                      <a:pt x="1260" y="2019"/>
                    </a:lnTo>
                    <a:lnTo>
                      <a:pt x="1260" y="2019"/>
                    </a:lnTo>
                    <a:lnTo>
                      <a:pt x="1260" y="2019"/>
                    </a:lnTo>
                    <a:lnTo>
                      <a:pt x="1260" y="2019"/>
                    </a:lnTo>
                    <a:lnTo>
                      <a:pt x="1260" y="2021"/>
                    </a:lnTo>
                    <a:lnTo>
                      <a:pt x="1260" y="2021"/>
                    </a:lnTo>
                    <a:lnTo>
                      <a:pt x="1260" y="2023"/>
                    </a:lnTo>
                    <a:lnTo>
                      <a:pt x="1260" y="2023"/>
                    </a:lnTo>
                    <a:lnTo>
                      <a:pt x="1251" y="2035"/>
                    </a:lnTo>
                    <a:lnTo>
                      <a:pt x="1251" y="2035"/>
                    </a:lnTo>
                    <a:lnTo>
                      <a:pt x="1253" y="2038"/>
                    </a:lnTo>
                    <a:lnTo>
                      <a:pt x="1256" y="2038"/>
                    </a:lnTo>
                    <a:lnTo>
                      <a:pt x="1256" y="2038"/>
                    </a:lnTo>
                    <a:lnTo>
                      <a:pt x="1256" y="2040"/>
                    </a:lnTo>
                    <a:lnTo>
                      <a:pt x="1256" y="2040"/>
                    </a:lnTo>
                    <a:lnTo>
                      <a:pt x="1256" y="2040"/>
                    </a:lnTo>
                    <a:lnTo>
                      <a:pt x="1258" y="2038"/>
                    </a:lnTo>
                    <a:lnTo>
                      <a:pt x="1258" y="2038"/>
                    </a:lnTo>
                    <a:lnTo>
                      <a:pt x="1258" y="2038"/>
                    </a:lnTo>
                    <a:lnTo>
                      <a:pt x="1260" y="2038"/>
                    </a:lnTo>
                    <a:lnTo>
                      <a:pt x="1263" y="2035"/>
                    </a:lnTo>
                    <a:lnTo>
                      <a:pt x="1263" y="2035"/>
                    </a:lnTo>
                    <a:lnTo>
                      <a:pt x="1265" y="2033"/>
                    </a:lnTo>
                    <a:lnTo>
                      <a:pt x="1265" y="2033"/>
                    </a:lnTo>
                    <a:lnTo>
                      <a:pt x="1265" y="2033"/>
                    </a:lnTo>
                    <a:lnTo>
                      <a:pt x="1267" y="2033"/>
                    </a:lnTo>
                    <a:lnTo>
                      <a:pt x="1270" y="2031"/>
                    </a:lnTo>
                    <a:lnTo>
                      <a:pt x="1270" y="2031"/>
                    </a:lnTo>
                    <a:lnTo>
                      <a:pt x="1282" y="2026"/>
                    </a:lnTo>
                    <a:lnTo>
                      <a:pt x="1284" y="2023"/>
                    </a:lnTo>
                    <a:lnTo>
                      <a:pt x="1286" y="2023"/>
                    </a:lnTo>
                    <a:lnTo>
                      <a:pt x="1291" y="2026"/>
                    </a:lnTo>
                    <a:lnTo>
                      <a:pt x="1293" y="2026"/>
                    </a:lnTo>
                    <a:lnTo>
                      <a:pt x="1293" y="2026"/>
                    </a:lnTo>
                    <a:lnTo>
                      <a:pt x="1296" y="2023"/>
                    </a:lnTo>
                    <a:lnTo>
                      <a:pt x="1296" y="2023"/>
                    </a:lnTo>
                    <a:lnTo>
                      <a:pt x="1298" y="2023"/>
                    </a:lnTo>
                    <a:lnTo>
                      <a:pt x="1300" y="2023"/>
                    </a:lnTo>
                    <a:lnTo>
                      <a:pt x="1300" y="2023"/>
                    </a:lnTo>
                    <a:lnTo>
                      <a:pt x="1303" y="2026"/>
                    </a:lnTo>
                    <a:lnTo>
                      <a:pt x="1305" y="2026"/>
                    </a:lnTo>
                    <a:lnTo>
                      <a:pt x="1305" y="2026"/>
                    </a:lnTo>
                    <a:lnTo>
                      <a:pt x="1308" y="2026"/>
                    </a:lnTo>
                    <a:lnTo>
                      <a:pt x="1308" y="2026"/>
                    </a:lnTo>
                    <a:lnTo>
                      <a:pt x="1310" y="2026"/>
                    </a:lnTo>
                    <a:lnTo>
                      <a:pt x="1310" y="2026"/>
                    </a:lnTo>
                    <a:lnTo>
                      <a:pt x="1312" y="2023"/>
                    </a:lnTo>
                    <a:lnTo>
                      <a:pt x="1317" y="2023"/>
                    </a:lnTo>
                    <a:lnTo>
                      <a:pt x="1319" y="2023"/>
                    </a:lnTo>
                    <a:lnTo>
                      <a:pt x="1319" y="2023"/>
                    </a:lnTo>
                    <a:lnTo>
                      <a:pt x="1322" y="2023"/>
                    </a:lnTo>
                    <a:lnTo>
                      <a:pt x="1322" y="2026"/>
                    </a:lnTo>
                    <a:lnTo>
                      <a:pt x="1319" y="2026"/>
                    </a:lnTo>
                    <a:lnTo>
                      <a:pt x="1315" y="2031"/>
                    </a:lnTo>
                    <a:lnTo>
                      <a:pt x="1312" y="2033"/>
                    </a:lnTo>
                    <a:lnTo>
                      <a:pt x="1312" y="2033"/>
                    </a:lnTo>
                    <a:lnTo>
                      <a:pt x="1310" y="2033"/>
                    </a:lnTo>
                    <a:lnTo>
                      <a:pt x="1310" y="2033"/>
                    </a:lnTo>
                    <a:lnTo>
                      <a:pt x="1310" y="2033"/>
                    </a:lnTo>
                    <a:lnTo>
                      <a:pt x="1310" y="2033"/>
                    </a:lnTo>
                    <a:lnTo>
                      <a:pt x="1310" y="2035"/>
                    </a:lnTo>
                    <a:lnTo>
                      <a:pt x="1310" y="2035"/>
                    </a:lnTo>
                    <a:lnTo>
                      <a:pt x="1310" y="2038"/>
                    </a:lnTo>
                    <a:lnTo>
                      <a:pt x="1310" y="2038"/>
                    </a:lnTo>
                    <a:lnTo>
                      <a:pt x="1310" y="2042"/>
                    </a:lnTo>
                    <a:lnTo>
                      <a:pt x="1310" y="2042"/>
                    </a:lnTo>
                    <a:lnTo>
                      <a:pt x="1310" y="2042"/>
                    </a:lnTo>
                    <a:lnTo>
                      <a:pt x="1310" y="2042"/>
                    </a:lnTo>
                    <a:lnTo>
                      <a:pt x="1310" y="2042"/>
                    </a:lnTo>
                    <a:lnTo>
                      <a:pt x="1310" y="2042"/>
                    </a:lnTo>
                    <a:lnTo>
                      <a:pt x="1312" y="2042"/>
                    </a:lnTo>
                    <a:lnTo>
                      <a:pt x="1315" y="2045"/>
                    </a:lnTo>
                    <a:lnTo>
                      <a:pt x="1317" y="2045"/>
                    </a:lnTo>
                    <a:lnTo>
                      <a:pt x="1317" y="2045"/>
                    </a:lnTo>
                    <a:lnTo>
                      <a:pt x="1317" y="2045"/>
                    </a:lnTo>
                    <a:lnTo>
                      <a:pt x="1317" y="2049"/>
                    </a:lnTo>
                    <a:lnTo>
                      <a:pt x="1317" y="2049"/>
                    </a:lnTo>
                    <a:lnTo>
                      <a:pt x="1319" y="2054"/>
                    </a:lnTo>
                    <a:lnTo>
                      <a:pt x="1319" y="2054"/>
                    </a:lnTo>
                    <a:lnTo>
                      <a:pt x="1319" y="2054"/>
                    </a:lnTo>
                    <a:lnTo>
                      <a:pt x="1319" y="2054"/>
                    </a:lnTo>
                    <a:lnTo>
                      <a:pt x="1319" y="2054"/>
                    </a:lnTo>
                    <a:lnTo>
                      <a:pt x="1317" y="2057"/>
                    </a:lnTo>
                    <a:lnTo>
                      <a:pt x="1317" y="2057"/>
                    </a:lnTo>
                    <a:lnTo>
                      <a:pt x="1317" y="2059"/>
                    </a:lnTo>
                    <a:lnTo>
                      <a:pt x="1317" y="2061"/>
                    </a:lnTo>
                    <a:lnTo>
                      <a:pt x="1317" y="2061"/>
                    </a:lnTo>
                    <a:lnTo>
                      <a:pt x="1319" y="2061"/>
                    </a:lnTo>
                    <a:lnTo>
                      <a:pt x="1319" y="2061"/>
                    </a:lnTo>
                    <a:lnTo>
                      <a:pt x="1319" y="2061"/>
                    </a:lnTo>
                    <a:lnTo>
                      <a:pt x="1322" y="2064"/>
                    </a:lnTo>
                    <a:lnTo>
                      <a:pt x="1322" y="2066"/>
                    </a:lnTo>
                    <a:lnTo>
                      <a:pt x="1322" y="2066"/>
                    </a:lnTo>
                    <a:lnTo>
                      <a:pt x="1322" y="2066"/>
                    </a:lnTo>
                    <a:lnTo>
                      <a:pt x="1322" y="2068"/>
                    </a:lnTo>
                    <a:lnTo>
                      <a:pt x="1322" y="2068"/>
                    </a:lnTo>
                    <a:lnTo>
                      <a:pt x="1319" y="2068"/>
                    </a:lnTo>
                    <a:lnTo>
                      <a:pt x="1319" y="2068"/>
                    </a:lnTo>
                    <a:lnTo>
                      <a:pt x="1319" y="2071"/>
                    </a:lnTo>
                    <a:lnTo>
                      <a:pt x="1319" y="2071"/>
                    </a:lnTo>
                    <a:lnTo>
                      <a:pt x="1322" y="2071"/>
                    </a:lnTo>
                    <a:lnTo>
                      <a:pt x="1322" y="2071"/>
                    </a:lnTo>
                    <a:lnTo>
                      <a:pt x="1319" y="2076"/>
                    </a:lnTo>
                    <a:lnTo>
                      <a:pt x="1319" y="2078"/>
                    </a:lnTo>
                    <a:lnTo>
                      <a:pt x="1324" y="2078"/>
                    </a:lnTo>
                    <a:lnTo>
                      <a:pt x="1326" y="2078"/>
                    </a:lnTo>
                    <a:lnTo>
                      <a:pt x="1326" y="2078"/>
                    </a:lnTo>
                    <a:lnTo>
                      <a:pt x="1329" y="2078"/>
                    </a:lnTo>
                    <a:lnTo>
                      <a:pt x="1329" y="2078"/>
                    </a:lnTo>
                    <a:lnTo>
                      <a:pt x="1329" y="2080"/>
                    </a:lnTo>
                    <a:lnTo>
                      <a:pt x="1329" y="2080"/>
                    </a:lnTo>
                    <a:lnTo>
                      <a:pt x="1331" y="2083"/>
                    </a:lnTo>
                    <a:lnTo>
                      <a:pt x="1331" y="2083"/>
                    </a:lnTo>
                    <a:lnTo>
                      <a:pt x="1334" y="2083"/>
                    </a:lnTo>
                    <a:lnTo>
                      <a:pt x="1334" y="2083"/>
                    </a:lnTo>
                    <a:lnTo>
                      <a:pt x="1336" y="2083"/>
                    </a:lnTo>
                    <a:lnTo>
                      <a:pt x="1336" y="2083"/>
                    </a:lnTo>
                    <a:lnTo>
                      <a:pt x="1336" y="2083"/>
                    </a:lnTo>
                    <a:lnTo>
                      <a:pt x="1338" y="2083"/>
                    </a:lnTo>
                    <a:lnTo>
                      <a:pt x="1338" y="2083"/>
                    </a:lnTo>
                    <a:lnTo>
                      <a:pt x="1338" y="2083"/>
                    </a:lnTo>
                    <a:lnTo>
                      <a:pt x="1338" y="2083"/>
                    </a:lnTo>
                    <a:lnTo>
                      <a:pt x="1338" y="2085"/>
                    </a:lnTo>
                    <a:lnTo>
                      <a:pt x="1338" y="2085"/>
                    </a:lnTo>
                    <a:lnTo>
                      <a:pt x="1338" y="2085"/>
                    </a:lnTo>
                    <a:lnTo>
                      <a:pt x="1338" y="2085"/>
                    </a:lnTo>
                    <a:lnTo>
                      <a:pt x="1338" y="2085"/>
                    </a:lnTo>
                    <a:lnTo>
                      <a:pt x="1341" y="2085"/>
                    </a:lnTo>
                    <a:lnTo>
                      <a:pt x="1341" y="2083"/>
                    </a:lnTo>
                    <a:lnTo>
                      <a:pt x="1341" y="2083"/>
                    </a:lnTo>
                    <a:lnTo>
                      <a:pt x="1343" y="2083"/>
                    </a:lnTo>
                    <a:lnTo>
                      <a:pt x="1343" y="2083"/>
                    </a:lnTo>
                    <a:lnTo>
                      <a:pt x="1343" y="2083"/>
                    </a:lnTo>
                    <a:lnTo>
                      <a:pt x="1343" y="2080"/>
                    </a:lnTo>
                    <a:lnTo>
                      <a:pt x="1345" y="2080"/>
                    </a:lnTo>
                    <a:lnTo>
                      <a:pt x="1345" y="2080"/>
                    </a:lnTo>
                    <a:lnTo>
                      <a:pt x="1348" y="2083"/>
                    </a:lnTo>
                    <a:lnTo>
                      <a:pt x="1348" y="2085"/>
                    </a:lnTo>
                    <a:lnTo>
                      <a:pt x="1352" y="2085"/>
                    </a:lnTo>
                    <a:lnTo>
                      <a:pt x="1352" y="2085"/>
                    </a:lnTo>
                    <a:lnTo>
                      <a:pt x="1352" y="2085"/>
                    </a:lnTo>
                    <a:lnTo>
                      <a:pt x="1352" y="2087"/>
                    </a:lnTo>
                    <a:lnTo>
                      <a:pt x="1352" y="2087"/>
                    </a:lnTo>
                    <a:lnTo>
                      <a:pt x="1352" y="2087"/>
                    </a:lnTo>
                    <a:lnTo>
                      <a:pt x="1355" y="2090"/>
                    </a:lnTo>
                    <a:lnTo>
                      <a:pt x="1355" y="2092"/>
                    </a:lnTo>
                    <a:lnTo>
                      <a:pt x="1355" y="2092"/>
                    </a:lnTo>
                    <a:lnTo>
                      <a:pt x="1352" y="2092"/>
                    </a:lnTo>
                    <a:lnTo>
                      <a:pt x="1350" y="2092"/>
                    </a:lnTo>
                    <a:lnTo>
                      <a:pt x="1350" y="2092"/>
                    </a:lnTo>
                    <a:lnTo>
                      <a:pt x="1350" y="2092"/>
                    </a:lnTo>
                    <a:lnTo>
                      <a:pt x="1350" y="2094"/>
                    </a:lnTo>
                    <a:lnTo>
                      <a:pt x="1350" y="2097"/>
                    </a:lnTo>
                    <a:lnTo>
                      <a:pt x="1348" y="2097"/>
                    </a:lnTo>
                    <a:lnTo>
                      <a:pt x="1348" y="2099"/>
                    </a:lnTo>
                    <a:lnTo>
                      <a:pt x="1345" y="2102"/>
                    </a:lnTo>
                    <a:lnTo>
                      <a:pt x="1345" y="2102"/>
                    </a:lnTo>
                    <a:lnTo>
                      <a:pt x="1345" y="2102"/>
                    </a:lnTo>
                    <a:lnTo>
                      <a:pt x="1345" y="2102"/>
                    </a:lnTo>
                    <a:lnTo>
                      <a:pt x="1343" y="2102"/>
                    </a:lnTo>
                    <a:lnTo>
                      <a:pt x="1343" y="2102"/>
                    </a:lnTo>
                    <a:lnTo>
                      <a:pt x="1343" y="2104"/>
                    </a:lnTo>
                    <a:lnTo>
                      <a:pt x="1345" y="2111"/>
                    </a:lnTo>
                    <a:lnTo>
                      <a:pt x="1345" y="2111"/>
                    </a:lnTo>
                    <a:lnTo>
                      <a:pt x="1345" y="2113"/>
                    </a:lnTo>
                    <a:lnTo>
                      <a:pt x="1345" y="2113"/>
                    </a:lnTo>
                    <a:lnTo>
                      <a:pt x="1345" y="2116"/>
                    </a:lnTo>
                    <a:lnTo>
                      <a:pt x="1345" y="2116"/>
                    </a:lnTo>
                    <a:lnTo>
                      <a:pt x="1345" y="2116"/>
                    </a:lnTo>
                    <a:lnTo>
                      <a:pt x="1345" y="2118"/>
                    </a:lnTo>
                    <a:lnTo>
                      <a:pt x="1345" y="2118"/>
                    </a:lnTo>
                    <a:lnTo>
                      <a:pt x="1343" y="2120"/>
                    </a:lnTo>
                    <a:lnTo>
                      <a:pt x="1341" y="2123"/>
                    </a:lnTo>
                    <a:lnTo>
                      <a:pt x="1341" y="2123"/>
                    </a:lnTo>
                    <a:lnTo>
                      <a:pt x="1341" y="2123"/>
                    </a:lnTo>
                    <a:lnTo>
                      <a:pt x="1341" y="2123"/>
                    </a:lnTo>
                    <a:lnTo>
                      <a:pt x="1341" y="2125"/>
                    </a:lnTo>
                    <a:lnTo>
                      <a:pt x="1341" y="2125"/>
                    </a:lnTo>
                    <a:lnTo>
                      <a:pt x="1338" y="2125"/>
                    </a:lnTo>
                    <a:lnTo>
                      <a:pt x="1338" y="2128"/>
                    </a:lnTo>
                    <a:lnTo>
                      <a:pt x="1338" y="2130"/>
                    </a:lnTo>
                    <a:lnTo>
                      <a:pt x="1338" y="2130"/>
                    </a:lnTo>
                    <a:lnTo>
                      <a:pt x="1336" y="2132"/>
                    </a:lnTo>
                    <a:lnTo>
                      <a:pt x="1336" y="2135"/>
                    </a:lnTo>
                    <a:lnTo>
                      <a:pt x="1336" y="2135"/>
                    </a:lnTo>
                    <a:lnTo>
                      <a:pt x="1336" y="2135"/>
                    </a:lnTo>
                    <a:lnTo>
                      <a:pt x="1336" y="2137"/>
                    </a:lnTo>
                    <a:lnTo>
                      <a:pt x="1338" y="2137"/>
                    </a:lnTo>
                    <a:lnTo>
                      <a:pt x="1341" y="2139"/>
                    </a:lnTo>
                    <a:lnTo>
                      <a:pt x="1345" y="2139"/>
                    </a:lnTo>
                    <a:lnTo>
                      <a:pt x="1348" y="2139"/>
                    </a:lnTo>
                    <a:lnTo>
                      <a:pt x="1350" y="2137"/>
                    </a:lnTo>
                    <a:lnTo>
                      <a:pt x="1350" y="2137"/>
                    </a:lnTo>
                    <a:lnTo>
                      <a:pt x="1352" y="2139"/>
                    </a:lnTo>
                    <a:lnTo>
                      <a:pt x="1355" y="2139"/>
                    </a:lnTo>
                    <a:lnTo>
                      <a:pt x="1355" y="2139"/>
                    </a:lnTo>
                    <a:lnTo>
                      <a:pt x="1360" y="2139"/>
                    </a:lnTo>
                    <a:lnTo>
                      <a:pt x="1362" y="2139"/>
                    </a:lnTo>
                    <a:lnTo>
                      <a:pt x="1362" y="2139"/>
                    </a:lnTo>
                    <a:lnTo>
                      <a:pt x="1362" y="2142"/>
                    </a:lnTo>
                    <a:lnTo>
                      <a:pt x="1362" y="2142"/>
                    </a:lnTo>
                    <a:lnTo>
                      <a:pt x="1364" y="2142"/>
                    </a:lnTo>
                    <a:lnTo>
                      <a:pt x="1364" y="2142"/>
                    </a:lnTo>
                    <a:lnTo>
                      <a:pt x="1364" y="2142"/>
                    </a:lnTo>
                    <a:lnTo>
                      <a:pt x="1364" y="2139"/>
                    </a:lnTo>
                    <a:lnTo>
                      <a:pt x="1367" y="2142"/>
                    </a:lnTo>
                    <a:lnTo>
                      <a:pt x="1369" y="2142"/>
                    </a:lnTo>
                    <a:lnTo>
                      <a:pt x="1369" y="2142"/>
                    </a:lnTo>
                    <a:lnTo>
                      <a:pt x="1369" y="2144"/>
                    </a:lnTo>
                    <a:lnTo>
                      <a:pt x="1371" y="2144"/>
                    </a:lnTo>
                    <a:lnTo>
                      <a:pt x="1371" y="2144"/>
                    </a:lnTo>
                    <a:lnTo>
                      <a:pt x="1371" y="2142"/>
                    </a:lnTo>
                    <a:lnTo>
                      <a:pt x="1371" y="2142"/>
                    </a:lnTo>
                    <a:lnTo>
                      <a:pt x="1371" y="2142"/>
                    </a:lnTo>
                    <a:lnTo>
                      <a:pt x="1374" y="2142"/>
                    </a:lnTo>
                    <a:lnTo>
                      <a:pt x="1376" y="2142"/>
                    </a:lnTo>
                    <a:lnTo>
                      <a:pt x="1376" y="2142"/>
                    </a:lnTo>
                    <a:lnTo>
                      <a:pt x="1376" y="2144"/>
                    </a:lnTo>
                    <a:lnTo>
                      <a:pt x="1376" y="2144"/>
                    </a:lnTo>
                    <a:lnTo>
                      <a:pt x="1376" y="2144"/>
                    </a:lnTo>
                    <a:lnTo>
                      <a:pt x="1378" y="2147"/>
                    </a:lnTo>
                    <a:lnTo>
                      <a:pt x="1378" y="2149"/>
                    </a:lnTo>
                    <a:lnTo>
                      <a:pt x="1376" y="2154"/>
                    </a:lnTo>
                    <a:lnTo>
                      <a:pt x="1376" y="2154"/>
                    </a:lnTo>
                    <a:lnTo>
                      <a:pt x="1376" y="2156"/>
                    </a:lnTo>
                    <a:lnTo>
                      <a:pt x="1376" y="2156"/>
                    </a:lnTo>
                    <a:lnTo>
                      <a:pt x="1376" y="2161"/>
                    </a:lnTo>
                    <a:lnTo>
                      <a:pt x="1378" y="2161"/>
                    </a:lnTo>
                    <a:lnTo>
                      <a:pt x="1381" y="2163"/>
                    </a:lnTo>
                    <a:lnTo>
                      <a:pt x="1383" y="2163"/>
                    </a:lnTo>
                    <a:lnTo>
                      <a:pt x="1386" y="2163"/>
                    </a:lnTo>
                    <a:lnTo>
                      <a:pt x="1388" y="2163"/>
                    </a:lnTo>
                    <a:lnTo>
                      <a:pt x="1388" y="2163"/>
                    </a:lnTo>
                    <a:lnTo>
                      <a:pt x="1388" y="2163"/>
                    </a:lnTo>
                    <a:lnTo>
                      <a:pt x="1388" y="2165"/>
                    </a:lnTo>
                    <a:lnTo>
                      <a:pt x="1388" y="2165"/>
                    </a:lnTo>
                    <a:lnTo>
                      <a:pt x="1386" y="2165"/>
                    </a:lnTo>
                    <a:lnTo>
                      <a:pt x="1386" y="2165"/>
                    </a:lnTo>
                    <a:lnTo>
                      <a:pt x="1386" y="2165"/>
                    </a:lnTo>
                    <a:lnTo>
                      <a:pt x="1386" y="2168"/>
                    </a:lnTo>
                    <a:lnTo>
                      <a:pt x="1386" y="2168"/>
                    </a:lnTo>
                    <a:lnTo>
                      <a:pt x="1383" y="2168"/>
                    </a:lnTo>
                    <a:lnTo>
                      <a:pt x="1383" y="2170"/>
                    </a:lnTo>
                    <a:lnTo>
                      <a:pt x="1386" y="2170"/>
                    </a:lnTo>
                    <a:lnTo>
                      <a:pt x="1386" y="2173"/>
                    </a:lnTo>
                    <a:lnTo>
                      <a:pt x="1386" y="2173"/>
                    </a:lnTo>
                    <a:lnTo>
                      <a:pt x="1386" y="2173"/>
                    </a:lnTo>
                    <a:lnTo>
                      <a:pt x="1388" y="2175"/>
                    </a:lnTo>
                    <a:lnTo>
                      <a:pt x="1390" y="2177"/>
                    </a:lnTo>
                    <a:lnTo>
                      <a:pt x="1390" y="2177"/>
                    </a:lnTo>
                    <a:lnTo>
                      <a:pt x="1393" y="2175"/>
                    </a:lnTo>
                    <a:lnTo>
                      <a:pt x="1393" y="2175"/>
                    </a:lnTo>
                    <a:lnTo>
                      <a:pt x="1395" y="2175"/>
                    </a:lnTo>
                    <a:lnTo>
                      <a:pt x="1395" y="2173"/>
                    </a:lnTo>
                    <a:lnTo>
                      <a:pt x="1395" y="2173"/>
                    </a:lnTo>
                    <a:lnTo>
                      <a:pt x="1395" y="2173"/>
                    </a:lnTo>
                    <a:lnTo>
                      <a:pt x="1395" y="2173"/>
                    </a:lnTo>
                    <a:lnTo>
                      <a:pt x="1395" y="2173"/>
                    </a:lnTo>
                    <a:lnTo>
                      <a:pt x="1397" y="2173"/>
                    </a:lnTo>
                    <a:lnTo>
                      <a:pt x="1397" y="2170"/>
                    </a:lnTo>
                    <a:lnTo>
                      <a:pt x="1397" y="2170"/>
                    </a:lnTo>
                    <a:lnTo>
                      <a:pt x="1400" y="2170"/>
                    </a:lnTo>
                    <a:lnTo>
                      <a:pt x="1400" y="2170"/>
                    </a:lnTo>
                    <a:lnTo>
                      <a:pt x="1400" y="2170"/>
                    </a:lnTo>
                    <a:lnTo>
                      <a:pt x="1402" y="2173"/>
                    </a:lnTo>
                    <a:lnTo>
                      <a:pt x="1402" y="2173"/>
                    </a:lnTo>
                    <a:lnTo>
                      <a:pt x="1402" y="2175"/>
                    </a:lnTo>
                    <a:lnTo>
                      <a:pt x="1405" y="2175"/>
                    </a:lnTo>
                    <a:lnTo>
                      <a:pt x="1405" y="2175"/>
                    </a:lnTo>
                    <a:lnTo>
                      <a:pt x="1407" y="2175"/>
                    </a:lnTo>
                    <a:lnTo>
                      <a:pt x="1409" y="2175"/>
                    </a:lnTo>
                    <a:lnTo>
                      <a:pt x="1409" y="2175"/>
                    </a:lnTo>
                    <a:lnTo>
                      <a:pt x="1412" y="2175"/>
                    </a:lnTo>
                    <a:lnTo>
                      <a:pt x="1414" y="2173"/>
                    </a:lnTo>
                    <a:lnTo>
                      <a:pt x="1414" y="2173"/>
                    </a:lnTo>
                    <a:lnTo>
                      <a:pt x="1414" y="2173"/>
                    </a:lnTo>
                    <a:lnTo>
                      <a:pt x="1414" y="2173"/>
                    </a:lnTo>
                    <a:lnTo>
                      <a:pt x="1414" y="2173"/>
                    </a:lnTo>
                    <a:lnTo>
                      <a:pt x="1416" y="2173"/>
                    </a:lnTo>
                    <a:lnTo>
                      <a:pt x="1419" y="2168"/>
                    </a:lnTo>
                    <a:lnTo>
                      <a:pt x="1421" y="2165"/>
                    </a:lnTo>
                    <a:lnTo>
                      <a:pt x="1423" y="2163"/>
                    </a:lnTo>
                    <a:lnTo>
                      <a:pt x="1426" y="2163"/>
                    </a:lnTo>
                    <a:lnTo>
                      <a:pt x="1431" y="2161"/>
                    </a:lnTo>
                    <a:lnTo>
                      <a:pt x="1433" y="2161"/>
                    </a:lnTo>
                    <a:lnTo>
                      <a:pt x="1435" y="2158"/>
                    </a:lnTo>
                    <a:lnTo>
                      <a:pt x="1435" y="2158"/>
                    </a:lnTo>
                    <a:lnTo>
                      <a:pt x="1435" y="2158"/>
                    </a:lnTo>
                    <a:lnTo>
                      <a:pt x="1438" y="2158"/>
                    </a:lnTo>
                    <a:lnTo>
                      <a:pt x="1438" y="2158"/>
                    </a:lnTo>
                    <a:lnTo>
                      <a:pt x="1438" y="2158"/>
                    </a:lnTo>
                    <a:lnTo>
                      <a:pt x="1440" y="2161"/>
                    </a:lnTo>
                    <a:lnTo>
                      <a:pt x="1440" y="2163"/>
                    </a:lnTo>
                    <a:lnTo>
                      <a:pt x="1440" y="2163"/>
                    </a:lnTo>
                    <a:lnTo>
                      <a:pt x="1440" y="2163"/>
                    </a:lnTo>
                    <a:lnTo>
                      <a:pt x="1440" y="2165"/>
                    </a:lnTo>
                    <a:lnTo>
                      <a:pt x="1440" y="2165"/>
                    </a:lnTo>
                    <a:lnTo>
                      <a:pt x="1442" y="2165"/>
                    </a:lnTo>
                    <a:lnTo>
                      <a:pt x="1440" y="2168"/>
                    </a:lnTo>
                    <a:lnTo>
                      <a:pt x="1440" y="2168"/>
                    </a:lnTo>
                    <a:lnTo>
                      <a:pt x="1440" y="2168"/>
                    </a:lnTo>
                    <a:lnTo>
                      <a:pt x="1440" y="2170"/>
                    </a:lnTo>
                    <a:lnTo>
                      <a:pt x="1442" y="2170"/>
                    </a:lnTo>
                    <a:lnTo>
                      <a:pt x="1442" y="2170"/>
                    </a:lnTo>
                    <a:lnTo>
                      <a:pt x="1442" y="2173"/>
                    </a:lnTo>
                    <a:lnTo>
                      <a:pt x="1440" y="2177"/>
                    </a:lnTo>
                    <a:lnTo>
                      <a:pt x="1442" y="2177"/>
                    </a:lnTo>
                    <a:lnTo>
                      <a:pt x="1442" y="2177"/>
                    </a:lnTo>
                    <a:lnTo>
                      <a:pt x="1442" y="2180"/>
                    </a:lnTo>
                    <a:lnTo>
                      <a:pt x="1445" y="2180"/>
                    </a:lnTo>
                    <a:lnTo>
                      <a:pt x="1445" y="2180"/>
                    </a:lnTo>
                    <a:lnTo>
                      <a:pt x="1445" y="2180"/>
                    </a:lnTo>
                    <a:lnTo>
                      <a:pt x="1445" y="2180"/>
                    </a:lnTo>
                    <a:lnTo>
                      <a:pt x="1445" y="2182"/>
                    </a:lnTo>
                    <a:lnTo>
                      <a:pt x="1442" y="2182"/>
                    </a:lnTo>
                    <a:lnTo>
                      <a:pt x="1442" y="2182"/>
                    </a:lnTo>
                    <a:lnTo>
                      <a:pt x="1445" y="2184"/>
                    </a:lnTo>
                    <a:lnTo>
                      <a:pt x="1445" y="2184"/>
                    </a:lnTo>
                    <a:lnTo>
                      <a:pt x="1445" y="2184"/>
                    </a:lnTo>
                    <a:lnTo>
                      <a:pt x="1442" y="2187"/>
                    </a:lnTo>
                    <a:lnTo>
                      <a:pt x="1445" y="2187"/>
                    </a:lnTo>
                    <a:lnTo>
                      <a:pt x="1445" y="2189"/>
                    </a:lnTo>
                    <a:lnTo>
                      <a:pt x="1445" y="2189"/>
                    </a:lnTo>
                    <a:lnTo>
                      <a:pt x="1445" y="2191"/>
                    </a:lnTo>
                    <a:lnTo>
                      <a:pt x="1447" y="2191"/>
                    </a:lnTo>
                    <a:lnTo>
                      <a:pt x="1447" y="2191"/>
                    </a:lnTo>
                    <a:lnTo>
                      <a:pt x="1449" y="2189"/>
                    </a:lnTo>
                    <a:lnTo>
                      <a:pt x="1452" y="2189"/>
                    </a:lnTo>
                    <a:lnTo>
                      <a:pt x="1452" y="2187"/>
                    </a:lnTo>
                    <a:lnTo>
                      <a:pt x="1459" y="2187"/>
                    </a:lnTo>
                    <a:lnTo>
                      <a:pt x="1459" y="2187"/>
                    </a:lnTo>
                    <a:lnTo>
                      <a:pt x="1461" y="2187"/>
                    </a:lnTo>
                    <a:lnTo>
                      <a:pt x="1461" y="2187"/>
                    </a:lnTo>
                    <a:lnTo>
                      <a:pt x="1464" y="2187"/>
                    </a:lnTo>
                    <a:lnTo>
                      <a:pt x="1464" y="2187"/>
                    </a:lnTo>
                    <a:lnTo>
                      <a:pt x="1464" y="2189"/>
                    </a:lnTo>
                    <a:lnTo>
                      <a:pt x="1464" y="2189"/>
                    </a:lnTo>
                    <a:lnTo>
                      <a:pt x="1464" y="2189"/>
                    </a:lnTo>
                    <a:lnTo>
                      <a:pt x="1461" y="2189"/>
                    </a:lnTo>
                    <a:lnTo>
                      <a:pt x="1464" y="2191"/>
                    </a:lnTo>
                    <a:lnTo>
                      <a:pt x="1464" y="2191"/>
                    </a:lnTo>
                    <a:lnTo>
                      <a:pt x="1466" y="2189"/>
                    </a:lnTo>
                    <a:lnTo>
                      <a:pt x="1466" y="2189"/>
                    </a:lnTo>
                    <a:lnTo>
                      <a:pt x="1468" y="2191"/>
                    </a:lnTo>
                    <a:lnTo>
                      <a:pt x="1468" y="2191"/>
                    </a:lnTo>
                    <a:lnTo>
                      <a:pt x="1468" y="2194"/>
                    </a:lnTo>
                    <a:lnTo>
                      <a:pt x="1471" y="2194"/>
                    </a:lnTo>
                    <a:lnTo>
                      <a:pt x="1471" y="2191"/>
                    </a:lnTo>
                    <a:lnTo>
                      <a:pt x="1471" y="2191"/>
                    </a:lnTo>
                    <a:lnTo>
                      <a:pt x="1473" y="2191"/>
                    </a:lnTo>
                    <a:lnTo>
                      <a:pt x="1473" y="2191"/>
                    </a:lnTo>
                    <a:lnTo>
                      <a:pt x="1473" y="2191"/>
                    </a:lnTo>
                    <a:lnTo>
                      <a:pt x="1473" y="2189"/>
                    </a:lnTo>
                    <a:lnTo>
                      <a:pt x="1473" y="2189"/>
                    </a:lnTo>
                    <a:lnTo>
                      <a:pt x="1473" y="2189"/>
                    </a:lnTo>
                    <a:lnTo>
                      <a:pt x="1473" y="2189"/>
                    </a:lnTo>
                    <a:lnTo>
                      <a:pt x="1475" y="2189"/>
                    </a:lnTo>
                    <a:lnTo>
                      <a:pt x="1475" y="2189"/>
                    </a:lnTo>
                    <a:lnTo>
                      <a:pt x="1475" y="2189"/>
                    </a:lnTo>
                    <a:lnTo>
                      <a:pt x="1475" y="2189"/>
                    </a:lnTo>
                    <a:lnTo>
                      <a:pt x="1475" y="2187"/>
                    </a:lnTo>
                    <a:lnTo>
                      <a:pt x="1475" y="2187"/>
                    </a:lnTo>
                    <a:lnTo>
                      <a:pt x="1475" y="2187"/>
                    </a:lnTo>
                    <a:lnTo>
                      <a:pt x="1475" y="2187"/>
                    </a:lnTo>
                    <a:lnTo>
                      <a:pt x="1473" y="2184"/>
                    </a:lnTo>
                    <a:lnTo>
                      <a:pt x="1473" y="2184"/>
                    </a:lnTo>
                    <a:lnTo>
                      <a:pt x="1471" y="2184"/>
                    </a:lnTo>
                    <a:lnTo>
                      <a:pt x="1471" y="2184"/>
                    </a:lnTo>
                    <a:lnTo>
                      <a:pt x="1471" y="2182"/>
                    </a:lnTo>
                    <a:lnTo>
                      <a:pt x="1471" y="2182"/>
                    </a:lnTo>
                    <a:lnTo>
                      <a:pt x="1471" y="2180"/>
                    </a:lnTo>
                    <a:lnTo>
                      <a:pt x="1471" y="2175"/>
                    </a:lnTo>
                    <a:lnTo>
                      <a:pt x="1471" y="2173"/>
                    </a:lnTo>
                    <a:lnTo>
                      <a:pt x="1471" y="2173"/>
                    </a:lnTo>
                    <a:lnTo>
                      <a:pt x="1471" y="2170"/>
                    </a:lnTo>
                    <a:lnTo>
                      <a:pt x="1471" y="2168"/>
                    </a:lnTo>
                    <a:lnTo>
                      <a:pt x="1471" y="2168"/>
                    </a:lnTo>
                    <a:lnTo>
                      <a:pt x="1473" y="2168"/>
                    </a:lnTo>
                    <a:lnTo>
                      <a:pt x="1473" y="2168"/>
                    </a:lnTo>
                    <a:lnTo>
                      <a:pt x="1475" y="2165"/>
                    </a:lnTo>
                    <a:lnTo>
                      <a:pt x="1473" y="2165"/>
                    </a:lnTo>
                    <a:lnTo>
                      <a:pt x="1473" y="2165"/>
                    </a:lnTo>
                    <a:lnTo>
                      <a:pt x="1473" y="2165"/>
                    </a:lnTo>
                    <a:lnTo>
                      <a:pt x="1471" y="2163"/>
                    </a:lnTo>
                    <a:lnTo>
                      <a:pt x="1471" y="2163"/>
                    </a:lnTo>
                    <a:lnTo>
                      <a:pt x="1471" y="2163"/>
                    </a:lnTo>
                    <a:lnTo>
                      <a:pt x="1471" y="2161"/>
                    </a:lnTo>
                    <a:lnTo>
                      <a:pt x="1471" y="2161"/>
                    </a:lnTo>
                    <a:lnTo>
                      <a:pt x="1471" y="2161"/>
                    </a:lnTo>
                    <a:lnTo>
                      <a:pt x="1471" y="2161"/>
                    </a:lnTo>
                    <a:lnTo>
                      <a:pt x="1471" y="2158"/>
                    </a:lnTo>
                    <a:lnTo>
                      <a:pt x="1471" y="2158"/>
                    </a:lnTo>
                    <a:lnTo>
                      <a:pt x="1471" y="2156"/>
                    </a:lnTo>
                    <a:lnTo>
                      <a:pt x="1471" y="2154"/>
                    </a:lnTo>
                    <a:lnTo>
                      <a:pt x="1471" y="2154"/>
                    </a:lnTo>
                    <a:lnTo>
                      <a:pt x="1471" y="2154"/>
                    </a:lnTo>
                    <a:lnTo>
                      <a:pt x="1468" y="2151"/>
                    </a:lnTo>
                    <a:lnTo>
                      <a:pt x="1468" y="2149"/>
                    </a:lnTo>
                    <a:lnTo>
                      <a:pt x="1468" y="2149"/>
                    </a:lnTo>
                    <a:lnTo>
                      <a:pt x="1468" y="2149"/>
                    </a:lnTo>
                    <a:lnTo>
                      <a:pt x="1468" y="2149"/>
                    </a:lnTo>
                    <a:lnTo>
                      <a:pt x="1468" y="2149"/>
                    </a:lnTo>
                    <a:lnTo>
                      <a:pt x="1466" y="2147"/>
                    </a:lnTo>
                    <a:lnTo>
                      <a:pt x="1464" y="2147"/>
                    </a:lnTo>
                    <a:lnTo>
                      <a:pt x="1464" y="2147"/>
                    </a:lnTo>
                    <a:lnTo>
                      <a:pt x="1464" y="2144"/>
                    </a:lnTo>
                    <a:lnTo>
                      <a:pt x="1464" y="2142"/>
                    </a:lnTo>
                    <a:lnTo>
                      <a:pt x="1461" y="2139"/>
                    </a:lnTo>
                    <a:lnTo>
                      <a:pt x="1461" y="2139"/>
                    </a:lnTo>
                    <a:lnTo>
                      <a:pt x="1461" y="2137"/>
                    </a:lnTo>
                    <a:lnTo>
                      <a:pt x="1461" y="2137"/>
                    </a:lnTo>
                    <a:lnTo>
                      <a:pt x="1461" y="2137"/>
                    </a:lnTo>
                    <a:lnTo>
                      <a:pt x="1461" y="2135"/>
                    </a:lnTo>
                    <a:lnTo>
                      <a:pt x="1461" y="2132"/>
                    </a:lnTo>
                    <a:lnTo>
                      <a:pt x="1459" y="2132"/>
                    </a:lnTo>
                    <a:lnTo>
                      <a:pt x="1459" y="2130"/>
                    </a:lnTo>
                    <a:lnTo>
                      <a:pt x="1459" y="2130"/>
                    </a:lnTo>
                    <a:lnTo>
                      <a:pt x="1461" y="2130"/>
                    </a:lnTo>
                    <a:lnTo>
                      <a:pt x="1461" y="2130"/>
                    </a:lnTo>
                    <a:lnTo>
                      <a:pt x="1461" y="2130"/>
                    </a:lnTo>
                    <a:lnTo>
                      <a:pt x="1461" y="2130"/>
                    </a:lnTo>
                    <a:lnTo>
                      <a:pt x="1464" y="2130"/>
                    </a:lnTo>
                    <a:lnTo>
                      <a:pt x="1464" y="2130"/>
                    </a:lnTo>
                    <a:lnTo>
                      <a:pt x="1464" y="2128"/>
                    </a:lnTo>
                    <a:lnTo>
                      <a:pt x="1464" y="2125"/>
                    </a:lnTo>
                    <a:lnTo>
                      <a:pt x="1464" y="2125"/>
                    </a:lnTo>
                    <a:lnTo>
                      <a:pt x="1466" y="2125"/>
                    </a:lnTo>
                    <a:lnTo>
                      <a:pt x="1466" y="2123"/>
                    </a:lnTo>
                    <a:lnTo>
                      <a:pt x="1466" y="2123"/>
                    </a:lnTo>
                    <a:lnTo>
                      <a:pt x="1466" y="2123"/>
                    </a:lnTo>
                    <a:lnTo>
                      <a:pt x="1466" y="2120"/>
                    </a:lnTo>
                    <a:lnTo>
                      <a:pt x="1466" y="2120"/>
                    </a:lnTo>
                    <a:lnTo>
                      <a:pt x="1466" y="2118"/>
                    </a:lnTo>
                    <a:lnTo>
                      <a:pt x="1468" y="2118"/>
                    </a:lnTo>
                    <a:lnTo>
                      <a:pt x="1468" y="2118"/>
                    </a:lnTo>
                    <a:lnTo>
                      <a:pt x="1468" y="2116"/>
                    </a:lnTo>
                    <a:lnTo>
                      <a:pt x="1471" y="2116"/>
                    </a:lnTo>
                    <a:lnTo>
                      <a:pt x="1471" y="2116"/>
                    </a:lnTo>
                    <a:lnTo>
                      <a:pt x="1471" y="2116"/>
                    </a:lnTo>
                    <a:lnTo>
                      <a:pt x="1473" y="2118"/>
                    </a:lnTo>
                    <a:lnTo>
                      <a:pt x="1475" y="2120"/>
                    </a:lnTo>
                    <a:lnTo>
                      <a:pt x="1475" y="2123"/>
                    </a:lnTo>
                    <a:lnTo>
                      <a:pt x="1478" y="2123"/>
                    </a:lnTo>
                    <a:lnTo>
                      <a:pt x="1478" y="2123"/>
                    </a:lnTo>
                    <a:lnTo>
                      <a:pt x="1478" y="2120"/>
                    </a:lnTo>
                    <a:lnTo>
                      <a:pt x="1478" y="2120"/>
                    </a:lnTo>
                    <a:lnTo>
                      <a:pt x="1480" y="2120"/>
                    </a:lnTo>
                    <a:lnTo>
                      <a:pt x="1483" y="2120"/>
                    </a:lnTo>
                    <a:lnTo>
                      <a:pt x="1483" y="2120"/>
                    </a:lnTo>
                    <a:lnTo>
                      <a:pt x="1485" y="2118"/>
                    </a:lnTo>
                    <a:lnTo>
                      <a:pt x="1485" y="2118"/>
                    </a:lnTo>
                    <a:lnTo>
                      <a:pt x="1490" y="2120"/>
                    </a:lnTo>
                    <a:lnTo>
                      <a:pt x="1490" y="2120"/>
                    </a:lnTo>
                    <a:lnTo>
                      <a:pt x="1490" y="2120"/>
                    </a:lnTo>
                    <a:lnTo>
                      <a:pt x="1490" y="2120"/>
                    </a:lnTo>
                    <a:lnTo>
                      <a:pt x="1490" y="2120"/>
                    </a:lnTo>
                    <a:lnTo>
                      <a:pt x="1490" y="2123"/>
                    </a:lnTo>
                    <a:lnTo>
                      <a:pt x="1490" y="2123"/>
                    </a:lnTo>
                    <a:lnTo>
                      <a:pt x="1492" y="2120"/>
                    </a:lnTo>
                    <a:lnTo>
                      <a:pt x="1492" y="2120"/>
                    </a:lnTo>
                    <a:lnTo>
                      <a:pt x="1492" y="2120"/>
                    </a:lnTo>
                    <a:lnTo>
                      <a:pt x="1494" y="2120"/>
                    </a:lnTo>
                    <a:lnTo>
                      <a:pt x="1494" y="2120"/>
                    </a:lnTo>
                    <a:lnTo>
                      <a:pt x="1497" y="2120"/>
                    </a:lnTo>
                    <a:lnTo>
                      <a:pt x="1497" y="2120"/>
                    </a:lnTo>
                    <a:lnTo>
                      <a:pt x="1497" y="2120"/>
                    </a:lnTo>
                    <a:lnTo>
                      <a:pt x="1497" y="2118"/>
                    </a:lnTo>
                    <a:lnTo>
                      <a:pt x="1497" y="2116"/>
                    </a:lnTo>
                    <a:lnTo>
                      <a:pt x="1504" y="2109"/>
                    </a:lnTo>
                    <a:lnTo>
                      <a:pt x="1504" y="2109"/>
                    </a:lnTo>
                    <a:lnTo>
                      <a:pt x="1504" y="2109"/>
                    </a:lnTo>
                    <a:lnTo>
                      <a:pt x="1504" y="2109"/>
                    </a:lnTo>
                    <a:lnTo>
                      <a:pt x="1504" y="2109"/>
                    </a:lnTo>
                    <a:lnTo>
                      <a:pt x="1504" y="2109"/>
                    </a:lnTo>
                    <a:lnTo>
                      <a:pt x="1504" y="2106"/>
                    </a:lnTo>
                    <a:lnTo>
                      <a:pt x="1504" y="2106"/>
                    </a:lnTo>
                    <a:lnTo>
                      <a:pt x="1504" y="2106"/>
                    </a:lnTo>
                    <a:lnTo>
                      <a:pt x="1504" y="2106"/>
                    </a:lnTo>
                    <a:lnTo>
                      <a:pt x="1504" y="2106"/>
                    </a:lnTo>
                    <a:lnTo>
                      <a:pt x="1506" y="2106"/>
                    </a:lnTo>
                    <a:lnTo>
                      <a:pt x="1506" y="2106"/>
                    </a:lnTo>
                    <a:lnTo>
                      <a:pt x="1506" y="2104"/>
                    </a:lnTo>
                    <a:lnTo>
                      <a:pt x="1506" y="2102"/>
                    </a:lnTo>
                    <a:lnTo>
                      <a:pt x="1506" y="2102"/>
                    </a:lnTo>
                    <a:lnTo>
                      <a:pt x="1509" y="2102"/>
                    </a:lnTo>
                    <a:lnTo>
                      <a:pt x="1509" y="2102"/>
                    </a:lnTo>
                    <a:lnTo>
                      <a:pt x="1511" y="2102"/>
                    </a:lnTo>
                    <a:lnTo>
                      <a:pt x="1511" y="2102"/>
                    </a:lnTo>
                    <a:lnTo>
                      <a:pt x="1511" y="2104"/>
                    </a:lnTo>
                    <a:lnTo>
                      <a:pt x="1513" y="2104"/>
                    </a:lnTo>
                    <a:lnTo>
                      <a:pt x="1513" y="2106"/>
                    </a:lnTo>
                    <a:lnTo>
                      <a:pt x="1513" y="2106"/>
                    </a:lnTo>
                    <a:lnTo>
                      <a:pt x="1513" y="2104"/>
                    </a:lnTo>
                    <a:lnTo>
                      <a:pt x="1513" y="2104"/>
                    </a:lnTo>
                    <a:lnTo>
                      <a:pt x="1516" y="2104"/>
                    </a:lnTo>
                    <a:lnTo>
                      <a:pt x="1516" y="2104"/>
                    </a:lnTo>
                    <a:lnTo>
                      <a:pt x="1516" y="2104"/>
                    </a:lnTo>
                    <a:lnTo>
                      <a:pt x="1516" y="2106"/>
                    </a:lnTo>
                    <a:lnTo>
                      <a:pt x="1516" y="2106"/>
                    </a:lnTo>
                    <a:lnTo>
                      <a:pt x="1518" y="2106"/>
                    </a:lnTo>
                    <a:lnTo>
                      <a:pt x="1520" y="2106"/>
                    </a:lnTo>
                    <a:lnTo>
                      <a:pt x="1520" y="2106"/>
                    </a:lnTo>
                    <a:lnTo>
                      <a:pt x="1523" y="2109"/>
                    </a:lnTo>
                    <a:lnTo>
                      <a:pt x="1525" y="2109"/>
                    </a:lnTo>
                    <a:lnTo>
                      <a:pt x="1528" y="2111"/>
                    </a:lnTo>
                    <a:lnTo>
                      <a:pt x="1528" y="2111"/>
                    </a:lnTo>
                    <a:lnTo>
                      <a:pt x="1530" y="2111"/>
                    </a:lnTo>
                    <a:lnTo>
                      <a:pt x="1530" y="2113"/>
                    </a:lnTo>
                    <a:lnTo>
                      <a:pt x="1530" y="2113"/>
                    </a:lnTo>
                    <a:lnTo>
                      <a:pt x="1532" y="2118"/>
                    </a:lnTo>
                    <a:lnTo>
                      <a:pt x="1532" y="2118"/>
                    </a:lnTo>
                    <a:lnTo>
                      <a:pt x="1532" y="2118"/>
                    </a:lnTo>
                    <a:lnTo>
                      <a:pt x="1535" y="2118"/>
                    </a:lnTo>
                    <a:lnTo>
                      <a:pt x="1537" y="2120"/>
                    </a:lnTo>
                    <a:lnTo>
                      <a:pt x="1537" y="2120"/>
                    </a:lnTo>
                    <a:lnTo>
                      <a:pt x="1539" y="2120"/>
                    </a:lnTo>
                    <a:lnTo>
                      <a:pt x="1539" y="2120"/>
                    </a:lnTo>
                    <a:lnTo>
                      <a:pt x="1539" y="2118"/>
                    </a:lnTo>
                    <a:lnTo>
                      <a:pt x="1539" y="2118"/>
                    </a:lnTo>
                    <a:lnTo>
                      <a:pt x="1539" y="2118"/>
                    </a:lnTo>
                    <a:lnTo>
                      <a:pt x="1539" y="2116"/>
                    </a:lnTo>
                    <a:lnTo>
                      <a:pt x="1542" y="2116"/>
                    </a:lnTo>
                    <a:lnTo>
                      <a:pt x="1542" y="2116"/>
                    </a:lnTo>
                    <a:lnTo>
                      <a:pt x="1544" y="2113"/>
                    </a:lnTo>
                    <a:lnTo>
                      <a:pt x="1544" y="2113"/>
                    </a:lnTo>
                    <a:lnTo>
                      <a:pt x="1544" y="2113"/>
                    </a:lnTo>
                    <a:lnTo>
                      <a:pt x="1544" y="2113"/>
                    </a:lnTo>
                    <a:lnTo>
                      <a:pt x="1544" y="2111"/>
                    </a:lnTo>
                    <a:lnTo>
                      <a:pt x="1544" y="2111"/>
                    </a:lnTo>
                    <a:lnTo>
                      <a:pt x="1546" y="2109"/>
                    </a:lnTo>
                    <a:lnTo>
                      <a:pt x="1549" y="2106"/>
                    </a:lnTo>
                    <a:lnTo>
                      <a:pt x="1549" y="2106"/>
                    </a:lnTo>
                    <a:lnTo>
                      <a:pt x="1551" y="2106"/>
                    </a:lnTo>
                    <a:lnTo>
                      <a:pt x="1551" y="2104"/>
                    </a:lnTo>
                    <a:lnTo>
                      <a:pt x="1554" y="2099"/>
                    </a:lnTo>
                    <a:lnTo>
                      <a:pt x="1554" y="2099"/>
                    </a:lnTo>
                    <a:lnTo>
                      <a:pt x="1556" y="2099"/>
                    </a:lnTo>
                    <a:lnTo>
                      <a:pt x="1556" y="2102"/>
                    </a:lnTo>
                    <a:lnTo>
                      <a:pt x="1556" y="2102"/>
                    </a:lnTo>
                    <a:lnTo>
                      <a:pt x="1556" y="2102"/>
                    </a:lnTo>
                    <a:lnTo>
                      <a:pt x="1558" y="2102"/>
                    </a:lnTo>
                    <a:lnTo>
                      <a:pt x="1558" y="2104"/>
                    </a:lnTo>
                    <a:lnTo>
                      <a:pt x="1558" y="2104"/>
                    </a:lnTo>
                    <a:lnTo>
                      <a:pt x="1558" y="2104"/>
                    </a:lnTo>
                    <a:lnTo>
                      <a:pt x="1558" y="2106"/>
                    </a:lnTo>
                    <a:lnTo>
                      <a:pt x="1558" y="2106"/>
                    </a:lnTo>
                    <a:lnTo>
                      <a:pt x="1561" y="2109"/>
                    </a:lnTo>
                    <a:lnTo>
                      <a:pt x="1561" y="2111"/>
                    </a:lnTo>
                    <a:lnTo>
                      <a:pt x="1563" y="2111"/>
                    </a:lnTo>
                    <a:lnTo>
                      <a:pt x="1563" y="2111"/>
                    </a:lnTo>
                    <a:lnTo>
                      <a:pt x="1563" y="2111"/>
                    </a:lnTo>
                    <a:lnTo>
                      <a:pt x="1565" y="2109"/>
                    </a:lnTo>
                    <a:lnTo>
                      <a:pt x="1565" y="2109"/>
                    </a:lnTo>
                    <a:lnTo>
                      <a:pt x="1565" y="2109"/>
                    </a:lnTo>
                    <a:lnTo>
                      <a:pt x="1565" y="2106"/>
                    </a:lnTo>
                    <a:lnTo>
                      <a:pt x="1565" y="2104"/>
                    </a:lnTo>
                    <a:lnTo>
                      <a:pt x="1568" y="2104"/>
                    </a:lnTo>
                    <a:lnTo>
                      <a:pt x="1568" y="2102"/>
                    </a:lnTo>
                    <a:lnTo>
                      <a:pt x="1568" y="2102"/>
                    </a:lnTo>
                    <a:lnTo>
                      <a:pt x="1568" y="2102"/>
                    </a:lnTo>
                    <a:lnTo>
                      <a:pt x="1568" y="2102"/>
                    </a:lnTo>
                    <a:lnTo>
                      <a:pt x="1570" y="2099"/>
                    </a:lnTo>
                    <a:lnTo>
                      <a:pt x="1572" y="2099"/>
                    </a:lnTo>
                    <a:lnTo>
                      <a:pt x="1575" y="2104"/>
                    </a:lnTo>
                    <a:lnTo>
                      <a:pt x="1580" y="2106"/>
                    </a:lnTo>
                    <a:lnTo>
                      <a:pt x="1580" y="2109"/>
                    </a:lnTo>
                    <a:lnTo>
                      <a:pt x="1580" y="2109"/>
                    </a:lnTo>
                    <a:lnTo>
                      <a:pt x="1580" y="2111"/>
                    </a:lnTo>
                    <a:lnTo>
                      <a:pt x="1580" y="2111"/>
                    </a:lnTo>
                    <a:lnTo>
                      <a:pt x="1582" y="2111"/>
                    </a:lnTo>
                    <a:lnTo>
                      <a:pt x="1582" y="2111"/>
                    </a:lnTo>
                    <a:lnTo>
                      <a:pt x="1582" y="2111"/>
                    </a:lnTo>
                    <a:lnTo>
                      <a:pt x="1584" y="2111"/>
                    </a:lnTo>
                    <a:lnTo>
                      <a:pt x="1584" y="2113"/>
                    </a:lnTo>
                    <a:lnTo>
                      <a:pt x="1584" y="2113"/>
                    </a:lnTo>
                    <a:lnTo>
                      <a:pt x="1584" y="2113"/>
                    </a:lnTo>
                    <a:lnTo>
                      <a:pt x="1584" y="2116"/>
                    </a:lnTo>
                    <a:lnTo>
                      <a:pt x="1587" y="2116"/>
                    </a:lnTo>
                    <a:lnTo>
                      <a:pt x="1587" y="2116"/>
                    </a:lnTo>
                    <a:lnTo>
                      <a:pt x="1587" y="2116"/>
                    </a:lnTo>
                    <a:lnTo>
                      <a:pt x="1589" y="2116"/>
                    </a:lnTo>
                    <a:lnTo>
                      <a:pt x="1589" y="2116"/>
                    </a:lnTo>
                    <a:lnTo>
                      <a:pt x="1589" y="2113"/>
                    </a:lnTo>
                    <a:lnTo>
                      <a:pt x="1589" y="2113"/>
                    </a:lnTo>
                    <a:lnTo>
                      <a:pt x="1589" y="2113"/>
                    </a:lnTo>
                    <a:lnTo>
                      <a:pt x="1589" y="2111"/>
                    </a:lnTo>
                    <a:lnTo>
                      <a:pt x="1589" y="2109"/>
                    </a:lnTo>
                    <a:lnTo>
                      <a:pt x="1589" y="2109"/>
                    </a:lnTo>
                    <a:lnTo>
                      <a:pt x="1589" y="2106"/>
                    </a:lnTo>
                    <a:lnTo>
                      <a:pt x="1591" y="2104"/>
                    </a:lnTo>
                    <a:lnTo>
                      <a:pt x="1591" y="2102"/>
                    </a:lnTo>
                    <a:lnTo>
                      <a:pt x="1591" y="2102"/>
                    </a:lnTo>
                    <a:lnTo>
                      <a:pt x="1594" y="2102"/>
                    </a:lnTo>
                    <a:lnTo>
                      <a:pt x="1594" y="2099"/>
                    </a:lnTo>
                    <a:lnTo>
                      <a:pt x="1594" y="2099"/>
                    </a:lnTo>
                    <a:lnTo>
                      <a:pt x="1594" y="2099"/>
                    </a:lnTo>
                    <a:lnTo>
                      <a:pt x="1596" y="2099"/>
                    </a:lnTo>
                    <a:lnTo>
                      <a:pt x="1601" y="2097"/>
                    </a:lnTo>
                    <a:lnTo>
                      <a:pt x="1601" y="2097"/>
                    </a:lnTo>
                    <a:lnTo>
                      <a:pt x="1601" y="2099"/>
                    </a:lnTo>
                    <a:lnTo>
                      <a:pt x="1601" y="2099"/>
                    </a:lnTo>
                    <a:lnTo>
                      <a:pt x="1601" y="2102"/>
                    </a:lnTo>
                    <a:lnTo>
                      <a:pt x="1601" y="2102"/>
                    </a:lnTo>
                    <a:lnTo>
                      <a:pt x="1603" y="2104"/>
                    </a:lnTo>
                    <a:lnTo>
                      <a:pt x="1606" y="2104"/>
                    </a:lnTo>
                    <a:lnTo>
                      <a:pt x="1606" y="2106"/>
                    </a:lnTo>
                    <a:lnTo>
                      <a:pt x="1608" y="2106"/>
                    </a:lnTo>
                    <a:lnTo>
                      <a:pt x="1608" y="2106"/>
                    </a:lnTo>
                    <a:lnTo>
                      <a:pt x="1608" y="2106"/>
                    </a:lnTo>
                    <a:lnTo>
                      <a:pt x="1613" y="2102"/>
                    </a:lnTo>
                    <a:lnTo>
                      <a:pt x="1613" y="2102"/>
                    </a:lnTo>
                    <a:lnTo>
                      <a:pt x="1617" y="2099"/>
                    </a:lnTo>
                    <a:lnTo>
                      <a:pt x="1617" y="2097"/>
                    </a:lnTo>
                    <a:lnTo>
                      <a:pt x="1617" y="2097"/>
                    </a:lnTo>
                    <a:lnTo>
                      <a:pt x="1620" y="2097"/>
                    </a:lnTo>
                    <a:lnTo>
                      <a:pt x="1620" y="2097"/>
                    </a:lnTo>
                    <a:lnTo>
                      <a:pt x="1620" y="2097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0" y="2099"/>
                    </a:lnTo>
                    <a:lnTo>
                      <a:pt x="1622" y="2099"/>
                    </a:lnTo>
                    <a:lnTo>
                      <a:pt x="1622" y="2099"/>
                    </a:lnTo>
                    <a:lnTo>
                      <a:pt x="1624" y="2099"/>
                    </a:lnTo>
                    <a:lnTo>
                      <a:pt x="1624" y="2099"/>
                    </a:lnTo>
                    <a:lnTo>
                      <a:pt x="1627" y="2099"/>
                    </a:lnTo>
                    <a:lnTo>
                      <a:pt x="1627" y="2097"/>
                    </a:lnTo>
                    <a:lnTo>
                      <a:pt x="1627" y="2097"/>
                    </a:lnTo>
                    <a:lnTo>
                      <a:pt x="1629" y="2094"/>
                    </a:lnTo>
                    <a:lnTo>
                      <a:pt x="1629" y="2094"/>
                    </a:lnTo>
                    <a:lnTo>
                      <a:pt x="1632" y="2092"/>
                    </a:lnTo>
                    <a:lnTo>
                      <a:pt x="1632" y="2092"/>
                    </a:lnTo>
                    <a:lnTo>
                      <a:pt x="1632" y="2090"/>
                    </a:lnTo>
                    <a:lnTo>
                      <a:pt x="1632" y="2083"/>
                    </a:lnTo>
                    <a:lnTo>
                      <a:pt x="1632" y="2083"/>
                    </a:lnTo>
                    <a:lnTo>
                      <a:pt x="1634" y="2083"/>
                    </a:lnTo>
                    <a:lnTo>
                      <a:pt x="1634" y="2080"/>
                    </a:lnTo>
                    <a:lnTo>
                      <a:pt x="1634" y="2080"/>
                    </a:lnTo>
                    <a:lnTo>
                      <a:pt x="1634" y="2080"/>
                    </a:lnTo>
                    <a:lnTo>
                      <a:pt x="1634" y="2078"/>
                    </a:lnTo>
                    <a:lnTo>
                      <a:pt x="1636" y="2078"/>
                    </a:lnTo>
                    <a:lnTo>
                      <a:pt x="1636" y="2078"/>
                    </a:lnTo>
                    <a:lnTo>
                      <a:pt x="1636" y="2080"/>
                    </a:lnTo>
                    <a:lnTo>
                      <a:pt x="1639" y="2080"/>
                    </a:lnTo>
                    <a:lnTo>
                      <a:pt x="1639" y="2078"/>
                    </a:lnTo>
                    <a:lnTo>
                      <a:pt x="1641" y="2078"/>
                    </a:lnTo>
                    <a:lnTo>
                      <a:pt x="1643" y="2076"/>
                    </a:lnTo>
                    <a:lnTo>
                      <a:pt x="1643" y="2076"/>
                    </a:lnTo>
                    <a:lnTo>
                      <a:pt x="1646" y="2076"/>
                    </a:lnTo>
                    <a:lnTo>
                      <a:pt x="1648" y="2073"/>
                    </a:lnTo>
                    <a:lnTo>
                      <a:pt x="1648" y="2073"/>
                    </a:lnTo>
                    <a:lnTo>
                      <a:pt x="1648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0" y="2073"/>
                    </a:lnTo>
                    <a:lnTo>
                      <a:pt x="1653" y="2073"/>
                    </a:lnTo>
                    <a:lnTo>
                      <a:pt x="1653" y="2073"/>
                    </a:lnTo>
                    <a:lnTo>
                      <a:pt x="1653" y="2073"/>
                    </a:lnTo>
                    <a:lnTo>
                      <a:pt x="1653" y="2071"/>
                    </a:lnTo>
                    <a:lnTo>
                      <a:pt x="1653" y="2071"/>
                    </a:lnTo>
                    <a:lnTo>
                      <a:pt x="1655" y="2068"/>
                    </a:lnTo>
                    <a:lnTo>
                      <a:pt x="1655" y="2068"/>
                    </a:lnTo>
                    <a:lnTo>
                      <a:pt x="1658" y="2068"/>
                    </a:lnTo>
                    <a:lnTo>
                      <a:pt x="1658" y="2068"/>
                    </a:lnTo>
                    <a:lnTo>
                      <a:pt x="1658" y="2068"/>
                    </a:lnTo>
                    <a:lnTo>
                      <a:pt x="1658" y="2068"/>
                    </a:lnTo>
                    <a:lnTo>
                      <a:pt x="1660" y="2071"/>
                    </a:lnTo>
                    <a:lnTo>
                      <a:pt x="1660" y="2071"/>
                    </a:lnTo>
                    <a:lnTo>
                      <a:pt x="1660" y="2071"/>
                    </a:lnTo>
                    <a:lnTo>
                      <a:pt x="1662" y="2073"/>
                    </a:lnTo>
                    <a:lnTo>
                      <a:pt x="1662" y="2073"/>
                    </a:lnTo>
                    <a:lnTo>
                      <a:pt x="1662" y="2073"/>
                    </a:lnTo>
                    <a:lnTo>
                      <a:pt x="1662" y="2073"/>
                    </a:lnTo>
                    <a:lnTo>
                      <a:pt x="1662" y="2073"/>
                    </a:lnTo>
                    <a:lnTo>
                      <a:pt x="1665" y="2073"/>
                    </a:lnTo>
                    <a:lnTo>
                      <a:pt x="1665" y="2073"/>
                    </a:lnTo>
                    <a:lnTo>
                      <a:pt x="1665" y="2073"/>
                    </a:lnTo>
                    <a:lnTo>
                      <a:pt x="1665" y="2073"/>
                    </a:lnTo>
                    <a:lnTo>
                      <a:pt x="1665" y="2076"/>
                    </a:lnTo>
                    <a:lnTo>
                      <a:pt x="1667" y="2078"/>
                    </a:lnTo>
                    <a:lnTo>
                      <a:pt x="1669" y="2078"/>
                    </a:lnTo>
                    <a:lnTo>
                      <a:pt x="1669" y="2078"/>
                    </a:lnTo>
                    <a:lnTo>
                      <a:pt x="1669" y="2080"/>
                    </a:lnTo>
                    <a:lnTo>
                      <a:pt x="1669" y="2080"/>
                    </a:lnTo>
                    <a:lnTo>
                      <a:pt x="1669" y="2083"/>
                    </a:lnTo>
                    <a:lnTo>
                      <a:pt x="1669" y="2083"/>
                    </a:lnTo>
                    <a:lnTo>
                      <a:pt x="1669" y="2083"/>
                    </a:lnTo>
                    <a:lnTo>
                      <a:pt x="1669" y="2085"/>
                    </a:lnTo>
                    <a:lnTo>
                      <a:pt x="1672" y="2085"/>
                    </a:lnTo>
                    <a:lnTo>
                      <a:pt x="1674" y="2085"/>
                    </a:lnTo>
                    <a:lnTo>
                      <a:pt x="1677" y="2085"/>
                    </a:lnTo>
                    <a:lnTo>
                      <a:pt x="1677" y="2085"/>
                    </a:lnTo>
                    <a:lnTo>
                      <a:pt x="1679" y="2085"/>
                    </a:lnTo>
                    <a:lnTo>
                      <a:pt x="1679" y="2087"/>
                    </a:lnTo>
                    <a:lnTo>
                      <a:pt x="1679" y="2087"/>
                    </a:lnTo>
                    <a:lnTo>
                      <a:pt x="1681" y="2087"/>
                    </a:lnTo>
                    <a:lnTo>
                      <a:pt x="1681" y="2087"/>
                    </a:lnTo>
                    <a:lnTo>
                      <a:pt x="1681" y="2087"/>
                    </a:lnTo>
                    <a:lnTo>
                      <a:pt x="1681" y="2087"/>
                    </a:lnTo>
                    <a:lnTo>
                      <a:pt x="1681" y="2087"/>
                    </a:lnTo>
                    <a:lnTo>
                      <a:pt x="1681" y="2087"/>
                    </a:lnTo>
                    <a:lnTo>
                      <a:pt x="1681" y="2090"/>
                    </a:lnTo>
                    <a:lnTo>
                      <a:pt x="1686" y="2092"/>
                    </a:lnTo>
                    <a:lnTo>
                      <a:pt x="1686" y="2094"/>
                    </a:lnTo>
                    <a:lnTo>
                      <a:pt x="1686" y="2092"/>
                    </a:lnTo>
                    <a:lnTo>
                      <a:pt x="1686" y="2092"/>
                    </a:lnTo>
                    <a:lnTo>
                      <a:pt x="1686" y="2092"/>
                    </a:lnTo>
                    <a:lnTo>
                      <a:pt x="1688" y="2092"/>
                    </a:lnTo>
                    <a:lnTo>
                      <a:pt x="1688" y="2092"/>
                    </a:lnTo>
                    <a:lnTo>
                      <a:pt x="1688" y="2092"/>
                    </a:lnTo>
                    <a:lnTo>
                      <a:pt x="1688" y="2092"/>
                    </a:lnTo>
                    <a:lnTo>
                      <a:pt x="1691" y="2092"/>
                    </a:lnTo>
                    <a:lnTo>
                      <a:pt x="1691" y="2092"/>
                    </a:lnTo>
                    <a:lnTo>
                      <a:pt x="1693" y="2092"/>
                    </a:lnTo>
                    <a:lnTo>
                      <a:pt x="1693" y="2090"/>
                    </a:lnTo>
                    <a:lnTo>
                      <a:pt x="1693" y="2090"/>
                    </a:lnTo>
                    <a:lnTo>
                      <a:pt x="1698" y="2090"/>
                    </a:lnTo>
                    <a:lnTo>
                      <a:pt x="1700" y="2090"/>
                    </a:lnTo>
                    <a:lnTo>
                      <a:pt x="1703" y="2090"/>
                    </a:lnTo>
                    <a:lnTo>
                      <a:pt x="1705" y="2092"/>
                    </a:lnTo>
                    <a:lnTo>
                      <a:pt x="1705" y="2092"/>
                    </a:lnTo>
                    <a:lnTo>
                      <a:pt x="1705" y="2094"/>
                    </a:lnTo>
                    <a:lnTo>
                      <a:pt x="1707" y="2097"/>
                    </a:lnTo>
                    <a:lnTo>
                      <a:pt x="1707" y="2097"/>
                    </a:lnTo>
                    <a:lnTo>
                      <a:pt x="1707" y="2097"/>
                    </a:lnTo>
                    <a:lnTo>
                      <a:pt x="1710" y="2097"/>
                    </a:lnTo>
                    <a:lnTo>
                      <a:pt x="1710" y="2097"/>
                    </a:lnTo>
                    <a:lnTo>
                      <a:pt x="1717" y="2094"/>
                    </a:lnTo>
                    <a:lnTo>
                      <a:pt x="1719" y="2094"/>
                    </a:lnTo>
                    <a:lnTo>
                      <a:pt x="1719" y="2092"/>
                    </a:lnTo>
                    <a:lnTo>
                      <a:pt x="1719" y="2092"/>
                    </a:lnTo>
                    <a:lnTo>
                      <a:pt x="1719" y="2092"/>
                    </a:lnTo>
                    <a:lnTo>
                      <a:pt x="1721" y="2092"/>
                    </a:lnTo>
                    <a:lnTo>
                      <a:pt x="1724" y="2094"/>
                    </a:lnTo>
                    <a:lnTo>
                      <a:pt x="1724" y="2094"/>
                    </a:lnTo>
                    <a:lnTo>
                      <a:pt x="1724" y="2094"/>
                    </a:lnTo>
                    <a:lnTo>
                      <a:pt x="1726" y="2097"/>
                    </a:lnTo>
                    <a:lnTo>
                      <a:pt x="1726" y="2097"/>
                    </a:lnTo>
                    <a:lnTo>
                      <a:pt x="1726" y="2097"/>
                    </a:lnTo>
                    <a:lnTo>
                      <a:pt x="1726" y="2097"/>
                    </a:lnTo>
                    <a:lnTo>
                      <a:pt x="1729" y="2094"/>
                    </a:lnTo>
                    <a:lnTo>
                      <a:pt x="1729" y="2094"/>
                    </a:lnTo>
                    <a:lnTo>
                      <a:pt x="1729" y="2094"/>
                    </a:lnTo>
                    <a:lnTo>
                      <a:pt x="1729" y="2097"/>
                    </a:lnTo>
                    <a:lnTo>
                      <a:pt x="1729" y="2097"/>
                    </a:lnTo>
                    <a:lnTo>
                      <a:pt x="1731" y="2097"/>
                    </a:lnTo>
                    <a:lnTo>
                      <a:pt x="1733" y="2099"/>
                    </a:lnTo>
                    <a:lnTo>
                      <a:pt x="1731" y="2099"/>
                    </a:lnTo>
                    <a:lnTo>
                      <a:pt x="1733" y="2099"/>
                    </a:lnTo>
                    <a:lnTo>
                      <a:pt x="1733" y="2099"/>
                    </a:lnTo>
                    <a:lnTo>
                      <a:pt x="1736" y="2099"/>
                    </a:lnTo>
                    <a:lnTo>
                      <a:pt x="1736" y="2099"/>
                    </a:lnTo>
                    <a:lnTo>
                      <a:pt x="1736" y="2102"/>
                    </a:lnTo>
                    <a:lnTo>
                      <a:pt x="1733" y="2102"/>
                    </a:lnTo>
                    <a:lnTo>
                      <a:pt x="1733" y="2102"/>
                    </a:lnTo>
                    <a:lnTo>
                      <a:pt x="1733" y="2104"/>
                    </a:lnTo>
                    <a:lnTo>
                      <a:pt x="1733" y="2106"/>
                    </a:lnTo>
                    <a:lnTo>
                      <a:pt x="1731" y="2106"/>
                    </a:lnTo>
                    <a:lnTo>
                      <a:pt x="1731" y="2109"/>
                    </a:lnTo>
                    <a:lnTo>
                      <a:pt x="1731" y="2109"/>
                    </a:lnTo>
                    <a:lnTo>
                      <a:pt x="1729" y="2111"/>
                    </a:lnTo>
                    <a:lnTo>
                      <a:pt x="1729" y="2113"/>
                    </a:lnTo>
                    <a:lnTo>
                      <a:pt x="1729" y="2113"/>
                    </a:lnTo>
                    <a:lnTo>
                      <a:pt x="1726" y="2111"/>
                    </a:lnTo>
                    <a:lnTo>
                      <a:pt x="1726" y="2111"/>
                    </a:lnTo>
                    <a:lnTo>
                      <a:pt x="1726" y="2111"/>
                    </a:lnTo>
                    <a:lnTo>
                      <a:pt x="1724" y="2111"/>
                    </a:lnTo>
                    <a:lnTo>
                      <a:pt x="1724" y="2111"/>
                    </a:lnTo>
                    <a:lnTo>
                      <a:pt x="1724" y="2111"/>
                    </a:lnTo>
                    <a:lnTo>
                      <a:pt x="1721" y="2118"/>
                    </a:lnTo>
                    <a:lnTo>
                      <a:pt x="1721" y="2118"/>
                    </a:lnTo>
                    <a:lnTo>
                      <a:pt x="1721" y="2118"/>
                    </a:lnTo>
                    <a:lnTo>
                      <a:pt x="1721" y="2120"/>
                    </a:lnTo>
                    <a:lnTo>
                      <a:pt x="1721" y="2120"/>
                    </a:lnTo>
                    <a:lnTo>
                      <a:pt x="1721" y="2123"/>
                    </a:lnTo>
                    <a:lnTo>
                      <a:pt x="1721" y="2123"/>
                    </a:lnTo>
                    <a:lnTo>
                      <a:pt x="1721" y="2125"/>
                    </a:lnTo>
                    <a:lnTo>
                      <a:pt x="1721" y="2125"/>
                    </a:lnTo>
                    <a:lnTo>
                      <a:pt x="1724" y="2125"/>
                    </a:lnTo>
                    <a:lnTo>
                      <a:pt x="1724" y="2125"/>
                    </a:lnTo>
                    <a:lnTo>
                      <a:pt x="1726" y="2125"/>
                    </a:lnTo>
                    <a:lnTo>
                      <a:pt x="1726" y="2128"/>
                    </a:lnTo>
                    <a:lnTo>
                      <a:pt x="1726" y="2128"/>
                    </a:lnTo>
                    <a:lnTo>
                      <a:pt x="1729" y="2132"/>
                    </a:lnTo>
                    <a:lnTo>
                      <a:pt x="1729" y="2132"/>
                    </a:lnTo>
                    <a:lnTo>
                      <a:pt x="1729" y="2132"/>
                    </a:lnTo>
                    <a:lnTo>
                      <a:pt x="1726" y="2135"/>
                    </a:lnTo>
                    <a:lnTo>
                      <a:pt x="1729" y="2135"/>
                    </a:lnTo>
                    <a:lnTo>
                      <a:pt x="1729" y="2135"/>
                    </a:lnTo>
                    <a:lnTo>
                      <a:pt x="1729" y="2135"/>
                    </a:lnTo>
                    <a:lnTo>
                      <a:pt x="1729" y="2137"/>
                    </a:lnTo>
                    <a:lnTo>
                      <a:pt x="1729" y="2137"/>
                    </a:lnTo>
                    <a:lnTo>
                      <a:pt x="1729" y="2137"/>
                    </a:lnTo>
                    <a:lnTo>
                      <a:pt x="1729" y="2137"/>
                    </a:lnTo>
                    <a:lnTo>
                      <a:pt x="1729" y="2139"/>
                    </a:lnTo>
                    <a:lnTo>
                      <a:pt x="1729" y="2139"/>
                    </a:lnTo>
                    <a:lnTo>
                      <a:pt x="1729" y="2139"/>
                    </a:lnTo>
                    <a:lnTo>
                      <a:pt x="1729" y="2142"/>
                    </a:lnTo>
                    <a:lnTo>
                      <a:pt x="1729" y="2142"/>
                    </a:lnTo>
                    <a:lnTo>
                      <a:pt x="1729" y="2144"/>
                    </a:lnTo>
                    <a:lnTo>
                      <a:pt x="1729" y="2144"/>
                    </a:lnTo>
                    <a:lnTo>
                      <a:pt x="1729" y="2147"/>
                    </a:lnTo>
                    <a:lnTo>
                      <a:pt x="1729" y="2147"/>
                    </a:lnTo>
                    <a:lnTo>
                      <a:pt x="1729" y="2147"/>
                    </a:lnTo>
                    <a:lnTo>
                      <a:pt x="1729" y="2147"/>
                    </a:lnTo>
                    <a:lnTo>
                      <a:pt x="1731" y="2147"/>
                    </a:lnTo>
                    <a:lnTo>
                      <a:pt x="1731" y="2144"/>
                    </a:lnTo>
                    <a:lnTo>
                      <a:pt x="1731" y="2144"/>
                    </a:lnTo>
                    <a:lnTo>
                      <a:pt x="1733" y="2144"/>
                    </a:lnTo>
                    <a:lnTo>
                      <a:pt x="1733" y="2144"/>
                    </a:lnTo>
                    <a:lnTo>
                      <a:pt x="1733" y="2144"/>
                    </a:lnTo>
                    <a:lnTo>
                      <a:pt x="1733" y="2144"/>
                    </a:lnTo>
                    <a:lnTo>
                      <a:pt x="1736" y="2147"/>
                    </a:lnTo>
                    <a:lnTo>
                      <a:pt x="1736" y="2147"/>
                    </a:lnTo>
                    <a:lnTo>
                      <a:pt x="1738" y="2147"/>
                    </a:lnTo>
                    <a:lnTo>
                      <a:pt x="1738" y="2147"/>
                    </a:lnTo>
                    <a:lnTo>
                      <a:pt x="1740" y="2147"/>
                    </a:lnTo>
                    <a:lnTo>
                      <a:pt x="1740" y="2147"/>
                    </a:lnTo>
                    <a:lnTo>
                      <a:pt x="1740" y="2149"/>
                    </a:lnTo>
                    <a:lnTo>
                      <a:pt x="1743" y="2149"/>
                    </a:lnTo>
                    <a:lnTo>
                      <a:pt x="1743" y="2149"/>
                    </a:lnTo>
                    <a:lnTo>
                      <a:pt x="1743" y="2149"/>
                    </a:lnTo>
                    <a:lnTo>
                      <a:pt x="1745" y="2149"/>
                    </a:lnTo>
                    <a:lnTo>
                      <a:pt x="1745" y="2149"/>
                    </a:lnTo>
                    <a:lnTo>
                      <a:pt x="1747" y="2149"/>
                    </a:lnTo>
                    <a:lnTo>
                      <a:pt x="1747" y="2149"/>
                    </a:lnTo>
                    <a:lnTo>
                      <a:pt x="1747" y="2151"/>
                    </a:lnTo>
                    <a:lnTo>
                      <a:pt x="1747" y="2151"/>
                    </a:lnTo>
                    <a:lnTo>
                      <a:pt x="1745" y="2151"/>
                    </a:lnTo>
                    <a:lnTo>
                      <a:pt x="1745" y="2154"/>
                    </a:lnTo>
                    <a:lnTo>
                      <a:pt x="1745" y="2154"/>
                    </a:lnTo>
                    <a:lnTo>
                      <a:pt x="1747" y="2156"/>
                    </a:lnTo>
                    <a:lnTo>
                      <a:pt x="1747" y="2156"/>
                    </a:lnTo>
                    <a:lnTo>
                      <a:pt x="1750" y="2156"/>
                    </a:lnTo>
                    <a:lnTo>
                      <a:pt x="1752" y="2156"/>
                    </a:lnTo>
                    <a:lnTo>
                      <a:pt x="1755" y="2161"/>
                    </a:lnTo>
                    <a:lnTo>
                      <a:pt x="1757" y="2161"/>
                    </a:lnTo>
                    <a:lnTo>
                      <a:pt x="1759" y="2161"/>
                    </a:lnTo>
                    <a:lnTo>
                      <a:pt x="1759" y="2161"/>
                    </a:lnTo>
                    <a:lnTo>
                      <a:pt x="1762" y="2161"/>
                    </a:lnTo>
                    <a:lnTo>
                      <a:pt x="1764" y="2165"/>
                    </a:lnTo>
                    <a:lnTo>
                      <a:pt x="1764" y="2165"/>
                    </a:lnTo>
                    <a:lnTo>
                      <a:pt x="1764" y="2168"/>
                    </a:lnTo>
                    <a:lnTo>
                      <a:pt x="1766" y="2165"/>
                    </a:lnTo>
                    <a:lnTo>
                      <a:pt x="1769" y="2163"/>
                    </a:lnTo>
                    <a:lnTo>
                      <a:pt x="1769" y="2163"/>
                    </a:lnTo>
                    <a:lnTo>
                      <a:pt x="1769" y="2163"/>
                    </a:lnTo>
                    <a:lnTo>
                      <a:pt x="1771" y="2165"/>
                    </a:lnTo>
                    <a:lnTo>
                      <a:pt x="1771" y="2168"/>
                    </a:lnTo>
                    <a:lnTo>
                      <a:pt x="1771" y="2168"/>
                    </a:lnTo>
                    <a:lnTo>
                      <a:pt x="1771" y="2168"/>
                    </a:lnTo>
                    <a:lnTo>
                      <a:pt x="1773" y="2168"/>
                    </a:lnTo>
                    <a:lnTo>
                      <a:pt x="1773" y="2168"/>
                    </a:lnTo>
                    <a:lnTo>
                      <a:pt x="1773" y="2168"/>
                    </a:lnTo>
                    <a:lnTo>
                      <a:pt x="1773" y="2165"/>
                    </a:lnTo>
                    <a:lnTo>
                      <a:pt x="1773" y="2165"/>
                    </a:lnTo>
                    <a:lnTo>
                      <a:pt x="1776" y="2165"/>
                    </a:lnTo>
                    <a:lnTo>
                      <a:pt x="1778" y="2165"/>
                    </a:lnTo>
                    <a:lnTo>
                      <a:pt x="1778" y="2165"/>
                    </a:lnTo>
                    <a:lnTo>
                      <a:pt x="1781" y="2165"/>
                    </a:lnTo>
                    <a:lnTo>
                      <a:pt x="1783" y="2165"/>
                    </a:lnTo>
                    <a:lnTo>
                      <a:pt x="1785" y="2163"/>
                    </a:lnTo>
                    <a:lnTo>
                      <a:pt x="1785" y="2163"/>
                    </a:lnTo>
                    <a:lnTo>
                      <a:pt x="1785" y="2163"/>
                    </a:lnTo>
                    <a:lnTo>
                      <a:pt x="1788" y="2163"/>
                    </a:lnTo>
                    <a:lnTo>
                      <a:pt x="1788" y="2163"/>
                    </a:lnTo>
                    <a:lnTo>
                      <a:pt x="1790" y="2165"/>
                    </a:lnTo>
                    <a:lnTo>
                      <a:pt x="1790" y="2165"/>
                    </a:lnTo>
                    <a:lnTo>
                      <a:pt x="1790" y="2165"/>
                    </a:lnTo>
                    <a:lnTo>
                      <a:pt x="1790" y="2168"/>
                    </a:lnTo>
                    <a:lnTo>
                      <a:pt x="1792" y="2168"/>
                    </a:lnTo>
                    <a:lnTo>
                      <a:pt x="1792" y="2168"/>
                    </a:lnTo>
                    <a:lnTo>
                      <a:pt x="1795" y="2170"/>
                    </a:lnTo>
                    <a:lnTo>
                      <a:pt x="1795" y="2170"/>
                    </a:lnTo>
                    <a:lnTo>
                      <a:pt x="1797" y="2173"/>
                    </a:lnTo>
                    <a:lnTo>
                      <a:pt x="1797" y="2173"/>
                    </a:lnTo>
                    <a:lnTo>
                      <a:pt x="1797" y="2175"/>
                    </a:lnTo>
                    <a:lnTo>
                      <a:pt x="1797" y="2175"/>
                    </a:lnTo>
                    <a:lnTo>
                      <a:pt x="1797" y="2177"/>
                    </a:lnTo>
                    <a:lnTo>
                      <a:pt x="1797" y="2177"/>
                    </a:lnTo>
                    <a:lnTo>
                      <a:pt x="1800" y="2175"/>
                    </a:lnTo>
                    <a:lnTo>
                      <a:pt x="1802" y="2173"/>
                    </a:lnTo>
                    <a:lnTo>
                      <a:pt x="1802" y="2173"/>
                    </a:lnTo>
                    <a:lnTo>
                      <a:pt x="1802" y="2173"/>
                    </a:lnTo>
                    <a:lnTo>
                      <a:pt x="1802" y="2173"/>
                    </a:lnTo>
                    <a:lnTo>
                      <a:pt x="1802" y="2173"/>
                    </a:lnTo>
                    <a:lnTo>
                      <a:pt x="1800" y="2173"/>
                    </a:lnTo>
                    <a:lnTo>
                      <a:pt x="1800" y="2173"/>
                    </a:lnTo>
                    <a:lnTo>
                      <a:pt x="1800" y="2173"/>
                    </a:lnTo>
                    <a:lnTo>
                      <a:pt x="1800" y="2173"/>
                    </a:lnTo>
                    <a:lnTo>
                      <a:pt x="1800" y="2170"/>
                    </a:lnTo>
                    <a:lnTo>
                      <a:pt x="1800" y="2170"/>
                    </a:lnTo>
                    <a:lnTo>
                      <a:pt x="1800" y="2170"/>
                    </a:lnTo>
                    <a:lnTo>
                      <a:pt x="1797" y="2170"/>
                    </a:lnTo>
                    <a:lnTo>
                      <a:pt x="1800" y="2170"/>
                    </a:lnTo>
                    <a:lnTo>
                      <a:pt x="1800" y="2170"/>
                    </a:lnTo>
                    <a:lnTo>
                      <a:pt x="1800" y="2170"/>
                    </a:lnTo>
                    <a:lnTo>
                      <a:pt x="1802" y="2170"/>
                    </a:lnTo>
                    <a:lnTo>
                      <a:pt x="1802" y="2170"/>
                    </a:lnTo>
                    <a:lnTo>
                      <a:pt x="1802" y="2170"/>
                    </a:lnTo>
                    <a:lnTo>
                      <a:pt x="1802" y="2168"/>
                    </a:lnTo>
                    <a:lnTo>
                      <a:pt x="1802" y="2168"/>
                    </a:lnTo>
                    <a:lnTo>
                      <a:pt x="1804" y="2170"/>
                    </a:lnTo>
                    <a:lnTo>
                      <a:pt x="1804" y="2170"/>
                    </a:lnTo>
                    <a:lnTo>
                      <a:pt x="1804" y="2168"/>
                    </a:lnTo>
                    <a:lnTo>
                      <a:pt x="1804" y="2168"/>
                    </a:lnTo>
                    <a:lnTo>
                      <a:pt x="1804" y="2168"/>
                    </a:lnTo>
                    <a:lnTo>
                      <a:pt x="1807" y="2168"/>
                    </a:lnTo>
                    <a:lnTo>
                      <a:pt x="1804" y="2168"/>
                    </a:lnTo>
                    <a:lnTo>
                      <a:pt x="1807" y="2168"/>
                    </a:lnTo>
                    <a:lnTo>
                      <a:pt x="1807" y="2168"/>
                    </a:lnTo>
                    <a:lnTo>
                      <a:pt x="1807" y="2168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09" y="2165"/>
                    </a:lnTo>
                    <a:lnTo>
                      <a:pt x="1811" y="2165"/>
                    </a:lnTo>
                    <a:lnTo>
                      <a:pt x="1811" y="2165"/>
                    </a:lnTo>
                    <a:lnTo>
                      <a:pt x="1811" y="2165"/>
                    </a:lnTo>
                    <a:lnTo>
                      <a:pt x="1811" y="2165"/>
                    </a:lnTo>
                    <a:lnTo>
                      <a:pt x="1811" y="2165"/>
                    </a:lnTo>
                    <a:lnTo>
                      <a:pt x="1811" y="2168"/>
                    </a:lnTo>
                    <a:lnTo>
                      <a:pt x="1811" y="2168"/>
                    </a:lnTo>
                    <a:lnTo>
                      <a:pt x="1811" y="2168"/>
                    </a:lnTo>
                    <a:lnTo>
                      <a:pt x="1811" y="2168"/>
                    </a:lnTo>
                    <a:lnTo>
                      <a:pt x="1809" y="2170"/>
                    </a:lnTo>
                    <a:lnTo>
                      <a:pt x="1809" y="2173"/>
                    </a:lnTo>
                    <a:lnTo>
                      <a:pt x="1809" y="2173"/>
                    </a:lnTo>
                    <a:lnTo>
                      <a:pt x="1811" y="2173"/>
                    </a:lnTo>
                    <a:lnTo>
                      <a:pt x="1811" y="2170"/>
                    </a:lnTo>
                    <a:lnTo>
                      <a:pt x="1814" y="2170"/>
                    </a:lnTo>
                    <a:lnTo>
                      <a:pt x="1814" y="2170"/>
                    </a:lnTo>
                    <a:lnTo>
                      <a:pt x="1814" y="2170"/>
                    </a:lnTo>
                    <a:lnTo>
                      <a:pt x="1814" y="2170"/>
                    </a:lnTo>
                    <a:lnTo>
                      <a:pt x="1814" y="2168"/>
                    </a:lnTo>
                    <a:lnTo>
                      <a:pt x="1814" y="2168"/>
                    </a:lnTo>
                    <a:lnTo>
                      <a:pt x="1816" y="2168"/>
                    </a:lnTo>
                    <a:lnTo>
                      <a:pt x="1816" y="2168"/>
                    </a:lnTo>
                    <a:lnTo>
                      <a:pt x="1814" y="2168"/>
                    </a:lnTo>
                    <a:lnTo>
                      <a:pt x="1814" y="2168"/>
                    </a:lnTo>
                    <a:lnTo>
                      <a:pt x="1814" y="2168"/>
                    </a:lnTo>
                    <a:lnTo>
                      <a:pt x="1814" y="2165"/>
                    </a:lnTo>
                    <a:lnTo>
                      <a:pt x="1814" y="2165"/>
                    </a:lnTo>
                    <a:lnTo>
                      <a:pt x="1816" y="2165"/>
                    </a:lnTo>
                    <a:lnTo>
                      <a:pt x="1814" y="2165"/>
                    </a:lnTo>
                    <a:lnTo>
                      <a:pt x="1814" y="2165"/>
                    </a:lnTo>
                    <a:lnTo>
                      <a:pt x="1816" y="2165"/>
                    </a:lnTo>
                    <a:lnTo>
                      <a:pt x="1816" y="2163"/>
                    </a:lnTo>
                    <a:lnTo>
                      <a:pt x="1814" y="2163"/>
                    </a:lnTo>
                    <a:lnTo>
                      <a:pt x="1816" y="2161"/>
                    </a:lnTo>
                    <a:lnTo>
                      <a:pt x="1816" y="2161"/>
                    </a:lnTo>
                    <a:lnTo>
                      <a:pt x="1816" y="2161"/>
                    </a:lnTo>
                    <a:lnTo>
                      <a:pt x="1816" y="2161"/>
                    </a:lnTo>
                    <a:lnTo>
                      <a:pt x="1818" y="2163"/>
                    </a:lnTo>
                    <a:lnTo>
                      <a:pt x="1818" y="2163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1" y="2161"/>
                    </a:lnTo>
                    <a:lnTo>
                      <a:pt x="1821" y="2161"/>
                    </a:lnTo>
                    <a:lnTo>
                      <a:pt x="1821" y="2161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1" y="2163"/>
                    </a:lnTo>
                    <a:lnTo>
                      <a:pt x="1823" y="2163"/>
                    </a:lnTo>
                    <a:lnTo>
                      <a:pt x="1823" y="2163"/>
                    </a:lnTo>
                    <a:lnTo>
                      <a:pt x="1823" y="2163"/>
                    </a:lnTo>
                    <a:lnTo>
                      <a:pt x="1823" y="2163"/>
                    </a:lnTo>
                    <a:lnTo>
                      <a:pt x="1821" y="2163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5"/>
                    </a:lnTo>
                    <a:lnTo>
                      <a:pt x="1821" y="2168"/>
                    </a:lnTo>
                    <a:lnTo>
                      <a:pt x="1821" y="2168"/>
                    </a:lnTo>
                    <a:lnTo>
                      <a:pt x="1821" y="2168"/>
                    </a:lnTo>
                    <a:lnTo>
                      <a:pt x="1821" y="2168"/>
                    </a:lnTo>
                    <a:lnTo>
                      <a:pt x="1821" y="2168"/>
                    </a:lnTo>
                    <a:lnTo>
                      <a:pt x="1818" y="2168"/>
                    </a:lnTo>
                    <a:lnTo>
                      <a:pt x="1818" y="2168"/>
                    </a:lnTo>
                    <a:lnTo>
                      <a:pt x="1818" y="2170"/>
                    </a:lnTo>
                    <a:lnTo>
                      <a:pt x="1821" y="2170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5"/>
                    </a:lnTo>
                    <a:lnTo>
                      <a:pt x="1823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3" y="2165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3" y="2168"/>
                    </a:lnTo>
                    <a:lnTo>
                      <a:pt x="1826" y="2168"/>
                    </a:lnTo>
                    <a:lnTo>
                      <a:pt x="1826" y="2168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6" y="2165"/>
                    </a:lnTo>
                    <a:lnTo>
                      <a:pt x="1828" y="2165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1"/>
                    </a:lnTo>
                    <a:lnTo>
                      <a:pt x="1828" y="2161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8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3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3" y="2161"/>
                    </a:lnTo>
                    <a:lnTo>
                      <a:pt x="1823" y="2161"/>
                    </a:lnTo>
                    <a:lnTo>
                      <a:pt x="1823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3" y="2161"/>
                    </a:lnTo>
                    <a:lnTo>
                      <a:pt x="1823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6" y="2161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3" y="2158"/>
                    </a:lnTo>
                    <a:lnTo>
                      <a:pt x="1826" y="2158"/>
                    </a:lnTo>
                    <a:lnTo>
                      <a:pt x="1826" y="2156"/>
                    </a:lnTo>
                    <a:lnTo>
                      <a:pt x="1826" y="2156"/>
                    </a:lnTo>
                    <a:lnTo>
                      <a:pt x="1826" y="2156"/>
                    </a:lnTo>
                    <a:lnTo>
                      <a:pt x="1826" y="2156"/>
                    </a:lnTo>
                    <a:lnTo>
                      <a:pt x="1823" y="2154"/>
                    </a:lnTo>
                    <a:lnTo>
                      <a:pt x="1823" y="2156"/>
                    </a:lnTo>
                    <a:lnTo>
                      <a:pt x="1823" y="2156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4"/>
                    </a:lnTo>
                    <a:lnTo>
                      <a:pt x="1823" y="2151"/>
                    </a:lnTo>
                    <a:lnTo>
                      <a:pt x="1823" y="2151"/>
                    </a:lnTo>
                    <a:lnTo>
                      <a:pt x="1823" y="2149"/>
                    </a:lnTo>
                    <a:lnTo>
                      <a:pt x="1823" y="2149"/>
                    </a:lnTo>
                    <a:lnTo>
                      <a:pt x="1823" y="2149"/>
                    </a:lnTo>
                    <a:lnTo>
                      <a:pt x="1823" y="2149"/>
                    </a:lnTo>
                    <a:lnTo>
                      <a:pt x="1823" y="2147"/>
                    </a:lnTo>
                    <a:lnTo>
                      <a:pt x="1823" y="2151"/>
                    </a:lnTo>
                    <a:lnTo>
                      <a:pt x="1823" y="2151"/>
                    </a:lnTo>
                    <a:lnTo>
                      <a:pt x="1823" y="2151"/>
                    </a:lnTo>
                    <a:lnTo>
                      <a:pt x="1823" y="2151"/>
                    </a:lnTo>
                    <a:lnTo>
                      <a:pt x="1823" y="2151"/>
                    </a:lnTo>
                    <a:lnTo>
                      <a:pt x="1826" y="2151"/>
                    </a:lnTo>
                    <a:lnTo>
                      <a:pt x="1826" y="2151"/>
                    </a:lnTo>
                    <a:lnTo>
                      <a:pt x="1826" y="2151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6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7"/>
                    </a:lnTo>
                    <a:lnTo>
                      <a:pt x="1828" y="2147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7"/>
                    </a:lnTo>
                    <a:lnTo>
                      <a:pt x="1828" y="2147"/>
                    </a:lnTo>
                    <a:lnTo>
                      <a:pt x="1828" y="2147"/>
                    </a:lnTo>
                    <a:lnTo>
                      <a:pt x="1828" y="2147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51"/>
                    </a:lnTo>
                    <a:lnTo>
                      <a:pt x="1828" y="2151"/>
                    </a:lnTo>
                    <a:lnTo>
                      <a:pt x="1828" y="2151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28" y="2149"/>
                    </a:lnTo>
                    <a:lnTo>
                      <a:pt x="1830" y="2151"/>
                    </a:lnTo>
                    <a:lnTo>
                      <a:pt x="1830" y="2149"/>
                    </a:lnTo>
                    <a:lnTo>
                      <a:pt x="1830" y="2149"/>
                    </a:lnTo>
                    <a:lnTo>
                      <a:pt x="1830" y="2149"/>
                    </a:lnTo>
                    <a:lnTo>
                      <a:pt x="1830" y="2149"/>
                    </a:lnTo>
                    <a:lnTo>
                      <a:pt x="1830" y="2151"/>
                    </a:lnTo>
                    <a:lnTo>
                      <a:pt x="1833" y="2151"/>
                    </a:lnTo>
                    <a:lnTo>
                      <a:pt x="1833" y="2151"/>
                    </a:lnTo>
                    <a:lnTo>
                      <a:pt x="1830" y="2151"/>
                    </a:lnTo>
                    <a:lnTo>
                      <a:pt x="1830" y="2154"/>
                    </a:lnTo>
                    <a:lnTo>
                      <a:pt x="1830" y="2154"/>
                    </a:lnTo>
                    <a:lnTo>
                      <a:pt x="1828" y="2156"/>
                    </a:lnTo>
                    <a:lnTo>
                      <a:pt x="1828" y="2156"/>
                    </a:lnTo>
                    <a:lnTo>
                      <a:pt x="1828" y="2156"/>
                    </a:lnTo>
                    <a:lnTo>
                      <a:pt x="1830" y="2156"/>
                    </a:lnTo>
                    <a:lnTo>
                      <a:pt x="1830" y="2158"/>
                    </a:lnTo>
                    <a:lnTo>
                      <a:pt x="1830" y="2158"/>
                    </a:lnTo>
                    <a:lnTo>
                      <a:pt x="1830" y="2158"/>
                    </a:lnTo>
                    <a:lnTo>
                      <a:pt x="1830" y="2158"/>
                    </a:lnTo>
                    <a:lnTo>
                      <a:pt x="1833" y="2158"/>
                    </a:lnTo>
                    <a:lnTo>
                      <a:pt x="1830" y="2158"/>
                    </a:lnTo>
                    <a:lnTo>
                      <a:pt x="1830" y="2156"/>
                    </a:lnTo>
                    <a:lnTo>
                      <a:pt x="1830" y="2156"/>
                    </a:lnTo>
                    <a:lnTo>
                      <a:pt x="1830" y="2156"/>
                    </a:lnTo>
                    <a:lnTo>
                      <a:pt x="1830" y="2156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4"/>
                    </a:lnTo>
                    <a:lnTo>
                      <a:pt x="1833" y="2154"/>
                    </a:lnTo>
                    <a:lnTo>
                      <a:pt x="1833" y="2154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4"/>
                    </a:lnTo>
                    <a:lnTo>
                      <a:pt x="1835" y="2154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6"/>
                    </a:lnTo>
                    <a:lnTo>
                      <a:pt x="1833" y="2158"/>
                    </a:lnTo>
                    <a:lnTo>
                      <a:pt x="1833" y="2158"/>
                    </a:lnTo>
                    <a:lnTo>
                      <a:pt x="1833" y="2158"/>
                    </a:lnTo>
                    <a:lnTo>
                      <a:pt x="1833" y="2158"/>
                    </a:lnTo>
                    <a:lnTo>
                      <a:pt x="1835" y="2158"/>
                    </a:lnTo>
                    <a:lnTo>
                      <a:pt x="1835" y="2158"/>
                    </a:lnTo>
                    <a:lnTo>
                      <a:pt x="1833" y="2158"/>
                    </a:lnTo>
                    <a:lnTo>
                      <a:pt x="1833" y="2158"/>
                    </a:lnTo>
                    <a:lnTo>
                      <a:pt x="1833" y="2158"/>
                    </a:lnTo>
                    <a:lnTo>
                      <a:pt x="1833" y="2161"/>
                    </a:lnTo>
                    <a:lnTo>
                      <a:pt x="1835" y="2161"/>
                    </a:lnTo>
                    <a:lnTo>
                      <a:pt x="1835" y="2161"/>
                    </a:lnTo>
                    <a:lnTo>
                      <a:pt x="1835" y="2161"/>
                    </a:lnTo>
                    <a:lnTo>
                      <a:pt x="1835" y="2161"/>
                    </a:lnTo>
                    <a:lnTo>
                      <a:pt x="1835" y="2158"/>
                    </a:lnTo>
                    <a:lnTo>
                      <a:pt x="1835" y="2158"/>
                    </a:lnTo>
                    <a:lnTo>
                      <a:pt x="1837" y="2158"/>
                    </a:lnTo>
                    <a:lnTo>
                      <a:pt x="1837" y="2158"/>
                    </a:lnTo>
                    <a:lnTo>
                      <a:pt x="1835" y="2161"/>
                    </a:lnTo>
                    <a:lnTo>
                      <a:pt x="1835" y="2161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7" y="2161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7" y="2163"/>
                    </a:lnTo>
                    <a:lnTo>
                      <a:pt x="1835" y="2163"/>
                    </a:lnTo>
                    <a:lnTo>
                      <a:pt x="1835" y="2163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37" y="2165"/>
                    </a:lnTo>
                    <a:lnTo>
                      <a:pt x="1840" y="2165"/>
                    </a:lnTo>
                    <a:lnTo>
                      <a:pt x="1840" y="2165"/>
                    </a:lnTo>
                    <a:lnTo>
                      <a:pt x="1840" y="2165"/>
                    </a:lnTo>
                    <a:lnTo>
                      <a:pt x="1840" y="2165"/>
                    </a:lnTo>
                    <a:lnTo>
                      <a:pt x="1840" y="2165"/>
                    </a:lnTo>
                    <a:lnTo>
                      <a:pt x="1842" y="2165"/>
                    </a:lnTo>
                    <a:lnTo>
                      <a:pt x="1842" y="2165"/>
                    </a:lnTo>
                    <a:lnTo>
                      <a:pt x="1842" y="2165"/>
                    </a:lnTo>
                    <a:lnTo>
                      <a:pt x="1844" y="2165"/>
                    </a:lnTo>
                    <a:lnTo>
                      <a:pt x="1842" y="2163"/>
                    </a:lnTo>
                    <a:lnTo>
                      <a:pt x="1842" y="2163"/>
                    </a:lnTo>
                    <a:lnTo>
                      <a:pt x="1842" y="2165"/>
                    </a:lnTo>
                    <a:lnTo>
                      <a:pt x="1842" y="2163"/>
                    </a:lnTo>
                    <a:lnTo>
                      <a:pt x="1842" y="2163"/>
                    </a:lnTo>
                    <a:lnTo>
                      <a:pt x="1842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61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0" y="2158"/>
                    </a:lnTo>
                    <a:lnTo>
                      <a:pt x="1842" y="2158"/>
                    </a:lnTo>
                    <a:lnTo>
                      <a:pt x="1842" y="2158"/>
                    </a:lnTo>
                    <a:lnTo>
                      <a:pt x="1842" y="2158"/>
                    </a:lnTo>
                    <a:lnTo>
                      <a:pt x="1842" y="2161"/>
                    </a:lnTo>
                    <a:lnTo>
                      <a:pt x="1842" y="2161"/>
                    </a:lnTo>
                    <a:lnTo>
                      <a:pt x="1842" y="2161"/>
                    </a:lnTo>
                    <a:lnTo>
                      <a:pt x="1842" y="2161"/>
                    </a:lnTo>
                    <a:lnTo>
                      <a:pt x="1842" y="2158"/>
                    </a:lnTo>
                    <a:lnTo>
                      <a:pt x="1842" y="2158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0" y="2156"/>
                    </a:lnTo>
                    <a:lnTo>
                      <a:pt x="1840" y="2154"/>
                    </a:lnTo>
                    <a:lnTo>
                      <a:pt x="1840" y="2154"/>
                    </a:lnTo>
                    <a:lnTo>
                      <a:pt x="1842" y="2156"/>
                    </a:lnTo>
                    <a:lnTo>
                      <a:pt x="1844" y="2154"/>
                    </a:lnTo>
                    <a:lnTo>
                      <a:pt x="1844" y="2156"/>
                    </a:lnTo>
                    <a:lnTo>
                      <a:pt x="1842" y="2156"/>
                    </a:lnTo>
                    <a:lnTo>
                      <a:pt x="1842" y="2156"/>
                    </a:lnTo>
                    <a:lnTo>
                      <a:pt x="1844" y="2156"/>
                    </a:lnTo>
                    <a:lnTo>
                      <a:pt x="1844" y="2156"/>
                    </a:lnTo>
                    <a:lnTo>
                      <a:pt x="1844" y="2156"/>
                    </a:lnTo>
                    <a:lnTo>
                      <a:pt x="1844" y="2156"/>
                    </a:lnTo>
                    <a:lnTo>
                      <a:pt x="1844" y="2156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7" y="2156"/>
                    </a:lnTo>
                    <a:lnTo>
                      <a:pt x="1844" y="2158"/>
                    </a:lnTo>
                    <a:lnTo>
                      <a:pt x="1847" y="2158"/>
                    </a:lnTo>
                    <a:lnTo>
                      <a:pt x="1847" y="2158"/>
                    </a:lnTo>
                    <a:lnTo>
                      <a:pt x="1847" y="2158"/>
                    </a:lnTo>
                    <a:lnTo>
                      <a:pt x="1847" y="2158"/>
                    </a:lnTo>
                    <a:lnTo>
                      <a:pt x="1847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58"/>
                    </a:lnTo>
                    <a:lnTo>
                      <a:pt x="1844" y="2161"/>
                    </a:lnTo>
                    <a:lnTo>
                      <a:pt x="1844" y="2161"/>
                    </a:lnTo>
                    <a:lnTo>
                      <a:pt x="1844" y="2161"/>
                    </a:lnTo>
                    <a:lnTo>
                      <a:pt x="1844" y="2161"/>
                    </a:lnTo>
                    <a:lnTo>
                      <a:pt x="1844" y="2163"/>
                    </a:lnTo>
                    <a:lnTo>
                      <a:pt x="1844" y="2163"/>
                    </a:lnTo>
                    <a:lnTo>
                      <a:pt x="1844" y="2163"/>
                    </a:lnTo>
                    <a:lnTo>
                      <a:pt x="1844" y="2163"/>
                    </a:lnTo>
                    <a:lnTo>
                      <a:pt x="1844" y="2163"/>
                    </a:lnTo>
                    <a:lnTo>
                      <a:pt x="1844" y="2163"/>
                    </a:lnTo>
                    <a:lnTo>
                      <a:pt x="1847" y="2163"/>
                    </a:lnTo>
                    <a:lnTo>
                      <a:pt x="1847" y="2163"/>
                    </a:lnTo>
                    <a:lnTo>
                      <a:pt x="1847" y="2165"/>
                    </a:lnTo>
                    <a:lnTo>
                      <a:pt x="1847" y="2165"/>
                    </a:lnTo>
                    <a:lnTo>
                      <a:pt x="1847" y="2165"/>
                    </a:lnTo>
                    <a:lnTo>
                      <a:pt x="1849" y="2165"/>
                    </a:lnTo>
                    <a:lnTo>
                      <a:pt x="1849" y="2165"/>
                    </a:lnTo>
                    <a:lnTo>
                      <a:pt x="1852" y="2165"/>
                    </a:lnTo>
                    <a:lnTo>
                      <a:pt x="1852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5"/>
                    </a:lnTo>
                    <a:lnTo>
                      <a:pt x="1854" y="2168"/>
                    </a:lnTo>
                    <a:lnTo>
                      <a:pt x="1854" y="2168"/>
                    </a:lnTo>
                    <a:lnTo>
                      <a:pt x="1856" y="2168"/>
                    </a:lnTo>
                    <a:lnTo>
                      <a:pt x="1856" y="2165"/>
                    </a:lnTo>
                    <a:lnTo>
                      <a:pt x="1856" y="2165"/>
                    </a:lnTo>
                    <a:lnTo>
                      <a:pt x="1856" y="2168"/>
                    </a:lnTo>
                    <a:lnTo>
                      <a:pt x="1856" y="2168"/>
                    </a:lnTo>
                    <a:lnTo>
                      <a:pt x="1856" y="2168"/>
                    </a:lnTo>
                    <a:lnTo>
                      <a:pt x="1859" y="2165"/>
                    </a:lnTo>
                    <a:lnTo>
                      <a:pt x="1859" y="2165"/>
                    </a:lnTo>
                    <a:lnTo>
                      <a:pt x="1859" y="2170"/>
                    </a:lnTo>
                    <a:lnTo>
                      <a:pt x="1859" y="2173"/>
                    </a:lnTo>
                    <a:lnTo>
                      <a:pt x="1859" y="2173"/>
                    </a:lnTo>
                    <a:lnTo>
                      <a:pt x="1856" y="2173"/>
                    </a:lnTo>
                    <a:lnTo>
                      <a:pt x="1856" y="2173"/>
                    </a:lnTo>
                    <a:lnTo>
                      <a:pt x="1854" y="2173"/>
                    </a:lnTo>
                    <a:lnTo>
                      <a:pt x="1854" y="2175"/>
                    </a:lnTo>
                    <a:lnTo>
                      <a:pt x="1854" y="2175"/>
                    </a:lnTo>
                    <a:lnTo>
                      <a:pt x="1854" y="2175"/>
                    </a:lnTo>
                    <a:lnTo>
                      <a:pt x="1854" y="2177"/>
                    </a:lnTo>
                    <a:lnTo>
                      <a:pt x="1856" y="2177"/>
                    </a:lnTo>
                    <a:lnTo>
                      <a:pt x="1859" y="2177"/>
                    </a:lnTo>
                    <a:lnTo>
                      <a:pt x="1859" y="2177"/>
                    </a:lnTo>
                    <a:lnTo>
                      <a:pt x="1859" y="2177"/>
                    </a:lnTo>
                    <a:lnTo>
                      <a:pt x="1859" y="2177"/>
                    </a:lnTo>
                    <a:lnTo>
                      <a:pt x="1859" y="2177"/>
                    </a:lnTo>
                    <a:lnTo>
                      <a:pt x="1859" y="2175"/>
                    </a:lnTo>
                    <a:lnTo>
                      <a:pt x="1859" y="2177"/>
                    </a:lnTo>
                    <a:lnTo>
                      <a:pt x="1861" y="2177"/>
                    </a:lnTo>
                    <a:lnTo>
                      <a:pt x="1861" y="2177"/>
                    </a:lnTo>
                    <a:lnTo>
                      <a:pt x="1863" y="2175"/>
                    </a:lnTo>
                    <a:lnTo>
                      <a:pt x="1863" y="2175"/>
                    </a:lnTo>
                    <a:lnTo>
                      <a:pt x="1863" y="2173"/>
                    </a:lnTo>
                    <a:lnTo>
                      <a:pt x="1863" y="2175"/>
                    </a:lnTo>
                    <a:lnTo>
                      <a:pt x="1863" y="2177"/>
                    </a:lnTo>
                    <a:lnTo>
                      <a:pt x="1863" y="2177"/>
                    </a:lnTo>
                    <a:lnTo>
                      <a:pt x="1863" y="2175"/>
                    </a:lnTo>
                    <a:lnTo>
                      <a:pt x="1863" y="2175"/>
                    </a:lnTo>
                    <a:lnTo>
                      <a:pt x="1863" y="2175"/>
                    </a:lnTo>
                    <a:lnTo>
                      <a:pt x="1863" y="2175"/>
                    </a:lnTo>
                    <a:lnTo>
                      <a:pt x="1866" y="2175"/>
                    </a:lnTo>
                    <a:lnTo>
                      <a:pt x="1866" y="2175"/>
                    </a:lnTo>
                    <a:lnTo>
                      <a:pt x="1868" y="2175"/>
                    </a:lnTo>
                    <a:lnTo>
                      <a:pt x="1868" y="2173"/>
                    </a:lnTo>
                    <a:lnTo>
                      <a:pt x="1868" y="2175"/>
                    </a:lnTo>
                    <a:lnTo>
                      <a:pt x="1868" y="2175"/>
                    </a:lnTo>
                    <a:lnTo>
                      <a:pt x="1873" y="2175"/>
                    </a:lnTo>
                    <a:lnTo>
                      <a:pt x="1873" y="2175"/>
                    </a:lnTo>
                    <a:lnTo>
                      <a:pt x="1875" y="2175"/>
                    </a:lnTo>
                    <a:lnTo>
                      <a:pt x="1875" y="2175"/>
                    </a:lnTo>
                    <a:lnTo>
                      <a:pt x="1875" y="2173"/>
                    </a:lnTo>
                    <a:lnTo>
                      <a:pt x="1875" y="2173"/>
                    </a:lnTo>
                    <a:lnTo>
                      <a:pt x="1875" y="2173"/>
                    </a:lnTo>
                    <a:lnTo>
                      <a:pt x="1875" y="2173"/>
                    </a:lnTo>
                    <a:lnTo>
                      <a:pt x="1875" y="2173"/>
                    </a:lnTo>
                    <a:lnTo>
                      <a:pt x="1875" y="2175"/>
                    </a:lnTo>
                    <a:lnTo>
                      <a:pt x="1875" y="2175"/>
                    </a:lnTo>
                    <a:lnTo>
                      <a:pt x="1875" y="2175"/>
                    </a:lnTo>
                    <a:lnTo>
                      <a:pt x="1878" y="2173"/>
                    </a:lnTo>
                    <a:lnTo>
                      <a:pt x="1880" y="2173"/>
                    </a:lnTo>
                    <a:lnTo>
                      <a:pt x="1880" y="2173"/>
                    </a:lnTo>
                    <a:lnTo>
                      <a:pt x="1880" y="2170"/>
                    </a:lnTo>
                    <a:lnTo>
                      <a:pt x="1880" y="2170"/>
                    </a:lnTo>
                    <a:lnTo>
                      <a:pt x="1880" y="2170"/>
                    </a:lnTo>
                    <a:lnTo>
                      <a:pt x="1880" y="2168"/>
                    </a:lnTo>
                    <a:lnTo>
                      <a:pt x="1880" y="2168"/>
                    </a:lnTo>
                    <a:lnTo>
                      <a:pt x="1880" y="2168"/>
                    </a:lnTo>
                    <a:lnTo>
                      <a:pt x="1880" y="2168"/>
                    </a:lnTo>
                    <a:lnTo>
                      <a:pt x="1880" y="2165"/>
                    </a:lnTo>
                    <a:lnTo>
                      <a:pt x="1880" y="2165"/>
                    </a:lnTo>
                    <a:lnTo>
                      <a:pt x="1878" y="2165"/>
                    </a:lnTo>
                    <a:lnTo>
                      <a:pt x="1875" y="2163"/>
                    </a:lnTo>
                    <a:lnTo>
                      <a:pt x="1875" y="2163"/>
                    </a:lnTo>
                    <a:lnTo>
                      <a:pt x="1875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3"/>
                    </a:lnTo>
                    <a:lnTo>
                      <a:pt x="1878" y="2161"/>
                    </a:lnTo>
                    <a:lnTo>
                      <a:pt x="1878" y="2161"/>
                    </a:lnTo>
                    <a:lnTo>
                      <a:pt x="1878" y="2161"/>
                    </a:lnTo>
                    <a:lnTo>
                      <a:pt x="1878" y="2161"/>
                    </a:lnTo>
                    <a:lnTo>
                      <a:pt x="1880" y="2158"/>
                    </a:lnTo>
                    <a:lnTo>
                      <a:pt x="1880" y="2158"/>
                    </a:lnTo>
                    <a:lnTo>
                      <a:pt x="1880" y="2158"/>
                    </a:lnTo>
                    <a:lnTo>
                      <a:pt x="1882" y="2158"/>
                    </a:lnTo>
                    <a:lnTo>
                      <a:pt x="1882" y="2158"/>
                    </a:lnTo>
                    <a:lnTo>
                      <a:pt x="1882" y="2158"/>
                    </a:lnTo>
                    <a:lnTo>
                      <a:pt x="1882" y="2158"/>
                    </a:lnTo>
                    <a:lnTo>
                      <a:pt x="1880" y="2161"/>
                    </a:lnTo>
                    <a:lnTo>
                      <a:pt x="1880" y="2161"/>
                    </a:lnTo>
                    <a:lnTo>
                      <a:pt x="1880" y="2161"/>
                    </a:lnTo>
                    <a:lnTo>
                      <a:pt x="1880" y="2161"/>
                    </a:lnTo>
                    <a:lnTo>
                      <a:pt x="1880" y="2163"/>
                    </a:lnTo>
                    <a:lnTo>
                      <a:pt x="1880" y="2163"/>
                    </a:lnTo>
                    <a:lnTo>
                      <a:pt x="1880" y="2163"/>
                    </a:lnTo>
                    <a:lnTo>
                      <a:pt x="1882" y="2163"/>
                    </a:lnTo>
                    <a:lnTo>
                      <a:pt x="1882" y="2165"/>
                    </a:lnTo>
                    <a:lnTo>
                      <a:pt x="1882" y="2165"/>
                    </a:lnTo>
                    <a:lnTo>
                      <a:pt x="1882" y="2165"/>
                    </a:lnTo>
                    <a:lnTo>
                      <a:pt x="1882" y="2163"/>
                    </a:lnTo>
                    <a:lnTo>
                      <a:pt x="1882" y="2165"/>
                    </a:lnTo>
                    <a:lnTo>
                      <a:pt x="1882" y="2165"/>
                    </a:lnTo>
                    <a:lnTo>
                      <a:pt x="1882" y="2165"/>
                    </a:lnTo>
                    <a:lnTo>
                      <a:pt x="1882" y="2168"/>
                    </a:lnTo>
                    <a:lnTo>
                      <a:pt x="1882" y="2168"/>
                    </a:lnTo>
                    <a:lnTo>
                      <a:pt x="1882" y="2168"/>
                    </a:lnTo>
                    <a:lnTo>
                      <a:pt x="1882" y="2168"/>
                    </a:lnTo>
                    <a:lnTo>
                      <a:pt x="1882" y="2168"/>
                    </a:lnTo>
                    <a:lnTo>
                      <a:pt x="1882" y="2168"/>
                    </a:lnTo>
                    <a:lnTo>
                      <a:pt x="1885" y="2168"/>
                    </a:lnTo>
                    <a:lnTo>
                      <a:pt x="1885" y="2168"/>
                    </a:lnTo>
                    <a:lnTo>
                      <a:pt x="1885" y="2168"/>
                    </a:lnTo>
                    <a:lnTo>
                      <a:pt x="1885" y="2168"/>
                    </a:lnTo>
                    <a:lnTo>
                      <a:pt x="1885" y="2165"/>
                    </a:lnTo>
                    <a:lnTo>
                      <a:pt x="1887" y="2165"/>
                    </a:lnTo>
                    <a:lnTo>
                      <a:pt x="1887" y="2165"/>
                    </a:lnTo>
                    <a:lnTo>
                      <a:pt x="1887" y="2165"/>
                    </a:lnTo>
                    <a:lnTo>
                      <a:pt x="1887" y="2165"/>
                    </a:lnTo>
                    <a:lnTo>
                      <a:pt x="1887" y="2165"/>
                    </a:lnTo>
                    <a:lnTo>
                      <a:pt x="1887" y="2168"/>
                    </a:lnTo>
                    <a:lnTo>
                      <a:pt x="1887" y="2168"/>
                    </a:lnTo>
                    <a:lnTo>
                      <a:pt x="1887" y="2168"/>
                    </a:lnTo>
                    <a:lnTo>
                      <a:pt x="1885" y="2170"/>
                    </a:lnTo>
                    <a:lnTo>
                      <a:pt x="1885" y="2170"/>
                    </a:lnTo>
                    <a:lnTo>
                      <a:pt x="1885" y="2170"/>
                    </a:lnTo>
                    <a:lnTo>
                      <a:pt x="1887" y="2173"/>
                    </a:lnTo>
                    <a:lnTo>
                      <a:pt x="1889" y="2175"/>
                    </a:lnTo>
                    <a:lnTo>
                      <a:pt x="1892" y="2173"/>
                    </a:lnTo>
                    <a:lnTo>
                      <a:pt x="1892" y="2173"/>
                    </a:lnTo>
                    <a:lnTo>
                      <a:pt x="1892" y="2173"/>
                    </a:lnTo>
                    <a:lnTo>
                      <a:pt x="1892" y="2173"/>
                    </a:lnTo>
                    <a:lnTo>
                      <a:pt x="1892" y="2173"/>
                    </a:lnTo>
                    <a:lnTo>
                      <a:pt x="1892" y="2173"/>
                    </a:lnTo>
                    <a:lnTo>
                      <a:pt x="1889" y="2170"/>
                    </a:lnTo>
                    <a:lnTo>
                      <a:pt x="1889" y="2168"/>
                    </a:lnTo>
                    <a:lnTo>
                      <a:pt x="1889" y="2168"/>
                    </a:lnTo>
                    <a:lnTo>
                      <a:pt x="1892" y="2168"/>
                    </a:lnTo>
                    <a:lnTo>
                      <a:pt x="1892" y="2168"/>
                    </a:lnTo>
                    <a:lnTo>
                      <a:pt x="1892" y="2168"/>
                    </a:lnTo>
                    <a:lnTo>
                      <a:pt x="1892" y="2170"/>
                    </a:lnTo>
                    <a:lnTo>
                      <a:pt x="1892" y="2170"/>
                    </a:lnTo>
                    <a:lnTo>
                      <a:pt x="1892" y="2170"/>
                    </a:lnTo>
                    <a:lnTo>
                      <a:pt x="1892" y="2173"/>
                    </a:lnTo>
                    <a:lnTo>
                      <a:pt x="1892" y="2175"/>
                    </a:lnTo>
                    <a:lnTo>
                      <a:pt x="1894" y="2175"/>
                    </a:lnTo>
                    <a:lnTo>
                      <a:pt x="1894" y="2175"/>
                    </a:lnTo>
                    <a:lnTo>
                      <a:pt x="1894" y="2175"/>
                    </a:lnTo>
                    <a:lnTo>
                      <a:pt x="1894" y="2175"/>
                    </a:lnTo>
                    <a:lnTo>
                      <a:pt x="1894" y="2173"/>
                    </a:lnTo>
                    <a:lnTo>
                      <a:pt x="1894" y="2173"/>
                    </a:lnTo>
                    <a:lnTo>
                      <a:pt x="1894" y="2173"/>
                    </a:lnTo>
                    <a:lnTo>
                      <a:pt x="1894" y="2173"/>
                    </a:lnTo>
                    <a:lnTo>
                      <a:pt x="1894" y="2173"/>
                    </a:lnTo>
                    <a:lnTo>
                      <a:pt x="1896" y="2173"/>
                    </a:lnTo>
                    <a:lnTo>
                      <a:pt x="1896" y="2173"/>
                    </a:lnTo>
                    <a:lnTo>
                      <a:pt x="1899" y="2173"/>
                    </a:lnTo>
                    <a:lnTo>
                      <a:pt x="1901" y="2173"/>
                    </a:lnTo>
                    <a:lnTo>
                      <a:pt x="1901" y="2173"/>
                    </a:lnTo>
                    <a:lnTo>
                      <a:pt x="1899" y="2173"/>
                    </a:lnTo>
                    <a:lnTo>
                      <a:pt x="1899" y="2175"/>
                    </a:lnTo>
                    <a:lnTo>
                      <a:pt x="1899" y="2175"/>
                    </a:lnTo>
                    <a:lnTo>
                      <a:pt x="1901" y="2175"/>
                    </a:lnTo>
                    <a:lnTo>
                      <a:pt x="1901" y="2175"/>
                    </a:lnTo>
                    <a:lnTo>
                      <a:pt x="1899" y="2177"/>
                    </a:lnTo>
                    <a:lnTo>
                      <a:pt x="1899" y="2180"/>
                    </a:lnTo>
                    <a:lnTo>
                      <a:pt x="1899" y="2180"/>
                    </a:lnTo>
                    <a:lnTo>
                      <a:pt x="1899" y="2180"/>
                    </a:lnTo>
                    <a:lnTo>
                      <a:pt x="1894" y="2180"/>
                    </a:lnTo>
                    <a:lnTo>
                      <a:pt x="1894" y="2180"/>
                    </a:lnTo>
                    <a:lnTo>
                      <a:pt x="1894" y="2180"/>
                    </a:lnTo>
                    <a:lnTo>
                      <a:pt x="1894" y="2180"/>
                    </a:lnTo>
                    <a:lnTo>
                      <a:pt x="1892" y="2182"/>
                    </a:lnTo>
                    <a:lnTo>
                      <a:pt x="1892" y="2182"/>
                    </a:lnTo>
                    <a:lnTo>
                      <a:pt x="1892" y="2182"/>
                    </a:lnTo>
                    <a:lnTo>
                      <a:pt x="1892" y="2182"/>
                    </a:lnTo>
                    <a:lnTo>
                      <a:pt x="1892" y="2182"/>
                    </a:lnTo>
                    <a:lnTo>
                      <a:pt x="1892" y="2180"/>
                    </a:lnTo>
                    <a:lnTo>
                      <a:pt x="1892" y="2180"/>
                    </a:lnTo>
                    <a:lnTo>
                      <a:pt x="1892" y="2182"/>
                    </a:lnTo>
                    <a:lnTo>
                      <a:pt x="1892" y="2184"/>
                    </a:lnTo>
                    <a:lnTo>
                      <a:pt x="1892" y="2184"/>
                    </a:lnTo>
                    <a:lnTo>
                      <a:pt x="1892" y="2184"/>
                    </a:lnTo>
                    <a:lnTo>
                      <a:pt x="1892" y="2184"/>
                    </a:lnTo>
                    <a:lnTo>
                      <a:pt x="1892" y="2189"/>
                    </a:lnTo>
                    <a:lnTo>
                      <a:pt x="1892" y="2189"/>
                    </a:lnTo>
                    <a:lnTo>
                      <a:pt x="1889" y="2189"/>
                    </a:lnTo>
                    <a:lnTo>
                      <a:pt x="1889" y="2189"/>
                    </a:lnTo>
                    <a:lnTo>
                      <a:pt x="1889" y="2191"/>
                    </a:lnTo>
                    <a:lnTo>
                      <a:pt x="1889" y="2191"/>
                    </a:lnTo>
                    <a:lnTo>
                      <a:pt x="1889" y="2191"/>
                    </a:lnTo>
                    <a:lnTo>
                      <a:pt x="1889" y="2189"/>
                    </a:lnTo>
                    <a:lnTo>
                      <a:pt x="1887" y="2191"/>
                    </a:lnTo>
                    <a:lnTo>
                      <a:pt x="1887" y="2191"/>
                    </a:lnTo>
                    <a:lnTo>
                      <a:pt x="1887" y="2191"/>
                    </a:lnTo>
                    <a:lnTo>
                      <a:pt x="1887" y="2194"/>
                    </a:lnTo>
                    <a:lnTo>
                      <a:pt x="1887" y="2194"/>
                    </a:lnTo>
                    <a:lnTo>
                      <a:pt x="1887" y="2196"/>
                    </a:lnTo>
                    <a:lnTo>
                      <a:pt x="1887" y="2196"/>
                    </a:lnTo>
                    <a:lnTo>
                      <a:pt x="1887" y="2199"/>
                    </a:lnTo>
                    <a:lnTo>
                      <a:pt x="1887" y="2199"/>
                    </a:lnTo>
                    <a:lnTo>
                      <a:pt x="1887" y="2199"/>
                    </a:lnTo>
                    <a:lnTo>
                      <a:pt x="1887" y="2199"/>
                    </a:lnTo>
                    <a:lnTo>
                      <a:pt x="1887" y="2201"/>
                    </a:lnTo>
                    <a:lnTo>
                      <a:pt x="1887" y="2201"/>
                    </a:lnTo>
                    <a:lnTo>
                      <a:pt x="1887" y="2203"/>
                    </a:lnTo>
                    <a:lnTo>
                      <a:pt x="1885" y="2203"/>
                    </a:lnTo>
                    <a:lnTo>
                      <a:pt x="1885" y="2208"/>
                    </a:lnTo>
                    <a:lnTo>
                      <a:pt x="1887" y="2210"/>
                    </a:lnTo>
                    <a:lnTo>
                      <a:pt x="1889" y="2210"/>
                    </a:lnTo>
                    <a:lnTo>
                      <a:pt x="1887" y="2210"/>
                    </a:lnTo>
                    <a:lnTo>
                      <a:pt x="1887" y="2208"/>
                    </a:lnTo>
                    <a:lnTo>
                      <a:pt x="1889" y="2210"/>
                    </a:lnTo>
                    <a:lnTo>
                      <a:pt x="1889" y="2210"/>
                    </a:lnTo>
                    <a:lnTo>
                      <a:pt x="1889" y="2210"/>
                    </a:lnTo>
                    <a:lnTo>
                      <a:pt x="1889" y="2208"/>
                    </a:lnTo>
                    <a:lnTo>
                      <a:pt x="1889" y="2208"/>
                    </a:lnTo>
                    <a:lnTo>
                      <a:pt x="1889" y="2208"/>
                    </a:lnTo>
                    <a:lnTo>
                      <a:pt x="1889" y="2208"/>
                    </a:lnTo>
                    <a:lnTo>
                      <a:pt x="1892" y="2208"/>
                    </a:lnTo>
                    <a:lnTo>
                      <a:pt x="1892" y="2208"/>
                    </a:lnTo>
                    <a:lnTo>
                      <a:pt x="1889" y="2208"/>
                    </a:lnTo>
                    <a:lnTo>
                      <a:pt x="1889" y="2208"/>
                    </a:lnTo>
                    <a:lnTo>
                      <a:pt x="1892" y="2210"/>
                    </a:lnTo>
                    <a:lnTo>
                      <a:pt x="1892" y="2210"/>
                    </a:lnTo>
                    <a:lnTo>
                      <a:pt x="1892" y="2210"/>
                    </a:lnTo>
                    <a:lnTo>
                      <a:pt x="1889" y="2213"/>
                    </a:lnTo>
                    <a:lnTo>
                      <a:pt x="1892" y="2213"/>
                    </a:lnTo>
                    <a:lnTo>
                      <a:pt x="1892" y="2213"/>
                    </a:lnTo>
                    <a:lnTo>
                      <a:pt x="1889" y="2215"/>
                    </a:lnTo>
                    <a:lnTo>
                      <a:pt x="1892" y="2215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6" y="2215"/>
                    </a:lnTo>
                    <a:lnTo>
                      <a:pt x="1896" y="2215"/>
                    </a:lnTo>
                    <a:lnTo>
                      <a:pt x="1896" y="2218"/>
                    </a:lnTo>
                    <a:lnTo>
                      <a:pt x="1896" y="2218"/>
                    </a:lnTo>
                    <a:lnTo>
                      <a:pt x="1896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4" y="2218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92" y="2218"/>
                    </a:lnTo>
                    <a:lnTo>
                      <a:pt x="1889" y="2218"/>
                    </a:lnTo>
                    <a:lnTo>
                      <a:pt x="1889" y="2220"/>
                    </a:lnTo>
                    <a:lnTo>
                      <a:pt x="1889" y="2220"/>
                    </a:lnTo>
                    <a:lnTo>
                      <a:pt x="1889" y="2220"/>
                    </a:lnTo>
                    <a:lnTo>
                      <a:pt x="1892" y="2220"/>
                    </a:lnTo>
                    <a:lnTo>
                      <a:pt x="1892" y="2222"/>
                    </a:lnTo>
                    <a:lnTo>
                      <a:pt x="1894" y="2222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2"/>
                    </a:lnTo>
                    <a:lnTo>
                      <a:pt x="1894" y="2222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5"/>
                    </a:lnTo>
                    <a:lnTo>
                      <a:pt x="1894" y="2227"/>
                    </a:lnTo>
                    <a:lnTo>
                      <a:pt x="1894" y="2227"/>
                    </a:lnTo>
                    <a:lnTo>
                      <a:pt x="1894" y="2227"/>
                    </a:lnTo>
                    <a:lnTo>
                      <a:pt x="1894" y="2227"/>
                    </a:lnTo>
                    <a:lnTo>
                      <a:pt x="1894" y="2227"/>
                    </a:lnTo>
                    <a:lnTo>
                      <a:pt x="1896" y="2227"/>
                    </a:lnTo>
                    <a:lnTo>
                      <a:pt x="1896" y="2229"/>
                    </a:lnTo>
                    <a:lnTo>
                      <a:pt x="1899" y="2229"/>
                    </a:lnTo>
                    <a:lnTo>
                      <a:pt x="1899" y="2229"/>
                    </a:lnTo>
                    <a:lnTo>
                      <a:pt x="1899" y="2229"/>
                    </a:lnTo>
                    <a:lnTo>
                      <a:pt x="1899" y="2232"/>
                    </a:lnTo>
                    <a:lnTo>
                      <a:pt x="1899" y="2232"/>
                    </a:lnTo>
                    <a:lnTo>
                      <a:pt x="1899" y="2232"/>
                    </a:lnTo>
                    <a:lnTo>
                      <a:pt x="1899" y="2229"/>
                    </a:lnTo>
                    <a:lnTo>
                      <a:pt x="1899" y="2227"/>
                    </a:lnTo>
                    <a:lnTo>
                      <a:pt x="1899" y="2229"/>
                    </a:lnTo>
                    <a:lnTo>
                      <a:pt x="1899" y="2229"/>
                    </a:lnTo>
                    <a:lnTo>
                      <a:pt x="1901" y="2229"/>
                    </a:lnTo>
                    <a:lnTo>
                      <a:pt x="1901" y="2232"/>
                    </a:lnTo>
                    <a:lnTo>
                      <a:pt x="1901" y="2229"/>
                    </a:lnTo>
                    <a:lnTo>
                      <a:pt x="1901" y="2229"/>
                    </a:lnTo>
                    <a:lnTo>
                      <a:pt x="1901" y="2229"/>
                    </a:lnTo>
                    <a:lnTo>
                      <a:pt x="1901" y="2229"/>
                    </a:lnTo>
                    <a:lnTo>
                      <a:pt x="1901" y="2229"/>
                    </a:lnTo>
                    <a:lnTo>
                      <a:pt x="1901" y="2232"/>
                    </a:lnTo>
                    <a:lnTo>
                      <a:pt x="1904" y="2232"/>
                    </a:lnTo>
                    <a:lnTo>
                      <a:pt x="1904" y="2232"/>
                    </a:lnTo>
                    <a:lnTo>
                      <a:pt x="1904" y="2234"/>
                    </a:lnTo>
                    <a:lnTo>
                      <a:pt x="1904" y="2234"/>
                    </a:lnTo>
                    <a:lnTo>
                      <a:pt x="1904" y="2234"/>
                    </a:lnTo>
                    <a:lnTo>
                      <a:pt x="1901" y="2236"/>
                    </a:lnTo>
                    <a:lnTo>
                      <a:pt x="1901" y="2236"/>
                    </a:lnTo>
                    <a:lnTo>
                      <a:pt x="1901" y="2234"/>
                    </a:lnTo>
                    <a:lnTo>
                      <a:pt x="1901" y="2234"/>
                    </a:lnTo>
                    <a:lnTo>
                      <a:pt x="1899" y="2232"/>
                    </a:lnTo>
                    <a:lnTo>
                      <a:pt x="1899" y="2232"/>
                    </a:lnTo>
                    <a:lnTo>
                      <a:pt x="1899" y="2232"/>
                    </a:lnTo>
                    <a:lnTo>
                      <a:pt x="1896" y="2232"/>
                    </a:lnTo>
                    <a:lnTo>
                      <a:pt x="1896" y="2234"/>
                    </a:lnTo>
                    <a:lnTo>
                      <a:pt x="1896" y="2234"/>
                    </a:lnTo>
                    <a:lnTo>
                      <a:pt x="1896" y="2234"/>
                    </a:lnTo>
                    <a:lnTo>
                      <a:pt x="1896" y="2234"/>
                    </a:lnTo>
                    <a:lnTo>
                      <a:pt x="1896" y="2234"/>
                    </a:lnTo>
                    <a:lnTo>
                      <a:pt x="1896" y="2234"/>
                    </a:lnTo>
                    <a:lnTo>
                      <a:pt x="1896" y="2236"/>
                    </a:lnTo>
                    <a:lnTo>
                      <a:pt x="1899" y="2236"/>
                    </a:lnTo>
                    <a:lnTo>
                      <a:pt x="1899" y="2236"/>
                    </a:lnTo>
                    <a:lnTo>
                      <a:pt x="1899" y="2239"/>
                    </a:lnTo>
                    <a:lnTo>
                      <a:pt x="1899" y="2239"/>
                    </a:lnTo>
                    <a:lnTo>
                      <a:pt x="1899" y="2239"/>
                    </a:lnTo>
                    <a:lnTo>
                      <a:pt x="1899" y="2241"/>
                    </a:lnTo>
                    <a:lnTo>
                      <a:pt x="1899" y="2241"/>
                    </a:lnTo>
                    <a:lnTo>
                      <a:pt x="1899" y="2241"/>
                    </a:lnTo>
                    <a:lnTo>
                      <a:pt x="1899" y="2241"/>
                    </a:lnTo>
                    <a:lnTo>
                      <a:pt x="1899" y="2244"/>
                    </a:lnTo>
                    <a:lnTo>
                      <a:pt x="1899" y="2244"/>
                    </a:lnTo>
                    <a:lnTo>
                      <a:pt x="1899" y="2241"/>
                    </a:lnTo>
                    <a:lnTo>
                      <a:pt x="1901" y="2241"/>
                    </a:lnTo>
                    <a:lnTo>
                      <a:pt x="1901" y="2241"/>
                    </a:lnTo>
                    <a:lnTo>
                      <a:pt x="1901" y="2241"/>
                    </a:lnTo>
                    <a:lnTo>
                      <a:pt x="1901" y="2241"/>
                    </a:lnTo>
                    <a:lnTo>
                      <a:pt x="1904" y="2241"/>
                    </a:lnTo>
                    <a:lnTo>
                      <a:pt x="1904" y="2241"/>
                    </a:lnTo>
                    <a:lnTo>
                      <a:pt x="1904" y="2241"/>
                    </a:lnTo>
                    <a:lnTo>
                      <a:pt x="1904" y="2241"/>
                    </a:lnTo>
                    <a:lnTo>
                      <a:pt x="1904" y="2241"/>
                    </a:lnTo>
                    <a:lnTo>
                      <a:pt x="1904" y="2241"/>
                    </a:lnTo>
                    <a:lnTo>
                      <a:pt x="1904" y="2239"/>
                    </a:lnTo>
                    <a:lnTo>
                      <a:pt x="1904" y="2239"/>
                    </a:lnTo>
                    <a:lnTo>
                      <a:pt x="1906" y="2239"/>
                    </a:lnTo>
                    <a:lnTo>
                      <a:pt x="1906" y="2239"/>
                    </a:lnTo>
                    <a:lnTo>
                      <a:pt x="1906" y="2239"/>
                    </a:lnTo>
                    <a:lnTo>
                      <a:pt x="1906" y="2239"/>
                    </a:lnTo>
                    <a:lnTo>
                      <a:pt x="1906" y="2241"/>
                    </a:lnTo>
                    <a:lnTo>
                      <a:pt x="1906" y="2241"/>
                    </a:lnTo>
                    <a:lnTo>
                      <a:pt x="1908" y="2241"/>
                    </a:lnTo>
                    <a:lnTo>
                      <a:pt x="1908" y="2241"/>
                    </a:lnTo>
                    <a:lnTo>
                      <a:pt x="1908" y="2241"/>
                    </a:lnTo>
                    <a:lnTo>
                      <a:pt x="1908" y="2241"/>
                    </a:lnTo>
                    <a:lnTo>
                      <a:pt x="1911" y="2241"/>
                    </a:lnTo>
                    <a:lnTo>
                      <a:pt x="1913" y="2241"/>
                    </a:lnTo>
                    <a:lnTo>
                      <a:pt x="1913" y="2241"/>
                    </a:lnTo>
                    <a:lnTo>
                      <a:pt x="1913" y="2241"/>
                    </a:lnTo>
                    <a:lnTo>
                      <a:pt x="1913" y="2241"/>
                    </a:lnTo>
                    <a:lnTo>
                      <a:pt x="1913" y="2241"/>
                    </a:lnTo>
                    <a:lnTo>
                      <a:pt x="1915" y="2241"/>
                    </a:lnTo>
                    <a:lnTo>
                      <a:pt x="1915" y="2241"/>
                    </a:lnTo>
                    <a:lnTo>
                      <a:pt x="1918" y="2241"/>
                    </a:lnTo>
                    <a:lnTo>
                      <a:pt x="1918" y="2241"/>
                    </a:lnTo>
                    <a:lnTo>
                      <a:pt x="1918" y="2241"/>
                    </a:lnTo>
                    <a:lnTo>
                      <a:pt x="1918" y="2241"/>
                    </a:lnTo>
                    <a:lnTo>
                      <a:pt x="1920" y="2241"/>
                    </a:lnTo>
                    <a:lnTo>
                      <a:pt x="1920" y="2241"/>
                    </a:lnTo>
                    <a:lnTo>
                      <a:pt x="1922" y="2239"/>
                    </a:lnTo>
                    <a:lnTo>
                      <a:pt x="1922" y="2239"/>
                    </a:lnTo>
                    <a:lnTo>
                      <a:pt x="1922" y="2239"/>
                    </a:lnTo>
                    <a:lnTo>
                      <a:pt x="1925" y="2239"/>
                    </a:lnTo>
                    <a:lnTo>
                      <a:pt x="1925" y="2239"/>
                    </a:lnTo>
                    <a:lnTo>
                      <a:pt x="1927" y="2236"/>
                    </a:lnTo>
                    <a:lnTo>
                      <a:pt x="1927" y="2234"/>
                    </a:lnTo>
                    <a:lnTo>
                      <a:pt x="1930" y="2234"/>
                    </a:lnTo>
                    <a:lnTo>
                      <a:pt x="1930" y="2234"/>
                    </a:lnTo>
                    <a:lnTo>
                      <a:pt x="1930" y="2232"/>
                    </a:lnTo>
                    <a:lnTo>
                      <a:pt x="1932" y="2229"/>
                    </a:lnTo>
                    <a:lnTo>
                      <a:pt x="1930" y="2227"/>
                    </a:lnTo>
                    <a:lnTo>
                      <a:pt x="1930" y="2225"/>
                    </a:lnTo>
                    <a:lnTo>
                      <a:pt x="1927" y="2225"/>
                    </a:lnTo>
                    <a:lnTo>
                      <a:pt x="1927" y="2225"/>
                    </a:lnTo>
                    <a:lnTo>
                      <a:pt x="1927" y="2225"/>
                    </a:lnTo>
                    <a:lnTo>
                      <a:pt x="1927" y="2225"/>
                    </a:lnTo>
                    <a:lnTo>
                      <a:pt x="1927" y="2225"/>
                    </a:lnTo>
                    <a:lnTo>
                      <a:pt x="1925" y="2225"/>
                    </a:lnTo>
                    <a:lnTo>
                      <a:pt x="1925" y="2222"/>
                    </a:lnTo>
                    <a:lnTo>
                      <a:pt x="1925" y="2222"/>
                    </a:lnTo>
                    <a:lnTo>
                      <a:pt x="1925" y="2222"/>
                    </a:lnTo>
                    <a:lnTo>
                      <a:pt x="1925" y="2222"/>
                    </a:lnTo>
                    <a:lnTo>
                      <a:pt x="1922" y="2222"/>
                    </a:lnTo>
                    <a:lnTo>
                      <a:pt x="1922" y="2220"/>
                    </a:lnTo>
                    <a:lnTo>
                      <a:pt x="1922" y="2220"/>
                    </a:lnTo>
                    <a:lnTo>
                      <a:pt x="1922" y="2222"/>
                    </a:lnTo>
                    <a:lnTo>
                      <a:pt x="1922" y="2220"/>
                    </a:lnTo>
                    <a:lnTo>
                      <a:pt x="1922" y="2220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20" y="2218"/>
                    </a:lnTo>
                    <a:lnTo>
                      <a:pt x="1920" y="2218"/>
                    </a:lnTo>
                    <a:lnTo>
                      <a:pt x="1920" y="2218"/>
                    </a:lnTo>
                    <a:lnTo>
                      <a:pt x="1920" y="2220"/>
                    </a:lnTo>
                    <a:lnTo>
                      <a:pt x="1920" y="2220"/>
                    </a:lnTo>
                    <a:lnTo>
                      <a:pt x="1918" y="2220"/>
                    </a:lnTo>
                    <a:lnTo>
                      <a:pt x="1920" y="2218"/>
                    </a:lnTo>
                    <a:lnTo>
                      <a:pt x="1920" y="2218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5"/>
                    </a:lnTo>
                    <a:lnTo>
                      <a:pt x="1920" y="2213"/>
                    </a:lnTo>
                    <a:lnTo>
                      <a:pt x="1920" y="2213"/>
                    </a:lnTo>
                    <a:lnTo>
                      <a:pt x="1920" y="2213"/>
                    </a:lnTo>
                    <a:lnTo>
                      <a:pt x="1920" y="2213"/>
                    </a:lnTo>
                    <a:lnTo>
                      <a:pt x="1920" y="2210"/>
                    </a:lnTo>
                    <a:lnTo>
                      <a:pt x="1920" y="2210"/>
                    </a:lnTo>
                    <a:lnTo>
                      <a:pt x="1920" y="2210"/>
                    </a:lnTo>
                    <a:lnTo>
                      <a:pt x="1922" y="2210"/>
                    </a:lnTo>
                    <a:lnTo>
                      <a:pt x="1922" y="2213"/>
                    </a:lnTo>
                    <a:lnTo>
                      <a:pt x="1922" y="2215"/>
                    </a:lnTo>
                    <a:lnTo>
                      <a:pt x="1922" y="2215"/>
                    </a:lnTo>
                    <a:lnTo>
                      <a:pt x="1922" y="2215"/>
                    </a:lnTo>
                    <a:lnTo>
                      <a:pt x="1922" y="2215"/>
                    </a:lnTo>
                    <a:lnTo>
                      <a:pt x="1925" y="2215"/>
                    </a:lnTo>
                    <a:lnTo>
                      <a:pt x="1925" y="2215"/>
                    </a:lnTo>
                    <a:lnTo>
                      <a:pt x="1925" y="2213"/>
                    </a:lnTo>
                    <a:lnTo>
                      <a:pt x="1922" y="2210"/>
                    </a:lnTo>
                    <a:lnTo>
                      <a:pt x="1922" y="2208"/>
                    </a:lnTo>
                    <a:lnTo>
                      <a:pt x="1922" y="2210"/>
                    </a:lnTo>
                    <a:lnTo>
                      <a:pt x="1922" y="2210"/>
                    </a:lnTo>
                    <a:lnTo>
                      <a:pt x="1922" y="2210"/>
                    </a:lnTo>
                    <a:lnTo>
                      <a:pt x="1922" y="2208"/>
                    </a:lnTo>
                    <a:lnTo>
                      <a:pt x="1920" y="2208"/>
                    </a:lnTo>
                    <a:lnTo>
                      <a:pt x="1920" y="2208"/>
                    </a:lnTo>
                    <a:lnTo>
                      <a:pt x="1920" y="2208"/>
                    </a:lnTo>
                    <a:lnTo>
                      <a:pt x="1918" y="2208"/>
                    </a:lnTo>
                    <a:lnTo>
                      <a:pt x="1918" y="2208"/>
                    </a:lnTo>
                    <a:lnTo>
                      <a:pt x="1915" y="2208"/>
                    </a:lnTo>
                    <a:lnTo>
                      <a:pt x="1913" y="2210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1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3" y="2208"/>
                    </a:lnTo>
                    <a:lnTo>
                      <a:pt x="1911" y="2206"/>
                    </a:lnTo>
                    <a:lnTo>
                      <a:pt x="1911" y="2206"/>
                    </a:lnTo>
                    <a:lnTo>
                      <a:pt x="1911" y="2203"/>
                    </a:lnTo>
                    <a:lnTo>
                      <a:pt x="1911" y="2203"/>
                    </a:lnTo>
                    <a:lnTo>
                      <a:pt x="1911" y="2201"/>
                    </a:lnTo>
                    <a:lnTo>
                      <a:pt x="1911" y="2201"/>
                    </a:lnTo>
                    <a:lnTo>
                      <a:pt x="1911" y="2201"/>
                    </a:lnTo>
                    <a:lnTo>
                      <a:pt x="1911" y="2201"/>
                    </a:lnTo>
                    <a:lnTo>
                      <a:pt x="1913" y="2199"/>
                    </a:lnTo>
                    <a:lnTo>
                      <a:pt x="1913" y="2199"/>
                    </a:lnTo>
                    <a:lnTo>
                      <a:pt x="1913" y="2196"/>
                    </a:lnTo>
                    <a:lnTo>
                      <a:pt x="1913" y="2196"/>
                    </a:lnTo>
                    <a:lnTo>
                      <a:pt x="1913" y="2196"/>
                    </a:lnTo>
                    <a:lnTo>
                      <a:pt x="1913" y="2196"/>
                    </a:lnTo>
                    <a:lnTo>
                      <a:pt x="1913" y="2199"/>
                    </a:lnTo>
                    <a:lnTo>
                      <a:pt x="1913" y="2199"/>
                    </a:lnTo>
                    <a:lnTo>
                      <a:pt x="1915" y="2199"/>
                    </a:lnTo>
                    <a:lnTo>
                      <a:pt x="1915" y="2199"/>
                    </a:lnTo>
                    <a:lnTo>
                      <a:pt x="1918" y="2196"/>
                    </a:lnTo>
                    <a:lnTo>
                      <a:pt x="1918" y="2194"/>
                    </a:lnTo>
                    <a:lnTo>
                      <a:pt x="1920" y="2194"/>
                    </a:lnTo>
                    <a:lnTo>
                      <a:pt x="1920" y="2194"/>
                    </a:lnTo>
                    <a:lnTo>
                      <a:pt x="1922" y="2194"/>
                    </a:lnTo>
                    <a:lnTo>
                      <a:pt x="1922" y="2191"/>
                    </a:lnTo>
                    <a:lnTo>
                      <a:pt x="1922" y="2191"/>
                    </a:lnTo>
                    <a:lnTo>
                      <a:pt x="1925" y="2191"/>
                    </a:lnTo>
                    <a:lnTo>
                      <a:pt x="1925" y="2191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2" y="2184"/>
                    </a:lnTo>
                    <a:lnTo>
                      <a:pt x="1922" y="2184"/>
                    </a:lnTo>
                    <a:lnTo>
                      <a:pt x="1922" y="2184"/>
                    </a:lnTo>
                    <a:lnTo>
                      <a:pt x="1922" y="2184"/>
                    </a:lnTo>
                    <a:lnTo>
                      <a:pt x="1922" y="2184"/>
                    </a:lnTo>
                    <a:lnTo>
                      <a:pt x="1922" y="2182"/>
                    </a:lnTo>
                    <a:lnTo>
                      <a:pt x="1920" y="2182"/>
                    </a:lnTo>
                    <a:lnTo>
                      <a:pt x="1920" y="2182"/>
                    </a:lnTo>
                    <a:lnTo>
                      <a:pt x="1920" y="2182"/>
                    </a:lnTo>
                    <a:lnTo>
                      <a:pt x="1920" y="2182"/>
                    </a:lnTo>
                    <a:lnTo>
                      <a:pt x="1922" y="2182"/>
                    </a:lnTo>
                    <a:lnTo>
                      <a:pt x="1922" y="2182"/>
                    </a:lnTo>
                    <a:lnTo>
                      <a:pt x="1922" y="2182"/>
                    </a:lnTo>
                    <a:lnTo>
                      <a:pt x="1922" y="2182"/>
                    </a:lnTo>
                    <a:lnTo>
                      <a:pt x="1922" y="2182"/>
                    </a:lnTo>
                    <a:lnTo>
                      <a:pt x="1925" y="2180"/>
                    </a:lnTo>
                    <a:lnTo>
                      <a:pt x="1922" y="2177"/>
                    </a:lnTo>
                    <a:lnTo>
                      <a:pt x="1922" y="2175"/>
                    </a:lnTo>
                    <a:lnTo>
                      <a:pt x="1922" y="2175"/>
                    </a:lnTo>
                    <a:lnTo>
                      <a:pt x="1922" y="2175"/>
                    </a:lnTo>
                    <a:lnTo>
                      <a:pt x="1922" y="2175"/>
                    </a:lnTo>
                    <a:lnTo>
                      <a:pt x="1922" y="2175"/>
                    </a:lnTo>
                    <a:lnTo>
                      <a:pt x="1922" y="2177"/>
                    </a:lnTo>
                    <a:lnTo>
                      <a:pt x="1925" y="2180"/>
                    </a:lnTo>
                    <a:lnTo>
                      <a:pt x="1925" y="2180"/>
                    </a:lnTo>
                    <a:lnTo>
                      <a:pt x="1925" y="2177"/>
                    </a:lnTo>
                    <a:lnTo>
                      <a:pt x="1927" y="2177"/>
                    </a:lnTo>
                    <a:lnTo>
                      <a:pt x="1925" y="2182"/>
                    </a:lnTo>
                    <a:lnTo>
                      <a:pt x="1925" y="2182"/>
                    </a:lnTo>
                    <a:lnTo>
                      <a:pt x="1925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27" y="2182"/>
                    </a:lnTo>
                    <a:lnTo>
                      <a:pt x="1930" y="2182"/>
                    </a:lnTo>
                    <a:lnTo>
                      <a:pt x="1930" y="2182"/>
                    </a:lnTo>
                    <a:lnTo>
                      <a:pt x="1927" y="2182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30" y="2184"/>
                    </a:lnTo>
                    <a:lnTo>
                      <a:pt x="1930" y="2184"/>
                    </a:lnTo>
                    <a:lnTo>
                      <a:pt x="1930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7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5" y="2184"/>
                    </a:lnTo>
                    <a:lnTo>
                      <a:pt x="1927" y="2184"/>
                    </a:lnTo>
                    <a:lnTo>
                      <a:pt x="1925" y="2184"/>
                    </a:lnTo>
                    <a:lnTo>
                      <a:pt x="1925" y="2187"/>
                    </a:lnTo>
                    <a:lnTo>
                      <a:pt x="1925" y="2187"/>
                    </a:lnTo>
                    <a:lnTo>
                      <a:pt x="1927" y="2187"/>
                    </a:lnTo>
                    <a:lnTo>
                      <a:pt x="1925" y="2187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5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27" y="2189"/>
                    </a:lnTo>
                    <a:lnTo>
                      <a:pt x="1934" y="2187"/>
                    </a:lnTo>
                    <a:lnTo>
                      <a:pt x="1934" y="2187"/>
                    </a:lnTo>
                    <a:lnTo>
                      <a:pt x="1934" y="2187"/>
                    </a:lnTo>
                    <a:lnTo>
                      <a:pt x="1934" y="2187"/>
                    </a:lnTo>
                    <a:lnTo>
                      <a:pt x="1934" y="2187"/>
                    </a:lnTo>
                    <a:lnTo>
                      <a:pt x="1934" y="2187"/>
                    </a:lnTo>
                    <a:lnTo>
                      <a:pt x="1937" y="2187"/>
                    </a:lnTo>
                    <a:lnTo>
                      <a:pt x="1937" y="2187"/>
                    </a:lnTo>
                    <a:lnTo>
                      <a:pt x="1937" y="2184"/>
                    </a:lnTo>
                    <a:lnTo>
                      <a:pt x="1934" y="2184"/>
                    </a:lnTo>
                    <a:lnTo>
                      <a:pt x="1934" y="2182"/>
                    </a:lnTo>
                    <a:lnTo>
                      <a:pt x="1937" y="2180"/>
                    </a:lnTo>
                    <a:lnTo>
                      <a:pt x="1941" y="2177"/>
                    </a:lnTo>
                    <a:lnTo>
                      <a:pt x="1944" y="2175"/>
                    </a:lnTo>
                    <a:lnTo>
                      <a:pt x="1944" y="2175"/>
                    </a:lnTo>
                    <a:lnTo>
                      <a:pt x="1944" y="2177"/>
                    </a:lnTo>
                    <a:lnTo>
                      <a:pt x="1941" y="2177"/>
                    </a:lnTo>
                    <a:lnTo>
                      <a:pt x="1939" y="2177"/>
                    </a:lnTo>
                    <a:lnTo>
                      <a:pt x="1939" y="2180"/>
                    </a:lnTo>
                    <a:lnTo>
                      <a:pt x="1937" y="2180"/>
                    </a:lnTo>
                    <a:lnTo>
                      <a:pt x="1937" y="2180"/>
                    </a:lnTo>
                    <a:lnTo>
                      <a:pt x="1937" y="2180"/>
                    </a:lnTo>
                    <a:lnTo>
                      <a:pt x="1937" y="2182"/>
                    </a:lnTo>
                    <a:lnTo>
                      <a:pt x="1937" y="2182"/>
                    </a:lnTo>
                    <a:lnTo>
                      <a:pt x="1937" y="2182"/>
                    </a:lnTo>
                    <a:lnTo>
                      <a:pt x="1937" y="2182"/>
                    </a:lnTo>
                    <a:lnTo>
                      <a:pt x="1937" y="2182"/>
                    </a:lnTo>
                    <a:lnTo>
                      <a:pt x="1939" y="2182"/>
                    </a:lnTo>
                    <a:lnTo>
                      <a:pt x="1939" y="2182"/>
                    </a:lnTo>
                    <a:lnTo>
                      <a:pt x="1939" y="2182"/>
                    </a:lnTo>
                    <a:lnTo>
                      <a:pt x="1937" y="2182"/>
                    </a:lnTo>
                    <a:lnTo>
                      <a:pt x="1937" y="2187"/>
                    </a:lnTo>
                    <a:lnTo>
                      <a:pt x="1937" y="2187"/>
                    </a:lnTo>
                    <a:lnTo>
                      <a:pt x="1939" y="2184"/>
                    </a:lnTo>
                    <a:lnTo>
                      <a:pt x="1939" y="2182"/>
                    </a:lnTo>
                    <a:lnTo>
                      <a:pt x="1939" y="2182"/>
                    </a:lnTo>
                    <a:lnTo>
                      <a:pt x="1939" y="2182"/>
                    </a:lnTo>
                    <a:lnTo>
                      <a:pt x="1941" y="2180"/>
                    </a:lnTo>
                    <a:lnTo>
                      <a:pt x="1944" y="2177"/>
                    </a:lnTo>
                    <a:lnTo>
                      <a:pt x="1944" y="2177"/>
                    </a:lnTo>
                    <a:lnTo>
                      <a:pt x="1946" y="2177"/>
                    </a:lnTo>
                    <a:lnTo>
                      <a:pt x="1946" y="2177"/>
                    </a:lnTo>
                    <a:lnTo>
                      <a:pt x="1946" y="2177"/>
                    </a:lnTo>
                    <a:lnTo>
                      <a:pt x="1949" y="2180"/>
                    </a:lnTo>
                    <a:lnTo>
                      <a:pt x="1949" y="2180"/>
                    </a:lnTo>
                    <a:lnTo>
                      <a:pt x="1949" y="2180"/>
                    </a:lnTo>
                    <a:lnTo>
                      <a:pt x="1949" y="2180"/>
                    </a:lnTo>
                    <a:lnTo>
                      <a:pt x="1951" y="2177"/>
                    </a:lnTo>
                    <a:lnTo>
                      <a:pt x="1951" y="2177"/>
                    </a:lnTo>
                    <a:lnTo>
                      <a:pt x="1951" y="2177"/>
                    </a:lnTo>
                    <a:lnTo>
                      <a:pt x="1953" y="2177"/>
                    </a:lnTo>
                    <a:lnTo>
                      <a:pt x="1953" y="2177"/>
                    </a:lnTo>
                    <a:lnTo>
                      <a:pt x="1956" y="2177"/>
                    </a:lnTo>
                    <a:lnTo>
                      <a:pt x="1958" y="2175"/>
                    </a:lnTo>
                    <a:lnTo>
                      <a:pt x="1958" y="2175"/>
                    </a:lnTo>
                    <a:lnTo>
                      <a:pt x="1958" y="2175"/>
                    </a:lnTo>
                    <a:lnTo>
                      <a:pt x="1958" y="2173"/>
                    </a:lnTo>
                    <a:lnTo>
                      <a:pt x="1958" y="2173"/>
                    </a:lnTo>
                    <a:lnTo>
                      <a:pt x="1958" y="2173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5"/>
                    </a:lnTo>
                    <a:lnTo>
                      <a:pt x="1956" y="2173"/>
                    </a:lnTo>
                    <a:lnTo>
                      <a:pt x="1956" y="2173"/>
                    </a:lnTo>
                    <a:lnTo>
                      <a:pt x="1956" y="2173"/>
                    </a:lnTo>
                    <a:lnTo>
                      <a:pt x="1956" y="2173"/>
                    </a:lnTo>
                    <a:lnTo>
                      <a:pt x="1956" y="2170"/>
                    </a:lnTo>
                    <a:lnTo>
                      <a:pt x="1956" y="2170"/>
                    </a:lnTo>
                    <a:lnTo>
                      <a:pt x="1958" y="2170"/>
                    </a:lnTo>
                    <a:lnTo>
                      <a:pt x="1958" y="2170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0" y="2173"/>
                    </a:lnTo>
                    <a:lnTo>
                      <a:pt x="1963" y="2173"/>
                    </a:lnTo>
                    <a:lnTo>
                      <a:pt x="1963" y="2173"/>
                    </a:lnTo>
                    <a:lnTo>
                      <a:pt x="1963" y="2173"/>
                    </a:lnTo>
                    <a:lnTo>
                      <a:pt x="1963" y="2173"/>
                    </a:lnTo>
                    <a:lnTo>
                      <a:pt x="1963" y="2173"/>
                    </a:lnTo>
                    <a:lnTo>
                      <a:pt x="1960" y="2173"/>
                    </a:lnTo>
                    <a:lnTo>
                      <a:pt x="1960" y="2175"/>
                    </a:lnTo>
                    <a:lnTo>
                      <a:pt x="1963" y="2175"/>
                    </a:lnTo>
                    <a:lnTo>
                      <a:pt x="1963" y="2175"/>
                    </a:lnTo>
                    <a:lnTo>
                      <a:pt x="1963" y="2175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7" y="2173"/>
                    </a:lnTo>
                    <a:lnTo>
                      <a:pt x="1967" y="2173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5" y="2173"/>
                    </a:lnTo>
                    <a:lnTo>
                      <a:pt x="1963" y="2173"/>
                    </a:lnTo>
                    <a:lnTo>
                      <a:pt x="1963" y="2170"/>
                    </a:lnTo>
                    <a:lnTo>
                      <a:pt x="1965" y="2170"/>
                    </a:lnTo>
                    <a:lnTo>
                      <a:pt x="1967" y="2170"/>
                    </a:lnTo>
                    <a:lnTo>
                      <a:pt x="1967" y="2170"/>
                    </a:lnTo>
                    <a:lnTo>
                      <a:pt x="1967" y="2170"/>
                    </a:lnTo>
                    <a:lnTo>
                      <a:pt x="1970" y="2173"/>
                    </a:lnTo>
                    <a:lnTo>
                      <a:pt x="1970" y="2173"/>
                    </a:lnTo>
                    <a:lnTo>
                      <a:pt x="1972" y="2173"/>
                    </a:lnTo>
                    <a:lnTo>
                      <a:pt x="1970" y="2175"/>
                    </a:lnTo>
                    <a:lnTo>
                      <a:pt x="1970" y="2175"/>
                    </a:lnTo>
                    <a:lnTo>
                      <a:pt x="1970" y="2175"/>
                    </a:lnTo>
                    <a:lnTo>
                      <a:pt x="1970" y="2175"/>
                    </a:lnTo>
                    <a:lnTo>
                      <a:pt x="1970" y="2175"/>
                    </a:lnTo>
                    <a:lnTo>
                      <a:pt x="1975" y="2173"/>
                    </a:lnTo>
                    <a:lnTo>
                      <a:pt x="1975" y="2173"/>
                    </a:lnTo>
                    <a:lnTo>
                      <a:pt x="1975" y="2173"/>
                    </a:lnTo>
                    <a:lnTo>
                      <a:pt x="1977" y="2170"/>
                    </a:lnTo>
                    <a:lnTo>
                      <a:pt x="1977" y="2170"/>
                    </a:lnTo>
                    <a:lnTo>
                      <a:pt x="1975" y="2170"/>
                    </a:lnTo>
                    <a:lnTo>
                      <a:pt x="1975" y="2170"/>
                    </a:lnTo>
                    <a:lnTo>
                      <a:pt x="1975" y="2170"/>
                    </a:lnTo>
                    <a:lnTo>
                      <a:pt x="1975" y="2170"/>
                    </a:lnTo>
                    <a:lnTo>
                      <a:pt x="1977" y="2170"/>
                    </a:lnTo>
                    <a:lnTo>
                      <a:pt x="1979" y="2170"/>
                    </a:lnTo>
                    <a:lnTo>
                      <a:pt x="1977" y="2170"/>
                    </a:lnTo>
                    <a:lnTo>
                      <a:pt x="1977" y="2170"/>
                    </a:lnTo>
                    <a:lnTo>
                      <a:pt x="1977" y="2168"/>
                    </a:lnTo>
                    <a:lnTo>
                      <a:pt x="1977" y="2168"/>
                    </a:lnTo>
                    <a:lnTo>
                      <a:pt x="1977" y="2168"/>
                    </a:lnTo>
                    <a:lnTo>
                      <a:pt x="1979" y="2165"/>
                    </a:lnTo>
                    <a:lnTo>
                      <a:pt x="1979" y="2168"/>
                    </a:lnTo>
                    <a:lnTo>
                      <a:pt x="1979" y="2170"/>
                    </a:lnTo>
                    <a:lnTo>
                      <a:pt x="1979" y="2170"/>
                    </a:lnTo>
                    <a:lnTo>
                      <a:pt x="1979" y="2170"/>
                    </a:lnTo>
                    <a:lnTo>
                      <a:pt x="1979" y="2170"/>
                    </a:lnTo>
                    <a:lnTo>
                      <a:pt x="1979" y="2173"/>
                    </a:lnTo>
                    <a:lnTo>
                      <a:pt x="1982" y="2173"/>
                    </a:lnTo>
                    <a:lnTo>
                      <a:pt x="1982" y="2173"/>
                    </a:lnTo>
                    <a:lnTo>
                      <a:pt x="1982" y="2170"/>
                    </a:lnTo>
                    <a:lnTo>
                      <a:pt x="1982" y="2170"/>
                    </a:lnTo>
                    <a:lnTo>
                      <a:pt x="1984" y="2170"/>
                    </a:lnTo>
                    <a:lnTo>
                      <a:pt x="1984" y="2170"/>
                    </a:lnTo>
                    <a:lnTo>
                      <a:pt x="1984" y="2170"/>
                    </a:lnTo>
                    <a:lnTo>
                      <a:pt x="1986" y="2170"/>
                    </a:lnTo>
                    <a:lnTo>
                      <a:pt x="1986" y="2170"/>
                    </a:lnTo>
                    <a:lnTo>
                      <a:pt x="1986" y="2170"/>
                    </a:lnTo>
                    <a:lnTo>
                      <a:pt x="1986" y="2170"/>
                    </a:lnTo>
                    <a:lnTo>
                      <a:pt x="1986" y="2168"/>
                    </a:lnTo>
                    <a:lnTo>
                      <a:pt x="1986" y="2168"/>
                    </a:lnTo>
                    <a:lnTo>
                      <a:pt x="1986" y="2168"/>
                    </a:lnTo>
                    <a:lnTo>
                      <a:pt x="1986" y="2168"/>
                    </a:lnTo>
                    <a:lnTo>
                      <a:pt x="1986" y="2170"/>
                    </a:lnTo>
                    <a:lnTo>
                      <a:pt x="1986" y="2170"/>
                    </a:lnTo>
                    <a:lnTo>
                      <a:pt x="1989" y="2170"/>
                    </a:lnTo>
                    <a:lnTo>
                      <a:pt x="1989" y="2170"/>
                    </a:lnTo>
                    <a:lnTo>
                      <a:pt x="1989" y="2170"/>
                    </a:lnTo>
                    <a:lnTo>
                      <a:pt x="1989" y="2170"/>
                    </a:lnTo>
                    <a:lnTo>
                      <a:pt x="1991" y="2170"/>
                    </a:lnTo>
                    <a:lnTo>
                      <a:pt x="1991" y="2165"/>
                    </a:lnTo>
                    <a:lnTo>
                      <a:pt x="1993" y="2165"/>
                    </a:lnTo>
                    <a:lnTo>
                      <a:pt x="1993" y="2165"/>
                    </a:lnTo>
                    <a:lnTo>
                      <a:pt x="1996" y="2165"/>
                    </a:lnTo>
                    <a:lnTo>
                      <a:pt x="1996" y="2165"/>
                    </a:lnTo>
                    <a:lnTo>
                      <a:pt x="1996" y="2165"/>
                    </a:lnTo>
                    <a:lnTo>
                      <a:pt x="1996" y="2165"/>
                    </a:lnTo>
                    <a:lnTo>
                      <a:pt x="1996" y="2165"/>
                    </a:lnTo>
                    <a:lnTo>
                      <a:pt x="1993" y="2165"/>
                    </a:lnTo>
                    <a:lnTo>
                      <a:pt x="1996" y="2163"/>
                    </a:lnTo>
                    <a:lnTo>
                      <a:pt x="1996" y="2163"/>
                    </a:lnTo>
                    <a:lnTo>
                      <a:pt x="1996" y="2161"/>
                    </a:lnTo>
                    <a:lnTo>
                      <a:pt x="1996" y="2161"/>
                    </a:lnTo>
                    <a:lnTo>
                      <a:pt x="1991" y="2158"/>
                    </a:lnTo>
                    <a:lnTo>
                      <a:pt x="1991" y="2156"/>
                    </a:lnTo>
                    <a:lnTo>
                      <a:pt x="1991" y="2158"/>
                    </a:lnTo>
                    <a:lnTo>
                      <a:pt x="1993" y="2158"/>
                    </a:lnTo>
                    <a:lnTo>
                      <a:pt x="1993" y="2158"/>
                    </a:lnTo>
                    <a:lnTo>
                      <a:pt x="1996" y="2158"/>
                    </a:lnTo>
                    <a:lnTo>
                      <a:pt x="1996" y="2158"/>
                    </a:lnTo>
                    <a:lnTo>
                      <a:pt x="1996" y="2158"/>
                    </a:lnTo>
                    <a:lnTo>
                      <a:pt x="1998" y="2158"/>
                    </a:lnTo>
                    <a:lnTo>
                      <a:pt x="1998" y="2158"/>
                    </a:lnTo>
                    <a:lnTo>
                      <a:pt x="1998" y="2158"/>
                    </a:lnTo>
                    <a:lnTo>
                      <a:pt x="1998" y="2158"/>
                    </a:lnTo>
                    <a:lnTo>
                      <a:pt x="1998" y="2158"/>
                    </a:lnTo>
                    <a:lnTo>
                      <a:pt x="1998" y="2161"/>
                    </a:lnTo>
                    <a:lnTo>
                      <a:pt x="1998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2001" y="2161"/>
                    </a:lnTo>
                    <a:lnTo>
                      <a:pt x="1998" y="2163"/>
                    </a:lnTo>
                    <a:lnTo>
                      <a:pt x="2001" y="2163"/>
                    </a:lnTo>
                    <a:lnTo>
                      <a:pt x="2001" y="2163"/>
                    </a:lnTo>
                    <a:lnTo>
                      <a:pt x="2001" y="2163"/>
                    </a:lnTo>
                    <a:lnTo>
                      <a:pt x="2003" y="2163"/>
                    </a:lnTo>
                    <a:lnTo>
                      <a:pt x="2003" y="2161"/>
                    </a:lnTo>
                    <a:lnTo>
                      <a:pt x="2003" y="2161"/>
                    </a:lnTo>
                    <a:lnTo>
                      <a:pt x="2003" y="2161"/>
                    </a:lnTo>
                    <a:lnTo>
                      <a:pt x="2003" y="2161"/>
                    </a:lnTo>
                    <a:lnTo>
                      <a:pt x="2003" y="2161"/>
                    </a:lnTo>
                    <a:lnTo>
                      <a:pt x="2003" y="2161"/>
                    </a:lnTo>
                    <a:lnTo>
                      <a:pt x="2008" y="2158"/>
                    </a:lnTo>
                    <a:lnTo>
                      <a:pt x="2008" y="2156"/>
                    </a:lnTo>
                    <a:lnTo>
                      <a:pt x="2008" y="2156"/>
                    </a:lnTo>
                    <a:lnTo>
                      <a:pt x="2005" y="2156"/>
                    </a:lnTo>
                    <a:lnTo>
                      <a:pt x="2003" y="2156"/>
                    </a:lnTo>
                    <a:lnTo>
                      <a:pt x="2003" y="2154"/>
                    </a:lnTo>
                    <a:lnTo>
                      <a:pt x="2003" y="2154"/>
                    </a:lnTo>
                    <a:lnTo>
                      <a:pt x="2003" y="2151"/>
                    </a:lnTo>
                    <a:lnTo>
                      <a:pt x="2003" y="2149"/>
                    </a:lnTo>
                    <a:lnTo>
                      <a:pt x="2003" y="2149"/>
                    </a:lnTo>
                    <a:lnTo>
                      <a:pt x="2003" y="2149"/>
                    </a:lnTo>
                    <a:lnTo>
                      <a:pt x="2005" y="2151"/>
                    </a:lnTo>
                    <a:lnTo>
                      <a:pt x="2005" y="2151"/>
                    </a:lnTo>
                    <a:lnTo>
                      <a:pt x="2005" y="2154"/>
                    </a:lnTo>
                    <a:lnTo>
                      <a:pt x="2008" y="2154"/>
                    </a:lnTo>
                    <a:lnTo>
                      <a:pt x="2010" y="2151"/>
                    </a:lnTo>
                    <a:lnTo>
                      <a:pt x="2010" y="2151"/>
                    </a:lnTo>
                    <a:lnTo>
                      <a:pt x="2010" y="2151"/>
                    </a:lnTo>
                    <a:lnTo>
                      <a:pt x="2010" y="2151"/>
                    </a:lnTo>
                    <a:lnTo>
                      <a:pt x="2008" y="2154"/>
                    </a:lnTo>
                    <a:lnTo>
                      <a:pt x="2008" y="2154"/>
                    </a:lnTo>
                    <a:lnTo>
                      <a:pt x="2008" y="2156"/>
                    </a:lnTo>
                    <a:lnTo>
                      <a:pt x="2010" y="2156"/>
                    </a:lnTo>
                    <a:lnTo>
                      <a:pt x="2010" y="2156"/>
                    </a:lnTo>
                    <a:lnTo>
                      <a:pt x="2012" y="2156"/>
                    </a:lnTo>
                    <a:lnTo>
                      <a:pt x="2017" y="2154"/>
                    </a:lnTo>
                    <a:lnTo>
                      <a:pt x="2017" y="2154"/>
                    </a:lnTo>
                    <a:lnTo>
                      <a:pt x="2017" y="2154"/>
                    </a:lnTo>
                    <a:lnTo>
                      <a:pt x="2019" y="2154"/>
                    </a:lnTo>
                    <a:lnTo>
                      <a:pt x="2019" y="2156"/>
                    </a:lnTo>
                    <a:lnTo>
                      <a:pt x="2017" y="2156"/>
                    </a:lnTo>
                    <a:lnTo>
                      <a:pt x="2017" y="2158"/>
                    </a:lnTo>
                    <a:lnTo>
                      <a:pt x="2017" y="2158"/>
                    </a:lnTo>
                    <a:lnTo>
                      <a:pt x="2017" y="2158"/>
                    </a:lnTo>
                    <a:lnTo>
                      <a:pt x="2019" y="2158"/>
                    </a:lnTo>
                    <a:lnTo>
                      <a:pt x="2019" y="2158"/>
                    </a:lnTo>
                    <a:lnTo>
                      <a:pt x="2022" y="2161"/>
                    </a:lnTo>
                    <a:lnTo>
                      <a:pt x="2022" y="2161"/>
                    </a:lnTo>
                    <a:lnTo>
                      <a:pt x="2024" y="2161"/>
                    </a:lnTo>
                    <a:lnTo>
                      <a:pt x="2027" y="2158"/>
                    </a:lnTo>
                    <a:lnTo>
                      <a:pt x="2027" y="2158"/>
                    </a:lnTo>
                    <a:lnTo>
                      <a:pt x="2029" y="2158"/>
                    </a:lnTo>
                    <a:lnTo>
                      <a:pt x="2029" y="2158"/>
                    </a:lnTo>
                    <a:lnTo>
                      <a:pt x="2029" y="2156"/>
                    </a:lnTo>
                    <a:lnTo>
                      <a:pt x="2029" y="2156"/>
                    </a:lnTo>
                    <a:lnTo>
                      <a:pt x="2029" y="2156"/>
                    </a:lnTo>
                    <a:lnTo>
                      <a:pt x="2029" y="2154"/>
                    </a:lnTo>
                    <a:lnTo>
                      <a:pt x="2029" y="2154"/>
                    </a:lnTo>
                    <a:lnTo>
                      <a:pt x="2029" y="2151"/>
                    </a:lnTo>
                    <a:lnTo>
                      <a:pt x="2029" y="2151"/>
                    </a:lnTo>
                    <a:lnTo>
                      <a:pt x="2029" y="2151"/>
                    </a:lnTo>
                    <a:lnTo>
                      <a:pt x="2029" y="2149"/>
                    </a:lnTo>
                    <a:lnTo>
                      <a:pt x="2029" y="2149"/>
                    </a:lnTo>
                    <a:lnTo>
                      <a:pt x="2027" y="2149"/>
                    </a:lnTo>
                    <a:lnTo>
                      <a:pt x="2027" y="2147"/>
                    </a:lnTo>
                    <a:lnTo>
                      <a:pt x="2027" y="2144"/>
                    </a:lnTo>
                    <a:lnTo>
                      <a:pt x="2027" y="2142"/>
                    </a:lnTo>
                    <a:lnTo>
                      <a:pt x="2027" y="2142"/>
                    </a:lnTo>
                    <a:lnTo>
                      <a:pt x="2029" y="2139"/>
                    </a:lnTo>
                    <a:lnTo>
                      <a:pt x="2029" y="2142"/>
                    </a:lnTo>
                    <a:lnTo>
                      <a:pt x="2029" y="2144"/>
                    </a:lnTo>
                    <a:lnTo>
                      <a:pt x="2027" y="2144"/>
                    </a:lnTo>
                    <a:lnTo>
                      <a:pt x="2027" y="2144"/>
                    </a:lnTo>
                    <a:lnTo>
                      <a:pt x="2027" y="2147"/>
                    </a:lnTo>
                    <a:lnTo>
                      <a:pt x="2029" y="2147"/>
                    </a:lnTo>
                    <a:lnTo>
                      <a:pt x="2029" y="2147"/>
                    </a:lnTo>
                    <a:lnTo>
                      <a:pt x="2029" y="2147"/>
                    </a:lnTo>
                    <a:lnTo>
                      <a:pt x="2031" y="2147"/>
                    </a:lnTo>
                    <a:lnTo>
                      <a:pt x="2031" y="2147"/>
                    </a:lnTo>
                    <a:lnTo>
                      <a:pt x="2034" y="2147"/>
                    </a:lnTo>
                    <a:lnTo>
                      <a:pt x="2034" y="2147"/>
                    </a:lnTo>
                    <a:lnTo>
                      <a:pt x="2034" y="2147"/>
                    </a:lnTo>
                    <a:lnTo>
                      <a:pt x="2029" y="2149"/>
                    </a:lnTo>
                    <a:lnTo>
                      <a:pt x="2029" y="2149"/>
                    </a:lnTo>
                    <a:lnTo>
                      <a:pt x="2029" y="2151"/>
                    </a:lnTo>
                    <a:lnTo>
                      <a:pt x="2031" y="2154"/>
                    </a:lnTo>
                    <a:lnTo>
                      <a:pt x="2031" y="2154"/>
                    </a:lnTo>
                    <a:lnTo>
                      <a:pt x="2036" y="2156"/>
                    </a:lnTo>
                    <a:lnTo>
                      <a:pt x="2038" y="2158"/>
                    </a:lnTo>
                    <a:lnTo>
                      <a:pt x="2041" y="2156"/>
                    </a:lnTo>
                    <a:lnTo>
                      <a:pt x="2041" y="2156"/>
                    </a:lnTo>
                    <a:lnTo>
                      <a:pt x="2041" y="2154"/>
                    </a:lnTo>
                    <a:lnTo>
                      <a:pt x="2041" y="2154"/>
                    </a:lnTo>
                    <a:lnTo>
                      <a:pt x="2043" y="2151"/>
                    </a:lnTo>
                    <a:lnTo>
                      <a:pt x="2043" y="2151"/>
                    </a:lnTo>
                    <a:lnTo>
                      <a:pt x="2043" y="2151"/>
                    </a:lnTo>
                    <a:lnTo>
                      <a:pt x="2045" y="2151"/>
                    </a:lnTo>
                    <a:lnTo>
                      <a:pt x="2045" y="2151"/>
                    </a:lnTo>
                    <a:lnTo>
                      <a:pt x="2045" y="2151"/>
                    </a:lnTo>
                    <a:lnTo>
                      <a:pt x="2045" y="2151"/>
                    </a:lnTo>
                    <a:lnTo>
                      <a:pt x="2045" y="2149"/>
                    </a:lnTo>
                    <a:lnTo>
                      <a:pt x="2048" y="2149"/>
                    </a:lnTo>
                    <a:lnTo>
                      <a:pt x="2050" y="2147"/>
                    </a:lnTo>
                    <a:lnTo>
                      <a:pt x="2050" y="2147"/>
                    </a:lnTo>
                    <a:lnTo>
                      <a:pt x="2050" y="2147"/>
                    </a:lnTo>
                    <a:lnTo>
                      <a:pt x="2050" y="2147"/>
                    </a:lnTo>
                    <a:lnTo>
                      <a:pt x="2050" y="2147"/>
                    </a:lnTo>
                    <a:lnTo>
                      <a:pt x="2053" y="2147"/>
                    </a:lnTo>
                    <a:lnTo>
                      <a:pt x="2053" y="2147"/>
                    </a:lnTo>
                    <a:lnTo>
                      <a:pt x="2053" y="2149"/>
                    </a:lnTo>
                    <a:lnTo>
                      <a:pt x="2053" y="2151"/>
                    </a:lnTo>
                    <a:lnTo>
                      <a:pt x="2055" y="2151"/>
                    </a:lnTo>
                    <a:lnTo>
                      <a:pt x="2055" y="2151"/>
                    </a:lnTo>
                    <a:lnTo>
                      <a:pt x="2057" y="2151"/>
                    </a:lnTo>
                    <a:lnTo>
                      <a:pt x="2057" y="2151"/>
                    </a:lnTo>
                    <a:lnTo>
                      <a:pt x="2060" y="2151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0" y="2149"/>
                    </a:lnTo>
                    <a:lnTo>
                      <a:pt x="2062" y="2147"/>
                    </a:lnTo>
                    <a:lnTo>
                      <a:pt x="2062" y="2147"/>
                    </a:lnTo>
                    <a:lnTo>
                      <a:pt x="2062" y="2147"/>
                    </a:lnTo>
                    <a:lnTo>
                      <a:pt x="2062" y="2147"/>
                    </a:lnTo>
                    <a:lnTo>
                      <a:pt x="2062" y="2147"/>
                    </a:lnTo>
                    <a:lnTo>
                      <a:pt x="2062" y="2144"/>
                    </a:lnTo>
                    <a:lnTo>
                      <a:pt x="2062" y="2144"/>
                    </a:lnTo>
                    <a:lnTo>
                      <a:pt x="2062" y="2144"/>
                    </a:lnTo>
                    <a:lnTo>
                      <a:pt x="2062" y="2142"/>
                    </a:lnTo>
                    <a:lnTo>
                      <a:pt x="2062" y="2142"/>
                    </a:lnTo>
                    <a:lnTo>
                      <a:pt x="2062" y="2139"/>
                    </a:lnTo>
                    <a:lnTo>
                      <a:pt x="2062" y="2139"/>
                    </a:lnTo>
                    <a:lnTo>
                      <a:pt x="2062" y="2137"/>
                    </a:lnTo>
                    <a:lnTo>
                      <a:pt x="2062" y="2137"/>
                    </a:lnTo>
                    <a:lnTo>
                      <a:pt x="2062" y="2137"/>
                    </a:lnTo>
                    <a:lnTo>
                      <a:pt x="2064" y="2137"/>
                    </a:lnTo>
                    <a:lnTo>
                      <a:pt x="2064" y="2132"/>
                    </a:lnTo>
                    <a:lnTo>
                      <a:pt x="2067" y="2132"/>
                    </a:lnTo>
                    <a:lnTo>
                      <a:pt x="2067" y="2132"/>
                    </a:lnTo>
                    <a:lnTo>
                      <a:pt x="2067" y="2135"/>
                    </a:lnTo>
                    <a:lnTo>
                      <a:pt x="2067" y="2135"/>
                    </a:lnTo>
                    <a:lnTo>
                      <a:pt x="2067" y="2135"/>
                    </a:lnTo>
                    <a:lnTo>
                      <a:pt x="2067" y="2137"/>
                    </a:lnTo>
                    <a:lnTo>
                      <a:pt x="2067" y="2137"/>
                    </a:lnTo>
                    <a:lnTo>
                      <a:pt x="2067" y="2137"/>
                    </a:lnTo>
                    <a:lnTo>
                      <a:pt x="2067" y="2139"/>
                    </a:lnTo>
                    <a:lnTo>
                      <a:pt x="2067" y="2142"/>
                    </a:lnTo>
                    <a:lnTo>
                      <a:pt x="2067" y="2142"/>
                    </a:lnTo>
                    <a:lnTo>
                      <a:pt x="2069" y="2144"/>
                    </a:lnTo>
                    <a:lnTo>
                      <a:pt x="2069" y="2142"/>
                    </a:lnTo>
                    <a:lnTo>
                      <a:pt x="2071" y="2142"/>
                    </a:lnTo>
                    <a:lnTo>
                      <a:pt x="2071" y="2142"/>
                    </a:lnTo>
                    <a:lnTo>
                      <a:pt x="2071" y="2142"/>
                    </a:lnTo>
                    <a:lnTo>
                      <a:pt x="2074" y="2142"/>
                    </a:lnTo>
                    <a:lnTo>
                      <a:pt x="2074" y="2142"/>
                    </a:lnTo>
                    <a:lnTo>
                      <a:pt x="2074" y="2139"/>
                    </a:lnTo>
                    <a:lnTo>
                      <a:pt x="2074" y="2139"/>
                    </a:lnTo>
                    <a:lnTo>
                      <a:pt x="2074" y="2139"/>
                    </a:lnTo>
                    <a:lnTo>
                      <a:pt x="2074" y="2137"/>
                    </a:lnTo>
                    <a:lnTo>
                      <a:pt x="2074" y="2137"/>
                    </a:lnTo>
                    <a:lnTo>
                      <a:pt x="2074" y="2137"/>
                    </a:lnTo>
                    <a:lnTo>
                      <a:pt x="2074" y="2137"/>
                    </a:lnTo>
                    <a:lnTo>
                      <a:pt x="2074" y="2137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6" y="2135"/>
                    </a:lnTo>
                    <a:lnTo>
                      <a:pt x="2079" y="2135"/>
                    </a:lnTo>
                    <a:lnTo>
                      <a:pt x="2079" y="2135"/>
                    </a:lnTo>
                    <a:lnTo>
                      <a:pt x="2081" y="2135"/>
                    </a:lnTo>
                    <a:lnTo>
                      <a:pt x="2079" y="2132"/>
                    </a:lnTo>
                    <a:lnTo>
                      <a:pt x="2079" y="2130"/>
                    </a:lnTo>
                    <a:lnTo>
                      <a:pt x="2076" y="2130"/>
                    </a:lnTo>
                    <a:lnTo>
                      <a:pt x="2076" y="2128"/>
                    </a:lnTo>
                    <a:lnTo>
                      <a:pt x="2076" y="2128"/>
                    </a:lnTo>
                    <a:lnTo>
                      <a:pt x="2071" y="2120"/>
                    </a:lnTo>
                    <a:lnTo>
                      <a:pt x="2069" y="2118"/>
                    </a:lnTo>
                    <a:lnTo>
                      <a:pt x="2069" y="2118"/>
                    </a:lnTo>
                    <a:lnTo>
                      <a:pt x="2069" y="2118"/>
                    </a:lnTo>
                    <a:lnTo>
                      <a:pt x="2069" y="2116"/>
                    </a:lnTo>
                    <a:lnTo>
                      <a:pt x="2069" y="2111"/>
                    </a:lnTo>
                    <a:lnTo>
                      <a:pt x="2069" y="2113"/>
                    </a:lnTo>
                    <a:lnTo>
                      <a:pt x="2071" y="2118"/>
                    </a:lnTo>
                    <a:lnTo>
                      <a:pt x="2074" y="2118"/>
                    </a:lnTo>
                    <a:lnTo>
                      <a:pt x="2074" y="2120"/>
                    </a:lnTo>
                    <a:lnTo>
                      <a:pt x="2074" y="2123"/>
                    </a:lnTo>
                    <a:lnTo>
                      <a:pt x="2076" y="2125"/>
                    </a:lnTo>
                    <a:lnTo>
                      <a:pt x="2079" y="2128"/>
                    </a:lnTo>
                    <a:lnTo>
                      <a:pt x="2079" y="2128"/>
                    </a:lnTo>
                    <a:lnTo>
                      <a:pt x="2079" y="2128"/>
                    </a:lnTo>
                    <a:lnTo>
                      <a:pt x="2079" y="2130"/>
                    </a:lnTo>
                    <a:lnTo>
                      <a:pt x="2079" y="2130"/>
                    </a:lnTo>
                    <a:lnTo>
                      <a:pt x="2081" y="2132"/>
                    </a:lnTo>
                    <a:lnTo>
                      <a:pt x="2081" y="2132"/>
                    </a:lnTo>
                    <a:lnTo>
                      <a:pt x="2083" y="2135"/>
                    </a:lnTo>
                    <a:lnTo>
                      <a:pt x="2083" y="2135"/>
                    </a:lnTo>
                    <a:lnTo>
                      <a:pt x="2086" y="2135"/>
                    </a:lnTo>
                    <a:lnTo>
                      <a:pt x="2086" y="2135"/>
                    </a:lnTo>
                    <a:lnTo>
                      <a:pt x="2088" y="2135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88" y="2132"/>
                    </a:lnTo>
                    <a:lnTo>
                      <a:pt x="2090" y="2132"/>
                    </a:lnTo>
                    <a:lnTo>
                      <a:pt x="2090" y="2130"/>
                    </a:lnTo>
                    <a:lnTo>
                      <a:pt x="2090" y="2130"/>
                    </a:lnTo>
                    <a:lnTo>
                      <a:pt x="2090" y="2130"/>
                    </a:lnTo>
                    <a:lnTo>
                      <a:pt x="2090" y="2130"/>
                    </a:lnTo>
                    <a:lnTo>
                      <a:pt x="2090" y="2128"/>
                    </a:lnTo>
                    <a:lnTo>
                      <a:pt x="2090" y="2128"/>
                    </a:lnTo>
                    <a:lnTo>
                      <a:pt x="2090" y="2128"/>
                    </a:lnTo>
                    <a:lnTo>
                      <a:pt x="2090" y="2128"/>
                    </a:lnTo>
                    <a:lnTo>
                      <a:pt x="2090" y="2125"/>
                    </a:lnTo>
                    <a:lnTo>
                      <a:pt x="2090" y="2125"/>
                    </a:lnTo>
                    <a:lnTo>
                      <a:pt x="2090" y="2125"/>
                    </a:lnTo>
                    <a:lnTo>
                      <a:pt x="2093" y="2123"/>
                    </a:lnTo>
                    <a:lnTo>
                      <a:pt x="2090" y="2123"/>
                    </a:lnTo>
                    <a:lnTo>
                      <a:pt x="2090" y="2123"/>
                    </a:lnTo>
                    <a:lnTo>
                      <a:pt x="2088" y="2123"/>
                    </a:lnTo>
                    <a:lnTo>
                      <a:pt x="2088" y="2120"/>
                    </a:lnTo>
                    <a:lnTo>
                      <a:pt x="2090" y="2118"/>
                    </a:lnTo>
                    <a:lnTo>
                      <a:pt x="2090" y="2116"/>
                    </a:lnTo>
                    <a:lnTo>
                      <a:pt x="2090" y="2111"/>
                    </a:lnTo>
                    <a:lnTo>
                      <a:pt x="2090" y="2109"/>
                    </a:lnTo>
                    <a:lnTo>
                      <a:pt x="2088" y="2109"/>
                    </a:lnTo>
                    <a:lnTo>
                      <a:pt x="2088" y="2106"/>
                    </a:lnTo>
                    <a:lnTo>
                      <a:pt x="2086" y="2104"/>
                    </a:lnTo>
                    <a:lnTo>
                      <a:pt x="2086" y="2104"/>
                    </a:lnTo>
                    <a:lnTo>
                      <a:pt x="2083" y="2104"/>
                    </a:lnTo>
                    <a:lnTo>
                      <a:pt x="2081" y="2102"/>
                    </a:lnTo>
                    <a:lnTo>
                      <a:pt x="2081" y="2102"/>
                    </a:lnTo>
                    <a:lnTo>
                      <a:pt x="2083" y="2102"/>
                    </a:lnTo>
                    <a:lnTo>
                      <a:pt x="2083" y="2102"/>
                    </a:lnTo>
                    <a:lnTo>
                      <a:pt x="2083" y="2102"/>
                    </a:lnTo>
                    <a:lnTo>
                      <a:pt x="2083" y="2102"/>
                    </a:lnTo>
                    <a:lnTo>
                      <a:pt x="2086" y="2102"/>
                    </a:lnTo>
                    <a:lnTo>
                      <a:pt x="2083" y="2099"/>
                    </a:lnTo>
                    <a:lnTo>
                      <a:pt x="2083" y="2099"/>
                    </a:lnTo>
                    <a:lnTo>
                      <a:pt x="2079" y="2094"/>
                    </a:lnTo>
                    <a:lnTo>
                      <a:pt x="2079" y="2094"/>
                    </a:lnTo>
                    <a:lnTo>
                      <a:pt x="2079" y="2094"/>
                    </a:lnTo>
                    <a:lnTo>
                      <a:pt x="2076" y="2094"/>
                    </a:lnTo>
                    <a:lnTo>
                      <a:pt x="2076" y="2094"/>
                    </a:lnTo>
                    <a:lnTo>
                      <a:pt x="2074" y="2094"/>
                    </a:lnTo>
                    <a:lnTo>
                      <a:pt x="2074" y="2094"/>
                    </a:lnTo>
                    <a:lnTo>
                      <a:pt x="2074" y="2094"/>
                    </a:lnTo>
                    <a:lnTo>
                      <a:pt x="2071" y="2094"/>
                    </a:lnTo>
                    <a:lnTo>
                      <a:pt x="2071" y="2094"/>
                    </a:lnTo>
                    <a:lnTo>
                      <a:pt x="2071" y="2092"/>
                    </a:lnTo>
                    <a:lnTo>
                      <a:pt x="2076" y="2094"/>
                    </a:lnTo>
                    <a:lnTo>
                      <a:pt x="2079" y="2094"/>
                    </a:lnTo>
                    <a:lnTo>
                      <a:pt x="2083" y="2092"/>
                    </a:lnTo>
                    <a:lnTo>
                      <a:pt x="2083" y="2092"/>
                    </a:lnTo>
                    <a:lnTo>
                      <a:pt x="2086" y="2092"/>
                    </a:lnTo>
                    <a:lnTo>
                      <a:pt x="2086" y="2092"/>
                    </a:lnTo>
                    <a:lnTo>
                      <a:pt x="2086" y="2092"/>
                    </a:lnTo>
                    <a:lnTo>
                      <a:pt x="2086" y="2092"/>
                    </a:lnTo>
                    <a:lnTo>
                      <a:pt x="2086" y="2092"/>
                    </a:lnTo>
                    <a:lnTo>
                      <a:pt x="2086" y="2090"/>
                    </a:lnTo>
                    <a:lnTo>
                      <a:pt x="2086" y="2090"/>
                    </a:lnTo>
                    <a:lnTo>
                      <a:pt x="2086" y="2087"/>
                    </a:lnTo>
                    <a:lnTo>
                      <a:pt x="2086" y="2085"/>
                    </a:lnTo>
                    <a:lnTo>
                      <a:pt x="2083" y="2085"/>
                    </a:lnTo>
                    <a:lnTo>
                      <a:pt x="2081" y="2085"/>
                    </a:lnTo>
                    <a:lnTo>
                      <a:pt x="2081" y="2083"/>
                    </a:lnTo>
                    <a:lnTo>
                      <a:pt x="2081" y="2083"/>
                    </a:lnTo>
                    <a:lnTo>
                      <a:pt x="2083" y="2083"/>
                    </a:lnTo>
                    <a:lnTo>
                      <a:pt x="2086" y="2085"/>
                    </a:lnTo>
                    <a:lnTo>
                      <a:pt x="2086" y="2085"/>
                    </a:lnTo>
                    <a:lnTo>
                      <a:pt x="2088" y="2085"/>
                    </a:lnTo>
                    <a:lnTo>
                      <a:pt x="2088" y="2083"/>
                    </a:lnTo>
                    <a:lnTo>
                      <a:pt x="2088" y="2083"/>
                    </a:lnTo>
                    <a:lnTo>
                      <a:pt x="2088" y="2083"/>
                    </a:lnTo>
                    <a:lnTo>
                      <a:pt x="2090" y="2083"/>
                    </a:lnTo>
                    <a:lnTo>
                      <a:pt x="2090" y="2083"/>
                    </a:lnTo>
                    <a:lnTo>
                      <a:pt x="2093" y="2080"/>
                    </a:lnTo>
                    <a:lnTo>
                      <a:pt x="2095" y="2080"/>
                    </a:lnTo>
                    <a:lnTo>
                      <a:pt x="2098" y="2080"/>
                    </a:lnTo>
                    <a:lnTo>
                      <a:pt x="2098" y="2080"/>
                    </a:lnTo>
                    <a:lnTo>
                      <a:pt x="2100" y="2080"/>
                    </a:lnTo>
                    <a:lnTo>
                      <a:pt x="2100" y="2080"/>
                    </a:lnTo>
                    <a:lnTo>
                      <a:pt x="2102" y="2080"/>
                    </a:lnTo>
                    <a:lnTo>
                      <a:pt x="2102" y="2080"/>
                    </a:lnTo>
                    <a:lnTo>
                      <a:pt x="2105" y="2080"/>
                    </a:lnTo>
                    <a:lnTo>
                      <a:pt x="2102" y="2080"/>
                    </a:lnTo>
                    <a:lnTo>
                      <a:pt x="2102" y="2080"/>
                    </a:lnTo>
                    <a:lnTo>
                      <a:pt x="2100" y="2080"/>
                    </a:lnTo>
                    <a:lnTo>
                      <a:pt x="2100" y="2080"/>
                    </a:lnTo>
                    <a:lnTo>
                      <a:pt x="2098" y="2080"/>
                    </a:lnTo>
                    <a:lnTo>
                      <a:pt x="2098" y="2080"/>
                    </a:lnTo>
                    <a:lnTo>
                      <a:pt x="2098" y="2080"/>
                    </a:lnTo>
                    <a:lnTo>
                      <a:pt x="2093" y="2083"/>
                    </a:lnTo>
                    <a:lnTo>
                      <a:pt x="2090" y="2083"/>
                    </a:lnTo>
                    <a:lnTo>
                      <a:pt x="2090" y="2083"/>
                    </a:lnTo>
                    <a:lnTo>
                      <a:pt x="2088" y="2085"/>
                    </a:lnTo>
                    <a:lnTo>
                      <a:pt x="2088" y="2085"/>
                    </a:lnTo>
                    <a:lnTo>
                      <a:pt x="2088" y="2087"/>
                    </a:lnTo>
                    <a:lnTo>
                      <a:pt x="2088" y="2087"/>
                    </a:lnTo>
                    <a:lnTo>
                      <a:pt x="2088" y="2090"/>
                    </a:lnTo>
                    <a:lnTo>
                      <a:pt x="2088" y="2090"/>
                    </a:lnTo>
                    <a:lnTo>
                      <a:pt x="2090" y="2087"/>
                    </a:lnTo>
                    <a:lnTo>
                      <a:pt x="2090" y="2087"/>
                    </a:lnTo>
                    <a:lnTo>
                      <a:pt x="2090" y="2090"/>
                    </a:lnTo>
                    <a:lnTo>
                      <a:pt x="2090" y="2090"/>
                    </a:lnTo>
                    <a:lnTo>
                      <a:pt x="2090" y="2092"/>
                    </a:lnTo>
                    <a:lnTo>
                      <a:pt x="2090" y="2090"/>
                    </a:lnTo>
                    <a:lnTo>
                      <a:pt x="2090" y="2087"/>
                    </a:lnTo>
                    <a:lnTo>
                      <a:pt x="2093" y="2085"/>
                    </a:lnTo>
                    <a:lnTo>
                      <a:pt x="2093" y="2087"/>
                    </a:lnTo>
                    <a:lnTo>
                      <a:pt x="2093" y="2090"/>
                    </a:lnTo>
                    <a:lnTo>
                      <a:pt x="2093" y="2090"/>
                    </a:lnTo>
                    <a:lnTo>
                      <a:pt x="2090" y="2090"/>
                    </a:lnTo>
                    <a:lnTo>
                      <a:pt x="2090" y="2092"/>
                    </a:lnTo>
                    <a:lnTo>
                      <a:pt x="2090" y="2092"/>
                    </a:lnTo>
                    <a:lnTo>
                      <a:pt x="2090" y="2092"/>
                    </a:lnTo>
                    <a:lnTo>
                      <a:pt x="2093" y="2092"/>
                    </a:lnTo>
                    <a:lnTo>
                      <a:pt x="2093" y="2090"/>
                    </a:lnTo>
                    <a:lnTo>
                      <a:pt x="2093" y="2087"/>
                    </a:lnTo>
                    <a:lnTo>
                      <a:pt x="2093" y="2087"/>
                    </a:lnTo>
                    <a:lnTo>
                      <a:pt x="2093" y="2085"/>
                    </a:lnTo>
                    <a:lnTo>
                      <a:pt x="2093" y="2085"/>
                    </a:lnTo>
                    <a:lnTo>
                      <a:pt x="2093" y="2087"/>
                    </a:lnTo>
                    <a:lnTo>
                      <a:pt x="2093" y="2090"/>
                    </a:lnTo>
                    <a:lnTo>
                      <a:pt x="2093" y="2090"/>
                    </a:lnTo>
                    <a:lnTo>
                      <a:pt x="2093" y="2092"/>
                    </a:lnTo>
                    <a:lnTo>
                      <a:pt x="2090" y="2094"/>
                    </a:lnTo>
                    <a:lnTo>
                      <a:pt x="2090" y="2094"/>
                    </a:lnTo>
                    <a:lnTo>
                      <a:pt x="2090" y="2094"/>
                    </a:lnTo>
                    <a:lnTo>
                      <a:pt x="2093" y="2094"/>
                    </a:lnTo>
                    <a:lnTo>
                      <a:pt x="2093" y="2094"/>
                    </a:lnTo>
                    <a:lnTo>
                      <a:pt x="2093" y="2094"/>
                    </a:lnTo>
                    <a:lnTo>
                      <a:pt x="2093" y="2094"/>
                    </a:lnTo>
                    <a:lnTo>
                      <a:pt x="2093" y="2097"/>
                    </a:lnTo>
                    <a:lnTo>
                      <a:pt x="2093" y="2097"/>
                    </a:lnTo>
                    <a:lnTo>
                      <a:pt x="2093" y="2097"/>
                    </a:lnTo>
                    <a:lnTo>
                      <a:pt x="2093" y="2097"/>
                    </a:lnTo>
                    <a:lnTo>
                      <a:pt x="2093" y="2094"/>
                    </a:lnTo>
                    <a:lnTo>
                      <a:pt x="2093" y="2094"/>
                    </a:lnTo>
                    <a:lnTo>
                      <a:pt x="2093" y="2097"/>
                    </a:lnTo>
                    <a:lnTo>
                      <a:pt x="2093" y="2097"/>
                    </a:lnTo>
                    <a:lnTo>
                      <a:pt x="2095" y="2099"/>
                    </a:lnTo>
                    <a:lnTo>
                      <a:pt x="2095" y="2099"/>
                    </a:lnTo>
                    <a:lnTo>
                      <a:pt x="2095" y="2102"/>
                    </a:lnTo>
                    <a:lnTo>
                      <a:pt x="2095" y="2102"/>
                    </a:lnTo>
                    <a:lnTo>
                      <a:pt x="2095" y="2102"/>
                    </a:lnTo>
                    <a:lnTo>
                      <a:pt x="2095" y="2102"/>
                    </a:lnTo>
                    <a:lnTo>
                      <a:pt x="2098" y="2102"/>
                    </a:lnTo>
                    <a:lnTo>
                      <a:pt x="2098" y="2102"/>
                    </a:lnTo>
                    <a:lnTo>
                      <a:pt x="2098" y="2102"/>
                    </a:lnTo>
                    <a:lnTo>
                      <a:pt x="2098" y="2102"/>
                    </a:lnTo>
                    <a:lnTo>
                      <a:pt x="2100" y="2102"/>
                    </a:lnTo>
                    <a:lnTo>
                      <a:pt x="2100" y="2102"/>
                    </a:lnTo>
                    <a:lnTo>
                      <a:pt x="2100" y="2104"/>
                    </a:lnTo>
                    <a:lnTo>
                      <a:pt x="2100" y="2106"/>
                    </a:lnTo>
                    <a:lnTo>
                      <a:pt x="2102" y="2106"/>
                    </a:lnTo>
                    <a:lnTo>
                      <a:pt x="2102" y="2109"/>
                    </a:lnTo>
                    <a:lnTo>
                      <a:pt x="2102" y="2111"/>
                    </a:lnTo>
                    <a:lnTo>
                      <a:pt x="2102" y="2111"/>
                    </a:lnTo>
                    <a:lnTo>
                      <a:pt x="2105" y="2111"/>
                    </a:lnTo>
                    <a:lnTo>
                      <a:pt x="2105" y="2113"/>
                    </a:lnTo>
                    <a:lnTo>
                      <a:pt x="2107" y="2113"/>
                    </a:lnTo>
                    <a:lnTo>
                      <a:pt x="2107" y="2116"/>
                    </a:lnTo>
                    <a:lnTo>
                      <a:pt x="2107" y="2116"/>
                    </a:lnTo>
                    <a:lnTo>
                      <a:pt x="2105" y="2116"/>
                    </a:lnTo>
                    <a:lnTo>
                      <a:pt x="2105" y="2116"/>
                    </a:lnTo>
                    <a:lnTo>
                      <a:pt x="2107" y="2118"/>
                    </a:lnTo>
                    <a:lnTo>
                      <a:pt x="2107" y="2118"/>
                    </a:lnTo>
                    <a:lnTo>
                      <a:pt x="2107" y="2118"/>
                    </a:lnTo>
                    <a:lnTo>
                      <a:pt x="2107" y="2118"/>
                    </a:lnTo>
                    <a:lnTo>
                      <a:pt x="2107" y="2118"/>
                    </a:lnTo>
                    <a:lnTo>
                      <a:pt x="2107" y="2118"/>
                    </a:lnTo>
                    <a:lnTo>
                      <a:pt x="2107" y="2116"/>
                    </a:lnTo>
                    <a:lnTo>
                      <a:pt x="2109" y="2118"/>
                    </a:lnTo>
                    <a:lnTo>
                      <a:pt x="2109" y="2116"/>
                    </a:lnTo>
                    <a:lnTo>
                      <a:pt x="2109" y="2116"/>
                    </a:lnTo>
                    <a:lnTo>
                      <a:pt x="2109" y="2116"/>
                    </a:lnTo>
                    <a:lnTo>
                      <a:pt x="2109" y="2116"/>
                    </a:lnTo>
                    <a:lnTo>
                      <a:pt x="2109" y="2116"/>
                    </a:lnTo>
                    <a:lnTo>
                      <a:pt x="2109" y="2116"/>
                    </a:lnTo>
                    <a:lnTo>
                      <a:pt x="2112" y="2113"/>
                    </a:lnTo>
                    <a:lnTo>
                      <a:pt x="2112" y="2113"/>
                    </a:lnTo>
                    <a:lnTo>
                      <a:pt x="2112" y="2113"/>
                    </a:lnTo>
                    <a:lnTo>
                      <a:pt x="2112" y="2113"/>
                    </a:lnTo>
                    <a:lnTo>
                      <a:pt x="2112" y="2113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6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6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4" y="2118"/>
                    </a:lnTo>
                    <a:lnTo>
                      <a:pt x="2112" y="2116"/>
                    </a:lnTo>
                    <a:lnTo>
                      <a:pt x="2112" y="2116"/>
                    </a:lnTo>
                    <a:lnTo>
                      <a:pt x="2112" y="2118"/>
                    </a:lnTo>
                    <a:lnTo>
                      <a:pt x="2109" y="2118"/>
                    </a:lnTo>
                    <a:lnTo>
                      <a:pt x="2109" y="2120"/>
                    </a:lnTo>
                    <a:lnTo>
                      <a:pt x="2109" y="2120"/>
                    </a:lnTo>
                    <a:lnTo>
                      <a:pt x="2107" y="2120"/>
                    </a:lnTo>
                    <a:lnTo>
                      <a:pt x="2107" y="2120"/>
                    </a:lnTo>
                    <a:lnTo>
                      <a:pt x="2107" y="2123"/>
                    </a:lnTo>
                    <a:lnTo>
                      <a:pt x="2109" y="2123"/>
                    </a:lnTo>
                    <a:lnTo>
                      <a:pt x="2107" y="2123"/>
                    </a:lnTo>
                    <a:lnTo>
                      <a:pt x="2109" y="2123"/>
                    </a:lnTo>
                    <a:lnTo>
                      <a:pt x="2109" y="2123"/>
                    </a:lnTo>
                    <a:lnTo>
                      <a:pt x="2109" y="2123"/>
                    </a:lnTo>
                    <a:lnTo>
                      <a:pt x="2109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3"/>
                    </a:lnTo>
                    <a:lnTo>
                      <a:pt x="2112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4" y="2125"/>
                    </a:lnTo>
                    <a:lnTo>
                      <a:pt x="2116" y="2125"/>
                    </a:lnTo>
                    <a:lnTo>
                      <a:pt x="2116" y="2125"/>
                    </a:lnTo>
                    <a:lnTo>
                      <a:pt x="2116" y="2123"/>
                    </a:lnTo>
                    <a:lnTo>
                      <a:pt x="2116" y="2123"/>
                    </a:lnTo>
                    <a:lnTo>
                      <a:pt x="2116" y="2123"/>
                    </a:lnTo>
                    <a:lnTo>
                      <a:pt x="2116" y="2123"/>
                    </a:lnTo>
                    <a:lnTo>
                      <a:pt x="2119" y="2123"/>
                    </a:lnTo>
                    <a:lnTo>
                      <a:pt x="2119" y="2123"/>
                    </a:lnTo>
                    <a:lnTo>
                      <a:pt x="2119" y="2125"/>
                    </a:lnTo>
                    <a:lnTo>
                      <a:pt x="2119" y="2125"/>
                    </a:lnTo>
                    <a:lnTo>
                      <a:pt x="2119" y="2125"/>
                    </a:lnTo>
                    <a:lnTo>
                      <a:pt x="2119" y="2125"/>
                    </a:lnTo>
                    <a:lnTo>
                      <a:pt x="2121" y="2125"/>
                    </a:lnTo>
                    <a:lnTo>
                      <a:pt x="2121" y="2125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1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1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4" y="2128"/>
                    </a:lnTo>
                    <a:lnTo>
                      <a:pt x="2126" y="2128"/>
                    </a:lnTo>
                    <a:lnTo>
                      <a:pt x="2126" y="2128"/>
                    </a:lnTo>
                    <a:lnTo>
                      <a:pt x="2126" y="2128"/>
                    </a:lnTo>
                    <a:lnTo>
                      <a:pt x="2126" y="2125"/>
                    </a:lnTo>
                    <a:lnTo>
                      <a:pt x="2126" y="2128"/>
                    </a:lnTo>
                    <a:lnTo>
                      <a:pt x="2126" y="2128"/>
                    </a:lnTo>
                    <a:lnTo>
                      <a:pt x="2126" y="2128"/>
                    </a:lnTo>
                    <a:lnTo>
                      <a:pt x="2126" y="2128"/>
                    </a:lnTo>
                    <a:lnTo>
                      <a:pt x="2128" y="2128"/>
                    </a:lnTo>
                    <a:lnTo>
                      <a:pt x="2126" y="2130"/>
                    </a:lnTo>
                    <a:lnTo>
                      <a:pt x="2128" y="2130"/>
                    </a:lnTo>
                    <a:lnTo>
                      <a:pt x="2128" y="2130"/>
                    </a:lnTo>
                    <a:lnTo>
                      <a:pt x="2128" y="2130"/>
                    </a:lnTo>
                    <a:lnTo>
                      <a:pt x="2128" y="2130"/>
                    </a:lnTo>
                    <a:lnTo>
                      <a:pt x="2128" y="2130"/>
                    </a:lnTo>
                    <a:lnTo>
                      <a:pt x="2128" y="2130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8" y="2128"/>
                    </a:lnTo>
                    <a:lnTo>
                      <a:pt x="2126" y="2128"/>
                    </a:lnTo>
                    <a:lnTo>
                      <a:pt x="2126" y="2125"/>
                    </a:lnTo>
                    <a:lnTo>
                      <a:pt x="2126" y="2125"/>
                    </a:lnTo>
                    <a:lnTo>
                      <a:pt x="2126" y="2125"/>
                    </a:lnTo>
                    <a:lnTo>
                      <a:pt x="2126" y="2123"/>
                    </a:lnTo>
                    <a:lnTo>
                      <a:pt x="2126" y="2123"/>
                    </a:lnTo>
                    <a:lnTo>
                      <a:pt x="2126" y="2125"/>
                    </a:lnTo>
                    <a:lnTo>
                      <a:pt x="2126" y="2125"/>
                    </a:lnTo>
                    <a:lnTo>
                      <a:pt x="2128" y="2125"/>
                    </a:lnTo>
                    <a:lnTo>
                      <a:pt x="2126" y="2123"/>
                    </a:lnTo>
                    <a:lnTo>
                      <a:pt x="2126" y="2123"/>
                    </a:lnTo>
                    <a:lnTo>
                      <a:pt x="2126" y="2123"/>
                    </a:lnTo>
                    <a:lnTo>
                      <a:pt x="2128" y="2123"/>
                    </a:lnTo>
                    <a:lnTo>
                      <a:pt x="2128" y="2123"/>
                    </a:lnTo>
                    <a:lnTo>
                      <a:pt x="2128" y="2123"/>
                    </a:lnTo>
                    <a:lnTo>
                      <a:pt x="2128" y="2123"/>
                    </a:lnTo>
                    <a:lnTo>
                      <a:pt x="2128" y="2123"/>
                    </a:lnTo>
                    <a:lnTo>
                      <a:pt x="2131" y="2123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1" y="2125"/>
                    </a:lnTo>
                    <a:lnTo>
                      <a:pt x="2133" y="2125"/>
                    </a:lnTo>
                    <a:lnTo>
                      <a:pt x="2133" y="2125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3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3" y="2120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20"/>
                    </a:lnTo>
                    <a:lnTo>
                      <a:pt x="2131" y="2120"/>
                    </a:lnTo>
                    <a:lnTo>
                      <a:pt x="2131" y="2120"/>
                    </a:lnTo>
                    <a:lnTo>
                      <a:pt x="2131" y="2120"/>
                    </a:lnTo>
                    <a:lnTo>
                      <a:pt x="2131" y="2120"/>
                    </a:lnTo>
                    <a:lnTo>
                      <a:pt x="2131" y="2120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31" y="2118"/>
                    </a:lnTo>
                    <a:lnTo>
                      <a:pt x="2128" y="2118"/>
                    </a:lnTo>
                    <a:lnTo>
                      <a:pt x="2128" y="2118"/>
                    </a:lnTo>
                    <a:lnTo>
                      <a:pt x="2128" y="2118"/>
                    </a:lnTo>
                    <a:lnTo>
                      <a:pt x="2126" y="2120"/>
                    </a:lnTo>
                    <a:lnTo>
                      <a:pt x="2128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6" y="2120"/>
                    </a:lnTo>
                    <a:lnTo>
                      <a:pt x="2124" y="2120"/>
                    </a:lnTo>
                    <a:lnTo>
                      <a:pt x="2124" y="2123"/>
                    </a:lnTo>
                    <a:lnTo>
                      <a:pt x="2124" y="2123"/>
                    </a:lnTo>
                    <a:lnTo>
                      <a:pt x="2124" y="2120"/>
                    </a:lnTo>
                    <a:lnTo>
                      <a:pt x="2124" y="2120"/>
                    </a:lnTo>
                    <a:lnTo>
                      <a:pt x="2124" y="2120"/>
                    </a:lnTo>
                    <a:lnTo>
                      <a:pt x="2124" y="2120"/>
                    </a:lnTo>
                    <a:lnTo>
                      <a:pt x="2121" y="2120"/>
                    </a:lnTo>
                    <a:lnTo>
                      <a:pt x="2121" y="2120"/>
                    </a:lnTo>
                    <a:lnTo>
                      <a:pt x="2121" y="2118"/>
                    </a:lnTo>
                    <a:lnTo>
                      <a:pt x="2121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4" y="2118"/>
                    </a:lnTo>
                    <a:lnTo>
                      <a:pt x="2126" y="2118"/>
                    </a:lnTo>
                    <a:lnTo>
                      <a:pt x="2126" y="2118"/>
                    </a:lnTo>
                    <a:lnTo>
                      <a:pt x="2126" y="2118"/>
                    </a:lnTo>
                    <a:lnTo>
                      <a:pt x="2126" y="2118"/>
                    </a:lnTo>
                    <a:lnTo>
                      <a:pt x="2128" y="2118"/>
                    </a:lnTo>
                    <a:lnTo>
                      <a:pt x="2128" y="2118"/>
                    </a:lnTo>
                    <a:lnTo>
                      <a:pt x="2128" y="2118"/>
                    </a:lnTo>
                    <a:lnTo>
                      <a:pt x="2128" y="2116"/>
                    </a:lnTo>
                    <a:lnTo>
                      <a:pt x="2131" y="2116"/>
                    </a:lnTo>
                    <a:lnTo>
                      <a:pt x="2131" y="2116"/>
                    </a:lnTo>
                    <a:lnTo>
                      <a:pt x="2131" y="2116"/>
                    </a:lnTo>
                    <a:lnTo>
                      <a:pt x="2128" y="2116"/>
                    </a:lnTo>
                    <a:lnTo>
                      <a:pt x="2128" y="2116"/>
                    </a:lnTo>
                    <a:lnTo>
                      <a:pt x="2128" y="2116"/>
                    </a:lnTo>
                    <a:lnTo>
                      <a:pt x="2126" y="2116"/>
                    </a:lnTo>
                    <a:lnTo>
                      <a:pt x="2128" y="2116"/>
                    </a:lnTo>
                    <a:lnTo>
                      <a:pt x="2128" y="2116"/>
                    </a:lnTo>
                    <a:lnTo>
                      <a:pt x="2126" y="2113"/>
                    </a:lnTo>
                    <a:lnTo>
                      <a:pt x="2126" y="2116"/>
                    </a:lnTo>
                    <a:lnTo>
                      <a:pt x="2126" y="2116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4" y="2113"/>
                    </a:lnTo>
                    <a:lnTo>
                      <a:pt x="2124" y="2113"/>
                    </a:lnTo>
                    <a:lnTo>
                      <a:pt x="2124" y="2116"/>
                    </a:lnTo>
                    <a:lnTo>
                      <a:pt x="2124" y="2116"/>
                    </a:lnTo>
                    <a:lnTo>
                      <a:pt x="2124" y="2113"/>
                    </a:lnTo>
                    <a:lnTo>
                      <a:pt x="2124" y="2113"/>
                    </a:lnTo>
                    <a:lnTo>
                      <a:pt x="2124" y="2113"/>
                    </a:lnTo>
                    <a:lnTo>
                      <a:pt x="2124" y="2113"/>
                    </a:lnTo>
                    <a:lnTo>
                      <a:pt x="2126" y="2113"/>
                    </a:lnTo>
                    <a:lnTo>
                      <a:pt x="2124" y="2113"/>
                    </a:lnTo>
                    <a:lnTo>
                      <a:pt x="2126" y="2113"/>
                    </a:lnTo>
                    <a:lnTo>
                      <a:pt x="2126" y="2113"/>
                    </a:lnTo>
                    <a:lnTo>
                      <a:pt x="2126" y="2111"/>
                    </a:lnTo>
                    <a:lnTo>
                      <a:pt x="2126" y="2111"/>
                    </a:lnTo>
                    <a:lnTo>
                      <a:pt x="2128" y="2111"/>
                    </a:lnTo>
                    <a:lnTo>
                      <a:pt x="2128" y="2111"/>
                    </a:lnTo>
                    <a:lnTo>
                      <a:pt x="2128" y="2111"/>
                    </a:lnTo>
                    <a:lnTo>
                      <a:pt x="2128" y="2111"/>
                    </a:lnTo>
                    <a:lnTo>
                      <a:pt x="2128" y="2111"/>
                    </a:lnTo>
                    <a:lnTo>
                      <a:pt x="2128" y="2111"/>
                    </a:lnTo>
                    <a:lnTo>
                      <a:pt x="2131" y="2111"/>
                    </a:lnTo>
                    <a:lnTo>
                      <a:pt x="2131" y="2111"/>
                    </a:lnTo>
                    <a:lnTo>
                      <a:pt x="2131" y="2111"/>
                    </a:lnTo>
                    <a:lnTo>
                      <a:pt x="2131" y="2111"/>
                    </a:lnTo>
                    <a:lnTo>
                      <a:pt x="2131" y="2111"/>
                    </a:lnTo>
                    <a:lnTo>
                      <a:pt x="2131" y="2111"/>
                    </a:lnTo>
                    <a:lnTo>
                      <a:pt x="2133" y="2111"/>
                    </a:lnTo>
                    <a:lnTo>
                      <a:pt x="2133" y="2111"/>
                    </a:lnTo>
                    <a:lnTo>
                      <a:pt x="2133" y="2111"/>
                    </a:lnTo>
                    <a:lnTo>
                      <a:pt x="2133" y="2111"/>
                    </a:lnTo>
                    <a:lnTo>
                      <a:pt x="2135" y="2111"/>
                    </a:lnTo>
                    <a:lnTo>
                      <a:pt x="2135" y="2111"/>
                    </a:lnTo>
                    <a:lnTo>
                      <a:pt x="2135" y="2111"/>
                    </a:lnTo>
                    <a:lnTo>
                      <a:pt x="2135" y="2111"/>
                    </a:lnTo>
                    <a:lnTo>
                      <a:pt x="2135" y="2111"/>
                    </a:lnTo>
                    <a:lnTo>
                      <a:pt x="2135" y="2111"/>
                    </a:lnTo>
                    <a:lnTo>
                      <a:pt x="2135" y="2113"/>
                    </a:lnTo>
                    <a:lnTo>
                      <a:pt x="2135" y="2111"/>
                    </a:lnTo>
                    <a:lnTo>
                      <a:pt x="2135" y="2113"/>
                    </a:lnTo>
                    <a:lnTo>
                      <a:pt x="2135" y="2113"/>
                    </a:lnTo>
                    <a:lnTo>
                      <a:pt x="2138" y="2113"/>
                    </a:lnTo>
                    <a:lnTo>
                      <a:pt x="2138" y="2113"/>
                    </a:lnTo>
                    <a:lnTo>
                      <a:pt x="2138" y="2113"/>
                    </a:lnTo>
                    <a:lnTo>
                      <a:pt x="2138" y="2113"/>
                    </a:lnTo>
                    <a:lnTo>
                      <a:pt x="2138" y="2113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6"/>
                    </a:lnTo>
                    <a:lnTo>
                      <a:pt x="2138" y="2118"/>
                    </a:lnTo>
                    <a:lnTo>
                      <a:pt x="2138" y="2118"/>
                    </a:lnTo>
                    <a:lnTo>
                      <a:pt x="2138" y="2118"/>
                    </a:lnTo>
                    <a:lnTo>
                      <a:pt x="2138" y="2118"/>
                    </a:lnTo>
                    <a:lnTo>
                      <a:pt x="2138" y="2118"/>
                    </a:lnTo>
                    <a:lnTo>
                      <a:pt x="2138" y="2118"/>
                    </a:lnTo>
                    <a:lnTo>
                      <a:pt x="2140" y="2118"/>
                    </a:lnTo>
                    <a:lnTo>
                      <a:pt x="2140" y="2118"/>
                    </a:lnTo>
                    <a:lnTo>
                      <a:pt x="2140" y="2118"/>
                    </a:lnTo>
                    <a:lnTo>
                      <a:pt x="2142" y="2118"/>
                    </a:lnTo>
                    <a:lnTo>
                      <a:pt x="2142" y="2116"/>
                    </a:lnTo>
                    <a:lnTo>
                      <a:pt x="2145" y="2116"/>
                    </a:lnTo>
                    <a:lnTo>
                      <a:pt x="2145" y="2116"/>
                    </a:lnTo>
                    <a:lnTo>
                      <a:pt x="2145" y="2116"/>
                    </a:lnTo>
                    <a:lnTo>
                      <a:pt x="2142" y="2113"/>
                    </a:lnTo>
                    <a:lnTo>
                      <a:pt x="2142" y="2113"/>
                    </a:lnTo>
                    <a:lnTo>
                      <a:pt x="2142" y="2113"/>
                    </a:lnTo>
                    <a:lnTo>
                      <a:pt x="2142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40" y="2113"/>
                    </a:lnTo>
                    <a:lnTo>
                      <a:pt x="2138" y="2113"/>
                    </a:lnTo>
                    <a:lnTo>
                      <a:pt x="2138" y="2113"/>
                    </a:lnTo>
                    <a:lnTo>
                      <a:pt x="2138" y="2111"/>
                    </a:lnTo>
                    <a:lnTo>
                      <a:pt x="2140" y="2111"/>
                    </a:lnTo>
                    <a:lnTo>
                      <a:pt x="2140" y="2111"/>
                    </a:lnTo>
                    <a:lnTo>
                      <a:pt x="2140" y="2111"/>
                    </a:lnTo>
                    <a:lnTo>
                      <a:pt x="2142" y="2111"/>
                    </a:lnTo>
                    <a:lnTo>
                      <a:pt x="2142" y="2109"/>
                    </a:lnTo>
                    <a:lnTo>
                      <a:pt x="2142" y="2109"/>
                    </a:lnTo>
                    <a:lnTo>
                      <a:pt x="2142" y="2109"/>
                    </a:lnTo>
                    <a:lnTo>
                      <a:pt x="2142" y="2109"/>
                    </a:lnTo>
                    <a:lnTo>
                      <a:pt x="2142" y="2109"/>
                    </a:lnTo>
                    <a:lnTo>
                      <a:pt x="2140" y="2109"/>
                    </a:lnTo>
                    <a:lnTo>
                      <a:pt x="2140" y="2109"/>
                    </a:lnTo>
                    <a:lnTo>
                      <a:pt x="2140" y="2109"/>
                    </a:lnTo>
                    <a:lnTo>
                      <a:pt x="2140" y="2109"/>
                    </a:lnTo>
                    <a:lnTo>
                      <a:pt x="2138" y="2109"/>
                    </a:lnTo>
                    <a:lnTo>
                      <a:pt x="2140" y="2106"/>
                    </a:lnTo>
                    <a:lnTo>
                      <a:pt x="2140" y="2106"/>
                    </a:lnTo>
                    <a:lnTo>
                      <a:pt x="2140" y="2106"/>
                    </a:lnTo>
                    <a:lnTo>
                      <a:pt x="2140" y="2104"/>
                    </a:lnTo>
                    <a:lnTo>
                      <a:pt x="2140" y="2104"/>
                    </a:lnTo>
                    <a:lnTo>
                      <a:pt x="2140" y="2106"/>
                    </a:lnTo>
                    <a:lnTo>
                      <a:pt x="2142" y="2106"/>
                    </a:lnTo>
                    <a:lnTo>
                      <a:pt x="2142" y="2104"/>
                    </a:lnTo>
                    <a:lnTo>
                      <a:pt x="2142" y="2104"/>
                    </a:lnTo>
                    <a:lnTo>
                      <a:pt x="2142" y="2104"/>
                    </a:lnTo>
                    <a:lnTo>
                      <a:pt x="2142" y="2104"/>
                    </a:lnTo>
                    <a:lnTo>
                      <a:pt x="2145" y="2102"/>
                    </a:lnTo>
                    <a:lnTo>
                      <a:pt x="2145" y="2102"/>
                    </a:lnTo>
                    <a:lnTo>
                      <a:pt x="2145" y="2102"/>
                    </a:lnTo>
                    <a:lnTo>
                      <a:pt x="2147" y="2102"/>
                    </a:lnTo>
                    <a:lnTo>
                      <a:pt x="2147" y="2102"/>
                    </a:lnTo>
                    <a:lnTo>
                      <a:pt x="2147" y="2099"/>
                    </a:lnTo>
                    <a:lnTo>
                      <a:pt x="2150" y="2099"/>
                    </a:lnTo>
                    <a:lnTo>
                      <a:pt x="2150" y="2099"/>
                    </a:lnTo>
                    <a:lnTo>
                      <a:pt x="2152" y="2102"/>
                    </a:lnTo>
                    <a:lnTo>
                      <a:pt x="2152" y="2099"/>
                    </a:lnTo>
                    <a:lnTo>
                      <a:pt x="2152" y="2099"/>
                    </a:lnTo>
                    <a:lnTo>
                      <a:pt x="2152" y="2099"/>
                    </a:lnTo>
                    <a:lnTo>
                      <a:pt x="2152" y="2099"/>
                    </a:lnTo>
                    <a:lnTo>
                      <a:pt x="2154" y="2099"/>
                    </a:lnTo>
                    <a:lnTo>
                      <a:pt x="2154" y="2099"/>
                    </a:lnTo>
                    <a:lnTo>
                      <a:pt x="2154" y="2099"/>
                    </a:lnTo>
                    <a:lnTo>
                      <a:pt x="2154" y="2099"/>
                    </a:lnTo>
                    <a:lnTo>
                      <a:pt x="2154" y="2099"/>
                    </a:lnTo>
                    <a:lnTo>
                      <a:pt x="2157" y="2099"/>
                    </a:lnTo>
                    <a:lnTo>
                      <a:pt x="2154" y="2102"/>
                    </a:lnTo>
                    <a:lnTo>
                      <a:pt x="2154" y="2102"/>
                    </a:lnTo>
                    <a:lnTo>
                      <a:pt x="2154" y="2102"/>
                    </a:lnTo>
                    <a:lnTo>
                      <a:pt x="2154" y="2102"/>
                    </a:lnTo>
                    <a:lnTo>
                      <a:pt x="2154" y="2102"/>
                    </a:lnTo>
                    <a:lnTo>
                      <a:pt x="2152" y="2102"/>
                    </a:lnTo>
                    <a:lnTo>
                      <a:pt x="2152" y="2104"/>
                    </a:lnTo>
                    <a:lnTo>
                      <a:pt x="2152" y="2104"/>
                    </a:lnTo>
                    <a:lnTo>
                      <a:pt x="2152" y="2106"/>
                    </a:lnTo>
                    <a:lnTo>
                      <a:pt x="2152" y="2106"/>
                    </a:lnTo>
                    <a:lnTo>
                      <a:pt x="2152" y="2106"/>
                    </a:lnTo>
                    <a:lnTo>
                      <a:pt x="2152" y="2109"/>
                    </a:lnTo>
                    <a:lnTo>
                      <a:pt x="2152" y="2109"/>
                    </a:lnTo>
                    <a:lnTo>
                      <a:pt x="2152" y="2111"/>
                    </a:lnTo>
                    <a:lnTo>
                      <a:pt x="2152" y="2111"/>
                    </a:lnTo>
                    <a:lnTo>
                      <a:pt x="2152" y="2111"/>
                    </a:lnTo>
                    <a:lnTo>
                      <a:pt x="2154" y="2111"/>
                    </a:lnTo>
                    <a:lnTo>
                      <a:pt x="2157" y="2111"/>
                    </a:lnTo>
                    <a:lnTo>
                      <a:pt x="2157" y="2111"/>
                    </a:lnTo>
                    <a:lnTo>
                      <a:pt x="2159" y="2111"/>
                    </a:lnTo>
                    <a:lnTo>
                      <a:pt x="2159" y="2111"/>
                    </a:lnTo>
                    <a:lnTo>
                      <a:pt x="2159" y="2113"/>
                    </a:lnTo>
                    <a:lnTo>
                      <a:pt x="2159" y="2113"/>
                    </a:lnTo>
                    <a:lnTo>
                      <a:pt x="2159" y="2113"/>
                    </a:lnTo>
                    <a:lnTo>
                      <a:pt x="2161" y="2113"/>
                    </a:lnTo>
                    <a:lnTo>
                      <a:pt x="2159" y="2111"/>
                    </a:lnTo>
                    <a:lnTo>
                      <a:pt x="2159" y="2111"/>
                    </a:lnTo>
                    <a:lnTo>
                      <a:pt x="2161" y="2109"/>
                    </a:lnTo>
                    <a:lnTo>
                      <a:pt x="2161" y="2106"/>
                    </a:lnTo>
                    <a:lnTo>
                      <a:pt x="2161" y="2106"/>
                    </a:lnTo>
                    <a:lnTo>
                      <a:pt x="2164" y="2106"/>
                    </a:lnTo>
                    <a:lnTo>
                      <a:pt x="2161" y="2106"/>
                    </a:lnTo>
                    <a:lnTo>
                      <a:pt x="2161" y="2106"/>
                    </a:lnTo>
                    <a:lnTo>
                      <a:pt x="2161" y="2104"/>
                    </a:lnTo>
                    <a:lnTo>
                      <a:pt x="2161" y="2104"/>
                    </a:lnTo>
                    <a:lnTo>
                      <a:pt x="2159" y="2104"/>
                    </a:lnTo>
                    <a:lnTo>
                      <a:pt x="2159" y="2104"/>
                    </a:lnTo>
                    <a:lnTo>
                      <a:pt x="2159" y="2104"/>
                    </a:lnTo>
                    <a:lnTo>
                      <a:pt x="2159" y="2104"/>
                    </a:lnTo>
                    <a:lnTo>
                      <a:pt x="2159" y="2104"/>
                    </a:lnTo>
                    <a:lnTo>
                      <a:pt x="2159" y="2104"/>
                    </a:lnTo>
                    <a:lnTo>
                      <a:pt x="2159" y="2102"/>
                    </a:lnTo>
                    <a:lnTo>
                      <a:pt x="2159" y="2102"/>
                    </a:lnTo>
                    <a:lnTo>
                      <a:pt x="2157" y="2102"/>
                    </a:lnTo>
                    <a:lnTo>
                      <a:pt x="2159" y="2102"/>
                    </a:lnTo>
                    <a:lnTo>
                      <a:pt x="2159" y="2102"/>
                    </a:lnTo>
                    <a:lnTo>
                      <a:pt x="2159" y="2102"/>
                    </a:lnTo>
                    <a:lnTo>
                      <a:pt x="2161" y="2102"/>
                    </a:lnTo>
                    <a:lnTo>
                      <a:pt x="2161" y="2102"/>
                    </a:lnTo>
                    <a:lnTo>
                      <a:pt x="2161" y="2102"/>
                    </a:lnTo>
                    <a:lnTo>
                      <a:pt x="2161" y="2102"/>
                    </a:lnTo>
                    <a:lnTo>
                      <a:pt x="2161" y="2104"/>
                    </a:lnTo>
                    <a:lnTo>
                      <a:pt x="2164" y="2104"/>
                    </a:lnTo>
                    <a:lnTo>
                      <a:pt x="2161" y="2104"/>
                    </a:lnTo>
                    <a:lnTo>
                      <a:pt x="2164" y="2106"/>
                    </a:lnTo>
                    <a:lnTo>
                      <a:pt x="2164" y="2106"/>
                    </a:lnTo>
                    <a:lnTo>
                      <a:pt x="2164" y="2106"/>
                    </a:lnTo>
                    <a:lnTo>
                      <a:pt x="2164" y="2106"/>
                    </a:lnTo>
                    <a:lnTo>
                      <a:pt x="2164" y="2106"/>
                    </a:lnTo>
                    <a:lnTo>
                      <a:pt x="2164" y="2104"/>
                    </a:lnTo>
                    <a:lnTo>
                      <a:pt x="2166" y="2104"/>
                    </a:lnTo>
                    <a:lnTo>
                      <a:pt x="2166" y="2104"/>
                    </a:lnTo>
                    <a:lnTo>
                      <a:pt x="2166" y="2104"/>
                    </a:lnTo>
                    <a:lnTo>
                      <a:pt x="2166" y="2104"/>
                    </a:lnTo>
                    <a:lnTo>
                      <a:pt x="2166" y="2104"/>
                    </a:lnTo>
                    <a:lnTo>
                      <a:pt x="2166" y="2104"/>
                    </a:lnTo>
                    <a:lnTo>
                      <a:pt x="2166" y="2102"/>
                    </a:lnTo>
                    <a:lnTo>
                      <a:pt x="2166" y="2102"/>
                    </a:lnTo>
                    <a:lnTo>
                      <a:pt x="2166" y="2102"/>
                    </a:lnTo>
                    <a:lnTo>
                      <a:pt x="2166" y="2102"/>
                    </a:lnTo>
                    <a:lnTo>
                      <a:pt x="2168" y="2099"/>
                    </a:lnTo>
                    <a:lnTo>
                      <a:pt x="2168" y="2099"/>
                    </a:lnTo>
                    <a:lnTo>
                      <a:pt x="2171" y="2099"/>
                    </a:lnTo>
                    <a:lnTo>
                      <a:pt x="2171" y="2099"/>
                    </a:lnTo>
                    <a:lnTo>
                      <a:pt x="2171" y="2099"/>
                    </a:lnTo>
                    <a:lnTo>
                      <a:pt x="2173" y="2099"/>
                    </a:lnTo>
                    <a:lnTo>
                      <a:pt x="2173" y="2099"/>
                    </a:lnTo>
                    <a:lnTo>
                      <a:pt x="2173" y="2099"/>
                    </a:lnTo>
                    <a:lnTo>
                      <a:pt x="2173" y="2099"/>
                    </a:lnTo>
                    <a:lnTo>
                      <a:pt x="2173" y="2099"/>
                    </a:lnTo>
                    <a:lnTo>
                      <a:pt x="2176" y="2097"/>
                    </a:lnTo>
                    <a:lnTo>
                      <a:pt x="2176" y="2097"/>
                    </a:lnTo>
                    <a:lnTo>
                      <a:pt x="2178" y="2097"/>
                    </a:lnTo>
                    <a:lnTo>
                      <a:pt x="2178" y="2097"/>
                    </a:lnTo>
                    <a:lnTo>
                      <a:pt x="2178" y="2097"/>
                    </a:lnTo>
                    <a:lnTo>
                      <a:pt x="2178" y="2094"/>
                    </a:lnTo>
                    <a:lnTo>
                      <a:pt x="2180" y="2094"/>
                    </a:lnTo>
                    <a:lnTo>
                      <a:pt x="2180" y="2094"/>
                    </a:lnTo>
                    <a:lnTo>
                      <a:pt x="2180" y="2094"/>
                    </a:lnTo>
                    <a:lnTo>
                      <a:pt x="2180" y="2094"/>
                    </a:lnTo>
                    <a:lnTo>
                      <a:pt x="2180" y="2094"/>
                    </a:lnTo>
                    <a:lnTo>
                      <a:pt x="2180" y="2097"/>
                    </a:lnTo>
                    <a:lnTo>
                      <a:pt x="2183" y="2097"/>
                    </a:lnTo>
                    <a:lnTo>
                      <a:pt x="2183" y="2097"/>
                    </a:lnTo>
                    <a:lnTo>
                      <a:pt x="2180" y="2097"/>
                    </a:lnTo>
                    <a:lnTo>
                      <a:pt x="2178" y="2099"/>
                    </a:lnTo>
                    <a:lnTo>
                      <a:pt x="2178" y="2099"/>
                    </a:lnTo>
                    <a:lnTo>
                      <a:pt x="2178" y="2099"/>
                    </a:lnTo>
                    <a:lnTo>
                      <a:pt x="2178" y="2099"/>
                    </a:lnTo>
                    <a:lnTo>
                      <a:pt x="2180" y="2099"/>
                    </a:lnTo>
                    <a:lnTo>
                      <a:pt x="2183" y="2099"/>
                    </a:lnTo>
                    <a:lnTo>
                      <a:pt x="2185" y="2102"/>
                    </a:lnTo>
                    <a:lnTo>
                      <a:pt x="2185" y="2102"/>
                    </a:lnTo>
                    <a:lnTo>
                      <a:pt x="2185" y="2099"/>
                    </a:lnTo>
                    <a:lnTo>
                      <a:pt x="2187" y="2099"/>
                    </a:lnTo>
                    <a:lnTo>
                      <a:pt x="2187" y="2102"/>
                    </a:lnTo>
                    <a:lnTo>
                      <a:pt x="2187" y="2102"/>
                    </a:lnTo>
                    <a:lnTo>
                      <a:pt x="2187" y="2102"/>
                    </a:lnTo>
                    <a:lnTo>
                      <a:pt x="2185" y="2102"/>
                    </a:lnTo>
                    <a:lnTo>
                      <a:pt x="2185" y="2102"/>
                    </a:lnTo>
                    <a:lnTo>
                      <a:pt x="2183" y="2102"/>
                    </a:lnTo>
                    <a:lnTo>
                      <a:pt x="2183" y="2102"/>
                    </a:lnTo>
                    <a:lnTo>
                      <a:pt x="2183" y="2104"/>
                    </a:lnTo>
                    <a:lnTo>
                      <a:pt x="2183" y="2104"/>
                    </a:lnTo>
                    <a:lnTo>
                      <a:pt x="2183" y="2104"/>
                    </a:lnTo>
                    <a:lnTo>
                      <a:pt x="2185" y="2106"/>
                    </a:lnTo>
                    <a:lnTo>
                      <a:pt x="2185" y="2106"/>
                    </a:lnTo>
                    <a:lnTo>
                      <a:pt x="2187" y="2106"/>
                    </a:lnTo>
                    <a:lnTo>
                      <a:pt x="2187" y="2104"/>
                    </a:lnTo>
                    <a:lnTo>
                      <a:pt x="2190" y="2104"/>
                    </a:lnTo>
                    <a:lnTo>
                      <a:pt x="2190" y="2106"/>
                    </a:lnTo>
                    <a:lnTo>
                      <a:pt x="2192" y="2106"/>
                    </a:lnTo>
                    <a:lnTo>
                      <a:pt x="2192" y="2106"/>
                    </a:lnTo>
                    <a:lnTo>
                      <a:pt x="2194" y="2106"/>
                    </a:lnTo>
                    <a:lnTo>
                      <a:pt x="2194" y="2106"/>
                    </a:lnTo>
                    <a:lnTo>
                      <a:pt x="2194" y="2104"/>
                    </a:lnTo>
                    <a:lnTo>
                      <a:pt x="2194" y="2104"/>
                    </a:lnTo>
                    <a:lnTo>
                      <a:pt x="2197" y="2104"/>
                    </a:lnTo>
                    <a:lnTo>
                      <a:pt x="2194" y="2102"/>
                    </a:lnTo>
                    <a:lnTo>
                      <a:pt x="2194" y="2102"/>
                    </a:lnTo>
                    <a:lnTo>
                      <a:pt x="2194" y="2104"/>
                    </a:lnTo>
                    <a:lnTo>
                      <a:pt x="2194" y="2104"/>
                    </a:lnTo>
                    <a:lnTo>
                      <a:pt x="2192" y="2102"/>
                    </a:lnTo>
                    <a:lnTo>
                      <a:pt x="2192" y="2102"/>
                    </a:lnTo>
                    <a:lnTo>
                      <a:pt x="2192" y="2099"/>
                    </a:lnTo>
                    <a:lnTo>
                      <a:pt x="2194" y="2099"/>
                    </a:lnTo>
                    <a:lnTo>
                      <a:pt x="2197" y="2097"/>
                    </a:lnTo>
                    <a:lnTo>
                      <a:pt x="2197" y="2097"/>
                    </a:lnTo>
                    <a:lnTo>
                      <a:pt x="2197" y="2097"/>
                    </a:lnTo>
                    <a:lnTo>
                      <a:pt x="2197" y="2097"/>
                    </a:lnTo>
                    <a:lnTo>
                      <a:pt x="2194" y="2097"/>
                    </a:lnTo>
                    <a:lnTo>
                      <a:pt x="2194" y="2097"/>
                    </a:lnTo>
                    <a:lnTo>
                      <a:pt x="2194" y="2097"/>
                    </a:lnTo>
                    <a:lnTo>
                      <a:pt x="2194" y="2097"/>
                    </a:lnTo>
                    <a:lnTo>
                      <a:pt x="2192" y="2097"/>
                    </a:lnTo>
                    <a:lnTo>
                      <a:pt x="2192" y="2097"/>
                    </a:lnTo>
                    <a:lnTo>
                      <a:pt x="2192" y="2097"/>
                    </a:lnTo>
                    <a:lnTo>
                      <a:pt x="2192" y="2097"/>
                    </a:lnTo>
                    <a:lnTo>
                      <a:pt x="2190" y="2097"/>
                    </a:lnTo>
                    <a:lnTo>
                      <a:pt x="2190" y="2097"/>
                    </a:lnTo>
                    <a:lnTo>
                      <a:pt x="2190" y="2097"/>
                    </a:lnTo>
                    <a:lnTo>
                      <a:pt x="2190" y="2097"/>
                    </a:lnTo>
                    <a:lnTo>
                      <a:pt x="2190" y="2094"/>
                    </a:lnTo>
                    <a:lnTo>
                      <a:pt x="2190" y="2094"/>
                    </a:lnTo>
                    <a:lnTo>
                      <a:pt x="2190" y="2092"/>
                    </a:lnTo>
                    <a:lnTo>
                      <a:pt x="2190" y="2092"/>
                    </a:lnTo>
                    <a:lnTo>
                      <a:pt x="2187" y="2094"/>
                    </a:lnTo>
                    <a:lnTo>
                      <a:pt x="2187" y="2094"/>
                    </a:lnTo>
                    <a:lnTo>
                      <a:pt x="2187" y="2094"/>
                    </a:lnTo>
                    <a:lnTo>
                      <a:pt x="2187" y="2092"/>
                    </a:lnTo>
                    <a:lnTo>
                      <a:pt x="2185" y="2092"/>
                    </a:lnTo>
                    <a:lnTo>
                      <a:pt x="2187" y="2092"/>
                    </a:lnTo>
                    <a:lnTo>
                      <a:pt x="2187" y="2092"/>
                    </a:lnTo>
                    <a:lnTo>
                      <a:pt x="2187" y="2092"/>
                    </a:lnTo>
                    <a:lnTo>
                      <a:pt x="2187" y="2092"/>
                    </a:lnTo>
                    <a:lnTo>
                      <a:pt x="2187" y="2092"/>
                    </a:lnTo>
                    <a:lnTo>
                      <a:pt x="2190" y="2092"/>
                    </a:lnTo>
                    <a:lnTo>
                      <a:pt x="2190" y="2094"/>
                    </a:lnTo>
                    <a:lnTo>
                      <a:pt x="2192" y="2094"/>
                    </a:lnTo>
                    <a:lnTo>
                      <a:pt x="2192" y="2094"/>
                    </a:lnTo>
                    <a:lnTo>
                      <a:pt x="2194" y="2094"/>
                    </a:lnTo>
                    <a:lnTo>
                      <a:pt x="2194" y="2094"/>
                    </a:lnTo>
                    <a:lnTo>
                      <a:pt x="2192" y="2094"/>
                    </a:lnTo>
                    <a:lnTo>
                      <a:pt x="2192" y="2097"/>
                    </a:lnTo>
                    <a:lnTo>
                      <a:pt x="2192" y="2097"/>
                    </a:lnTo>
                    <a:lnTo>
                      <a:pt x="2194" y="2097"/>
                    </a:lnTo>
                    <a:lnTo>
                      <a:pt x="2194" y="2097"/>
                    </a:lnTo>
                    <a:lnTo>
                      <a:pt x="2194" y="2094"/>
                    </a:lnTo>
                    <a:lnTo>
                      <a:pt x="2194" y="2094"/>
                    </a:lnTo>
                    <a:lnTo>
                      <a:pt x="2194" y="2094"/>
                    </a:lnTo>
                    <a:lnTo>
                      <a:pt x="2199" y="2094"/>
                    </a:lnTo>
                    <a:lnTo>
                      <a:pt x="2199" y="2094"/>
                    </a:lnTo>
                    <a:lnTo>
                      <a:pt x="2199" y="2094"/>
                    </a:lnTo>
                    <a:lnTo>
                      <a:pt x="2202" y="2092"/>
                    </a:lnTo>
                    <a:lnTo>
                      <a:pt x="2202" y="2092"/>
                    </a:lnTo>
                    <a:lnTo>
                      <a:pt x="2204" y="2092"/>
                    </a:lnTo>
                    <a:lnTo>
                      <a:pt x="2204" y="2092"/>
                    </a:lnTo>
                    <a:lnTo>
                      <a:pt x="2204" y="2092"/>
                    </a:lnTo>
                    <a:lnTo>
                      <a:pt x="2202" y="2094"/>
                    </a:lnTo>
                    <a:lnTo>
                      <a:pt x="2202" y="2094"/>
                    </a:lnTo>
                    <a:lnTo>
                      <a:pt x="2202" y="2092"/>
                    </a:lnTo>
                    <a:lnTo>
                      <a:pt x="2202" y="2094"/>
                    </a:lnTo>
                    <a:lnTo>
                      <a:pt x="2202" y="2094"/>
                    </a:lnTo>
                    <a:lnTo>
                      <a:pt x="2202" y="2094"/>
                    </a:lnTo>
                    <a:lnTo>
                      <a:pt x="2202" y="2094"/>
                    </a:lnTo>
                    <a:lnTo>
                      <a:pt x="2202" y="2097"/>
                    </a:lnTo>
                    <a:lnTo>
                      <a:pt x="2204" y="2097"/>
                    </a:lnTo>
                    <a:lnTo>
                      <a:pt x="2204" y="2097"/>
                    </a:lnTo>
                    <a:lnTo>
                      <a:pt x="2206" y="2097"/>
                    </a:lnTo>
                    <a:lnTo>
                      <a:pt x="2206" y="2097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102"/>
                    </a:lnTo>
                    <a:lnTo>
                      <a:pt x="2206" y="2102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099"/>
                    </a:lnTo>
                    <a:lnTo>
                      <a:pt x="2206" y="2102"/>
                    </a:lnTo>
                    <a:lnTo>
                      <a:pt x="2206" y="2102"/>
                    </a:lnTo>
                    <a:lnTo>
                      <a:pt x="2206" y="2102"/>
                    </a:lnTo>
                    <a:lnTo>
                      <a:pt x="2209" y="2102"/>
                    </a:lnTo>
                    <a:lnTo>
                      <a:pt x="2209" y="2102"/>
                    </a:lnTo>
                    <a:lnTo>
                      <a:pt x="2209" y="2102"/>
                    </a:lnTo>
                    <a:lnTo>
                      <a:pt x="2211" y="2099"/>
                    </a:lnTo>
                    <a:lnTo>
                      <a:pt x="2211" y="2099"/>
                    </a:lnTo>
                    <a:lnTo>
                      <a:pt x="2213" y="2099"/>
                    </a:lnTo>
                    <a:lnTo>
                      <a:pt x="2213" y="2099"/>
                    </a:lnTo>
                    <a:lnTo>
                      <a:pt x="2216" y="2099"/>
                    </a:lnTo>
                    <a:lnTo>
                      <a:pt x="2216" y="2099"/>
                    </a:lnTo>
                    <a:lnTo>
                      <a:pt x="2218" y="2097"/>
                    </a:lnTo>
                    <a:lnTo>
                      <a:pt x="2218" y="2097"/>
                    </a:lnTo>
                    <a:lnTo>
                      <a:pt x="2218" y="2097"/>
                    </a:lnTo>
                    <a:lnTo>
                      <a:pt x="2218" y="2097"/>
                    </a:lnTo>
                    <a:lnTo>
                      <a:pt x="2221" y="2097"/>
                    </a:lnTo>
                    <a:lnTo>
                      <a:pt x="2221" y="2097"/>
                    </a:lnTo>
                    <a:lnTo>
                      <a:pt x="2221" y="2094"/>
                    </a:lnTo>
                    <a:lnTo>
                      <a:pt x="2223" y="2094"/>
                    </a:lnTo>
                    <a:lnTo>
                      <a:pt x="2221" y="2094"/>
                    </a:lnTo>
                    <a:lnTo>
                      <a:pt x="2221" y="2092"/>
                    </a:lnTo>
                    <a:lnTo>
                      <a:pt x="2221" y="2092"/>
                    </a:lnTo>
                    <a:lnTo>
                      <a:pt x="2223" y="2094"/>
                    </a:lnTo>
                    <a:lnTo>
                      <a:pt x="2223" y="2094"/>
                    </a:lnTo>
                    <a:lnTo>
                      <a:pt x="2223" y="2094"/>
                    </a:lnTo>
                    <a:lnTo>
                      <a:pt x="2221" y="2097"/>
                    </a:lnTo>
                    <a:lnTo>
                      <a:pt x="2223" y="2097"/>
                    </a:lnTo>
                    <a:lnTo>
                      <a:pt x="2223" y="2097"/>
                    </a:lnTo>
                    <a:lnTo>
                      <a:pt x="2223" y="2097"/>
                    </a:lnTo>
                    <a:lnTo>
                      <a:pt x="2225" y="2097"/>
                    </a:lnTo>
                    <a:lnTo>
                      <a:pt x="2225" y="2097"/>
                    </a:lnTo>
                    <a:lnTo>
                      <a:pt x="2228" y="2094"/>
                    </a:lnTo>
                    <a:lnTo>
                      <a:pt x="2228" y="2092"/>
                    </a:lnTo>
                    <a:lnTo>
                      <a:pt x="2228" y="2092"/>
                    </a:lnTo>
                    <a:lnTo>
                      <a:pt x="2230" y="2092"/>
                    </a:lnTo>
                    <a:lnTo>
                      <a:pt x="2232" y="2090"/>
                    </a:lnTo>
                    <a:lnTo>
                      <a:pt x="2232" y="2090"/>
                    </a:lnTo>
                    <a:lnTo>
                      <a:pt x="2230" y="2090"/>
                    </a:lnTo>
                    <a:lnTo>
                      <a:pt x="2230" y="2090"/>
                    </a:lnTo>
                    <a:lnTo>
                      <a:pt x="2228" y="2090"/>
                    </a:lnTo>
                    <a:lnTo>
                      <a:pt x="2228" y="2090"/>
                    </a:lnTo>
                    <a:lnTo>
                      <a:pt x="2230" y="2090"/>
                    </a:lnTo>
                    <a:lnTo>
                      <a:pt x="2230" y="2090"/>
                    </a:lnTo>
                    <a:lnTo>
                      <a:pt x="2232" y="2090"/>
                    </a:lnTo>
                    <a:lnTo>
                      <a:pt x="2232" y="2090"/>
                    </a:lnTo>
                    <a:lnTo>
                      <a:pt x="2235" y="2090"/>
                    </a:lnTo>
                    <a:lnTo>
                      <a:pt x="2235" y="2092"/>
                    </a:lnTo>
                    <a:lnTo>
                      <a:pt x="2237" y="2092"/>
                    </a:lnTo>
                    <a:lnTo>
                      <a:pt x="2239" y="2092"/>
                    </a:lnTo>
                    <a:lnTo>
                      <a:pt x="2242" y="2092"/>
                    </a:lnTo>
                    <a:lnTo>
                      <a:pt x="2244" y="2092"/>
                    </a:lnTo>
                    <a:lnTo>
                      <a:pt x="2244" y="2090"/>
                    </a:lnTo>
                    <a:lnTo>
                      <a:pt x="2244" y="2087"/>
                    </a:lnTo>
                    <a:lnTo>
                      <a:pt x="2247" y="2087"/>
                    </a:lnTo>
                    <a:lnTo>
                      <a:pt x="2247" y="2087"/>
                    </a:lnTo>
                    <a:lnTo>
                      <a:pt x="2247" y="2085"/>
                    </a:lnTo>
                    <a:lnTo>
                      <a:pt x="2247" y="2085"/>
                    </a:lnTo>
                    <a:lnTo>
                      <a:pt x="2247" y="2083"/>
                    </a:lnTo>
                    <a:lnTo>
                      <a:pt x="2244" y="2083"/>
                    </a:lnTo>
                    <a:lnTo>
                      <a:pt x="2247" y="2080"/>
                    </a:lnTo>
                    <a:lnTo>
                      <a:pt x="2247" y="2078"/>
                    </a:lnTo>
                    <a:lnTo>
                      <a:pt x="2249" y="2078"/>
                    </a:lnTo>
                    <a:lnTo>
                      <a:pt x="2249" y="2076"/>
                    </a:lnTo>
                    <a:lnTo>
                      <a:pt x="2249" y="2076"/>
                    </a:lnTo>
                    <a:lnTo>
                      <a:pt x="2247" y="2076"/>
                    </a:lnTo>
                    <a:lnTo>
                      <a:pt x="2247" y="2076"/>
                    </a:lnTo>
                    <a:lnTo>
                      <a:pt x="2247" y="2076"/>
                    </a:lnTo>
                    <a:lnTo>
                      <a:pt x="2247" y="2076"/>
                    </a:lnTo>
                    <a:lnTo>
                      <a:pt x="2244" y="2076"/>
                    </a:lnTo>
                    <a:lnTo>
                      <a:pt x="2244" y="2076"/>
                    </a:lnTo>
                    <a:lnTo>
                      <a:pt x="2244" y="2076"/>
                    </a:lnTo>
                    <a:lnTo>
                      <a:pt x="2244" y="2076"/>
                    </a:lnTo>
                    <a:lnTo>
                      <a:pt x="2247" y="2073"/>
                    </a:lnTo>
                    <a:lnTo>
                      <a:pt x="2249" y="2073"/>
                    </a:lnTo>
                    <a:lnTo>
                      <a:pt x="2249" y="2076"/>
                    </a:lnTo>
                    <a:lnTo>
                      <a:pt x="2249" y="2076"/>
                    </a:lnTo>
                    <a:lnTo>
                      <a:pt x="2249" y="2076"/>
                    </a:lnTo>
                    <a:lnTo>
                      <a:pt x="2249" y="2078"/>
                    </a:lnTo>
                    <a:lnTo>
                      <a:pt x="2249" y="2078"/>
                    </a:lnTo>
                    <a:lnTo>
                      <a:pt x="2251" y="2078"/>
                    </a:lnTo>
                    <a:lnTo>
                      <a:pt x="2251" y="2078"/>
                    </a:lnTo>
                    <a:lnTo>
                      <a:pt x="2251" y="2078"/>
                    </a:lnTo>
                    <a:lnTo>
                      <a:pt x="2251" y="2078"/>
                    </a:lnTo>
                    <a:lnTo>
                      <a:pt x="2251" y="2076"/>
                    </a:lnTo>
                    <a:lnTo>
                      <a:pt x="2254" y="2076"/>
                    </a:lnTo>
                    <a:lnTo>
                      <a:pt x="2254" y="2076"/>
                    </a:lnTo>
                    <a:lnTo>
                      <a:pt x="2254" y="2073"/>
                    </a:lnTo>
                    <a:lnTo>
                      <a:pt x="2254" y="2073"/>
                    </a:lnTo>
                    <a:lnTo>
                      <a:pt x="2254" y="2073"/>
                    </a:lnTo>
                    <a:lnTo>
                      <a:pt x="2254" y="2073"/>
                    </a:lnTo>
                    <a:lnTo>
                      <a:pt x="2251" y="2073"/>
                    </a:lnTo>
                    <a:lnTo>
                      <a:pt x="2254" y="2073"/>
                    </a:lnTo>
                    <a:lnTo>
                      <a:pt x="2256" y="2073"/>
                    </a:lnTo>
                    <a:lnTo>
                      <a:pt x="2256" y="2076"/>
                    </a:lnTo>
                    <a:lnTo>
                      <a:pt x="2258" y="2076"/>
                    </a:lnTo>
                    <a:lnTo>
                      <a:pt x="2258" y="2076"/>
                    </a:lnTo>
                    <a:lnTo>
                      <a:pt x="2258" y="2076"/>
                    </a:lnTo>
                    <a:lnTo>
                      <a:pt x="2258" y="2076"/>
                    </a:lnTo>
                    <a:lnTo>
                      <a:pt x="2258" y="2076"/>
                    </a:lnTo>
                    <a:lnTo>
                      <a:pt x="2258" y="2073"/>
                    </a:lnTo>
                    <a:lnTo>
                      <a:pt x="2258" y="2071"/>
                    </a:lnTo>
                    <a:lnTo>
                      <a:pt x="2256" y="2068"/>
                    </a:lnTo>
                    <a:lnTo>
                      <a:pt x="2256" y="2068"/>
                    </a:lnTo>
                    <a:lnTo>
                      <a:pt x="2256" y="2071"/>
                    </a:lnTo>
                    <a:lnTo>
                      <a:pt x="2254" y="2071"/>
                    </a:lnTo>
                    <a:lnTo>
                      <a:pt x="2254" y="2068"/>
                    </a:lnTo>
                    <a:lnTo>
                      <a:pt x="2251" y="2068"/>
                    </a:lnTo>
                    <a:lnTo>
                      <a:pt x="2251" y="2071"/>
                    </a:lnTo>
                    <a:lnTo>
                      <a:pt x="2249" y="2071"/>
                    </a:lnTo>
                    <a:lnTo>
                      <a:pt x="2249" y="2071"/>
                    </a:lnTo>
                    <a:lnTo>
                      <a:pt x="2247" y="2071"/>
                    </a:lnTo>
                    <a:lnTo>
                      <a:pt x="2247" y="2068"/>
                    </a:lnTo>
                    <a:lnTo>
                      <a:pt x="2244" y="2068"/>
                    </a:lnTo>
                    <a:lnTo>
                      <a:pt x="2244" y="2066"/>
                    </a:lnTo>
                    <a:lnTo>
                      <a:pt x="2244" y="2064"/>
                    </a:lnTo>
                    <a:lnTo>
                      <a:pt x="2244" y="2064"/>
                    </a:lnTo>
                    <a:lnTo>
                      <a:pt x="2244" y="2064"/>
                    </a:lnTo>
                    <a:lnTo>
                      <a:pt x="2247" y="2064"/>
                    </a:lnTo>
                    <a:lnTo>
                      <a:pt x="2247" y="2064"/>
                    </a:lnTo>
                    <a:lnTo>
                      <a:pt x="2247" y="2066"/>
                    </a:lnTo>
                    <a:lnTo>
                      <a:pt x="2247" y="2066"/>
                    </a:lnTo>
                    <a:lnTo>
                      <a:pt x="2249" y="2066"/>
                    </a:lnTo>
                    <a:lnTo>
                      <a:pt x="2251" y="2068"/>
                    </a:lnTo>
                    <a:lnTo>
                      <a:pt x="2254" y="2068"/>
                    </a:lnTo>
                    <a:lnTo>
                      <a:pt x="2254" y="2068"/>
                    </a:lnTo>
                    <a:lnTo>
                      <a:pt x="2254" y="2068"/>
                    </a:lnTo>
                    <a:lnTo>
                      <a:pt x="2256" y="2068"/>
                    </a:lnTo>
                    <a:lnTo>
                      <a:pt x="2256" y="2068"/>
                    </a:lnTo>
                    <a:lnTo>
                      <a:pt x="2256" y="2068"/>
                    </a:lnTo>
                    <a:lnTo>
                      <a:pt x="2258" y="2068"/>
                    </a:lnTo>
                    <a:lnTo>
                      <a:pt x="2263" y="2061"/>
                    </a:lnTo>
                    <a:lnTo>
                      <a:pt x="2263" y="2061"/>
                    </a:lnTo>
                    <a:lnTo>
                      <a:pt x="2261" y="2059"/>
                    </a:lnTo>
                    <a:lnTo>
                      <a:pt x="2261" y="2059"/>
                    </a:lnTo>
                    <a:lnTo>
                      <a:pt x="2263" y="2059"/>
                    </a:lnTo>
                    <a:lnTo>
                      <a:pt x="2263" y="2057"/>
                    </a:lnTo>
                    <a:lnTo>
                      <a:pt x="2263" y="2057"/>
                    </a:lnTo>
                    <a:lnTo>
                      <a:pt x="2263" y="2057"/>
                    </a:lnTo>
                    <a:lnTo>
                      <a:pt x="2263" y="2054"/>
                    </a:lnTo>
                    <a:lnTo>
                      <a:pt x="2263" y="2054"/>
                    </a:lnTo>
                    <a:lnTo>
                      <a:pt x="2263" y="2054"/>
                    </a:lnTo>
                    <a:lnTo>
                      <a:pt x="2263" y="2054"/>
                    </a:lnTo>
                    <a:lnTo>
                      <a:pt x="2263" y="2052"/>
                    </a:lnTo>
                    <a:lnTo>
                      <a:pt x="2265" y="2052"/>
                    </a:lnTo>
                    <a:lnTo>
                      <a:pt x="2265" y="2052"/>
                    </a:lnTo>
                    <a:lnTo>
                      <a:pt x="2265" y="2052"/>
                    </a:lnTo>
                    <a:lnTo>
                      <a:pt x="2265" y="2049"/>
                    </a:lnTo>
                    <a:lnTo>
                      <a:pt x="2265" y="2049"/>
                    </a:lnTo>
                    <a:lnTo>
                      <a:pt x="2265" y="2049"/>
                    </a:lnTo>
                    <a:lnTo>
                      <a:pt x="2265" y="2052"/>
                    </a:lnTo>
                    <a:lnTo>
                      <a:pt x="2265" y="2052"/>
                    </a:lnTo>
                    <a:lnTo>
                      <a:pt x="2268" y="2054"/>
                    </a:lnTo>
                    <a:lnTo>
                      <a:pt x="2268" y="2054"/>
                    </a:lnTo>
                    <a:lnTo>
                      <a:pt x="2268" y="2052"/>
                    </a:lnTo>
                    <a:lnTo>
                      <a:pt x="2270" y="2052"/>
                    </a:lnTo>
                    <a:lnTo>
                      <a:pt x="2270" y="2052"/>
                    </a:lnTo>
                    <a:lnTo>
                      <a:pt x="2270" y="2049"/>
                    </a:lnTo>
                    <a:lnTo>
                      <a:pt x="2270" y="2049"/>
                    </a:lnTo>
                    <a:lnTo>
                      <a:pt x="2273" y="2052"/>
                    </a:lnTo>
                    <a:lnTo>
                      <a:pt x="2273" y="2052"/>
                    </a:lnTo>
                    <a:lnTo>
                      <a:pt x="2273" y="2052"/>
                    </a:lnTo>
                    <a:lnTo>
                      <a:pt x="2273" y="2052"/>
                    </a:lnTo>
                    <a:lnTo>
                      <a:pt x="2273" y="2052"/>
                    </a:lnTo>
                    <a:lnTo>
                      <a:pt x="2273" y="2054"/>
                    </a:lnTo>
                    <a:lnTo>
                      <a:pt x="2275" y="2054"/>
                    </a:lnTo>
                    <a:lnTo>
                      <a:pt x="2273" y="2057"/>
                    </a:lnTo>
                    <a:lnTo>
                      <a:pt x="2273" y="2057"/>
                    </a:lnTo>
                    <a:lnTo>
                      <a:pt x="2275" y="2057"/>
                    </a:lnTo>
                    <a:lnTo>
                      <a:pt x="2275" y="2057"/>
                    </a:lnTo>
                    <a:lnTo>
                      <a:pt x="2277" y="2057"/>
                    </a:lnTo>
                    <a:lnTo>
                      <a:pt x="2277" y="2054"/>
                    </a:lnTo>
                    <a:lnTo>
                      <a:pt x="2280" y="2054"/>
                    </a:lnTo>
                    <a:lnTo>
                      <a:pt x="2280" y="2052"/>
                    </a:lnTo>
                    <a:lnTo>
                      <a:pt x="2282" y="2052"/>
                    </a:lnTo>
                    <a:lnTo>
                      <a:pt x="2282" y="2052"/>
                    </a:lnTo>
                    <a:lnTo>
                      <a:pt x="2282" y="2052"/>
                    </a:lnTo>
                    <a:lnTo>
                      <a:pt x="2280" y="2049"/>
                    </a:lnTo>
                    <a:lnTo>
                      <a:pt x="2282" y="2049"/>
                    </a:lnTo>
                    <a:lnTo>
                      <a:pt x="2282" y="2049"/>
                    </a:lnTo>
                    <a:lnTo>
                      <a:pt x="2282" y="2049"/>
                    </a:lnTo>
                    <a:lnTo>
                      <a:pt x="2282" y="2052"/>
                    </a:lnTo>
                    <a:lnTo>
                      <a:pt x="2282" y="2052"/>
                    </a:lnTo>
                    <a:lnTo>
                      <a:pt x="2282" y="2052"/>
                    </a:lnTo>
                    <a:lnTo>
                      <a:pt x="2282" y="2054"/>
                    </a:lnTo>
                    <a:lnTo>
                      <a:pt x="2282" y="2054"/>
                    </a:lnTo>
                    <a:lnTo>
                      <a:pt x="2284" y="2052"/>
                    </a:lnTo>
                    <a:lnTo>
                      <a:pt x="2284" y="2052"/>
                    </a:lnTo>
                    <a:lnTo>
                      <a:pt x="2284" y="2049"/>
                    </a:lnTo>
                    <a:lnTo>
                      <a:pt x="2284" y="2049"/>
                    </a:lnTo>
                    <a:lnTo>
                      <a:pt x="2284" y="2047"/>
                    </a:lnTo>
                    <a:lnTo>
                      <a:pt x="2284" y="2045"/>
                    </a:lnTo>
                    <a:lnTo>
                      <a:pt x="2284" y="2045"/>
                    </a:lnTo>
                    <a:lnTo>
                      <a:pt x="2284" y="2045"/>
                    </a:lnTo>
                    <a:lnTo>
                      <a:pt x="2284" y="2042"/>
                    </a:lnTo>
                    <a:lnTo>
                      <a:pt x="2284" y="2045"/>
                    </a:lnTo>
                    <a:lnTo>
                      <a:pt x="2287" y="2045"/>
                    </a:lnTo>
                    <a:lnTo>
                      <a:pt x="2287" y="2045"/>
                    </a:lnTo>
                    <a:lnTo>
                      <a:pt x="2289" y="2045"/>
                    </a:lnTo>
                    <a:lnTo>
                      <a:pt x="2289" y="2042"/>
                    </a:lnTo>
                    <a:lnTo>
                      <a:pt x="2289" y="2042"/>
                    </a:lnTo>
                    <a:lnTo>
                      <a:pt x="2289" y="2042"/>
                    </a:lnTo>
                    <a:lnTo>
                      <a:pt x="2291" y="2045"/>
                    </a:lnTo>
                    <a:lnTo>
                      <a:pt x="2294" y="2042"/>
                    </a:lnTo>
                    <a:lnTo>
                      <a:pt x="2296" y="2040"/>
                    </a:lnTo>
                    <a:lnTo>
                      <a:pt x="2296" y="2038"/>
                    </a:lnTo>
                    <a:lnTo>
                      <a:pt x="2294" y="2035"/>
                    </a:lnTo>
                    <a:lnTo>
                      <a:pt x="2294" y="2035"/>
                    </a:lnTo>
                    <a:lnTo>
                      <a:pt x="2291" y="2035"/>
                    </a:lnTo>
                    <a:lnTo>
                      <a:pt x="2291" y="2035"/>
                    </a:lnTo>
                    <a:lnTo>
                      <a:pt x="2291" y="2035"/>
                    </a:lnTo>
                    <a:lnTo>
                      <a:pt x="2291" y="2035"/>
                    </a:lnTo>
                    <a:lnTo>
                      <a:pt x="2291" y="2035"/>
                    </a:lnTo>
                    <a:lnTo>
                      <a:pt x="2294" y="2035"/>
                    </a:lnTo>
                    <a:lnTo>
                      <a:pt x="2294" y="2035"/>
                    </a:lnTo>
                    <a:lnTo>
                      <a:pt x="2299" y="2035"/>
                    </a:lnTo>
                    <a:lnTo>
                      <a:pt x="2299" y="2035"/>
                    </a:lnTo>
                    <a:lnTo>
                      <a:pt x="2299" y="2038"/>
                    </a:lnTo>
                    <a:lnTo>
                      <a:pt x="2301" y="2038"/>
                    </a:lnTo>
                    <a:lnTo>
                      <a:pt x="2301" y="2038"/>
                    </a:lnTo>
                    <a:lnTo>
                      <a:pt x="2301" y="2040"/>
                    </a:lnTo>
                    <a:lnTo>
                      <a:pt x="2301" y="2040"/>
                    </a:lnTo>
                    <a:lnTo>
                      <a:pt x="2301" y="2042"/>
                    </a:lnTo>
                    <a:lnTo>
                      <a:pt x="2301" y="2045"/>
                    </a:lnTo>
                    <a:lnTo>
                      <a:pt x="2301" y="2045"/>
                    </a:lnTo>
                    <a:lnTo>
                      <a:pt x="2301" y="2047"/>
                    </a:lnTo>
                    <a:lnTo>
                      <a:pt x="2301" y="2045"/>
                    </a:lnTo>
                    <a:lnTo>
                      <a:pt x="2301" y="2045"/>
                    </a:lnTo>
                    <a:lnTo>
                      <a:pt x="2303" y="2042"/>
                    </a:lnTo>
                    <a:lnTo>
                      <a:pt x="2303" y="2042"/>
                    </a:lnTo>
                    <a:lnTo>
                      <a:pt x="2303" y="2040"/>
                    </a:lnTo>
                    <a:lnTo>
                      <a:pt x="2303" y="2038"/>
                    </a:lnTo>
                    <a:lnTo>
                      <a:pt x="2303" y="2035"/>
                    </a:lnTo>
                    <a:lnTo>
                      <a:pt x="2306" y="2035"/>
                    </a:lnTo>
                    <a:lnTo>
                      <a:pt x="2306" y="2033"/>
                    </a:lnTo>
                    <a:lnTo>
                      <a:pt x="2306" y="2033"/>
                    </a:lnTo>
                    <a:lnTo>
                      <a:pt x="2306" y="2031"/>
                    </a:lnTo>
                    <a:lnTo>
                      <a:pt x="2306" y="2028"/>
                    </a:lnTo>
                    <a:lnTo>
                      <a:pt x="2306" y="2028"/>
                    </a:lnTo>
                    <a:lnTo>
                      <a:pt x="2306" y="2028"/>
                    </a:lnTo>
                    <a:lnTo>
                      <a:pt x="2306" y="2028"/>
                    </a:lnTo>
                    <a:lnTo>
                      <a:pt x="2303" y="2028"/>
                    </a:lnTo>
                    <a:lnTo>
                      <a:pt x="2306" y="2028"/>
                    </a:lnTo>
                    <a:lnTo>
                      <a:pt x="2308" y="2028"/>
                    </a:lnTo>
                    <a:lnTo>
                      <a:pt x="2308" y="2028"/>
                    </a:lnTo>
                    <a:lnTo>
                      <a:pt x="2308" y="2028"/>
                    </a:lnTo>
                    <a:lnTo>
                      <a:pt x="2310" y="2028"/>
                    </a:lnTo>
                    <a:lnTo>
                      <a:pt x="2310" y="2028"/>
                    </a:lnTo>
                    <a:lnTo>
                      <a:pt x="2310" y="2028"/>
                    </a:lnTo>
                    <a:lnTo>
                      <a:pt x="2310" y="2028"/>
                    </a:lnTo>
                    <a:lnTo>
                      <a:pt x="2310" y="2031"/>
                    </a:lnTo>
                    <a:lnTo>
                      <a:pt x="2308" y="2031"/>
                    </a:lnTo>
                    <a:lnTo>
                      <a:pt x="2310" y="2031"/>
                    </a:lnTo>
                    <a:lnTo>
                      <a:pt x="2310" y="2031"/>
                    </a:lnTo>
                    <a:lnTo>
                      <a:pt x="2310" y="2031"/>
                    </a:lnTo>
                    <a:lnTo>
                      <a:pt x="2310" y="2031"/>
                    </a:lnTo>
                    <a:lnTo>
                      <a:pt x="2308" y="2033"/>
                    </a:lnTo>
                    <a:lnTo>
                      <a:pt x="2308" y="2035"/>
                    </a:lnTo>
                    <a:lnTo>
                      <a:pt x="2308" y="2035"/>
                    </a:lnTo>
                    <a:lnTo>
                      <a:pt x="2308" y="2038"/>
                    </a:lnTo>
                    <a:lnTo>
                      <a:pt x="2308" y="2035"/>
                    </a:lnTo>
                    <a:lnTo>
                      <a:pt x="2310" y="2035"/>
                    </a:lnTo>
                    <a:lnTo>
                      <a:pt x="2310" y="2035"/>
                    </a:lnTo>
                    <a:lnTo>
                      <a:pt x="2310" y="2033"/>
                    </a:lnTo>
                    <a:lnTo>
                      <a:pt x="2310" y="2033"/>
                    </a:lnTo>
                    <a:lnTo>
                      <a:pt x="2313" y="2031"/>
                    </a:lnTo>
                    <a:lnTo>
                      <a:pt x="2315" y="2028"/>
                    </a:lnTo>
                    <a:lnTo>
                      <a:pt x="2315" y="2031"/>
                    </a:lnTo>
                    <a:lnTo>
                      <a:pt x="2317" y="2028"/>
                    </a:lnTo>
                    <a:lnTo>
                      <a:pt x="2317" y="2028"/>
                    </a:lnTo>
                    <a:lnTo>
                      <a:pt x="2317" y="2028"/>
                    </a:lnTo>
                    <a:lnTo>
                      <a:pt x="2315" y="2028"/>
                    </a:lnTo>
                    <a:lnTo>
                      <a:pt x="2317" y="2026"/>
                    </a:lnTo>
                    <a:lnTo>
                      <a:pt x="2317" y="2026"/>
                    </a:lnTo>
                    <a:lnTo>
                      <a:pt x="2317" y="2023"/>
                    </a:lnTo>
                    <a:lnTo>
                      <a:pt x="2317" y="2021"/>
                    </a:lnTo>
                    <a:lnTo>
                      <a:pt x="2317" y="2021"/>
                    </a:lnTo>
                    <a:lnTo>
                      <a:pt x="2317" y="2021"/>
                    </a:lnTo>
                    <a:lnTo>
                      <a:pt x="2317" y="2021"/>
                    </a:lnTo>
                    <a:lnTo>
                      <a:pt x="2317" y="2019"/>
                    </a:lnTo>
                    <a:lnTo>
                      <a:pt x="2320" y="2019"/>
                    </a:lnTo>
                    <a:lnTo>
                      <a:pt x="2320" y="2019"/>
                    </a:lnTo>
                    <a:lnTo>
                      <a:pt x="2320" y="2021"/>
                    </a:lnTo>
                    <a:lnTo>
                      <a:pt x="2320" y="2021"/>
                    </a:lnTo>
                    <a:lnTo>
                      <a:pt x="2320" y="2021"/>
                    </a:lnTo>
                    <a:lnTo>
                      <a:pt x="2320" y="2021"/>
                    </a:lnTo>
                    <a:lnTo>
                      <a:pt x="2322" y="2021"/>
                    </a:lnTo>
                    <a:lnTo>
                      <a:pt x="2322" y="2021"/>
                    </a:lnTo>
                    <a:lnTo>
                      <a:pt x="2322" y="2021"/>
                    </a:lnTo>
                    <a:lnTo>
                      <a:pt x="2322" y="2019"/>
                    </a:lnTo>
                    <a:lnTo>
                      <a:pt x="2322" y="2019"/>
                    </a:lnTo>
                    <a:lnTo>
                      <a:pt x="2325" y="2019"/>
                    </a:lnTo>
                    <a:lnTo>
                      <a:pt x="2325" y="2016"/>
                    </a:lnTo>
                    <a:lnTo>
                      <a:pt x="2325" y="2016"/>
                    </a:lnTo>
                    <a:lnTo>
                      <a:pt x="2327" y="2016"/>
                    </a:lnTo>
                    <a:lnTo>
                      <a:pt x="2327" y="2016"/>
                    </a:lnTo>
                    <a:lnTo>
                      <a:pt x="2329" y="2016"/>
                    </a:lnTo>
                    <a:lnTo>
                      <a:pt x="2329" y="2016"/>
                    </a:lnTo>
                    <a:lnTo>
                      <a:pt x="2329" y="2016"/>
                    </a:lnTo>
                    <a:lnTo>
                      <a:pt x="2327" y="2014"/>
                    </a:lnTo>
                    <a:lnTo>
                      <a:pt x="2327" y="2014"/>
                    </a:lnTo>
                    <a:lnTo>
                      <a:pt x="2327" y="2014"/>
                    </a:lnTo>
                    <a:lnTo>
                      <a:pt x="2327" y="2014"/>
                    </a:lnTo>
                    <a:lnTo>
                      <a:pt x="2327" y="2012"/>
                    </a:lnTo>
                    <a:lnTo>
                      <a:pt x="2325" y="2012"/>
                    </a:lnTo>
                    <a:lnTo>
                      <a:pt x="2325" y="2012"/>
                    </a:lnTo>
                    <a:lnTo>
                      <a:pt x="2325" y="2012"/>
                    </a:lnTo>
                    <a:lnTo>
                      <a:pt x="2325" y="2012"/>
                    </a:lnTo>
                    <a:lnTo>
                      <a:pt x="2322" y="2012"/>
                    </a:lnTo>
                    <a:lnTo>
                      <a:pt x="2322" y="2012"/>
                    </a:lnTo>
                    <a:lnTo>
                      <a:pt x="2322" y="2012"/>
                    </a:lnTo>
                    <a:lnTo>
                      <a:pt x="2325" y="2012"/>
                    </a:lnTo>
                    <a:lnTo>
                      <a:pt x="2325" y="2012"/>
                    </a:lnTo>
                    <a:lnTo>
                      <a:pt x="2325" y="2009"/>
                    </a:lnTo>
                    <a:lnTo>
                      <a:pt x="2325" y="2009"/>
                    </a:lnTo>
                    <a:lnTo>
                      <a:pt x="2325" y="2009"/>
                    </a:lnTo>
                    <a:lnTo>
                      <a:pt x="2325" y="2007"/>
                    </a:lnTo>
                    <a:lnTo>
                      <a:pt x="2325" y="2007"/>
                    </a:lnTo>
                    <a:lnTo>
                      <a:pt x="2322" y="2007"/>
                    </a:lnTo>
                    <a:lnTo>
                      <a:pt x="2322" y="2009"/>
                    </a:lnTo>
                    <a:lnTo>
                      <a:pt x="2317" y="2009"/>
                    </a:lnTo>
                    <a:lnTo>
                      <a:pt x="2315" y="2009"/>
                    </a:lnTo>
                    <a:lnTo>
                      <a:pt x="2310" y="2005"/>
                    </a:lnTo>
                    <a:lnTo>
                      <a:pt x="2310" y="2005"/>
                    </a:lnTo>
                    <a:lnTo>
                      <a:pt x="2313" y="2005"/>
                    </a:lnTo>
                    <a:lnTo>
                      <a:pt x="2317" y="2005"/>
                    </a:lnTo>
                    <a:lnTo>
                      <a:pt x="2315" y="2005"/>
                    </a:lnTo>
                    <a:lnTo>
                      <a:pt x="2315" y="2005"/>
                    </a:lnTo>
                    <a:lnTo>
                      <a:pt x="2313" y="2005"/>
                    </a:lnTo>
                    <a:lnTo>
                      <a:pt x="2313" y="2005"/>
                    </a:lnTo>
                    <a:lnTo>
                      <a:pt x="2315" y="2002"/>
                    </a:lnTo>
                    <a:lnTo>
                      <a:pt x="2317" y="2005"/>
                    </a:lnTo>
                    <a:lnTo>
                      <a:pt x="2322" y="2007"/>
                    </a:lnTo>
                    <a:lnTo>
                      <a:pt x="2322" y="2007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2" y="2005"/>
                    </a:lnTo>
                    <a:lnTo>
                      <a:pt x="2325" y="2002"/>
                    </a:lnTo>
                    <a:lnTo>
                      <a:pt x="2325" y="2002"/>
                    </a:lnTo>
                    <a:lnTo>
                      <a:pt x="2325" y="2002"/>
                    </a:lnTo>
                    <a:lnTo>
                      <a:pt x="2325" y="2002"/>
                    </a:lnTo>
                    <a:lnTo>
                      <a:pt x="2322" y="2000"/>
                    </a:lnTo>
                    <a:lnTo>
                      <a:pt x="2320" y="2000"/>
                    </a:lnTo>
                    <a:lnTo>
                      <a:pt x="2320" y="2000"/>
                    </a:lnTo>
                    <a:lnTo>
                      <a:pt x="2322" y="1997"/>
                    </a:lnTo>
                    <a:lnTo>
                      <a:pt x="2322" y="1997"/>
                    </a:lnTo>
                    <a:lnTo>
                      <a:pt x="2322" y="2000"/>
                    </a:lnTo>
                    <a:lnTo>
                      <a:pt x="2322" y="2000"/>
                    </a:lnTo>
                    <a:lnTo>
                      <a:pt x="2325" y="2000"/>
                    </a:lnTo>
                    <a:lnTo>
                      <a:pt x="2325" y="1997"/>
                    </a:lnTo>
                    <a:lnTo>
                      <a:pt x="2325" y="1997"/>
                    </a:lnTo>
                    <a:lnTo>
                      <a:pt x="2325" y="1995"/>
                    </a:lnTo>
                    <a:lnTo>
                      <a:pt x="2327" y="1997"/>
                    </a:lnTo>
                    <a:lnTo>
                      <a:pt x="2327" y="1997"/>
                    </a:lnTo>
                    <a:lnTo>
                      <a:pt x="2327" y="1997"/>
                    </a:lnTo>
                    <a:lnTo>
                      <a:pt x="2327" y="1997"/>
                    </a:lnTo>
                    <a:lnTo>
                      <a:pt x="2329" y="1997"/>
                    </a:lnTo>
                    <a:lnTo>
                      <a:pt x="2329" y="1995"/>
                    </a:lnTo>
                    <a:lnTo>
                      <a:pt x="2329" y="1995"/>
                    </a:lnTo>
                    <a:lnTo>
                      <a:pt x="2329" y="1993"/>
                    </a:lnTo>
                    <a:lnTo>
                      <a:pt x="2329" y="1993"/>
                    </a:lnTo>
                    <a:lnTo>
                      <a:pt x="2329" y="1993"/>
                    </a:lnTo>
                    <a:lnTo>
                      <a:pt x="2329" y="1993"/>
                    </a:lnTo>
                    <a:lnTo>
                      <a:pt x="2329" y="1993"/>
                    </a:lnTo>
                    <a:lnTo>
                      <a:pt x="2332" y="1993"/>
                    </a:lnTo>
                    <a:lnTo>
                      <a:pt x="2332" y="1993"/>
                    </a:lnTo>
                    <a:lnTo>
                      <a:pt x="2332" y="1995"/>
                    </a:lnTo>
                    <a:lnTo>
                      <a:pt x="2332" y="1995"/>
                    </a:lnTo>
                    <a:lnTo>
                      <a:pt x="2332" y="1995"/>
                    </a:lnTo>
                    <a:lnTo>
                      <a:pt x="2332" y="1995"/>
                    </a:lnTo>
                    <a:lnTo>
                      <a:pt x="2334" y="1995"/>
                    </a:lnTo>
                    <a:lnTo>
                      <a:pt x="2334" y="1997"/>
                    </a:lnTo>
                    <a:lnTo>
                      <a:pt x="2332" y="1997"/>
                    </a:lnTo>
                    <a:lnTo>
                      <a:pt x="2332" y="1997"/>
                    </a:lnTo>
                    <a:lnTo>
                      <a:pt x="2332" y="1997"/>
                    </a:lnTo>
                    <a:lnTo>
                      <a:pt x="2332" y="1997"/>
                    </a:lnTo>
                    <a:lnTo>
                      <a:pt x="2332" y="2000"/>
                    </a:lnTo>
                    <a:lnTo>
                      <a:pt x="2334" y="2000"/>
                    </a:lnTo>
                    <a:lnTo>
                      <a:pt x="2334" y="2000"/>
                    </a:lnTo>
                    <a:lnTo>
                      <a:pt x="2334" y="1997"/>
                    </a:lnTo>
                    <a:lnTo>
                      <a:pt x="2336" y="2000"/>
                    </a:lnTo>
                    <a:lnTo>
                      <a:pt x="2336" y="1997"/>
                    </a:lnTo>
                    <a:lnTo>
                      <a:pt x="2336" y="1997"/>
                    </a:lnTo>
                    <a:lnTo>
                      <a:pt x="2336" y="1997"/>
                    </a:lnTo>
                    <a:lnTo>
                      <a:pt x="2339" y="1997"/>
                    </a:lnTo>
                    <a:lnTo>
                      <a:pt x="2339" y="1997"/>
                    </a:lnTo>
                    <a:lnTo>
                      <a:pt x="2339" y="1997"/>
                    </a:lnTo>
                    <a:lnTo>
                      <a:pt x="2341" y="1997"/>
                    </a:lnTo>
                    <a:lnTo>
                      <a:pt x="2341" y="1997"/>
                    </a:lnTo>
                    <a:lnTo>
                      <a:pt x="2343" y="1997"/>
                    </a:lnTo>
                    <a:lnTo>
                      <a:pt x="2343" y="1995"/>
                    </a:lnTo>
                    <a:lnTo>
                      <a:pt x="2343" y="1993"/>
                    </a:lnTo>
                    <a:lnTo>
                      <a:pt x="2343" y="1993"/>
                    </a:lnTo>
                    <a:lnTo>
                      <a:pt x="2343" y="1993"/>
                    </a:lnTo>
                    <a:lnTo>
                      <a:pt x="2343" y="1990"/>
                    </a:lnTo>
                    <a:lnTo>
                      <a:pt x="2343" y="1993"/>
                    </a:lnTo>
                    <a:lnTo>
                      <a:pt x="2343" y="1993"/>
                    </a:lnTo>
                    <a:lnTo>
                      <a:pt x="2343" y="1995"/>
                    </a:lnTo>
                    <a:lnTo>
                      <a:pt x="2343" y="1995"/>
                    </a:lnTo>
                    <a:lnTo>
                      <a:pt x="2346" y="1995"/>
                    </a:lnTo>
                    <a:lnTo>
                      <a:pt x="2346" y="1995"/>
                    </a:lnTo>
                    <a:lnTo>
                      <a:pt x="2348" y="1997"/>
                    </a:lnTo>
                    <a:lnTo>
                      <a:pt x="2348" y="1997"/>
                    </a:lnTo>
                    <a:lnTo>
                      <a:pt x="2351" y="2000"/>
                    </a:lnTo>
                    <a:lnTo>
                      <a:pt x="2353" y="2000"/>
                    </a:lnTo>
                    <a:lnTo>
                      <a:pt x="2351" y="2000"/>
                    </a:lnTo>
                    <a:lnTo>
                      <a:pt x="2351" y="2000"/>
                    </a:lnTo>
                    <a:lnTo>
                      <a:pt x="2351" y="2000"/>
                    </a:lnTo>
                    <a:lnTo>
                      <a:pt x="2351" y="2000"/>
                    </a:lnTo>
                    <a:lnTo>
                      <a:pt x="2351" y="2002"/>
                    </a:lnTo>
                    <a:lnTo>
                      <a:pt x="2351" y="2002"/>
                    </a:lnTo>
                    <a:lnTo>
                      <a:pt x="2351" y="2002"/>
                    </a:lnTo>
                    <a:lnTo>
                      <a:pt x="2351" y="2002"/>
                    </a:lnTo>
                    <a:lnTo>
                      <a:pt x="2351" y="2002"/>
                    </a:lnTo>
                    <a:lnTo>
                      <a:pt x="2353" y="2002"/>
                    </a:lnTo>
                    <a:lnTo>
                      <a:pt x="2355" y="2000"/>
                    </a:lnTo>
                    <a:lnTo>
                      <a:pt x="2355" y="2000"/>
                    </a:lnTo>
                    <a:lnTo>
                      <a:pt x="2355" y="1997"/>
                    </a:lnTo>
                    <a:lnTo>
                      <a:pt x="2358" y="1997"/>
                    </a:lnTo>
                    <a:lnTo>
                      <a:pt x="2355" y="1995"/>
                    </a:lnTo>
                    <a:lnTo>
                      <a:pt x="2355" y="1995"/>
                    </a:lnTo>
                    <a:lnTo>
                      <a:pt x="2355" y="1995"/>
                    </a:lnTo>
                    <a:lnTo>
                      <a:pt x="2355" y="1995"/>
                    </a:lnTo>
                    <a:lnTo>
                      <a:pt x="2355" y="1993"/>
                    </a:lnTo>
                    <a:lnTo>
                      <a:pt x="2355" y="1993"/>
                    </a:lnTo>
                    <a:lnTo>
                      <a:pt x="2355" y="1993"/>
                    </a:lnTo>
                    <a:lnTo>
                      <a:pt x="2358" y="1993"/>
                    </a:lnTo>
                    <a:lnTo>
                      <a:pt x="2358" y="1993"/>
                    </a:lnTo>
                    <a:lnTo>
                      <a:pt x="2358" y="1993"/>
                    </a:lnTo>
                    <a:lnTo>
                      <a:pt x="2358" y="1993"/>
                    </a:lnTo>
                    <a:lnTo>
                      <a:pt x="2360" y="1990"/>
                    </a:lnTo>
                    <a:lnTo>
                      <a:pt x="2360" y="1990"/>
                    </a:lnTo>
                    <a:lnTo>
                      <a:pt x="2360" y="1990"/>
                    </a:lnTo>
                    <a:lnTo>
                      <a:pt x="2360" y="1990"/>
                    </a:lnTo>
                    <a:lnTo>
                      <a:pt x="2362" y="1988"/>
                    </a:lnTo>
                    <a:lnTo>
                      <a:pt x="2362" y="1988"/>
                    </a:lnTo>
                    <a:lnTo>
                      <a:pt x="2362" y="1988"/>
                    </a:lnTo>
                    <a:lnTo>
                      <a:pt x="2360" y="1988"/>
                    </a:lnTo>
                    <a:lnTo>
                      <a:pt x="2360" y="1988"/>
                    </a:lnTo>
                    <a:lnTo>
                      <a:pt x="2360" y="1988"/>
                    </a:lnTo>
                    <a:lnTo>
                      <a:pt x="2360" y="1986"/>
                    </a:lnTo>
                    <a:lnTo>
                      <a:pt x="2360" y="1986"/>
                    </a:lnTo>
                    <a:lnTo>
                      <a:pt x="2360" y="1986"/>
                    </a:lnTo>
                    <a:lnTo>
                      <a:pt x="2360" y="1986"/>
                    </a:lnTo>
                    <a:lnTo>
                      <a:pt x="2358" y="1986"/>
                    </a:lnTo>
                    <a:lnTo>
                      <a:pt x="2358" y="1986"/>
                    </a:lnTo>
                    <a:lnTo>
                      <a:pt x="2358" y="1986"/>
                    </a:lnTo>
                    <a:lnTo>
                      <a:pt x="2358" y="1986"/>
                    </a:lnTo>
                    <a:lnTo>
                      <a:pt x="2355" y="1986"/>
                    </a:lnTo>
                    <a:lnTo>
                      <a:pt x="2355" y="1986"/>
                    </a:lnTo>
                    <a:lnTo>
                      <a:pt x="2355" y="1986"/>
                    </a:lnTo>
                    <a:lnTo>
                      <a:pt x="2355" y="1986"/>
                    </a:lnTo>
                    <a:lnTo>
                      <a:pt x="2355" y="1988"/>
                    </a:lnTo>
                    <a:lnTo>
                      <a:pt x="2355" y="1988"/>
                    </a:lnTo>
                    <a:lnTo>
                      <a:pt x="2355" y="1986"/>
                    </a:lnTo>
                    <a:lnTo>
                      <a:pt x="2355" y="1986"/>
                    </a:lnTo>
                    <a:lnTo>
                      <a:pt x="2355" y="1983"/>
                    </a:lnTo>
                    <a:lnTo>
                      <a:pt x="2355" y="1983"/>
                    </a:lnTo>
                    <a:lnTo>
                      <a:pt x="2353" y="1983"/>
                    </a:lnTo>
                    <a:lnTo>
                      <a:pt x="2351" y="1981"/>
                    </a:lnTo>
                    <a:lnTo>
                      <a:pt x="2353" y="1981"/>
                    </a:lnTo>
                    <a:lnTo>
                      <a:pt x="2355" y="1981"/>
                    </a:lnTo>
                    <a:lnTo>
                      <a:pt x="2355" y="1981"/>
                    </a:lnTo>
                    <a:lnTo>
                      <a:pt x="2358" y="1981"/>
                    </a:lnTo>
                    <a:lnTo>
                      <a:pt x="2358" y="1981"/>
                    </a:lnTo>
                    <a:lnTo>
                      <a:pt x="2355" y="1981"/>
                    </a:lnTo>
                    <a:lnTo>
                      <a:pt x="2355" y="1979"/>
                    </a:lnTo>
                    <a:lnTo>
                      <a:pt x="2355" y="1979"/>
                    </a:lnTo>
                    <a:lnTo>
                      <a:pt x="2355" y="1979"/>
                    </a:lnTo>
                    <a:lnTo>
                      <a:pt x="2355" y="1979"/>
                    </a:lnTo>
                    <a:lnTo>
                      <a:pt x="2358" y="1976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58" y="1981"/>
                    </a:lnTo>
                    <a:lnTo>
                      <a:pt x="2358" y="1981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58" y="1979"/>
                    </a:lnTo>
                    <a:lnTo>
                      <a:pt x="2360" y="1979"/>
                    </a:lnTo>
                    <a:lnTo>
                      <a:pt x="2360" y="1981"/>
                    </a:lnTo>
                    <a:lnTo>
                      <a:pt x="2360" y="1981"/>
                    </a:lnTo>
                    <a:lnTo>
                      <a:pt x="2360" y="1981"/>
                    </a:lnTo>
                    <a:lnTo>
                      <a:pt x="2358" y="1981"/>
                    </a:lnTo>
                    <a:lnTo>
                      <a:pt x="2358" y="1981"/>
                    </a:lnTo>
                    <a:lnTo>
                      <a:pt x="2358" y="1983"/>
                    </a:lnTo>
                    <a:lnTo>
                      <a:pt x="2358" y="1983"/>
                    </a:lnTo>
                    <a:lnTo>
                      <a:pt x="2358" y="1983"/>
                    </a:lnTo>
                    <a:lnTo>
                      <a:pt x="2360" y="1983"/>
                    </a:lnTo>
                    <a:lnTo>
                      <a:pt x="2360" y="1983"/>
                    </a:lnTo>
                    <a:lnTo>
                      <a:pt x="2362" y="1983"/>
                    </a:lnTo>
                    <a:lnTo>
                      <a:pt x="2362" y="1981"/>
                    </a:lnTo>
                    <a:lnTo>
                      <a:pt x="2362" y="1981"/>
                    </a:lnTo>
                    <a:lnTo>
                      <a:pt x="2362" y="1981"/>
                    </a:lnTo>
                    <a:lnTo>
                      <a:pt x="2365" y="1981"/>
                    </a:lnTo>
                    <a:lnTo>
                      <a:pt x="2365" y="1981"/>
                    </a:lnTo>
                    <a:lnTo>
                      <a:pt x="2365" y="1981"/>
                    </a:lnTo>
                    <a:lnTo>
                      <a:pt x="2365" y="1981"/>
                    </a:lnTo>
                    <a:lnTo>
                      <a:pt x="2367" y="1981"/>
                    </a:lnTo>
                    <a:lnTo>
                      <a:pt x="2367" y="1981"/>
                    </a:lnTo>
                    <a:lnTo>
                      <a:pt x="2370" y="1981"/>
                    </a:lnTo>
                    <a:lnTo>
                      <a:pt x="2370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2" y="1981"/>
                    </a:lnTo>
                    <a:lnTo>
                      <a:pt x="2370" y="1979"/>
                    </a:lnTo>
                    <a:lnTo>
                      <a:pt x="2370" y="1979"/>
                    </a:lnTo>
                    <a:lnTo>
                      <a:pt x="2370" y="1976"/>
                    </a:lnTo>
                    <a:lnTo>
                      <a:pt x="2372" y="1976"/>
                    </a:lnTo>
                    <a:lnTo>
                      <a:pt x="2372" y="1976"/>
                    </a:lnTo>
                    <a:lnTo>
                      <a:pt x="2372" y="1976"/>
                    </a:lnTo>
                    <a:lnTo>
                      <a:pt x="2372" y="1979"/>
                    </a:lnTo>
                    <a:lnTo>
                      <a:pt x="2374" y="1979"/>
                    </a:lnTo>
                    <a:lnTo>
                      <a:pt x="2374" y="1976"/>
                    </a:lnTo>
                    <a:lnTo>
                      <a:pt x="2374" y="1976"/>
                    </a:lnTo>
                    <a:lnTo>
                      <a:pt x="2374" y="1976"/>
                    </a:lnTo>
                    <a:lnTo>
                      <a:pt x="2374" y="1976"/>
                    </a:lnTo>
                    <a:lnTo>
                      <a:pt x="2374" y="1976"/>
                    </a:lnTo>
                    <a:lnTo>
                      <a:pt x="2374" y="1974"/>
                    </a:lnTo>
                    <a:lnTo>
                      <a:pt x="2374" y="1974"/>
                    </a:lnTo>
                    <a:lnTo>
                      <a:pt x="2374" y="1974"/>
                    </a:lnTo>
                    <a:lnTo>
                      <a:pt x="2374" y="1974"/>
                    </a:lnTo>
                    <a:lnTo>
                      <a:pt x="2374" y="1971"/>
                    </a:lnTo>
                    <a:lnTo>
                      <a:pt x="2374" y="1971"/>
                    </a:lnTo>
                    <a:lnTo>
                      <a:pt x="2374" y="1971"/>
                    </a:lnTo>
                    <a:lnTo>
                      <a:pt x="2374" y="1971"/>
                    </a:lnTo>
                    <a:lnTo>
                      <a:pt x="2374" y="1974"/>
                    </a:lnTo>
                    <a:lnTo>
                      <a:pt x="2372" y="1974"/>
                    </a:lnTo>
                    <a:lnTo>
                      <a:pt x="2372" y="1974"/>
                    </a:lnTo>
                    <a:lnTo>
                      <a:pt x="2372" y="1974"/>
                    </a:lnTo>
                    <a:lnTo>
                      <a:pt x="2370" y="1974"/>
                    </a:lnTo>
                    <a:lnTo>
                      <a:pt x="2372" y="1974"/>
                    </a:lnTo>
                    <a:lnTo>
                      <a:pt x="2370" y="1971"/>
                    </a:lnTo>
                    <a:lnTo>
                      <a:pt x="2367" y="1971"/>
                    </a:lnTo>
                    <a:lnTo>
                      <a:pt x="2367" y="1971"/>
                    </a:lnTo>
                    <a:lnTo>
                      <a:pt x="2367" y="1969"/>
                    </a:lnTo>
                    <a:lnTo>
                      <a:pt x="2367" y="1969"/>
                    </a:lnTo>
                    <a:lnTo>
                      <a:pt x="2367" y="1969"/>
                    </a:lnTo>
                    <a:lnTo>
                      <a:pt x="2367" y="1969"/>
                    </a:lnTo>
                    <a:lnTo>
                      <a:pt x="2367" y="1969"/>
                    </a:lnTo>
                    <a:lnTo>
                      <a:pt x="2370" y="1969"/>
                    </a:lnTo>
                    <a:lnTo>
                      <a:pt x="2370" y="1969"/>
                    </a:lnTo>
                    <a:lnTo>
                      <a:pt x="2372" y="1969"/>
                    </a:lnTo>
                    <a:lnTo>
                      <a:pt x="2372" y="1967"/>
                    </a:lnTo>
                    <a:lnTo>
                      <a:pt x="2372" y="1967"/>
                    </a:lnTo>
                    <a:lnTo>
                      <a:pt x="2372" y="1967"/>
                    </a:lnTo>
                    <a:lnTo>
                      <a:pt x="2372" y="1967"/>
                    </a:lnTo>
                    <a:lnTo>
                      <a:pt x="2372" y="1964"/>
                    </a:lnTo>
                    <a:lnTo>
                      <a:pt x="2372" y="1964"/>
                    </a:lnTo>
                    <a:lnTo>
                      <a:pt x="2372" y="1964"/>
                    </a:lnTo>
                    <a:lnTo>
                      <a:pt x="2372" y="1962"/>
                    </a:lnTo>
                    <a:lnTo>
                      <a:pt x="2372" y="1962"/>
                    </a:lnTo>
                    <a:lnTo>
                      <a:pt x="2370" y="1962"/>
                    </a:lnTo>
                    <a:lnTo>
                      <a:pt x="2370" y="1964"/>
                    </a:lnTo>
                    <a:lnTo>
                      <a:pt x="2370" y="1964"/>
                    </a:lnTo>
                    <a:lnTo>
                      <a:pt x="2370" y="1962"/>
                    </a:lnTo>
                    <a:lnTo>
                      <a:pt x="2370" y="1962"/>
                    </a:lnTo>
                    <a:lnTo>
                      <a:pt x="2370" y="1962"/>
                    </a:lnTo>
                    <a:lnTo>
                      <a:pt x="2367" y="1962"/>
                    </a:lnTo>
                    <a:lnTo>
                      <a:pt x="2367" y="1962"/>
                    </a:lnTo>
                    <a:lnTo>
                      <a:pt x="2367" y="1960"/>
                    </a:lnTo>
                    <a:lnTo>
                      <a:pt x="2370" y="1960"/>
                    </a:lnTo>
                    <a:lnTo>
                      <a:pt x="2370" y="1960"/>
                    </a:lnTo>
                    <a:lnTo>
                      <a:pt x="2370" y="1960"/>
                    </a:lnTo>
                    <a:lnTo>
                      <a:pt x="2374" y="1957"/>
                    </a:lnTo>
                    <a:lnTo>
                      <a:pt x="2377" y="1957"/>
                    </a:lnTo>
                    <a:lnTo>
                      <a:pt x="2377" y="1960"/>
                    </a:lnTo>
                    <a:lnTo>
                      <a:pt x="2374" y="1960"/>
                    </a:lnTo>
                    <a:lnTo>
                      <a:pt x="2374" y="1960"/>
                    </a:lnTo>
                    <a:lnTo>
                      <a:pt x="2372" y="1962"/>
                    </a:lnTo>
                    <a:lnTo>
                      <a:pt x="2374" y="1962"/>
                    </a:lnTo>
                    <a:lnTo>
                      <a:pt x="2377" y="1962"/>
                    </a:lnTo>
                    <a:lnTo>
                      <a:pt x="2377" y="1962"/>
                    </a:lnTo>
                    <a:lnTo>
                      <a:pt x="2377" y="1962"/>
                    </a:lnTo>
                    <a:lnTo>
                      <a:pt x="2377" y="1962"/>
                    </a:lnTo>
                    <a:lnTo>
                      <a:pt x="2377" y="1964"/>
                    </a:lnTo>
                    <a:lnTo>
                      <a:pt x="2377" y="1964"/>
                    </a:lnTo>
                    <a:lnTo>
                      <a:pt x="2377" y="1967"/>
                    </a:lnTo>
                    <a:lnTo>
                      <a:pt x="2377" y="1967"/>
                    </a:lnTo>
                    <a:lnTo>
                      <a:pt x="2377" y="1967"/>
                    </a:lnTo>
                    <a:lnTo>
                      <a:pt x="2377" y="1964"/>
                    </a:lnTo>
                    <a:lnTo>
                      <a:pt x="2377" y="1964"/>
                    </a:lnTo>
                    <a:lnTo>
                      <a:pt x="2379" y="1964"/>
                    </a:lnTo>
                    <a:lnTo>
                      <a:pt x="2379" y="1967"/>
                    </a:lnTo>
                    <a:lnTo>
                      <a:pt x="2377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79" y="1967"/>
                    </a:lnTo>
                    <a:lnTo>
                      <a:pt x="2381" y="1967"/>
                    </a:lnTo>
                    <a:lnTo>
                      <a:pt x="2381" y="1967"/>
                    </a:lnTo>
                    <a:lnTo>
                      <a:pt x="2381" y="1967"/>
                    </a:lnTo>
                    <a:lnTo>
                      <a:pt x="2381" y="1967"/>
                    </a:lnTo>
                    <a:lnTo>
                      <a:pt x="2381" y="1967"/>
                    </a:lnTo>
                    <a:lnTo>
                      <a:pt x="2381" y="1967"/>
                    </a:lnTo>
                    <a:lnTo>
                      <a:pt x="2381" y="1964"/>
                    </a:lnTo>
                    <a:lnTo>
                      <a:pt x="2381" y="1964"/>
                    </a:lnTo>
                    <a:lnTo>
                      <a:pt x="2381" y="1964"/>
                    </a:lnTo>
                    <a:lnTo>
                      <a:pt x="2379" y="1964"/>
                    </a:lnTo>
                    <a:lnTo>
                      <a:pt x="2379" y="1964"/>
                    </a:lnTo>
                    <a:lnTo>
                      <a:pt x="2379" y="1962"/>
                    </a:lnTo>
                    <a:lnTo>
                      <a:pt x="2381" y="1962"/>
                    </a:lnTo>
                    <a:lnTo>
                      <a:pt x="2381" y="1962"/>
                    </a:lnTo>
                    <a:lnTo>
                      <a:pt x="2381" y="1962"/>
                    </a:lnTo>
                    <a:lnTo>
                      <a:pt x="2384" y="1962"/>
                    </a:lnTo>
                    <a:lnTo>
                      <a:pt x="2384" y="1964"/>
                    </a:lnTo>
                    <a:lnTo>
                      <a:pt x="2384" y="1964"/>
                    </a:lnTo>
                    <a:lnTo>
                      <a:pt x="2386" y="1964"/>
                    </a:lnTo>
                    <a:lnTo>
                      <a:pt x="2386" y="1962"/>
                    </a:lnTo>
                    <a:lnTo>
                      <a:pt x="2386" y="1962"/>
                    </a:lnTo>
                    <a:lnTo>
                      <a:pt x="2388" y="1964"/>
                    </a:lnTo>
                    <a:lnTo>
                      <a:pt x="2388" y="1964"/>
                    </a:lnTo>
                    <a:lnTo>
                      <a:pt x="2388" y="1964"/>
                    </a:lnTo>
                    <a:lnTo>
                      <a:pt x="2388" y="1960"/>
                    </a:lnTo>
                    <a:lnTo>
                      <a:pt x="2388" y="1960"/>
                    </a:lnTo>
                    <a:lnTo>
                      <a:pt x="2391" y="1960"/>
                    </a:lnTo>
                    <a:lnTo>
                      <a:pt x="2393" y="1960"/>
                    </a:lnTo>
                    <a:lnTo>
                      <a:pt x="2393" y="1960"/>
                    </a:lnTo>
                    <a:lnTo>
                      <a:pt x="2393" y="1960"/>
                    </a:lnTo>
                    <a:lnTo>
                      <a:pt x="2391" y="1957"/>
                    </a:lnTo>
                    <a:lnTo>
                      <a:pt x="2391" y="1957"/>
                    </a:lnTo>
                    <a:lnTo>
                      <a:pt x="2391" y="1957"/>
                    </a:lnTo>
                    <a:lnTo>
                      <a:pt x="2391" y="1957"/>
                    </a:lnTo>
                    <a:lnTo>
                      <a:pt x="2388" y="1955"/>
                    </a:lnTo>
                    <a:lnTo>
                      <a:pt x="2391" y="1955"/>
                    </a:lnTo>
                    <a:lnTo>
                      <a:pt x="2388" y="1955"/>
                    </a:lnTo>
                    <a:lnTo>
                      <a:pt x="2388" y="1955"/>
                    </a:lnTo>
                    <a:lnTo>
                      <a:pt x="2388" y="1955"/>
                    </a:lnTo>
                    <a:lnTo>
                      <a:pt x="2388" y="1955"/>
                    </a:lnTo>
                    <a:lnTo>
                      <a:pt x="2388" y="1955"/>
                    </a:lnTo>
                    <a:lnTo>
                      <a:pt x="2388" y="1955"/>
                    </a:lnTo>
                    <a:lnTo>
                      <a:pt x="2386" y="1955"/>
                    </a:lnTo>
                    <a:lnTo>
                      <a:pt x="2386" y="1957"/>
                    </a:lnTo>
                    <a:lnTo>
                      <a:pt x="2386" y="1957"/>
                    </a:lnTo>
                    <a:lnTo>
                      <a:pt x="2386" y="1957"/>
                    </a:lnTo>
                    <a:lnTo>
                      <a:pt x="2386" y="1960"/>
                    </a:lnTo>
                    <a:lnTo>
                      <a:pt x="2384" y="1960"/>
                    </a:lnTo>
                    <a:lnTo>
                      <a:pt x="2384" y="1960"/>
                    </a:lnTo>
                    <a:lnTo>
                      <a:pt x="2384" y="1957"/>
                    </a:lnTo>
                    <a:lnTo>
                      <a:pt x="2384" y="1957"/>
                    </a:lnTo>
                    <a:lnTo>
                      <a:pt x="2384" y="1957"/>
                    </a:lnTo>
                    <a:lnTo>
                      <a:pt x="2384" y="1957"/>
                    </a:lnTo>
                    <a:lnTo>
                      <a:pt x="2386" y="1955"/>
                    </a:lnTo>
                    <a:lnTo>
                      <a:pt x="2384" y="1952"/>
                    </a:lnTo>
                    <a:lnTo>
                      <a:pt x="2384" y="1952"/>
                    </a:lnTo>
                    <a:lnTo>
                      <a:pt x="2384" y="1955"/>
                    </a:lnTo>
                    <a:lnTo>
                      <a:pt x="2384" y="1955"/>
                    </a:lnTo>
                    <a:lnTo>
                      <a:pt x="2384" y="1955"/>
                    </a:lnTo>
                    <a:lnTo>
                      <a:pt x="2384" y="1955"/>
                    </a:lnTo>
                    <a:lnTo>
                      <a:pt x="2384" y="1955"/>
                    </a:lnTo>
                    <a:lnTo>
                      <a:pt x="2381" y="1952"/>
                    </a:lnTo>
                    <a:lnTo>
                      <a:pt x="2379" y="1950"/>
                    </a:lnTo>
                    <a:lnTo>
                      <a:pt x="2379" y="1950"/>
                    </a:lnTo>
                    <a:lnTo>
                      <a:pt x="2381" y="1950"/>
                    </a:lnTo>
                    <a:lnTo>
                      <a:pt x="2381" y="1950"/>
                    </a:lnTo>
                    <a:lnTo>
                      <a:pt x="2384" y="1948"/>
                    </a:lnTo>
                    <a:lnTo>
                      <a:pt x="2384" y="1948"/>
                    </a:lnTo>
                    <a:lnTo>
                      <a:pt x="2384" y="1948"/>
                    </a:lnTo>
                    <a:lnTo>
                      <a:pt x="2386" y="1948"/>
                    </a:lnTo>
                    <a:lnTo>
                      <a:pt x="2386" y="1948"/>
                    </a:lnTo>
                    <a:lnTo>
                      <a:pt x="2386" y="1945"/>
                    </a:lnTo>
                    <a:lnTo>
                      <a:pt x="2388" y="1945"/>
                    </a:lnTo>
                    <a:lnTo>
                      <a:pt x="2388" y="1943"/>
                    </a:lnTo>
                    <a:lnTo>
                      <a:pt x="2388" y="1943"/>
                    </a:lnTo>
                    <a:lnTo>
                      <a:pt x="2388" y="1941"/>
                    </a:lnTo>
                    <a:lnTo>
                      <a:pt x="2391" y="1941"/>
                    </a:lnTo>
                    <a:lnTo>
                      <a:pt x="2391" y="1941"/>
                    </a:lnTo>
                    <a:lnTo>
                      <a:pt x="2391" y="1938"/>
                    </a:lnTo>
                    <a:lnTo>
                      <a:pt x="2391" y="1938"/>
                    </a:lnTo>
                    <a:lnTo>
                      <a:pt x="2393" y="1938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3"/>
                    </a:lnTo>
                    <a:lnTo>
                      <a:pt x="2393" y="1943"/>
                    </a:lnTo>
                    <a:lnTo>
                      <a:pt x="2393" y="1943"/>
                    </a:lnTo>
                    <a:lnTo>
                      <a:pt x="2393" y="1943"/>
                    </a:lnTo>
                    <a:lnTo>
                      <a:pt x="2398" y="1945"/>
                    </a:lnTo>
                    <a:lnTo>
                      <a:pt x="2398" y="1945"/>
                    </a:lnTo>
                    <a:lnTo>
                      <a:pt x="2398" y="1945"/>
                    </a:lnTo>
                    <a:lnTo>
                      <a:pt x="2398" y="1948"/>
                    </a:lnTo>
                    <a:lnTo>
                      <a:pt x="2398" y="1948"/>
                    </a:lnTo>
                    <a:lnTo>
                      <a:pt x="2398" y="1948"/>
                    </a:lnTo>
                    <a:lnTo>
                      <a:pt x="2398" y="1948"/>
                    </a:lnTo>
                    <a:lnTo>
                      <a:pt x="2398" y="1948"/>
                    </a:lnTo>
                    <a:lnTo>
                      <a:pt x="2398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48"/>
                    </a:lnTo>
                    <a:lnTo>
                      <a:pt x="2400" y="1950"/>
                    </a:lnTo>
                    <a:lnTo>
                      <a:pt x="2400" y="1950"/>
                    </a:lnTo>
                    <a:lnTo>
                      <a:pt x="2400" y="1950"/>
                    </a:lnTo>
                    <a:lnTo>
                      <a:pt x="2400" y="1950"/>
                    </a:lnTo>
                    <a:lnTo>
                      <a:pt x="2400" y="1952"/>
                    </a:lnTo>
                    <a:lnTo>
                      <a:pt x="2400" y="1952"/>
                    </a:lnTo>
                    <a:lnTo>
                      <a:pt x="2400" y="1952"/>
                    </a:lnTo>
                    <a:lnTo>
                      <a:pt x="2403" y="1952"/>
                    </a:lnTo>
                    <a:lnTo>
                      <a:pt x="2403" y="1952"/>
                    </a:lnTo>
                    <a:lnTo>
                      <a:pt x="2403" y="1952"/>
                    </a:lnTo>
                    <a:lnTo>
                      <a:pt x="2403" y="1950"/>
                    </a:lnTo>
                    <a:lnTo>
                      <a:pt x="2403" y="1950"/>
                    </a:lnTo>
                    <a:lnTo>
                      <a:pt x="2403" y="1950"/>
                    </a:lnTo>
                    <a:lnTo>
                      <a:pt x="2403" y="1950"/>
                    </a:lnTo>
                    <a:lnTo>
                      <a:pt x="2403" y="1950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3" y="1948"/>
                    </a:lnTo>
                    <a:lnTo>
                      <a:pt x="2405" y="1948"/>
                    </a:lnTo>
                    <a:lnTo>
                      <a:pt x="2405" y="1948"/>
                    </a:lnTo>
                    <a:lnTo>
                      <a:pt x="2405" y="1948"/>
                    </a:lnTo>
                    <a:lnTo>
                      <a:pt x="2405" y="1948"/>
                    </a:lnTo>
                    <a:lnTo>
                      <a:pt x="2405" y="1948"/>
                    </a:lnTo>
                    <a:lnTo>
                      <a:pt x="2405" y="1950"/>
                    </a:lnTo>
                    <a:lnTo>
                      <a:pt x="2405" y="1950"/>
                    </a:lnTo>
                    <a:lnTo>
                      <a:pt x="2405" y="1950"/>
                    </a:lnTo>
                    <a:lnTo>
                      <a:pt x="2405" y="1950"/>
                    </a:lnTo>
                    <a:lnTo>
                      <a:pt x="2405" y="1952"/>
                    </a:lnTo>
                    <a:lnTo>
                      <a:pt x="2405" y="1952"/>
                    </a:lnTo>
                    <a:lnTo>
                      <a:pt x="2405" y="1952"/>
                    </a:lnTo>
                    <a:lnTo>
                      <a:pt x="2405" y="1955"/>
                    </a:lnTo>
                    <a:lnTo>
                      <a:pt x="2405" y="1955"/>
                    </a:lnTo>
                    <a:lnTo>
                      <a:pt x="2405" y="1955"/>
                    </a:lnTo>
                    <a:lnTo>
                      <a:pt x="2407" y="1952"/>
                    </a:lnTo>
                    <a:lnTo>
                      <a:pt x="2407" y="1952"/>
                    </a:lnTo>
                    <a:lnTo>
                      <a:pt x="2407" y="1952"/>
                    </a:lnTo>
                    <a:lnTo>
                      <a:pt x="2407" y="1952"/>
                    </a:lnTo>
                    <a:lnTo>
                      <a:pt x="2407" y="1952"/>
                    </a:lnTo>
                    <a:lnTo>
                      <a:pt x="2407" y="1952"/>
                    </a:lnTo>
                    <a:lnTo>
                      <a:pt x="2407" y="1950"/>
                    </a:lnTo>
                    <a:lnTo>
                      <a:pt x="2407" y="1950"/>
                    </a:lnTo>
                    <a:lnTo>
                      <a:pt x="2407" y="1948"/>
                    </a:lnTo>
                    <a:lnTo>
                      <a:pt x="2407" y="1948"/>
                    </a:lnTo>
                    <a:lnTo>
                      <a:pt x="2407" y="1948"/>
                    </a:lnTo>
                    <a:lnTo>
                      <a:pt x="2407" y="1948"/>
                    </a:lnTo>
                    <a:lnTo>
                      <a:pt x="2407" y="1948"/>
                    </a:lnTo>
                    <a:lnTo>
                      <a:pt x="2407" y="1948"/>
                    </a:lnTo>
                    <a:lnTo>
                      <a:pt x="2405" y="1948"/>
                    </a:lnTo>
                    <a:lnTo>
                      <a:pt x="2405" y="1948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3" y="1945"/>
                    </a:lnTo>
                    <a:lnTo>
                      <a:pt x="2405" y="1945"/>
                    </a:lnTo>
                    <a:lnTo>
                      <a:pt x="2405" y="1945"/>
                    </a:lnTo>
                    <a:lnTo>
                      <a:pt x="2405" y="1943"/>
                    </a:lnTo>
                    <a:lnTo>
                      <a:pt x="2405" y="1943"/>
                    </a:lnTo>
                    <a:lnTo>
                      <a:pt x="2405" y="1943"/>
                    </a:lnTo>
                    <a:lnTo>
                      <a:pt x="2405" y="1943"/>
                    </a:lnTo>
                    <a:lnTo>
                      <a:pt x="2405" y="1941"/>
                    </a:lnTo>
                    <a:lnTo>
                      <a:pt x="2405" y="1941"/>
                    </a:lnTo>
                    <a:lnTo>
                      <a:pt x="2405" y="1941"/>
                    </a:lnTo>
                    <a:lnTo>
                      <a:pt x="2403" y="1941"/>
                    </a:lnTo>
                    <a:lnTo>
                      <a:pt x="2403" y="1941"/>
                    </a:lnTo>
                    <a:lnTo>
                      <a:pt x="2403" y="1941"/>
                    </a:lnTo>
                    <a:lnTo>
                      <a:pt x="2403" y="1941"/>
                    </a:lnTo>
                    <a:lnTo>
                      <a:pt x="2403" y="1941"/>
                    </a:lnTo>
                    <a:lnTo>
                      <a:pt x="2400" y="1943"/>
                    </a:lnTo>
                    <a:lnTo>
                      <a:pt x="2400" y="1941"/>
                    </a:lnTo>
                    <a:lnTo>
                      <a:pt x="2400" y="1941"/>
                    </a:lnTo>
                    <a:lnTo>
                      <a:pt x="2400" y="1938"/>
                    </a:lnTo>
                    <a:lnTo>
                      <a:pt x="2400" y="1938"/>
                    </a:lnTo>
                    <a:lnTo>
                      <a:pt x="2398" y="1938"/>
                    </a:lnTo>
                    <a:lnTo>
                      <a:pt x="2398" y="1938"/>
                    </a:lnTo>
                    <a:lnTo>
                      <a:pt x="2398" y="1936"/>
                    </a:lnTo>
                    <a:lnTo>
                      <a:pt x="2398" y="1934"/>
                    </a:lnTo>
                    <a:lnTo>
                      <a:pt x="2398" y="1934"/>
                    </a:lnTo>
                    <a:lnTo>
                      <a:pt x="2398" y="1934"/>
                    </a:lnTo>
                    <a:lnTo>
                      <a:pt x="2400" y="1936"/>
                    </a:lnTo>
                    <a:lnTo>
                      <a:pt x="2400" y="1934"/>
                    </a:lnTo>
                    <a:lnTo>
                      <a:pt x="2400" y="1934"/>
                    </a:lnTo>
                    <a:lnTo>
                      <a:pt x="2400" y="1934"/>
                    </a:lnTo>
                    <a:lnTo>
                      <a:pt x="2403" y="1934"/>
                    </a:lnTo>
                    <a:lnTo>
                      <a:pt x="2403" y="1934"/>
                    </a:lnTo>
                    <a:lnTo>
                      <a:pt x="2403" y="1934"/>
                    </a:lnTo>
                    <a:lnTo>
                      <a:pt x="2405" y="1936"/>
                    </a:lnTo>
                    <a:lnTo>
                      <a:pt x="2405" y="1936"/>
                    </a:lnTo>
                    <a:lnTo>
                      <a:pt x="2405" y="1936"/>
                    </a:lnTo>
                    <a:lnTo>
                      <a:pt x="2405" y="1934"/>
                    </a:lnTo>
                    <a:lnTo>
                      <a:pt x="2405" y="1934"/>
                    </a:lnTo>
                    <a:lnTo>
                      <a:pt x="2405" y="1934"/>
                    </a:lnTo>
                    <a:lnTo>
                      <a:pt x="2405" y="1934"/>
                    </a:lnTo>
                    <a:lnTo>
                      <a:pt x="2405" y="1934"/>
                    </a:lnTo>
                    <a:lnTo>
                      <a:pt x="2405" y="1931"/>
                    </a:lnTo>
                    <a:lnTo>
                      <a:pt x="2407" y="1931"/>
                    </a:lnTo>
                    <a:lnTo>
                      <a:pt x="2407" y="1931"/>
                    </a:lnTo>
                    <a:lnTo>
                      <a:pt x="2407" y="1929"/>
                    </a:lnTo>
                    <a:lnTo>
                      <a:pt x="2405" y="1929"/>
                    </a:lnTo>
                    <a:lnTo>
                      <a:pt x="2405" y="1929"/>
                    </a:lnTo>
                    <a:lnTo>
                      <a:pt x="2405" y="1929"/>
                    </a:lnTo>
                    <a:lnTo>
                      <a:pt x="2405" y="1926"/>
                    </a:lnTo>
                    <a:lnTo>
                      <a:pt x="2405" y="1926"/>
                    </a:lnTo>
                    <a:lnTo>
                      <a:pt x="2405" y="1926"/>
                    </a:lnTo>
                    <a:lnTo>
                      <a:pt x="2405" y="1926"/>
                    </a:lnTo>
                    <a:lnTo>
                      <a:pt x="2405" y="1924"/>
                    </a:lnTo>
                    <a:lnTo>
                      <a:pt x="2403" y="1924"/>
                    </a:lnTo>
                    <a:lnTo>
                      <a:pt x="2405" y="1924"/>
                    </a:lnTo>
                    <a:lnTo>
                      <a:pt x="2405" y="1924"/>
                    </a:lnTo>
                    <a:lnTo>
                      <a:pt x="2405" y="1926"/>
                    </a:lnTo>
                    <a:lnTo>
                      <a:pt x="2407" y="1922"/>
                    </a:lnTo>
                    <a:lnTo>
                      <a:pt x="2407" y="1922"/>
                    </a:lnTo>
                    <a:lnTo>
                      <a:pt x="2407" y="1922"/>
                    </a:lnTo>
                    <a:lnTo>
                      <a:pt x="2407" y="1922"/>
                    </a:lnTo>
                    <a:lnTo>
                      <a:pt x="2410" y="1922"/>
                    </a:lnTo>
                    <a:lnTo>
                      <a:pt x="2410" y="1922"/>
                    </a:lnTo>
                    <a:lnTo>
                      <a:pt x="2410" y="1917"/>
                    </a:lnTo>
                    <a:lnTo>
                      <a:pt x="2412" y="1917"/>
                    </a:lnTo>
                    <a:lnTo>
                      <a:pt x="2410" y="1917"/>
                    </a:lnTo>
                    <a:lnTo>
                      <a:pt x="2410" y="1917"/>
                    </a:lnTo>
                    <a:lnTo>
                      <a:pt x="2410" y="1915"/>
                    </a:lnTo>
                    <a:lnTo>
                      <a:pt x="2407" y="1915"/>
                    </a:lnTo>
                    <a:lnTo>
                      <a:pt x="2407" y="1915"/>
                    </a:lnTo>
                    <a:lnTo>
                      <a:pt x="2403" y="1912"/>
                    </a:lnTo>
                    <a:lnTo>
                      <a:pt x="2403" y="1915"/>
                    </a:lnTo>
                    <a:lnTo>
                      <a:pt x="2400" y="1915"/>
                    </a:lnTo>
                    <a:lnTo>
                      <a:pt x="2400" y="1915"/>
                    </a:lnTo>
                    <a:lnTo>
                      <a:pt x="2400" y="1915"/>
                    </a:lnTo>
                    <a:lnTo>
                      <a:pt x="2400" y="1915"/>
                    </a:lnTo>
                    <a:lnTo>
                      <a:pt x="2400" y="1917"/>
                    </a:lnTo>
                    <a:lnTo>
                      <a:pt x="2400" y="1917"/>
                    </a:lnTo>
                    <a:lnTo>
                      <a:pt x="2398" y="1919"/>
                    </a:lnTo>
                    <a:lnTo>
                      <a:pt x="2396" y="1919"/>
                    </a:lnTo>
                    <a:lnTo>
                      <a:pt x="2393" y="1919"/>
                    </a:lnTo>
                    <a:lnTo>
                      <a:pt x="2393" y="1919"/>
                    </a:lnTo>
                    <a:lnTo>
                      <a:pt x="2391" y="1919"/>
                    </a:lnTo>
                    <a:lnTo>
                      <a:pt x="2391" y="1919"/>
                    </a:lnTo>
                    <a:lnTo>
                      <a:pt x="2388" y="1919"/>
                    </a:lnTo>
                    <a:lnTo>
                      <a:pt x="2386" y="1919"/>
                    </a:lnTo>
                    <a:lnTo>
                      <a:pt x="2386" y="1917"/>
                    </a:lnTo>
                    <a:lnTo>
                      <a:pt x="2386" y="1917"/>
                    </a:lnTo>
                    <a:lnTo>
                      <a:pt x="2386" y="1915"/>
                    </a:lnTo>
                    <a:lnTo>
                      <a:pt x="2386" y="1915"/>
                    </a:lnTo>
                    <a:lnTo>
                      <a:pt x="2384" y="1912"/>
                    </a:lnTo>
                    <a:lnTo>
                      <a:pt x="2384" y="1912"/>
                    </a:lnTo>
                    <a:lnTo>
                      <a:pt x="2384" y="1910"/>
                    </a:lnTo>
                    <a:lnTo>
                      <a:pt x="2381" y="1912"/>
                    </a:lnTo>
                    <a:lnTo>
                      <a:pt x="2381" y="1910"/>
                    </a:lnTo>
                    <a:lnTo>
                      <a:pt x="2381" y="1910"/>
                    </a:lnTo>
                    <a:lnTo>
                      <a:pt x="2379" y="1908"/>
                    </a:lnTo>
                    <a:lnTo>
                      <a:pt x="2379" y="1908"/>
                    </a:lnTo>
                    <a:lnTo>
                      <a:pt x="2379" y="1908"/>
                    </a:lnTo>
                    <a:lnTo>
                      <a:pt x="2381" y="1908"/>
                    </a:lnTo>
                    <a:lnTo>
                      <a:pt x="2381" y="1910"/>
                    </a:lnTo>
                    <a:lnTo>
                      <a:pt x="2384" y="1910"/>
                    </a:lnTo>
                    <a:lnTo>
                      <a:pt x="2384" y="1910"/>
                    </a:lnTo>
                    <a:lnTo>
                      <a:pt x="2386" y="1910"/>
                    </a:lnTo>
                    <a:lnTo>
                      <a:pt x="2386" y="1912"/>
                    </a:lnTo>
                    <a:lnTo>
                      <a:pt x="2388" y="1912"/>
                    </a:lnTo>
                    <a:lnTo>
                      <a:pt x="2388" y="1912"/>
                    </a:lnTo>
                    <a:lnTo>
                      <a:pt x="2391" y="1915"/>
                    </a:lnTo>
                    <a:lnTo>
                      <a:pt x="2393" y="1915"/>
                    </a:lnTo>
                    <a:lnTo>
                      <a:pt x="2393" y="1915"/>
                    </a:lnTo>
                    <a:lnTo>
                      <a:pt x="2393" y="1915"/>
                    </a:lnTo>
                    <a:lnTo>
                      <a:pt x="2396" y="1915"/>
                    </a:lnTo>
                    <a:lnTo>
                      <a:pt x="2396" y="1917"/>
                    </a:lnTo>
                    <a:lnTo>
                      <a:pt x="2396" y="1917"/>
                    </a:lnTo>
                    <a:lnTo>
                      <a:pt x="2398" y="1917"/>
                    </a:lnTo>
                    <a:lnTo>
                      <a:pt x="2398" y="1917"/>
                    </a:lnTo>
                    <a:lnTo>
                      <a:pt x="2398" y="1917"/>
                    </a:lnTo>
                    <a:lnTo>
                      <a:pt x="2398" y="1917"/>
                    </a:lnTo>
                    <a:lnTo>
                      <a:pt x="2400" y="1915"/>
                    </a:lnTo>
                    <a:lnTo>
                      <a:pt x="2400" y="1912"/>
                    </a:lnTo>
                    <a:lnTo>
                      <a:pt x="2403" y="1910"/>
                    </a:lnTo>
                    <a:lnTo>
                      <a:pt x="2403" y="1910"/>
                    </a:lnTo>
                    <a:lnTo>
                      <a:pt x="2405" y="1908"/>
                    </a:lnTo>
                    <a:lnTo>
                      <a:pt x="2405" y="1908"/>
                    </a:lnTo>
                    <a:lnTo>
                      <a:pt x="2405" y="1905"/>
                    </a:lnTo>
                    <a:lnTo>
                      <a:pt x="2407" y="1905"/>
                    </a:lnTo>
                    <a:lnTo>
                      <a:pt x="2407" y="1905"/>
                    </a:lnTo>
                    <a:lnTo>
                      <a:pt x="2407" y="1905"/>
                    </a:lnTo>
                    <a:lnTo>
                      <a:pt x="2407" y="1905"/>
                    </a:lnTo>
                    <a:lnTo>
                      <a:pt x="2407" y="1903"/>
                    </a:lnTo>
                    <a:lnTo>
                      <a:pt x="2410" y="1903"/>
                    </a:lnTo>
                    <a:lnTo>
                      <a:pt x="2410" y="1903"/>
                    </a:lnTo>
                    <a:lnTo>
                      <a:pt x="2410" y="1903"/>
                    </a:lnTo>
                    <a:lnTo>
                      <a:pt x="2407" y="1903"/>
                    </a:lnTo>
                    <a:lnTo>
                      <a:pt x="2407" y="1900"/>
                    </a:lnTo>
                    <a:lnTo>
                      <a:pt x="2407" y="1900"/>
                    </a:lnTo>
                    <a:lnTo>
                      <a:pt x="2410" y="1900"/>
                    </a:lnTo>
                    <a:lnTo>
                      <a:pt x="2410" y="1900"/>
                    </a:lnTo>
                    <a:lnTo>
                      <a:pt x="2412" y="1900"/>
                    </a:lnTo>
                    <a:lnTo>
                      <a:pt x="2412" y="1900"/>
                    </a:lnTo>
                    <a:lnTo>
                      <a:pt x="2414" y="1900"/>
                    </a:lnTo>
                    <a:lnTo>
                      <a:pt x="2414" y="1898"/>
                    </a:lnTo>
                    <a:lnTo>
                      <a:pt x="2414" y="1900"/>
                    </a:lnTo>
                    <a:lnTo>
                      <a:pt x="2414" y="1900"/>
                    </a:lnTo>
                    <a:lnTo>
                      <a:pt x="2417" y="1900"/>
                    </a:lnTo>
                    <a:lnTo>
                      <a:pt x="2417" y="1900"/>
                    </a:lnTo>
                    <a:lnTo>
                      <a:pt x="2414" y="1898"/>
                    </a:lnTo>
                    <a:lnTo>
                      <a:pt x="2414" y="1898"/>
                    </a:lnTo>
                    <a:lnTo>
                      <a:pt x="2417" y="1898"/>
                    </a:lnTo>
                    <a:lnTo>
                      <a:pt x="2417" y="1898"/>
                    </a:lnTo>
                    <a:lnTo>
                      <a:pt x="2419" y="1898"/>
                    </a:lnTo>
                    <a:lnTo>
                      <a:pt x="2419" y="1898"/>
                    </a:lnTo>
                    <a:lnTo>
                      <a:pt x="2422" y="1898"/>
                    </a:lnTo>
                    <a:lnTo>
                      <a:pt x="2424" y="1896"/>
                    </a:lnTo>
                    <a:lnTo>
                      <a:pt x="2424" y="1896"/>
                    </a:lnTo>
                    <a:lnTo>
                      <a:pt x="2424" y="1896"/>
                    </a:lnTo>
                    <a:lnTo>
                      <a:pt x="2422" y="1896"/>
                    </a:lnTo>
                    <a:lnTo>
                      <a:pt x="2422" y="1896"/>
                    </a:lnTo>
                    <a:lnTo>
                      <a:pt x="2419" y="1896"/>
                    </a:lnTo>
                    <a:lnTo>
                      <a:pt x="2419" y="1893"/>
                    </a:lnTo>
                    <a:lnTo>
                      <a:pt x="2419" y="1893"/>
                    </a:lnTo>
                    <a:lnTo>
                      <a:pt x="2419" y="1893"/>
                    </a:lnTo>
                    <a:lnTo>
                      <a:pt x="2419" y="1893"/>
                    </a:lnTo>
                    <a:lnTo>
                      <a:pt x="2417" y="1893"/>
                    </a:lnTo>
                    <a:lnTo>
                      <a:pt x="2417" y="1891"/>
                    </a:lnTo>
                    <a:lnTo>
                      <a:pt x="2417" y="1893"/>
                    </a:lnTo>
                    <a:lnTo>
                      <a:pt x="2414" y="1893"/>
                    </a:lnTo>
                    <a:lnTo>
                      <a:pt x="2414" y="1893"/>
                    </a:lnTo>
                    <a:lnTo>
                      <a:pt x="2414" y="1893"/>
                    </a:lnTo>
                    <a:lnTo>
                      <a:pt x="2414" y="1896"/>
                    </a:lnTo>
                    <a:lnTo>
                      <a:pt x="2414" y="1896"/>
                    </a:lnTo>
                    <a:lnTo>
                      <a:pt x="2414" y="1896"/>
                    </a:lnTo>
                    <a:lnTo>
                      <a:pt x="2414" y="1896"/>
                    </a:lnTo>
                    <a:lnTo>
                      <a:pt x="2412" y="1898"/>
                    </a:lnTo>
                    <a:lnTo>
                      <a:pt x="2412" y="1898"/>
                    </a:lnTo>
                    <a:lnTo>
                      <a:pt x="2410" y="1898"/>
                    </a:lnTo>
                    <a:lnTo>
                      <a:pt x="2410" y="1898"/>
                    </a:lnTo>
                    <a:lnTo>
                      <a:pt x="2410" y="1898"/>
                    </a:lnTo>
                    <a:lnTo>
                      <a:pt x="2410" y="1898"/>
                    </a:lnTo>
                    <a:lnTo>
                      <a:pt x="2410" y="1896"/>
                    </a:lnTo>
                    <a:lnTo>
                      <a:pt x="2410" y="1896"/>
                    </a:lnTo>
                    <a:lnTo>
                      <a:pt x="2407" y="1896"/>
                    </a:lnTo>
                    <a:lnTo>
                      <a:pt x="2407" y="1891"/>
                    </a:lnTo>
                    <a:lnTo>
                      <a:pt x="2407" y="1891"/>
                    </a:lnTo>
                    <a:lnTo>
                      <a:pt x="2407" y="1891"/>
                    </a:lnTo>
                    <a:lnTo>
                      <a:pt x="2407" y="1891"/>
                    </a:lnTo>
                    <a:lnTo>
                      <a:pt x="2407" y="1891"/>
                    </a:lnTo>
                    <a:lnTo>
                      <a:pt x="2407" y="1891"/>
                    </a:lnTo>
                    <a:lnTo>
                      <a:pt x="2405" y="1891"/>
                    </a:lnTo>
                    <a:lnTo>
                      <a:pt x="2405" y="1891"/>
                    </a:lnTo>
                    <a:lnTo>
                      <a:pt x="2403" y="1891"/>
                    </a:lnTo>
                    <a:lnTo>
                      <a:pt x="2405" y="1889"/>
                    </a:lnTo>
                    <a:lnTo>
                      <a:pt x="2405" y="1889"/>
                    </a:lnTo>
                    <a:lnTo>
                      <a:pt x="2405" y="1889"/>
                    </a:lnTo>
                    <a:lnTo>
                      <a:pt x="2405" y="1889"/>
                    </a:lnTo>
                    <a:lnTo>
                      <a:pt x="2407" y="1889"/>
                    </a:lnTo>
                    <a:lnTo>
                      <a:pt x="2407" y="1889"/>
                    </a:lnTo>
                    <a:lnTo>
                      <a:pt x="2407" y="1889"/>
                    </a:lnTo>
                    <a:lnTo>
                      <a:pt x="2407" y="1889"/>
                    </a:lnTo>
                    <a:lnTo>
                      <a:pt x="2407" y="1889"/>
                    </a:lnTo>
                    <a:lnTo>
                      <a:pt x="2407" y="1889"/>
                    </a:lnTo>
                    <a:lnTo>
                      <a:pt x="2410" y="1889"/>
                    </a:lnTo>
                    <a:lnTo>
                      <a:pt x="2410" y="1889"/>
                    </a:lnTo>
                    <a:lnTo>
                      <a:pt x="2410" y="1891"/>
                    </a:lnTo>
                    <a:lnTo>
                      <a:pt x="2412" y="1891"/>
                    </a:lnTo>
                    <a:lnTo>
                      <a:pt x="2412" y="1891"/>
                    </a:lnTo>
                    <a:lnTo>
                      <a:pt x="2414" y="1891"/>
                    </a:lnTo>
                    <a:lnTo>
                      <a:pt x="2414" y="1893"/>
                    </a:lnTo>
                    <a:lnTo>
                      <a:pt x="2414" y="1893"/>
                    </a:lnTo>
                    <a:lnTo>
                      <a:pt x="2414" y="1893"/>
                    </a:lnTo>
                    <a:lnTo>
                      <a:pt x="2414" y="1893"/>
                    </a:lnTo>
                    <a:lnTo>
                      <a:pt x="2414" y="1891"/>
                    </a:lnTo>
                    <a:lnTo>
                      <a:pt x="2414" y="1891"/>
                    </a:lnTo>
                    <a:lnTo>
                      <a:pt x="2417" y="1891"/>
                    </a:lnTo>
                    <a:lnTo>
                      <a:pt x="2417" y="1891"/>
                    </a:lnTo>
                    <a:lnTo>
                      <a:pt x="2417" y="1891"/>
                    </a:lnTo>
                    <a:lnTo>
                      <a:pt x="2417" y="1891"/>
                    </a:lnTo>
                    <a:lnTo>
                      <a:pt x="2417" y="1891"/>
                    </a:lnTo>
                    <a:lnTo>
                      <a:pt x="2417" y="1889"/>
                    </a:lnTo>
                    <a:lnTo>
                      <a:pt x="2417" y="1889"/>
                    </a:lnTo>
                    <a:lnTo>
                      <a:pt x="2417" y="1889"/>
                    </a:lnTo>
                    <a:lnTo>
                      <a:pt x="2417" y="1889"/>
                    </a:lnTo>
                    <a:lnTo>
                      <a:pt x="2414" y="1886"/>
                    </a:lnTo>
                    <a:lnTo>
                      <a:pt x="2414" y="1886"/>
                    </a:lnTo>
                    <a:lnTo>
                      <a:pt x="2417" y="1886"/>
                    </a:lnTo>
                    <a:lnTo>
                      <a:pt x="2417" y="1886"/>
                    </a:lnTo>
                    <a:lnTo>
                      <a:pt x="2417" y="1886"/>
                    </a:lnTo>
                    <a:lnTo>
                      <a:pt x="2414" y="1886"/>
                    </a:lnTo>
                    <a:lnTo>
                      <a:pt x="2414" y="1886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4"/>
                    </a:lnTo>
                    <a:lnTo>
                      <a:pt x="2414" y="1881"/>
                    </a:lnTo>
                    <a:lnTo>
                      <a:pt x="2414" y="1881"/>
                    </a:lnTo>
                    <a:lnTo>
                      <a:pt x="2412" y="1881"/>
                    </a:lnTo>
                    <a:lnTo>
                      <a:pt x="2412" y="1881"/>
                    </a:lnTo>
                    <a:lnTo>
                      <a:pt x="2412" y="1881"/>
                    </a:lnTo>
                    <a:lnTo>
                      <a:pt x="2412" y="1881"/>
                    </a:lnTo>
                    <a:lnTo>
                      <a:pt x="2412" y="1881"/>
                    </a:lnTo>
                    <a:lnTo>
                      <a:pt x="2412" y="1881"/>
                    </a:lnTo>
                    <a:lnTo>
                      <a:pt x="2410" y="1881"/>
                    </a:lnTo>
                    <a:lnTo>
                      <a:pt x="2410" y="1881"/>
                    </a:lnTo>
                    <a:lnTo>
                      <a:pt x="2410" y="1881"/>
                    </a:lnTo>
                    <a:lnTo>
                      <a:pt x="2410" y="1881"/>
                    </a:lnTo>
                    <a:lnTo>
                      <a:pt x="2407" y="1881"/>
                    </a:lnTo>
                    <a:lnTo>
                      <a:pt x="2407" y="1881"/>
                    </a:lnTo>
                    <a:lnTo>
                      <a:pt x="2405" y="1884"/>
                    </a:lnTo>
                    <a:lnTo>
                      <a:pt x="2405" y="1884"/>
                    </a:lnTo>
                    <a:lnTo>
                      <a:pt x="2405" y="1881"/>
                    </a:lnTo>
                    <a:lnTo>
                      <a:pt x="2403" y="1881"/>
                    </a:lnTo>
                    <a:lnTo>
                      <a:pt x="2403" y="1879"/>
                    </a:lnTo>
                    <a:lnTo>
                      <a:pt x="2403" y="1879"/>
                    </a:lnTo>
                    <a:lnTo>
                      <a:pt x="2403" y="1877"/>
                    </a:lnTo>
                    <a:lnTo>
                      <a:pt x="2403" y="1877"/>
                    </a:lnTo>
                    <a:lnTo>
                      <a:pt x="2405" y="1877"/>
                    </a:lnTo>
                    <a:lnTo>
                      <a:pt x="2405" y="1879"/>
                    </a:lnTo>
                    <a:lnTo>
                      <a:pt x="2405" y="1877"/>
                    </a:lnTo>
                    <a:lnTo>
                      <a:pt x="2405" y="1877"/>
                    </a:lnTo>
                    <a:lnTo>
                      <a:pt x="2405" y="1877"/>
                    </a:lnTo>
                    <a:lnTo>
                      <a:pt x="2405" y="1874"/>
                    </a:lnTo>
                    <a:lnTo>
                      <a:pt x="2405" y="1874"/>
                    </a:lnTo>
                    <a:lnTo>
                      <a:pt x="2405" y="1874"/>
                    </a:lnTo>
                    <a:lnTo>
                      <a:pt x="2403" y="1874"/>
                    </a:lnTo>
                    <a:lnTo>
                      <a:pt x="2403" y="1874"/>
                    </a:lnTo>
                    <a:lnTo>
                      <a:pt x="2403" y="1874"/>
                    </a:lnTo>
                    <a:lnTo>
                      <a:pt x="2403" y="1874"/>
                    </a:lnTo>
                    <a:lnTo>
                      <a:pt x="2403" y="1872"/>
                    </a:lnTo>
                    <a:lnTo>
                      <a:pt x="2403" y="1872"/>
                    </a:lnTo>
                    <a:lnTo>
                      <a:pt x="2405" y="1872"/>
                    </a:lnTo>
                    <a:lnTo>
                      <a:pt x="2405" y="1872"/>
                    </a:lnTo>
                    <a:lnTo>
                      <a:pt x="2405" y="1870"/>
                    </a:lnTo>
                    <a:lnTo>
                      <a:pt x="2405" y="1870"/>
                    </a:lnTo>
                    <a:lnTo>
                      <a:pt x="2405" y="1870"/>
                    </a:lnTo>
                    <a:lnTo>
                      <a:pt x="2405" y="1870"/>
                    </a:lnTo>
                    <a:lnTo>
                      <a:pt x="2407" y="1870"/>
                    </a:lnTo>
                    <a:lnTo>
                      <a:pt x="2407" y="1872"/>
                    </a:lnTo>
                    <a:lnTo>
                      <a:pt x="2407" y="1872"/>
                    </a:lnTo>
                    <a:lnTo>
                      <a:pt x="2407" y="1872"/>
                    </a:lnTo>
                    <a:lnTo>
                      <a:pt x="2407" y="1872"/>
                    </a:lnTo>
                    <a:lnTo>
                      <a:pt x="2410" y="1874"/>
                    </a:lnTo>
                    <a:lnTo>
                      <a:pt x="2410" y="1874"/>
                    </a:lnTo>
                    <a:lnTo>
                      <a:pt x="2410" y="1874"/>
                    </a:lnTo>
                    <a:lnTo>
                      <a:pt x="2412" y="1877"/>
                    </a:lnTo>
                    <a:lnTo>
                      <a:pt x="2412" y="1877"/>
                    </a:lnTo>
                    <a:lnTo>
                      <a:pt x="2412" y="1874"/>
                    </a:lnTo>
                    <a:lnTo>
                      <a:pt x="2412" y="1874"/>
                    </a:lnTo>
                    <a:lnTo>
                      <a:pt x="2412" y="1874"/>
                    </a:lnTo>
                    <a:lnTo>
                      <a:pt x="2412" y="1874"/>
                    </a:lnTo>
                    <a:lnTo>
                      <a:pt x="2410" y="1872"/>
                    </a:lnTo>
                    <a:lnTo>
                      <a:pt x="2410" y="1872"/>
                    </a:lnTo>
                    <a:lnTo>
                      <a:pt x="2410" y="1872"/>
                    </a:lnTo>
                    <a:lnTo>
                      <a:pt x="2410" y="1870"/>
                    </a:lnTo>
                    <a:lnTo>
                      <a:pt x="2410" y="1870"/>
                    </a:lnTo>
                    <a:lnTo>
                      <a:pt x="2410" y="1870"/>
                    </a:lnTo>
                    <a:lnTo>
                      <a:pt x="2410" y="1870"/>
                    </a:lnTo>
                    <a:lnTo>
                      <a:pt x="2412" y="1870"/>
                    </a:lnTo>
                    <a:lnTo>
                      <a:pt x="2412" y="1870"/>
                    </a:lnTo>
                    <a:lnTo>
                      <a:pt x="2412" y="1872"/>
                    </a:lnTo>
                    <a:lnTo>
                      <a:pt x="2412" y="1872"/>
                    </a:lnTo>
                    <a:lnTo>
                      <a:pt x="2412" y="1872"/>
                    </a:lnTo>
                    <a:lnTo>
                      <a:pt x="2412" y="1874"/>
                    </a:lnTo>
                    <a:lnTo>
                      <a:pt x="2414" y="1874"/>
                    </a:lnTo>
                    <a:lnTo>
                      <a:pt x="2414" y="1872"/>
                    </a:lnTo>
                    <a:lnTo>
                      <a:pt x="2414" y="1872"/>
                    </a:lnTo>
                    <a:lnTo>
                      <a:pt x="2414" y="1872"/>
                    </a:lnTo>
                    <a:lnTo>
                      <a:pt x="2414" y="1870"/>
                    </a:lnTo>
                    <a:lnTo>
                      <a:pt x="2414" y="1870"/>
                    </a:lnTo>
                    <a:lnTo>
                      <a:pt x="2414" y="1870"/>
                    </a:lnTo>
                    <a:lnTo>
                      <a:pt x="2414" y="1867"/>
                    </a:lnTo>
                    <a:lnTo>
                      <a:pt x="2417" y="1867"/>
                    </a:lnTo>
                    <a:lnTo>
                      <a:pt x="2417" y="1867"/>
                    </a:lnTo>
                    <a:lnTo>
                      <a:pt x="2419" y="1867"/>
                    </a:lnTo>
                    <a:lnTo>
                      <a:pt x="2417" y="1867"/>
                    </a:lnTo>
                    <a:lnTo>
                      <a:pt x="2417" y="1867"/>
                    </a:lnTo>
                    <a:lnTo>
                      <a:pt x="2417" y="1870"/>
                    </a:lnTo>
                    <a:lnTo>
                      <a:pt x="2414" y="1870"/>
                    </a:lnTo>
                    <a:lnTo>
                      <a:pt x="2417" y="1870"/>
                    </a:lnTo>
                    <a:lnTo>
                      <a:pt x="2417" y="1870"/>
                    </a:lnTo>
                    <a:lnTo>
                      <a:pt x="2417" y="1870"/>
                    </a:lnTo>
                    <a:lnTo>
                      <a:pt x="2419" y="1870"/>
                    </a:lnTo>
                    <a:lnTo>
                      <a:pt x="2417" y="1872"/>
                    </a:lnTo>
                    <a:lnTo>
                      <a:pt x="2417" y="1872"/>
                    </a:lnTo>
                    <a:lnTo>
                      <a:pt x="2414" y="1874"/>
                    </a:lnTo>
                    <a:lnTo>
                      <a:pt x="2414" y="1877"/>
                    </a:lnTo>
                    <a:lnTo>
                      <a:pt x="2417" y="1877"/>
                    </a:lnTo>
                    <a:lnTo>
                      <a:pt x="2417" y="1874"/>
                    </a:lnTo>
                    <a:lnTo>
                      <a:pt x="2417" y="1874"/>
                    </a:lnTo>
                    <a:lnTo>
                      <a:pt x="2419" y="1877"/>
                    </a:lnTo>
                    <a:lnTo>
                      <a:pt x="2419" y="1877"/>
                    </a:lnTo>
                    <a:lnTo>
                      <a:pt x="2419" y="1879"/>
                    </a:lnTo>
                    <a:lnTo>
                      <a:pt x="2419" y="1879"/>
                    </a:lnTo>
                    <a:lnTo>
                      <a:pt x="2422" y="1879"/>
                    </a:lnTo>
                    <a:lnTo>
                      <a:pt x="2422" y="1877"/>
                    </a:lnTo>
                    <a:lnTo>
                      <a:pt x="2422" y="1874"/>
                    </a:lnTo>
                    <a:lnTo>
                      <a:pt x="2422" y="1874"/>
                    </a:lnTo>
                    <a:lnTo>
                      <a:pt x="2424" y="1872"/>
                    </a:lnTo>
                    <a:lnTo>
                      <a:pt x="2422" y="1872"/>
                    </a:lnTo>
                    <a:lnTo>
                      <a:pt x="2422" y="1870"/>
                    </a:lnTo>
                    <a:lnTo>
                      <a:pt x="2424" y="1870"/>
                    </a:lnTo>
                    <a:lnTo>
                      <a:pt x="2426" y="1870"/>
                    </a:lnTo>
                    <a:lnTo>
                      <a:pt x="2431" y="1870"/>
                    </a:lnTo>
                    <a:lnTo>
                      <a:pt x="2431" y="1870"/>
                    </a:lnTo>
                    <a:lnTo>
                      <a:pt x="2431" y="1870"/>
                    </a:lnTo>
                    <a:lnTo>
                      <a:pt x="2429" y="1874"/>
                    </a:lnTo>
                    <a:lnTo>
                      <a:pt x="2429" y="1874"/>
                    </a:lnTo>
                    <a:lnTo>
                      <a:pt x="2429" y="1874"/>
                    </a:lnTo>
                    <a:lnTo>
                      <a:pt x="2429" y="1874"/>
                    </a:lnTo>
                    <a:lnTo>
                      <a:pt x="2429" y="1874"/>
                    </a:lnTo>
                    <a:lnTo>
                      <a:pt x="2426" y="1874"/>
                    </a:lnTo>
                    <a:lnTo>
                      <a:pt x="2426" y="1874"/>
                    </a:lnTo>
                    <a:lnTo>
                      <a:pt x="2426" y="1874"/>
                    </a:lnTo>
                    <a:lnTo>
                      <a:pt x="2426" y="1874"/>
                    </a:lnTo>
                    <a:lnTo>
                      <a:pt x="2426" y="1877"/>
                    </a:lnTo>
                    <a:lnTo>
                      <a:pt x="2426" y="1877"/>
                    </a:lnTo>
                    <a:lnTo>
                      <a:pt x="2426" y="1877"/>
                    </a:lnTo>
                    <a:lnTo>
                      <a:pt x="2426" y="1879"/>
                    </a:lnTo>
                    <a:lnTo>
                      <a:pt x="2426" y="1879"/>
                    </a:lnTo>
                    <a:lnTo>
                      <a:pt x="2424" y="1879"/>
                    </a:lnTo>
                    <a:lnTo>
                      <a:pt x="2424" y="1879"/>
                    </a:lnTo>
                    <a:lnTo>
                      <a:pt x="2424" y="1879"/>
                    </a:lnTo>
                    <a:lnTo>
                      <a:pt x="2422" y="1881"/>
                    </a:lnTo>
                    <a:lnTo>
                      <a:pt x="2419" y="1881"/>
                    </a:lnTo>
                    <a:lnTo>
                      <a:pt x="2419" y="1881"/>
                    </a:lnTo>
                    <a:lnTo>
                      <a:pt x="2419" y="1881"/>
                    </a:lnTo>
                    <a:lnTo>
                      <a:pt x="2419" y="1884"/>
                    </a:lnTo>
                    <a:lnTo>
                      <a:pt x="2419" y="1884"/>
                    </a:lnTo>
                    <a:lnTo>
                      <a:pt x="2419" y="1884"/>
                    </a:lnTo>
                    <a:lnTo>
                      <a:pt x="2419" y="1884"/>
                    </a:lnTo>
                    <a:lnTo>
                      <a:pt x="2417" y="1884"/>
                    </a:lnTo>
                    <a:lnTo>
                      <a:pt x="2417" y="1884"/>
                    </a:lnTo>
                    <a:lnTo>
                      <a:pt x="2417" y="1886"/>
                    </a:lnTo>
                    <a:lnTo>
                      <a:pt x="2419" y="1886"/>
                    </a:lnTo>
                    <a:lnTo>
                      <a:pt x="2422" y="1886"/>
                    </a:lnTo>
                    <a:lnTo>
                      <a:pt x="2424" y="1884"/>
                    </a:lnTo>
                    <a:lnTo>
                      <a:pt x="2424" y="1884"/>
                    </a:lnTo>
                    <a:lnTo>
                      <a:pt x="2424" y="1881"/>
                    </a:lnTo>
                    <a:lnTo>
                      <a:pt x="2424" y="1881"/>
                    </a:lnTo>
                    <a:lnTo>
                      <a:pt x="2424" y="1881"/>
                    </a:lnTo>
                    <a:lnTo>
                      <a:pt x="2426" y="1881"/>
                    </a:lnTo>
                    <a:lnTo>
                      <a:pt x="2429" y="1881"/>
                    </a:lnTo>
                    <a:lnTo>
                      <a:pt x="2431" y="1879"/>
                    </a:lnTo>
                    <a:lnTo>
                      <a:pt x="2431" y="1879"/>
                    </a:lnTo>
                    <a:lnTo>
                      <a:pt x="2431" y="1879"/>
                    </a:lnTo>
                    <a:lnTo>
                      <a:pt x="2431" y="1879"/>
                    </a:lnTo>
                    <a:lnTo>
                      <a:pt x="2431" y="1881"/>
                    </a:lnTo>
                    <a:lnTo>
                      <a:pt x="2431" y="1879"/>
                    </a:lnTo>
                    <a:lnTo>
                      <a:pt x="2431" y="1879"/>
                    </a:lnTo>
                    <a:lnTo>
                      <a:pt x="2433" y="1879"/>
                    </a:lnTo>
                    <a:lnTo>
                      <a:pt x="2433" y="1879"/>
                    </a:lnTo>
                    <a:lnTo>
                      <a:pt x="2433" y="1879"/>
                    </a:lnTo>
                    <a:lnTo>
                      <a:pt x="2433" y="1879"/>
                    </a:lnTo>
                    <a:lnTo>
                      <a:pt x="2431" y="1877"/>
                    </a:lnTo>
                    <a:lnTo>
                      <a:pt x="2431" y="1877"/>
                    </a:lnTo>
                    <a:lnTo>
                      <a:pt x="2431" y="1877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3" y="1874"/>
                    </a:lnTo>
                    <a:lnTo>
                      <a:pt x="2431" y="1872"/>
                    </a:lnTo>
                    <a:lnTo>
                      <a:pt x="2431" y="1872"/>
                    </a:lnTo>
                    <a:lnTo>
                      <a:pt x="2431" y="1872"/>
                    </a:lnTo>
                    <a:lnTo>
                      <a:pt x="2433" y="1870"/>
                    </a:lnTo>
                    <a:lnTo>
                      <a:pt x="2433" y="1870"/>
                    </a:lnTo>
                    <a:lnTo>
                      <a:pt x="2433" y="1870"/>
                    </a:lnTo>
                    <a:lnTo>
                      <a:pt x="2431" y="1870"/>
                    </a:lnTo>
                    <a:lnTo>
                      <a:pt x="2431" y="1870"/>
                    </a:lnTo>
                    <a:lnTo>
                      <a:pt x="2431" y="1870"/>
                    </a:lnTo>
                    <a:lnTo>
                      <a:pt x="2429" y="1870"/>
                    </a:lnTo>
                    <a:lnTo>
                      <a:pt x="2429" y="1870"/>
                    </a:lnTo>
                    <a:lnTo>
                      <a:pt x="2429" y="1867"/>
                    </a:lnTo>
                    <a:lnTo>
                      <a:pt x="2429" y="1867"/>
                    </a:lnTo>
                    <a:lnTo>
                      <a:pt x="2429" y="1867"/>
                    </a:lnTo>
                    <a:lnTo>
                      <a:pt x="2429" y="1865"/>
                    </a:lnTo>
                    <a:lnTo>
                      <a:pt x="2429" y="1865"/>
                    </a:lnTo>
                    <a:lnTo>
                      <a:pt x="2429" y="1865"/>
                    </a:lnTo>
                    <a:lnTo>
                      <a:pt x="2429" y="1865"/>
                    </a:lnTo>
                    <a:lnTo>
                      <a:pt x="2431" y="1865"/>
                    </a:lnTo>
                    <a:lnTo>
                      <a:pt x="2431" y="1865"/>
                    </a:lnTo>
                    <a:lnTo>
                      <a:pt x="2431" y="1865"/>
                    </a:lnTo>
                    <a:lnTo>
                      <a:pt x="2431" y="1865"/>
                    </a:lnTo>
                    <a:lnTo>
                      <a:pt x="2431" y="1865"/>
                    </a:lnTo>
                    <a:lnTo>
                      <a:pt x="2431" y="1865"/>
                    </a:lnTo>
                    <a:lnTo>
                      <a:pt x="2433" y="1865"/>
                    </a:lnTo>
                    <a:lnTo>
                      <a:pt x="2433" y="1865"/>
                    </a:lnTo>
                    <a:lnTo>
                      <a:pt x="2433" y="1863"/>
                    </a:lnTo>
                    <a:lnTo>
                      <a:pt x="2433" y="1863"/>
                    </a:lnTo>
                    <a:lnTo>
                      <a:pt x="2433" y="1863"/>
                    </a:lnTo>
                    <a:lnTo>
                      <a:pt x="2436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3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8" y="1860"/>
                    </a:lnTo>
                    <a:lnTo>
                      <a:pt x="2436" y="1860"/>
                    </a:lnTo>
                    <a:lnTo>
                      <a:pt x="2433" y="1860"/>
                    </a:lnTo>
                    <a:lnTo>
                      <a:pt x="2436" y="1860"/>
                    </a:lnTo>
                    <a:lnTo>
                      <a:pt x="2438" y="1860"/>
                    </a:lnTo>
                    <a:lnTo>
                      <a:pt x="2438" y="1858"/>
                    </a:lnTo>
                    <a:lnTo>
                      <a:pt x="2438" y="1860"/>
                    </a:lnTo>
                    <a:lnTo>
                      <a:pt x="2440" y="1858"/>
                    </a:lnTo>
                    <a:lnTo>
                      <a:pt x="2440" y="1858"/>
                    </a:lnTo>
                    <a:lnTo>
                      <a:pt x="2438" y="1855"/>
                    </a:lnTo>
                    <a:lnTo>
                      <a:pt x="2438" y="1855"/>
                    </a:lnTo>
                    <a:lnTo>
                      <a:pt x="2438" y="1855"/>
                    </a:lnTo>
                    <a:lnTo>
                      <a:pt x="2438" y="1855"/>
                    </a:lnTo>
                    <a:lnTo>
                      <a:pt x="2440" y="1855"/>
                    </a:lnTo>
                    <a:lnTo>
                      <a:pt x="2440" y="1853"/>
                    </a:lnTo>
                    <a:lnTo>
                      <a:pt x="2440" y="1855"/>
                    </a:lnTo>
                    <a:lnTo>
                      <a:pt x="2440" y="1855"/>
                    </a:lnTo>
                    <a:lnTo>
                      <a:pt x="2440" y="1853"/>
                    </a:lnTo>
                    <a:lnTo>
                      <a:pt x="2440" y="1851"/>
                    </a:lnTo>
                    <a:lnTo>
                      <a:pt x="2440" y="1851"/>
                    </a:lnTo>
                    <a:lnTo>
                      <a:pt x="2440" y="1851"/>
                    </a:lnTo>
                    <a:lnTo>
                      <a:pt x="2438" y="1851"/>
                    </a:lnTo>
                    <a:lnTo>
                      <a:pt x="2440" y="1851"/>
                    </a:lnTo>
                    <a:lnTo>
                      <a:pt x="2440" y="1851"/>
                    </a:lnTo>
                    <a:lnTo>
                      <a:pt x="2440" y="1851"/>
                    </a:lnTo>
                    <a:lnTo>
                      <a:pt x="2440" y="1851"/>
                    </a:lnTo>
                    <a:lnTo>
                      <a:pt x="2445" y="1853"/>
                    </a:lnTo>
                    <a:lnTo>
                      <a:pt x="2445" y="1853"/>
                    </a:lnTo>
                    <a:lnTo>
                      <a:pt x="2448" y="1853"/>
                    </a:lnTo>
                    <a:lnTo>
                      <a:pt x="2445" y="1853"/>
                    </a:lnTo>
                    <a:lnTo>
                      <a:pt x="2445" y="1851"/>
                    </a:lnTo>
                    <a:lnTo>
                      <a:pt x="2448" y="1851"/>
                    </a:lnTo>
                    <a:lnTo>
                      <a:pt x="2448" y="1851"/>
                    </a:lnTo>
                    <a:lnTo>
                      <a:pt x="2445" y="1851"/>
                    </a:lnTo>
                    <a:lnTo>
                      <a:pt x="2445" y="1851"/>
                    </a:lnTo>
                    <a:lnTo>
                      <a:pt x="2448" y="1851"/>
                    </a:lnTo>
                    <a:lnTo>
                      <a:pt x="2448" y="1851"/>
                    </a:lnTo>
                    <a:lnTo>
                      <a:pt x="2448" y="1851"/>
                    </a:lnTo>
                    <a:lnTo>
                      <a:pt x="2445" y="1851"/>
                    </a:lnTo>
                    <a:lnTo>
                      <a:pt x="2448" y="1848"/>
                    </a:lnTo>
                    <a:lnTo>
                      <a:pt x="2448" y="1851"/>
                    </a:lnTo>
                    <a:lnTo>
                      <a:pt x="2448" y="1851"/>
                    </a:lnTo>
                    <a:lnTo>
                      <a:pt x="2448" y="1848"/>
                    </a:lnTo>
                    <a:lnTo>
                      <a:pt x="2448" y="1848"/>
                    </a:lnTo>
                    <a:lnTo>
                      <a:pt x="2448" y="1848"/>
                    </a:lnTo>
                    <a:lnTo>
                      <a:pt x="2445" y="1848"/>
                    </a:lnTo>
                    <a:lnTo>
                      <a:pt x="2445" y="1848"/>
                    </a:lnTo>
                    <a:lnTo>
                      <a:pt x="2445" y="1846"/>
                    </a:lnTo>
                    <a:lnTo>
                      <a:pt x="2445" y="1846"/>
                    </a:lnTo>
                    <a:lnTo>
                      <a:pt x="2445" y="1844"/>
                    </a:lnTo>
                    <a:lnTo>
                      <a:pt x="2445" y="1844"/>
                    </a:lnTo>
                    <a:lnTo>
                      <a:pt x="2445" y="1844"/>
                    </a:lnTo>
                    <a:lnTo>
                      <a:pt x="2445" y="1844"/>
                    </a:lnTo>
                    <a:lnTo>
                      <a:pt x="2443" y="1844"/>
                    </a:lnTo>
                    <a:lnTo>
                      <a:pt x="2443" y="1844"/>
                    </a:lnTo>
                    <a:lnTo>
                      <a:pt x="2443" y="1846"/>
                    </a:lnTo>
                    <a:lnTo>
                      <a:pt x="2443" y="1846"/>
                    </a:lnTo>
                    <a:lnTo>
                      <a:pt x="2443" y="1846"/>
                    </a:lnTo>
                    <a:lnTo>
                      <a:pt x="2440" y="1844"/>
                    </a:lnTo>
                    <a:lnTo>
                      <a:pt x="2440" y="1844"/>
                    </a:lnTo>
                    <a:lnTo>
                      <a:pt x="2440" y="1844"/>
                    </a:lnTo>
                    <a:lnTo>
                      <a:pt x="2438" y="1844"/>
                    </a:lnTo>
                    <a:lnTo>
                      <a:pt x="2438" y="1844"/>
                    </a:lnTo>
                    <a:lnTo>
                      <a:pt x="2438" y="1844"/>
                    </a:lnTo>
                    <a:lnTo>
                      <a:pt x="2438" y="1846"/>
                    </a:lnTo>
                    <a:lnTo>
                      <a:pt x="2438" y="1846"/>
                    </a:lnTo>
                    <a:lnTo>
                      <a:pt x="2436" y="1846"/>
                    </a:lnTo>
                    <a:lnTo>
                      <a:pt x="2436" y="1846"/>
                    </a:lnTo>
                    <a:lnTo>
                      <a:pt x="2436" y="1846"/>
                    </a:lnTo>
                    <a:lnTo>
                      <a:pt x="2436" y="1844"/>
                    </a:lnTo>
                    <a:lnTo>
                      <a:pt x="2436" y="1844"/>
                    </a:lnTo>
                    <a:lnTo>
                      <a:pt x="2436" y="1844"/>
                    </a:lnTo>
                    <a:lnTo>
                      <a:pt x="2436" y="1844"/>
                    </a:lnTo>
                    <a:lnTo>
                      <a:pt x="2436" y="1841"/>
                    </a:lnTo>
                    <a:lnTo>
                      <a:pt x="2436" y="1841"/>
                    </a:lnTo>
                    <a:lnTo>
                      <a:pt x="2436" y="1841"/>
                    </a:lnTo>
                    <a:lnTo>
                      <a:pt x="2436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41"/>
                    </a:lnTo>
                    <a:lnTo>
                      <a:pt x="2438" y="1839"/>
                    </a:lnTo>
                    <a:lnTo>
                      <a:pt x="2438" y="1839"/>
                    </a:lnTo>
                    <a:lnTo>
                      <a:pt x="2440" y="1841"/>
                    </a:lnTo>
                    <a:lnTo>
                      <a:pt x="2440" y="1841"/>
                    </a:lnTo>
                    <a:lnTo>
                      <a:pt x="2440" y="1841"/>
                    </a:lnTo>
                    <a:lnTo>
                      <a:pt x="2440" y="1841"/>
                    </a:lnTo>
                    <a:lnTo>
                      <a:pt x="2440" y="1839"/>
                    </a:lnTo>
                    <a:lnTo>
                      <a:pt x="2440" y="1839"/>
                    </a:lnTo>
                    <a:lnTo>
                      <a:pt x="2440" y="1839"/>
                    </a:lnTo>
                    <a:lnTo>
                      <a:pt x="2440" y="1839"/>
                    </a:lnTo>
                    <a:lnTo>
                      <a:pt x="2440" y="1839"/>
                    </a:lnTo>
                    <a:lnTo>
                      <a:pt x="2440" y="1841"/>
                    </a:lnTo>
                    <a:lnTo>
                      <a:pt x="2443" y="1839"/>
                    </a:lnTo>
                    <a:lnTo>
                      <a:pt x="2443" y="1839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3" y="1841"/>
                    </a:lnTo>
                    <a:lnTo>
                      <a:pt x="2440" y="1844"/>
                    </a:lnTo>
                    <a:lnTo>
                      <a:pt x="2443" y="1844"/>
                    </a:lnTo>
                    <a:lnTo>
                      <a:pt x="2443" y="1844"/>
                    </a:lnTo>
                    <a:lnTo>
                      <a:pt x="2443" y="1844"/>
                    </a:lnTo>
                    <a:lnTo>
                      <a:pt x="2443" y="1844"/>
                    </a:lnTo>
                    <a:lnTo>
                      <a:pt x="2445" y="1844"/>
                    </a:lnTo>
                    <a:lnTo>
                      <a:pt x="2445" y="1844"/>
                    </a:lnTo>
                    <a:lnTo>
                      <a:pt x="2448" y="1848"/>
                    </a:lnTo>
                    <a:lnTo>
                      <a:pt x="2450" y="1848"/>
                    </a:lnTo>
                    <a:lnTo>
                      <a:pt x="2448" y="1846"/>
                    </a:lnTo>
                    <a:lnTo>
                      <a:pt x="2448" y="1846"/>
                    </a:lnTo>
                    <a:lnTo>
                      <a:pt x="2448" y="1846"/>
                    </a:lnTo>
                    <a:lnTo>
                      <a:pt x="2448" y="1846"/>
                    </a:lnTo>
                    <a:lnTo>
                      <a:pt x="2450" y="1846"/>
                    </a:lnTo>
                    <a:lnTo>
                      <a:pt x="2450" y="1846"/>
                    </a:lnTo>
                    <a:lnTo>
                      <a:pt x="2450" y="1846"/>
                    </a:lnTo>
                    <a:lnTo>
                      <a:pt x="2450" y="1846"/>
                    </a:lnTo>
                    <a:lnTo>
                      <a:pt x="2450" y="1848"/>
                    </a:lnTo>
                    <a:lnTo>
                      <a:pt x="2452" y="1848"/>
                    </a:lnTo>
                    <a:lnTo>
                      <a:pt x="2452" y="1846"/>
                    </a:lnTo>
                    <a:lnTo>
                      <a:pt x="2455" y="1846"/>
                    </a:lnTo>
                    <a:lnTo>
                      <a:pt x="2452" y="1846"/>
                    </a:lnTo>
                    <a:lnTo>
                      <a:pt x="2452" y="1846"/>
                    </a:lnTo>
                    <a:lnTo>
                      <a:pt x="2455" y="1844"/>
                    </a:lnTo>
                    <a:lnTo>
                      <a:pt x="2455" y="1844"/>
                    </a:lnTo>
                    <a:lnTo>
                      <a:pt x="2455" y="1844"/>
                    </a:lnTo>
                    <a:lnTo>
                      <a:pt x="2455" y="1844"/>
                    </a:lnTo>
                    <a:lnTo>
                      <a:pt x="2455" y="1844"/>
                    </a:lnTo>
                    <a:lnTo>
                      <a:pt x="2455" y="1844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41"/>
                    </a:lnTo>
                    <a:lnTo>
                      <a:pt x="2455" y="1839"/>
                    </a:lnTo>
                    <a:lnTo>
                      <a:pt x="2455" y="1839"/>
                    </a:lnTo>
                    <a:lnTo>
                      <a:pt x="2455" y="1839"/>
                    </a:lnTo>
                    <a:lnTo>
                      <a:pt x="2455" y="1839"/>
                    </a:lnTo>
                    <a:lnTo>
                      <a:pt x="2455" y="1839"/>
                    </a:lnTo>
                    <a:lnTo>
                      <a:pt x="2452" y="1839"/>
                    </a:lnTo>
                    <a:lnTo>
                      <a:pt x="2452" y="1839"/>
                    </a:lnTo>
                    <a:lnTo>
                      <a:pt x="2455" y="1837"/>
                    </a:lnTo>
                    <a:lnTo>
                      <a:pt x="2455" y="1837"/>
                    </a:lnTo>
                    <a:lnTo>
                      <a:pt x="2455" y="1837"/>
                    </a:lnTo>
                    <a:lnTo>
                      <a:pt x="2455" y="1834"/>
                    </a:lnTo>
                    <a:lnTo>
                      <a:pt x="2455" y="1834"/>
                    </a:lnTo>
                    <a:lnTo>
                      <a:pt x="2459" y="1837"/>
                    </a:lnTo>
                    <a:lnTo>
                      <a:pt x="2459" y="1837"/>
                    </a:lnTo>
                    <a:lnTo>
                      <a:pt x="2459" y="1837"/>
                    </a:lnTo>
                    <a:lnTo>
                      <a:pt x="2459" y="1834"/>
                    </a:lnTo>
                    <a:lnTo>
                      <a:pt x="2459" y="1834"/>
                    </a:lnTo>
                    <a:lnTo>
                      <a:pt x="2459" y="1834"/>
                    </a:lnTo>
                    <a:lnTo>
                      <a:pt x="2459" y="1834"/>
                    </a:lnTo>
                    <a:lnTo>
                      <a:pt x="2459" y="1832"/>
                    </a:lnTo>
                    <a:lnTo>
                      <a:pt x="2459" y="1832"/>
                    </a:lnTo>
                    <a:lnTo>
                      <a:pt x="2462" y="1832"/>
                    </a:lnTo>
                    <a:lnTo>
                      <a:pt x="2462" y="1832"/>
                    </a:lnTo>
                    <a:lnTo>
                      <a:pt x="2462" y="1832"/>
                    </a:lnTo>
                    <a:lnTo>
                      <a:pt x="2462" y="1829"/>
                    </a:lnTo>
                    <a:lnTo>
                      <a:pt x="2462" y="1829"/>
                    </a:lnTo>
                    <a:lnTo>
                      <a:pt x="2462" y="1829"/>
                    </a:lnTo>
                    <a:lnTo>
                      <a:pt x="2462" y="1829"/>
                    </a:lnTo>
                    <a:lnTo>
                      <a:pt x="2459" y="1829"/>
                    </a:lnTo>
                    <a:lnTo>
                      <a:pt x="2459" y="1827"/>
                    </a:lnTo>
                    <a:lnTo>
                      <a:pt x="2459" y="1827"/>
                    </a:lnTo>
                    <a:lnTo>
                      <a:pt x="2457" y="1827"/>
                    </a:lnTo>
                    <a:lnTo>
                      <a:pt x="2457" y="1825"/>
                    </a:lnTo>
                    <a:lnTo>
                      <a:pt x="2459" y="1825"/>
                    </a:lnTo>
                    <a:lnTo>
                      <a:pt x="2459" y="1822"/>
                    </a:lnTo>
                    <a:lnTo>
                      <a:pt x="2459" y="1822"/>
                    </a:lnTo>
                    <a:lnTo>
                      <a:pt x="2462" y="1822"/>
                    </a:lnTo>
                    <a:lnTo>
                      <a:pt x="2462" y="1820"/>
                    </a:lnTo>
                    <a:lnTo>
                      <a:pt x="2462" y="1820"/>
                    </a:lnTo>
                    <a:lnTo>
                      <a:pt x="2462" y="1820"/>
                    </a:lnTo>
                    <a:lnTo>
                      <a:pt x="2462" y="1818"/>
                    </a:lnTo>
                    <a:lnTo>
                      <a:pt x="2462" y="1818"/>
                    </a:lnTo>
                    <a:lnTo>
                      <a:pt x="2462" y="1818"/>
                    </a:lnTo>
                    <a:lnTo>
                      <a:pt x="2462" y="1818"/>
                    </a:lnTo>
                    <a:lnTo>
                      <a:pt x="2459" y="1815"/>
                    </a:lnTo>
                    <a:lnTo>
                      <a:pt x="2459" y="1815"/>
                    </a:lnTo>
                    <a:lnTo>
                      <a:pt x="2459" y="1813"/>
                    </a:lnTo>
                    <a:lnTo>
                      <a:pt x="2462" y="1813"/>
                    </a:lnTo>
                    <a:lnTo>
                      <a:pt x="2462" y="1815"/>
                    </a:lnTo>
                    <a:lnTo>
                      <a:pt x="2464" y="1815"/>
                    </a:lnTo>
                    <a:lnTo>
                      <a:pt x="2464" y="1815"/>
                    </a:lnTo>
                    <a:lnTo>
                      <a:pt x="2464" y="1815"/>
                    </a:lnTo>
                    <a:lnTo>
                      <a:pt x="2466" y="1813"/>
                    </a:lnTo>
                    <a:lnTo>
                      <a:pt x="2469" y="1810"/>
                    </a:lnTo>
                    <a:lnTo>
                      <a:pt x="2469" y="1808"/>
                    </a:lnTo>
                    <a:lnTo>
                      <a:pt x="2469" y="1808"/>
                    </a:lnTo>
                    <a:lnTo>
                      <a:pt x="2471" y="1808"/>
                    </a:lnTo>
                    <a:lnTo>
                      <a:pt x="2471" y="1806"/>
                    </a:lnTo>
                    <a:lnTo>
                      <a:pt x="2471" y="1806"/>
                    </a:lnTo>
                    <a:lnTo>
                      <a:pt x="2471" y="1803"/>
                    </a:lnTo>
                    <a:lnTo>
                      <a:pt x="2471" y="1803"/>
                    </a:lnTo>
                    <a:lnTo>
                      <a:pt x="2471" y="1803"/>
                    </a:lnTo>
                    <a:lnTo>
                      <a:pt x="2471" y="1801"/>
                    </a:lnTo>
                    <a:lnTo>
                      <a:pt x="2466" y="1801"/>
                    </a:lnTo>
                    <a:lnTo>
                      <a:pt x="2464" y="1801"/>
                    </a:lnTo>
                    <a:lnTo>
                      <a:pt x="2464" y="1799"/>
                    </a:lnTo>
                    <a:lnTo>
                      <a:pt x="2462" y="1799"/>
                    </a:lnTo>
                    <a:lnTo>
                      <a:pt x="2462" y="1799"/>
                    </a:lnTo>
                    <a:lnTo>
                      <a:pt x="2457" y="1799"/>
                    </a:lnTo>
                    <a:lnTo>
                      <a:pt x="2457" y="1799"/>
                    </a:lnTo>
                    <a:lnTo>
                      <a:pt x="2457" y="1796"/>
                    </a:lnTo>
                    <a:lnTo>
                      <a:pt x="2457" y="1796"/>
                    </a:lnTo>
                    <a:lnTo>
                      <a:pt x="2457" y="1794"/>
                    </a:lnTo>
                    <a:lnTo>
                      <a:pt x="2457" y="1794"/>
                    </a:lnTo>
                    <a:lnTo>
                      <a:pt x="2455" y="1794"/>
                    </a:lnTo>
                    <a:lnTo>
                      <a:pt x="2457" y="1792"/>
                    </a:lnTo>
                    <a:lnTo>
                      <a:pt x="2457" y="1794"/>
                    </a:lnTo>
                    <a:lnTo>
                      <a:pt x="2457" y="1796"/>
                    </a:lnTo>
                    <a:lnTo>
                      <a:pt x="2457" y="1796"/>
                    </a:lnTo>
                    <a:lnTo>
                      <a:pt x="2459" y="1796"/>
                    </a:lnTo>
                    <a:lnTo>
                      <a:pt x="2462" y="1796"/>
                    </a:lnTo>
                    <a:lnTo>
                      <a:pt x="2464" y="1796"/>
                    </a:lnTo>
                    <a:lnTo>
                      <a:pt x="2464" y="1796"/>
                    </a:lnTo>
                    <a:lnTo>
                      <a:pt x="2466" y="1799"/>
                    </a:lnTo>
                    <a:lnTo>
                      <a:pt x="2466" y="1799"/>
                    </a:lnTo>
                    <a:lnTo>
                      <a:pt x="2466" y="1799"/>
                    </a:lnTo>
                    <a:lnTo>
                      <a:pt x="2469" y="1799"/>
                    </a:lnTo>
                    <a:lnTo>
                      <a:pt x="2469" y="1801"/>
                    </a:lnTo>
                    <a:lnTo>
                      <a:pt x="2471" y="1799"/>
                    </a:lnTo>
                    <a:lnTo>
                      <a:pt x="2474" y="1799"/>
                    </a:lnTo>
                    <a:lnTo>
                      <a:pt x="2474" y="1801"/>
                    </a:lnTo>
                    <a:lnTo>
                      <a:pt x="2474" y="1801"/>
                    </a:lnTo>
                    <a:lnTo>
                      <a:pt x="2476" y="1801"/>
                    </a:lnTo>
                    <a:lnTo>
                      <a:pt x="2478" y="1799"/>
                    </a:lnTo>
                    <a:lnTo>
                      <a:pt x="2478" y="1799"/>
                    </a:lnTo>
                    <a:lnTo>
                      <a:pt x="2478" y="1796"/>
                    </a:lnTo>
                    <a:lnTo>
                      <a:pt x="2478" y="1794"/>
                    </a:lnTo>
                    <a:lnTo>
                      <a:pt x="2478" y="1794"/>
                    </a:lnTo>
                    <a:lnTo>
                      <a:pt x="2481" y="1792"/>
                    </a:lnTo>
                    <a:lnTo>
                      <a:pt x="2481" y="1792"/>
                    </a:lnTo>
                    <a:lnTo>
                      <a:pt x="2483" y="1789"/>
                    </a:lnTo>
                    <a:lnTo>
                      <a:pt x="2483" y="1789"/>
                    </a:lnTo>
                    <a:lnTo>
                      <a:pt x="2485" y="1787"/>
                    </a:lnTo>
                    <a:lnTo>
                      <a:pt x="2485" y="1787"/>
                    </a:lnTo>
                    <a:lnTo>
                      <a:pt x="2485" y="1784"/>
                    </a:lnTo>
                    <a:lnTo>
                      <a:pt x="2485" y="1784"/>
                    </a:lnTo>
                    <a:lnTo>
                      <a:pt x="2485" y="1782"/>
                    </a:lnTo>
                    <a:lnTo>
                      <a:pt x="2483" y="1782"/>
                    </a:lnTo>
                    <a:lnTo>
                      <a:pt x="2483" y="1782"/>
                    </a:lnTo>
                    <a:lnTo>
                      <a:pt x="2481" y="1782"/>
                    </a:lnTo>
                    <a:lnTo>
                      <a:pt x="2481" y="1782"/>
                    </a:lnTo>
                    <a:lnTo>
                      <a:pt x="2481" y="1782"/>
                    </a:lnTo>
                    <a:lnTo>
                      <a:pt x="2483" y="1782"/>
                    </a:lnTo>
                    <a:lnTo>
                      <a:pt x="2483" y="1782"/>
                    </a:lnTo>
                    <a:lnTo>
                      <a:pt x="2483" y="1782"/>
                    </a:lnTo>
                    <a:lnTo>
                      <a:pt x="2483" y="1782"/>
                    </a:lnTo>
                    <a:lnTo>
                      <a:pt x="2485" y="1782"/>
                    </a:lnTo>
                    <a:lnTo>
                      <a:pt x="2485" y="1780"/>
                    </a:lnTo>
                    <a:lnTo>
                      <a:pt x="2488" y="1777"/>
                    </a:lnTo>
                    <a:lnTo>
                      <a:pt x="2488" y="1777"/>
                    </a:lnTo>
                    <a:lnTo>
                      <a:pt x="2488" y="1777"/>
                    </a:lnTo>
                    <a:lnTo>
                      <a:pt x="2488" y="1777"/>
                    </a:lnTo>
                    <a:lnTo>
                      <a:pt x="2490" y="1777"/>
                    </a:lnTo>
                    <a:lnTo>
                      <a:pt x="2490" y="1777"/>
                    </a:lnTo>
                    <a:lnTo>
                      <a:pt x="2493" y="1777"/>
                    </a:lnTo>
                    <a:lnTo>
                      <a:pt x="2493" y="1777"/>
                    </a:lnTo>
                    <a:lnTo>
                      <a:pt x="2493" y="1780"/>
                    </a:lnTo>
                    <a:lnTo>
                      <a:pt x="2490" y="1780"/>
                    </a:lnTo>
                    <a:lnTo>
                      <a:pt x="2490" y="1780"/>
                    </a:lnTo>
                    <a:lnTo>
                      <a:pt x="2490" y="1780"/>
                    </a:lnTo>
                    <a:lnTo>
                      <a:pt x="2490" y="1780"/>
                    </a:lnTo>
                    <a:lnTo>
                      <a:pt x="2490" y="1782"/>
                    </a:lnTo>
                    <a:lnTo>
                      <a:pt x="2493" y="1784"/>
                    </a:lnTo>
                    <a:lnTo>
                      <a:pt x="2490" y="1784"/>
                    </a:lnTo>
                    <a:lnTo>
                      <a:pt x="2493" y="1787"/>
                    </a:lnTo>
                    <a:lnTo>
                      <a:pt x="2493" y="1787"/>
                    </a:lnTo>
                    <a:lnTo>
                      <a:pt x="2495" y="1789"/>
                    </a:lnTo>
                    <a:lnTo>
                      <a:pt x="2495" y="1789"/>
                    </a:lnTo>
                    <a:lnTo>
                      <a:pt x="2495" y="1789"/>
                    </a:lnTo>
                    <a:lnTo>
                      <a:pt x="2495" y="1792"/>
                    </a:lnTo>
                    <a:lnTo>
                      <a:pt x="2497" y="1792"/>
                    </a:lnTo>
                    <a:lnTo>
                      <a:pt x="2497" y="1792"/>
                    </a:lnTo>
                    <a:lnTo>
                      <a:pt x="2497" y="1792"/>
                    </a:lnTo>
                    <a:lnTo>
                      <a:pt x="2497" y="1792"/>
                    </a:lnTo>
                    <a:lnTo>
                      <a:pt x="2497" y="1789"/>
                    </a:lnTo>
                    <a:lnTo>
                      <a:pt x="2497" y="1789"/>
                    </a:lnTo>
                    <a:lnTo>
                      <a:pt x="2497" y="1789"/>
                    </a:lnTo>
                    <a:lnTo>
                      <a:pt x="2500" y="1789"/>
                    </a:lnTo>
                    <a:lnTo>
                      <a:pt x="2500" y="1787"/>
                    </a:lnTo>
                    <a:lnTo>
                      <a:pt x="2497" y="1789"/>
                    </a:lnTo>
                    <a:lnTo>
                      <a:pt x="2497" y="1789"/>
                    </a:lnTo>
                    <a:lnTo>
                      <a:pt x="2497" y="1787"/>
                    </a:lnTo>
                    <a:lnTo>
                      <a:pt x="2497" y="1787"/>
                    </a:lnTo>
                    <a:lnTo>
                      <a:pt x="2497" y="1787"/>
                    </a:lnTo>
                    <a:lnTo>
                      <a:pt x="2500" y="1784"/>
                    </a:lnTo>
                    <a:lnTo>
                      <a:pt x="2500" y="1784"/>
                    </a:lnTo>
                    <a:lnTo>
                      <a:pt x="2500" y="1784"/>
                    </a:lnTo>
                    <a:lnTo>
                      <a:pt x="2500" y="1784"/>
                    </a:lnTo>
                    <a:lnTo>
                      <a:pt x="2500" y="1784"/>
                    </a:lnTo>
                    <a:lnTo>
                      <a:pt x="2500" y="1784"/>
                    </a:lnTo>
                    <a:lnTo>
                      <a:pt x="2500" y="1782"/>
                    </a:lnTo>
                    <a:lnTo>
                      <a:pt x="2500" y="1782"/>
                    </a:lnTo>
                    <a:lnTo>
                      <a:pt x="2500" y="1782"/>
                    </a:lnTo>
                    <a:lnTo>
                      <a:pt x="2500" y="1782"/>
                    </a:lnTo>
                    <a:lnTo>
                      <a:pt x="2500" y="1782"/>
                    </a:lnTo>
                    <a:lnTo>
                      <a:pt x="2502" y="1782"/>
                    </a:lnTo>
                    <a:lnTo>
                      <a:pt x="2502" y="1782"/>
                    </a:lnTo>
                    <a:lnTo>
                      <a:pt x="2502" y="1782"/>
                    </a:lnTo>
                    <a:lnTo>
                      <a:pt x="2502" y="1782"/>
                    </a:lnTo>
                    <a:lnTo>
                      <a:pt x="2502" y="1782"/>
                    </a:lnTo>
                    <a:lnTo>
                      <a:pt x="2502" y="1780"/>
                    </a:lnTo>
                    <a:lnTo>
                      <a:pt x="2502" y="1780"/>
                    </a:lnTo>
                    <a:lnTo>
                      <a:pt x="2504" y="1780"/>
                    </a:lnTo>
                    <a:lnTo>
                      <a:pt x="2504" y="1780"/>
                    </a:lnTo>
                    <a:lnTo>
                      <a:pt x="2507" y="1780"/>
                    </a:lnTo>
                    <a:lnTo>
                      <a:pt x="2507" y="1780"/>
                    </a:lnTo>
                    <a:lnTo>
                      <a:pt x="2509" y="1782"/>
                    </a:lnTo>
                    <a:lnTo>
                      <a:pt x="2509" y="1782"/>
                    </a:lnTo>
                    <a:lnTo>
                      <a:pt x="2509" y="1784"/>
                    </a:lnTo>
                    <a:lnTo>
                      <a:pt x="2509" y="1784"/>
                    </a:lnTo>
                    <a:lnTo>
                      <a:pt x="2511" y="1784"/>
                    </a:lnTo>
                    <a:lnTo>
                      <a:pt x="2511" y="1782"/>
                    </a:lnTo>
                    <a:lnTo>
                      <a:pt x="2511" y="1780"/>
                    </a:lnTo>
                    <a:lnTo>
                      <a:pt x="2514" y="1780"/>
                    </a:lnTo>
                    <a:lnTo>
                      <a:pt x="2514" y="1780"/>
                    </a:lnTo>
                    <a:lnTo>
                      <a:pt x="2511" y="1780"/>
                    </a:lnTo>
                    <a:lnTo>
                      <a:pt x="2511" y="1780"/>
                    </a:lnTo>
                    <a:lnTo>
                      <a:pt x="2511" y="1777"/>
                    </a:lnTo>
                    <a:lnTo>
                      <a:pt x="2511" y="1777"/>
                    </a:lnTo>
                    <a:lnTo>
                      <a:pt x="2511" y="1777"/>
                    </a:lnTo>
                    <a:lnTo>
                      <a:pt x="2511" y="1775"/>
                    </a:lnTo>
                    <a:lnTo>
                      <a:pt x="2511" y="1775"/>
                    </a:lnTo>
                    <a:lnTo>
                      <a:pt x="2509" y="1775"/>
                    </a:lnTo>
                    <a:lnTo>
                      <a:pt x="2509" y="1773"/>
                    </a:lnTo>
                    <a:lnTo>
                      <a:pt x="2509" y="1773"/>
                    </a:lnTo>
                    <a:lnTo>
                      <a:pt x="2509" y="1773"/>
                    </a:lnTo>
                    <a:lnTo>
                      <a:pt x="2511" y="1770"/>
                    </a:lnTo>
                    <a:lnTo>
                      <a:pt x="2509" y="1770"/>
                    </a:lnTo>
                    <a:lnTo>
                      <a:pt x="2507" y="1770"/>
                    </a:lnTo>
                    <a:lnTo>
                      <a:pt x="2507" y="1770"/>
                    </a:lnTo>
                    <a:lnTo>
                      <a:pt x="2507" y="1770"/>
                    </a:lnTo>
                    <a:lnTo>
                      <a:pt x="2507" y="1770"/>
                    </a:lnTo>
                    <a:lnTo>
                      <a:pt x="2507" y="1770"/>
                    </a:lnTo>
                    <a:lnTo>
                      <a:pt x="2507" y="1770"/>
                    </a:lnTo>
                    <a:lnTo>
                      <a:pt x="2509" y="1770"/>
                    </a:lnTo>
                    <a:lnTo>
                      <a:pt x="2509" y="1768"/>
                    </a:lnTo>
                    <a:lnTo>
                      <a:pt x="2507" y="1768"/>
                    </a:lnTo>
                    <a:lnTo>
                      <a:pt x="2507" y="1766"/>
                    </a:lnTo>
                    <a:lnTo>
                      <a:pt x="2507" y="1763"/>
                    </a:lnTo>
                    <a:lnTo>
                      <a:pt x="2507" y="1763"/>
                    </a:lnTo>
                    <a:lnTo>
                      <a:pt x="2507" y="1761"/>
                    </a:lnTo>
                    <a:lnTo>
                      <a:pt x="2504" y="1761"/>
                    </a:lnTo>
                    <a:lnTo>
                      <a:pt x="2502" y="1758"/>
                    </a:lnTo>
                    <a:lnTo>
                      <a:pt x="2500" y="1758"/>
                    </a:lnTo>
                    <a:lnTo>
                      <a:pt x="2500" y="1758"/>
                    </a:lnTo>
                    <a:lnTo>
                      <a:pt x="2497" y="1758"/>
                    </a:lnTo>
                    <a:lnTo>
                      <a:pt x="2495" y="1758"/>
                    </a:lnTo>
                    <a:lnTo>
                      <a:pt x="2493" y="1758"/>
                    </a:lnTo>
                    <a:lnTo>
                      <a:pt x="2493" y="1758"/>
                    </a:lnTo>
                    <a:lnTo>
                      <a:pt x="2495" y="1758"/>
                    </a:lnTo>
                    <a:lnTo>
                      <a:pt x="2495" y="1758"/>
                    </a:lnTo>
                    <a:lnTo>
                      <a:pt x="2495" y="1756"/>
                    </a:lnTo>
                    <a:lnTo>
                      <a:pt x="2495" y="1756"/>
                    </a:lnTo>
                    <a:lnTo>
                      <a:pt x="2493" y="1754"/>
                    </a:lnTo>
                    <a:lnTo>
                      <a:pt x="2490" y="1754"/>
                    </a:lnTo>
                    <a:lnTo>
                      <a:pt x="2490" y="1754"/>
                    </a:lnTo>
                    <a:lnTo>
                      <a:pt x="2490" y="1754"/>
                    </a:lnTo>
                    <a:lnTo>
                      <a:pt x="2490" y="1751"/>
                    </a:lnTo>
                    <a:lnTo>
                      <a:pt x="2488" y="1751"/>
                    </a:lnTo>
                    <a:lnTo>
                      <a:pt x="2488" y="1751"/>
                    </a:lnTo>
                    <a:lnTo>
                      <a:pt x="2488" y="1751"/>
                    </a:lnTo>
                    <a:lnTo>
                      <a:pt x="2485" y="1749"/>
                    </a:lnTo>
                    <a:lnTo>
                      <a:pt x="2485" y="1749"/>
                    </a:lnTo>
                    <a:lnTo>
                      <a:pt x="2488" y="1749"/>
                    </a:lnTo>
                    <a:lnTo>
                      <a:pt x="2488" y="1749"/>
                    </a:lnTo>
                    <a:lnTo>
                      <a:pt x="2488" y="1751"/>
                    </a:lnTo>
                    <a:lnTo>
                      <a:pt x="2488" y="1751"/>
                    </a:lnTo>
                    <a:lnTo>
                      <a:pt x="2488" y="1751"/>
                    </a:lnTo>
                    <a:lnTo>
                      <a:pt x="2488" y="1751"/>
                    </a:lnTo>
                    <a:lnTo>
                      <a:pt x="2490" y="1751"/>
                    </a:lnTo>
                    <a:lnTo>
                      <a:pt x="2490" y="1751"/>
                    </a:lnTo>
                    <a:lnTo>
                      <a:pt x="2490" y="1751"/>
                    </a:lnTo>
                    <a:lnTo>
                      <a:pt x="2490" y="1751"/>
                    </a:lnTo>
                    <a:lnTo>
                      <a:pt x="2490" y="1754"/>
                    </a:lnTo>
                    <a:lnTo>
                      <a:pt x="2490" y="1754"/>
                    </a:lnTo>
                    <a:lnTo>
                      <a:pt x="2490" y="1754"/>
                    </a:lnTo>
                    <a:lnTo>
                      <a:pt x="2493" y="1754"/>
                    </a:lnTo>
                    <a:lnTo>
                      <a:pt x="2493" y="1754"/>
                    </a:lnTo>
                    <a:lnTo>
                      <a:pt x="2493" y="1754"/>
                    </a:lnTo>
                    <a:lnTo>
                      <a:pt x="2495" y="1756"/>
                    </a:lnTo>
                    <a:lnTo>
                      <a:pt x="2495" y="1756"/>
                    </a:lnTo>
                    <a:lnTo>
                      <a:pt x="2495" y="1756"/>
                    </a:lnTo>
                    <a:lnTo>
                      <a:pt x="2495" y="1756"/>
                    </a:lnTo>
                    <a:lnTo>
                      <a:pt x="2495" y="1756"/>
                    </a:lnTo>
                    <a:lnTo>
                      <a:pt x="2497" y="1756"/>
                    </a:lnTo>
                    <a:lnTo>
                      <a:pt x="2497" y="1758"/>
                    </a:lnTo>
                    <a:lnTo>
                      <a:pt x="2504" y="1758"/>
                    </a:lnTo>
                    <a:lnTo>
                      <a:pt x="2511" y="1756"/>
                    </a:lnTo>
                    <a:lnTo>
                      <a:pt x="2511" y="1756"/>
                    </a:lnTo>
                    <a:lnTo>
                      <a:pt x="2511" y="1756"/>
                    </a:lnTo>
                    <a:lnTo>
                      <a:pt x="2511" y="1756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1" y="1754"/>
                    </a:lnTo>
                    <a:lnTo>
                      <a:pt x="2514" y="1754"/>
                    </a:lnTo>
                    <a:lnTo>
                      <a:pt x="2514" y="1754"/>
                    </a:lnTo>
                    <a:lnTo>
                      <a:pt x="2514" y="1751"/>
                    </a:lnTo>
                    <a:lnTo>
                      <a:pt x="2511" y="1751"/>
                    </a:lnTo>
                    <a:lnTo>
                      <a:pt x="2511" y="1751"/>
                    </a:lnTo>
                    <a:lnTo>
                      <a:pt x="2514" y="1751"/>
                    </a:lnTo>
                    <a:lnTo>
                      <a:pt x="2514" y="1751"/>
                    </a:lnTo>
                    <a:lnTo>
                      <a:pt x="2514" y="1751"/>
                    </a:lnTo>
                    <a:lnTo>
                      <a:pt x="2514" y="1749"/>
                    </a:lnTo>
                    <a:lnTo>
                      <a:pt x="2514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9"/>
                    </a:lnTo>
                    <a:lnTo>
                      <a:pt x="2511" y="1747"/>
                    </a:lnTo>
                    <a:lnTo>
                      <a:pt x="2511" y="1747"/>
                    </a:lnTo>
                    <a:lnTo>
                      <a:pt x="2511" y="1747"/>
                    </a:lnTo>
                    <a:lnTo>
                      <a:pt x="2511" y="1747"/>
                    </a:lnTo>
                    <a:lnTo>
                      <a:pt x="2511" y="1747"/>
                    </a:lnTo>
                    <a:lnTo>
                      <a:pt x="2509" y="1747"/>
                    </a:lnTo>
                    <a:lnTo>
                      <a:pt x="2509" y="1747"/>
                    </a:lnTo>
                    <a:lnTo>
                      <a:pt x="2509" y="1747"/>
                    </a:lnTo>
                    <a:lnTo>
                      <a:pt x="2507" y="1747"/>
                    </a:lnTo>
                    <a:lnTo>
                      <a:pt x="2507" y="1747"/>
                    </a:lnTo>
                    <a:lnTo>
                      <a:pt x="2507" y="1744"/>
                    </a:lnTo>
                    <a:lnTo>
                      <a:pt x="2507" y="1744"/>
                    </a:lnTo>
                    <a:lnTo>
                      <a:pt x="2507" y="1744"/>
                    </a:lnTo>
                    <a:lnTo>
                      <a:pt x="2504" y="1744"/>
                    </a:lnTo>
                    <a:lnTo>
                      <a:pt x="2504" y="1744"/>
                    </a:lnTo>
                    <a:lnTo>
                      <a:pt x="2504" y="1744"/>
                    </a:lnTo>
                    <a:lnTo>
                      <a:pt x="2504" y="1744"/>
                    </a:lnTo>
                    <a:lnTo>
                      <a:pt x="2507" y="1742"/>
                    </a:lnTo>
                    <a:lnTo>
                      <a:pt x="2507" y="1742"/>
                    </a:lnTo>
                    <a:lnTo>
                      <a:pt x="2507" y="1742"/>
                    </a:lnTo>
                    <a:lnTo>
                      <a:pt x="2507" y="1744"/>
                    </a:lnTo>
                    <a:lnTo>
                      <a:pt x="2509" y="1744"/>
                    </a:lnTo>
                    <a:lnTo>
                      <a:pt x="2509" y="1744"/>
                    </a:lnTo>
                    <a:lnTo>
                      <a:pt x="2509" y="1742"/>
                    </a:lnTo>
                    <a:lnTo>
                      <a:pt x="2511" y="1744"/>
                    </a:lnTo>
                    <a:lnTo>
                      <a:pt x="2511" y="1744"/>
                    </a:lnTo>
                    <a:lnTo>
                      <a:pt x="2514" y="1744"/>
                    </a:lnTo>
                    <a:lnTo>
                      <a:pt x="2514" y="1744"/>
                    </a:lnTo>
                    <a:lnTo>
                      <a:pt x="2516" y="1744"/>
                    </a:lnTo>
                    <a:lnTo>
                      <a:pt x="2516" y="1744"/>
                    </a:lnTo>
                    <a:lnTo>
                      <a:pt x="2516" y="1744"/>
                    </a:lnTo>
                    <a:lnTo>
                      <a:pt x="2516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42"/>
                    </a:lnTo>
                    <a:lnTo>
                      <a:pt x="2514" y="1739"/>
                    </a:lnTo>
                    <a:lnTo>
                      <a:pt x="2514" y="1739"/>
                    </a:lnTo>
                    <a:lnTo>
                      <a:pt x="2514" y="1739"/>
                    </a:lnTo>
                    <a:lnTo>
                      <a:pt x="2514" y="1739"/>
                    </a:lnTo>
                    <a:lnTo>
                      <a:pt x="2511" y="1737"/>
                    </a:lnTo>
                    <a:lnTo>
                      <a:pt x="2511" y="1737"/>
                    </a:lnTo>
                    <a:lnTo>
                      <a:pt x="2509" y="1737"/>
                    </a:lnTo>
                    <a:lnTo>
                      <a:pt x="2507" y="1737"/>
                    </a:lnTo>
                    <a:lnTo>
                      <a:pt x="2507" y="1739"/>
                    </a:lnTo>
                    <a:lnTo>
                      <a:pt x="2507" y="1739"/>
                    </a:lnTo>
                    <a:lnTo>
                      <a:pt x="2507" y="1739"/>
                    </a:lnTo>
                    <a:lnTo>
                      <a:pt x="2507" y="1739"/>
                    </a:lnTo>
                    <a:lnTo>
                      <a:pt x="2507" y="1737"/>
                    </a:lnTo>
                    <a:lnTo>
                      <a:pt x="2507" y="1737"/>
                    </a:lnTo>
                    <a:lnTo>
                      <a:pt x="2509" y="1737"/>
                    </a:lnTo>
                    <a:lnTo>
                      <a:pt x="2509" y="1737"/>
                    </a:lnTo>
                    <a:lnTo>
                      <a:pt x="2509" y="1737"/>
                    </a:lnTo>
                    <a:lnTo>
                      <a:pt x="2509" y="1737"/>
                    </a:lnTo>
                    <a:lnTo>
                      <a:pt x="2511" y="1737"/>
                    </a:lnTo>
                    <a:lnTo>
                      <a:pt x="2511" y="1735"/>
                    </a:lnTo>
                    <a:lnTo>
                      <a:pt x="2511" y="1735"/>
                    </a:lnTo>
                    <a:lnTo>
                      <a:pt x="2511" y="1735"/>
                    </a:lnTo>
                    <a:lnTo>
                      <a:pt x="2511" y="1732"/>
                    </a:lnTo>
                    <a:lnTo>
                      <a:pt x="2507" y="1732"/>
                    </a:lnTo>
                    <a:lnTo>
                      <a:pt x="2504" y="1735"/>
                    </a:lnTo>
                    <a:lnTo>
                      <a:pt x="2500" y="1735"/>
                    </a:lnTo>
                    <a:lnTo>
                      <a:pt x="2500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2" y="1732"/>
                    </a:lnTo>
                    <a:lnTo>
                      <a:pt x="2500" y="1730"/>
                    </a:lnTo>
                    <a:lnTo>
                      <a:pt x="2502" y="1730"/>
                    </a:lnTo>
                    <a:lnTo>
                      <a:pt x="2502" y="1730"/>
                    </a:lnTo>
                    <a:lnTo>
                      <a:pt x="2502" y="1730"/>
                    </a:lnTo>
                    <a:lnTo>
                      <a:pt x="2502" y="1730"/>
                    </a:lnTo>
                    <a:lnTo>
                      <a:pt x="2504" y="1728"/>
                    </a:lnTo>
                    <a:lnTo>
                      <a:pt x="2504" y="1728"/>
                    </a:lnTo>
                    <a:lnTo>
                      <a:pt x="2504" y="1730"/>
                    </a:lnTo>
                    <a:lnTo>
                      <a:pt x="2504" y="1730"/>
                    </a:lnTo>
                    <a:lnTo>
                      <a:pt x="2504" y="1730"/>
                    </a:lnTo>
                    <a:lnTo>
                      <a:pt x="2507" y="1730"/>
                    </a:lnTo>
                    <a:lnTo>
                      <a:pt x="2504" y="1728"/>
                    </a:lnTo>
                    <a:lnTo>
                      <a:pt x="2504" y="1728"/>
                    </a:lnTo>
                    <a:lnTo>
                      <a:pt x="2507" y="1728"/>
                    </a:lnTo>
                    <a:lnTo>
                      <a:pt x="2507" y="1725"/>
                    </a:lnTo>
                    <a:lnTo>
                      <a:pt x="2507" y="1725"/>
                    </a:lnTo>
                    <a:lnTo>
                      <a:pt x="2507" y="1723"/>
                    </a:lnTo>
                    <a:lnTo>
                      <a:pt x="2507" y="1723"/>
                    </a:lnTo>
                    <a:lnTo>
                      <a:pt x="2507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09" y="1723"/>
                    </a:lnTo>
                    <a:lnTo>
                      <a:pt x="2511" y="1728"/>
                    </a:lnTo>
                    <a:lnTo>
                      <a:pt x="2511" y="1728"/>
                    </a:lnTo>
                    <a:lnTo>
                      <a:pt x="2511" y="1730"/>
                    </a:lnTo>
                    <a:lnTo>
                      <a:pt x="2511" y="1728"/>
                    </a:lnTo>
                    <a:lnTo>
                      <a:pt x="2511" y="1725"/>
                    </a:lnTo>
                    <a:lnTo>
                      <a:pt x="2511" y="1723"/>
                    </a:lnTo>
                    <a:lnTo>
                      <a:pt x="2511" y="1723"/>
                    </a:lnTo>
                    <a:lnTo>
                      <a:pt x="2511" y="1723"/>
                    </a:lnTo>
                    <a:lnTo>
                      <a:pt x="2514" y="1723"/>
                    </a:lnTo>
                    <a:lnTo>
                      <a:pt x="2514" y="1723"/>
                    </a:lnTo>
                    <a:lnTo>
                      <a:pt x="2511" y="1725"/>
                    </a:lnTo>
                    <a:lnTo>
                      <a:pt x="2511" y="1728"/>
                    </a:lnTo>
                    <a:lnTo>
                      <a:pt x="2511" y="1728"/>
                    </a:lnTo>
                    <a:lnTo>
                      <a:pt x="2514" y="1730"/>
                    </a:lnTo>
                    <a:lnTo>
                      <a:pt x="2514" y="1730"/>
                    </a:lnTo>
                    <a:lnTo>
                      <a:pt x="2516" y="1730"/>
                    </a:lnTo>
                    <a:lnTo>
                      <a:pt x="2516" y="1730"/>
                    </a:lnTo>
                    <a:lnTo>
                      <a:pt x="2519" y="1728"/>
                    </a:lnTo>
                    <a:lnTo>
                      <a:pt x="2519" y="1728"/>
                    </a:lnTo>
                    <a:lnTo>
                      <a:pt x="2519" y="1728"/>
                    </a:lnTo>
                    <a:lnTo>
                      <a:pt x="2519" y="1725"/>
                    </a:lnTo>
                    <a:lnTo>
                      <a:pt x="2519" y="1723"/>
                    </a:lnTo>
                    <a:lnTo>
                      <a:pt x="2519" y="1721"/>
                    </a:lnTo>
                    <a:lnTo>
                      <a:pt x="2519" y="1718"/>
                    </a:lnTo>
                    <a:lnTo>
                      <a:pt x="2519" y="1718"/>
                    </a:lnTo>
                    <a:lnTo>
                      <a:pt x="2519" y="1718"/>
                    </a:lnTo>
                    <a:lnTo>
                      <a:pt x="2521" y="1718"/>
                    </a:lnTo>
                    <a:lnTo>
                      <a:pt x="2521" y="1718"/>
                    </a:lnTo>
                    <a:lnTo>
                      <a:pt x="2521" y="1721"/>
                    </a:lnTo>
                    <a:lnTo>
                      <a:pt x="2521" y="1721"/>
                    </a:lnTo>
                    <a:lnTo>
                      <a:pt x="2521" y="1721"/>
                    </a:lnTo>
                    <a:lnTo>
                      <a:pt x="2521" y="1721"/>
                    </a:lnTo>
                    <a:lnTo>
                      <a:pt x="2521" y="1721"/>
                    </a:lnTo>
                    <a:lnTo>
                      <a:pt x="2523" y="1721"/>
                    </a:lnTo>
                    <a:lnTo>
                      <a:pt x="2523" y="1721"/>
                    </a:lnTo>
                    <a:lnTo>
                      <a:pt x="2523" y="1721"/>
                    </a:lnTo>
                    <a:lnTo>
                      <a:pt x="2521" y="1721"/>
                    </a:lnTo>
                    <a:lnTo>
                      <a:pt x="2521" y="1721"/>
                    </a:lnTo>
                    <a:lnTo>
                      <a:pt x="2521" y="1723"/>
                    </a:lnTo>
                    <a:lnTo>
                      <a:pt x="2521" y="1723"/>
                    </a:lnTo>
                    <a:lnTo>
                      <a:pt x="2521" y="1725"/>
                    </a:lnTo>
                    <a:lnTo>
                      <a:pt x="2521" y="1725"/>
                    </a:lnTo>
                    <a:lnTo>
                      <a:pt x="2521" y="1728"/>
                    </a:lnTo>
                    <a:lnTo>
                      <a:pt x="2521" y="1728"/>
                    </a:lnTo>
                    <a:lnTo>
                      <a:pt x="2521" y="1730"/>
                    </a:lnTo>
                    <a:lnTo>
                      <a:pt x="2521" y="1730"/>
                    </a:lnTo>
                    <a:lnTo>
                      <a:pt x="2523" y="1730"/>
                    </a:lnTo>
                    <a:lnTo>
                      <a:pt x="2526" y="1730"/>
                    </a:lnTo>
                    <a:lnTo>
                      <a:pt x="2528" y="1728"/>
                    </a:lnTo>
                    <a:lnTo>
                      <a:pt x="2528" y="1728"/>
                    </a:lnTo>
                    <a:lnTo>
                      <a:pt x="2528" y="1728"/>
                    </a:lnTo>
                    <a:lnTo>
                      <a:pt x="2528" y="1728"/>
                    </a:lnTo>
                    <a:lnTo>
                      <a:pt x="2528" y="1728"/>
                    </a:lnTo>
                    <a:lnTo>
                      <a:pt x="2528" y="1728"/>
                    </a:lnTo>
                    <a:lnTo>
                      <a:pt x="2528" y="1725"/>
                    </a:lnTo>
                    <a:lnTo>
                      <a:pt x="2528" y="1725"/>
                    </a:lnTo>
                    <a:lnTo>
                      <a:pt x="2530" y="1725"/>
                    </a:lnTo>
                    <a:lnTo>
                      <a:pt x="2530" y="1725"/>
                    </a:lnTo>
                    <a:lnTo>
                      <a:pt x="2530" y="1725"/>
                    </a:lnTo>
                    <a:lnTo>
                      <a:pt x="2530" y="1723"/>
                    </a:lnTo>
                    <a:lnTo>
                      <a:pt x="2530" y="1723"/>
                    </a:lnTo>
                    <a:lnTo>
                      <a:pt x="2530" y="1723"/>
                    </a:lnTo>
                    <a:lnTo>
                      <a:pt x="2528" y="1725"/>
                    </a:lnTo>
                    <a:lnTo>
                      <a:pt x="2528" y="1725"/>
                    </a:lnTo>
                    <a:lnTo>
                      <a:pt x="2528" y="1723"/>
                    </a:lnTo>
                    <a:lnTo>
                      <a:pt x="2526" y="1723"/>
                    </a:lnTo>
                    <a:lnTo>
                      <a:pt x="2526" y="1723"/>
                    </a:lnTo>
                    <a:lnTo>
                      <a:pt x="2526" y="1723"/>
                    </a:lnTo>
                    <a:lnTo>
                      <a:pt x="2526" y="1721"/>
                    </a:lnTo>
                    <a:lnTo>
                      <a:pt x="2526" y="1721"/>
                    </a:lnTo>
                    <a:lnTo>
                      <a:pt x="2528" y="1721"/>
                    </a:lnTo>
                    <a:lnTo>
                      <a:pt x="2528" y="1721"/>
                    </a:lnTo>
                    <a:lnTo>
                      <a:pt x="2528" y="1721"/>
                    </a:lnTo>
                    <a:lnTo>
                      <a:pt x="2528" y="1721"/>
                    </a:lnTo>
                    <a:lnTo>
                      <a:pt x="2528" y="1721"/>
                    </a:lnTo>
                    <a:lnTo>
                      <a:pt x="2526" y="1718"/>
                    </a:lnTo>
                    <a:lnTo>
                      <a:pt x="2526" y="1718"/>
                    </a:lnTo>
                    <a:lnTo>
                      <a:pt x="2528" y="1718"/>
                    </a:lnTo>
                    <a:lnTo>
                      <a:pt x="2526" y="1716"/>
                    </a:lnTo>
                    <a:lnTo>
                      <a:pt x="2528" y="1716"/>
                    </a:lnTo>
                    <a:lnTo>
                      <a:pt x="2528" y="1716"/>
                    </a:lnTo>
                    <a:lnTo>
                      <a:pt x="2528" y="1716"/>
                    </a:lnTo>
                    <a:lnTo>
                      <a:pt x="2528" y="1716"/>
                    </a:lnTo>
                    <a:lnTo>
                      <a:pt x="2528" y="1713"/>
                    </a:lnTo>
                    <a:lnTo>
                      <a:pt x="2528" y="1716"/>
                    </a:lnTo>
                    <a:lnTo>
                      <a:pt x="2528" y="1716"/>
                    </a:lnTo>
                    <a:lnTo>
                      <a:pt x="2528" y="1716"/>
                    </a:lnTo>
                    <a:lnTo>
                      <a:pt x="2530" y="1713"/>
                    </a:lnTo>
                    <a:lnTo>
                      <a:pt x="2530" y="1713"/>
                    </a:lnTo>
                    <a:lnTo>
                      <a:pt x="2530" y="1713"/>
                    </a:lnTo>
                    <a:lnTo>
                      <a:pt x="2528" y="1711"/>
                    </a:lnTo>
                    <a:lnTo>
                      <a:pt x="2528" y="1711"/>
                    </a:lnTo>
                    <a:lnTo>
                      <a:pt x="2528" y="1711"/>
                    </a:lnTo>
                    <a:lnTo>
                      <a:pt x="2528" y="1711"/>
                    </a:lnTo>
                    <a:lnTo>
                      <a:pt x="2528" y="1709"/>
                    </a:lnTo>
                    <a:lnTo>
                      <a:pt x="2526" y="1709"/>
                    </a:lnTo>
                    <a:lnTo>
                      <a:pt x="2526" y="1709"/>
                    </a:lnTo>
                    <a:lnTo>
                      <a:pt x="2528" y="1709"/>
                    </a:lnTo>
                    <a:lnTo>
                      <a:pt x="2528" y="1709"/>
                    </a:lnTo>
                    <a:lnTo>
                      <a:pt x="2528" y="1706"/>
                    </a:lnTo>
                    <a:lnTo>
                      <a:pt x="2528" y="1706"/>
                    </a:lnTo>
                    <a:lnTo>
                      <a:pt x="2530" y="1706"/>
                    </a:lnTo>
                    <a:lnTo>
                      <a:pt x="2530" y="1706"/>
                    </a:lnTo>
                    <a:lnTo>
                      <a:pt x="2530" y="1704"/>
                    </a:lnTo>
                    <a:lnTo>
                      <a:pt x="2530" y="1704"/>
                    </a:lnTo>
                    <a:lnTo>
                      <a:pt x="2528" y="1704"/>
                    </a:lnTo>
                    <a:lnTo>
                      <a:pt x="2528" y="1704"/>
                    </a:lnTo>
                    <a:lnTo>
                      <a:pt x="2528" y="1702"/>
                    </a:lnTo>
                    <a:lnTo>
                      <a:pt x="2526" y="1702"/>
                    </a:lnTo>
                    <a:lnTo>
                      <a:pt x="2526" y="1702"/>
                    </a:lnTo>
                    <a:lnTo>
                      <a:pt x="2526" y="1704"/>
                    </a:lnTo>
                    <a:lnTo>
                      <a:pt x="2523" y="1702"/>
                    </a:lnTo>
                    <a:lnTo>
                      <a:pt x="2523" y="1704"/>
                    </a:lnTo>
                    <a:lnTo>
                      <a:pt x="2523" y="1704"/>
                    </a:lnTo>
                    <a:lnTo>
                      <a:pt x="2521" y="1704"/>
                    </a:lnTo>
                    <a:lnTo>
                      <a:pt x="2521" y="1704"/>
                    </a:lnTo>
                    <a:lnTo>
                      <a:pt x="2519" y="1706"/>
                    </a:lnTo>
                    <a:lnTo>
                      <a:pt x="2519" y="1706"/>
                    </a:lnTo>
                    <a:lnTo>
                      <a:pt x="2519" y="1709"/>
                    </a:lnTo>
                    <a:lnTo>
                      <a:pt x="2519" y="1706"/>
                    </a:lnTo>
                    <a:lnTo>
                      <a:pt x="2519" y="1709"/>
                    </a:lnTo>
                    <a:lnTo>
                      <a:pt x="2521" y="1709"/>
                    </a:lnTo>
                    <a:lnTo>
                      <a:pt x="2521" y="1709"/>
                    </a:lnTo>
                    <a:lnTo>
                      <a:pt x="2521" y="1706"/>
                    </a:lnTo>
                    <a:lnTo>
                      <a:pt x="2521" y="1706"/>
                    </a:lnTo>
                    <a:lnTo>
                      <a:pt x="2523" y="1709"/>
                    </a:lnTo>
                    <a:lnTo>
                      <a:pt x="2523" y="1709"/>
                    </a:lnTo>
                    <a:lnTo>
                      <a:pt x="2523" y="1709"/>
                    </a:lnTo>
                    <a:lnTo>
                      <a:pt x="2523" y="1709"/>
                    </a:lnTo>
                    <a:lnTo>
                      <a:pt x="2521" y="1709"/>
                    </a:lnTo>
                    <a:lnTo>
                      <a:pt x="2521" y="1711"/>
                    </a:lnTo>
                    <a:lnTo>
                      <a:pt x="2521" y="1711"/>
                    </a:lnTo>
                    <a:lnTo>
                      <a:pt x="2519" y="1711"/>
                    </a:lnTo>
                    <a:lnTo>
                      <a:pt x="2519" y="1711"/>
                    </a:lnTo>
                    <a:lnTo>
                      <a:pt x="2519" y="1711"/>
                    </a:lnTo>
                    <a:lnTo>
                      <a:pt x="2519" y="1711"/>
                    </a:lnTo>
                    <a:lnTo>
                      <a:pt x="2519" y="1709"/>
                    </a:lnTo>
                    <a:lnTo>
                      <a:pt x="2519" y="1709"/>
                    </a:lnTo>
                    <a:lnTo>
                      <a:pt x="2519" y="1709"/>
                    </a:lnTo>
                    <a:lnTo>
                      <a:pt x="2519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6" y="1709"/>
                    </a:lnTo>
                    <a:lnTo>
                      <a:pt x="2514" y="1709"/>
                    </a:lnTo>
                    <a:lnTo>
                      <a:pt x="2514" y="1709"/>
                    </a:lnTo>
                    <a:lnTo>
                      <a:pt x="2514" y="1709"/>
                    </a:lnTo>
                    <a:lnTo>
                      <a:pt x="2511" y="1711"/>
                    </a:lnTo>
                    <a:lnTo>
                      <a:pt x="2511" y="1711"/>
                    </a:lnTo>
                    <a:lnTo>
                      <a:pt x="2509" y="1711"/>
                    </a:lnTo>
                    <a:lnTo>
                      <a:pt x="2509" y="1711"/>
                    </a:lnTo>
                    <a:lnTo>
                      <a:pt x="2509" y="1713"/>
                    </a:lnTo>
                    <a:lnTo>
                      <a:pt x="2507" y="1713"/>
                    </a:lnTo>
                    <a:lnTo>
                      <a:pt x="2507" y="1713"/>
                    </a:lnTo>
                    <a:lnTo>
                      <a:pt x="2507" y="1716"/>
                    </a:lnTo>
                    <a:lnTo>
                      <a:pt x="2507" y="1716"/>
                    </a:lnTo>
                    <a:lnTo>
                      <a:pt x="2507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4" y="1716"/>
                    </a:lnTo>
                    <a:lnTo>
                      <a:pt x="2507" y="1713"/>
                    </a:lnTo>
                    <a:lnTo>
                      <a:pt x="2507" y="1713"/>
                    </a:lnTo>
                    <a:lnTo>
                      <a:pt x="2504" y="1713"/>
                    </a:lnTo>
                    <a:lnTo>
                      <a:pt x="2504" y="1711"/>
                    </a:lnTo>
                    <a:lnTo>
                      <a:pt x="2504" y="1711"/>
                    </a:lnTo>
                    <a:lnTo>
                      <a:pt x="2504" y="1711"/>
                    </a:lnTo>
                    <a:lnTo>
                      <a:pt x="2504" y="1713"/>
                    </a:lnTo>
                    <a:lnTo>
                      <a:pt x="2504" y="1716"/>
                    </a:lnTo>
                    <a:lnTo>
                      <a:pt x="2502" y="1716"/>
                    </a:lnTo>
                    <a:lnTo>
                      <a:pt x="2502" y="1713"/>
                    </a:lnTo>
                    <a:lnTo>
                      <a:pt x="2502" y="1711"/>
                    </a:lnTo>
                    <a:lnTo>
                      <a:pt x="2502" y="1711"/>
                    </a:lnTo>
                    <a:lnTo>
                      <a:pt x="2502" y="1711"/>
                    </a:lnTo>
                    <a:lnTo>
                      <a:pt x="2502" y="1711"/>
                    </a:lnTo>
                    <a:lnTo>
                      <a:pt x="2502" y="1709"/>
                    </a:lnTo>
                    <a:lnTo>
                      <a:pt x="2502" y="1709"/>
                    </a:lnTo>
                    <a:lnTo>
                      <a:pt x="2502" y="1709"/>
                    </a:lnTo>
                    <a:lnTo>
                      <a:pt x="2502" y="1709"/>
                    </a:lnTo>
                    <a:lnTo>
                      <a:pt x="2504" y="1709"/>
                    </a:lnTo>
                    <a:lnTo>
                      <a:pt x="2504" y="1709"/>
                    </a:lnTo>
                    <a:lnTo>
                      <a:pt x="2504" y="1709"/>
                    </a:lnTo>
                    <a:lnTo>
                      <a:pt x="2504" y="1706"/>
                    </a:lnTo>
                    <a:lnTo>
                      <a:pt x="2507" y="1706"/>
                    </a:lnTo>
                    <a:lnTo>
                      <a:pt x="2507" y="1706"/>
                    </a:lnTo>
                    <a:lnTo>
                      <a:pt x="2507" y="1709"/>
                    </a:lnTo>
                    <a:lnTo>
                      <a:pt x="2507" y="1709"/>
                    </a:lnTo>
                    <a:lnTo>
                      <a:pt x="2507" y="1709"/>
                    </a:lnTo>
                    <a:lnTo>
                      <a:pt x="2509" y="1706"/>
                    </a:lnTo>
                    <a:lnTo>
                      <a:pt x="2509" y="1709"/>
                    </a:lnTo>
                    <a:lnTo>
                      <a:pt x="2511" y="1709"/>
                    </a:lnTo>
                    <a:lnTo>
                      <a:pt x="2511" y="1706"/>
                    </a:lnTo>
                    <a:lnTo>
                      <a:pt x="2511" y="1706"/>
                    </a:lnTo>
                    <a:lnTo>
                      <a:pt x="2514" y="1706"/>
                    </a:lnTo>
                    <a:lnTo>
                      <a:pt x="2514" y="1706"/>
                    </a:lnTo>
                    <a:lnTo>
                      <a:pt x="2514" y="1706"/>
                    </a:lnTo>
                    <a:lnTo>
                      <a:pt x="2516" y="1706"/>
                    </a:lnTo>
                    <a:lnTo>
                      <a:pt x="2516" y="1704"/>
                    </a:lnTo>
                    <a:lnTo>
                      <a:pt x="2519" y="1702"/>
                    </a:lnTo>
                    <a:lnTo>
                      <a:pt x="2523" y="1699"/>
                    </a:lnTo>
                    <a:lnTo>
                      <a:pt x="2523" y="1697"/>
                    </a:lnTo>
                    <a:lnTo>
                      <a:pt x="2523" y="1697"/>
                    </a:lnTo>
                    <a:lnTo>
                      <a:pt x="2526" y="1695"/>
                    </a:lnTo>
                    <a:lnTo>
                      <a:pt x="2526" y="1695"/>
                    </a:lnTo>
                    <a:lnTo>
                      <a:pt x="2526" y="1695"/>
                    </a:lnTo>
                    <a:lnTo>
                      <a:pt x="2528" y="1695"/>
                    </a:lnTo>
                    <a:lnTo>
                      <a:pt x="2528" y="1692"/>
                    </a:lnTo>
                    <a:lnTo>
                      <a:pt x="2530" y="1692"/>
                    </a:lnTo>
                    <a:lnTo>
                      <a:pt x="2530" y="1690"/>
                    </a:lnTo>
                    <a:lnTo>
                      <a:pt x="2533" y="1690"/>
                    </a:lnTo>
                    <a:lnTo>
                      <a:pt x="2535" y="1690"/>
                    </a:lnTo>
                    <a:lnTo>
                      <a:pt x="2537" y="1687"/>
                    </a:lnTo>
                    <a:lnTo>
                      <a:pt x="2537" y="1687"/>
                    </a:lnTo>
                    <a:lnTo>
                      <a:pt x="2537" y="1685"/>
                    </a:lnTo>
                    <a:lnTo>
                      <a:pt x="2537" y="1685"/>
                    </a:lnTo>
                    <a:lnTo>
                      <a:pt x="2535" y="1687"/>
                    </a:lnTo>
                    <a:lnTo>
                      <a:pt x="2535" y="1687"/>
                    </a:lnTo>
                    <a:lnTo>
                      <a:pt x="2535" y="1687"/>
                    </a:lnTo>
                    <a:lnTo>
                      <a:pt x="2530" y="1687"/>
                    </a:lnTo>
                    <a:lnTo>
                      <a:pt x="2530" y="1687"/>
                    </a:lnTo>
                    <a:lnTo>
                      <a:pt x="2528" y="1687"/>
                    </a:lnTo>
                    <a:lnTo>
                      <a:pt x="2528" y="1687"/>
                    </a:lnTo>
                    <a:lnTo>
                      <a:pt x="2526" y="1685"/>
                    </a:lnTo>
                    <a:lnTo>
                      <a:pt x="2526" y="1685"/>
                    </a:lnTo>
                    <a:lnTo>
                      <a:pt x="2526" y="1685"/>
                    </a:lnTo>
                    <a:lnTo>
                      <a:pt x="2523" y="1685"/>
                    </a:lnTo>
                    <a:lnTo>
                      <a:pt x="2521" y="1683"/>
                    </a:lnTo>
                    <a:lnTo>
                      <a:pt x="2521" y="1683"/>
                    </a:lnTo>
                    <a:lnTo>
                      <a:pt x="2519" y="1683"/>
                    </a:lnTo>
                    <a:lnTo>
                      <a:pt x="2519" y="1683"/>
                    </a:lnTo>
                    <a:lnTo>
                      <a:pt x="2516" y="1683"/>
                    </a:lnTo>
                    <a:lnTo>
                      <a:pt x="2516" y="1683"/>
                    </a:lnTo>
                    <a:lnTo>
                      <a:pt x="2516" y="1683"/>
                    </a:lnTo>
                    <a:lnTo>
                      <a:pt x="2516" y="1680"/>
                    </a:lnTo>
                    <a:lnTo>
                      <a:pt x="2514" y="1680"/>
                    </a:lnTo>
                    <a:lnTo>
                      <a:pt x="2514" y="1680"/>
                    </a:lnTo>
                    <a:lnTo>
                      <a:pt x="2511" y="1678"/>
                    </a:lnTo>
                    <a:lnTo>
                      <a:pt x="2511" y="1676"/>
                    </a:lnTo>
                    <a:lnTo>
                      <a:pt x="2509" y="1673"/>
                    </a:lnTo>
                    <a:lnTo>
                      <a:pt x="2507" y="1671"/>
                    </a:lnTo>
                    <a:lnTo>
                      <a:pt x="2504" y="1666"/>
                    </a:lnTo>
                    <a:lnTo>
                      <a:pt x="2502" y="1664"/>
                    </a:lnTo>
                    <a:lnTo>
                      <a:pt x="2500" y="1661"/>
                    </a:lnTo>
                    <a:lnTo>
                      <a:pt x="2495" y="1659"/>
                    </a:lnTo>
                    <a:lnTo>
                      <a:pt x="2493" y="1659"/>
                    </a:lnTo>
                    <a:lnTo>
                      <a:pt x="2488" y="1659"/>
                    </a:lnTo>
                    <a:lnTo>
                      <a:pt x="2488" y="1661"/>
                    </a:lnTo>
                    <a:lnTo>
                      <a:pt x="2485" y="1661"/>
                    </a:lnTo>
                    <a:lnTo>
                      <a:pt x="2485" y="1664"/>
                    </a:lnTo>
                    <a:lnTo>
                      <a:pt x="2478" y="1668"/>
                    </a:lnTo>
                    <a:lnTo>
                      <a:pt x="2476" y="1668"/>
                    </a:lnTo>
                    <a:lnTo>
                      <a:pt x="2476" y="1668"/>
                    </a:lnTo>
                    <a:lnTo>
                      <a:pt x="2476" y="1668"/>
                    </a:lnTo>
                    <a:lnTo>
                      <a:pt x="2474" y="1671"/>
                    </a:lnTo>
                    <a:lnTo>
                      <a:pt x="2471" y="1671"/>
                    </a:lnTo>
                    <a:lnTo>
                      <a:pt x="2469" y="1668"/>
                    </a:lnTo>
                    <a:lnTo>
                      <a:pt x="2469" y="1668"/>
                    </a:lnTo>
                    <a:lnTo>
                      <a:pt x="2466" y="1666"/>
                    </a:lnTo>
                    <a:lnTo>
                      <a:pt x="2464" y="1668"/>
                    </a:lnTo>
                    <a:lnTo>
                      <a:pt x="2462" y="1671"/>
                    </a:lnTo>
                    <a:lnTo>
                      <a:pt x="2459" y="1673"/>
                    </a:lnTo>
                    <a:lnTo>
                      <a:pt x="2462" y="1673"/>
                    </a:lnTo>
                    <a:lnTo>
                      <a:pt x="2462" y="1676"/>
                    </a:lnTo>
                    <a:lnTo>
                      <a:pt x="2464" y="1676"/>
                    </a:lnTo>
                    <a:lnTo>
                      <a:pt x="2466" y="1676"/>
                    </a:lnTo>
                    <a:lnTo>
                      <a:pt x="2466" y="1676"/>
                    </a:lnTo>
                    <a:lnTo>
                      <a:pt x="2469" y="1676"/>
                    </a:lnTo>
                    <a:lnTo>
                      <a:pt x="2466" y="1676"/>
                    </a:lnTo>
                    <a:lnTo>
                      <a:pt x="2466" y="1676"/>
                    </a:lnTo>
                    <a:lnTo>
                      <a:pt x="2466" y="1676"/>
                    </a:lnTo>
                    <a:lnTo>
                      <a:pt x="2466" y="1676"/>
                    </a:lnTo>
                    <a:lnTo>
                      <a:pt x="2464" y="1676"/>
                    </a:lnTo>
                    <a:lnTo>
                      <a:pt x="2464" y="1676"/>
                    </a:lnTo>
                    <a:lnTo>
                      <a:pt x="2462" y="1676"/>
                    </a:lnTo>
                    <a:lnTo>
                      <a:pt x="2462" y="1673"/>
                    </a:lnTo>
                    <a:lnTo>
                      <a:pt x="2459" y="1673"/>
                    </a:lnTo>
                    <a:lnTo>
                      <a:pt x="2459" y="1673"/>
                    </a:lnTo>
                    <a:lnTo>
                      <a:pt x="2459" y="1671"/>
                    </a:lnTo>
                    <a:lnTo>
                      <a:pt x="2462" y="1671"/>
                    </a:lnTo>
                    <a:lnTo>
                      <a:pt x="2462" y="1668"/>
                    </a:lnTo>
                    <a:lnTo>
                      <a:pt x="2464" y="1666"/>
                    </a:lnTo>
                    <a:lnTo>
                      <a:pt x="2464" y="1666"/>
                    </a:lnTo>
                    <a:lnTo>
                      <a:pt x="2464" y="1666"/>
                    </a:lnTo>
                    <a:lnTo>
                      <a:pt x="2462" y="1664"/>
                    </a:lnTo>
                    <a:lnTo>
                      <a:pt x="2462" y="1659"/>
                    </a:lnTo>
                    <a:lnTo>
                      <a:pt x="2462" y="1659"/>
                    </a:lnTo>
                    <a:lnTo>
                      <a:pt x="2459" y="1657"/>
                    </a:lnTo>
                    <a:lnTo>
                      <a:pt x="2455" y="1657"/>
                    </a:lnTo>
                    <a:lnTo>
                      <a:pt x="2452" y="1657"/>
                    </a:lnTo>
                    <a:lnTo>
                      <a:pt x="2450" y="1659"/>
                    </a:lnTo>
                    <a:lnTo>
                      <a:pt x="2448" y="1661"/>
                    </a:lnTo>
                    <a:lnTo>
                      <a:pt x="2448" y="1664"/>
                    </a:lnTo>
                    <a:lnTo>
                      <a:pt x="2448" y="1664"/>
                    </a:lnTo>
                    <a:lnTo>
                      <a:pt x="2448" y="1666"/>
                    </a:lnTo>
                    <a:lnTo>
                      <a:pt x="2445" y="1666"/>
                    </a:lnTo>
                    <a:lnTo>
                      <a:pt x="2445" y="1666"/>
                    </a:lnTo>
                    <a:lnTo>
                      <a:pt x="2443" y="1666"/>
                    </a:lnTo>
                    <a:lnTo>
                      <a:pt x="2443" y="1664"/>
                    </a:lnTo>
                    <a:lnTo>
                      <a:pt x="2443" y="1664"/>
                    </a:lnTo>
                    <a:lnTo>
                      <a:pt x="2440" y="1664"/>
                    </a:lnTo>
                    <a:lnTo>
                      <a:pt x="2440" y="1664"/>
                    </a:lnTo>
                    <a:lnTo>
                      <a:pt x="2438" y="1666"/>
                    </a:lnTo>
                    <a:lnTo>
                      <a:pt x="2438" y="1666"/>
                    </a:lnTo>
                    <a:lnTo>
                      <a:pt x="2436" y="1668"/>
                    </a:lnTo>
                    <a:lnTo>
                      <a:pt x="2433" y="1668"/>
                    </a:lnTo>
                    <a:lnTo>
                      <a:pt x="2436" y="1666"/>
                    </a:lnTo>
                    <a:lnTo>
                      <a:pt x="2438" y="1664"/>
                    </a:lnTo>
                    <a:lnTo>
                      <a:pt x="2440" y="1661"/>
                    </a:lnTo>
                    <a:lnTo>
                      <a:pt x="2440" y="1661"/>
                    </a:lnTo>
                    <a:lnTo>
                      <a:pt x="2443" y="1664"/>
                    </a:lnTo>
                    <a:lnTo>
                      <a:pt x="2445" y="1664"/>
                    </a:lnTo>
                    <a:lnTo>
                      <a:pt x="2445" y="1664"/>
                    </a:lnTo>
                    <a:lnTo>
                      <a:pt x="2445" y="1664"/>
                    </a:lnTo>
                    <a:lnTo>
                      <a:pt x="2448" y="1664"/>
                    </a:lnTo>
                    <a:lnTo>
                      <a:pt x="2448" y="1661"/>
                    </a:lnTo>
                    <a:lnTo>
                      <a:pt x="2448" y="1659"/>
                    </a:lnTo>
                    <a:lnTo>
                      <a:pt x="2448" y="1659"/>
                    </a:lnTo>
                    <a:lnTo>
                      <a:pt x="2450" y="1657"/>
                    </a:lnTo>
                    <a:lnTo>
                      <a:pt x="2452" y="1657"/>
                    </a:lnTo>
                    <a:lnTo>
                      <a:pt x="2459" y="1657"/>
                    </a:lnTo>
                    <a:lnTo>
                      <a:pt x="2462" y="1657"/>
                    </a:lnTo>
                    <a:lnTo>
                      <a:pt x="2464" y="1657"/>
                    </a:lnTo>
                    <a:lnTo>
                      <a:pt x="2464" y="1657"/>
                    </a:lnTo>
                    <a:lnTo>
                      <a:pt x="2466" y="1659"/>
                    </a:lnTo>
                    <a:lnTo>
                      <a:pt x="2466" y="1661"/>
                    </a:lnTo>
                    <a:lnTo>
                      <a:pt x="2466" y="1661"/>
                    </a:lnTo>
                    <a:lnTo>
                      <a:pt x="2469" y="1664"/>
                    </a:lnTo>
                    <a:lnTo>
                      <a:pt x="2469" y="1661"/>
                    </a:lnTo>
                    <a:lnTo>
                      <a:pt x="2469" y="1661"/>
                    </a:lnTo>
                    <a:lnTo>
                      <a:pt x="2471" y="1661"/>
                    </a:lnTo>
                    <a:lnTo>
                      <a:pt x="2474" y="1659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4" y="1657"/>
                    </a:lnTo>
                    <a:lnTo>
                      <a:pt x="2476" y="1657"/>
                    </a:lnTo>
                    <a:lnTo>
                      <a:pt x="2476" y="1654"/>
                    </a:lnTo>
                    <a:lnTo>
                      <a:pt x="2476" y="1654"/>
                    </a:lnTo>
                    <a:lnTo>
                      <a:pt x="2476" y="1654"/>
                    </a:lnTo>
                    <a:lnTo>
                      <a:pt x="2476" y="1652"/>
                    </a:lnTo>
                    <a:lnTo>
                      <a:pt x="2476" y="1652"/>
                    </a:lnTo>
                    <a:lnTo>
                      <a:pt x="2476" y="1650"/>
                    </a:lnTo>
                    <a:lnTo>
                      <a:pt x="2478" y="1647"/>
                    </a:lnTo>
                    <a:lnTo>
                      <a:pt x="2478" y="1647"/>
                    </a:lnTo>
                    <a:lnTo>
                      <a:pt x="2481" y="1645"/>
                    </a:lnTo>
                    <a:lnTo>
                      <a:pt x="2481" y="1645"/>
                    </a:lnTo>
                    <a:lnTo>
                      <a:pt x="2483" y="1645"/>
                    </a:lnTo>
                    <a:lnTo>
                      <a:pt x="2485" y="1645"/>
                    </a:lnTo>
                    <a:lnTo>
                      <a:pt x="2485" y="1645"/>
                    </a:lnTo>
                    <a:lnTo>
                      <a:pt x="2485" y="1642"/>
                    </a:lnTo>
                    <a:lnTo>
                      <a:pt x="2485" y="1642"/>
                    </a:lnTo>
                    <a:lnTo>
                      <a:pt x="2488" y="1642"/>
                    </a:lnTo>
                    <a:lnTo>
                      <a:pt x="2488" y="1642"/>
                    </a:lnTo>
                    <a:lnTo>
                      <a:pt x="2488" y="1642"/>
                    </a:lnTo>
                    <a:lnTo>
                      <a:pt x="2490" y="1640"/>
                    </a:lnTo>
                    <a:lnTo>
                      <a:pt x="2490" y="1640"/>
                    </a:lnTo>
                    <a:lnTo>
                      <a:pt x="2493" y="1638"/>
                    </a:lnTo>
                    <a:lnTo>
                      <a:pt x="2497" y="1638"/>
                    </a:lnTo>
                    <a:lnTo>
                      <a:pt x="2497" y="1638"/>
                    </a:lnTo>
                    <a:lnTo>
                      <a:pt x="2500" y="1633"/>
                    </a:lnTo>
                    <a:lnTo>
                      <a:pt x="2502" y="1633"/>
                    </a:lnTo>
                    <a:lnTo>
                      <a:pt x="2504" y="1633"/>
                    </a:lnTo>
                    <a:lnTo>
                      <a:pt x="2507" y="1631"/>
                    </a:lnTo>
                    <a:lnTo>
                      <a:pt x="2511" y="1631"/>
                    </a:lnTo>
                    <a:lnTo>
                      <a:pt x="2516" y="1628"/>
                    </a:lnTo>
                    <a:lnTo>
                      <a:pt x="2521" y="1628"/>
                    </a:lnTo>
                    <a:lnTo>
                      <a:pt x="2526" y="1628"/>
                    </a:lnTo>
                    <a:lnTo>
                      <a:pt x="2528" y="1628"/>
                    </a:lnTo>
                    <a:lnTo>
                      <a:pt x="2530" y="1626"/>
                    </a:lnTo>
                    <a:lnTo>
                      <a:pt x="2528" y="1621"/>
                    </a:lnTo>
                    <a:lnTo>
                      <a:pt x="2526" y="1614"/>
                    </a:lnTo>
                    <a:lnTo>
                      <a:pt x="2519" y="1607"/>
                    </a:lnTo>
                    <a:lnTo>
                      <a:pt x="2516" y="1602"/>
                    </a:lnTo>
                    <a:lnTo>
                      <a:pt x="2514" y="1600"/>
                    </a:lnTo>
                    <a:lnTo>
                      <a:pt x="2511" y="1600"/>
                    </a:lnTo>
                    <a:lnTo>
                      <a:pt x="2507" y="1597"/>
                    </a:lnTo>
                    <a:lnTo>
                      <a:pt x="2502" y="1593"/>
                    </a:lnTo>
                    <a:lnTo>
                      <a:pt x="2500" y="1593"/>
                    </a:lnTo>
                    <a:lnTo>
                      <a:pt x="2497" y="1590"/>
                    </a:lnTo>
                    <a:lnTo>
                      <a:pt x="2497" y="1590"/>
                    </a:lnTo>
                    <a:lnTo>
                      <a:pt x="2495" y="1588"/>
                    </a:lnTo>
                    <a:lnTo>
                      <a:pt x="2493" y="1583"/>
                    </a:lnTo>
                    <a:lnTo>
                      <a:pt x="2490" y="1581"/>
                    </a:lnTo>
                    <a:lnTo>
                      <a:pt x="2485" y="1579"/>
                    </a:lnTo>
                    <a:lnTo>
                      <a:pt x="2483" y="1576"/>
                    </a:lnTo>
                    <a:lnTo>
                      <a:pt x="2481" y="1574"/>
                    </a:lnTo>
                    <a:lnTo>
                      <a:pt x="2478" y="1574"/>
                    </a:lnTo>
                    <a:lnTo>
                      <a:pt x="2476" y="1574"/>
                    </a:lnTo>
                    <a:lnTo>
                      <a:pt x="2474" y="1574"/>
                    </a:lnTo>
                    <a:lnTo>
                      <a:pt x="2469" y="1571"/>
                    </a:lnTo>
                    <a:lnTo>
                      <a:pt x="2466" y="1571"/>
                    </a:lnTo>
                    <a:lnTo>
                      <a:pt x="2464" y="1569"/>
                    </a:lnTo>
                    <a:lnTo>
                      <a:pt x="2464" y="1569"/>
                    </a:lnTo>
                    <a:lnTo>
                      <a:pt x="2464" y="1567"/>
                    </a:lnTo>
                    <a:lnTo>
                      <a:pt x="2464" y="1567"/>
                    </a:lnTo>
                    <a:lnTo>
                      <a:pt x="2464" y="1569"/>
                    </a:lnTo>
                    <a:lnTo>
                      <a:pt x="2466" y="1569"/>
                    </a:lnTo>
                    <a:lnTo>
                      <a:pt x="2469" y="1571"/>
                    </a:lnTo>
                    <a:lnTo>
                      <a:pt x="2469" y="1569"/>
                    </a:lnTo>
                    <a:lnTo>
                      <a:pt x="2469" y="1567"/>
                    </a:lnTo>
                    <a:lnTo>
                      <a:pt x="2466" y="1564"/>
                    </a:lnTo>
                    <a:lnTo>
                      <a:pt x="2466" y="1560"/>
                    </a:lnTo>
                    <a:lnTo>
                      <a:pt x="2462" y="1560"/>
                    </a:lnTo>
                    <a:lnTo>
                      <a:pt x="2462" y="1560"/>
                    </a:lnTo>
                    <a:lnTo>
                      <a:pt x="2457" y="1560"/>
                    </a:lnTo>
                    <a:lnTo>
                      <a:pt x="2455" y="1557"/>
                    </a:lnTo>
                    <a:lnTo>
                      <a:pt x="2450" y="1557"/>
                    </a:lnTo>
                    <a:lnTo>
                      <a:pt x="2450" y="1557"/>
                    </a:lnTo>
                    <a:lnTo>
                      <a:pt x="2450" y="1560"/>
                    </a:lnTo>
                    <a:lnTo>
                      <a:pt x="2450" y="1560"/>
                    </a:lnTo>
                    <a:lnTo>
                      <a:pt x="2450" y="1560"/>
                    </a:lnTo>
                    <a:lnTo>
                      <a:pt x="2448" y="1560"/>
                    </a:lnTo>
                    <a:lnTo>
                      <a:pt x="2445" y="1562"/>
                    </a:lnTo>
                    <a:lnTo>
                      <a:pt x="2438" y="1564"/>
                    </a:lnTo>
                    <a:lnTo>
                      <a:pt x="2436" y="1564"/>
                    </a:lnTo>
                    <a:lnTo>
                      <a:pt x="2433" y="1564"/>
                    </a:lnTo>
                    <a:lnTo>
                      <a:pt x="2429" y="1562"/>
                    </a:lnTo>
                    <a:lnTo>
                      <a:pt x="2426" y="1562"/>
                    </a:lnTo>
                    <a:lnTo>
                      <a:pt x="2426" y="1560"/>
                    </a:lnTo>
                    <a:lnTo>
                      <a:pt x="2424" y="1560"/>
                    </a:lnTo>
                    <a:lnTo>
                      <a:pt x="2424" y="1557"/>
                    </a:lnTo>
                    <a:lnTo>
                      <a:pt x="2422" y="1555"/>
                    </a:lnTo>
                    <a:lnTo>
                      <a:pt x="2419" y="1555"/>
                    </a:lnTo>
                    <a:lnTo>
                      <a:pt x="2419" y="1553"/>
                    </a:lnTo>
                    <a:lnTo>
                      <a:pt x="2414" y="1553"/>
                    </a:lnTo>
                    <a:lnTo>
                      <a:pt x="2414" y="1550"/>
                    </a:lnTo>
                    <a:lnTo>
                      <a:pt x="2414" y="1550"/>
                    </a:lnTo>
                    <a:lnTo>
                      <a:pt x="2414" y="1548"/>
                    </a:lnTo>
                    <a:lnTo>
                      <a:pt x="2414" y="1545"/>
                    </a:lnTo>
                    <a:lnTo>
                      <a:pt x="2414" y="1545"/>
                    </a:lnTo>
                    <a:lnTo>
                      <a:pt x="2414" y="1545"/>
                    </a:lnTo>
                    <a:lnTo>
                      <a:pt x="2412" y="1545"/>
                    </a:lnTo>
                    <a:lnTo>
                      <a:pt x="2412" y="1545"/>
                    </a:lnTo>
                    <a:lnTo>
                      <a:pt x="2410" y="1545"/>
                    </a:lnTo>
                    <a:lnTo>
                      <a:pt x="2410" y="1543"/>
                    </a:lnTo>
                    <a:lnTo>
                      <a:pt x="2410" y="1545"/>
                    </a:lnTo>
                    <a:lnTo>
                      <a:pt x="2410" y="1545"/>
                    </a:lnTo>
                    <a:lnTo>
                      <a:pt x="2407" y="1548"/>
                    </a:lnTo>
                    <a:lnTo>
                      <a:pt x="2407" y="1548"/>
                    </a:lnTo>
                    <a:lnTo>
                      <a:pt x="2405" y="1545"/>
                    </a:lnTo>
                    <a:lnTo>
                      <a:pt x="2407" y="1545"/>
                    </a:lnTo>
                    <a:lnTo>
                      <a:pt x="2407" y="1545"/>
                    </a:lnTo>
                    <a:lnTo>
                      <a:pt x="2407" y="1545"/>
                    </a:lnTo>
                    <a:lnTo>
                      <a:pt x="2407" y="1545"/>
                    </a:lnTo>
                    <a:lnTo>
                      <a:pt x="2410" y="1541"/>
                    </a:lnTo>
                    <a:lnTo>
                      <a:pt x="2410" y="1541"/>
                    </a:lnTo>
                    <a:lnTo>
                      <a:pt x="2410" y="1541"/>
                    </a:lnTo>
                    <a:lnTo>
                      <a:pt x="2410" y="1541"/>
                    </a:lnTo>
                    <a:lnTo>
                      <a:pt x="2410" y="1538"/>
                    </a:lnTo>
                    <a:lnTo>
                      <a:pt x="2407" y="1538"/>
                    </a:lnTo>
                    <a:lnTo>
                      <a:pt x="2407" y="1536"/>
                    </a:lnTo>
                    <a:lnTo>
                      <a:pt x="2407" y="1536"/>
                    </a:lnTo>
                    <a:lnTo>
                      <a:pt x="2410" y="1538"/>
                    </a:lnTo>
                    <a:lnTo>
                      <a:pt x="2410" y="1538"/>
                    </a:lnTo>
                    <a:lnTo>
                      <a:pt x="2410" y="1538"/>
                    </a:lnTo>
                    <a:lnTo>
                      <a:pt x="2412" y="1538"/>
                    </a:lnTo>
                    <a:lnTo>
                      <a:pt x="2414" y="1538"/>
                    </a:lnTo>
                    <a:lnTo>
                      <a:pt x="2414" y="1538"/>
                    </a:lnTo>
                    <a:lnTo>
                      <a:pt x="2417" y="1538"/>
                    </a:lnTo>
                    <a:lnTo>
                      <a:pt x="2417" y="1538"/>
                    </a:lnTo>
                    <a:lnTo>
                      <a:pt x="2419" y="1541"/>
                    </a:lnTo>
                    <a:lnTo>
                      <a:pt x="2419" y="1541"/>
                    </a:lnTo>
                    <a:lnTo>
                      <a:pt x="2419" y="1543"/>
                    </a:lnTo>
                    <a:lnTo>
                      <a:pt x="2422" y="1545"/>
                    </a:lnTo>
                    <a:lnTo>
                      <a:pt x="2422" y="1545"/>
                    </a:lnTo>
                    <a:lnTo>
                      <a:pt x="2422" y="1545"/>
                    </a:lnTo>
                    <a:lnTo>
                      <a:pt x="2422" y="1548"/>
                    </a:lnTo>
                    <a:lnTo>
                      <a:pt x="2422" y="1550"/>
                    </a:lnTo>
                    <a:lnTo>
                      <a:pt x="2422" y="1550"/>
                    </a:lnTo>
                    <a:lnTo>
                      <a:pt x="2422" y="1550"/>
                    </a:lnTo>
                    <a:lnTo>
                      <a:pt x="2422" y="1553"/>
                    </a:lnTo>
                    <a:lnTo>
                      <a:pt x="2426" y="1557"/>
                    </a:lnTo>
                    <a:lnTo>
                      <a:pt x="2429" y="1560"/>
                    </a:lnTo>
                    <a:lnTo>
                      <a:pt x="2429" y="1560"/>
                    </a:lnTo>
                    <a:lnTo>
                      <a:pt x="2431" y="1562"/>
                    </a:lnTo>
                    <a:lnTo>
                      <a:pt x="2433" y="1562"/>
                    </a:lnTo>
                    <a:lnTo>
                      <a:pt x="2436" y="1562"/>
                    </a:lnTo>
                    <a:lnTo>
                      <a:pt x="2438" y="1562"/>
                    </a:lnTo>
                    <a:lnTo>
                      <a:pt x="2440" y="1562"/>
                    </a:lnTo>
                    <a:lnTo>
                      <a:pt x="2443" y="1560"/>
                    </a:lnTo>
                    <a:lnTo>
                      <a:pt x="2445" y="1557"/>
                    </a:lnTo>
                    <a:lnTo>
                      <a:pt x="2450" y="1555"/>
                    </a:lnTo>
                    <a:lnTo>
                      <a:pt x="2452" y="1553"/>
                    </a:lnTo>
                    <a:lnTo>
                      <a:pt x="2455" y="1553"/>
                    </a:lnTo>
                    <a:lnTo>
                      <a:pt x="2457" y="1555"/>
                    </a:lnTo>
                    <a:lnTo>
                      <a:pt x="2459" y="1555"/>
                    </a:lnTo>
                    <a:lnTo>
                      <a:pt x="2466" y="1557"/>
                    </a:lnTo>
                    <a:lnTo>
                      <a:pt x="2469" y="1557"/>
                    </a:lnTo>
                    <a:lnTo>
                      <a:pt x="2471" y="1560"/>
                    </a:lnTo>
                    <a:lnTo>
                      <a:pt x="2474" y="1564"/>
                    </a:lnTo>
                    <a:lnTo>
                      <a:pt x="2474" y="1564"/>
                    </a:lnTo>
                    <a:lnTo>
                      <a:pt x="2474" y="1564"/>
                    </a:lnTo>
                    <a:lnTo>
                      <a:pt x="2476" y="1564"/>
                    </a:lnTo>
                    <a:lnTo>
                      <a:pt x="2476" y="1564"/>
                    </a:lnTo>
                    <a:lnTo>
                      <a:pt x="2476" y="1567"/>
                    </a:lnTo>
                    <a:lnTo>
                      <a:pt x="2476" y="1567"/>
                    </a:lnTo>
                    <a:lnTo>
                      <a:pt x="2476" y="1567"/>
                    </a:lnTo>
                    <a:lnTo>
                      <a:pt x="2476" y="1569"/>
                    </a:lnTo>
                    <a:lnTo>
                      <a:pt x="2476" y="1569"/>
                    </a:lnTo>
                    <a:lnTo>
                      <a:pt x="2478" y="1569"/>
                    </a:lnTo>
                    <a:lnTo>
                      <a:pt x="2478" y="1569"/>
                    </a:lnTo>
                    <a:lnTo>
                      <a:pt x="2481" y="1569"/>
                    </a:lnTo>
                    <a:lnTo>
                      <a:pt x="2483" y="1569"/>
                    </a:lnTo>
                    <a:lnTo>
                      <a:pt x="2483" y="1571"/>
                    </a:lnTo>
                    <a:lnTo>
                      <a:pt x="2485" y="1571"/>
                    </a:lnTo>
                    <a:lnTo>
                      <a:pt x="2488" y="1569"/>
                    </a:lnTo>
                    <a:lnTo>
                      <a:pt x="2490" y="1567"/>
                    </a:lnTo>
                    <a:lnTo>
                      <a:pt x="2495" y="1564"/>
                    </a:lnTo>
                    <a:lnTo>
                      <a:pt x="2495" y="1567"/>
                    </a:lnTo>
                    <a:lnTo>
                      <a:pt x="2500" y="1569"/>
                    </a:lnTo>
                    <a:lnTo>
                      <a:pt x="2504" y="1571"/>
                    </a:lnTo>
                    <a:lnTo>
                      <a:pt x="2504" y="1571"/>
                    </a:lnTo>
                    <a:lnTo>
                      <a:pt x="2504" y="1571"/>
                    </a:lnTo>
                    <a:lnTo>
                      <a:pt x="2504" y="1571"/>
                    </a:lnTo>
                    <a:lnTo>
                      <a:pt x="2507" y="1571"/>
                    </a:lnTo>
                    <a:lnTo>
                      <a:pt x="2507" y="1571"/>
                    </a:lnTo>
                    <a:lnTo>
                      <a:pt x="2507" y="1571"/>
                    </a:lnTo>
                    <a:lnTo>
                      <a:pt x="2509" y="1574"/>
                    </a:lnTo>
                    <a:lnTo>
                      <a:pt x="2511" y="1574"/>
                    </a:lnTo>
                    <a:lnTo>
                      <a:pt x="2514" y="1576"/>
                    </a:lnTo>
                    <a:lnTo>
                      <a:pt x="2514" y="1576"/>
                    </a:lnTo>
                    <a:lnTo>
                      <a:pt x="2516" y="1576"/>
                    </a:lnTo>
                    <a:lnTo>
                      <a:pt x="2519" y="1576"/>
                    </a:lnTo>
                    <a:lnTo>
                      <a:pt x="2521" y="1579"/>
                    </a:lnTo>
                    <a:lnTo>
                      <a:pt x="2526" y="1579"/>
                    </a:lnTo>
                    <a:lnTo>
                      <a:pt x="2526" y="1576"/>
                    </a:lnTo>
                    <a:lnTo>
                      <a:pt x="2528" y="1576"/>
                    </a:lnTo>
                    <a:lnTo>
                      <a:pt x="2528" y="1574"/>
                    </a:lnTo>
                    <a:lnTo>
                      <a:pt x="2526" y="1571"/>
                    </a:lnTo>
                    <a:lnTo>
                      <a:pt x="2526" y="1569"/>
                    </a:lnTo>
                    <a:lnTo>
                      <a:pt x="2526" y="1567"/>
                    </a:lnTo>
                    <a:lnTo>
                      <a:pt x="2523" y="1564"/>
                    </a:lnTo>
                    <a:lnTo>
                      <a:pt x="2521" y="1562"/>
                    </a:lnTo>
                    <a:lnTo>
                      <a:pt x="2521" y="1562"/>
                    </a:lnTo>
                    <a:lnTo>
                      <a:pt x="2521" y="1560"/>
                    </a:lnTo>
                    <a:lnTo>
                      <a:pt x="2519" y="1560"/>
                    </a:lnTo>
                    <a:lnTo>
                      <a:pt x="2516" y="1557"/>
                    </a:lnTo>
                    <a:lnTo>
                      <a:pt x="2516" y="1557"/>
                    </a:lnTo>
                    <a:lnTo>
                      <a:pt x="2514" y="1557"/>
                    </a:lnTo>
                    <a:lnTo>
                      <a:pt x="2514" y="1555"/>
                    </a:lnTo>
                    <a:lnTo>
                      <a:pt x="2509" y="1553"/>
                    </a:lnTo>
                    <a:lnTo>
                      <a:pt x="2507" y="1553"/>
                    </a:lnTo>
                    <a:lnTo>
                      <a:pt x="2507" y="1553"/>
                    </a:lnTo>
                    <a:lnTo>
                      <a:pt x="2504" y="1553"/>
                    </a:lnTo>
                    <a:lnTo>
                      <a:pt x="2504" y="1553"/>
                    </a:lnTo>
                    <a:lnTo>
                      <a:pt x="2504" y="1553"/>
                    </a:lnTo>
                    <a:lnTo>
                      <a:pt x="2504" y="1553"/>
                    </a:lnTo>
                    <a:lnTo>
                      <a:pt x="2504" y="1550"/>
                    </a:lnTo>
                    <a:lnTo>
                      <a:pt x="2502" y="1553"/>
                    </a:lnTo>
                    <a:lnTo>
                      <a:pt x="2502" y="1553"/>
                    </a:lnTo>
                    <a:lnTo>
                      <a:pt x="2502" y="1553"/>
                    </a:lnTo>
                    <a:lnTo>
                      <a:pt x="2502" y="1553"/>
                    </a:lnTo>
                    <a:lnTo>
                      <a:pt x="2502" y="1550"/>
                    </a:lnTo>
                    <a:lnTo>
                      <a:pt x="2502" y="1550"/>
                    </a:lnTo>
                    <a:lnTo>
                      <a:pt x="2502" y="1548"/>
                    </a:lnTo>
                    <a:lnTo>
                      <a:pt x="2500" y="1548"/>
                    </a:lnTo>
                    <a:lnTo>
                      <a:pt x="2497" y="1545"/>
                    </a:lnTo>
                    <a:lnTo>
                      <a:pt x="2497" y="1545"/>
                    </a:lnTo>
                    <a:lnTo>
                      <a:pt x="2497" y="1543"/>
                    </a:lnTo>
                    <a:lnTo>
                      <a:pt x="2500" y="1543"/>
                    </a:lnTo>
                    <a:lnTo>
                      <a:pt x="2500" y="1543"/>
                    </a:lnTo>
                    <a:lnTo>
                      <a:pt x="2500" y="1543"/>
                    </a:lnTo>
                    <a:lnTo>
                      <a:pt x="2500" y="1543"/>
                    </a:lnTo>
                    <a:lnTo>
                      <a:pt x="2500" y="1543"/>
                    </a:lnTo>
                    <a:lnTo>
                      <a:pt x="2500" y="1543"/>
                    </a:lnTo>
                    <a:lnTo>
                      <a:pt x="2500" y="1536"/>
                    </a:lnTo>
                    <a:lnTo>
                      <a:pt x="2500" y="1536"/>
                    </a:lnTo>
                    <a:lnTo>
                      <a:pt x="2497" y="1534"/>
                    </a:lnTo>
                    <a:lnTo>
                      <a:pt x="2493" y="1531"/>
                    </a:lnTo>
                    <a:lnTo>
                      <a:pt x="2490" y="1529"/>
                    </a:lnTo>
                    <a:lnTo>
                      <a:pt x="2488" y="1529"/>
                    </a:lnTo>
                    <a:lnTo>
                      <a:pt x="2488" y="1529"/>
                    </a:lnTo>
                    <a:lnTo>
                      <a:pt x="2488" y="1529"/>
                    </a:lnTo>
                    <a:lnTo>
                      <a:pt x="2485" y="1526"/>
                    </a:lnTo>
                    <a:lnTo>
                      <a:pt x="2485" y="1529"/>
                    </a:lnTo>
                    <a:lnTo>
                      <a:pt x="2483" y="1529"/>
                    </a:lnTo>
                    <a:lnTo>
                      <a:pt x="2483" y="1526"/>
                    </a:lnTo>
                    <a:lnTo>
                      <a:pt x="2483" y="1526"/>
                    </a:lnTo>
                    <a:lnTo>
                      <a:pt x="2483" y="1524"/>
                    </a:lnTo>
                    <a:lnTo>
                      <a:pt x="2481" y="1524"/>
                    </a:lnTo>
                    <a:lnTo>
                      <a:pt x="2481" y="1524"/>
                    </a:lnTo>
                    <a:lnTo>
                      <a:pt x="2478" y="1522"/>
                    </a:lnTo>
                    <a:lnTo>
                      <a:pt x="2476" y="1522"/>
                    </a:lnTo>
                    <a:lnTo>
                      <a:pt x="2474" y="1519"/>
                    </a:lnTo>
                    <a:lnTo>
                      <a:pt x="2474" y="1517"/>
                    </a:lnTo>
                    <a:lnTo>
                      <a:pt x="2471" y="1517"/>
                    </a:lnTo>
                    <a:lnTo>
                      <a:pt x="2469" y="1515"/>
                    </a:lnTo>
                    <a:lnTo>
                      <a:pt x="2469" y="1515"/>
                    </a:lnTo>
                    <a:lnTo>
                      <a:pt x="2471" y="1515"/>
                    </a:lnTo>
                    <a:lnTo>
                      <a:pt x="2471" y="1515"/>
                    </a:lnTo>
                    <a:lnTo>
                      <a:pt x="2471" y="1515"/>
                    </a:lnTo>
                    <a:lnTo>
                      <a:pt x="2471" y="1515"/>
                    </a:lnTo>
                    <a:lnTo>
                      <a:pt x="2471" y="1515"/>
                    </a:lnTo>
                    <a:lnTo>
                      <a:pt x="2471" y="1517"/>
                    </a:lnTo>
                    <a:lnTo>
                      <a:pt x="2471" y="1515"/>
                    </a:lnTo>
                    <a:lnTo>
                      <a:pt x="2471" y="1512"/>
                    </a:lnTo>
                    <a:lnTo>
                      <a:pt x="2474" y="1510"/>
                    </a:lnTo>
                    <a:lnTo>
                      <a:pt x="2474" y="1508"/>
                    </a:lnTo>
                    <a:lnTo>
                      <a:pt x="2474" y="1508"/>
                    </a:lnTo>
                    <a:lnTo>
                      <a:pt x="2474" y="1498"/>
                    </a:lnTo>
                    <a:lnTo>
                      <a:pt x="2474" y="1498"/>
                    </a:lnTo>
                    <a:lnTo>
                      <a:pt x="2474" y="1496"/>
                    </a:lnTo>
                    <a:lnTo>
                      <a:pt x="2474" y="1496"/>
                    </a:lnTo>
                    <a:lnTo>
                      <a:pt x="2471" y="1496"/>
                    </a:lnTo>
                    <a:lnTo>
                      <a:pt x="2471" y="1496"/>
                    </a:lnTo>
                    <a:lnTo>
                      <a:pt x="2471" y="1496"/>
                    </a:lnTo>
                    <a:lnTo>
                      <a:pt x="2469" y="1496"/>
                    </a:lnTo>
                    <a:lnTo>
                      <a:pt x="2469" y="1493"/>
                    </a:lnTo>
                    <a:lnTo>
                      <a:pt x="2469" y="1491"/>
                    </a:lnTo>
                    <a:lnTo>
                      <a:pt x="2469" y="1491"/>
                    </a:lnTo>
                    <a:lnTo>
                      <a:pt x="2469" y="1491"/>
                    </a:lnTo>
                    <a:lnTo>
                      <a:pt x="2469" y="1489"/>
                    </a:lnTo>
                    <a:lnTo>
                      <a:pt x="2466" y="1486"/>
                    </a:lnTo>
                    <a:lnTo>
                      <a:pt x="2464" y="1484"/>
                    </a:lnTo>
                    <a:lnTo>
                      <a:pt x="2464" y="1484"/>
                    </a:lnTo>
                    <a:lnTo>
                      <a:pt x="2466" y="1484"/>
                    </a:lnTo>
                    <a:lnTo>
                      <a:pt x="2466" y="1484"/>
                    </a:lnTo>
                    <a:lnTo>
                      <a:pt x="2466" y="1484"/>
                    </a:lnTo>
                    <a:lnTo>
                      <a:pt x="2464" y="1482"/>
                    </a:lnTo>
                    <a:lnTo>
                      <a:pt x="2464" y="1482"/>
                    </a:lnTo>
                    <a:lnTo>
                      <a:pt x="2464" y="1482"/>
                    </a:lnTo>
                    <a:lnTo>
                      <a:pt x="2464" y="1482"/>
                    </a:lnTo>
                    <a:lnTo>
                      <a:pt x="2466" y="1482"/>
                    </a:lnTo>
                    <a:lnTo>
                      <a:pt x="2466" y="1482"/>
                    </a:lnTo>
                    <a:lnTo>
                      <a:pt x="2466" y="1479"/>
                    </a:lnTo>
                    <a:lnTo>
                      <a:pt x="2464" y="1479"/>
                    </a:lnTo>
                    <a:lnTo>
                      <a:pt x="2464" y="1479"/>
                    </a:lnTo>
                    <a:lnTo>
                      <a:pt x="2464" y="1479"/>
                    </a:lnTo>
                    <a:lnTo>
                      <a:pt x="2462" y="1479"/>
                    </a:lnTo>
                    <a:lnTo>
                      <a:pt x="2462" y="1477"/>
                    </a:lnTo>
                    <a:lnTo>
                      <a:pt x="2462" y="1477"/>
                    </a:lnTo>
                    <a:lnTo>
                      <a:pt x="2462" y="1477"/>
                    </a:lnTo>
                    <a:lnTo>
                      <a:pt x="2462" y="1472"/>
                    </a:lnTo>
                    <a:lnTo>
                      <a:pt x="2462" y="1470"/>
                    </a:lnTo>
                    <a:lnTo>
                      <a:pt x="2459" y="1467"/>
                    </a:lnTo>
                    <a:lnTo>
                      <a:pt x="2459" y="1467"/>
                    </a:lnTo>
                    <a:lnTo>
                      <a:pt x="2457" y="1463"/>
                    </a:lnTo>
                    <a:lnTo>
                      <a:pt x="2457" y="1463"/>
                    </a:lnTo>
                    <a:lnTo>
                      <a:pt x="2455" y="1460"/>
                    </a:lnTo>
                    <a:lnTo>
                      <a:pt x="2455" y="1458"/>
                    </a:lnTo>
                    <a:lnTo>
                      <a:pt x="2452" y="1455"/>
                    </a:lnTo>
                    <a:lnTo>
                      <a:pt x="2452" y="1455"/>
                    </a:lnTo>
                    <a:lnTo>
                      <a:pt x="2452" y="1455"/>
                    </a:lnTo>
                    <a:lnTo>
                      <a:pt x="2452" y="1455"/>
                    </a:lnTo>
                    <a:lnTo>
                      <a:pt x="2452" y="1455"/>
                    </a:lnTo>
                    <a:lnTo>
                      <a:pt x="2452" y="1453"/>
                    </a:lnTo>
                    <a:lnTo>
                      <a:pt x="2452" y="1451"/>
                    </a:lnTo>
                    <a:lnTo>
                      <a:pt x="2452" y="1451"/>
                    </a:lnTo>
                    <a:lnTo>
                      <a:pt x="2452" y="1448"/>
                    </a:lnTo>
                    <a:lnTo>
                      <a:pt x="2450" y="1448"/>
                    </a:lnTo>
                    <a:lnTo>
                      <a:pt x="2450" y="1448"/>
                    </a:lnTo>
                    <a:lnTo>
                      <a:pt x="2450" y="1446"/>
                    </a:lnTo>
                    <a:lnTo>
                      <a:pt x="2450" y="1446"/>
                    </a:lnTo>
                    <a:lnTo>
                      <a:pt x="2450" y="1444"/>
                    </a:lnTo>
                    <a:lnTo>
                      <a:pt x="2448" y="1444"/>
                    </a:lnTo>
                    <a:lnTo>
                      <a:pt x="2448" y="1444"/>
                    </a:lnTo>
                    <a:lnTo>
                      <a:pt x="2448" y="1444"/>
                    </a:lnTo>
                    <a:lnTo>
                      <a:pt x="2448" y="1441"/>
                    </a:lnTo>
                    <a:lnTo>
                      <a:pt x="2448" y="1441"/>
                    </a:lnTo>
                    <a:lnTo>
                      <a:pt x="2448" y="1441"/>
                    </a:lnTo>
                    <a:lnTo>
                      <a:pt x="2448" y="1439"/>
                    </a:lnTo>
                    <a:lnTo>
                      <a:pt x="2448" y="1437"/>
                    </a:lnTo>
                    <a:lnTo>
                      <a:pt x="2445" y="1432"/>
                    </a:lnTo>
                    <a:lnTo>
                      <a:pt x="2445" y="1432"/>
                    </a:lnTo>
                    <a:lnTo>
                      <a:pt x="2445" y="1432"/>
                    </a:lnTo>
                    <a:lnTo>
                      <a:pt x="2445" y="1429"/>
                    </a:lnTo>
                    <a:lnTo>
                      <a:pt x="2445" y="1429"/>
                    </a:lnTo>
                    <a:lnTo>
                      <a:pt x="2443" y="1427"/>
                    </a:lnTo>
                    <a:lnTo>
                      <a:pt x="2443" y="1425"/>
                    </a:lnTo>
                    <a:lnTo>
                      <a:pt x="2443" y="1425"/>
                    </a:lnTo>
                    <a:lnTo>
                      <a:pt x="2443" y="1422"/>
                    </a:lnTo>
                    <a:lnTo>
                      <a:pt x="2443" y="1422"/>
                    </a:lnTo>
                    <a:lnTo>
                      <a:pt x="2440" y="1420"/>
                    </a:lnTo>
                    <a:lnTo>
                      <a:pt x="2440" y="1418"/>
                    </a:lnTo>
                    <a:lnTo>
                      <a:pt x="2440" y="1415"/>
                    </a:lnTo>
                    <a:lnTo>
                      <a:pt x="2440" y="1415"/>
                    </a:lnTo>
                    <a:lnTo>
                      <a:pt x="2438" y="1413"/>
                    </a:lnTo>
                    <a:lnTo>
                      <a:pt x="2433" y="1413"/>
                    </a:lnTo>
                    <a:lnTo>
                      <a:pt x="2431" y="1411"/>
                    </a:lnTo>
                    <a:lnTo>
                      <a:pt x="2429" y="1408"/>
                    </a:lnTo>
                    <a:lnTo>
                      <a:pt x="2426" y="1406"/>
                    </a:lnTo>
                    <a:lnTo>
                      <a:pt x="2424" y="1406"/>
                    </a:lnTo>
                    <a:lnTo>
                      <a:pt x="2422" y="1406"/>
                    </a:lnTo>
                    <a:lnTo>
                      <a:pt x="2419" y="1406"/>
                    </a:lnTo>
                    <a:lnTo>
                      <a:pt x="2417" y="1406"/>
                    </a:lnTo>
                    <a:lnTo>
                      <a:pt x="2417" y="1403"/>
                    </a:lnTo>
                    <a:lnTo>
                      <a:pt x="2414" y="1401"/>
                    </a:lnTo>
                    <a:lnTo>
                      <a:pt x="2412" y="1401"/>
                    </a:lnTo>
                    <a:lnTo>
                      <a:pt x="2412" y="1401"/>
                    </a:lnTo>
                    <a:lnTo>
                      <a:pt x="2410" y="1401"/>
                    </a:lnTo>
                    <a:lnTo>
                      <a:pt x="2410" y="1401"/>
                    </a:lnTo>
                    <a:lnTo>
                      <a:pt x="2407" y="1401"/>
                    </a:lnTo>
                    <a:lnTo>
                      <a:pt x="2407" y="1401"/>
                    </a:lnTo>
                    <a:lnTo>
                      <a:pt x="2407" y="1401"/>
                    </a:lnTo>
                    <a:lnTo>
                      <a:pt x="2407" y="1401"/>
                    </a:lnTo>
                    <a:lnTo>
                      <a:pt x="2407" y="1399"/>
                    </a:lnTo>
                    <a:lnTo>
                      <a:pt x="2405" y="1399"/>
                    </a:lnTo>
                    <a:lnTo>
                      <a:pt x="2405" y="1399"/>
                    </a:lnTo>
                    <a:lnTo>
                      <a:pt x="2405" y="1399"/>
                    </a:lnTo>
                    <a:lnTo>
                      <a:pt x="2403" y="1396"/>
                    </a:lnTo>
                    <a:lnTo>
                      <a:pt x="2398" y="1392"/>
                    </a:lnTo>
                    <a:lnTo>
                      <a:pt x="2398" y="1389"/>
                    </a:lnTo>
                    <a:lnTo>
                      <a:pt x="2398" y="1389"/>
                    </a:lnTo>
                    <a:lnTo>
                      <a:pt x="2398" y="1389"/>
                    </a:lnTo>
                    <a:lnTo>
                      <a:pt x="2398" y="1387"/>
                    </a:lnTo>
                    <a:lnTo>
                      <a:pt x="2396" y="1387"/>
                    </a:lnTo>
                    <a:lnTo>
                      <a:pt x="2396" y="1387"/>
                    </a:lnTo>
                    <a:lnTo>
                      <a:pt x="2396" y="1387"/>
                    </a:lnTo>
                    <a:lnTo>
                      <a:pt x="2393" y="1387"/>
                    </a:lnTo>
                    <a:lnTo>
                      <a:pt x="2393" y="1384"/>
                    </a:lnTo>
                    <a:lnTo>
                      <a:pt x="2393" y="1384"/>
                    </a:lnTo>
                    <a:lnTo>
                      <a:pt x="2391" y="1387"/>
                    </a:lnTo>
                    <a:lnTo>
                      <a:pt x="2391" y="1387"/>
                    </a:lnTo>
                    <a:lnTo>
                      <a:pt x="2391" y="1387"/>
                    </a:lnTo>
                    <a:lnTo>
                      <a:pt x="2388" y="1387"/>
                    </a:lnTo>
                    <a:lnTo>
                      <a:pt x="2386" y="1387"/>
                    </a:lnTo>
                    <a:lnTo>
                      <a:pt x="2386" y="1387"/>
                    </a:lnTo>
                    <a:lnTo>
                      <a:pt x="2386" y="1387"/>
                    </a:lnTo>
                    <a:lnTo>
                      <a:pt x="2386" y="1389"/>
                    </a:lnTo>
                    <a:lnTo>
                      <a:pt x="2384" y="1389"/>
                    </a:lnTo>
                    <a:lnTo>
                      <a:pt x="2384" y="1389"/>
                    </a:lnTo>
                    <a:lnTo>
                      <a:pt x="2384" y="1389"/>
                    </a:lnTo>
                    <a:lnTo>
                      <a:pt x="2384" y="1387"/>
                    </a:lnTo>
                    <a:lnTo>
                      <a:pt x="2384" y="1387"/>
                    </a:lnTo>
                    <a:lnTo>
                      <a:pt x="2384" y="1387"/>
                    </a:lnTo>
                    <a:lnTo>
                      <a:pt x="2384" y="1384"/>
                    </a:lnTo>
                    <a:lnTo>
                      <a:pt x="2384" y="1382"/>
                    </a:lnTo>
                    <a:lnTo>
                      <a:pt x="2384" y="1380"/>
                    </a:lnTo>
                    <a:lnTo>
                      <a:pt x="2384" y="1375"/>
                    </a:lnTo>
                    <a:lnTo>
                      <a:pt x="2384" y="1375"/>
                    </a:lnTo>
                    <a:lnTo>
                      <a:pt x="2384" y="1373"/>
                    </a:lnTo>
                    <a:lnTo>
                      <a:pt x="2384" y="1370"/>
                    </a:lnTo>
                    <a:lnTo>
                      <a:pt x="2384" y="1370"/>
                    </a:lnTo>
                    <a:lnTo>
                      <a:pt x="2384" y="1370"/>
                    </a:lnTo>
                    <a:lnTo>
                      <a:pt x="2386" y="1368"/>
                    </a:lnTo>
                    <a:lnTo>
                      <a:pt x="2386" y="1368"/>
                    </a:lnTo>
                    <a:lnTo>
                      <a:pt x="2386" y="1368"/>
                    </a:lnTo>
                    <a:lnTo>
                      <a:pt x="2386" y="1368"/>
                    </a:lnTo>
                    <a:lnTo>
                      <a:pt x="2388" y="1368"/>
                    </a:lnTo>
                    <a:lnTo>
                      <a:pt x="2388" y="1366"/>
                    </a:lnTo>
                    <a:lnTo>
                      <a:pt x="2391" y="1366"/>
                    </a:lnTo>
                    <a:lnTo>
                      <a:pt x="2391" y="1366"/>
                    </a:lnTo>
                    <a:lnTo>
                      <a:pt x="2393" y="1366"/>
                    </a:lnTo>
                    <a:lnTo>
                      <a:pt x="2393" y="1363"/>
                    </a:lnTo>
                    <a:lnTo>
                      <a:pt x="2396" y="1358"/>
                    </a:lnTo>
                    <a:lnTo>
                      <a:pt x="2396" y="1356"/>
                    </a:lnTo>
                    <a:lnTo>
                      <a:pt x="2396" y="1354"/>
                    </a:lnTo>
                    <a:lnTo>
                      <a:pt x="2396" y="1354"/>
                    </a:lnTo>
                    <a:lnTo>
                      <a:pt x="2396" y="1351"/>
                    </a:lnTo>
                    <a:lnTo>
                      <a:pt x="2396" y="1351"/>
                    </a:lnTo>
                    <a:lnTo>
                      <a:pt x="2396" y="1351"/>
                    </a:lnTo>
                    <a:lnTo>
                      <a:pt x="2398" y="1351"/>
                    </a:lnTo>
                    <a:lnTo>
                      <a:pt x="2398" y="1351"/>
                    </a:lnTo>
                    <a:lnTo>
                      <a:pt x="2400" y="1349"/>
                    </a:lnTo>
                    <a:lnTo>
                      <a:pt x="2400" y="1349"/>
                    </a:lnTo>
                    <a:lnTo>
                      <a:pt x="2403" y="1349"/>
                    </a:lnTo>
                    <a:lnTo>
                      <a:pt x="2403" y="1347"/>
                    </a:lnTo>
                    <a:lnTo>
                      <a:pt x="2403" y="1347"/>
                    </a:lnTo>
                    <a:lnTo>
                      <a:pt x="2403" y="1347"/>
                    </a:lnTo>
                    <a:lnTo>
                      <a:pt x="2403" y="1344"/>
                    </a:lnTo>
                    <a:lnTo>
                      <a:pt x="2405" y="1344"/>
                    </a:lnTo>
                    <a:lnTo>
                      <a:pt x="2405" y="1342"/>
                    </a:lnTo>
                    <a:lnTo>
                      <a:pt x="2405" y="1342"/>
                    </a:lnTo>
                    <a:lnTo>
                      <a:pt x="2405" y="1340"/>
                    </a:lnTo>
                    <a:lnTo>
                      <a:pt x="2407" y="1337"/>
                    </a:lnTo>
                    <a:lnTo>
                      <a:pt x="2407" y="1335"/>
                    </a:lnTo>
                    <a:lnTo>
                      <a:pt x="2407" y="1335"/>
                    </a:lnTo>
                    <a:lnTo>
                      <a:pt x="2410" y="1332"/>
                    </a:lnTo>
                    <a:lnTo>
                      <a:pt x="2410" y="1332"/>
                    </a:lnTo>
                    <a:lnTo>
                      <a:pt x="2410" y="1332"/>
                    </a:lnTo>
                    <a:lnTo>
                      <a:pt x="2410" y="1332"/>
                    </a:lnTo>
                    <a:lnTo>
                      <a:pt x="2412" y="1332"/>
                    </a:lnTo>
                    <a:lnTo>
                      <a:pt x="2412" y="1332"/>
                    </a:lnTo>
                    <a:lnTo>
                      <a:pt x="2412" y="1332"/>
                    </a:lnTo>
                    <a:lnTo>
                      <a:pt x="2412" y="1332"/>
                    </a:lnTo>
                    <a:lnTo>
                      <a:pt x="2412" y="1332"/>
                    </a:lnTo>
                    <a:lnTo>
                      <a:pt x="2414" y="1332"/>
                    </a:lnTo>
                    <a:lnTo>
                      <a:pt x="2414" y="1332"/>
                    </a:lnTo>
                    <a:lnTo>
                      <a:pt x="2412" y="1335"/>
                    </a:lnTo>
                    <a:lnTo>
                      <a:pt x="2414" y="1332"/>
                    </a:lnTo>
                    <a:lnTo>
                      <a:pt x="2417" y="1330"/>
                    </a:lnTo>
                    <a:lnTo>
                      <a:pt x="2419" y="1330"/>
                    </a:lnTo>
                    <a:lnTo>
                      <a:pt x="2417" y="1330"/>
                    </a:lnTo>
                    <a:lnTo>
                      <a:pt x="2419" y="1332"/>
                    </a:lnTo>
                    <a:lnTo>
                      <a:pt x="2419" y="1332"/>
                    </a:lnTo>
                    <a:lnTo>
                      <a:pt x="2419" y="1332"/>
                    </a:lnTo>
                    <a:lnTo>
                      <a:pt x="2422" y="1332"/>
                    </a:lnTo>
                    <a:lnTo>
                      <a:pt x="2422" y="1332"/>
                    </a:lnTo>
                    <a:lnTo>
                      <a:pt x="2422" y="1332"/>
                    </a:lnTo>
                    <a:lnTo>
                      <a:pt x="2422" y="1330"/>
                    </a:lnTo>
                    <a:lnTo>
                      <a:pt x="2422" y="1330"/>
                    </a:lnTo>
                    <a:lnTo>
                      <a:pt x="2422" y="1330"/>
                    </a:lnTo>
                    <a:lnTo>
                      <a:pt x="2422" y="1330"/>
                    </a:lnTo>
                    <a:lnTo>
                      <a:pt x="2422" y="1328"/>
                    </a:lnTo>
                    <a:lnTo>
                      <a:pt x="2422" y="1328"/>
                    </a:lnTo>
                    <a:lnTo>
                      <a:pt x="2424" y="1325"/>
                    </a:lnTo>
                    <a:lnTo>
                      <a:pt x="2424" y="1325"/>
                    </a:lnTo>
                    <a:lnTo>
                      <a:pt x="2424" y="1325"/>
                    </a:lnTo>
                    <a:lnTo>
                      <a:pt x="2422" y="1323"/>
                    </a:lnTo>
                    <a:lnTo>
                      <a:pt x="2422" y="1323"/>
                    </a:lnTo>
                    <a:lnTo>
                      <a:pt x="2422" y="1323"/>
                    </a:lnTo>
                    <a:lnTo>
                      <a:pt x="2424" y="1323"/>
                    </a:lnTo>
                    <a:lnTo>
                      <a:pt x="2424" y="1323"/>
                    </a:lnTo>
                    <a:lnTo>
                      <a:pt x="2424" y="1325"/>
                    </a:lnTo>
                    <a:lnTo>
                      <a:pt x="2426" y="1325"/>
                    </a:lnTo>
                    <a:lnTo>
                      <a:pt x="2429" y="1323"/>
                    </a:lnTo>
                    <a:lnTo>
                      <a:pt x="2429" y="1318"/>
                    </a:lnTo>
                    <a:lnTo>
                      <a:pt x="2429" y="1316"/>
                    </a:lnTo>
                    <a:lnTo>
                      <a:pt x="2431" y="1314"/>
                    </a:lnTo>
                    <a:lnTo>
                      <a:pt x="2431" y="1314"/>
                    </a:lnTo>
                    <a:lnTo>
                      <a:pt x="2433" y="1314"/>
                    </a:lnTo>
                    <a:lnTo>
                      <a:pt x="2433" y="1314"/>
                    </a:lnTo>
                    <a:lnTo>
                      <a:pt x="2433" y="1314"/>
                    </a:lnTo>
                    <a:lnTo>
                      <a:pt x="2436" y="1311"/>
                    </a:lnTo>
                    <a:lnTo>
                      <a:pt x="2436" y="1311"/>
                    </a:lnTo>
                    <a:lnTo>
                      <a:pt x="2436" y="1311"/>
                    </a:lnTo>
                    <a:lnTo>
                      <a:pt x="2436" y="1311"/>
                    </a:lnTo>
                    <a:lnTo>
                      <a:pt x="2436" y="1311"/>
                    </a:lnTo>
                    <a:lnTo>
                      <a:pt x="2436" y="1314"/>
                    </a:lnTo>
                    <a:lnTo>
                      <a:pt x="2436" y="1314"/>
                    </a:lnTo>
                    <a:lnTo>
                      <a:pt x="2436" y="1314"/>
                    </a:lnTo>
                    <a:lnTo>
                      <a:pt x="2438" y="1311"/>
                    </a:lnTo>
                    <a:lnTo>
                      <a:pt x="2438" y="1311"/>
                    </a:lnTo>
                    <a:lnTo>
                      <a:pt x="2440" y="1309"/>
                    </a:lnTo>
                    <a:lnTo>
                      <a:pt x="2443" y="1309"/>
                    </a:lnTo>
                    <a:lnTo>
                      <a:pt x="2443" y="1309"/>
                    </a:lnTo>
                    <a:lnTo>
                      <a:pt x="2443" y="1309"/>
                    </a:lnTo>
                    <a:lnTo>
                      <a:pt x="2443" y="1306"/>
                    </a:lnTo>
                    <a:lnTo>
                      <a:pt x="2443" y="1306"/>
                    </a:lnTo>
                    <a:lnTo>
                      <a:pt x="2440" y="1306"/>
                    </a:lnTo>
                    <a:lnTo>
                      <a:pt x="2440" y="1306"/>
                    </a:lnTo>
                    <a:lnTo>
                      <a:pt x="2440" y="1306"/>
                    </a:lnTo>
                    <a:lnTo>
                      <a:pt x="2440" y="1306"/>
                    </a:lnTo>
                    <a:lnTo>
                      <a:pt x="2438" y="1309"/>
                    </a:lnTo>
                    <a:lnTo>
                      <a:pt x="2438" y="1309"/>
                    </a:lnTo>
                    <a:lnTo>
                      <a:pt x="2438" y="1306"/>
                    </a:lnTo>
                    <a:lnTo>
                      <a:pt x="2436" y="1309"/>
                    </a:lnTo>
                    <a:lnTo>
                      <a:pt x="2436" y="1309"/>
                    </a:lnTo>
                    <a:lnTo>
                      <a:pt x="2436" y="1306"/>
                    </a:lnTo>
                    <a:lnTo>
                      <a:pt x="2436" y="1306"/>
                    </a:lnTo>
                    <a:lnTo>
                      <a:pt x="2436" y="1304"/>
                    </a:lnTo>
                    <a:lnTo>
                      <a:pt x="2436" y="1304"/>
                    </a:lnTo>
                    <a:lnTo>
                      <a:pt x="2433" y="1302"/>
                    </a:lnTo>
                    <a:lnTo>
                      <a:pt x="2433" y="1302"/>
                    </a:lnTo>
                    <a:lnTo>
                      <a:pt x="2433" y="1302"/>
                    </a:lnTo>
                    <a:lnTo>
                      <a:pt x="2431" y="1302"/>
                    </a:lnTo>
                    <a:lnTo>
                      <a:pt x="2431" y="1299"/>
                    </a:lnTo>
                    <a:lnTo>
                      <a:pt x="2431" y="1299"/>
                    </a:lnTo>
                    <a:lnTo>
                      <a:pt x="2431" y="1297"/>
                    </a:lnTo>
                    <a:lnTo>
                      <a:pt x="2431" y="1297"/>
                    </a:lnTo>
                    <a:lnTo>
                      <a:pt x="2433" y="1295"/>
                    </a:lnTo>
                    <a:lnTo>
                      <a:pt x="2431" y="1295"/>
                    </a:lnTo>
                    <a:lnTo>
                      <a:pt x="2431" y="1295"/>
                    </a:lnTo>
                    <a:lnTo>
                      <a:pt x="2431" y="1295"/>
                    </a:lnTo>
                    <a:lnTo>
                      <a:pt x="2431" y="1292"/>
                    </a:lnTo>
                    <a:lnTo>
                      <a:pt x="2431" y="1292"/>
                    </a:lnTo>
                    <a:lnTo>
                      <a:pt x="2431" y="1292"/>
                    </a:lnTo>
                    <a:lnTo>
                      <a:pt x="2431" y="1292"/>
                    </a:lnTo>
                    <a:lnTo>
                      <a:pt x="2433" y="1292"/>
                    </a:lnTo>
                    <a:lnTo>
                      <a:pt x="2433" y="1292"/>
                    </a:lnTo>
                    <a:lnTo>
                      <a:pt x="2433" y="1295"/>
                    </a:lnTo>
                    <a:lnTo>
                      <a:pt x="2433" y="1295"/>
                    </a:lnTo>
                    <a:lnTo>
                      <a:pt x="2436" y="1292"/>
                    </a:lnTo>
                    <a:lnTo>
                      <a:pt x="2438" y="1292"/>
                    </a:lnTo>
                    <a:lnTo>
                      <a:pt x="2438" y="1295"/>
                    </a:lnTo>
                    <a:lnTo>
                      <a:pt x="2438" y="1295"/>
                    </a:lnTo>
                    <a:lnTo>
                      <a:pt x="2438" y="1295"/>
                    </a:lnTo>
                    <a:lnTo>
                      <a:pt x="2438" y="1295"/>
                    </a:lnTo>
                    <a:lnTo>
                      <a:pt x="2438" y="1295"/>
                    </a:lnTo>
                    <a:lnTo>
                      <a:pt x="2438" y="1295"/>
                    </a:lnTo>
                    <a:lnTo>
                      <a:pt x="2440" y="1295"/>
                    </a:lnTo>
                    <a:lnTo>
                      <a:pt x="2440" y="1297"/>
                    </a:lnTo>
                    <a:lnTo>
                      <a:pt x="2443" y="1295"/>
                    </a:lnTo>
                    <a:lnTo>
                      <a:pt x="2440" y="1295"/>
                    </a:lnTo>
                    <a:lnTo>
                      <a:pt x="2440" y="1292"/>
                    </a:lnTo>
                    <a:lnTo>
                      <a:pt x="2440" y="1290"/>
                    </a:lnTo>
                    <a:lnTo>
                      <a:pt x="2443" y="1290"/>
                    </a:lnTo>
                    <a:lnTo>
                      <a:pt x="2443" y="1290"/>
                    </a:lnTo>
                    <a:lnTo>
                      <a:pt x="2443" y="1292"/>
                    </a:lnTo>
                    <a:lnTo>
                      <a:pt x="2445" y="1292"/>
                    </a:lnTo>
                    <a:lnTo>
                      <a:pt x="2445" y="1292"/>
                    </a:lnTo>
                    <a:lnTo>
                      <a:pt x="2445" y="1295"/>
                    </a:lnTo>
                    <a:lnTo>
                      <a:pt x="2445" y="1299"/>
                    </a:lnTo>
                    <a:lnTo>
                      <a:pt x="2443" y="1299"/>
                    </a:lnTo>
                    <a:lnTo>
                      <a:pt x="2443" y="1299"/>
                    </a:lnTo>
                    <a:lnTo>
                      <a:pt x="2443" y="1302"/>
                    </a:lnTo>
                    <a:lnTo>
                      <a:pt x="2443" y="1302"/>
                    </a:lnTo>
                    <a:lnTo>
                      <a:pt x="2443" y="1302"/>
                    </a:lnTo>
                    <a:lnTo>
                      <a:pt x="2443" y="1304"/>
                    </a:lnTo>
                    <a:lnTo>
                      <a:pt x="2443" y="1304"/>
                    </a:lnTo>
                    <a:lnTo>
                      <a:pt x="2443" y="1304"/>
                    </a:lnTo>
                    <a:lnTo>
                      <a:pt x="2445" y="1304"/>
                    </a:lnTo>
                    <a:lnTo>
                      <a:pt x="2445" y="1304"/>
                    </a:lnTo>
                    <a:lnTo>
                      <a:pt x="2445" y="1304"/>
                    </a:lnTo>
                    <a:lnTo>
                      <a:pt x="2448" y="1304"/>
                    </a:lnTo>
                    <a:lnTo>
                      <a:pt x="2450" y="1302"/>
                    </a:lnTo>
                    <a:lnTo>
                      <a:pt x="2450" y="1302"/>
                    </a:lnTo>
                    <a:lnTo>
                      <a:pt x="2452" y="1302"/>
                    </a:lnTo>
                    <a:lnTo>
                      <a:pt x="2452" y="1302"/>
                    </a:lnTo>
                    <a:lnTo>
                      <a:pt x="2455" y="1302"/>
                    </a:lnTo>
                    <a:lnTo>
                      <a:pt x="2455" y="1302"/>
                    </a:lnTo>
                    <a:lnTo>
                      <a:pt x="2455" y="1299"/>
                    </a:lnTo>
                    <a:lnTo>
                      <a:pt x="2457" y="1299"/>
                    </a:lnTo>
                    <a:lnTo>
                      <a:pt x="2457" y="1299"/>
                    </a:lnTo>
                    <a:lnTo>
                      <a:pt x="2459" y="1299"/>
                    </a:lnTo>
                    <a:lnTo>
                      <a:pt x="2459" y="1299"/>
                    </a:lnTo>
                    <a:lnTo>
                      <a:pt x="2459" y="1299"/>
                    </a:lnTo>
                    <a:lnTo>
                      <a:pt x="2459" y="1299"/>
                    </a:lnTo>
                    <a:lnTo>
                      <a:pt x="2464" y="1297"/>
                    </a:lnTo>
                    <a:lnTo>
                      <a:pt x="2464" y="1297"/>
                    </a:lnTo>
                    <a:lnTo>
                      <a:pt x="2462" y="1297"/>
                    </a:lnTo>
                    <a:lnTo>
                      <a:pt x="2462" y="1295"/>
                    </a:lnTo>
                    <a:lnTo>
                      <a:pt x="2462" y="1290"/>
                    </a:lnTo>
                    <a:lnTo>
                      <a:pt x="2462" y="1290"/>
                    </a:lnTo>
                    <a:lnTo>
                      <a:pt x="2462" y="1290"/>
                    </a:lnTo>
                    <a:lnTo>
                      <a:pt x="2462" y="1287"/>
                    </a:lnTo>
                    <a:lnTo>
                      <a:pt x="2462" y="1287"/>
                    </a:lnTo>
                    <a:lnTo>
                      <a:pt x="2459" y="1287"/>
                    </a:lnTo>
                    <a:lnTo>
                      <a:pt x="2459" y="1287"/>
                    </a:lnTo>
                    <a:lnTo>
                      <a:pt x="2459" y="1285"/>
                    </a:lnTo>
                    <a:lnTo>
                      <a:pt x="2462" y="1285"/>
                    </a:lnTo>
                    <a:lnTo>
                      <a:pt x="2462" y="1285"/>
                    </a:lnTo>
                    <a:lnTo>
                      <a:pt x="2462" y="1285"/>
                    </a:lnTo>
                    <a:lnTo>
                      <a:pt x="2464" y="1287"/>
                    </a:lnTo>
                    <a:lnTo>
                      <a:pt x="2464" y="1285"/>
                    </a:lnTo>
                    <a:lnTo>
                      <a:pt x="2464" y="1285"/>
                    </a:lnTo>
                    <a:lnTo>
                      <a:pt x="2462" y="1283"/>
                    </a:lnTo>
                    <a:lnTo>
                      <a:pt x="2462" y="1283"/>
                    </a:lnTo>
                    <a:lnTo>
                      <a:pt x="2464" y="1280"/>
                    </a:lnTo>
                    <a:lnTo>
                      <a:pt x="2464" y="1280"/>
                    </a:lnTo>
                    <a:lnTo>
                      <a:pt x="2464" y="1278"/>
                    </a:lnTo>
                    <a:lnTo>
                      <a:pt x="2464" y="1278"/>
                    </a:lnTo>
                    <a:lnTo>
                      <a:pt x="2464" y="1278"/>
                    </a:lnTo>
                    <a:lnTo>
                      <a:pt x="2466" y="1278"/>
                    </a:lnTo>
                    <a:lnTo>
                      <a:pt x="2466" y="1278"/>
                    </a:lnTo>
                    <a:lnTo>
                      <a:pt x="2466" y="1278"/>
                    </a:lnTo>
                    <a:lnTo>
                      <a:pt x="2469" y="1278"/>
                    </a:lnTo>
                    <a:lnTo>
                      <a:pt x="2469" y="1278"/>
                    </a:lnTo>
                    <a:lnTo>
                      <a:pt x="2469" y="1280"/>
                    </a:lnTo>
                    <a:lnTo>
                      <a:pt x="2471" y="1280"/>
                    </a:lnTo>
                    <a:lnTo>
                      <a:pt x="2471" y="1283"/>
                    </a:lnTo>
                    <a:lnTo>
                      <a:pt x="2471" y="1283"/>
                    </a:lnTo>
                    <a:lnTo>
                      <a:pt x="2471" y="1283"/>
                    </a:lnTo>
                    <a:lnTo>
                      <a:pt x="2474" y="1283"/>
                    </a:lnTo>
                    <a:lnTo>
                      <a:pt x="2474" y="1280"/>
                    </a:lnTo>
                    <a:lnTo>
                      <a:pt x="2474" y="1280"/>
                    </a:lnTo>
                    <a:lnTo>
                      <a:pt x="2474" y="1280"/>
                    </a:lnTo>
                    <a:lnTo>
                      <a:pt x="2474" y="1280"/>
                    </a:lnTo>
                    <a:lnTo>
                      <a:pt x="2474" y="1278"/>
                    </a:lnTo>
                    <a:lnTo>
                      <a:pt x="2474" y="1278"/>
                    </a:lnTo>
                    <a:lnTo>
                      <a:pt x="2474" y="1278"/>
                    </a:lnTo>
                    <a:lnTo>
                      <a:pt x="2476" y="1278"/>
                    </a:lnTo>
                    <a:lnTo>
                      <a:pt x="2476" y="1278"/>
                    </a:lnTo>
                    <a:lnTo>
                      <a:pt x="2476" y="1276"/>
                    </a:lnTo>
                    <a:lnTo>
                      <a:pt x="2476" y="1276"/>
                    </a:lnTo>
                    <a:lnTo>
                      <a:pt x="2476" y="1273"/>
                    </a:lnTo>
                    <a:lnTo>
                      <a:pt x="2476" y="1273"/>
                    </a:lnTo>
                    <a:lnTo>
                      <a:pt x="2476" y="1273"/>
                    </a:lnTo>
                    <a:lnTo>
                      <a:pt x="2476" y="1271"/>
                    </a:lnTo>
                    <a:lnTo>
                      <a:pt x="2476" y="1271"/>
                    </a:lnTo>
                    <a:lnTo>
                      <a:pt x="2476" y="1273"/>
                    </a:lnTo>
                    <a:lnTo>
                      <a:pt x="2476" y="1273"/>
                    </a:lnTo>
                    <a:lnTo>
                      <a:pt x="2476" y="1273"/>
                    </a:lnTo>
                    <a:lnTo>
                      <a:pt x="2476" y="1273"/>
                    </a:lnTo>
                    <a:lnTo>
                      <a:pt x="2474" y="1271"/>
                    </a:lnTo>
                    <a:lnTo>
                      <a:pt x="2474" y="1271"/>
                    </a:lnTo>
                    <a:lnTo>
                      <a:pt x="2474" y="1271"/>
                    </a:lnTo>
                    <a:lnTo>
                      <a:pt x="2474" y="1271"/>
                    </a:lnTo>
                    <a:lnTo>
                      <a:pt x="2471" y="1269"/>
                    </a:lnTo>
                    <a:lnTo>
                      <a:pt x="2471" y="1269"/>
                    </a:lnTo>
                    <a:lnTo>
                      <a:pt x="2469" y="1269"/>
                    </a:lnTo>
                    <a:lnTo>
                      <a:pt x="2469" y="1269"/>
                    </a:lnTo>
                    <a:lnTo>
                      <a:pt x="2469" y="1271"/>
                    </a:lnTo>
                    <a:lnTo>
                      <a:pt x="2466" y="1273"/>
                    </a:lnTo>
                    <a:lnTo>
                      <a:pt x="2466" y="1273"/>
                    </a:lnTo>
                    <a:lnTo>
                      <a:pt x="2466" y="1271"/>
                    </a:lnTo>
                    <a:lnTo>
                      <a:pt x="2466" y="1271"/>
                    </a:lnTo>
                    <a:lnTo>
                      <a:pt x="2466" y="1269"/>
                    </a:lnTo>
                    <a:lnTo>
                      <a:pt x="2466" y="1269"/>
                    </a:lnTo>
                    <a:lnTo>
                      <a:pt x="2466" y="1269"/>
                    </a:lnTo>
                    <a:lnTo>
                      <a:pt x="2466" y="1269"/>
                    </a:lnTo>
                    <a:lnTo>
                      <a:pt x="2466" y="1266"/>
                    </a:lnTo>
                    <a:lnTo>
                      <a:pt x="2466" y="1266"/>
                    </a:lnTo>
                    <a:lnTo>
                      <a:pt x="2469" y="1266"/>
                    </a:lnTo>
                    <a:lnTo>
                      <a:pt x="2471" y="1266"/>
                    </a:lnTo>
                    <a:lnTo>
                      <a:pt x="2471" y="1266"/>
                    </a:lnTo>
                    <a:lnTo>
                      <a:pt x="2474" y="1266"/>
                    </a:lnTo>
                    <a:lnTo>
                      <a:pt x="2474" y="1266"/>
                    </a:lnTo>
                    <a:lnTo>
                      <a:pt x="2474" y="1266"/>
                    </a:lnTo>
                    <a:lnTo>
                      <a:pt x="2476" y="1266"/>
                    </a:lnTo>
                    <a:lnTo>
                      <a:pt x="2476" y="1269"/>
                    </a:lnTo>
                    <a:lnTo>
                      <a:pt x="2476" y="1269"/>
                    </a:lnTo>
                    <a:lnTo>
                      <a:pt x="2476" y="1269"/>
                    </a:lnTo>
                    <a:lnTo>
                      <a:pt x="2478" y="1269"/>
                    </a:lnTo>
                    <a:lnTo>
                      <a:pt x="2478" y="1269"/>
                    </a:lnTo>
                    <a:lnTo>
                      <a:pt x="2481" y="1269"/>
                    </a:lnTo>
                    <a:lnTo>
                      <a:pt x="2481" y="1269"/>
                    </a:lnTo>
                    <a:lnTo>
                      <a:pt x="2481" y="1269"/>
                    </a:lnTo>
                    <a:lnTo>
                      <a:pt x="2481" y="1269"/>
                    </a:lnTo>
                    <a:lnTo>
                      <a:pt x="2481" y="1266"/>
                    </a:lnTo>
                    <a:lnTo>
                      <a:pt x="2481" y="1266"/>
                    </a:lnTo>
                    <a:lnTo>
                      <a:pt x="2481" y="1266"/>
                    </a:lnTo>
                    <a:lnTo>
                      <a:pt x="2483" y="1269"/>
                    </a:lnTo>
                    <a:lnTo>
                      <a:pt x="2483" y="1269"/>
                    </a:lnTo>
                    <a:lnTo>
                      <a:pt x="2483" y="1266"/>
                    </a:lnTo>
                    <a:lnTo>
                      <a:pt x="2485" y="1266"/>
                    </a:lnTo>
                    <a:lnTo>
                      <a:pt x="2488" y="1264"/>
                    </a:lnTo>
                    <a:lnTo>
                      <a:pt x="2495" y="1261"/>
                    </a:lnTo>
                    <a:lnTo>
                      <a:pt x="2497" y="1261"/>
                    </a:lnTo>
                    <a:lnTo>
                      <a:pt x="2497" y="1261"/>
                    </a:lnTo>
                    <a:lnTo>
                      <a:pt x="2500" y="1261"/>
                    </a:lnTo>
                    <a:lnTo>
                      <a:pt x="2500" y="1261"/>
                    </a:lnTo>
                    <a:lnTo>
                      <a:pt x="2500" y="1261"/>
                    </a:lnTo>
                    <a:lnTo>
                      <a:pt x="2500" y="1259"/>
                    </a:lnTo>
                    <a:lnTo>
                      <a:pt x="2500" y="1259"/>
                    </a:lnTo>
                    <a:lnTo>
                      <a:pt x="2500" y="1259"/>
                    </a:lnTo>
                    <a:lnTo>
                      <a:pt x="2502" y="1259"/>
                    </a:lnTo>
                    <a:lnTo>
                      <a:pt x="2502" y="1259"/>
                    </a:lnTo>
                    <a:lnTo>
                      <a:pt x="2502" y="1259"/>
                    </a:lnTo>
                    <a:lnTo>
                      <a:pt x="2504" y="1257"/>
                    </a:lnTo>
                    <a:lnTo>
                      <a:pt x="2504" y="1257"/>
                    </a:lnTo>
                    <a:lnTo>
                      <a:pt x="2504" y="1257"/>
                    </a:lnTo>
                    <a:lnTo>
                      <a:pt x="2502" y="1254"/>
                    </a:lnTo>
                    <a:lnTo>
                      <a:pt x="2502" y="1254"/>
                    </a:lnTo>
                    <a:lnTo>
                      <a:pt x="2502" y="1254"/>
                    </a:lnTo>
                    <a:lnTo>
                      <a:pt x="2504" y="1254"/>
                    </a:lnTo>
                    <a:lnTo>
                      <a:pt x="2504" y="1254"/>
                    </a:lnTo>
                    <a:lnTo>
                      <a:pt x="2504" y="1254"/>
                    </a:lnTo>
                    <a:lnTo>
                      <a:pt x="2504" y="1254"/>
                    </a:lnTo>
                    <a:lnTo>
                      <a:pt x="2507" y="1254"/>
                    </a:lnTo>
                    <a:lnTo>
                      <a:pt x="2507" y="1254"/>
                    </a:lnTo>
                    <a:lnTo>
                      <a:pt x="2507" y="1254"/>
                    </a:lnTo>
                    <a:lnTo>
                      <a:pt x="2507" y="1254"/>
                    </a:lnTo>
                    <a:lnTo>
                      <a:pt x="2507" y="1252"/>
                    </a:lnTo>
                    <a:lnTo>
                      <a:pt x="2509" y="1252"/>
                    </a:lnTo>
                    <a:lnTo>
                      <a:pt x="2509" y="1252"/>
                    </a:lnTo>
                    <a:lnTo>
                      <a:pt x="2511" y="1252"/>
                    </a:lnTo>
                    <a:lnTo>
                      <a:pt x="2511" y="1254"/>
                    </a:lnTo>
                    <a:lnTo>
                      <a:pt x="2509" y="1254"/>
                    </a:lnTo>
                    <a:lnTo>
                      <a:pt x="2509" y="1254"/>
                    </a:lnTo>
                    <a:lnTo>
                      <a:pt x="2509" y="1254"/>
                    </a:lnTo>
                    <a:lnTo>
                      <a:pt x="2507" y="1254"/>
                    </a:lnTo>
                    <a:lnTo>
                      <a:pt x="2507" y="1254"/>
                    </a:lnTo>
                    <a:lnTo>
                      <a:pt x="2507" y="1257"/>
                    </a:lnTo>
                    <a:lnTo>
                      <a:pt x="2507" y="1257"/>
                    </a:lnTo>
                    <a:lnTo>
                      <a:pt x="2504" y="1257"/>
                    </a:lnTo>
                    <a:lnTo>
                      <a:pt x="2504" y="1257"/>
                    </a:lnTo>
                    <a:lnTo>
                      <a:pt x="2504" y="1259"/>
                    </a:lnTo>
                    <a:lnTo>
                      <a:pt x="2507" y="1259"/>
                    </a:lnTo>
                    <a:lnTo>
                      <a:pt x="2507" y="1259"/>
                    </a:lnTo>
                    <a:lnTo>
                      <a:pt x="2507" y="1257"/>
                    </a:lnTo>
                    <a:lnTo>
                      <a:pt x="2509" y="1257"/>
                    </a:lnTo>
                    <a:lnTo>
                      <a:pt x="2509" y="1257"/>
                    </a:lnTo>
                    <a:lnTo>
                      <a:pt x="2509" y="1257"/>
                    </a:lnTo>
                    <a:lnTo>
                      <a:pt x="2509" y="1257"/>
                    </a:lnTo>
                    <a:lnTo>
                      <a:pt x="2509" y="1259"/>
                    </a:lnTo>
                    <a:lnTo>
                      <a:pt x="2511" y="1259"/>
                    </a:lnTo>
                    <a:lnTo>
                      <a:pt x="2511" y="1259"/>
                    </a:lnTo>
                    <a:lnTo>
                      <a:pt x="2511" y="1259"/>
                    </a:lnTo>
                    <a:lnTo>
                      <a:pt x="2511" y="1259"/>
                    </a:lnTo>
                    <a:lnTo>
                      <a:pt x="2511" y="1257"/>
                    </a:lnTo>
                    <a:lnTo>
                      <a:pt x="2511" y="1257"/>
                    </a:lnTo>
                    <a:lnTo>
                      <a:pt x="2511" y="1254"/>
                    </a:lnTo>
                    <a:lnTo>
                      <a:pt x="2511" y="1254"/>
                    </a:lnTo>
                    <a:lnTo>
                      <a:pt x="2514" y="1252"/>
                    </a:lnTo>
                    <a:lnTo>
                      <a:pt x="2514" y="1252"/>
                    </a:lnTo>
                    <a:lnTo>
                      <a:pt x="2514" y="1252"/>
                    </a:lnTo>
                    <a:lnTo>
                      <a:pt x="2514" y="1254"/>
                    </a:lnTo>
                    <a:lnTo>
                      <a:pt x="2514" y="1254"/>
                    </a:lnTo>
                    <a:lnTo>
                      <a:pt x="2514" y="1254"/>
                    </a:lnTo>
                    <a:lnTo>
                      <a:pt x="2514" y="1254"/>
                    </a:lnTo>
                    <a:lnTo>
                      <a:pt x="2516" y="1254"/>
                    </a:lnTo>
                    <a:lnTo>
                      <a:pt x="2516" y="1252"/>
                    </a:lnTo>
                    <a:lnTo>
                      <a:pt x="2519" y="1252"/>
                    </a:lnTo>
                    <a:lnTo>
                      <a:pt x="2519" y="1252"/>
                    </a:lnTo>
                    <a:lnTo>
                      <a:pt x="2519" y="1252"/>
                    </a:lnTo>
                    <a:lnTo>
                      <a:pt x="2519" y="1252"/>
                    </a:lnTo>
                    <a:lnTo>
                      <a:pt x="2519" y="1250"/>
                    </a:lnTo>
                    <a:lnTo>
                      <a:pt x="2519" y="1250"/>
                    </a:lnTo>
                    <a:lnTo>
                      <a:pt x="2521" y="1250"/>
                    </a:lnTo>
                    <a:lnTo>
                      <a:pt x="2526" y="1247"/>
                    </a:lnTo>
                    <a:lnTo>
                      <a:pt x="2528" y="1247"/>
                    </a:lnTo>
                    <a:lnTo>
                      <a:pt x="2528" y="1245"/>
                    </a:lnTo>
                    <a:lnTo>
                      <a:pt x="2526" y="1243"/>
                    </a:lnTo>
                    <a:lnTo>
                      <a:pt x="2528" y="1243"/>
                    </a:lnTo>
                    <a:lnTo>
                      <a:pt x="2528" y="1243"/>
                    </a:lnTo>
                    <a:lnTo>
                      <a:pt x="2530" y="1243"/>
                    </a:lnTo>
                    <a:lnTo>
                      <a:pt x="2533" y="1243"/>
                    </a:lnTo>
                    <a:lnTo>
                      <a:pt x="2533" y="1243"/>
                    </a:lnTo>
                    <a:lnTo>
                      <a:pt x="2533" y="1243"/>
                    </a:lnTo>
                    <a:lnTo>
                      <a:pt x="2535" y="1245"/>
                    </a:lnTo>
                    <a:lnTo>
                      <a:pt x="2533" y="1245"/>
                    </a:lnTo>
                    <a:lnTo>
                      <a:pt x="2533" y="1245"/>
                    </a:lnTo>
                    <a:lnTo>
                      <a:pt x="2533" y="1247"/>
                    </a:lnTo>
                    <a:lnTo>
                      <a:pt x="2533" y="1247"/>
                    </a:lnTo>
                    <a:lnTo>
                      <a:pt x="2533" y="1250"/>
                    </a:lnTo>
                    <a:lnTo>
                      <a:pt x="2533" y="1250"/>
                    </a:lnTo>
                    <a:lnTo>
                      <a:pt x="2535" y="1247"/>
                    </a:lnTo>
                    <a:lnTo>
                      <a:pt x="2535" y="1247"/>
                    </a:lnTo>
                    <a:lnTo>
                      <a:pt x="2535" y="1247"/>
                    </a:lnTo>
                    <a:lnTo>
                      <a:pt x="2535" y="1245"/>
                    </a:lnTo>
                    <a:lnTo>
                      <a:pt x="2537" y="1245"/>
                    </a:lnTo>
                    <a:lnTo>
                      <a:pt x="2537" y="1245"/>
                    </a:lnTo>
                    <a:lnTo>
                      <a:pt x="2540" y="1245"/>
                    </a:lnTo>
                    <a:lnTo>
                      <a:pt x="2540" y="1245"/>
                    </a:lnTo>
                    <a:lnTo>
                      <a:pt x="2540" y="1243"/>
                    </a:lnTo>
                    <a:lnTo>
                      <a:pt x="2540" y="1243"/>
                    </a:lnTo>
                    <a:lnTo>
                      <a:pt x="2540" y="1243"/>
                    </a:lnTo>
                    <a:lnTo>
                      <a:pt x="2540" y="1243"/>
                    </a:lnTo>
                    <a:lnTo>
                      <a:pt x="2540" y="1243"/>
                    </a:lnTo>
                    <a:lnTo>
                      <a:pt x="2540" y="1245"/>
                    </a:lnTo>
                    <a:lnTo>
                      <a:pt x="2540" y="1247"/>
                    </a:lnTo>
                    <a:lnTo>
                      <a:pt x="2542" y="1247"/>
                    </a:lnTo>
                    <a:lnTo>
                      <a:pt x="2545" y="1250"/>
                    </a:lnTo>
                    <a:lnTo>
                      <a:pt x="2545" y="1250"/>
                    </a:lnTo>
                    <a:lnTo>
                      <a:pt x="2542" y="1250"/>
                    </a:lnTo>
                    <a:lnTo>
                      <a:pt x="2540" y="1250"/>
                    </a:lnTo>
                    <a:lnTo>
                      <a:pt x="2540" y="1252"/>
                    </a:lnTo>
                    <a:lnTo>
                      <a:pt x="2540" y="1252"/>
                    </a:lnTo>
                    <a:lnTo>
                      <a:pt x="2542" y="1252"/>
                    </a:lnTo>
                    <a:lnTo>
                      <a:pt x="2547" y="1254"/>
                    </a:lnTo>
                    <a:lnTo>
                      <a:pt x="2549" y="1254"/>
                    </a:lnTo>
                    <a:lnTo>
                      <a:pt x="2549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2" y="1252"/>
                    </a:lnTo>
                    <a:lnTo>
                      <a:pt x="2554" y="1252"/>
                    </a:lnTo>
                    <a:lnTo>
                      <a:pt x="2554" y="1252"/>
                    </a:lnTo>
                    <a:lnTo>
                      <a:pt x="2554" y="1250"/>
                    </a:lnTo>
                    <a:lnTo>
                      <a:pt x="2554" y="1250"/>
                    </a:lnTo>
                    <a:lnTo>
                      <a:pt x="2554" y="1250"/>
                    </a:lnTo>
                    <a:lnTo>
                      <a:pt x="2554" y="1250"/>
                    </a:lnTo>
                    <a:lnTo>
                      <a:pt x="2552" y="1250"/>
                    </a:lnTo>
                    <a:lnTo>
                      <a:pt x="2552" y="1250"/>
                    </a:lnTo>
                    <a:lnTo>
                      <a:pt x="2552" y="1247"/>
                    </a:lnTo>
                    <a:lnTo>
                      <a:pt x="2552" y="1247"/>
                    </a:lnTo>
                    <a:lnTo>
                      <a:pt x="2552" y="1247"/>
                    </a:lnTo>
                    <a:lnTo>
                      <a:pt x="2552" y="1247"/>
                    </a:lnTo>
                    <a:lnTo>
                      <a:pt x="2554" y="1247"/>
                    </a:lnTo>
                    <a:lnTo>
                      <a:pt x="2554" y="1247"/>
                    </a:lnTo>
                    <a:lnTo>
                      <a:pt x="2554" y="1247"/>
                    </a:lnTo>
                    <a:lnTo>
                      <a:pt x="2554" y="1247"/>
                    </a:lnTo>
                    <a:lnTo>
                      <a:pt x="2556" y="1247"/>
                    </a:lnTo>
                    <a:lnTo>
                      <a:pt x="2556" y="1247"/>
                    </a:lnTo>
                    <a:lnTo>
                      <a:pt x="2556" y="1247"/>
                    </a:lnTo>
                    <a:lnTo>
                      <a:pt x="2559" y="1247"/>
                    </a:lnTo>
                    <a:lnTo>
                      <a:pt x="2559" y="1247"/>
                    </a:lnTo>
                    <a:lnTo>
                      <a:pt x="2556" y="1247"/>
                    </a:lnTo>
                    <a:lnTo>
                      <a:pt x="2556" y="1250"/>
                    </a:lnTo>
                    <a:lnTo>
                      <a:pt x="2559" y="1250"/>
                    </a:lnTo>
                    <a:lnTo>
                      <a:pt x="2559" y="1250"/>
                    </a:lnTo>
                    <a:lnTo>
                      <a:pt x="2559" y="1247"/>
                    </a:lnTo>
                    <a:lnTo>
                      <a:pt x="2559" y="1247"/>
                    </a:lnTo>
                    <a:lnTo>
                      <a:pt x="2559" y="1245"/>
                    </a:lnTo>
                    <a:lnTo>
                      <a:pt x="2559" y="1240"/>
                    </a:lnTo>
                    <a:lnTo>
                      <a:pt x="2559" y="1240"/>
                    </a:lnTo>
                    <a:lnTo>
                      <a:pt x="2556" y="1240"/>
                    </a:lnTo>
                    <a:lnTo>
                      <a:pt x="2554" y="1240"/>
                    </a:lnTo>
                    <a:lnTo>
                      <a:pt x="2554" y="1243"/>
                    </a:lnTo>
                    <a:lnTo>
                      <a:pt x="2554" y="1243"/>
                    </a:lnTo>
                    <a:lnTo>
                      <a:pt x="2552" y="1243"/>
                    </a:lnTo>
                    <a:lnTo>
                      <a:pt x="2552" y="1240"/>
                    </a:lnTo>
                    <a:lnTo>
                      <a:pt x="2552" y="1240"/>
                    </a:lnTo>
                    <a:lnTo>
                      <a:pt x="2554" y="1238"/>
                    </a:lnTo>
                    <a:lnTo>
                      <a:pt x="2554" y="1238"/>
                    </a:lnTo>
                    <a:lnTo>
                      <a:pt x="2554" y="1238"/>
                    </a:lnTo>
                    <a:lnTo>
                      <a:pt x="2554" y="1238"/>
                    </a:lnTo>
                    <a:lnTo>
                      <a:pt x="2554" y="1238"/>
                    </a:lnTo>
                    <a:lnTo>
                      <a:pt x="2554" y="1235"/>
                    </a:lnTo>
                    <a:lnTo>
                      <a:pt x="2554" y="1235"/>
                    </a:lnTo>
                    <a:lnTo>
                      <a:pt x="2554" y="1235"/>
                    </a:lnTo>
                    <a:lnTo>
                      <a:pt x="2554" y="1233"/>
                    </a:lnTo>
                    <a:lnTo>
                      <a:pt x="2554" y="1233"/>
                    </a:lnTo>
                    <a:lnTo>
                      <a:pt x="2554" y="1233"/>
                    </a:lnTo>
                    <a:lnTo>
                      <a:pt x="2556" y="1233"/>
                    </a:lnTo>
                    <a:lnTo>
                      <a:pt x="2556" y="1233"/>
                    </a:lnTo>
                    <a:lnTo>
                      <a:pt x="2556" y="1235"/>
                    </a:lnTo>
                    <a:lnTo>
                      <a:pt x="2556" y="1235"/>
                    </a:lnTo>
                    <a:lnTo>
                      <a:pt x="2556" y="1233"/>
                    </a:lnTo>
                    <a:lnTo>
                      <a:pt x="2559" y="1233"/>
                    </a:lnTo>
                    <a:lnTo>
                      <a:pt x="2559" y="1233"/>
                    </a:lnTo>
                    <a:lnTo>
                      <a:pt x="2561" y="1233"/>
                    </a:lnTo>
                    <a:lnTo>
                      <a:pt x="2561" y="1233"/>
                    </a:lnTo>
                    <a:lnTo>
                      <a:pt x="2561" y="1231"/>
                    </a:lnTo>
                    <a:lnTo>
                      <a:pt x="2561" y="1231"/>
                    </a:lnTo>
                    <a:lnTo>
                      <a:pt x="2561" y="1231"/>
                    </a:lnTo>
                    <a:lnTo>
                      <a:pt x="2561" y="1231"/>
                    </a:lnTo>
                    <a:lnTo>
                      <a:pt x="2563" y="1231"/>
                    </a:lnTo>
                    <a:lnTo>
                      <a:pt x="2563" y="1228"/>
                    </a:lnTo>
                    <a:lnTo>
                      <a:pt x="2563" y="1228"/>
                    </a:lnTo>
                    <a:lnTo>
                      <a:pt x="2563" y="1228"/>
                    </a:lnTo>
                    <a:lnTo>
                      <a:pt x="2563" y="1228"/>
                    </a:lnTo>
                    <a:lnTo>
                      <a:pt x="2561" y="1226"/>
                    </a:lnTo>
                    <a:lnTo>
                      <a:pt x="2561" y="1226"/>
                    </a:lnTo>
                    <a:lnTo>
                      <a:pt x="2561" y="1226"/>
                    </a:lnTo>
                    <a:lnTo>
                      <a:pt x="2561" y="1224"/>
                    </a:lnTo>
                    <a:lnTo>
                      <a:pt x="2559" y="1221"/>
                    </a:lnTo>
                    <a:lnTo>
                      <a:pt x="2561" y="1221"/>
                    </a:lnTo>
                    <a:lnTo>
                      <a:pt x="2561" y="1221"/>
                    </a:lnTo>
                    <a:lnTo>
                      <a:pt x="2561" y="1224"/>
                    </a:lnTo>
                    <a:lnTo>
                      <a:pt x="2561" y="1221"/>
                    </a:lnTo>
                    <a:lnTo>
                      <a:pt x="2561" y="1219"/>
                    </a:lnTo>
                    <a:lnTo>
                      <a:pt x="2561" y="1219"/>
                    </a:lnTo>
                    <a:lnTo>
                      <a:pt x="2561" y="1219"/>
                    </a:lnTo>
                    <a:lnTo>
                      <a:pt x="2563" y="1219"/>
                    </a:lnTo>
                    <a:lnTo>
                      <a:pt x="2566" y="1216"/>
                    </a:lnTo>
                    <a:lnTo>
                      <a:pt x="2566" y="1219"/>
                    </a:lnTo>
                    <a:lnTo>
                      <a:pt x="2568" y="1216"/>
                    </a:lnTo>
                    <a:lnTo>
                      <a:pt x="2568" y="1216"/>
                    </a:lnTo>
                    <a:lnTo>
                      <a:pt x="2566" y="1214"/>
                    </a:lnTo>
                    <a:lnTo>
                      <a:pt x="2566" y="1214"/>
                    </a:lnTo>
                    <a:lnTo>
                      <a:pt x="2563" y="1214"/>
                    </a:lnTo>
                    <a:lnTo>
                      <a:pt x="2563" y="1214"/>
                    </a:lnTo>
                    <a:lnTo>
                      <a:pt x="2561" y="1216"/>
                    </a:lnTo>
                    <a:lnTo>
                      <a:pt x="2561" y="1216"/>
                    </a:lnTo>
                    <a:lnTo>
                      <a:pt x="2556" y="1216"/>
                    </a:lnTo>
                    <a:lnTo>
                      <a:pt x="2556" y="1214"/>
                    </a:lnTo>
                    <a:lnTo>
                      <a:pt x="2556" y="1214"/>
                    </a:lnTo>
                    <a:lnTo>
                      <a:pt x="2556" y="1214"/>
                    </a:lnTo>
                    <a:lnTo>
                      <a:pt x="2556" y="1214"/>
                    </a:lnTo>
                    <a:lnTo>
                      <a:pt x="2556" y="1214"/>
                    </a:lnTo>
                    <a:lnTo>
                      <a:pt x="2556" y="1214"/>
                    </a:lnTo>
                    <a:lnTo>
                      <a:pt x="2554" y="1214"/>
                    </a:lnTo>
                    <a:lnTo>
                      <a:pt x="2547" y="1214"/>
                    </a:lnTo>
                    <a:lnTo>
                      <a:pt x="2547" y="1214"/>
                    </a:lnTo>
                    <a:lnTo>
                      <a:pt x="2545" y="1212"/>
                    </a:lnTo>
                    <a:lnTo>
                      <a:pt x="2545" y="1212"/>
                    </a:lnTo>
                    <a:lnTo>
                      <a:pt x="2542" y="1212"/>
                    </a:lnTo>
                    <a:lnTo>
                      <a:pt x="2542" y="1214"/>
                    </a:lnTo>
                    <a:lnTo>
                      <a:pt x="2542" y="1214"/>
                    </a:lnTo>
                    <a:lnTo>
                      <a:pt x="2540" y="1214"/>
                    </a:lnTo>
                    <a:lnTo>
                      <a:pt x="2540" y="1214"/>
                    </a:lnTo>
                    <a:lnTo>
                      <a:pt x="2537" y="1212"/>
                    </a:lnTo>
                    <a:lnTo>
                      <a:pt x="2537" y="1212"/>
                    </a:lnTo>
                    <a:lnTo>
                      <a:pt x="2537" y="1209"/>
                    </a:lnTo>
                    <a:lnTo>
                      <a:pt x="2540" y="1209"/>
                    </a:lnTo>
                    <a:lnTo>
                      <a:pt x="2540" y="1207"/>
                    </a:lnTo>
                    <a:lnTo>
                      <a:pt x="2537" y="1207"/>
                    </a:lnTo>
                    <a:lnTo>
                      <a:pt x="2537" y="1205"/>
                    </a:lnTo>
                    <a:lnTo>
                      <a:pt x="2537" y="1207"/>
                    </a:lnTo>
                    <a:lnTo>
                      <a:pt x="2535" y="1207"/>
                    </a:lnTo>
                    <a:lnTo>
                      <a:pt x="2535" y="1207"/>
                    </a:lnTo>
                    <a:lnTo>
                      <a:pt x="2535" y="1205"/>
                    </a:lnTo>
                    <a:lnTo>
                      <a:pt x="2535" y="1205"/>
                    </a:lnTo>
                    <a:lnTo>
                      <a:pt x="2535" y="1207"/>
                    </a:lnTo>
                    <a:lnTo>
                      <a:pt x="2535" y="1207"/>
                    </a:lnTo>
                    <a:lnTo>
                      <a:pt x="2533" y="1207"/>
                    </a:lnTo>
                    <a:lnTo>
                      <a:pt x="2533" y="1207"/>
                    </a:lnTo>
                    <a:lnTo>
                      <a:pt x="2533" y="1209"/>
                    </a:lnTo>
                    <a:lnTo>
                      <a:pt x="2530" y="1209"/>
                    </a:lnTo>
                    <a:lnTo>
                      <a:pt x="2530" y="1212"/>
                    </a:lnTo>
                    <a:lnTo>
                      <a:pt x="2530" y="1212"/>
                    </a:lnTo>
                    <a:lnTo>
                      <a:pt x="2530" y="1214"/>
                    </a:lnTo>
                    <a:lnTo>
                      <a:pt x="2530" y="1214"/>
                    </a:lnTo>
                    <a:lnTo>
                      <a:pt x="2528" y="1214"/>
                    </a:lnTo>
                    <a:lnTo>
                      <a:pt x="2528" y="1214"/>
                    </a:lnTo>
                    <a:lnTo>
                      <a:pt x="2528" y="1214"/>
                    </a:lnTo>
                    <a:lnTo>
                      <a:pt x="2528" y="1214"/>
                    </a:lnTo>
                    <a:lnTo>
                      <a:pt x="2528" y="1214"/>
                    </a:lnTo>
                    <a:lnTo>
                      <a:pt x="2528" y="1212"/>
                    </a:lnTo>
                    <a:lnTo>
                      <a:pt x="2528" y="1212"/>
                    </a:lnTo>
                    <a:lnTo>
                      <a:pt x="2528" y="1212"/>
                    </a:lnTo>
                    <a:lnTo>
                      <a:pt x="2516" y="1212"/>
                    </a:lnTo>
                    <a:lnTo>
                      <a:pt x="2514" y="1212"/>
                    </a:lnTo>
                    <a:lnTo>
                      <a:pt x="2514" y="1212"/>
                    </a:lnTo>
                    <a:lnTo>
                      <a:pt x="2511" y="1212"/>
                    </a:lnTo>
                    <a:lnTo>
                      <a:pt x="2511" y="1212"/>
                    </a:lnTo>
                    <a:lnTo>
                      <a:pt x="2511" y="1212"/>
                    </a:lnTo>
                    <a:lnTo>
                      <a:pt x="2511" y="1212"/>
                    </a:lnTo>
                    <a:lnTo>
                      <a:pt x="2511" y="1212"/>
                    </a:lnTo>
                    <a:lnTo>
                      <a:pt x="2509" y="1212"/>
                    </a:lnTo>
                    <a:lnTo>
                      <a:pt x="2509" y="1212"/>
                    </a:lnTo>
                    <a:lnTo>
                      <a:pt x="2511" y="1212"/>
                    </a:lnTo>
                    <a:lnTo>
                      <a:pt x="2514" y="1212"/>
                    </a:lnTo>
                    <a:lnTo>
                      <a:pt x="2514" y="1214"/>
                    </a:lnTo>
                    <a:lnTo>
                      <a:pt x="2514" y="1214"/>
                    </a:lnTo>
                    <a:lnTo>
                      <a:pt x="2509" y="1214"/>
                    </a:lnTo>
                    <a:lnTo>
                      <a:pt x="2509" y="1214"/>
                    </a:lnTo>
                    <a:lnTo>
                      <a:pt x="2507" y="1214"/>
                    </a:lnTo>
                    <a:lnTo>
                      <a:pt x="2507" y="1212"/>
                    </a:lnTo>
                    <a:lnTo>
                      <a:pt x="2507" y="1212"/>
                    </a:lnTo>
                    <a:lnTo>
                      <a:pt x="2504" y="1212"/>
                    </a:lnTo>
                    <a:lnTo>
                      <a:pt x="2504" y="1212"/>
                    </a:lnTo>
                    <a:lnTo>
                      <a:pt x="2504" y="1212"/>
                    </a:lnTo>
                    <a:lnTo>
                      <a:pt x="2502" y="1209"/>
                    </a:lnTo>
                    <a:lnTo>
                      <a:pt x="2502" y="1209"/>
                    </a:lnTo>
                    <a:lnTo>
                      <a:pt x="2502" y="1207"/>
                    </a:lnTo>
                    <a:lnTo>
                      <a:pt x="2500" y="1207"/>
                    </a:lnTo>
                    <a:lnTo>
                      <a:pt x="2500" y="1205"/>
                    </a:lnTo>
                    <a:lnTo>
                      <a:pt x="2500" y="1205"/>
                    </a:lnTo>
                    <a:lnTo>
                      <a:pt x="2500" y="1202"/>
                    </a:lnTo>
                    <a:lnTo>
                      <a:pt x="2502" y="1202"/>
                    </a:lnTo>
                    <a:lnTo>
                      <a:pt x="2500" y="1202"/>
                    </a:lnTo>
                    <a:lnTo>
                      <a:pt x="2500" y="1202"/>
                    </a:lnTo>
                    <a:lnTo>
                      <a:pt x="2497" y="1200"/>
                    </a:lnTo>
                    <a:lnTo>
                      <a:pt x="2497" y="1200"/>
                    </a:lnTo>
                    <a:lnTo>
                      <a:pt x="2497" y="1200"/>
                    </a:lnTo>
                    <a:lnTo>
                      <a:pt x="2500" y="1202"/>
                    </a:lnTo>
                    <a:lnTo>
                      <a:pt x="2497" y="1205"/>
                    </a:lnTo>
                    <a:lnTo>
                      <a:pt x="2495" y="1205"/>
                    </a:lnTo>
                    <a:lnTo>
                      <a:pt x="2488" y="1205"/>
                    </a:lnTo>
                    <a:lnTo>
                      <a:pt x="2488" y="1205"/>
                    </a:lnTo>
                    <a:lnTo>
                      <a:pt x="2488" y="1205"/>
                    </a:lnTo>
                    <a:lnTo>
                      <a:pt x="2485" y="1202"/>
                    </a:lnTo>
                    <a:lnTo>
                      <a:pt x="2485" y="1202"/>
                    </a:lnTo>
                    <a:lnTo>
                      <a:pt x="2485" y="1202"/>
                    </a:lnTo>
                    <a:lnTo>
                      <a:pt x="2488" y="1200"/>
                    </a:lnTo>
                    <a:lnTo>
                      <a:pt x="2485" y="1200"/>
                    </a:lnTo>
                    <a:lnTo>
                      <a:pt x="2485" y="1198"/>
                    </a:lnTo>
                    <a:lnTo>
                      <a:pt x="2485" y="1198"/>
                    </a:lnTo>
                    <a:lnTo>
                      <a:pt x="2488" y="1198"/>
                    </a:lnTo>
                    <a:lnTo>
                      <a:pt x="2485" y="1195"/>
                    </a:lnTo>
                    <a:lnTo>
                      <a:pt x="2485" y="1195"/>
                    </a:lnTo>
                    <a:lnTo>
                      <a:pt x="2483" y="1195"/>
                    </a:lnTo>
                    <a:lnTo>
                      <a:pt x="2481" y="1195"/>
                    </a:lnTo>
                    <a:lnTo>
                      <a:pt x="2481" y="1195"/>
                    </a:lnTo>
                    <a:lnTo>
                      <a:pt x="2481" y="1195"/>
                    </a:lnTo>
                    <a:lnTo>
                      <a:pt x="2481" y="1195"/>
                    </a:lnTo>
                    <a:lnTo>
                      <a:pt x="2481" y="1195"/>
                    </a:lnTo>
                    <a:lnTo>
                      <a:pt x="2478" y="1195"/>
                    </a:lnTo>
                    <a:lnTo>
                      <a:pt x="2478" y="1193"/>
                    </a:lnTo>
                    <a:lnTo>
                      <a:pt x="2478" y="1193"/>
                    </a:lnTo>
                    <a:lnTo>
                      <a:pt x="2478" y="1193"/>
                    </a:lnTo>
                    <a:lnTo>
                      <a:pt x="2476" y="1193"/>
                    </a:lnTo>
                    <a:lnTo>
                      <a:pt x="2476" y="1190"/>
                    </a:lnTo>
                    <a:lnTo>
                      <a:pt x="2476" y="1190"/>
                    </a:lnTo>
                    <a:lnTo>
                      <a:pt x="2476" y="1190"/>
                    </a:lnTo>
                    <a:lnTo>
                      <a:pt x="2476" y="1188"/>
                    </a:lnTo>
                    <a:lnTo>
                      <a:pt x="2474" y="1188"/>
                    </a:lnTo>
                    <a:lnTo>
                      <a:pt x="2474" y="1188"/>
                    </a:lnTo>
                    <a:lnTo>
                      <a:pt x="2471" y="1188"/>
                    </a:lnTo>
                    <a:lnTo>
                      <a:pt x="2471" y="1188"/>
                    </a:lnTo>
                    <a:lnTo>
                      <a:pt x="2471" y="1188"/>
                    </a:lnTo>
                    <a:lnTo>
                      <a:pt x="2469" y="1188"/>
                    </a:lnTo>
                    <a:lnTo>
                      <a:pt x="2466" y="1188"/>
                    </a:lnTo>
                    <a:lnTo>
                      <a:pt x="2464" y="1188"/>
                    </a:lnTo>
                    <a:lnTo>
                      <a:pt x="2464" y="1188"/>
                    </a:lnTo>
                    <a:lnTo>
                      <a:pt x="2462" y="1190"/>
                    </a:lnTo>
                    <a:lnTo>
                      <a:pt x="2459" y="1190"/>
                    </a:lnTo>
                    <a:lnTo>
                      <a:pt x="2457" y="1190"/>
                    </a:lnTo>
                    <a:lnTo>
                      <a:pt x="2457" y="1193"/>
                    </a:lnTo>
                    <a:lnTo>
                      <a:pt x="2455" y="1193"/>
                    </a:lnTo>
                    <a:lnTo>
                      <a:pt x="2450" y="1193"/>
                    </a:lnTo>
                    <a:lnTo>
                      <a:pt x="2450" y="1193"/>
                    </a:lnTo>
                    <a:lnTo>
                      <a:pt x="2448" y="1195"/>
                    </a:lnTo>
                    <a:lnTo>
                      <a:pt x="2448" y="1195"/>
                    </a:lnTo>
                    <a:lnTo>
                      <a:pt x="2448" y="1195"/>
                    </a:lnTo>
                    <a:lnTo>
                      <a:pt x="2445" y="1198"/>
                    </a:lnTo>
                    <a:lnTo>
                      <a:pt x="2443" y="1198"/>
                    </a:lnTo>
                    <a:lnTo>
                      <a:pt x="2438" y="1198"/>
                    </a:lnTo>
                    <a:lnTo>
                      <a:pt x="2438" y="1198"/>
                    </a:lnTo>
                    <a:lnTo>
                      <a:pt x="2438" y="1198"/>
                    </a:lnTo>
                    <a:lnTo>
                      <a:pt x="2438" y="1198"/>
                    </a:lnTo>
                    <a:lnTo>
                      <a:pt x="2440" y="1198"/>
                    </a:lnTo>
                    <a:lnTo>
                      <a:pt x="2440" y="1198"/>
                    </a:lnTo>
                    <a:lnTo>
                      <a:pt x="2443" y="1198"/>
                    </a:lnTo>
                    <a:lnTo>
                      <a:pt x="2443" y="1198"/>
                    </a:lnTo>
                    <a:lnTo>
                      <a:pt x="2443" y="1200"/>
                    </a:lnTo>
                    <a:lnTo>
                      <a:pt x="2443" y="1202"/>
                    </a:lnTo>
                    <a:lnTo>
                      <a:pt x="2436" y="1209"/>
                    </a:lnTo>
                    <a:lnTo>
                      <a:pt x="2429" y="1214"/>
                    </a:lnTo>
                    <a:lnTo>
                      <a:pt x="2426" y="1214"/>
                    </a:lnTo>
                    <a:lnTo>
                      <a:pt x="2426" y="1214"/>
                    </a:lnTo>
                    <a:lnTo>
                      <a:pt x="2426" y="1214"/>
                    </a:lnTo>
                    <a:lnTo>
                      <a:pt x="2424" y="1216"/>
                    </a:lnTo>
                    <a:lnTo>
                      <a:pt x="2419" y="1219"/>
                    </a:lnTo>
                    <a:lnTo>
                      <a:pt x="2419" y="1219"/>
                    </a:lnTo>
                    <a:lnTo>
                      <a:pt x="2419" y="1219"/>
                    </a:lnTo>
                    <a:lnTo>
                      <a:pt x="2419" y="1221"/>
                    </a:lnTo>
                    <a:lnTo>
                      <a:pt x="2422" y="1224"/>
                    </a:lnTo>
                    <a:lnTo>
                      <a:pt x="2422" y="1226"/>
                    </a:lnTo>
                    <a:lnTo>
                      <a:pt x="2419" y="1226"/>
                    </a:lnTo>
                    <a:lnTo>
                      <a:pt x="2414" y="1231"/>
                    </a:lnTo>
                    <a:lnTo>
                      <a:pt x="2414" y="1231"/>
                    </a:lnTo>
                    <a:lnTo>
                      <a:pt x="2414" y="1233"/>
                    </a:lnTo>
                    <a:lnTo>
                      <a:pt x="2412" y="1233"/>
                    </a:lnTo>
                    <a:lnTo>
                      <a:pt x="2410" y="1233"/>
                    </a:lnTo>
                    <a:lnTo>
                      <a:pt x="2403" y="1233"/>
                    </a:lnTo>
                    <a:lnTo>
                      <a:pt x="2403" y="1233"/>
                    </a:lnTo>
                    <a:lnTo>
                      <a:pt x="2403" y="1233"/>
                    </a:lnTo>
                    <a:lnTo>
                      <a:pt x="2398" y="1233"/>
                    </a:lnTo>
                    <a:lnTo>
                      <a:pt x="2398" y="1235"/>
                    </a:lnTo>
                    <a:lnTo>
                      <a:pt x="2388" y="1233"/>
                    </a:lnTo>
                    <a:lnTo>
                      <a:pt x="2381" y="1231"/>
                    </a:lnTo>
                    <a:lnTo>
                      <a:pt x="2381" y="1228"/>
                    </a:lnTo>
                    <a:lnTo>
                      <a:pt x="2377" y="1228"/>
                    </a:lnTo>
                    <a:lnTo>
                      <a:pt x="2377" y="1226"/>
                    </a:lnTo>
                    <a:lnTo>
                      <a:pt x="2377" y="1226"/>
                    </a:lnTo>
                    <a:lnTo>
                      <a:pt x="2374" y="1224"/>
                    </a:lnTo>
                    <a:lnTo>
                      <a:pt x="2374" y="1224"/>
                    </a:lnTo>
                    <a:lnTo>
                      <a:pt x="2372" y="1224"/>
                    </a:lnTo>
                    <a:lnTo>
                      <a:pt x="2372" y="1224"/>
                    </a:lnTo>
                    <a:lnTo>
                      <a:pt x="2372" y="1221"/>
                    </a:lnTo>
                    <a:lnTo>
                      <a:pt x="2372" y="1216"/>
                    </a:lnTo>
                    <a:lnTo>
                      <a:pt x="2372" y="1207"/>
                    </a:lnTo>
                    <a:lnTo>
                      <a:pt x="2372" y="1205"/>
                    </a:lnTo>
                    <a:lnTo>
                      <a:pt x="2372" y="1202"/>
                    </a:lnTo>
                    <a:lnTo>
                      <a:pt x="2372" y="1202"/>
                    </a:lnTo>
                    <a:lnTo>
                      <a:pt x="2374" y="1200"/>
                    </a:lnTo>
                    <a:lnTo>
                      <a:pt x="2374" y="1200"/>
                    </a:lnTo>
                    <a:lnTo>
                      <a:pt x="2377" y="1198"/>
                    </a:lnTo>
                    <a:lnTo>
                      <a:pt x="2377" y="1195"/>
                    </a:lnTo>
                    <a:lnTo>
                      <a:pt x="2377" y="1195"/>
                    </a:lnTo>
                    <a:lnTo>
                      <a:pt x="2379" y="1193"/>
                    </a:lnTo>
                    <a:lnTo>
                      <a:pt x="2381" y="1193"/>
                    </a:lnTo>
                    <a:lnTo>
                      <a:pt x="2384" y="1195"/>
                    </a:lnTo>
                    <a:lnTo>
                      <a:pt x="2386" y="1198"/>
                    </a:lnTo>
                    <a:lnTo>
                      <a:pt x="2388" y="1198"/>
                    </a:lnTo>
                    <a:lnTo>
                      <a:pt x="2388" y="1195"/>
                    </a:lnTo>
                    <a:lnTo>
                      <a:pt x="2386" y="1193"/>
                    </a:lnTo>
                    <a:lnTo>
                      <a:pt x="2386" y="1190"/>
                    </a:lnTo>
                    <a:lnTo>
                      <a:pt x="2381" y="1188"/>
                    </a:lnTo>
                    <a:lnTo>
                      <a:pt x="2381" y="1186"/>
                    </a:lnTo>
                    <a:lnTo>
                      <a:pt x="2379" y="1183"/>
                    </a:lnTo>
                    <a:lnTo>
                      <a:pt x="2377" y="1181"/>
                    </a:lnTo>
                    <a:lnTo>
                      <a:pt x="2374" y="1179"/>
                    </a:lnTo>
                    <a:lnTo>
                      <a:pt x="2372" y="1176"/>
                    </a:lnTo>
                    <a:lnTo>
                      <a:pt x="2372" y="1174"/>
                    </a:lnTo>
                    <a:lnTo>
                      <a:pt x="2372" y="1174"/>
                    </a:lnTo>
                    <a:lnTo>
                      <a:pt x="2370" y="1174"/>
                    </a:lnTo>
                    <a:lnTo>
                      <a:pt x="2372" y="1169"/>
                    </a:lnTo>
                    <a:lnTo>
                      <a:pt x="2370" y="1169"/>
                    </a:lnTo>
                    <a:lnTo>
                      <a:pt x="2365" y="1167"/>
                    </a:lnTo>
                    <a:lnTo>
                      <a:pt x="2365" y="1167"/>
                    </a:lnTo>
                    <a:lnTo>
                      <a:pt x="2365" y="1167"/>
                    </a:lnTo>
                    <a:lnTo>
                      <a:pt x="2362" y="1167"/>
                    </a:lnTo>
                    <a:lnTo>
                      <a:pt x="2355" y="1167"/>
                    </a:lnTo>
                    <a:lnTo>
                      <a:pt x="2353" y="1169"/>
                    </a:lnTo>
                    <a:lnTo>
                      <a:pt x="2353" y="1169"/>
                    </a:lnTo>
                    <a:lnTo>
                      <a:pt x="2353" y="1172"/>
                    </a:lnTo>
                    <a:lnTo>
                      <a:pt x="2353" y="1172"/>
                    </a:lnTo>
                    <a:lnTo>
                      <a:pt x="2351" y="1172"/>
                    </a:lnTo>
                    <a:lnTo>
                      <a:pt x="2351" y="1172"/>
                    </a:lnTo>
                    <a:lnTo>
                      <a:pt x="2351" y="1172"/>
                    </a:lnTo>
                    <a:lnTo>
                      <a:pt x="2351" y="1172"/>
                    </a:lnTo>
                    <a:lnTo>
                      <a:pt x="2351" y="1172"/>
                    </a:lnTo>
                    <a:lnTo>
                      <a:pt x="2348" y="1172"/>
                    </a:lnTo>
                    <a:lnTo>
                      <a:pt x="2348" y="1172"/>
                    </a:lnTo>
                    <a:lnTo>
                      <a:pt x="2346" y="1169"/>
                    </a:lnTo>
                    <a:lnTo>
                      <a:pt x="2346" y="1169"/>
                    </a:lnTo>
                    <a:lnTo>
                      <a:pt x="2343" y="1169"/>
                    </a:lnTo>
                    <a:lnTo>
                      <a:pt x="2339" y="1169"/>
                    </a:lnTo>
                    <a:lnTo>
                      <a:pt x="2334" y="1167"/>
                    </a:lnTo>
                    <a:lnTo>
                      <a:pt x="2329" y="1167"/>
                    </a:lnTo>
                    <a:lnTo>
                      <a:pt x="2327" y="1167"/>
                    </a:lnTo>
                    <a:lnTo>
                      <a:pt x="2327" y="1167"/>
                    </a:lnTo>
                    <a:lnTo>
                      <a:pt x="2327" y="1167"/>
                    </a:lnTo>
                    <a:lnTo>
                      <a:pt x="2327" y="1167"/>
                    </a:lnTo>
                    <a:lnTo>
                      <a:pt x="2327" y="1167"/>
                    </a:lnTo>
                    <a:lnTo>
                      <a:pt x="2325" y="1167"/>
                    </a:lnTo>
                    <a:lnTo>
                      <a:pt x="2325" y="1167"/>
                    </a:lnTo>
                    <a:lnTo>
                      <a:pt x="2325" y="1167"/>
                    </a:lnTo>
                    <a:lnTo>
                      <a:pt x="2325" y="1164"/>
                    </a:lnTo>
                    <a:lnTo>
                      <a:pt x="2325" y="1164"/>
                    </a:lnTo>
                    <a:lnTo>
                      <a:pt x="2322" y="1164"/>
                    </a:lnTo>
                    <a:lnTo>
                      <a:pt x="2322" y="1164"/>
                    </a:lnTo>
                    <a:lnTo>
                      <a:pt x="2320" y="1164"/>
                    </a:lnTo>
                    <a:lnTo>
                      <a:pt x="2320" y="1162"/>
                    </a:lnTo>
                    <a:lnTo>
                      <a:pt x="2320" y="1162"/>
                    </a:lnTo>
                    <a:lnTo>
                      <a:pt x="2317" y="1160"/>
                    </a:lnTo>
                    <a:lnTo>
                      <a:pt x="2313" y="1160"/>
                    </a:lnTo>
                    <a:lnTo>
                      <a:pt x="2313" y="1157"/>
                    </a:lnTo>
                    <a:lnTo>
                      <a:pt x="2308" y="1153"/>
                    </a:lnTo>
                    <a:lnTo>
                      <a:pt x="2303" y="1148"/>
                    </a:lnTo>
                    <a:lnTo>
                      <a:pt x="2301" y="1138"/>
                    </a:lnTo>
                    <a:lnTo>
                      <a:pt x="2299" y="1136"/>
                    </a:lnTo>
                    <a:lnTo>
                      <a:pt x="2299" y="1136"/>
                    </a:lnTo>
                    <a:lnTo>
                      <a:pt x="2299" y="1134"/>
                    </a:lnTo>
                    <a:lnTo>
                      <a:pt x="2299" y="1134"/>
                    </a:lnTo>
                    <a:lnTo>
                      <a:pt x="2299" y="1131"/>
                    </a:lnTo>
                    <a:lnTo>
                      <a:pt x="2299" y="1131"/>
                    </a:lnTo>
                    <a:lnTo>
                      <a:pt x="2299" y="1129"/>
                    </a:lnTo>
                    <a:lnTo>
                      <a:pt x="2299" y="1124"/>
                    </a:lnTo>
                    <a:lnTo>
                      <a:pt x="2301" y="1124"/>
                    </a:lnTo>
                    <a:lnTo>
                      <a:pt x="2301" y="1122"/>
                    </a:lnTo>
                    <a:lnTo>
                      <a:pt x="2306" y="1112"/>
                    </a:lnTo>
                    <a:lnTo>
                      <a:pt x="2306" y="1110"/>
                    </a:lnTo>
                    <a:lnTo>
                      <a:pt x="2306" y="1110"/>
                    </a:lnTo>
                    <a:lnTo>
                      <a:pt x="2306" y="1110"/>
                    </a:lnTo>
                    <a:lnTo>
                      <a:pt x="2308" y="1110"/>
                    </a:lnTo>
                    <a:lnTo>
                      <a:pt x="2308" y="1110"/>
                    </a:lnTo>
                    <a:lnTo>
                      <a:pt x="2310" y="1112"/>
                    </a:lnTo>
                    <a:lnTo>
                      <a:pt x="2310" y="1110"/>
                    </a:lnTo>
                    <a:lnTo>
                      <a:pt x="2310" y="1108"/>
                    </a:lnTo>
                    <a:lnTo>
                      <a:pt x="2308" y="1108"/>
                    </a:lnTo>
                    <a:lnTo>
                      <a:pt x="2308" y="1105"/>
                    </a:lnTo>
                    <a:lnTo>
                      <a:pt x="2308" y="1105"/>
                    </a:lnTo>
                    <a:lnTo>
                      <a:pt x="2308" y="1103"/>
                    </a:lnTo>
                    <a:lnTo>
                      <a:pt x="2308" y="1103"/>
                    </a:lnTo>
                    <a:lnTo>
                      <a:pt x="2308" y="1103"/>
                    </a:lnTo>
                    <a:lnTo>
                      <a:pt x="2308" y="1103"/>
                    </a:lnTo>
                    <a:lnTo>
                      <a:pt x="2308" y="1103"/>
                    </a:lnTo>
                    <a:lnTo>
                      <a:pt x="2313" y="1101"/>
                    </a:lnTo>
                    <a:lnTo>
                      <a:pt x="2315" y="1096"/>
                    </a:lnTo>
                    <a:lnTo>
                      <a:pt x="2317" y="1096"/>
                    </a:lnTo>
                    <a:lnTo>
                      <a:pt x="2320" y="1096"/>
                    </a:lnTo>
                    <a:lnTo>
                      <a:pt x="2322" y="1096"/>
                    </a:lnTo>
                    <a:lnTo>
                      <a:pt x="2325" y="1096"/>
                    </a:lnTo>
                    <a:lnTo>
                      <a:pt x="2327" y="1096"/>
                    </a:lnTo>
                    <a:lnTo>
                      <a:pt x="2329" y="1098"/>
                    </a:lnTo>
                    <a:lnTo>
                      <a:pt x="2332" y="1101"/>
                    </a:lnTo>
                    <a:lnTo>
                      <a:pt x="2332" y="1103"/>
                    </a:lnTo>
                    <a:lnTo>
                      <a:pt x="2332" y="1105"/>
                    </a:lnTo>
                    <a:lnTo>
                      <a:pt x="2334" y="1105"/>
                    </a:lnTo>
                    <a:lnTo>
                      <a:pt x="2336" y="1108"/>
                    </a:lnTo>
                    <a:lnTo>
                      <a:pt x="2336" y="1108"/>
                    </a:lnTo>
                    <a:lnTo>
                      <a:pt x="2339" y="1108"/>
                    </a:lnTo>
                    <a:lnTo>
                      <a:pt x="2339" y="1108"/>
                    </a:lnTo>
                    <a:lnTo>
                      <a:pt x="2341" y="1108"/>
                    </a:lnTo>
                    <a:lnTo>
                      <a:pt x="2341" y="1108"/>
                    </a:lnTo>
                    <a:lnTo>
                      <a:pt x="2343" y="1105"/>
                    </a:lnTo>
                    <a:lnTo>
                      <a:pt x="2346" y="1103"/>
                    </a:lnTo>
                    <a:lnTo>
                      <a:pt x="2348" y="1103"/>
                    </a:lnTo>
                    <a:lnTo>
                      <a:pt x="2348" y="1103"/>
                    </a:lnTo>
                    <a:lnTo>
                      <a:pt x="2351" y="1101"/>
                    </a:lnTo>
                    <a:lnTo>
                      <a:pt x="2348" y="1101"/>
                    </a:lnTo>
                    <a:lnTo>
                      <a:pt x="2351" y="1101"/>
                    </a:lnTo>
                    <a:lnTo>
                      <a:pt x="2351" y="1101"/>
                    </a:lnTo>
                    <a:lnTo>
                      <a:pt x="2353" y="1101"/>
                    </a:lnTo>
                    <a:lnTo>
                      <a:pt x="2355" y="1098"/>
                    </a:lnTo>
                    <a:lnTo>
                      <a:pt x="2355" y="1098"/>
                    </a:lnTo>
                    <a:lnTo>
                      <a:pt x="2358" y="1101"/>
                    </a:lnTo>
                    <a:lnTo>
                      <a:pt x="2360" y="1101"/>
                    </a:lnTo>
                    <a:lnTo>
                      <a:pt x="2362" y="1101"/>
                    </a:lnTo>
                    <a:lnTo>
                      <a:pt x="2362" y="1101"/>
                    </a:lnTo>
                    <a:lnTo>
                      <a:pt x="2365" y="1098"/>
                    </a:lnTo>
                    <a:lnTo>
                      <a:pt x="2365" y="1098"/>
                    </a:lnTo>
                    <a:lnTo>
                      <a:pt x="2367" y="1096"/>
                    </a:lnTo>
                    <a:lnTo>
                      <a:pt x="2367" y="1096"/>
                    </a:lnTo>
                    <a:lnTo>
                      <a:pt x="2367" y="1096"/>
                    </a:lnTo>
                    <a:lnTo>
                      <a:pt x="2367" y="1098"/>
                    </a:lnTo>
                    <a:lnTo>
                      <a:pt x="2367" y="1098"/>
                    </a:lnTo>
                    <a:lnTo>
                      <a:pt x="2370" y="1098"/>
                    </a:lnTo>
                    <a:lnTo>
                      <a:pt x="2372" y="1098"/>
                    </a:lnTo>
                    <a:lnTo>
                      <a:pt x="2372" y="1096"/>
                    </a:lnTo>
                    <a:lnTo>
                      <a:pt x="2372" y="1098"/>
                    </a:lnTo>
                    <a:lnTo>
                      <a:pt x="2372" y="1098"/>
                    </a:lnTo>
                    <a:lnTo>
                      <a:pt x="2372" y="1098"/>
                    </a:lnTo>
                    <a:lnTo>
                      <a:pt x="2372" y="1098"/>
                    </a:lnTo>
                    <a:lnTo>
                      <a:pt x="2370" y="1101"/>
                    </a:lnTo>
                    <a:lnTo>
                      <a:pt x="2370" y="1101"/>
                    </a:lnTo>
                    <a:lnTo>
                      <a:pt x="2370" y="1101"/>
                    </a:lnTo>
                    <a:lnTo>
                      <a:pt x="2370" y="1101"/>
                    </a:lnTo>
                    <a:lnTo>
                      <a:pt x="2370" y="1101"/>
                    </a:lnTo>
                    <a:lnTo>
                      <a:pt x="2372" y="1101"/>
                    </a:lnTo>
                    <a:lnTo>
                      <a:pt x="2374" y="1098"/>
                    </a:lnTo>
                    <a:lnTo>
                      <a:pt x="2374" y="1098"/>
                    </a:lnTo>
                    <a:lnTo>
                      <a:pt x="2377" y="1096"/>
                    </a:lnTo>
                    <a:lnTo>
                      <a:pt x="2377" y="1093"/>
                    </a:lnTo>
                    <a:lnTo>
                      <a:pt x="2379" y="1093"/>
                    </a:lnTo>
                    <a:lnTo>
                      <a:pt x="2381" y="1091"/>
                    </a:lnTo>
                    <a:lnTo>
                      <a:pt x="2384" y="1086"/>
                    </a:lnTo>
                    <a:lnTo>
                      <a:pt x="2384" y="1086"/>
                    </a:lnTo>
                    <a:lnTo>
                      <a:pt x="2386" y="1086"/>
                    </a:lnTo>
                    <a:lnTo>
                      <a:pt x="2388" y="1086"/>
                    </a:lnTo>
                    <a:lnTo>
                      <a:pt x="2388" y="1084"/>
                    </a:lnTo>
                    <a:lnTo>
                      <a:pt x="2391" y="1082"/>
                    </a:lnTo>
                    <a:lnTo>
                      <a:pt x="2391" y="1082"/>
                    </a:lnTo>
                    <a:lnTo>
                      <a:pt x="2391" y="1079"/>
                    </a:lnTo>
                    <a:lnTo>
                      <a:pt x="2388" y="1077"/>
                    </a:lnTo>
                    <a:lnTo>
                      <a:pt x="2388" y="1077"/>
                    </a:lnTo>
                    <a:lnTo>
                      <a:pt x="2388" y="1074"/>
                    </a:lnTo>
                    <a:lnTo>
                      <a:pt x="2388" y="1072"/>
                    </a:lnTo>
                    <a:lnTo>
                      <a:pt x="2388" y="1070"/>
                    </a:lnTo>
                    <a:lnTo>
                      <a:pt x="2388" y="1072"/>
                    </a:lnTo>
                    <a:lnTo>
                      <a:pt x="2386" y="1072"/>
                    </a:lnTo>
                    <a:lnTo>
                      <a:pt x="2386" y="1074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2"/>
                    </a:lnTo>
                    <a:lnTo>
                      <a:pt x="2386" y="1070"/>
                    </a:lnTo>
                    <a:lnTo>
                      <a:pt x="2386" y="1070"/>
                    </a:lnTo>
                    <a:lnTo>
                      <a:pt x="2388" y="1070"/>
                    </a:lnTo>
                    <a:lnTo>
                      <a:pt x="2388" y="1070"/>
                    </a:lnTo>
                    <a:lnTo>
                      <a:pt x="2388" y="1070"/>
                    </a:lnTo>
                    <a:lnTo>
                      <a:pt x="2391" y="1067"/>
                    </a:lnTo>
                    <a:lnTo>
                      <a:pt x="2391" y="1067"/>
                    </a:lnTo>
                    <a:lnTo>
                      <a:pt x="2391" y="1063"/>
                    </a:lnTo>
                    <a:lnTo>
                      <a:pt x="2393" y="1060"/>
                    </a:lnTo>
                    <a:lnTo>
                      <a:pt x="2393" y="1060"/>
                    </a:lnTo>
                    <a:lnTo>
                      <a:pt x="2393" y="1060"/>
                    </a:lnTo>
                    <a:lnTo>
                      <a:pt x="2396" y="1058"/>
                    </a:lnTo>
                    <a:lnTo>
                      <a:pt x="2396" y="1058"/>
                    </a:lnTo>
                    <a:lnTo>
                      <a:pt x="2396" y="1056"/>
                    </a:lnTo>
                    <a:lnTo>
                      <a:pt x="2398" y="1056"/>
                    </a:lnTo>
                    <a:lnTo>
                      <a:pt x="2400" y="1056"/>
                    </a:lnTo>
                    <a:lnTo>
                      <a:pt x="2403" y="1056"/>
                    </a:lnTo>
                    <a:lnTo>
                      <a:pt x="2403" y="1053"/>
                    </a:lnTo>
                    <a:lnTo>
                      <a:pt x="2400" y="1051"/>
                    </a:lnTo>
                    <a:lnTo>
                      <a:pt x="2403" y="1051"/>
                    </a:lnTo>
                    <a:lnTo>
                      <a:pt x="2403" y="1051"/>
                    </a:lnTo>
                    <a:lnTo>
                      <a:pt x="2403" y="1048"/>
                    </a:lnTo>
                    <a:lnTo>
                      <a:pt x="2405" y="1048"/>
                    </a:lnTo>
                    <a:lnTo>
                      <a:pt x="2405" y="1048"/>
                    </a:lnTo>
                    <a:lnTo>
                      <a:pt x="2407" y="1048"/>
                    </a:lnTo>
                    <a:lnTo>
                      <a:pt x="2410" y="1046"/>
                    </a:lnTo>
                    <a:lnTo>
                      <a:pt x="2412" y="1046"/>
                    </a:lnTo>
                    <a:lnTo>
                      <a:pt x="2414" y="1046"/>
                    </a:lnTo>
                    <a:lnTo>
                      <a:pt x="2414" y="1046"/>
                    </a:lnTo>
                    <a:lnTo>
                      <a:pt x="2414" y="1044"/>
                    </a:lnTo>
                    <a:lnTo>
                      <a:pt x="2417" y="1044"/>
                    </a:lnTo>
                    <a:lnTo>
                      <a:pt x="2419" y="1044"/>
                    </a:lnTo>
                    <a:lnTo>
                      <a:pt x="2419" y="1044"/>
                    </a:lnTo>
                    <a:lnTo>
                      <a:pt x="2422" y="1041"/>
                    </a:lnTo>
                    <a:lnTo>
                      <a:pt x="2422" y="1041"/>
                    </a:lnTo>
                    <a:lnTo>
                      <a:pt x="2422" y="1039"/>
                    </a:lnTo>
                    <a:lnTo>
                      <a:pt x="2424" y="1039"/>
                    </a:lnTo>
                    <a:lnTo>
                      <a:pt x="2433" y="1037"/>
                    </a:lnTo>
                    <a:lnTo>
                      <a:pt x="2436" y="1034"/>
                    </a:lnTo>
                    <a:lnTo>
                      <a:pt x="2436" y="1034"/>
                    </a:lnTo>
                    <a:lnTo>
                      <a:pt x="2436" y="1034"/>
                    </a:lnTo>
                    <a:lnTo>
                      <a:pt x="2436" y="1034"/>
                    </a:lnTo>
                    <a:lnTo>
                      <a:pt x="2438" y="1034"/>
                    </a:lnTo>
                    <a:lnTo>
                      <a:pt x="2440" y="1032"/>
                    </a:lnTo>
                    <a:lnTo>
                      <a:pt x="2440" y="1032"/>
                    </a:lnTo>
                    <a:lnTo>
                      <a:pt x="2440" y="1032"/>
                    </a:lnTo>
                    <a:lnTo>
                      <a:pt x="2443" y="1030"/>
                    </a:lnTo>
                    <a:lnTo>
                      <a:pt x="2443" y="1030"/>
                    </a:lnTo>
                    <a:lnTo>
                      <a:pt x="2445" y="1030"/>
                    </a:lnTo>
                    <a:lnTo>
                      <a:pt x="2448" y="1030"/>
                    </a:lnTo>
                    <a:lnTo>
                      <a:pt x="2450" y="1030"/>
                    </a:lnTo>
                    <a:lnTo>
                      <a:pt x="2450" y="1030"/>
                    </a:lnTo>
                    <a:lnTo>
                      <a:pt x="2452" y="1027"/>
                    </a:lnTo>
                    <a:lnTo>
                      <a:pt x="2452" y="1027"/>
                    </a:lnTo>
                    <a:lnTo>
                      <a:pt x="2452" y="1025"/>
                    </a:lnTo>
                    <a:lnTo>
                      <a:pt x="2452" y="1025"/>
                    </a:lnTo>
                    <a:lnTo>
                      <a:pt x="2452" y="1022"/>
                    </a:lnTo>
                    <a:lnTo>
                      <a:pt x="2452" y="1022"/>
                    </a:lnTo>
                    <a:lnTo>
                      <a:pt x="2452" y="1020"/>
                    </a:lnTo>
                    <a:lnTo>
                      <a:pt x="2455" y="1018"/>
                    </a:lnTo>
                    <a:lnTo>
                      <a:pt x="2457" y="1018"/>
                    </a:lnTo>
                    <a:lnTo>
                      <a:pt x="2457" y="1018"/>
                    </a:lnTo>
                    <a:lnTo>
                      <a:pt x="2457" y="1015"/>
                    </a:lnTo>
                    <a:lnTo>
                      <a:pt x="2457" y="1015"/>
                    </a:lnTo>
                    <a:lnTo>
                      <a:pt x="2455" y="1018"/>
                    </a:lnTo>
                    <a:lnTo>
                      <a:pt x="2455" y="1015"/>
                    </a:lnTo>
                    <a:lnTo>
                      <a:pt x="2455" y="1015"/>
                    </a:lnTo>
                    <a:lnTo>
                      <a:pt x="2457" y="1015"/>
                    </a:lnTo>
                    <a:lnTo>
                      <a:pt x="2457" y="1013"/>
                    </a:lnTo>
                    <a:lnTo>
                      <a:pt x="2457" y="1013"/>
                    </a:lnTo>
                    <a:lnTo>
                      <a:pt x="2457" y="1013"/>
                    </a:lnTo>
                    <a:lnTo>
                      <a:pt x="2457" y="1011"/>
                    </a:lnTo>
                    <a:lnTo>
                      <a:pt x="2457" y="1011"/>
                    </a:lnTo>
                    <a:lnTo>
                      <a:pt x="2459" y="1011"/>
                    </a:lnTo>
                    <a:lnTo>
                      <a:pt x="2459" y="1011"/>
                    </a:lnTo>
                    <a:lnTo>
                      <a:pt x="2462" y="1008"/>
                    </a:lnTo>
                    <a:lnTo>
                      <a:pt x="2462" y="1008"/>
                    </a:lnTo>
                    <a:lnTo>
                      <a:pt x="2462" y="1008"/>
                    </a:lnTo>
                    <a:lnTo>
                      <a:pt x="2462" y="1006"/>
                    </a:lnTo>
                    <a:lnTo>
                      <a:pt x="2464" y="1006"/>
                    </a:lnTo>
                    <a:lnTo>
                      <a:pt x="2466" y="1001"/>
                    </a:lnTo>
                    <a:lnTo>
                      <a:pt x="2469" y="1001"/>
                    </a:lnTo>
                    <a:lnTo>
                      <a:pt x="2469" y="1001"/>
                    </a:lnTo>
                    <a:lnTo>
                      <a:pt x="2469" y="1001"/>
                    </a:lnTo>
                    <a:lnTo>
                      <a:pt x="2469" y="999"/>
                    </a:lnTo>
                    <a:lnTo>
                      <a:pt x="2469" y="996"/>
                    </a:lnTo>
                    <a:lnTo>
                      <a:pt x="2469" y="996"/>
                    </a:lnTo>
                    <a:lnTo>
                      <a:pt x="2471" y="996"/>
                    </a:lnTo>
                    <a:lnTo>
                      <a:pt x="2471" y="996"/>
                    </a:lnTo>
                    <a:lnTo>
                      <a:pt x="2474" y="996"/>
                    </a:lnTo>
                    <a:lnTo>
                      <a:pt x="2474" y="996"/>
                    </a:lnTo>
                    <a:lnTo>
                      <a:pt x="2476" y="994"/>
                    </a:lnTo>
                    <a:lnTo>
                      <a:pt x="2476" y="994"/>
                    </a:lnTo>
                    <a:lnTo>
                      <a:pt x="2476" y="994"/>
                    </a:lnTo>
                    <a:lnTo>
                      <a:pt x="2478" y="994"/>
                    </a:lnTo>
                    <a:lnTo>
                      <a:pt x="2481" y="994"/>
                    </a:lnTo>
                    <a:lnTo>
                      <a:pt x="2478" y="992"/>
                    </a:lnTo>
                    <a:lnTo>
                      <a:pt x="2478" y="992"/>
                    </a:lnTo>
                    <a:lnTo>
                      <a:pt x="2478" y="992"/>
                    </a:lnTo>
                    <a:lnTo>
                      <a:pt x="2476" y="992"/>
                    </a:lnTo>
                    <a:lnTo>
                      <a:pt x="2476" y="992"/>
                    </a:lnTo>
                    <a:lnTo>
                      <a:pt x="2476" y="992"/>
                    </a:lnTo>
                    <a:lnTo>
                      <a:pt x="2476" y="989"/>
                    </a:lnTo>
                    <a:lnTo>
                      <a:pt x="2476" y="989"/>
                    </a:lnTo>
                    <a:lnTo>
                      <a:pt x="2478" y="989"/>
                    </a:lnTo>
                    <a:lnTo>
                      <a:pt x="2476" y="987"/>
                    </a:lnTo>
                    <a:lnTo>
                      <a:pt x="2476" y="987"/>
                    </a:lnTo>
                    <a:lnTo>
                      <a:pt x="2478" y="987"/>
                    </a:lnTo>
                    <a:lnTo>
                      <a:pt x="2478" y="985"/>
                    </a:lnTo>
                    <a:lnTo>
                      <a:pt x="2478" y="985"/>
                    </a:lnTo>
                    <a:lnTo>
                      <a:pt x="2478" y="985"/>
                    </a:lnTo>
                    <a:lnTo>
                      <a:pt x="2481" y="985"/>
                    </a:lnTo>
                    <a:lnTo>
                      <a:pt x="2481" y="987"/>
                    </a:lnTo>
                    <a:lnTo>
                      <a:pt x="2481" y="987"/>
                    </a:lnTo>
                    <a:lnTo>
                      <a:pt x="2483" y="987"/>
                    </a:lnTo>
                    <a:lnTo>
                      <a:pt x="2483" y="987"/>
                    </a:lnTo>
                    <a:lnTo>
                      <a:pt x="2483" y="985"/>
                    </a:lnTo>
                    <a:lnTo>
                      <a:pt x="2483" y="985"/>
                    </a:lnTo>
                    <a:lnTo>
                      <a:pt x="2483" y="985"/>
                    </a:lnTo>
                    <a:lnTo>
                      <a:pt x="2483" y="985"/>
                    </a:lnTo>
                    <a:lnTo>
                      <a:pt x="2483" y="982"/>
                    </a:lnTo>
                    <a:lnTo>
                      <a:pt x="2483" y="982"/>
                    </a:lnTo>
                    <a:lnTo>
                      <a:pt x="2485" y="982"/>
                    </a:lnTo>
                    <a:lnTo>
                      <a:pt x="2485" y="982"/>
                    </a:lnTo>
                    <a:lnTo>
                      <a:pt x="2485" y="982"/>
                    </a:lnTo>
                    <a:lnTo>
                      <a:pt x="2485" y="982"/>
                    </a:lnTo>
                    <a:lnTo>
                      <a:pt x="2485" y="980"/>
                    </a:lnTo>
                    <a:lnTo>
                      <a:pt x="2488" y="980"/>
                    </a:lnTo>
                    <a:lnTo>
                      <a:pt x="2488" y="980"/>
                    </a:lnTo>
                    <a:lnTo>
                      <a:pt x="2490" y="977"/>
                    </a:lnTo>
                    <a:lnTo>
                      <a:pt x="2490" y="980"/>
                    </a:lnTo>
                    <a:lnTo>
                      <a:pt x="2493" y="980"/>
                    </a:lnTo>
                    <a:lnTo>
                      <a:pt x="2493" y="980"/>
                    </a:lnTo>
                    <a:lnTo>
                      <a:pt x="2493" y="980"/>
                    </a:lnTo>
                    <a:lnTo>
                      <a:pt x="2493" y="980"/>
                    </a:lnTo>
                    <a:lnTo>
                      <a:pt x="2495" y="980"/>
                    </a:lnTo>
                    <a:lnTo>
                      <a:pt x="2495" y="980"/>
                    </a:lnTo>
                    <a:lnTo>
                      <a:pt x="2495" y="980"/>
                    </a:lnTo>
                    <a:lnTo>
                      <a:pt x="2497" y="980"/>
                    </a:lnTo>
                    <a:lnTo>
                      <a:pt x="2497" y="977"/>
                    </a:lnTo>
                    <a:lnTo>
                      <a:pt x="2500" y="977"/>
                    </a:lnTo>
                    <a:lnTo>
                      <a:pt x="2500" y="980"/>
                    </a:lnTo>
                    <a:lnTo>
                      <a:pt x="2500" y="980"/>
                    </a:lnTo>
                    <a:lnTo>
                      <a:pt x="2502" y="980"/>
                    </a:lnTo>
                    <a:lnTo>
                      <a:pt x="2502" y="980"/>
                    </a:lnTo>
                    <a:lnTo>
                      <a:pt x="2502" y="980"/>
                    </a:lnTo>
                    <a:lnTo>
                      <a:pt x="2502" y="982"/>
                    </a:lnTo>
                    <a:lnTo>
                      <a:pt x="2502" y="982"/>
                    </a:lnTo>
                    <a:lnTo>
                      <a:pt x="2504" y="982"/>
                    </a:lnTo>
                    <a:lnTo>
                      <a:pt x="2507" y="982"/>
                    </a:lnTo>
                    <a:lnTo>
                      <a:pt x="2507" y="982"/>
                    </a:lnTo>
                    <a:lnTo>
                      <a:pt x="2509" y="985"/>
                    </a:lnTo>
                    <a:lnTo>
                      <a:pt x="2509" y="985"/>
                    </a:lnTo>
                    <a:lnTo>
                      <a:pt x="2509" y="985"/>
                    </a:lnTo>
                    <a:lnTo>
                      <a:pt x="2516" y="985"/>
                    </a:lnTo>
                    <a:lnTo>
                      <a:pt x="2519" y="985"/>
                    </a:lnTo>
                    <a:lnTo>
                      <a:pt x="2519" y="982"/>
                    </a:lnTo>
                    <a:lnTo>
                      <a:pt x="2519" y="982"/>
                    </a:lnTo>
                    <a:lnTo>
                      <a:pt x="2519" y="980"/>
                    </a:lnTo>
                    <a:lnTo>
                      <a:pt x="2519" y="977"/>
                    </a:lnTo>
                    <a:lnTo>
                      <a:pt x="2521" y="977"/>
                    </a:lnTo>
                    <a:lnTo>
                      <a:pt x="2521" y="975"/>
                    </a:lnTo>
                    <a:lnTo>
                      <a:pt x="2523" y="975"/>
                    </a:lnTo>
                    <a:lnTo>
                      <a:pt x="2526" y="975"/>
                    </a:lnTo>
                    <a:lnTo>
                      <a:pt x="2523" y="975"/>
                    </a:lnTo>
                    <a:lnTo>
                      <a:pt x="2523" y="977"/>
                    </a:lnTo>
                    <a:lnTo>
                      <a:pt x="2523" y="977"/>
                    </a:lnTo>
                    <a:lnTo>
                      <a:pt x="2521" y="977"/>
                    </a:lnTo>
                    <a:lnTo>
                      <a:pt x="2523" y="977"/>
                    </a:lnTo>
                    <a:lnTo>
                      <a:pt x="2523" y="980"/>
                    </a:lnTo>
                    <a:lnTo>
                      <a:pt x="2523" y="980"/>
                    </a:lnTo>
                    <a:lnTo>
                      <a:pt x="2523" y="985"/>
                    </a:lnTo>
                    <a:lnTo>
                      <a:pt x="2523" y="985"/>
                    </a:lnTo>
                    <a:lnTo>
                      <a:pt x="2526" y="987"/>
                    </a:lnTo>
                    <a:lnTo>
                      <a:pt x="2526" y="987"/>
                    </a:lnTo>
                    <a:lnTo>
                      <a:pt x="2533" y="992"/>
                    </a:lnTo>
                    <a:lnTo>
                      <a:pt x="2535" y="992"/>
                    </a:lnTo>
                    <a:lnTo>
                      <a:pt x="2537" y="994"/>
                    </a:lnTo>
                    <a:lnTo>
                      <a:pt x="2537" y="996"/>
                    </a:lnTo>
                    <a:lnTo>
                      <a:pt x="2537" y="996"/>
                    </a:lnTo>
                    <a:lnTo>
                      <a:pt x="2540" y="994"/>
                    </a:lnTo>
                    <a:lnTo>
                      <a:pt x="2540" y="996"/>
                    </a:lnTo>
                    <a:lnTo>
                      <a:pt x="2540" y="999"/>
                    </a:lnTo>
                    <a:lnTo>
                      <a:pt x="2537" y="999"/>
                    </a:lnTo>
                    <a:lnTo>
                      <a:pt x="2540" y="1001"/>
                    </a:lnTo>
                    <a:lnTo>
                      <a:pt x="2540" y="1001"/>
                    </a:lnTo>
                    <a:lnTo>
                      <a:pt x="2542" y="1003"/>
                    </a:lnTo>
                    <a:lnTo>
                      <a:pt x="2545" y="1006"/>
                    </a:lnTo>
                    <a:lnTo>
                      <a:pt x="2547" y="1006"/>
                    </a:lnTo>
                    <a:lnTo>
                      <a:pt x="2547" y="1008"/>
                    </a:lnTo>
                    <a:lnTo>
                      <a:pt x="2547" y="1008"/>
                    </a:lnTo>
                    <a:lnTo>
                      <a:pt x="2547" y="1011"/>
                    </a:lnTo>
                    <a:lnTo>
                      <a:pt x="2547" y="1011"/>
                    </a:lnTo>
                    <a:lnTo>
                      <a:pt x="2545" y="1011"/>
                    </a:lnTo>
                    <a:lnTo>
                      <a:pt x="2545" y="1011"/>
                    </a:lnTo>
                    <a:lnTo>
                      <a:pt x="2545" y="1013"/>
                    </a:lnTo>
                    <a:lnTo>
                      <a:pt x="2545" y="1013"/>
                    </a:lnTo>
                    <a:lnTo>
                      <a:pt x="2545" y="1013"/>
                    </a:lnTo>
                    <a:lnTo>
                      <a:pt x="2545" y="1013"/>
                    </a:lnTo>
                    <a:lnTo>
                      <a:pt x="2542" y="1013"/>
                    </a:lnTo>
                    <a:lnTo>
                      <a:pt x="2542" y="1015"/>
                    </a:lnTo>
                    <a:lnTo>
                      <a:pt x="2540" y="1018"/>
                    </a:lnTo>
                    <a:lnTo>
                      <a:pt x="2537" y="1020"/>
                    </a:lnTo>
                    <a:lnTo>
                      <a:pt x="2537" y="1020"/>
                    </a:lnTo>
                    <a:lnTo>
                      <a:pt x="2537" y="1022"/>
                    </a:lnTo>
                    <a:lnTo>
                      <a:pt x="2537" y="1022"/>
                    </a:lnTo>
                    <a:lnTo>
                      <a:pt x="2537" y="1022"/>
                    </a:lnTo>
                    <a:lnTo>
                      <a:pt x="2537" y="1025"/>
                    </a:lnTo>
                    <a:lnTo>
                      <a:pt x="2537" y="1025"/>
                    </a:lnTo>
                    <a:lnTo>
                      <a:pt x="2535" y="1027"/>
                    </a:lnTo>
                    <a:lnTo>
                      <a:pt x="2535" y="1027"/>
                    </a:lnTo>
                    <a:lnTo>
                      <a:pt x="2533" y="1030"/>
                    </a:lnTo>
                    <a:lnTo>
                      <a:pt x="2533" y="1030"/>
                    </a:lnTo>
                    <a:lnTo>
                      <a:pt x="2530" y="1030"/>
                    </a:lnTo>
                    <a:lnTo>
                      <a:pt x="2530" y="1032"/>
                    </a:lnTo>
                    <a:lnTo>
                      <a:pt x="2530" y="1034"/>
                    </a:lnTo>
                    <a:lnTo>
                      <a:pt x="2528" y="1037"/>
                    </a:lnTo>
                    <a:lnTo>
                      <a:pt x="2528" y="1037"/>
                    </a:lnTo>
                    <a:lnTo>
                      <a:pt x="2526" y="1039"/>
                    </a:lnTo>
                    <a:lnTo>
                      <a:pt x="2523" y="1041"/>
                    </a:lnTo>
                    <a:lnTo>
                      <a:pt x="2523" y="1041"/>
                    </a:lnTo>
                    <a:lnTo>
                      <a:pt x="2523" y="1041"/>
                    </a:lnTo>
                    <a:lnTo>
                      <a:pt x="2526" y="1041"/>
                    </a:lnTo>
                    <a:lnTo>
                      <a:pt x="2526" y="1041"/>
                    </a:lnTo>
                    <a:lnTo>
                      <a:pt x="2526" y="1041"/>
                    </a:lnTo>
                    <a:lnTo>
                      <a:pt x="2526" y="1044"/>
                    </a:lnTo>
                    <a:lnTo>
                      <a:pt x="2523" y="1044"/>
                    </a:lnTo>
                    <a:lnTo>
                      <a:pt x="2523" y="1044"/>
                    </a:lnTo>
                    <a:lnTo>
                      <a:pt x="2521" y="1044"/>
                    </a:lnTo>
                    <a:lnTo>
                      <a:pt x="2521" y="1046"/>
                    </a:lnTo>
                    <a:lnTo>
                      <a:pt x="2521" y="1046"/>
                    </a:lnTo>
                    <a:lnTo>
                      <a:pt x="2521" y="1046"/>
                    </a:lnTo>
                    <a:lnTo>
                      <a:pt x="2519" y="1048"/>
                    </a:lnTo>
                    <a:lnTo>
                      <a:pt x="2519" y="1048"/>
                    </a:lnTo>
                    <a:lnTo>
                      <a:pt x="2516" y="1048"/>
                    </a:lnTo>
                    <a:lnTo>
                      <a:pt x="2516" y="1048"/>
                    </a:lnTo>
                    <a:lnTo>
                      <a:pt x="2514" y="1048"/>
                    </a:lnTo>
                    <a:lnTo>
                      <a:pt x="2511" y="1048"/>
                    </a:lnTo>
                    <a:lnTo>
                      <a:pt x="2511" y="1051"/>
                    </a:lnTo>
                    <a:lnTo>
                      <a:pt x="2509" y="1051"/>
                    </a:lnTo>
                    <a:lnTo>
                      <a:pt x="2507" y="1051"/>
                    </a:lnTo>
                    <a:lnTo>
                      <a:pt x="2504" y="1053"/>
                    </a:lnTo>
                    <a:lnTo>
                      <a:pt x="2504" y="1056"/>
                    </a:lnTo>
                    <a:lnTo>
                      <a:pt x="2504" y="1056"/>
                    </a:lnTo>
                    <a:lnTo>
                      <a:pt x="2504" y="1058"/>
                    </a:lnTo>
                    <a:lnTo>
                      <a:pt x="2504" y="1058"/>
                    </a:lnTo>
                    <a:lnTo>
                      <a:pt x="2504" y="1058"/>
                    </a:lnTo>
                    <a:lnTo>
                      <a:pt x="2504" y="1058"/>
                    </a:lnTo>
                    <a:lnTo>
                      <a:pt x="2502" y="1060"/>
                    </a:lnTo>
                    <a:lnTo>
                      <a:pt x="2502" y="1060"/>
                    </a:lnTo>
                    <a:lnTo>
                      <a:pt x="2502" y="1060"/>
                    </a:lnTo>
                    <a:lnTo>
                      <a:pt x="2502" y="1060"/>
                    </a:lnTo>
                    <a:lnTo>
                      <a:pt x="2504" y="1060"/>
                    </a:lnTo>
                    <a:lnTo>
                      <a:pt x="2504" y="1063"/>
                    </a:lnTo>
                    <a:lnTo>
                      <a:pt x="2507" y="1063"/>
                    </a:lnTo>
                    <a:lnTo>
                      <a:pt x="2507" y="1063"/>
                    </a:lnTo>
                    <a:lnTo>
                      <a:pt x="2507" y="1063"/>
                    </a:lnTo>
                    <a:lnTo>
                      <a:pt x="2507" y="1063"/>
                    </a:lnTo>
                    <a:lnTo>
                      <a:pt x="2507" y="1063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5"/>
                    </a:lnTo>
                    <a:lnTo>
                      <a:pt x="2507" y="1067"/>
                    </a:lnTo>
                    <a:lnTo>
                      <a:pt x="2507" y="1067"/>
                    </a:lnTo>
                    <a:lnTo>
                      <a:pt x="2507" y="1067"/>
                    </a:lnTo>
                    <a:lnTo>
                      <a:pt x="2507" y="1067"/>
                    </a:lnTo>
                    <a:lnTo>
                      <a:pt x="2507" y="1067"/>
                    </a:lnTo>
                    <a:lnTo>
                      <a:pt x="2507" y="1067"/>
                    </a:lnTo>
                    <a:lnTo>
                      <a:pt x="2504" y="1065"/>
                    </a:lnTo>
                    <a:lnTo>
                      <a:pt x="2502" y="1067"/>
                    </a:lnTo>
                    <a:lnTo>
                      <a:pt x="2504" y="1067"/>
                    </a:lnTo>
                    <a:lnTo>
                      <a:pt x="2502" y="1067"/>
                    </a:lnTo>
                    <a:lnTo>
                      <a:pt x="2500" y="1070"/>
                    </a:lnTo>
                    <a:lnTo>
                      <a:pt x="2495" y="1070"/>
                    </a:lnTo>
                    <a:lnTo>
                      <a:pt x="2495" y="1070"/>
                    </a:lnTo>
                    <a:lnTo>
                      <a:pt x="2495" y="1070"/>
                    </a:lnTo>
                    <a:lnTo>
                      <a:pt x="2493" y="1072"/>
                    </a:lnTo>
                    <a:lnTo>
                      <a:pt x="2493" y="1074"/>
                    </a:lnTo>
                    <a:lnTo>
                      <a:pt x="2490" y="1074"/>
                    </a:lnTo>
                    <a:lnTo>
                      <a:pt x="2490" y="1074"/>
                    </a:lnTo>
                    <a:lnTo>
                      <a:pt x="2490" y="1074"/>
                    </a:lnTo>
                    <a:lnTo>
                      <a:pt x="2490" y="1074"/>
                    </a:lnTo>
                    <a:lnTo>
                      <a:pt x="2490" y="1074"/>
                    </a:lnTo>
                    <a:lnTo>
                      <a:pt x="2493" y="1074"/>
                    </a:lnTo>
                    <a:lnTo>
                      <a:pt x="2493" y="1074"/>
                    </a:lnTo>
                    <a:lnTo>
                      <a:pt x="2495" y="1077"/>
                    </a:lnTo>
                    <a:lnTo>
                      <a:pt x="2495" y="1077"/>
                    </a:lnTo>
                    <a:lnTo>
                      <a:pt x="2495" y="1077"/>
                    </a:lnTo>
                    <a:lnTo>
                      <a:pt x="2497" y="1074"/>
                    </a:lnTo>
                    <a:lnTo>
                      <a:pt x="2497" y="1074"/>
                    </a:lnTo>
                    <a:lnTo>
                      <a:pt x="2500" y="1074"/>
                    </a:lnTo>
                    <a:lnTo>
                      <a:pt x="2502" y="1074"/>
                    </a:lnTo>
                    <a:lnTo>
                      <a:pt x="2502" y="1077"/>
                    </a:lnTo>
                    <a:lnTo>
                      <a:pt x="2502" y="1079"/>
                    </a:lnTo>
                    <a:lnTo>
                      <a:pt x="2504" y="1084"/>
                    </a:lnTo>
                    <a:lnTo>
                      <a:pt x="2507" y="1086"/>
                    </a:lnTo>
                    <a:lnTo>
                      <a:pt x="2507" y="1086"/>
                    </a:lnTo>
                    <a:lnTo>
                      <a:pt x="2516" y="1084"/>
                    </a:lnTo>
                    <a:lnTo>
                      <a:pt x="2516" y="1084"/>
                    </a:lnTo>
                    <a:lnTo>
                      <a:pt x="2519" y="1084"/>
                    </a:lnTo>
                    <a:lnTo>
                      <a:pt x="2523" y="1084"/>
                    </a:lnTo>
                    <a:lnTo>
                      <a:pt x="2523" y="1084"/>
                    </a:lnTo>
                    <a:lnTo>
                      <a:pt x="2526" y="1084"/>
                    </a:lnTo>
                    <a:lnTo>
                      <a:pt x="2526" y="1084"/>
                    </a:lnTo>
                    <a:lnTo>
                      <a:pt x="2526" y="1082"/>
                    </a:lnTo>
                    <a:lnTo>
                      <a:pt x="2528" y="1082"/>
                    </a:lnTo>
                    <a:lnTo>
                      <a:pt x="2528" y="1082"/>
                    </a:lnTo>
                    <a:lnTo>
                      <a:pt x="2528" y="1084"/>
                    </a:lnTo>
                    <a:lnTo>
                      <a:pt x="2526" y="1084"/>
                    </a:lnTo>
                    <a:lnTo>
                      <a:pt x="2523" y="1084"/>
                    </a:lnTo>
                    <a:lnTo>
                      <a:pt x="2523" y="1086"/>
                    </a:lnTo>
                    <a:lnTo>
                      <a:pt x="2521" y="1084"/>
                    </a:lnTo>
                    <a:lnTo>
                      <a:pt x="2519" y="1084"/>
                    </a:lnTo>
                    <a:lnTo>
                      <a:pt x="2519" y="1086"/>
                    </a:lnTo>
                    <a:lnTo>
                      <a:pt x="2519" y="1086"/>
                    </a:lnTo>
                    <a:lnTo>
                      <a:pt x="2516" y="1089"/>
                    </a:lnTo>
                    <a:lnTo>
                      <a:pt x="2519" y="1089"/>
                    </a:lnTo>
                    <a:lnTo>
                      <a:pt x="2519" y="1089"/>
                    </a:lnTo>
                    <a:lnTo>
                      <a:pt x="2516" y="1091"/>
                    </a:lnTo>
                    <a:lnTo>
                      <a:pt x="2514" y="1091"/>
                    </a:lnTo>
                    <a:lnTo>
                      <a:pt x="2514" y="1091"/>
                    </a:lnTo>
                    <a:lnTo>
                      <a:pt x="2514" y="1091"/>
                    </a:lnTo>
                    <a:lnTo>
                      <a:pt x="2511" y="1091"/>
                    </a:lnTo>
                    <a:lnTo>
                      <a:pt x="2511" y="1091"/>
                    </a:lnTo>
                    <a:lnTo>
                      <a:pt x="2511" y="1091"/>
                    </a:lnTo>
                    <a:lnTo>
                      <a:pt x="2509" y="1091"/>
                    </a:lnTo>
                    <a:lnTo>
                      <a:pt x="2511" y="1093"/>
                    </a:lnTo>
                    <a:lnTo>
                      <a:pt x="2511" y="1093"/>
                    </a:lnTo>
                    <a:lnTo>
                      <a:pt x="2511" y="1096"/>
                    </a:lnTo>
                    <a:lnTo>
                      <a:pt x="2511" y="1096"/>
                    </a:lnTo>
                    <a:lnTo>
                      <a:pt x="2511" y="1096"/>
                    </a:lnTo>
                    <a:lnTo>
                      <a:pt x="2511" y="1096"/>
                    </a:lnTo>
                    <a:lnTo>
                      <a:pt x="2511" y="1096"/>
                    </a:lnTo>
                    <a:lnTo>
                      <a:pt x="2509" y="1098"/>
                    </a:lnTo>
                    <a:lnTo>
                      <a:pt x="2511" y="1098"/>
                    </a:lnTo>
                    <a:lnTo>
                      <a:pt x="2511" y="1098"/>
                    </a:lnTo>
                    <a:lnTo>
                      <a:pt x="2511" y="1098"/>
                    </a:lnTo>
                    <a:lnTo>
                      <a:pt x="2514" y="1098"/>
                    </a:lnTo>
                    <a:lnTo>
                      <a:pt x="2514" y="1101"/>
                    </a:lnTo>
                    <a:lnTo>
                      <a:pt x="2514" y="1103"/>
                    </a:lnTo>
                    <a:lnTo>
                      <a:pt x="2514" y="1103"/>
                    </a:lnTo>
                    <a:lnTo>
                      <a:pt x="2511" y="1105"/>
                    </a:lnTo>
                    <a:lnTo>
                      <a:pt x="2507" y="1108"/>
                    </a:lnTo>
                    <a:lnTo>
                      <a:pt x="2504" y="1108"/>
                    </a:lnTo>
                    <a:lnTo>
                      <a:pt x="2504" y="1110"/>
                    </a:lnTo>
                    <a:lnTo>
                      <a:pt x="2502" y="1110"/>
                    </a:lnTo>
                    <a:lnTo>
                      <a:pt x="2502" y="1110"/>
                    </a:lnTo>
                    <a:lnTo>
                      <a:pt x="2500" y="1108"/>
                    </a:lnTo>
                    <a:lnTo>
                      <a:pt x="2500" y="1108"/>
                    </a:lnTo>
                    <a:lnTo>
                      <a:pt x="2500" y="1108"/>
                    </a:lnTo>
                    <a:lnTo>
                      <a:pt x="2500" y="1108"/>
                    </a:lnTo>
                    <a:lnTo>
                      <a:pt x="2500" y="1108"/>
                    </a:lnTo>
                    <a:lnTo>
                      <a:pt x="2497" y="1108"/>
                    </a:lnTo>
                    <a:lnTo>
                      <a:pt x="2497" y="1108"/>
                    </a:lnTo>
                    <a:lnTo>
                      <a:pt x="2495" y="1110"/>
                    </a:lnTo>
                    <a:lnTo>
                      <a:pt x="2495" y="1110"/>
                    </a:lnTo>
                    <a:lnTo>
                      <a:pt x="2497" y="1110"/>
                    </a:lnTo>
                    <a:lnTo>
                      <a:pt x="2497" y="1112"/>
                    </a:lnTo>
                    <a:lnTo>
                      <a:pt x="2497" y="1112"/>
                    </a:lnTo>
                    <a:lnTo>
                      <a:pt x="2495" y="1112"/>
                    </a:lnTo>
                    <a:lnTo>
                      <a:pt x="2495" y="1112"/>
                    </a:lnTo>
                    <a:lnTo>
                      <a:pt x="2493" y="1112"/>
                    </a:lnTo>
                    <a:lnTo>
                      <a:pt x="2490" y="1115"/>
                    </a:lnTo>
                    <a:lnTo>
                      <a:pt x="2490" y="1115"/>
                    </a:lnTo>
                    <a:lnTo>
                      <a:pt x="2490" y="1115"/>
                    </a:lnTo>
                    <a:lnTo>
                      <a:pt x="2490" y="1115"/>
                    </a:lnTo>
                    <a:lnTo>
                      <a:pt x="2488" y="1112"/>
                    </a:lnTo>
                    <a:lnTo>
                      <a:pt x="2488" y="1112"/>
                    </a:lnTo>
                    <a:lnTo>
                      <a:pt x="2485" y="1112"/>
                    </a:lnTo>
                    <a:lnTo>
                      <a:pt x="2485" y="1115"/>
                    </a:lnTo>
                    <a:lnTo>
                      <a:pt x="2483" y="1115"/>
                    </a:lnTo>
                    <a:lnTo>
                      <a:pt x="2483" y="1117"/>
                    </a:lnTo>
                    <a:lnTo>
                      <a:pt x="2483" y="1117"/>
                    </a:lnTo>
                    <a:lnTo>
                      <a:pt x="2488" y="1117"/>
                    </a:lnTo>
                    <a:lnTo>
                      <a:pt x="2488" y="1117"/>
                    </a:lnTo>
                    <a:lnTo>
                      <a:pt x="2485" y="1119"/>
                    </a:lnTo>
                    <a:lnTo>
                      <a:pt x="2485" y="1119"/>
                    </a:lnTo>
                    <a:lnTo>
                      <a:pt x="2485" y="1122"/>
                    </a:lnTo>
                    <a:lnTo>
                      <a:pt x="2485" y="1122"/>
                    </a:lnTo>
                    <a:lnTo>
                      <a:pt x="2485" y="1122"/>
                    </a:lnTo>
                    <a:lnTo>
                      <a:pt x="2485" y="1122"/>
                    </a:lnTo>
                    <a:lnTo>
                      <a:pt x="2485" y="1124"/>
                    </a:lnTo>
                    <a:lnTo>
                      <a:pt x="2485" y="1124"/>
                    </a:lnTo>
                    <a:lnTo>
                      <a:pt x="2485" y="1124"/>
                    </a:lnTo>
                    <a:lnTo>
                      <a:pt x="2485" y="1127"/>
                    </a:lnTo>
                    <a:lnTo>
                      <a:pt x="2485" y="1127"/>
                    </a:lnTo>
                    <a:lnTo>
                      <a:pt x="2485" y="1127"/>
                    </a:lnTo>
                    <a:lnTo>
                      <a:pt x="2488" y="1129"/>
                    </a:lnTo>
                    <a:lnTo>
                      <a:pt x="2488" y="1129"/>
                    </a:lnTo>
                    <a:lnTo>
                      <a:pt x="2490" y="1129"/>
                    </a:lnTo>
                    <a:lnTo>
                      <a:pt x="2493" y="1124"/>
                    </a:lnTo>
                    <a:lnTo>
                      <a:pt x="2490" y="1124"/>
                    </a:lnTo>
                    <a:lnTo>
                      <a:pt x="2490" y="1124"/>
                    </a:lnTo>
                    <a:lnTo>
                      <a:pt x="2490" y="1124"/>
                    </a:lnTo>
                    <a:lnTo>
                      <a:pt x="2493" y="1124"/>
                    </a:lnTo>
                    <a:lnTo>
                      <a:pt x="2495" y="1124"/>
                    </a:lnTo>
                    <a:lnTo>
                      <a:pt x="2497" y="1122"/>
                    </a:lnTo>
                    <a:lnTo>
                      <a:pt x="2500" y="1122"/>
                    </a:lnTo>
                    <a:lnTo>
                      <a:pt x="2504" y="1122"/>
                    </a:lnTo>
                    <a:lnTo>
                      <a:pt x="2504" y="1122"/>
                    </a:lnTo>
                    <a:lnTo>
                      <a:pt x="2504" y="1122"/>
                    </a:lnTo>
                    <a:lnTo>
                      <a:pt x="2507" y="1122"/>
                    </a:lnTo>
                    <a:lnTo>
                      <a:pt x="2507" y="1119"/>
                    </a:lnTo>
                    <a:lnTo>
                      <a:pt x="2509" y="1119"/>
                    </a:lnTo>
                    <a:lnTo>
                      <a:pt x="2514" y="1119"/>
                    </a:lnTo>
                    <a:lnTo>
                      <a:pt x="2514" y="1119"/>
                    </a:lnTo>
                    <a:lnTo>
                      <a:pt x="2516" y="1119"/>
                    </a:lnTo>
                    <a:lnTo>
                      <a:pt x="2516" y="1119"/>
                    </a:lnTo>
                    <a:lnTo>
                      <a:pt x="2516" y="1117"/>
                    </a:lnTo>
                    <a:lnTo>
                      <a:pt x="2516" y="1117"/>
                    </a:lnTo>
                    <a:lnTo>
                      <a:pt x="2514" y="1115"/>
                    </a:lnTo>
                    <a:lnTo>
                      <a:pt x="2514" y="1115"/>
                    </a:lnTo>
                    <a:lnTo>
                      <a:pt x="2511" y="1115"/>
                    </a:lnTo>
                    <a:lnTo>
                      <a:pt x="2509" y="1115"/>
                    </a:lnTo>
                    <a:lnTo>
                      <a:pt x="2509" y="1115"/>
                    </a:lnTo>
                    <a:lnTo>
                      <a:pt x="2509" y="1112"/>
                    </a:lnTo>
                    <a:lnTo>
                      <a:pt x="2511" y="1112"/>
                    </a:lnTo>
                    <a:lnTo>
                      <a:pt x="2511" y="1112"/>
                    </a:lnTo>
                    <a:lnTo>
                      <a:pt x="2514" y="1112"/>
                    </a:lnTo>
                    <a:lnTo>
                      <a:pt x="2514" y="1112"/>
                    </a:lnTo>
                    <a:lnTo>
                      <a:pt x="2514" y="1112"/>
                    </a:lnTo>
                    <a:lnTo>
                      <a:pt x="2514" y="1110"/>
                    </a:lnTo>
                    <a:lnTo>
                      <a:pt x="2514" y="1110"/>
                    </a:lnTo>
                    <a:lnTo>
                      <a:pt x="2514" y="1110"/>
                    </a:lnTo>
                    <a:lnTo>
                      <a:pt x="2511" y="1110"/>
                    </a:lnTo>
                    <a:lnTo>
                      <a:pt x="2514" y="1110"/>
                    </a:lnTo>
                    <a:lnTo>
                      <a:pt x="2514" y="1110"/>
                    </a:lnTo>
                    <a:lnTo>
                      <a:pt x="2516" y="1110"/>
                    </a:lnTo>
                    <a:lnTo>
                      <a:pt x="2519" y="1110"/>
                    </a:lnTo>
                    <a:lnTo>
                      <a:pt x="2519" y="1110"/>
                    </a:lnTo>
                    <a:lnTo>
                      <a:pt x="2516" y="1108"/>
                    </a:lnTo>
                    <a:lnTo>
                      <a:pt x="2516" y="1108"/>
                    </a:lnTo>
                    <a:lnTo>
                      <a:pt x="2519" y="1108"/>
                    </a:lnTo>
                    <a:lnTo>
                      <a:pt x="2519" y="1108"/>
                    </a:lnTo>
                    <a:lnTo>
                      <a:pt x="2521" y="1110"/>
                    </a:lnTo>
                    <a:lnTo>
                      <a:pt x="2521" y="1112"/>
                    </a:lnTo>
                    <a:lnTo>
                      <a:pt x="2523" y="1112"/>
                    </a:lnTo>
                    <a:lnTo>
                      <a:pt x="2523" y="1115"/>
                    </a:lnTo>
                    <a:lnTo>
                      <a:pt x="2523" y="1112"/>
                    </a:lnTo>
                    <a:lnTo>
                      <a:pt x="2526" y="1112"/>
                    </a:lnTo>
                    <a:lnTo>
                      <a:pt x="2526" y="1112"/>
                    </a:lnTo>
                    <a:lnTo>
                      <a:pt x="2526" y="1112"/>
                    </a:lnTo>
                    <a:lnTo>
                      <a:pt x="2526" y="1110"/>
                    </a:lnTo>
                    <a:lnTo>
                      <a:pt x="2523" y="1110"/>
                    </a:lnTo>
                    <a:lnTo>
                      <a:pt x="2523" y="1108"/>
                    </a:lnTo>
                    <a:lnTo>
                      <a:pt x="2523" y="1108"/>
                    </a:lnTo>
                    <a:lnTo>
                      <a:pt x="2526" y="1108"/>
                    </a:lnTo>
                    <a:lnTo>
                      <a:pt x="2528" y="1110"/>
                    </a:lnTo>
                    <a:lnTo>
                      <a:pt x="2528" y="1108"/>
                    </a:lnTo>
                    <a:lnTo>
                      <a:pt x="2526" y="1108"/>
                    </a:lnTo>
                    <a:lnTo>
                      <a:pt x="2526" y="1108"/>
                    </a:lnTo>
                    <a:lnTo>
                      <a:pt x="2526" y="1108"/>
                    </a:lnTo>
                    <a:lnTo>
                      <a:pt x="2526" y="1108"/>
                    </a:lnTo>
                    <a:lnTo>
                      <a:pt x="2528" y="1108"/>
                    </a:lnTo>
                    <a:lnTo>
                      <a:pt x="2528" y="1108"/>
                    </a:lnTo>
                    <a:lnTo>
                      <a:pt x="2528" y="1108"/>
                    </a:lnTo>
                    <a:lnTo>
                      <a:pt x="2528" y="1108"/>
                    </a:lnTo>
                    <a:lnTo>
                      <a:pt x="2530" y="1108"/>
                    </a:lnTo>
                    <a:lnTo>
                      <a:pt x="2530" y="1105"/>
                    </a:lnTo>
                    <a:lnTo>
                      <a:pt x="2530" y="1105"/>
                    </a:lnTo>
                    <a:lnTo>
                      <a:pt x="2533" y="1105"/>
                    </a:lnTo>
                    <a:lnTo>
                      <a:pt x="2533" y="1105"/>
                    </a:lnTo>
                    <a:lnTo>
                      <a:pt x="2533" y="1103"/>
                    </a:lnTo>
                    <a:lnTo>
                      <a:pt x="2533" y="1103"/>
                    </a:lnTo>
                    <a:lnTo>
                      <a:pt x="2535" y="1103"/>
                    </a:lnTo>
                    <a:lnTo>
                      <a:pt x="2535" y="1103"/>
                    </a:lnTo>
                    <a:lnTo>
                      <a:pt x="2535" y="1103"/>
                    </a:lnTo>
                    <a:lnTo>
                      <a:pt x="2537" y="1101"/>
                    </a:lnTo>
                    <a:lnTo>
                      <a:pt x="2537" y="1101"/>
                    </a:lnTo>
                    <a:lnTo>
                      <a:pt x="2540" y="1101"/>
                    </a:lnTo>
                    <a:lnTo>
                      <a:pt x="2540" y="1101"/>
                    </a:lnTo>
                    <a:lnTo>
                      <a:pt x="2537" y="1098"/>
                    </a:lnTo>
                    <a:lnTo>
                      <a:pt x="2537" y="1098"/>
                    </a:lnTo>
                    <a:lnTo>
                      <a:pt x="2537" y="1098"/>
                    </a:lnTo>
                    <a:lnTo>
                      <a:pt x="2537" y="1098"/>
                    </a:lnTo>
                    <a:lnTo>
                      <a:pt x="2537" y="1098"/>
                    </a:lnTo>
                    <a:lnTo>
                      <a:pt x="2537" y="1096"/>
                    </a:lnTo>
                    <a:lnTo>
                      <a:pt x="2542" y="1093"/>
                    </a:lnTo>
                    <a:lnTo>
                      <a:pt x="2545" y="1091"/>
                    </a:lnTo>
                    <a:lnTo>
                      <a:pt x="2545" y="1089"/>
                    </a:lnTo>
                    <a:lnTo>
                      <a:pt x="2545" y="1089"/>
                    </a:lnTo>
                    <a:lnTo>
                      <a:pt x="2545" y="1089"/>
                    </a:lnTo>
                    <a:lnTo>
                      <a:pt x="2545" y="1089"/>
                    </a:lnTo>
                    <a:lnTo>
                      <a:pt x="2545" y="1089"/>
                    </a:lnTo>
                    <a:lnTo>
                      <a:pt x="2545" y="1089"/>
                    </a:lnTo>
                    <a:lnTo>
                      <a:pt x="2547" y="1086"/>
                    </a:lnTo>
                    <a:lnTo>
                      <a:pt x="2547" y="1086"/>
                    </a:lnTo>
                    <a:lnTo>
                      <a:pt x="2547" y="1086"/>
                    </a:lnTo>
                    <a:lnTo>
                      <a:pt x="2547" y="1086"/>
                    </a:lnTo>
                    <a:lnTo>
                      <a:pt x="2549" y="1084"/>
                    </a:lnTo>
                    <a:lnTo>
                      <a:pt x="2549" y="1084"/>
                    </a:lnTo>
                    <a:lnTo>
                      <a:pt x="2549" y="1084"/>
                    </a:lnTo>
                    <a:lnTo>
                      <a:pt x="2552" y="1084"/>
                    </a:lnTo>
                    <a:lnTo>
                      <a:pt x="2552" y="1082"/>
                    </a:lnTo>
                    <a:lnTo>
                      <a:pt x="2552" y="1082"/>
                    </a:lnTo>
                    <a:lnTo>
                      <a:pt x="2554" y="1082"/>
                    </a:lnTo>
                    <a:lnTo>
                      <a:pt x="2556" y="1082"/>
                    </a:lnTo>
                    <a:lnTo>
                      <a:pt x="2556" y="1082"/>
                    </a:lnTo>
                    <a:lnTo>
                      <a:pt x="2559" y="1079"/>
                    </a:lnTo>
                    <a:lnTo>
                      <a:pt x="2559" y="1079"/>
                    </a:lnTo>
                    <a:lnTo>
                      <a:pt x="2561" y="1079"/>
                    </a:lnTo>
                    <a:lnTo>
                      <a:pt x="2561" y="1079"/>
                    </a:lnTo>
                    <a:lnTo>
                      <a:pt x="2561" y="1079"/>
                    </a:lnTo>
                    <a:lnTo>
                      <a:pt x="2561" y="1079"/>
                    </a:lnTo>
                    <a:lnTo>
                      <a:pt x="2561" y="1079"/>
                    </a:lnTo>
                    <a:lnTo>
                      <a:pt x="2561" y="1077"/>
                    </a:lnTo>
                    <a:lnTo>
                      <a:pt x="2561" y="1077"/>
                    </a:lnTo>
                    <a:lnTo>
                      <a:pt x="2561" y="1077"/>
                    </a:lnTo>
                    <a:lnTo>
                      <a:pt x="2561" y="1077"/>
                    </a:lnTo>
                    <a:lnTo>
                      <a:pt x="2561" y="1077"/>
                    </a:lnTo>
                    <a:lnTo>
                      <a:pt x="2561" y="1079"/>
                    </a:lnTo>
                    <a:lnTo>
                      <a:pt x="2563" y="1077"/>
                    </a:lnTo>
                    <a:lnTo>
                      <a:pt x="2566" y="1074"/>
                    </a:lnTo>
                    <a:lnTo>
                      <a:pt x="2566" y="1074"/>
                    </a:lnTo>
                    <a:lnTo>
                      <a:pt x="2566" y="1074"/>
                    </a:lnTo>
                    <a:lnTo>
                      <a:pt x="2566" y="1074"/>
                    </a:lnTo>
                    <a:lnTo>
                      <a:pt x="2566" y="1074"/>
                    </a:lnTo>
                    <a:lnTo>
                      <a:pt x="2568" y="1074"/>
                    </a:lnTo>
                    <a:lnTo>
                      <a:pt x="2568" y="1074"/>
                    </a:lnTo>
                    <a:lnTo>
                      <a:pt x="2568" y="1074"/>
                    </a:lnTo>
                    <a:lnTo>
                      <a:pt x="2571" y="1072"/>
                    </a:lnTo>
                    <a:lnTo>
                      <a:pt x="2573" y="1072"/>
                    </a:lnTo>
                    <a:lnTo>
                      <a:pt x="2573" y="1072"/>
                    </a:lnTo>
                    <a:lnTo>
                      <a:pt x="2575" y="1067"/>
                    </a:lnTo>
                    <a:lnTo>
                      <a:pt x="2578" y="1070"/>
                    </a:lnTo>
                    <a:lnTo>
                      <a:pt x="2580" y="1067"/>
                    </a:lnTo>
                    <a:lnTo>
                      <a:pt x="2582" y="1070"/>
                    </a:lnTo>
                    <a:lnTo>
                      <a:pt x="2582" y="1067"/>
                    </a:lnTo>
                    <a:lnTo>
                      <a:pt x="2582" y="1065"/>
                    </a:lnTo>
                    <a:lnTo>
                      <a:pt x="2582" y="1065"/>
                    </a:lnTo>
                    <a:lnTo>
                      <a:pt x="2582" y="1065"/>
                    </a:lnTo>
                    <a:lnTo>
                      <a:pt x="2582" y="1065"/>
                    </a:lnTo>
                    <a:lnTo>
                      <a:pt x="2582" y="1065"/>
                    </a:lnTo>
                    <a:lnTo>
                      <a:pt x="2585" y="1065"/>
                    </a:lnTo>
                    <a:lnTo>
                      <a:pt x="2585" y="1065"/>
                    </a:lnTo>
                    <a:lnTo>
                      <a:pt x="2585" y="1065"/>
                    </a:lnTo>
                    <a:lnTo>
                      <a:pt x="2585" y="1065"/>
                    </a:lnTo>
                    <a:lnTo>
                      <a:pt x="2585" y="1065"/>
                    </a:lnTo>
                    <a:lnTo>
                      <a:pt x="2587" y="1065"/>
                    </a:lnTo>
                    <a:lnTo>
                      <a:pt x="2589" y="1063"/>
                    </a:lnTo>
                    <a:lnTo>
                      <a:pt x="2589" y="1063"/>
                    </a:lnTo>
                    <a:lnTo>
                      <a:pt x="2589" y="1065"/>
                    </a:lnTo>
                    <a:lnTo>
                      <a:pt x="2592" y="1065"/>
                    </a:lnTo>
                    <a:lnTo>
                      <a:pt x="2594" y="1065"/>
                    </a:lnTo>
                    <a:lnTo>
                      <a:pt x="2597" y="1063"/>
                    </a:lnTo>
                    <a:lnTo>
                      <a:pt x="2597" y="1063"/>
                    </a:lnTo>
                    <a:lnTo>
                      <a:pt x="2597" y="1063"/>
                    </a:lnTo>
                    <a:lnTo>
                      <a:pt x="2597" y="1060"/>
                    </a:lnTo>
                    <a:lnTo>
                      <a:pt x="2597" y="1060"/>
                    </a:lnTo>
                    <a:lnTo>
                      <a:pt x="2597" y="1060"/>
                    </a:lnTo>
                    <a:lnTo>
                      <a:pt x="2594" y="1060"/>
                    </a:lnTo>
                    <a:lnTo>
                      <a:pt x="2594" y="1060"/>
                    </a:lnTo>
                    <a:lnTo>
                      <a:pt x="2594" y="1060"/>
                    </a:lnTo>
                    <a:lnTo>
                      <a:pt x="2594" y="1060"/>
                    </a:lnTo>
                    <a:lnTo>
                      <a:pt x="2594" y="1058"/>
                    </a:lnTo>
                    <a:lnTo>
                      <a:pt x="2594" y="1058"/>
                    </a:lnTo>
                    <a:lnTo>
                      <a:pt x="2597" y="1060"/>
                    </a:lnTo>
                    <a:lnTo>
                      <a:pt x="2597" y="1058"/>
                    </a:lnTo>
                    <a:lnTo>
                      <a:pt x="2597" y="1058"/>
                    </a:lnTo>
                    <a:lnTo>
                      <a:pt x="2597" y="1058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7" y="1056"/>
                    </a:lnTo>
                    <a:lnTo>
                      <a:pt x="2599" y="1056"/>
                    </a:lnTo>
                    <a:lnTo>
                      <a:pt x="2599" y="1056"/>
                    </a:lnTo>
                    <a:lnTo>
                      <a:pt x="2599" y="1058"/>
                    </a:lnTo>
                    <a:lnTo>
                      <a:pt x="2599" y="1058"/>
                    </a:lnTo>
                    <a:lnTo>
                      <a:pt x="2601" y="1058"/>
                    </a:lnTo>
                    <a:lnTo>
                      <a:pt x="2604" y="1058"/>
                    </a:lnTo>
                    <a:lnTo>
                      <a:pt x="2604" y="1056"/>
                    </a:lnTo>
                    <a:lnTo>
                      <a:pt x="2604" y="1056"/>
                    </a:lnTo>
                    <a:lnTo>
                      <a:pt x="2604" y="1056"/>
                    </a:lnTo>
                    <a:lnTo>
                      <a:pt x="2604" y="1053"/>
                    </a:lnTo>
                    <a:lnTo>
                      <a:pt x="2606" y="1053"/>
                    </a:lnTo>
                    <a:lnTo>
                      <a:pt x="2606" y="1053"/>
                    </a:lnTo>
                    <a:lnTo>
                      <a:pt x="2606" y="1056"/>
                    </a:lnTo>
                    <a:lnTo>
                      <a:pt x="2606" y="1056"/>
                    </a:lnTo>
                    <a:lnTo>
                      <a:pt x="2606" y="1056"/>
                    </a:lnTo>
                    <a:lnTo>
                      <a:pt x="2606" y="1056"/>
                    </a:lnTo>
                    <a:lnTo>
                      <a:pt x="2606" y="1060"/>
                    </a:lnTo>
                    <a:lnTo>
                      <a:pt x="2606" y="1060"/>
                    </a:lnTo>
                    <a:lnTo>
                      <a:pt x="2606" y="1060"/>
                    </a:lnTo>
                    <a:lnTo>
                      <a:pt x="2606" y="1060"/>
                    </a:lnTo>
                    <a:lnTo>
                      <a:pt x="2608" y="1058"/>
                    </a:lnTo>
                    <a:lnTo>
                      <a:pt x="2608" y="1056"/>
                    </a:lnTo>
                    <a:lnTo>
                      <a:pt x="2611" y="1056"/>
                    </a:lnTo>
                    <a:lnTo>
                      <a:pt x="2611" y="1056"/>
                    </a:lnTo>
                    <a:lnTo>
                      <a:pt x="2611" y="1056"/>
                    </a:lnTo>
                    <a:lnTo>
                      <a:pt x="2613" y="1058"/>
                    </a:lnTo>
                    <a:lnTo>
                      <a:pt x="2613" y="1058"/>
                    </a:lnTo>
                    <a:lnTo>
                      <a:pt x="2613" y="1058"/>
                    </a:lnTo>
                    <a:lnTo>
                      <a:pt x="2613" y="1058"/>
                    </a:lnTo>
                    <a:lnTo>
                      <a:pt x="2613" y="1058"/>
                    </a:lnTo>
                    <a:lnTo>
                      <a:pt x="2613" y="1058"/>
                    </a:lnTo>
                    <a:lnTo>
                      <a:pt x="2615" y="1058"/>
                    </a:lnTo>
                    <a:lnTo>
                      <a:pt x="2615" y="1056"/>
                    </a:lnTo>
                    <a:lnTo>
                      <a:pt x="2615" y="1056"/>
                    </a:lnTo>
                    <a:lnTo>
                      <a:pt x="2615" y="1051"/>
                    </a:lnTo>
                    <a:lnTo>
                      <a:pt x="2615" y="1051"/>
                    </a:lnTo>
                    <a:lnTo>
                      <a:pt x="2615" y="1048"/>
                    </a:lnTo>
                    <a:lnTo>
                      <a:pt x="2618" y="1048"/>
                    </a:lnTo>
                    <a:lnTo>
                      <a:pt x="2618" y="1048"/>
                    </a:lnTo>
                    <a:lnTo>
                      <a:pt x="2618" y="1051"/>
                    </a:lnTo>
                    <a:lnTo>
                      <a:pt x="2618" y="1053"/>
                    </a:lnTo>
                    <a:lnTo>
                      <a:pt x="2620" y="1053"/>
                    </a:lnTo>
                    <a:lnTo>
                      <a:pt x="2625" y="1056"/>
                    </a:lnTo>
                    <a:lnTo>
                      <a:pt x="2625" y="1053"/>
                    </a:lnTo>
                    <a:lnTo>
                      <a:pt x="2625" y="1053"/>
                    </a:lnTo>
                    <a:lnTo>
                      <a:pt x="2627" y="1053"/>
                    </a:lnTo>
                    <a:lnTo>
                      <a:pt x="2630" y="1053"/>
                    </a:lnTo>
                    <a:lnTo>
                      <a:pt x="2630" y="1056"/>
                    </a:lnTo>
                    <a:lnTo>
                      <a:pt x="2632" y="1053"/>
                    </a:lnTo>
                    <a:lnTo>
                      <a:pt x="2632" y="1053"/>
                    </a:lnTo>
                    <a:lnTo>
                      <a:pt x="2632" y="1053"/>
                    </a:lnTo>
                    <a:lnTo>
                      <a:pt x="2632" y="1053"/>
                    </a:lnTo>
                    <a:lnTo>
                      <a:pt x="2634" y="1053"/>
                    </a:lnTo>
                    <a:lnTo>
                      <a:pt x="2634" y="1056"/>
                    </a:lnTo>
                    <a:lnTo>
                      <a:pt x="2634" y="1056"/>
                    </a:lnTo>
                    <a:lnTo>
                      <a:pt x="2634" y="1056"/>
                    </a:lnTo>
                    <a:lnTo>
                      <a:pt x="2637" y="1056"/>
                    </a:lnTo>
                    <a:lnTo>
                      <a:pt x="2637" y="1053"/>
                    </a:lnTo>
                    <a:lnTo>
                      <a:pt x="2639" y="1053"/>
                    </a:lnTo>
                    <a:lnTo>
                      <a:pt x="2639" y="1053"/>
                    </a:lnTo>
                    <a:lnTo>
                      <a:pt x="2642" y="1053"/>
                    </a:lnTo>
                    <a:lnTo>
                      <a:pt x="2642" y="1053"/>
                    </a:lnTo>
                    <a:lnTo>
                      <a:pt x="2644" y="1053"/>
                    </a:lnTo>
                    <a:lnTo>
                      <a:pt x="2644" y="1051"/>
                    </a:lnTo>
                    <a:lnTo>
                      <a:pt x="2646" y="1051"/>
                    </a:lnTo>
                    <a:lnTo>
                      <a:pt x="2649" y="1048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1" y="1046"/>
                    </a:lnTo>
                    <a:lnTo>
                      <a:pt x="2653" y="1041"/>
                    </a:lnTo>
                    <a:lnTo>
                      <a:pt x="2656" y="1041"/>
                    </a:lnTo>
                    <a:lnTo>
                      <a:pt x="2656" y="1041"/>
                    </a:lnTo>
                    <a:lnTo>
                      <a:pt x="2656" y="1039"/>
                    </a:lnTo>
                    <a:lnTo>
                      <a:pt x="2653" y="1037"/>
                    </a:lnTo>
                    <a:lnTo>
                      <a:pt x="2656" y="1037"/>
                    </a:lnTo>
                    <a:lnTo>
                      <a:pt x="2656" y="1037"/>
                    </a:lnTo>
                    <a:lnTo>
                      <a:pt x="2656" y="1034"/>
                    </a:lnTo>
                    <a:lnTo>
                      <a:pt x="2663" y="1027"/>
                    </a:lnTo>
                    <a:lnTo>
                      <a:pt x="2663" y="1027"/>
                    </a:lnTo>
                    <a:lnTo>
                      <a:pt x="2665" y="1027"/>
                    </a:lnTo>
                    <a:lnTo>
                      <a:pt x="2665" y="1027"/>
                    </a:lnTo>
                    <a:lnTo>
                      <a:pt x="2665" y="1027"/>
                    </a:lnTo>
                    <a:lnTo>
                      <a:pt x="2665" y="1027"/>
                    </a:lnTo>
                    <a:lnTo>
                      <a:pt x="2665" y="1025"/>
                    </a:lnTo>
                    <a:lnTo>
                      <a:pt x="2665" y="1025"/>
                    </a:lnTo>
                    <a:lnTo>
                      <a:pt x="2668" y="1025"/>
                    </a:lnTo>
                    <a:lnTo>
                      <a:pt x="2668" y="1022"/>
                    </a:lnTo>
                    <a:lnTo>
                      <a:pt x="2670" y="1022"/>
                    </a:lnTo>
                    <a:lnTo>
                      <a:pt x="2672" y="1022"/>
                    </a:lnTo>
                    <a:lnTo>
                      <a:pt x="2672" y="1020"/>
                    </a:lnTo>
                    <a:lnTo>
                      <a:pt x="2675" y="1020"/>
                    </a:lnTo>
                    <a:lnTo>
                      <a:pt x="2675" y="1018"/>
                    </a:lnTo>
                    <a:lnTo>
                      <a:pt x="2675" y="1018"/>
                    </a:lnTo>
                    <a:lnTo>
                      <a:pt x="2675" y="1015"/>
                    </a:lnTo>
                    <a:lnTo>
                      <a:pt x="2677" y="1015"/>
                    </a:lnTo>
                    <a:lnTo>
                      <a:pt x="2677" y="1015"/>
                    </a:lnTo>
                    <a:lnTo>
                      <a:pt x="2679" y="1013"/>
                    </a:lnTo>
                    <a:lnTo>
                      <a:pt x="2682" y="1011"/>
                    </a:lnTo>
                    <a:lnTo>
                      <a:pt x="2682" y="1011"/>
                    </a:lnTo>
                    <a:lnTo>
                      <a:pt x="2682" y="1008"/>
                    </a:lnTo>
                    <a:lnTo>
                      <a:pt x="2684" y="1011"/>
                    </a:lnTo>
                    <a:lnTo>
                      <a:pt x="2684" y="1011"/>
                    </a:lnTo>
                    <a:lnTo>
                      <a:pt x="2684" y="1011"/>
                    </a:lnTo>
                    <a:lnTo>
                      <a:pt x="2684" y="1011"/>
                    </a:lnTo>
                    <a:lnTo>
                      <a:pt x="2684" y="1011"/>
                    </a:lnTo>
                    <a:lnTo>
                      <a:pt x="2686" y="1011"/>
                    </a:lnTo>
                    <a:lnTo>
                      <a:pt x="2686" y="1011"/>
                    </a:lnTo>
                    <a:lnTo>
                      <a:pt x="2689" y="1011"/>
                    </a:lnTo>
                    <a:lnTo>
                      <a:pt x="2689" y="1011"/>
                    </a:lnTo>
                    <a:lnTo>
                      <a:pt x="2691" y="1011"/>
                    </a:lnTo>
                    <a:lnTo>
                      <a:pt x="2691" y="1011"/>
                    </a:lnTo>
                    <a:lnTo>
                      <a:pt x="2691" y="1008"/>
                    </a:lnTo>
                    <a:lnTo>
                      <a:pt x="2689" y="1008"/>
                    </a:lnTo>
                    <a:lnTo>
                      <a:pt x="2689" y="1008"/>
                    </a:lnTo>
                    <a:lnTo>
                      <a:pt x="2689" y="1006"/>
                    </a:lnTo>
                    <a:lnTo>
                      <a:pt x="2689" y="1006"/>
                    </a:lnTo>
                    <a:lnTo>
                      <a:pt x="2691" y="1006"/>
                    </a:lnTo>
                    <a:lnTo>
                      <a:pt x="2691" y="1006"/>
                    </a:lnTo>
                    <a:lnTo>
                      <a:pt x="2694" y="1003"/>
                    </a:lnTo>
                    <a:lnTo>
                      <a:pt x="2694" y="1003"/>
                    </a:lnTo>
                    <a:lnTo>
                      <a:pt x="2696" y="1003"/>
                    </a:lnTo>
                    <a:lnTo>
                      <a:pt x="2696" y="1003"/>
                    </a:lnTo>
                    <a:lnTo>
                      <a:pt x="2698" y="1001"/>
                    </a:lnTo>
                    <a:lnTo>
                      <a:pt x="2701" y="1001"/>
                    </a:lnTo>
                    <a:lnTo>
                      <a:pt x="2701" y="1001"/>
                    </a:lnTo>
                    <a:lnTo>
                      <a:pt x="2701" y="1001"/>
                    </a:lnTo>
                    <a:lnTo>
                      <a:pt x="2703" y="999"/>
                    </a:lnTo>
                    <a:lnTo>
                      <a:pt x="2703" y="999"/>
                    </a:lnTo>
                    <a:lnTo>
                      <a:pt x="2703" y="999"/>
                    </a:lnTo>
                    <a:lnTo>
                      <a:pt x="2703" y="999"/>
                    </a:lnTo>
                    <a:lnTo>
                      <a:pt x="2705" y="999"/>
                    </a:lnTo>
                    <a:lnTo>
                      <a:pt x="2705" y="999"/>
                    </a:lnTo>
                    <a:lnTo>
                      <a:pt x="2705" y="999"/>
                    </a:lnTo>
                    <a:lnTo>
                      <a:pt x="2708" y="999"/>
                    </a:lnTo>
                    <a:lnTo>
                      <a:pt x="2708" y="999"/>
                    </a:lnTo>
                    <a:lnTo>
                      <a:pt x="2708" y="999"/>
                    </a:lnTo>
                    <a:lnTo>
                      <a:pt x="2708" y="999"/>
                    </a:lnTo>
                    <a:lnTo>
                      <a:pt x="2708" y="999"/>
                    </a:lnTo>
                    <a:lnTo>
                      <a:pt x="2710" y="999"/>
                    </a:lnTo>
                    <a:lnTo>
                      <a:pt x="2710" y="999"/>
                    </a:lnTo>
                    <a:lnTo>
                      <a:pt x="2710" y="999"/>
                    </a:lnTo>
                    <a:lnTo>
                      <a:pt x="2710" y="999"/>
                    </a:lnTo>
                    <a:lnTo>
                      <a:pt x="2710" y="996"/>
                    </a:lnTo>
                    <a:lnTo>
                      <a:pt x="2710" y="996"/>
                    </a:lnTo>
                    <a:lnTo>
                      <a:pt x="2712" y="996"/>
                    </a:lnTo>
                    <a:lnTo>
                      <a:pt x="2712" y="996"/>
                    </a:lnTo>
                    <a:lnTo>
                      <a:pt x="2712" y="996"/>
                    </a:lnTo>
                    <a:lnTo>
                      <a:pt x="2712" y="994"/>
                    </a:lnTo>
                    <a:lnTo>
                      <a:pt x="2712" y="994"/>
                    </a:lnTo>
                    <a:lnTo>
                      <a:pt x="2712" y="994"/>
                    </a:lnTo>
                    <a:lnTo>
                      <a:pt x="2712" y="994"/>
                    </a:lnTo>
                    <a:lnTo>
                      <a:pt x="2715" y="994"/>
                    </a:lnTo>
                    <a:lnTo>
                      <a:pt x="2717" y="994"/>
                    </a:lnTo>
                    <a:lnTo>
                      <a:pt x="2717" y="992"/>
                    </a:lnTo>
                    <a:lnTo>
                      <a:pt x="2717" y="992"/>
                    </a:lnTo>
                    <a:lnTo>
                      <a:pt x="2717" y="989"/>
                    </a:lnTo>
                    <a:lnTo>
                      <a:pt x="2717" y="989"/>
                    </a:lnTo>
                    <a:lnTo>
                      <a:pt x="2717" y="989"/>
                    </a:lnTo>
                    <a:lnTo>
                      <a:pt x="2720" y="989"/>
                    </a:lnTo>
                    <a:lnTo>
                      <a:pt x="2720" y="989"/>
                    </a:lnTo>
                    <a:lnTo>
                      <a:pt x="2720" y="989"/>
                    </a:lnTo>
                    <a:lnTo>
                      <a:pt x="2720" y="989"/>
                    </a:lnTo>
                    <a:lnTo>
                      <a:pt x="2724" y="989"/>
                    </a:lnTo>
                    <a:lnTo>
                      <a:pt x="2724" y="989"/>
                    </a:lnTo>
                    <a:lnTo>
                      <a:pt x="2724" y="989"/>
                    </a:lnTo>
                    <a:lnTo>
                      <a:pt x="2722" y="987"/>
                    </a:lnTo>
                    <a:lnTo>
                      <a:pt x="2724" y="985"/>
                    </a:lnTo>
                    <a:lnTo>
                      <a:pt x="2724" y="985"/>
                    </a:lnTo>
                    <a:lnTo>
                      <a:pt x="2724" y="985"/>
                    </a:lnTo>
                    <a:lnTo>
                      <a:pt x="2727" y="982"/>
                    </a:lnTo>
                    <a:lnTo>
                      <a:pt x="2727" y="982"/>
                    </a:lnTo>
                    <a:lnTo>
                      <a:pt x="2727" y="982"/>
                    </a:lnTo>
                    <a:lnTo>
                      <a:pt x="2727" y="982"/>
                    </a:lnTo>
                    <a:lnTo>
                      <a:pt x="2729" y="982"/>
                    </a:lnTo>
                    <a:lnTo>
                      <a:pt x="2729" y="982"/>
                    </a:lnTo>
                    <a:lnTo>
                      <a:pt x="2729" y="982"/>
                    </a:lnTo>
                    <a:lnTo>
                      <a:pt x="2731" y="982"/>
                    </a:lnTo>
                    <a:lnTo>
                      <a:pt x="2731" y="982"/>
                    </a:lnTo>
                    <a:lnTo>
                      <a:pt x="2734" y="982"/>
                    </a:lnTo>
                    <a:lnTo>
                      <a:pt x="2734" y="980"/>
                    </a:lnTo>
                    <a:lnTo>
                      <a:pt x="2736" y="980"/>
                    </a:lnTo>
                    <a:lnTo>
                      <a:pt x="2736" y="982"/>
                    </a:lnTo>
                    <a:lnTo>
                      <a:pt x="2736" y="982"/>
                    </a:lnTo>
                    <a:lnTo>
                      <a:pt x="2736" y="982"/>
                    </a:lnTo>
                    <a:lnTo>
                      <a:pt x="2738" y="982"/>
                    </a:lnTo>
                    <a:lnTo>
                      <a:pt x="2738" y="982"/>
                    </a:lnTo>
                    <a:lnTo>
                      <a:pt x="2741" y="982"/>
                    </a:lnTo>
                    <a:lnTo>
                      <a:pt x="2741" y="980"/>
                    </a:lnTo>
                    <a:lnTo>
                      <a:pt x="2741" y="980"/>
                    </a:lnTo>
                    <a:lnTo>
                      <a:pt x="2741" y="980"/>
                    </a:lnTo>
                    <a:lnTo>
                      <a:pt x="2741" y="980"/>
                    </a:lnTo>
                    <a:lnTo>
                      <a:pt x="2738" y="980"/>
                    </a:lnTo>
                    <a:lnTo>
                      <a:pt x="2741" y="980"/>
                    </a:lnTo>
                    <a:lnTo>
                      <a:pt x="2741" y="977"/>
                    </a:lnTo>
                    <a:lnTo>
                      <a:pt x="2741" y="977"/>
                    </a:lnTo>
                    <a:lnTo>
                      <a:pt x="2743" y="977"/>
                    </a:lnTo>
                    <a:lnTo>
                      <a:pt x="2743" y="975"/>
                    </a:lnTo>
                    <a:lnTo>
                      <a:pt x="2743" y="975"/>
                    </a:lnTo>
                    <a:lnTo>
                      <a:pt x="2743" y="975"/>
                    </a:lnTo>
                    <a:lnTo>
                      <a:pt x="2746" y="975"/>
                    </a:lnTo>
                    <a:lnTo>
                      <a:pt x="2746" y="973"/>
                    </a:lnTo>
                    <a:lnTo>
                      <a:pt x="2746" y="973"/>
                    </a:lnTo>
                    <a:lnTo>
                      <a:pt x="2746" y="973"/>
                    </a:lnTo>
                    <a:lnTo>
                      <a:pt x="2746" y="973"/>
                    </a:lnTo>
                    <a:lnTo>
                      <a:pt x="2746" y="970"/>
                    </a:lnTo>
                    <a:lnTo>
                      <a:pt x="2748" y="970"/>
                    </a:lnTo>
                    <a:lnTo>
                      <a:pt x="2748" y="970"/>
                    </a:lnTo>
                    <a:lnTo>
                      <a:pt x="2748" y="968"/>
                    </a:lnTo>
                    <a:lnTo>
                      <a:pt x="2748" y="968"/>
                    </a:lnTo>
                    <a:lnTo>
                      <a:pt x="2755" y="963"/>
                    </a:lnTo>
                    <a:lnTo>
                      <a:pt x="2755" y="963"/>
                    </a:lnTo>
                    <a:lnTo>
                      <a:pt x="2755" y="963"/>
                    </a:lnTo>
                    <a:lnTo>
                      <a:pt x="2757" y="959"/>
                    </a:lnTo>
                    <a:lnTo>
                      <a:pt x="2757" y="959"/>
                    </a:lnTo>
                    <a:lnTo>
                      <a:pt x="2757" y="956"/>
                    </a:lnTo>
                    <a:lnTo>
                      <a:pt x="2760" y="956"/>
                    </a:lnTo>
                    <a:lnTo>
                      <a:pt x="2760" y="954"/>
                    </a:lnTo>
                    <a:lnTo>
                      <a:pt x="2762" y="954"/>
                    </a:lnTo>
                    <a:lnTo>
                      <a:pt x="2765" y="949"/>
                    </a:lnTo>
                    <a:lnTo>
                      <a:pt x="2765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9"/>
                    </a:lnTo>
                    <a:lnTo>
                      <a:pt x="2767" y="947"/>
                    </a:lnTo>
                    <a:lnTo>
                      <a:pt x="2767" y="944"/>
                    </a:lnTo>
                    <a:lnTo>
                      <a:pt x="2767" y="944"/>
                    </a:lnTo>
                    <a:lnTo>
                      <a:pt x="2767" y="942"/>
                    </a:lnTo>
                    <a:lnTo>
                      <a:pt x="2769" y="940"/>
                    </a:lnTo>
                    <a:lnTo>
                      <a:pt x="2769" y="937"/>
                    </a:lnTo>
                    <a:lnTo>
                      <a:pt x="2772" y="935"/>
                    </a:lnTo>
                    <a:lnTo>
                      <a:pt x="2772" y="935"/>
                    </a:lnTo>
                    <a:lnTo>
                      <a:pt x="2772" y="932"/>
                    </a:lnTo>
                    <a:lnTo>
                      <a:pt x="2769" y="932"/>
                    </a:lnTo>
                    <a:lnTo>
                      <a:pt x="2769" y="930"/>
                    </a:lnTo>
                    <a:lnTo>
                      <a:pt x="2772" y="930"/>
                    </a:lnTo>
                    <a:lnTo>
                      <a:pt x="2774" y="928"/>
                    </a:lnTo>
                    <a:lnTo>
                      <a:pt x="2774" y="928"/>
                    </a:lnTo>
                    <a:lnTo>
                      <a:pt x="2776" y="928"/>
                    </a:lnTo>
                    <a:lnTo>
                      <a:pt x="2776" y="928"/>
                    </a:lnTo>
                    <a:lnTo>
                      <a:pt x="2779" y="925"/>
                    </a:lnTo>
                    <a:lnTo>
                      <a:pt x="2779" y="925"/>
                    </a:lnTo>
                    <a:lnTo>
                      <a:pt x="2779" y="925"/>
                    </a:lnTo>
                    <a:lnTo>
                      <a:pt x="2776" y="923"/>
                    </a:lnTo>
                    <a:lnTo>
                      <a:pt x="2776" y="923"/>
                    </a:lnTo>
                    <a:lnTo>
                      <a:pt x="2776" y="923"/>
                    </a:lnTo>
                    <a:lnTo>
                      <a:pt x="2776" y="923"/>
                    </a:lnTo>
                    <a:lnTo>
                      <a:pt x="2779" y="923"/>
                    </a:lnTo>
                    <a:lnTo>
                      <a:pt x="2779" y="923"/>
                    </a:lnTo>
                    <a:lnTo>
                      <a:pt x="2779" y="923"/>
                    </a:lnTo>
                    <a:lnTo>
                      <a:pt x="2781" y="925"/>
                    </a:lnTo>
                    <a:lnTo>
                      <a:pt x="2781" y="925"/>
                    </a:lnTo>
                    <a:lnTo>
                      <a:pt x="2781" y="925"/>
                    </a:lnTo>
                    <a:lnTo>
                      <a:pt x="2783" y="923"/>
                    </a:lnTo>
                    <a:lnTo>
                      <a:pt x="2786" y="921"/>
                    </a:lnTo>
                    <a:lnTo>
                      <a:pt x="2786" y="921"/>
                    </a:lnTo>
                    <a:lnTo>
                      <a:pt x="2786" y="918"/>
                    </a:lnTo>
                    <a:lnTo>
                      <a:pt x="2788" y="918"/>
                    </a:lnTo>
                    <a:lnTo>
                      <a:pt x="2788" y="918"/>
                    </a:lnTo>
                    <a:lnTo>
                      <a:pt x="2791" y="918"/>
                    </a:lnTo>
                    <a:lnTo>
                      <a:pt x="2791" y="921"/>
                    </a:lnTo>
                    <a:lnTo>
                      <a:pt x="2791" y="921"/>
                    </a:lnTo>
                    <a:lnTo>
                      <a:pt x="2791" y="921"/>
                    </a:lnTo>
                    <a:lnTo>
                      <a:pt x="2793" y="921"/>
                    </a:lnTo>
                    <a:lnTo>
                      <a:pt x="2793" y="921"/>
                    </a:lnTo>
                    <a:lnTo>
                      <a:pt x="2795" y="923"/>
                    </a:lnTo>
                    <a:lnTo>
                      <a:pt x="2795" y="923"/>
                    </a:lnTo>
                    <a:lnTo>
                      <a:pt x="2795" y="923"/>
                    </a:lnTo>
                    <a:lnTo>
                      <a:pt x="2795" y="925"/>
                    </a:lnTo>
                    <a:lnTo>
                      <a:pt x="2798" y="925"/>
                    </a:lnTo>
                    <a:lnTo>
                      <a:pt x="2795" y="925"/>
                    </a:lnTo>
                    <a:lnTo>
                      <a:pt x="2795" y="928"/>
                    </a:lnTo>
                    <a:lnTo>
                      <a:pt x="2795" y="928"/>
                    </a:lnTo>
                    <a:lnTo>
                      <a:pt x="2795" y="928"/>
                    </a:lnTo>
                    <a:lnTo>
                      <a:pt x="2795" y="930"/>
                    </a:lnTo>
                    <a:lnTo>
                      <a:pt x="2798" y="930"/>
                    </a:lnTo>
                    <a:lnTo>
                      <a:pt x="2798" y="930"/>
                    </a:lnTo>
                    <a:lnTo>
                      <a:pt x="2798" y="930"/>
                    </a:lnTo>
                    <a:lnTo>
                      <a:pt x="2798" y="930"/>
                    </a:lnTo>
                    <a:lnTo>
                      <a:pt x="2798" y="932"/>
                    </a:lnTo>
                    <a:lnTo>
                      <a:pt x="2802" y="932"/>
                    </a:lnTo>
                    <a:lnTo>
                      <a:pt x="2802" y="932"/>
                    </a:lnTo>
                    <a:lnTo>
                      <a:pt x="2800" y="932"/>
                    </a:lnTo>
                    <a:lnTo>
                      <a:pt x="2800" y="935"/>
                    </a:lnTo>
                    <a:lnTo>
                      <a:pt x="2800" y="935"/>
                    </a:lnTo>
                    <a:lnTo>
                      <a:pt x="2798" y="937"/>
                    </a:lnTo>
                    <a:lnTo>
                      <a:pt x="2798" y="937"/>
                    </a:lnTo>
                    <a:lnTo>
                      <a:pt x="2800" y="937"/>
                    </a:lnTo>
                    <a:lnTo>
                      <a:pt x="2800" y="937"/>
                    </a:lnTo>
                    <a:lnTo>
                      <a:pt x="2800" y="937"/>
                    </a:lnTo>
                    <a:lnTo>
                      <a:pt x="2800" y="937"/>
                    </a:lnTo>
                    <a:lnTo>
                      <a:pt x="2800" y="937"/>
                    </a:lnTo>
                    <a:lnTo>
                      <a:pt x="2802" y="937"/>
                    </a:lnTo>
                    <a:lnTo>
                      <a:pt x="2802" y="937"/>
                    </a:lnTo>
                    <a:lnTo>
                      <a:pt x="2802" y="937"/>
                    </a:lnTo>
                    <a:lnTo>
                      <a:pt x="2802" y="937"/>
                    </a:lnTo>
                    <a:lnTo>
                      <a:pt x="2802" y="937"/>
                    </a:lnTo>
                    <a:lnTo>
                      <a:pt x="2802" y="937"/>
                    </a:lnTo>
                    <a:lnTo>
                      <a:pt x="2805" y="935"/>
                    </a:lnTo>
                    <a:lnTo>
                      <a:pt x="2805" y="937"/>
                    </a:lnTo>
                    <a:lnTo>
                      <a:pt x="2805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37"/>
                    </a:lnTo>
                    <a:lnTo>
                      <a:pt x="2807" y="940"/>
                    </a:lnTo>
                    <a:lnTo>
                      <a:pt x="2807" y="940"/>
                    </a:lnTo>
                    <a:lnTo>
                      <a:pt x="2807" y="940"/>
                    </a:lnTo>
                    <a:lnTo>
                      <a:pt x="2809" y="940"/>
                    </a:lnTo>
                    <a:lnTo>
                      <a:pt x="2812" y="940"/>
                    </a:lnTo>
                    <a:lnTo>
                      <a:pt x="2812" y="940"/>
                    </a:lnTo>
                    <a:lnTo>
                      <a:pt x="2812" y="940"/>
                    </a:lnTo>
                    <a:lnTo>
                      <a:pt x="2812" y="940"/>
                    </a:lnTo>
                    <a:lnTo>
                      <a:pt x="2814" y="940"/>
                    </a:lnTo>
                    <a:lnTo>
                      <a:pt x="2814" y="940"/>
                    </a:lnTo>
                    <a:lnTo>
                      <a:pt x="2814" y="940"/>
                    </a:lnTo>
                    <a:lnTo>
                      <a:pt x="2814" y="940"/>
                    </a:lnTo>
                    <a:lnTo>
                      <a:pt x="2814" y="940"/>
                    </a:lnTo>
                    <a:lnTo>
                      <a:pt x="2817" y="940"/>
                    </a:lnTo>
                    <a:lnTo>
                      <a:pt x="2817" y="940"/>
                    </a:lnTo>
                    <a:lnTo>
                      <a:pt x="2817" y="940"/>
                    </a:lnTo>
                    <a:lnTo>
                      <a:pt x="2819" y="940"/>
                    </a:lnTo>
                    <a:lnTo>
                      <a:pt x="2819" y="940"/>
                    </a:lnTo>
                    <a:lnTo>
                      <a:pt x="2821" y="940"/>
                    </a:lnTo>
                    <a:lnTo>
                      <a:pt x="2821" y="940"/>
                    </a:lnTo>
                    <a:lnTo>
                      <a:pt x="2821" y="942"/>
                    </a:lnTo>
                    <a:lnTo>
                      <a:pt x="2821" y="942"/>
                    </a:lnTo>
                    <a:lnTo>
                      <a:pt x="2824" y="942"/>
                    </a:lnTo>
                    <a:lnTo>
                      <a:pt x="2826" y="944"/>
                    </a:lnTo>
                    <a:lnTo>
                      <a:pt x="2826" y="944"/>
                    </a:lnTo>
                    <a:lnTo>
                      <a:pt x="2826" y="944"/>
                    </a:lnTo>
                    <a:lnTo>
                      <a:pt x="2828" y="942"/>
                    </a:lnTo>
                    <a:lnTo>
                      <a:pt x="2828" y="942"/>
                    </a:lnTo>
                    <a:lnTo>
                      <a:pt x="2828" y="944"/>
                    </a:lnTo>
                    <a:lnTo>
                      <a:pt x="2833" y="944"/>
                    </a:lnTo>
                    <a:lnTo>
                      <a:pt x="2835" y="942"/>
                    </a:lnTo>
                    <a:lnTo>
                      <a:pt x="2835" y="944"/>
                    </a:lnTo>
                    <a:lnTo>
                      <a:pt x="2838" y="944"/>
                    </a:lnTo>
                    <a:lnTo>
                      <a:pt x="2838" y="944"/>
                    </a:lnTo>
                    <a:lnTo>
                      <a:pt x="2838" y="942"/>
                    </a:lnTo>
                    <a:lnTo>
                      <a:pt x="2838" y="942"/>
                    </a:lnTo>
                    <a:lnTo>
                      <a:pt x="2840" y="942"/>
                    </a:lnTo>
                    <a:lnTo>
                      <a:pt x="2843" y="942"/>
                    </a:lnTo>
                    <a:lnTo>
                      <a:pt x="2845" y="942"/>
                    </a:lnTo>
                    <a:lnTo>
                      <a:pt x="2845" y="942"/>
                    </a:lnTo>
                    <a:lnTo>
                      <a:pt x="2845" y="942"/>
                    </a:lnTo>
                    <a:lnTo>
                      <a:pt x="2845" y="942"/>
                    </a:lnTo>
                    <a:lnTo>
                      <a:pt x="2845" y="942"/>
                    </a:lnTo>
                    <a:lnTo>
                      <a:pt x="2845" y="942"/>
                    </a:lnTo>
                    <a:lnTo>
                      <a:pt x="2845" y="944"/>
                    </a:lnTo>
                    <a:lnTo>
                      <a:pt x="2845" y="944"/>
                    </a:lnTo>
                    <a:lnTo>
                      <a:pt x="2847" y="944"/>
                    </a:lnTo>
                    <a:lnTo>
                      <a:pt x="2847" y="944"/>
                    </a:lnTo>
                    <a:lnTo>
                      <a:pt x="2847" y="944"/>
                    </a:lnTo>
                    <a:lnTo>
                      <a:pt x="2847" y="947"/>
                    </a:lnTo>
                    <a:lnTo>
                      <a:pt x="2850" y="947"/>
                    </a:lnTo>
                    <a:lnTo>
                      <a:pt x="2850" y="947"/>
                    </a:lnTo>
                    <a:lnTo>
                      <a:pt x="2850" y="947"/>
                    </a:lnTo>
                    <a:lnTo>
                      <a:pt x="2852" y="947"/>
                    </a:lnTo>
                    <a:lnTo>
                      <a:pt x="2850" y="947"/>
                    </a:lnTo>
                    <a:lnTo>
                      <a:pt x="2852" y="947"/>
                    </a:lnTo>
                    <a:lnTo>
                      <a:pt x="2854" y="947"/>
                    </a:lnTo>
                    <a:lnTo>
                      <a:pt x="2859" y="935"/>
                    </a:lnTo>
                    <a:lnTo>
                      <a:pt x="2861" y="932"/>
                    </a:lnTo>
                    <a:lnTo>
                      <a:pt x="2859" y="932"/>
                    </a:lnTo>
                    <a:lnTo>
                      <a:pt x="2859" y="930"/>
                    </a:lnTo>
                    <a:lnTo>
                      <a:pt x="2859" y="930"/>
                    </a:lnTo>
                    <a:lnTo>
                      <a:pt x="2859" y="928"/>
                    </a:lnTo>
                    <a:lnTo>
                      <a:pt x="2857" y="928"/>
                    </a:lnTo>
                    <a:lnTo>
                      <a:pt x="2854" y="925"/>
                    </a:lnTo>
                    <a:lnTo>
                      <a:pt x="2854" y="925"/>
                    </a:lnTo>
                    <a:lnTo>
                      <a:pt x="2854" y="923"/>
                    </a:lnTo>
                    <a:lnTo>
                      <a:pt x="2852" y="921"/>
                    </a:lnTo>
                    <a:lnTo>
                      <a:pt x="2850" y="916"/>
                    </a:lnTo>
                    <a:lnTo>
                      <a:pt x="2850" y="916"/>
                    </a:lnTo>
                    <a:lnTo>
                      <a:pt x="2847" y="914"/>
                    </a:lnTo>
                    <a:lnTo>
                      <a:pt x="2847" y="914"/>
                    </a:lnTo>
                    <a:lnTo>
                      <a:pt x="2847" y="914"/>
                    </a:lnTo>
                    <a:lnTo>
                      <a:pt x="2847" y="906"/>
                    </a:lnTo>
                    <a:lnTo>
                      <a:pt x="2847" y="906"/>
                    </a:lnTo>
                    <a:lnTo>
                      <a:pt x="2847" y="904"/>
                    </a:lnTo>
                    <a:lnTo>
                      <a:pt x="2847" y="904"/>
                    </a:lnTo>
                    <a:lnTo>
                      <a:pt x="2850" y="904"/>
                    </a:lnTo>
                    <a:lnTo>
                      <a:pt x="2859" y="902"/>
                    </a:lnTo>
                    <a:lnTo>
                      <a:pt x="2864" y="902"/>
                    </a:lnTo>
                    <a:lnTo>
                      <a:pt x="2866" y="902"/>
                    </a:lnTo>
                    <a:lnTo>
                      <a:pt x="2866" y="904"/>
                    </a:lnTo>
                    <a:lnTo>
                      <a:pt x="2869" y="904"/>
                    </a:lnTo>
                    <a:lnTo>
                      <a:pt x="2871" y="904"/>
                    </a:lnTo>
                    <a:lnTo>
                      <a:pt x="2871" y="904"/>
                    </a:lnTo>
                    <a:lnTo>
                      <a:pt x="2873" y="904"/>
                    </a:lnTo>
                    <a:lnTo>
                      <a:pt x="2873" y="904"/>
                    </a:lnTo>
                    <a:lnTo>
                      <a:pt x="2876" y="904"/>
                    </a:lnTo>
                    <a:lnTo>
                      <a:pt x="2876" y="904"/>
                    </a:lnTo>
                    <a:lnTo>
                      <a:pt x="2876" y="902"/>
                    </a:lnTo>
                    <a:lnTo>
                      <a:pt x="2876" y="902"/>
                    </a:lnTo>
                    <a:lnTo>
                      <a:pt x="2878" y="902"/>
                    </a:lnTo>
                    <a:lnTo>
                      <a:pt x="2880" y="902"/>
                    </a:lnTo>
                    <a:lnTo>
                      <a:pt x="2883" y="902"/>
                    </a:lnTo>
                    <a:lnTo>
                      <a:pt x="2883" y="902"/>
                    </a:lnTo>
                    <a:lnTo>
                      <a:pt x="2887" y="902"/>
                    </a:lnTo>
                    <a:lnTo>
                      <a:pt x="2892" y="902"/>
                    </a:lnTo>
                    <a:lnTo>
                      <a:pt x="2892" y="902"/>
                    </a:lnTo>
                    <a:lnTo>
                      <a:pt x="2895" y="902"/>
                    </a:lnTo>
                    <a:lnTo>
                      <a:pt x="2895" y="899"/>
                    </a:lnTo>
                    <a:lnTo>
                      <a:pt x="2895" y="897"/>
                    </a:lnTo>
                    <a:lnTo>
                      <a:pt x="2897" y="897"/>
                    </a:lnTo>
                    <a:lnTo>
                      <a:pt x="2897" y="897"/>
                    </a:lnTo>
                    <a:lnTo>
                      <a:pt x="2899" y="897"/>
                    </a:lnTo>
                    <a:lnTo>
                      <a:pt x="2899" y="895"/>
                    </a:lnTo>
                    <a:lnTo>
                      <a:pt x="2902" y="895"/>
                    </a:lnTo>
                    <a:lnTo>
                      <a:pt x="2902" y="892"/>
                    </a:lnTo>
                    <a:lnTo>
                      <a:pt x="2902" y="895"/>
                    </a:lnTo>
                    <a:lnTo>
                      <a:pt x="2904" y="895"/>
                    </a:lnTo>
                    <a:lnTo>
                      <a:pt x="2904" y="895"/>
                    </a:lnTo>
                    <a:lnTo>
                      <a:pt x="2904" y="892"/>
                    </a:lnTo>
                    <a:lnTo>
                      <a:pt x="2906" y="890"/>
                    </a:lnTo>
                    <a:lnTo>
                      <a:pt x="2909" y="890"/>
                    </a:lnTo>
                    <a:lnTo>
                      <a:pt x="2909" y="890"/>
                    </a:lnTo>
                    <a:lnTo>
                      <a:pt x="2909" y="888"/>
                    </a:lnTo>
                    <a:lnTo>
                      <a:pt x="2909" y="888"/>
                    </a:lnTo>
                    <a:lnTo>
                      <a:pt x="2909" y="888"/>
                    </a:lnTo>
                    <a:lnTo>
                      <a:pt x="2906" y="888"/>
                    </a:lnTo>
                    <a:lnTo>
                      <a:pt x="2906" y="888"/>
                    </a:lnTo>
                    <a:lnTo>
                      <a:pt x="2906" y="885"/>
                    </a:lnTo>
                    <a:lnTo>
                      <a:pt x="2906" y="885"/>
                    </a:lnTo>
                    <a:lnTo>
                      <a:pt x="2909" y="885"/>
                    </a:lnTo>
                    <a:lnTo>
                      <a:pt x="2909" y="885"/>
                    </a:lnTo>
                    <a:lnTo>
                      <a:pt x="2909" y="885"/>
                    </a:lnTo>
                    <a:lnTo>
                      <a:pt x="2909" y="885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3"/>
                    </a:lnTo>
                    <a:lnTo>
                      <a:pt x="2909" y="880"/>
                    </a:lnTo>
                    <a:lnTo>
                      <a:pt x="2911" y="880"/>
                    </a:lnTo>
                    <a:lnTo>
                      <a:pt x="2911" y="880"/>
                    </a:lnTo>
                    <a:lnTo>
                      <a:pt x="2909" y="880"/>
                    </a:lnTo>
                    <a:lnTo>
                      <a:pt x="2909" y="880"/>
                    </a:lnTo>
                    <a:lnTo>
                      <a:pt x="2909" y="878"/>
                    </a:lnTo>
                    <a:lnTo>
                      <a:pt x="2909" y="878"/>
                    </a:lnTo>
                    <a:lnTo>
                      <a:pt x="2909" y="878"/>
                    </a:lnTo>
                    <a:lnTo>
                      <a:pt x="2911" y="878"/>
                    </a:lnTo>
                    <a:lnTo>
                      <a:pt x="2914" y="876"/>
                    </a:lnTo>
                    <a:lnTo>
                      <a:pt x="2914" y="876"/>
                    </a:lnTo>
                    <a:lnTo>
                      <a:pt x="2914" y="876"/>
                    </a:lnTo>
                    <a:lnTo>
                      <a:pt x="2914" y="873"/>
                    </a:lnTo>
                    <a:lnTo>
                      <a:pt x="2914" y="873"/>
                    </a:lnTo>
                    <a:lnTo>
                      <a:pt x="2916" y="876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6" y="873"/>
                    </a:lnTo>
                    <a:lnTo>
                      <a:pt x="2918" y="873"/>
                    </a:lnTo>
                    <a:lnTo>
                      <a:pt x="2918" y="873"/>
                    </a:lnTo>
                    <a:lnTo>
                      <a:pt x="2918" y="873"/>
                    </a:lnTo>
                    <a:lnTo>
                      <a:pt x="2918" y="873"/>
                    </a:lnTo>
                    <a:lnTo>
                      <a:pt x="2921" y="873"/>
                    </a:lnTo>
                    <a:lnTo>
                      <a:pt x="2923" y="876"/>
                    </a:lnTo>
                    <a:lnTo>
                      <a:pt x="2923" y="876"/>
                    </a:lnTo>
                    <a:lnTo>
                      <a:pt x="2925" y="876"/>
                    </a:lnTo>
                    <a:lnTo>
                      <a:pt x="2925" y="878"/>
                    </a:lnTo>
                    <a:lnTo>
                      <a:pt x="2925" y="878"/>
                    </a:lnTo>
                    <a:lnTo>
                      <a:pt x="2925" y="878"/>
                    </a:lnTo>
                    <a:lnTo>
                      <a:pt x="2925" y="878"/>
                    </a:lnTo>
                    <a:lnTo>
                      <a:pt x="2925" y="878"/>
                    </a:lnTo>
                    <a:lnTo>
                      <a:pt x="2928" y="876"/>
                    </a:lnTo>
                    <a:lnTo>
                      <a:pt x="2928" y="876"/>
                    </a:lnTo>
                    <a:lnTo>
                      <a:pt x="2928" y="876"/>
                    </a:lnTo>
                    <a:lnTo>
                      <a:pt x="2928" y="876"/>
                    </a:lnTo>
                    <a:lnTo>
                      <a:pt x="2928" y="873"/>
                    </a:lnTo>
                    <a:lnTo>
                      <a:pt x="2928" y="873"/>
                    </a:lnTo>
                    <a:lnTo>
                      <a:pt x="2928" y="873"/>
                    </a:lnTo>
                    <a:lnTo>
                      <a:pt x="2930" y="873"/>
                    </a:lnTo>
                    <a:lnTo>
                      <a:pt x="2932" y="873"/>
                    </a:lnTo>
                    <a:lnTo>
                      <a:pt x="2935" y="873"/>
                    </a:lnTo>
                    <a:lnTo>
                      <a:pt x="2935" y="871"/>
                    </a:lnTo>
                    <a:lnTo>
                      <a:pt x="2935" y="869"/>
                    </a:lnTo>
                    <a:lnTo>
                      <a:pt x="2935" y="866"/>
                    </a:lnTo>
                    <a:lnTo>
                      <a:pt x="2937" y="864"/>
                    </a:lnTo>
                    <a:lnTo>
                      <a:pt x="2937" y="861"/>
                    </a:lnTo>
                    <a:lnTo>
                      <a:pt x="2937" y="861"/>
                    </a:lnTo>
                    <a:lnTo>
                      <a:pt x="2937" y="861"/>
                    </a:lnTo>
                    <a:lnTo>
                      <a:pt x="2937" y="859"/>
                    </a:lnTo>
                    <a:lnTo>
                      <a:pt x="2937" y="859"/>
                    </a:lnTo>
                    <a:lnTo>
                      <a:pt x="2937" y="859"/>
                    </a:lnTo>
                    <a:lnTo>
                      <a:pt x="2937" y="857"/>
                    </a:lnTo>
                    <a:lnTo>
                      <a:pt x="2937" y="857"/>
                    </a:lnTo>
                    <a:lnTo>
                      <a:pt x="2940" y="857"/>
                    </a:lnTo>
                    <a:lnTo>
                      <a:pt x="2940" y="857"/>
                    </a:lnTo>
                    <a:lnTo>
                      <a:pt x="2937" y="854"/>
                    </a:lnTo>
                    <a:lnTo>
                      <a:pt x="2937" y="854"/>
                    </a:lnTo>
                    <a:lnTo>
                      <a:pt x="2937" y="854"/>
                    </a:lnTo>
                    <a:lnTo>
                      <a:pt x="2937" y="852"/>
                    </a:lnTo>
                    <a:lnTo>
                      <a:pt x="2937" y="852"/>
                    </a:lnTo>
                    <a:lnTo>
                      <a:pt x="2937" y="852"/>
                    </a:lnTo>
                    <a:lnTo>
                      <a:pt x="2937" y="850"/>
                    </a:lnTo>
                    <a:lnTo>
                      <a:pt x="2940" y="847"/>
                    </a:lnTo>
                    <a:lnTo>
                      <a:pt x="2940" y="847"/>
                    </a:lnTo>
                    <a:lnTo>
                      <a:pt x="2940" y="845"/>
                    </a:lnTo>
                    <a:lnTo>
                      <a:pt x="2942" y="840"/>
                    </a:lnTo>
                    <a:lnTo>
                      <a:pt x="2942" y="840"/>
                    </a:lnTo>
                    <a:lnTo>
                      <a:pt x="2942" y="838"/>
                    </a:lnTo>
                    <a:lnTo>
                      <a:pt x="2942" y="838"/>
                    </a:lnTo>
                    <a:lnTo>
                      <a:pt x="2942" y="835"/>
                    </a:lnTo>
                    <a:lnTo>
                      <a:pt x="2942" y="835"/>
                    </a:lnTo>
                    <a:lnTo>
                      <a:pt x="2944" y="835"/>
                    </a:lnTo>
                    <a:lnTo>
                      <a:pt x="2944" y="835"/>
                    </a:lnTo>
                    <a:lnTo>
                      <a:pt x="2944" y="835"/>
                    </a:lnTo>
                    <a:lnTo>
                      <a:pt x="2944" y="835"/>
                    </a:lnTo>
                    <a:lnTo>
                      <a:pt x="2944" y="833"/>
                    </a:lnTo>
                    <a:lnTo>
                      <a:pt x="2944" y="833"/>
                    </a:lnTo>
                    <a:lnTo>
                      <a:pt x="2944" y="833"/>
                    </a:lnTo>
                    <a:lnTo>
                      <a:pt x="2944" y="833"/>
                    </a:lnTo>
                    <a:lnTo>
                      <a:pt x="2947" y="833"/>
                    </a:lnTo>
                    <a:lnTo>
                      <a:pt x="2947" y="833"/>
                    </a:lnTo>
                    <a:lnTo>
                      <a:pt x="2947" y="833"/>
                    </a:lnTo>
                    <a:lnTo>
                      <a:pt x="2949" y="835"/>
                    </a:lnTo>
                    <a:lnTo>
                      <a:pt x="2949" y="835"/>
                    </a:lnTo>
                    <a:lnTo>
                      <a:pt x="2949" y="835"/>
                    </a:lnTo>
                    <a:lnTo>
                      <a:pt x="2951" y="835"/>
                    </a:lnTo>
                    <a:lnTo>
                      <a:pt x="2951" y="835"/>
                    </a:lnTo>
                    <a:lnTo>
                      <a:pt x="2954" y="835"/>
                    </a:lnTo>
                    <a:lnTo>
                      <a:pt x="2956" y="835"/>
                    </a:lnTo>
                    <a:lnTo>
                      <a:pt x="2956" y="835"/>
                    </a:lnTo>
                    <a:lnTo>
                      <a:pt x="2956" y="835"/>
                    </a:lnTo>
                    <a:lnTo>
                      <a:pt x="2956" y="838"/>
                    </a:lnTo>
                    <a:lnTo>
                      <a:pt x="2956" y="838"/>
                    </a:lnTo>
                    <a:lnTo>
                      <a:pt x="2956" y="838"/>
                    </a:lnTo>
                    <a:lnTo>
                      <a:pt x="2956" y="840"/>
                    </a:lnTo>
                    <a:lnTo>
                      <a:pt x="2961" y="840"/>
                    </a:lnTo>
                    <a:lnTo>
                      <a:pt x="2963" y="840"/>
                    </a:lnTo>
                    <a:lnTo>
                      <a:pt x="2963" y="843"/>
                    </a:lnTo>
                    <a:lnTo>
                      <a:pt x="2963" y="850"/>
                    </a:lnTo>
                    <a:lnTo>
                      <a:pt x="2963" y="852"/>
                    </a:lnTo>
                    <a:lnTo>
                      <a:pt x="2963" y="854"/>
                    </a:lnTo>
                    <a:lnTo>
                      <a:pt x="2966" y="857"/>
                    </a:lnTo>
                    <a:lnTo>
                      <a:pt x="2968" y="859"/>
                    </a:lnTo>
                    <a:lnTo>
                      <a:pt x="2970" y="861"/>
                    </a:lnTo>
                    <a:lnTo>
                      <a:pt x="2970" y="861"/>
                    </a:lnTo>
                    <a:lnTo>
                      <a:pt x="2970" y="861"/>
                    </a:lnTo>
                    <a:lnTo>
                      <a:pt x="2973" y="861"/>
                    </a:lnTo>
                    <a:lnTo>
                      <a:pt x="2973" y="861"/>
                    </a:lnTo>
                    <a:lnTo>
                      <a:pt x="2973" y="861"/>
                    </a:lnTo>
                    <a:lnTo>
                      <a:pt x="2973" y="864"/>
                    </a:lnTo>
                    <a:lnTo>
                      <a:pt x="2973" y="864"/>
                    </a:lnTo>
                    <a:lnTo>
                      <a:pt x="2973" y="866"/>
                    </a:lnTo>
                    <a:lnTo>
                      <a:pt x="2975" y="864"/>
                    </a:lnTo>
                    <a:lnTo>
                      <a:pt x="2975" y="864"/>
                    </a:lnTo>
                    <a:lnTo>
                      <a:pt x="2973" y="864"/>
                    </a:lnTo>
                    <a:lnTo>
                      <a:pt x="2975" y="861"/>
                    </a:lnTo>
                    <a:lnTo>
                      <a:pt x="2975" y="861"/>
                    </a:lnTo>
                    <a:lnTo>
                      <a:pt x="2975" y="861"/>
                    </a:lnTo>
                    <a:lnTo>
                      <a:pt x="2977" y="861"/>
                    </a:lnTo>
                    <a:lnTo>
                      <a:pt x="2977" y="861"/>
                    </a:lnTo>
                    <a:lnTo>
                      <a:pt x="2977" y="866"/>
                    </a:lnTo>
                    <a:lnTo>
                      <a:pt x="2977" y="866"/>
                    </a:lnTo>
                    <a:lnTo>
                      <a:pt x="2980" y="866"/>
                    </a:lnTo>
                    <a:lnTo>
                      <a:pt x="2980" y="864"/>
                    </a:lnTo>
                    <a:lnTo>
                      <a:pt x="2980" y="861"/>
                    </a:lnTo>
                    <a:lnTo>
                      <a:pt x="2980" y="859"/>
                    </a:lnTo>
                    <a:lnTo>
                      <a:pt x="2980" y="859"/>
                    </a:lnTo>
                    <a:lnTo>
                      <a:pt x="2977" y="857"/>
                    </a:lnTo>
                    <a:lnTo>
                      <a:pt x="2975" y="857"/>
                    </a:lnTo>
                    <a:lnTo>
                      <a:pt x="2975" y="857"/>
                    </a:lnTo>
                    <a:lnTo>
                      <a:pt x="2973" y="857"/>
                    </a:lnTo>
                    <a:lnTo>
                      <a:pt x="2970" y="857"/>
                    </a:lnTo>
                    <a:lnTo>
                      <a:pt x="2970" y="854"/>
                    </a:lnTo>
                    <a:lnTo>
                      <a:pt x="2970" y="852"/>
                    </a:lnTo>
                    <a:lnTo>
                      <a:pt x="2975" y="850"/>
                    </a:lnTo>
                    <a:lnTo>
                      <a:pt x="2980" y="847"/>
                    </a:lnTo>
                    <a:lnTo>
                      <a:pt x="2984" y="845"/>
                    </a:lnTo>
                    <a:lnTo>
                      <a:pt x="2989" y="845"/>
                    </a:lnTo>
                    <a:lnTo>
                      <a:pt x="2989" y="845"/>
                    </a:lnTo>
                    <a:lnTo>
                      <a:pt x="2989" y="845"/>
                    </a:lnTo>
                    <a:lnTo>
                      <a:pt x="2989" y="845"/>
                    </a:lnTo>
                    <a:lnTo>
                      <a:pt x="2989" y="843"/>
                    </a:lnTo>
                    <a:lnTo>
                      <a:pt x="2992" y="843"/>
                    </a:lnTo>
                    <a:lnTo>
                      <a:pt x="2992" y="843"/>
                    </a:lnTo>
                    <a:lnTo>
                      <a:pt x="2994" y="845"/>
                    </a:lnTo>
                    <a:lnTo>
                      <a:pt x="3001" y="845"/>
                    </a:lnTo>
                    <a:lnTo>
                      <a:pt x="3001" y="843"/>
                    </a:lnTo>
                    <a:lnTo>
                      <a:pt x="3003" y="843"/>
                    </a:lnTo>
                    <a:lnTo>
                      <a:pt x="3003" y="843"/>
                    </a:lnTo>
                    <a:lnTo>
                      <a:pt x="3003" y="840"/>
                    </a:lnTo>
                    <a:lnTo>
                      <a:pt x="3003" y="840"/>
                    </a:lnTo>
                    <a:lnTo>
                      <a:pt x="3006" y="840"/>
                    </a:lnTo>
                    <a:lnTo>
                      <a:pt x="3008" y="840"/>
                    </a:lnTo>
                    <a:lnTo>
                      <a:pt x="3008" y="838"/>
                    </a:lnTo>
                    <a:lnTo>
                      <a:pt x="3006" y="835"/>
                    </a:lnTo>
                    <a:lnTo>
                      <a:pt x="3006" y="833"/>
                    </a:lnTo>
                    <a:lnTo>
                      <a:pt x="3006" y="833"/>
                    </a:lnTo>
                    <a:lnTo>
                      <a:pt x="3006" y="831"/>
                    </a:lnTo>
                    <a:lnTo>
                      <a:pt x="3006" y="831"/>
                    </a:lnTo>
                    <a:lnTo>
                      <a:pt x="3008" y="831"/>
                    </a:lnTo>
                    <a:lnTo>
                      <a:pt x="3008" y="831"/>
                    </a:lnTo>
                    <a:lnTo>
                      <a:pt x="3008" y="828"/>
                    </a:lnTo>
                    <a:lnTo>
                      <a:pt x="3008" y="828"/>
                    </a:lnTo>
                    <a:lnTo>
                      <a:pt x="3008" y="828"/>
                    </a:lnTo>
                    <a:lnTo>
                      <a:pt x="3008" y="828"/>
                    </a:lnTo>
                    <a:lnTo>
                      <a:pt x="3008" y="826"/>
                    </a:lnTo>
                    <a:lnTo>
                      <a:pt x="3010" y="826"/>
                    </a:lnTo>
                    <a:lnTo>
                      <a:pt x="3013" y="824"/>
                    </a:lnTo>
                    <a:lnTo>
                      <a:pt x="3013" y="824"/>
                    </a:lnTo>
                    <a:lnTo>
                      <a:pt x="3013" y="821"/>
                    </a:lnTo>
                    <a:lnTo>
                      <a:pt x="3010" y="821"/>
                    </a:lnTo>
                    <a:lnTo>
                      <a:pt x="3010" y="821"/>
                    </a:lnTo>
                    <a:lnTo>
                      <a:pt x="3010" y="819"/>
                    </a:lnTo>
                    <a:lnTo>
                      <a:pt x="3010" y="819"/>
                    </a:lnTo>
                    <a:lnTo>
                      <a:pt x="3013" y="817"/>
                    </a:lnTo>
                    <a:lnTo>
                      <a:pt x="3013" y="814"/>
                    </a:lnTo>
                    <a:lnTo>
                      <a:pt x="3015" y="814"/>
                    </a:lnTo>
                    <a:lnTo>
                      <a:pt x="3015" y="814"/>
                    </a:lnTo>
                    <a:lnTo>
                      <a:pt x="3015" y="809"/>
                    </a:lnTo>
                    <a:lnTo>
                      <a:pt x="3015" y="809"/>
                    </a:lnTo>
                    <a:lnTo>
                      <a:pt x="3015" y="807"/>
                    </a:lnTo>
                    <a:lnTo>
                      <a:pt x="3015" y="807"/>
                    </a:lnTo>
                    <a:lnTo>
                      <a:pt x="3018" y="807"/>
                    </a:lnTo>
                    <a:lnTo>
                      <a:pt x="3018" y="805"/>
                    </a:lnTo>
                    <a:lnTo>
                      <a:pt x="3018" y="802"/>
                    </a:lnTo>
                    <a:lnTo>
                      <a:pt x="3018" y="800"/>
                    </a:lnTo>
                    <a:lnTo>
                      <a:pt x="3015" y="800"/>
                    </a:lnTo>
                    <a:lnTo>
                      <a:pt x="3015" y="800"/>
                    </a:lnTo>
                    <a:lnTo>
                      <a:pt x="3010" y="795"/>
                    </a:lnTo>
                    <a:lnTo>
                      <a:pt x="3010" y="795"/>
                    </a:lnTo>
                    <a:lnTo>
                      <a:pt x="3010" y="793"/>
                    </a:lnTo>
                    <a:lnTo>
                      <a:pt x="3013" y="793"/>
                    </a:lnTo>
                    <a:lnTo>
                      <a:pt x="3013" y="790"/>
                    </a:lnTo>
                    <a:lnTo>
                      <a:pt x="3013" y="790"/>
                    </a:lnTo>
                    <a:lnTo>
                      <a:pt x="3013" y="790"/>
                    </a:lnTo>
                    <a:lnTo>
                      <a:pt x="3010" y="788"/>
                    </a:lnTo>
                    <a:lnTo>
                      <a:pt x="3010" y="788"/>
                    </a:lnTo>
                    <a:lnTo>
                      <a:pt x="3013" y="786"/>
                    </a:lnTo>
                    <a:lnTo>
                      <a:pt x="3013" y="786"/>
                    </a:lnTo>
                    <a:lnTo>
                      <a:pt x="3013" y="786"/>
                    </a:lnTo>
                    <a:lnTo>
                      <a:pt x="3010" y="783"/>
                    </a:lnTo>
                    <a:lnTo>
                      <a:pt x="3010" y="783"/>
                    </a:lnTo>
                    <a:lnTo>
                      <a:pt x="3010" y="783"/>
                    </a:lnTo>
                    <a:lnTo>
                      <a:pt x="3010" y="781"/>
                    </a:lnTo>
                    <a:lnTo>
                      <a:pt x="3010" y="776"/>
                    </a:lnTo>
                    <a:lnTo>
                      <a:pt x="3010" y="776"/>
                    </a:lnTo>
                    <a:lnTo>
                      <a:pt x="3013" y="772"/>
                    </a:lnTo>
                    <a:lnTo>
                      <a:pt x="3013" y="769"/>
                    </a:lnTo>
                    <a:lnTo>
                      <a:pt x="3013" y="767"/>
                    </a:lnTo>
                    <a:lnTo>
                      <a:pt x="3013" y="764"/>
                    </a:lnTo>
                    <a:lnTo>
                      <a:pt x="3013" y="762"/>
                    </a:lnTo>
                    <a:lnTo>
                      <a:pt x="3013" y="762"/>
                    </a:lnTo>
                    <a:lnTo>
                      <a:pt x="3013" y="762"/>
                    </a:lnTo>
                    <a:lnTo>
                      <a:pt x="3013" y="760"/>
                    </a:lnTo>
                    <a:lnTo>
                      <a:pt x="3015" y="760"/>
                    </a:lnTo>
                    <a:lnTo>
                      <a:pt x="3015" y="757"/>
                    </a:lnTo>
                    <a:lnTo>
                      <a:pt x="3015" y="757"/>
                    </a:lnTo>
                    <a:lnTo>
                      <a:pt x="3015" y="757"/>
                    </a:lnTo>
                    <a:lnTo>
                      <a:pt x="3010" y="734"/>
                    </a:lnTo>
                    <a:lnTo>
                      <a:pt x="3006" y="712"/>
                    </a:lnTo>
                    <a:lnTo>
                      <a:pt x="3003" y="708"/>
                    </a:lnTo>
                    <a:lnTo>
                      <a:pt x="3003" y="705"/>
                    </a:lnTo>
                    <a:lnTo>
                      <a:pt x="3001" y="705"/>
                    </a:lnTo>
                    <a:lnTo>
                      <a:pt x="2999" y="701"/>
                    </a:lnTo>
                    <a:lnTo>
                      <a:pt x="2999" y="701"/>
                    </a:lnTo>
                    <a:lnTo>
                      <a:pt x="3001" y="698"/>
                    </a:lnTo>
                    <a:lnTo>
                      <a:pt x="3001" y="698"/>
                    </a:lnTo>
                    <a:lnTo>
                      <a:pt x="3003" y="698"/>
                    </a:lnTo>
                    <a:lnTo>
                      <a:pt x="3003" y="698"/>
                    </a:lnTo>
                    <a:lnTo>
                      <a:pt x="3003" y="698"/>
                    </a:lnTo>
                    <a:lnTo>
                      <a:pt x="3003" y="696"/>
                    </a:lnTo>
                    <a:lnTo>
                      <a:pt x="3003" y="696"/>
                    </a:lnTo>
                    <a:lnTo>
                      <a:pt x="3003" y="696"/>
                    </a:lnTo>
                    <a:lnTo>
                      <a:pt x="3006" y="696"/>
                    </a:lnTo>
                    <a:lnTo>
                      <a:pt x="3008" y="693"/>
                    </a:lnTo>
                    <a:lnTo>
                      <a:pt x="3008" y="693"/>
                    </a:lnTo>
                    <a:lnTo>
                      <a:pt x="3008" y="693"/>
                    </a:lnTo>
                    <a:lnTo>
                      <a:pt x="3010" y="696"/>
                    </a:lnTo>
                    <a:lnTo>
                      <a:pt x="3010" y="696"/>
                    </a:lnTo>
                    <a:lnTo>
                      <a:pt x="3010" y="696"/>
                    </a:lnTo>
                    <a:lnTo>
                      <a:pt x="3015" y="693"/>
                    </a:lnTo>
                    <a:lnTo>
                      <a:pt x="3015" y="693"/>
                    </a:lnTo>
                    <a:lnTo>
                      <a:pt x="3018" y="691"/>
                    </a:lnTo>
                    <a:lnTo>
                      <a:pt x="3018" y="691"/>
                    </a:lnTo>
                    <a:lnTo>
                      <a:pt x="3020" y="691"/>
                    </a:lnTo>
                    <a:lnTo>
                      <a:pt x="3020" y="691"/>
                    </a:lnTo>
                    <a:lnTo>
                      <a:pt x="3025" y="691"/>
                    </a:lnTo>
                    <a:lnTo>
                      <a:pt x="3025" y="691"/>
                    </a:lnTo>
                    <a:lnTo>
                      <a:pt x="3025" y="691"/>
                    </a:lnTo>
                    <a:lnTo>
                      <a:pt x="3025" y="689"/>
                    </a:lnTo>
                    <a:lnTo>
                      <a:pt x="3027" y="689"/>
                    </a:lnTo>
                    <a:lnTo>
                      <a:pt x="3027" y="689"/>
                    </a:lnTo>
                    <a:lnTo>
                      <a:pt x="3034" y="682"/>
                    </a:lnTo>
                    <a:lnTo>
                      <a:pt x="3034" y="682"/>
                    </a:lnTo>
                    <a:lnTo>
                      <a:pt x="3034" y="679"/>
                    </a:lnTo>
                    <a:lnTo>
                      <a:pt x="3034" y="677"/>
                    </a:lnTo>
                    <a:lnTo>
                      <a:pt x="3034" y="677"/>
                    </a:lnTo>
                    <a:lnTo>
                      <a:pt x="3034" y="675"/>
                    </a:lnTo>
                    <a:lnTo>
                      <a:pt x="3034" y="675"/>
                    </a:lnTo>
                    <a:lnTo>
                      <a:pt x="3037" y="672"/>
                    </a:lnTo>
                    <a:lnTo>
                      <a:pt x="3037" y="672"/>
                    </a:lnTo>
                    <a:lnTo>
                      <a:pt x="3039" y="672"/>
                    </a:lnTo>
                    <a:lnTo>
                      <a:pt x="3039" y="672"/>
                    </a:lnTo>
                    <a:lnTo>
                      <a:pt x="3044" y="665"/>
                    </a:lnTo>
                    <a:lnTo>
                      <a:pt x="3046" y="663"/>
                    </a:lnTo>
                    <a:lnTo>
                      <a:pt x="3046" y="663"/>
                    </a:lnTo>
                    <a:lnTo>
                      <a:pt x="3048" y="665"/>
                    </a:lnTo>
                    <a:lnTo>
                      <a:pt x="3048" y="665"/>
                    </a:lnTo>
                    <a:lnTo>
                      <a:pt x="3048" y="667"/>
                    </a:lnTo>
                    <a:lnTo>
                      <a:pt x="3048" y="667"/>
                    </a:lnTo>
                    <a:lnTo>
                      <a:pt x="3051" y="670"/>
                    </a:lnTo>
                    <a:lnTo>
                      <a:pt x="3051" y="670"/>
                    </a:lnTo>
                    <a:lnTo>
                      <a:pt x="3051" y="670"/>
                    </a:lnTo>
                    <a:lnTo>
                      <a:pt x="3053" y="670"/>
                    </a:lnTo>
                    <a:lnTo>
                      <a:pt x="3053" y="670"/>
                    </a:lnTo>
                    <a:lnTo>
                      <a:pt x="3077" y="677"/>
                    </a:lnTo>
                    <a:lnTo>
                      <a:pt x="3098" y="684"/>
                    </a:lnTo>
                    <a:lnTo>
                      <a:pt x="3103" y="686"/>
                    </a:lnTo>
                    <a:lnTo>
                      <a:pt x="3105" y="686"/>
                    </a:lnTo>
                    <a:lnTo>
                      <a:pt x="3105" y="686"/>
                    </a:lnTo>
                    <a:lnTo>
                      <a:pt x="3107" y="684"/>
                    </a:lnTo>
                    <a:lnTo>
                      <a:pt x="3107" y="684"/>
                    </a:lnTo>
                    <a:lnTo>
                      <a:pt x="3110" y="682"/>
                    </a:lnTo>
                    <a:lnTo>
                      <a:pt x="3110" y="682"/>
                    </a:lnTo>
                    <a:lnTo>
                      <a:pt x="3112" y="679"/>
                    </a:lnTo>
                    <a:lnTo>
                      <a:pt x="3112" y="679"/>
                    </a:lnTo>
                    <a:lnTo>
                      <a:pt x="3112" y="679"/>
                    </a:lnTo>
                    <a:lnTo>
                      <a:pt x="3112" y="677"/>
                    </a:lnTo>
                    <a:lnTo>
                      <a:pt x="3115" y="677"/>
                    </a:lnTo>
                    <a:lnTo>
                      <a:pt x="3112" y="675"/>
                    </a:lnTo>
                    <a:lnTo>
                      <a:pt x="3112" y="672"/>
                    </a:lnTo>
                    <a:lnTo>
                      <a:pt x="3112" y="670"/>
                    </a:lnTo>
                    <a:lnTo>
                      <a:pt x="3112" y="670"/>
                    </a:lnTo>
                    <a:lnTo>
                      <a:pt x="3112" y="667"/>
                    </a:lnTo>
                    <a:lnTo>
                      <a:pt x="3115" y="660"/>
                    </a:lnTo>
                    <a:lnTo>
                      <a:pt x="3115" y="658"/>
                    </a:lnTo>
                    <a:lnTo>
                      <a:pt x="3115" y="658"/>
                    </a:lnTo>
                    <a:lnTo>
                      <a:pt x="3115" y="656"/>
                    </a:lnTo>
                    <a:lnTo>
                      <a:pt x="3117" y="651"/>
                    </a:lnTo>
                    <a:lnTo>
                      <a:pt x="3117" y="651"/>
                    </a:lnTo>
                    <a:lnTo>
                      <a:pt x="3117" y="651"/>
                    </a:lnTo>
                    <a:lnTo>
                      <a:pt x="3119" y="649"/>
                    </a:lnTo>
                    <a:lnTo>
                      <a:pt x="3122" y="649"/>
                    </a:lnTo>
                    <a:lnTo>
                      <a:pt x="3122" y="649"/>
                    </a:lnTo>
                    <a:lnTo>
                      <a:pt x="3124" y="649"/>
                    </a:lnTo>
                    <a:lnTo>
                      <a:pt x="3126" y="646"/>
                    </a:lnTo>
                    <a:lnTo>
                      <a:pt x="3126" y="646"/>
                    </a:lnTo>
                    <a:lnTo>
                      <a:pt x="3129" y="646"/>
                    </a:lnTo>
                    <a:lnTo>
                      <a:pt x="3129" y="646"/>
                    </a:lnTo>
                    <a:lnTo>
                      <a:pt x="3129" y="644"/>
                    </a:lnTo>
                    <a:lnTo>
                      <a:pt x="3129" y="644"/>
                    </a:lnTo>
                    <a:lnTo>
                      <a:pt x="3129" y="641"/>
                    </a:lnTo>
                    <a:lnTo>
                      <a:pt x="3131" y="641"/>
                    </a:lnTo>
                    <a:lnTo>
                      <a:pt x="3131" y="641"/>
                    </a:lnTo>
                    <a:lnTo>
                      <a:pt x="3131" y="641"/>
                    </a:lnTo>
                    <a:lnTo>
                      <a:pt x="3131" y="641"/>
                    </a:lnTo>
                    <a:lnTo>
                      <a:pt x="3131" y="639"/>
                    </a:lnTo>
                    <a:lnTo>
                      <a:pt x="3131" y="639"/>
                    </a:lnTo>
                    <a:lnTo>
                      <a:pt x="3133" y="639"/>
                    </a:lnTo>
                    <a:lnTo>
                      <a:pt x="3133" y="637"/>
                    </a:lnTo>
                    <a:lnTo>
                      <a:pt x="3131" y="637"/>
                    </a:lnTo>
                    <a:lnTo>
                      <a:pt x="3131" y="637"/>
                    </a:lnTo>
                    <a:lnTo>
                      <a:pt x="3131" y="637"/>
                    </a:lnTo>
                    <a:lnTo>
                      <a:pt x="3131" y="634"/>
                    </a:lnTo>
                    <a:lnTo>
                      <a:pt x="3131" y="632"/>
                    </a:lnTo>
                    <a:lnTo>
                      <a:pt x="3133" y="630"/>
                    </a:lnTo>
                    <a:lnTo>
                      <a:pt x="3133" y="630"/>
                    </a:lnTo>
                    <a:lnTo>
                      <a:pt x="3131" y="630"/>
                    </a:lnTo>
                    <a:lnTo>
                      <a:pt x="3131" y="627"/>
                    </a:lnTo>
                    <a:lnTo>
                      <a:pt x="3131" y="627"/>
                    </a:lnTo>
                    <a:lnTo>
                      <a:pt x="3131" y="627"/>
                    </a:lnTo>
                    <a:lnTo>
                      <a:pt x="3133" y="627"/>
                    </a:lnTo>
                    <a:lnTo>
                      <a:pt x="3133" y="625"/>
                    </a:lnTo>
                    <a:lnTo>
                      <a:pt x="3133" y="625"/>
                    </a:lnTo>
                    <a:lnTo>
                      <a:pt x="3133" y="622"/>
                    </a:lnTo>
                    <a:lnTo>
                      <a:pt x="3133" y="622"/>
                    </a:lnTo>
                    <a:lnTo>
                      <a:pt x="3136" y="622"/>
                    </a:lnTo>
                    <a:lnTo>
                      <a:pt x="3136" y="622"/>
                    </a:lnTo>
                    <a:lnTo>
                      <a:pt x="3136" y="622"/>
                    </a:lnTo>
                    <a:lnTo>
                      <a:pt x="3136" y="622"/>
                    </a:lnTo>
                    <a:lnTo>
                      <a:pt x="3138" y="622"/>
                    </a:lnTo>
                    <a:lnTo>
                      <a:pt x="3138" y="622"/>
                    </a:lnTo>
                    <a:lnTo>
                      <a:pt x="3138" y="622"/>
                    </a:lnTo>
                    <a:lnTo>
                      <a:pt x="3138" y="622"/>
                    </a:lnTo>
                    <a:lnTo>
                      <a:pt x="3138" y="622"/>
                    </a:lnTo>
                    <a:lnTo>
                      <a:pt x="3138" y="622"/>
                    </a:lnTo>
                    <a:lnTo>
                      <a:pt x="3138" y="620"/>
                    </a:lnTo>
                    <a:lnTo>
                      <a:pt x="3138" y="620"/>
                    </a:lnTo>
                    <a:lnTo>
                      <a:pt x="3138" y="620"/>
                    </a:lnTo>
                    <a:lnTo>
                      <a:pt x="3138" y="618"/>
                    </a:lnTo>
                    <a:lnTo>
                      <a:pt x="3141" y="618"/>
                    </a:lnTo>
                    <a:lnTo>
                      <a:pt x="3141" y="620"/>
                    </a:lnTo>
                    <a:lnTo>
                      <a:pt x="3141" y="618"/>
                    </a:lnTo>
                    <a:lnTo>
                      <a:pt x="3143" y="613"/>
                    </a:lnTo>
                    <a:lnTo>
                      <a:pt x="3145" y="608"/>
                    </a:lnTo>
                    <a:lnTo>
                      <a:pt x="3145" y="608"/>
                    </a:lnTo>
                    <a:lnTo>
                      <a:pt x="3143" y="606"/>
                    </a:lnTo>
                    <a:lnTo>
                      <a:pt x="3143" y="604"/>
                    </a:lnTo>
                    <a:lnTo>
                      <a:pt x="3143" y="604"/>
                    </a:lnTo>
                    <a:lnTo>
                      <a:pt x="3145" y="604"/>
                    </a:lnTo>
                    <a:lnTo>
                      <a:pt x="3145" y="601"/>
                    </a:lnTo>
                    <a:lnTo>
                      <a:pt x="3148" y="601"/>
                    </a:lnTo>
                    <a:lnTo>
                      <a:pt x="3148" y="599"/>
                    </a:lnTo>
                    <a:lnTo>
                      <a:pt x="3148" y="599"/>
                    </a:lnTo>
                    <a:lnTo>
                      <a:pt x="3148" y="599"/>
                    </a:lnTo>
                    <a:lnTo>
                      <a:pt x="3148" y="599"/>
                    </a:lnTo>
                    <a:lnTo>
                      <a:pt x="3150" y="596"/>
                    </a:lnTo>
                    <a:lnTo>
                      <a:pt x="3150" y="599"/>
                    </a:lnTo>
                    <a:lnTo>
                      <a:pt x="3150" y="599"/>
                    </a:lnTo>
                    <a:lnTo>
                      <a:pt x="3150" y="599"/>
                    </a:lnTo>
                    <a:lnTo>
                      <a:pt x="3150" y="599"/>
                    </a:lnTo>
                    <a:lnTo>
                      <a:pt x="3152" y="596"/>
                    </a:lnTo>
                    <a:lnTo>
                      <a:pt x="3152" y="596"/>
                    </a:lnTo>
                    <a:lnTo>
                      <a:pt x="3152" y="596"/>
                    </a:lnTo>
                    <a:lnTo>
                      <a:pt x="3152" y="596"/>
                    </a:lnTo>
                    <a:lnTo>
                      <a:pt x="3152" y="594"/>
                    </a:lnTo>
                    <a:lnTo>
                      <a:pt x="3155" y="594"/>
                    </a:lnTo>
                    <a:lnTo>
                      <a:pt x="3155" y="592"/>
                    </a:lnTo>
                    <a:lnTo>
                      <a:pt x="3152" y="592"/>
                    </a:lnTo>
                    <a:lnTo>
                      <a:pt x="3152" y="592"/>
                    </a:lnTo>
                    <a:lnTo>
                      <a:pt x="3155" y="589"/>
                    </a:lnTo>
                    <a:lnTo>
                      <a:pt x="3155" y="589"/>
                    </a:lnTo>
                    <a:lnTo>
                      <a:pt x="3155" y="589"/>
                    </a:lnTo>
                    <a:lnTo>
                      <a:pt x="3152" y="589"/>
                    </a:lnTo>
                    <a:lnTo>
                      <a:pt x="3152" y="589"/>
                    </a:lnTo>
                    <a:lnTo>
                      <a:pt x="3152" y="589"/>
                    </a:lnTo>
                    <a:lnTo>
                      <a:pt x="3152" y="587"/>
                    </a:lnTo>
                    <a:lnTo>
                      <a:pt x="3155" y="587"/>
                    </a:lnTo>
                    <a:lnTo>
                      <a:pt x="3155" y="585"/>
                    </a:lnTo>
                    <a:lnTo>
                      <a:pt x="3155" y="582"/>
                    </a:lnTo>
                    <a:lnTo>
                      <a:pt x="3155" y="582"/>
                    </a:lnTo>
                    <a:lnTo>
                      <a:pt x="3152" y="580"/>
                    </a:lnTo>
                    <a:lnTo>
                      <a:pt x="3152" y="580"/>
                    </a:lnTo>
                    <a:lnTo>
                      <a:pt x="3152" y="580"/>
                    </a:lnTo>
                    <a:lnTo>
                      <a:pt x="3152" y="580"/>
                    </a:lnTo>
                    <a:lnTo>
                      <a:pt x="3150" y="580"/>
                    </a:lnTo>
                    <a:lnTo>
                      <a:pt x="3150" y="578"/>
                    </a:lnTo>
                    <a:lnTo>
                      <a:pt x="3152" y="578"/>
                    </a:lnTo>
                    <a:lnTo>
                      <a:pt x="3152" y="573"/>
                    </a:lnTo>
                    <a:lnTo>
                      <a:pt x="3155" y="573"/>
                    </a:lnTo>
                    <a:lnTo>
                      <a:pt x="3155" y="570"/>
                    </a:lnTo>
                    <a:lnTo>
                      <a:pt x="3155" y="570"/>
                    </a:lnTo>
                    <a:lnTo>
                      <a:pt x="3155" y="568"/>
                    </a:lnTo>
                    <a:lnTo>
                      <a:pt x="3157" y="568"/>
                    </a:lnTo>
                    <a:lnTo>
                      <a:pt x="3159" y="566"/>
                    </a:lnTo>
                    <a:lnTo>
                      <a:pt x="3159" y="566"/>
                    </a:lnTo>
                    <a:lnTo>
                      <a:pt x="3159" y="566"/>
                    </a:lnTo>
                    <a:lnTo>
                      <a:pt x="3159" y="563"/>
                    </a:lnTo>
                    <a:lnTo>
                      <a:pt x="3159" y="561"/>
                    </a:lnTo>
                    <a:lnTo>
                      <a:pt x="3162" y="556"/>
                    </a:lnTo>
                    <a:lnTo>
                      <a:pt x="3162" y="556"/>
                    </a:lnTo>
                    <a:lnTo>
                      <a:pt x="3162" y="554"/>
                    </a:lnTo>
                    <a:lnTo>
                      <a:pt x="3159" y="554"/>
                    </a:lnTo>
                    <a:lnTo>
                      <a:pt x="3159" y="551"/>
                    </a:lnTo>
                    <a:lnTo>
                      <a:pt x="3159" y="551"/>
                    </a:lnTo>
                    <a:lnTo>
                      <a:pt x="3162" y="544"/>
                    </a:lnTo>
                    <a:lnTo>
                      <a:pt x="3162" y="544"/>
                    </a:lnTo>
                    <a:lnTo>
                      <a:pt x="3162" y="540"/>
                    </a:lnTo>
                    <a:lnTo>
                      <a:pt x="3162" y="540"/>
                    </a:lnTo>
                    <a:lnTo>
                      <a:pt x="3162" y="540"/>
                    </a:lnTo>
                    <a:lnTo>
                      <a:pt x="3164" y="540"/>
                    </a:lnTo>
                    <a:lnTo>
                      <a:pt x="3164" y="537"/>
                    </a:lnTo>
                    <a:lnTo>
                      <a:pt x="3164" y="533"/>
                    </a:lnTo>
                    <a:lnTo>
                      <a:pt x="3167" y="533"/>
                    </a:lnTo>
                    <a:lnTo>
                      <a:pt x="3167" y="533"/>
                    </a:lnTo>
                    <a:lnTo>
                      <a:pt x="3169" y="533"/>
                    </a:lnTo>
                    <a:lnTo>
                      <a:pt x="3171" y="530"/>
                    </a:lnTo>
                    <a:lnTo>
                      <a:pt x="3171" y="528"/>
                    </a:lnTo>
                    <a:lnTo>
                      <a:pt x="3171" y="528"/>
                    </a:lnTo>
                    <a:lnTo>
                      <a:pt x="3169" y="525"/>
                    </a:lnTo>
                    <a:lnTo>
                      <a:pt x="3169" y="525"/>
                    </a:lnTo>
                    <a:lnTo>
                      <a:pt x="3169" y="523"/>
                    </a:lnTo>
                    <a:lnTo>
                      <a:pt x="3169" y="523"/>
                    </a:lnTo>
                    <a:lnTo>
                      <a:pt x="3169" y="521"/>
                    </a:lnTo>
                    <a:lnTo>
                      <a:pt x="3169" y="521"/>
                    </a:lnTo>
                    <a:lnTo>
                      <a:pt x="3169" y="521"/>
                    </a:lnTo>
                    <a:lnTo>
                      <a:pt x="3167" y="521"/>
                    </a:lnTo>
                    <a:lnTo>
                      <a:pt x="3167" y="518"/>
                    </a:lnTo>
                    <a:lnTo>
                      <a:pt x="3167" y="516"/>
                    </a:lnTo>
                    <a:lnTo>
                      <a:pt x="3169" y="516"/>
                    </a:lnTo>
                    <a:lnTo>
                      <a:pt x="3169" y="514"/>
                    </a:lnTo>
                    <a:lnTo>
                      <a:pt x="3169" y="514"/>
                    </a:lnTo>
                    <a:lnTo>
                      <a:pt x="3169" y="511"/>
                    </a:lnTo>
                    <a:lnTo>
                      <a:pt x="3171" y="511"/>
                    </a:lnTo>
                    <a:lnTo>
                      <a:pt x="3174" y="509"/>
                    </a:lnTo>
                    <a:lnTo>
                      <a:pt x="3174" y="507"/>
                    </a:lnTo>
                    <a:lnTo>
                      <a:pt x="3174" y="507"/>
                    </a:lnTo>
                    <a:lnTo>
                      <a:pt x="3176" y="507"/>
                    </a:lnTo>
                    <a:lnTo>
                      <a:pt x="3176" y="504"/>
                    </a:lnTo>
                    <a:lnTo>
                      <a:pt x="3178" y="504"/>
                    </a:lnTo>
                    <a:lnTo>
                      <a:pt x="3178" y="504"/>
                    </a:lnTo>
                    <a:lnTo>
                      <a:pt x="3178" y="504"/>
                    </a:lnTo>
                    <a:lnTo>
                      <a:pt x="3181" y="504"/>
                    </a:lnTo>
                    <a:lnTo>
                      <a:pt x="3181" y="504"/>
                    </a:lnTo>
                    <a:lnTo>
                      <a:pt x="3181" y="504"/>
                    </a:lnTo>
                    <a:lnTo>
                      <a:pt x="3183" y="504"/>
                    </a:lnTo>
                    <a:lnTo>
                      <a:pt x="3186" y="504"/>
                    </a:lnTo>
                    <a:lnTo>
                      <a:pt x="3186" y="504"/>
                    </a:lnTo>
                    <a:lnTo>
                      <a:pt x="3188" y="502"/>
                    </a:lnTo>
                    <a:lnTo>
                      <a:pt x="3188" y="502"/>
                    </a:lnTo>
                    <a:lnTo>
                      <a:pt x="3188" y="502"/>
                    </a:lnTo>
                    <a:lnTo>
                      <a:pt x="3190" y="497"/>
                    </a:lnTo>
                    <a:lnTo>
                      <a:pt x="3190" y="497"/>
                    </a:lnTo>
                    <a:lnTo>
                      <a:pt x="3193" y="495"/>
                    </a:lnTo>
                    <a:lnTo>
                      <a:pt x="3195" y="495"/>
                    </a:lnTo>
                    <a:lnTo>
                      <a:pt x="3195" y="492"/>
                    </a:lnTo>
                    <a:lnTo>
                      <a:pt x="3195" y="490"/>
                    </a:lnTo>
                    <a:lnTo>
                      <a:pt x="3195" y="490"/>
                    </a:lnTo>
                    <a:lnTo>
                      <a:pt x="3195" y="488"/>
                    </a:lnTo>
                    <a:lnTo>
                      <a:pt x="3197" y="488"/>
                    </a:lnTo>
                    <a:lnTo>
                      <a:pt x="3197" y="488"/>
                    </a:lnTo>
                    <a:lnTo>
                      <a:pt x="3200" y="483"/>
                    </a:lnTo>
                    <a:lnTo>
                      <a:pt x="3200" y="483"/>
                    </a:lnTo>
                    <a:close/>
                    <a:moveTo>
                      <a:pt x="2459" y="1179"/>
                    </a:moveTo>
                    <a:lnTo>
                      <a:pt x="2457" y="1179"/>
                    </a:lnTo>
                    <a:lnTo>
                      <a:pt x="2459" y="1179"/>
                    </a:lnTo>
                    <a:lnTo>
                      <a:pt x="2459" y="1181"/>
                    </a:lnTo>
                    <a:lnTo>
                      <a:pt x="2459" y="1181"/>
                    </a:lnTo>
                    <a:lnTo>
                      <a:pt x="2459" y="1181"/>
                    </a:lnTo>
                    <a:lnTo>
                      <a:pt x="2459" y="1179"/>
                    </a:lnTo>
                    <a:lnTo>
                      <a:pt x="2459" y="1179"/>
                    </a:lnTo>
                    <a:lnTo>
                      <a:pt x="2459" y="1179"/>
                    </a:lnTo>
                    <a:lnTo>
                      <a:pt x="2459" y="1179"/>
                    </a:lnTo>
                    <a:close/>
                    <a:moveTo>
                      <a:pt x="2523" y="1680"/>
                    </a:moveTo>
                    <a:lnTo>
                      <a:pt x="2523" y="1680"/>
                    </a:lnTo>
                    <a:lnTo>
                      <a:pt x="2523" y="1680"/>
                    </a:lnTo>
                    <a:lnTo>
                      <a:pt x="2523" y="1680"/>
                    </a:lnTo>
                    <a:lnTo>
                      <a:pt x="2523" y="1680"/>
                    </a:lnTo>
                    <a:lnTo>
                      <a:pt x="2523" y="1680"/>
                    </a:lnTo>
                    <a:lnTo>
                      <a:pt x="2523" y="1683"/>
                    </a:lnTo>
                    <a:lnTo>
                      <a:pt x="2523" y="1683"/>
                    </a:lnTo>
                    <a:lnTo>
                      <a:pt x="2526" y="1680"/>
                    </a:lnTo>
                    <a:lnTo>
                      <a:pt x="2526" y="1680"/>
                    </a:lnTo>
                    <a:lnTo>
                      <a:pt x="2526" y="1678"/>
                    </a:lnTo>
                    <a:lnTo>
                      <a:pt x="2526" y="1678"/>
                    </a:lnTo>
                    <a:lnTo>
                      <a:pt x="2526" y="1678"/>
                    </a:lnTo>
                    <a:lnTo>
                      <a:pt x="2526" y="1678"/>
                    </a:lnTo>
                    <a:lnTo>
                      <a:pt x="2526" y="1676"/>
                    </a:lnTo>
                    <a:lnTo>
                      <a:pt x="2526" y="1676"/>
                    </a:lnTo>
                    <a:lnTo>
                      <a:pt x="2526" y="1676"/>
                    </a:lnTo>
                    <a:lnTo>
                      <a:pt x="2523" y="1676"/>
                    </a:lnTo>
                    <a:lnTo>
                      <a:pt x="2523" y="1676"/>
                    </a:lnTo>
                    <a:lnTo>
                      <a:pt x="2523" y="1676"/>
                    </a:lnTo>
                    <a:lnTo>
                      <a:pt x="2523" y="1678"/>
                    </a:lnTo>
                    <a:lnTo>
                      <a:pt x="2523" y="1678"/>
                    </a:lnTo>
                    <a:lnTo>
                      <a:pt x="2523" y="1678"/>
                    </a:lnTo>
                    <a:lnTo>
                      <a:pt x="2523" y="1678"/>
                    </a:lnTo>
                    <a:lnTo>
                      <a:pt x="2523" y="1678"/>
                    </a:lnTo>
                    <a:lnTo>
                      <a:pt x="2523" y="1680"/>
                    </a:lnTo>
                    <a:close/>
                    <a:moveTo>
                      <a:pt x="2407" y="1910"/>
                    </a:moveTo>
                    <a:lnTo>
                      <a:pt x="2405" y="1910"/>
                    </a:lnTo>
                    <a:lnTo>
                      <a:pt x="2405" y="1910"/>
                    </a:lnTo>
                    <a:lnTo>
                      <a:pt x="2403" y="1910"/>
                    </a:lnTo>
                    <a:lnTo>
                      <a:pt x="2403" y="1912"/>
                    </a:lnTo>
                    <a:lnTo>
                      <a:pt x="2407" y="1912"/>
                    </a:lnTo>
                    <a:lnTo>
                      <a:pt x="2407" y="1912"/>
                    </a:lnTo>
                    <a:lnTo>
                      <a:pt x="2407" y="1912"/>
                    </a:lnTo>
                    <a:lnTo>
                      <a:pt x="2407" y="1912"/>
                    </a:lnTo>
                    <a:lnTo>
                      <a:pt x="2407" y="1910"/>
                    </a:lnTo>
                    <a:lnTo>
                      <a:pt x="2407" y="1910"/>
                    </a:lnTo>
                    <a:close/>
                    <a:moveTo>
                      <a:pt x="2393" y="1915"/>
                    </a:moveTo>
                    <a:lnTo>
                      <a:pt x="2391" y="1915"/>
                    </a:lnTo>
                    <a:lnTo>
                      <a:pt x="2388" y="1915"/>
                    </a:lnTo>
                    <a:lnTo>
                      <a:pt x="2388" y="1915"/>
                    </a:lnTo>
                    <a:lnTo>
                      <a:pt x="2386" y="1912"/>
                    </a:lnTo>
                    <a:lnTo>
                      <a:pt x="2386" y="1912"/>
                    </a:lnTo>
                    <a:lnTo>
                      <a:pt x="2386" y="1910"/>
                    </a:lnTo>
                    <a:lnTo>
                      <a:pt x="2386" y="1912"/>
                    </a:lnTo>
                    <a:lnTo>
                      <a:pt x="2386" y="1915"/>
                    </a:lnTo>
                    <a:lnTo>
                      <a:pt x="2386" y="1915"/>
                    </a:lnTo>
                    <a:lnTo>
                      <a:pt x="2386" y="1915"/>
                    </a:lnTo>
                    <a:lnTo>
                      <a:pt x="2388" y="1915"/>
                    </a:lnTo>
                    <a:lnTo>
                      <a:pt x="2388" y="1917"/>
                    </a:lnTo>
                    <a:lnTo>
                      <a:pt x="2388" y="1917"/>
                    </a:lnTo>
                    <a:lnTo>
                      <a:pt x="2388" y="1917"/>
                    </a:lnTo>
                    <a:lnTo>
                      <a:pt x="2391" y="1917"/>
                    </a:lnTo>
                    <a:lnTo>
                      <a:pt x="2391" y="1917"/>
                    </a:lnTo>
                    <a:lnTo>
                      <a:pt x="2393" y="1917"/>
                    </a:lnTo>
                    <a:lnTo>
                      <a:pt x="2393" y="1917"/>
                    </a:lnTo>
                    <a:lnTo>
                      <a:pt x="2393" y="1919"/>
                    </a:lnTo>
                    <a:lnTo>
                      <a:pt x="2396" y="1919"/>
                    </a:lnTo>
                    <a:lnTo>
                      <a:pt x="2396" y="1917"/>
                    </a:lnTo>
                    <a:lnTo>
                      <a:pt x="2396" y="1917"/>
                    </a:lnTo>
                    <a:lnTo>
                      <a:pt x="2393" y="1915"/>
                    </a:lnTo>
                    <a:close/>
                    <a:moveTo>
                      <a:pt x="2393" y="1945"/>
                    </a:moveTo>
                    <a:lnTo>
                      <a:pt x="2393" y="1943"/>
                    </a:lnTo>
                    <a:lnTo>
                      <a:pt x="2393" y="1943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3" y="1941"/>
                    </a:lnTo>
                    <a:lnTo>
                      <a:pt x="2391" y="1941"/>
                    </a:lnTo>
                    <a:lnTo>
                      <a:pt x="2391" y="1941"/>
                    </a:lnTo>
                    <a:lnTo>
                      <a:pt x="2391" y="1943"/>
                    </a:lnTo>
                    <a:lnTo>
                      <a:pt x="2391" y="1943"/>
                    </a:lnTo>
                    <a:lnTo>
                      <a:pt x="2391" y="1943"/>
                    </a:lnTo>
                    <a:lnTo>
                      <a:pt x="2391" y="1943"/>
                    </a:lnTo>
                    <a:lnTo>
                      <a:pt x="2391" y="1943"/>
                    </a:lnTo>
                    <a:lnTo>
                      <a:pt x="2388" y="1945"/>
                    </a:lnTo>
                    <a:lnTo>
                      <a:pt x="2388" y="1948"/>
                    </a:lnTo>
                    <a:lnTo>
                      <a:pt x="2388" y="1948"/>
                    </a:lnTo>
                    <a:lnTo>
                      <a:pt x="2388" y="1948"/>
                    </a:lnTo>
                    <a:lnTo>
                      <a:pt x="2391" y="1950"/>
                    </a:lnTo>
                    <a:lnTo>
                      <a:pt x="2391" y="1950"/>
                    </a:lnTo>
                    <a:lnTo>
                      <a:pt x="2391" y="1950"/>
                    </a:lnTo>
                    <a:lnTo>
                      <a:pt x="2391" y="1950"/>
                    </a:lnTo>
                    <a:lnTo>
                      <a:pt x="2391" y="1948"/>
                    </a:lnTo>
                    <a:lnTo>
                      <a:pt x="2391" y="1948"/>
                    </a:lnTo>
                    <a:lnTo>
                      <a:pt x="2391" y="1948"/>
                    </a:lnTo>
                    <a:lnTo>
                      <a:pt x="2391" y="1945"/>
                    </a:lnTo>
                    <a:lnTo>
                      <a:pt x="2393" y="1945"/>
                    </a:lnTo>
                    <a:close/>
                    <a:moveTo>
                      <a:pt x="2566" y="1093"/>
                    </a:moveTo>
                    <a:lnTo>
                      <a:pt x="2566" y="1091"/>
                    </a:lnTo>
                    <a:lnTo>
                      <a:pt x="2566" y="1091"/>
                    </a:lnTo>
                    <a:lnTo>
                      <a:pt x="2561" y="1091"/>
                    </a:lnTo>
                    <a:lnTo>
                      <a:pt x="2559" y="1091"/>
                    </a:lnTo>
                    <a:lnTo>
                      <a:pt x="2559" y="1091"/>
                    </a:lnTo>
                    <a:lnTo>
                      <a:pt x="2559" y="1091"/>
                    </a:lnTo>
                    <a:lnTo>
                      <a:pt x="2559" y="1091"/>
                    </a:lnTo>
                    <a:lnTo>
                      <a:pt x="2561" y="1093"/>
                    </a:lnTo>
                    <a:lnTo>
                      <a:pt x="2566" y="1093"/>
                    </a:lnTo>
                    <a:lnTo>
                      <a:pt x="2566" y="1093"/>
                    </a:lnTo>
                    <a:close/>
                    <a:moveTo>
                      <a:pt x="2466" y="1167"/>
                    </a:moveTo>
                    <a:lnTo>
                      <a:pt x="2466" y="1167"/>
                    </a:lnTo>
                    <a:lnTo>
                      <a:pt x="2466" y="1164"/>
                    </a:lnTo>
                    <a:lnTo>
                      <a:pt x="2466" y="1164"/>
                    </a:lnTo>
                    <a:lnTo>
                      <a:pt x="2464" y="1164"/>
                    </a:lnTo>
                    <a:lnTo>
                      <a:pt x="2466" y="1167"/>
                    </a:lnTo>
                    <a:lnTo>
                      <a:pt x="2466" y="1167"/>
                    </a:lnTo>
                    <a:lnTo>
                      <a:pt x="2466" y="1167"/>
                    </a:lnTo>
                    <a:lnTo>
                      <a:pt x="2466" y="1167"/>
                    </a:lnTo>
                    <a:close/>
                    <a:moveTo>
                      <a:pt x="2348" y="1115"/>
                    </a:moveTo>
                    <a:lnTo>
                      <a:pt x="2348" y="1115"/>
                    </a:lnTo>
                    <a:lnTo>
                      <a:pt x="2353" y="1112"/>
                    </a:lnTo>
                    <a:lnTo>
                      <a:pt x="2355" y="1108"/>
                    </a:lnTo>
                    <a:lnTo>
                      <a:pt x="2355" y="1105"/>
                    </a:lnTo>
                    <a:lnTo>
                      <a:pt x="2355" y="1105"/>
                    </a:lnTo>
                    <a:lnTo>
                      <a:pt x="2353" y="1105"/>
                    </a:lnTo>
                    <a:lnTo>
                      <a:pt x="2355" y="1108"/>
                    </a:lnTo>
                    <a:lnTo>
                      <a:pt x="2353" y="1108"/>
                    </a:lnTo>
                    <a:lnTo>
                      <a:pt x="2353" y="1110"/>
                    </a:lnTo>
                    <a:lnTo>
                      <a:pt x="2351" y="1110"/>
                    </a:lnTo>
                    <a:lnTo>
                      <a:pt x="2348" y="1108"/>
                    </a:lnTo>
                    <a:lnTo>
                      <a:pt x="2348" y="1108"/>
                    </a:lnTo>
                    <a:lnTo>
                      <a:pt x="2346" y="1108"/>
                    </a:lnTo>
                    <a:lnTo>
                      <a:pt x="2346" y="1110"/>
                    </a:lnTo>
                    <a:lnTo>
                      <a:pt x="2346" y="1112"/>
                    </a:lnTo>
                    <a:lnTo>
                      <a:pt x="2348" y="1115"/>
                    </a:lnTo>
                    <a:lnTo>
                      <a:pt x="2346" y="1115"/>
                    </a:lnTo>
                    <a:lnTo>
                      <a:pt x="2348" y="1115"/>
                    </a:lnTo>
                    <a:close/>
                    <a:moveTo>
                      <a:pt x="2414" y="1550"/>
                    </a:moveTo>
                    <a:lnTo>
                      <a:pt x="2414" y="1550"/>
                    </a:lnTo>
                    <a:lnTo>
                      <a:pt x="2414" y="1550"/>
                    </a:lnTo>
                    <a:lnTo>
                      <a:pt x="2417" y="1550"/>
                    </a:lnTo>
                    <a:lnTo>
                      <a:pt x="2417" y="1550"/>
                    </a:lnTo>
                    <a:lnTo>
                      <a:pt x="2417" y="1553"/>
                    </a:lnTo>
                    <a:lnTo>
                      <a:pt x="2419" y="1553"/>
                    </a:lnTo>
                    <a:lnTo>
                      <a:pt x="2419" y="1553"/>
                    </a:lnTo>
                    <a:lnTo>
                      <a:pt x="2422" y="1555"/>
                    </a:lnTo>
                    <a:lnTo>
                      <a:pt x="2422" y="1555"/>
                    </a:lnTo>
                    <a:lnTo>
                      <a:pt x="2422" y="1553"/>
                    </a:lnTo>
                    <a:lnTo>
                      <a:pt x="2419" y="1550"/>
                    </a:lnTo>
                    <a:lnTo>
                      <a:pt x="2419" y="1550"/>
                    </a:lnTo>
                    <a:lnTo>
                      <a:pt x="2417" y="1543"/>
                    </a:lnTo>
                    <a:lnTo>
                      <a:pt x="2417" y="1541"/>
                    </a:lnTo>
                    <a:lnTo>
                      <a:pt x="2414" y="1541"/>
                    </a:lnTo>
                    <a:lnTo>
                      <a:pt x="2414" y="1541"/>
                    </a:lnTo>
                    <a:lnTo>
                      <a:pt x="2412" y="1543"/>
                    </a:lnTo>
                    <a:lnTo>
                      <a:pt x="2412" y="1543"/>
                    </a:lnTo>
                    <a:lnTo>
                      <a:pt x="2414" y="1545"/>
                    </a:lnTo>
                    <a:lnTo>
                      <a:pt x="2414" y="1545"/>
                    </a:lnTo>
                    <a:lnTo>
                      <a:pt x="2417" y="1545"/>
                    </a:lnTo>
                    <a:lnTo>
                      <a:pt x="2417" y="1548"/>
                    </a:lnTo>
                    <a:lnTo>
                      <a:pt x="2417" y="1548"/>
                    </a:lnTo>
                    <a:lnTo>
                      <a:pt x="2414" y="1548"/>
                    </a:lnTo>
                    <a:lnTo>
                      <a:pt x="2414" y="1550"/>
                    </a:lnTo>
                    <a:lnTo>
                      <a:pt x="2414" y="1550"/>
                    </a:lnTo>
                    <a:lnTo>
                      <a:pt x="2414" y="1550"/>
                    </a:lnTo>
                    <a:close/>
                    <a:moveTo>
                      <a:pt x="2502" y="1079"/>
                    </a:moveTo>
                    <a:lnTo>
                      <a:pt x="2502" y="1079"/>
                    </a:lnTo>
                    <a:lnTo>
                      <a:pt x="2502" y="1079"/>
                    </a:lnTo>
                    <a:lnTo>
                      <a:pt x="2502" y="1077"/>
                    </a:lnTo>
                    <a:lnTo>
                      <a:pt x="2500" y="1077"/>
                    </a:lnTo>
                    <a:lnTo>
                      <a:pt x="2500" y="1077"/>
                    </a:lnTo>
                    <a:lnTo>
                      <a:pt x="2497" y="1077"/>
                    </a:lnTo>
                    <a:lnTo>
                      <a:pt x="2497" y="1077"/>
                    </a:lnTo>
                    <a:lnTo>
                      <a:pt x="2497" y="1077"/>
                    </a:lnTo>
                    <a:lnTo>
                      <a:pt x="2495" y="1079"/>
                    </a:lnTo>
                    <a:lnTo>
                      <a:pt x="2495" y="1079"/>
                    </a:lnTo>
                    <a:lnTo>
                      <a:pt x="2495" y="1079"/>
                    </a:lnTo>
                    <a:lnTo>
                      <a:pt x="2495" y="1079"/>
                    </a:lnTo>
                    <a:lnTo>
                      <a:pt x="2495" y="1079"/>
                    </a:lnTo>
                    <a:lnTo>
                      <a:pt x="2495" y="1079"/>
                    </a:lnTo>
                    <a:lnTo>
                      <a:pt x="2493" y="1082"/>
                    </a:lnTo>
                    <a:lnTo>
                      <a:pt x="2493" y="1082"/>
                    </a:lnTo>
                    <a:lnTo>
                      <a:pt x="2493" y="1082"/>
                    </a:lnTo>
                    <a:lnTo>
                      <a:pt x="2493" y="1084"/>
                    </a:lnTo>
                    <a:lnTo>
                      <a:pt x="2493" y="1084"/>
                    </a:lnTo>
                    <a:lnTo>
                      <a:pt x="2493" y="1084"/>
                    </a:lnTo>
                    <a:lnTo>
                      <a:pt x="2493" y="1084"/>
                    </a:lnTo>
                    <a:lnTo>
                      <a:pt x="2495" y="1084"/>
                    </a:lnTo>
                    <a:lnTo>
                      <a:pt x="2495" y="1082"/>
                    </a:lnTo>
                    <a:lnTo>
                      <a:pt x="2495" y="1082"/>
                    </a:lnTo>
                    <a:lnTo>
                      <a:pt x="2497" y="1079"/>
                    </a:lnTo>
                    <a:lnTo>
                      <a:pt x="2497" y="1079"/>
                    </a:lnTo>
                    <a:lnTo>
                      <a:pt x="2497" y="1079"/>
                    </a:lnTo>
                    <a:lnTo>
                      <a:pt x="2500" y="1079"/>
                    </a:lnTo>
                    <a:lnTo>
                      <a:pt x="2500" y="1082"/>
                    </a:lnTo>
                    <a:lnTo>
                      <a:pt x="2500" y="1082"/>
                    </a:lnTo>
                    <a:lnTo>
                      <a:pt x="2497" y="1082"/>
                    </a:lnTo>
                    <a:lnTo>
                      <a:pt x="2497" y="1082"/>
                    </a:lnTo>
                    <a:lnTo>
                      <a:pt x="2497" y="1084"/>
                    </a:lnTo>
                    <a:lnTo>
                      <a:pt x="2497" y="1084"/>
                    </a:lnTo>
                    <a:lnTo>
                      <a:pt x="2497" y="1084"/>
                    </a:lnTo>
                    <a:lnTo>
                      <a:pt x="2500" y="1084"/>
                    </a:lnTo>
                    <a:lnTo>
                      <a:pt x="2502" y="1084"/>
                    </a:lnTo>
                    <a:lnTo>
                      <a:pt x="2502" y="1084"/>
                    </a:lnTo>
                    <a:lnTo>
                      <a:pt x="2502" y="1082"/>
                    </a:lnTo>
                    <a:lnTo>
                      <a:pt x="2502" y="1082"/>
                    </a:lnTo>
                    <a:lnTo>
                      <a:pt x="2502" y="1082"/>
                    </a:lnTo>
                    <a:lnTo>
                      <a:pt x="2502" y="1082"/>
                    </a:lnTo>
                    <a:lnTo>
                      <a:pt x="2500" y="1082"/>
                    </a:lnTo>
                    <a:lnTo>
                      <a:pt x="2500" y="1079"/>
                    </a:lnTo>
                    <a:lnTo>
                      <a:pt x="2502" y="1079"/>
                    </a:lnTo>
                    <a:close/>
                    <a:moveTo>
                      <a:pt x="2545" y="1685"/>
                    </a:moveTo>
                    <a:lnTo>
                      <a:pt x="2547" y="1685"/>
                    </a:lnTo>
                    <a:lnTo>
                      <a:pt x="2547" y="1683"/>
                    </a:lnTo>
                    <a:lnTo>
                      <a:pt x="2547" y="1683"/>
                    </a:lnTo>
                    <a:lnTo>
                      <a:pt x="2547" y="1680"/>
                    </a:lnTo>
                    <a:lnTo>
                      <a:pt x="2547" y="1680"/>
                    </a:lnTo>
                    <a:lnTo>
                      <a:pt x="2547" y="1680"/>
                    </a:lnTo>
                    <a:lnTo>
                      <a:pt x="2547" y="1680"/>
                    </a:lnTo>
                    <a:lnTo>
                      <a:pt x="2549" y="1680"/>
                    </a:lnTo>
                    <a:lnTo>
                      <a:pt x="2549" y="1678"/>
                    </a:lnTo>
                    <a:lnTo>
                      <a:pt x="2547" y="1678"/>
                    </a:lnTo>
                    <a:lnTo>
                      <a:pt x="2547" y="1678"/>
                    </a:lnTo>
                    <a:lnTo>
                      <a:pt x="2547" y="1678"/>
                    </a:lnTo>
                    <a:lnTo>
                      <a:pt x="2547" y="1676"/>
                    </a:lnTo>
                    <a:lnTo>
                      <a:pt x="2547" y="1676"/>
                    </a:lnTo>
                    <a:lnTo>
                      <a:pt x="2545" y="1676"/>
                    </a:lnTo>
                    <a:lnTo>
                      <a:pt x="2545" y="1676"/>
                    </a:lnTo>
                    <a:lnTo>
                      <a:pt x="2545" y="1676"/>
                    </a:lnTo>
                    <a:lnTo>
                      <a:pt x="2545" y="1676"/>
                    </a:lnTo>
                    <a:lnTo>
                      <a:pt x="2545" y="1676"/>
                    </a:lnTo>
                    <a:lnTo>
                      <a:pt x="2542" y="1676"/>
                    </a:lnTo>
                    <a:lnTo>
                      <a:pt x="2542" y="1673"/>
                    </a:lnTo>
                    <a:lnTo>
                      <a:pt x="2542" y="1673"/>
                    </a:lnTo>
                    <a:lnTo>
                      <a:pt x="2540" y="1673"/>
                    </a:lnTo>
                    <a:lnTo>
                      <a:pt x="2540" y="1673"/>
                    </a:lnTo>
                    <a:lnTo>
                      <a:pt x="2540" y="1673"/>
                    </a:lnTo>
                    <a:lnTo>
                      <a:pt x="2540" y="1673"/>
                    </a:lnTo>
                    <a:lnTo>
                      <a:pt x="2537" y="1673"/>
                    </a:lnTo>
                    <a:lnTo>
                      <a:pt x="2537" y="1673"/>
                    </a:lnTo>
                    <a:lnTo>
                      <a:pt x="2537" y="1673"/>
                    </a:lnTo>
                    <a:lnTo>
                      <a:pt x="2537" y="1671"/>
                    </a:lnTo>
                    <a:lnTo>
                      <a:pt x="2535" y="1671"/>
                    </a:lnTo>
                    <a:lnTo>
                      <a:pt x="2530" y="1671"/>
                    </a:lnTo>
                    <a:lnTo>
                      <a:pt x="2530" y="1671"/>
                    </a:lnTo>
                    <a:lnTo>
                      <a:pt x="2530" y="1673"/>
                    </a:lnTo>
                    <a:lnTo>
                      <a:pt x="2530" y="1673"/>
                    </a:lnTo>
                    <a:lnTo>
                      <a:pt x="2530" y="1676"/>
                    </a:lnTo>
                    <a:lnTo>
                      <a:pt x="2530" y="1676"/>
                    </a:lnTo>
                    <a:lnTo>
                      <a:pt x="2530" y="1676"/>
                    </a:lnTo>
                    <a:lnTo>
                      <a:pt x="2530" y="1676"/>
                    </a:lnTo>
                    <a:lnTo>
                      <a:pt x="2530" y="1676"/>
                    </a:lnTo>
                    <a:lnTo>
                      <a:pt x="2530" y="1676"/>
                    </a:lnTo>
                    <a:lnTo>
                      <a:pt x="2530" y="1678"/>
                    </a:lnTo>
                    <a:lnTo>
                      <a:pt x="2530" y="1678"/>
                    </a:lnTo>
                    <a:lnTo>
                      <a:pt x="2530" y="1678"/>
                    </a:lnTo>
                    <a:lnTo>
                      <a:pt x="2533" y="1678"/>
                    </a:lnTo>
                    <a:lnTo>
                      <a:pt x="2533" y="1678"/>
                    </a:lnTo>
                    <a:lnTo>
                      <a:pt x="2533" y="1678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3" y="1680"/>
                    </a:lnTo>
                    <a:lnTo>
                      <a:pt x="2535" y="1680"/>
                    </a:lnTo>
                    <a:lnTo>
                      <a:pt x="2535" y="1680"/>
                    </a:lnTo>
                    <a:lnTo>
                      <a:pt x="2537" y="1680"/>
                    </a:lnTo>
                    <a:lnTo>
                      <a:pt x="2540" y="1680"/>
                    </a:lnTo>
                    <a:lnTo>
                      <a:pt x="2540" y="1680"/>
                    </a:lnTo>
                    <a:lnTo>
                      <a:pt x="2542" y="1683"/>
                    </a:lnTo>
                    <a:lnTo>
                      <a:pt x="2545" y="1683"/>
                    </a:lnTo>
                    <a:lnTo>
                      <a:pt x="2545" y="1685"/>
                    </a:lnTo>
                    <a:close/>
                    <a:moveTo>
                      <a:pt x="2540" y="1697"/>
                    </a:moveTo>
                    <a:lnTo>
                      <a:pt x="2537" y="1697"/>
                    </a:lnTo>
                    <a:lnTo>
                      <a:pt x="2537" y="1695"/>
                    </a:lnTo>
                    <a:lnTo>
                      <a:pt x="2537" y="1695"/>
                    </a:lnTo>
                    <a:lnTo>
                      <a:pt x="2537" y="1695"/>
                    </a:lnTo>
                    <a:lnTo>
                      <a:pt x="2537" y="1695"/>
                    </a:lnTo>
                    <a:lnTo>
                      <a:pt x="2537" y="1695"/>
                    </a:lnTo>
                    <a:lnTo>
                      <a:pt x="2537" y="1692"/>
                    </a:lnTo>
                    <a:lnTo>
                      <a:pt x="2537" y="1692"/>
                    </a:lnTo>
                    <a:lnTo>
                      <a:pt x="2537" y="1692"/>
                    </a:lnTo>
                    <a:lnTo>
                      <a:pt x="2535" y="1692"/>
                    </a:lnTo>
                    <a:lnTo>
                      <a:pt x="2535" y="1695"/>
                    </a:lnTo>
                    <a:lnTo>
                      <a:pt x="2535" y="1695"/>
                    </a:lnTo>
                    <a:lnTo>
                      <a:pt x="2533" y="1695"/>
                    </a:lnTo>
                    <a:lnTo>
                      <a:pt x="2533" y="1695"/>
                    </a:lnTo>
                    <a:lnTo>
                      <a:pt x="2533" y="1695"/>
                    </a:lnTo>
                    <a:lnTo>
                      <a:pt x="2533" y="1697"/>
                    </a:lnTo>
                    <a:lnTo>
                      <a:pt x="2533" y="1697"/>
                    </a:lnTo>
                    <a:lnTo>
                      <a:pt x="2533" y="1697"/>
                    </a:lnTo>
                    <a:lnTo>
                      <a:pt x="2533" y="1697"/>
                    </a:lnTo>
                    <a:lnTo>
                      <a:pt x="2533" y="1697"/>
                    </a:lnTo>
                    <a:lnTo>
                      <a:pt x="2533" y="1697"/>
                    </a:lnTo>
                    <a:lnTo>
                      <a:pt x="2535" y="1697"/>
                    </a:lnTo>
                    <a:lnTo>
                      <a:pt x="2535" y="1697"/>
                    </a:lnTo>
                    <a:lnTo>
                      <a:pt x="2535" y="1697"/>
                    </a:lnTo>
                    <a:lnTo>
                      <a:pt x="2535" y="1697"/>
                    </a:lnTo>
                    <a:lnTo>
                      <a:pt x="2537" y="1697"/>
                    </a:lnTo>
                    <a:lnTo>
                      <a:pt x="2537" y="1697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37" y="1699"/>
                    </a:lnTo>
                    <a:lnTo>
                      <a:pt x="2540" y="1699"/>
                    </a:lnTo>
                    <a:lnTo>
                      <a:pt x="2540" y="1699"/>
                    </a:lnTo>
                    <a:lnTo>
                      <a:pt x="2540" y="1699"/>
                    </a:lnTo>
                    <a:lnTo>
                      <a:pt x="2540" y="1699"/>
                    </a:lnTo>
                    <a:lnTo>
                      <a:pt x="2540" y="1702"/>
                    </a:lnTo>
                    <a:lnTo>
                      <a:pt x="2540" y="1699"/>
                    </a:lnTo>
                    <a:lnTo>
                      <a:pt x="2540" y="1699"/>
                    </a:lnTo>
                    <a:lnTo>
                      <a:pt x="2540" y="1697"/>
                    </a:lnTo>
                    <a:close/>
                    <a:moveTo>
                      <a:pt x="2528" y="1732"/>
                    </a:moveTo>
                    <a:lnTo>
                      <a:pt x="2528" y="1730"/>
                    </a:lnTo>
                    <a:lnTo>
                      <a:pt x="2528" y="1730"/>
                    </a:lnTo>
                    <a:lnTo>
                      <a:pt x="2528" y="1730"/>
                    </a:lnTo>
                    <a:lnTo>
                      <a:pt x="2526" y="1730"/>
                    </a:lnTo>
                    <a:lnTo>
                      <a:pt x="2526" y="1730"/>
                    </a:lnTo>
                    <a:lnTo>
                      <a:pt x="2523" y="1732"/>
                    </a:lnTo>
                    <a:lnTo>
                      <a:pt x="2523" y="1732"/>
                    </a:lnTo>
                    <a:lnTo>
                      <a:pt x="2526" y="1735"/>
                    </a:lnTo>
                    <a:lnTo>
                      <a:pt x="2526" y="1735"/>
                    </a:lnTo>
                    <a:lnTo>
                      <a:pt x="2526" y="1735"/>
                    </a:lnTo>
                    <a:lnTo>
                      <a:pt x="2526" y="1735"/>
                    </a:lnTo>
                    <a:lnTo>
                      <a:pt x="2528" y="1737"/>
                    </a:lnTo>
                    <a:lnTo>
                      <a:pt x="2528" y="1737"/>
                    </a:lnTo>
                    <a:lnTo>
                      <a:pt x="2528" y="1735"/>
                    </a:lnTo>
                    <a:lnTo>
                      <a:pt x="2528" y="1735"/>
                    </a:lnTo>
                    <a:lnTo>
                      <a:pt x="2528" y="1732"/>
                    </a:lnTo>
                    <a:lnTo>
                      <a:pt x="2528" y="1732"/>
                    </a:lnTo>
                    <a:close/>
                    <a:moveTo>
                      <a:pt x="2530" y="1683"/>
                    </a:moveTo>
                    <a:lnTo>
                      <a:pt x="2530" y="1683"/>
                    </a:lnTo>
                    <a:lnTo>
                      <a:pt x="2530" y="1683"/>
                    </a:lnTo>
                    <a:lnTo>
                      <a:pt x="2528" y="1683"/>
                    </a:lnTo>
                    <a:lnTo>
                      <a:pt x="2528" y="1683"/>
                    </a:lnTo>
                    <a:lnTo>
                      <a:pt x="2528" y="1685"/>
                    </a:lnTo>
                    <a:lnTo>
                      <a:pt x="2528" y="1685"/>
                    </a:lnTo>
                    <a:lnTo>
                      <a:pt x="2528" y="1685"/>
                    </a:lnTo>
                    <a:lnTo>
                      <a:pt x="2530" y="1687"/>
                    </a:lnTo>
                    <a:lnTo>
                      <a:pt x="2530" y="1685"/>
                    </a:lnTo>
                    <a:lnTo>
                      <a:pt x="2530" y="1685"/>
                    </a:lnTo>
                    <a:lnTo>
                      <a:pt x="2530" y="1685"/>
                    </a:lnTo>
                    <a:lnTo>
                      <a:pt x="2530" y="1683"/>
                    </a:lnTo>
                    <a:close/>
                    <a:moveTo>
                      <a:pt x="2523" y="1732"/>
                    </a:moveTo>
                    <a:lnTo>
                      <a:pt x="2523" y="1732"/>
                    </a:lnTo>
                    <a:lnTo>
                      <a:pt x="2523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1" y="1732"/>
                    </a:lnTo>
                    <a:lnTo>
                      <a:pt x="2523" y="1735"/>
                    </a:lnTo>
                    <a:lnTo>
                      <a:pt x="2523" y="1735"/>
                    </a:lnTo>
                    <a:lnTo>
                      <a:pt x="2523" y="1735"/>
                    </a:lnTo>
                    <a:lnTo>
                      <a:pt x="2523" y="1735"/>
                    </a:lnTo>
                    <a:lnTo>
                      <a:pt x="2523" y="1735"/>
                    </a:lnTo>
                    <a:lnTo>
                      <a:pt x="2523" y="1732"/>
                    </a:lnTo>
                    <a:lnTo>
                      <a:pt x="2523" y="1732"/>
                    </a:lnTo>
                    <a:lnTo>
                      <a:pt x="2523" y="1732"/>
                    </a:lnTo>
                    <a:close/>
                    <a:moveTo>
                      <a:pt x="2488" y="1808"/>
                    </a:move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5" y="1808"/>
                    </a:lnTo>
                    <a:lnTo>
                      <a:pt x="2485" y="1808"/>
                    </a:lnTo>
                    <a:lnTo>
                      <a:pt x="2483" y="1810"/>
                    </a:lnTo>
                    <a:lnTo>
                      <a:pt x="2483" y="1810"/>
                    </a:lnTo>
                    <a:lnTo>
                      <a:pt x="2485" y="1810"/>
                    </a:lnTo>
                    <a:lnTo>
                      <a:pt x="2485" y="1810"/>
                    </a:lnTo>
                    <a:lnTo>
                      <a:pt x="2485" y="1810"/>
                    </a:lnTo>
                    <a:lnTo>
                      <a:pt x="2485" y="1810"/>
                    </a:lnTo>
                    <a:lnTo>
                      <a:pt x="2488" y="1810"/>
                    </a:lnTo>
                    <a:lnTo>
                      <a:pt x="2488" y="1810"/>
                    </a:lnTo>
                    <a:lnTo>
                      <a:pt x="2488" y="1810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lnTo>
                      <a:pt x="2488" y="1808"/>
                    </a:lnTo>
                    <a:close/>
                    <a:moveTo>
                      <a:pt x="2530" y="1590"/>
                    </a:moveTo>
                    <a:lnTo>
                      <a:pt x="2530" y="1588"/>
                    </a:lnTo>
                    <a:lnTo>
                      <a:pt x="2530" y="1588"/>
                    </a:lnTo>
                    <a:lnTo>
                      <a:pt x="2528" y="1586"/>
                    </a:lnTo>
                    <a:lnTo>
                      <a:pt x="2523" y="1583"/>
                    </a:lnTo>
                    <a:lnTo>
                      <a:pt x="2516" y="1581"/>
                    </a:lnTo>
                    <a:lnTo>
                      <a:pt x="2514" y="1581"/>
                    </a:lnTo>
                    <a:lnTo>
                      <a:pt x="2511" y="1579"/>
                    </a:lnTo>
                    <a:lnTo>
                      <a:pt x="2511" y="1579"/>
                    </a:lnTo>
                    <a:lnTo>
                      <a:pt x="2511" y="1579"/>
                    </a:lnTo>
                    <a:lnTo>
                      <a:pt x="2509" y="1576"/>
                    </a:lnTo>
                    <a:lnTo>
                      <a:pt x="2507" y="1576"/>
                    </a:lnTo>
                    <a:lnTo>
                      <a:pt x="2504" y="1574"/>
                    </a:lnTo>
                    <a:lnTo>
                      <a:pt x="2504" y="1574"/>
                    </a:lnTo>
                    <a:lnTo>
                      <a:pt x="2502" y="1571"/>
                    </a:lnTo>
                    <a:lnTo>
                      <a:pt x="2500" y="1569"/>
                    </a:lnTo>
                    <a:lnTo>
                      <a:pt x="2497" y="1569"/>
                    </a:lnTo>
                    <a:lnTo>
                      <a:pt x="2495" y="1569"/>
                    </a:lnTo>
                    <a:lnTo>
                      <a:pt x="2493" y="1569"/>
                    </a:lnTo>
                    <a:lnTo>
                      <a:pt x="2490" y="1569"/>
                    </a:lnTo>
                    <a:lnTo>
                      <a:pt x="2490" y="1571"/>
                    </a:lnTo>
                    <a:lnTo>
                      <a:pt x="2488" y="1571"/>
                    </a:lnTo>
                    <a:lnTo>
                      <a:pt x="2488" y="1571"/>
                    </a:lnTo>
                    <a:lnTo>
                      <a:pt x="2488" y="1571"/>
                    </a:lnTo>
                    <a:lnTo>
                      <a:pt x="2490" y="1574"/>
                    </a:lnTo>
                    <a:lnTo>
                      <a:pt x="2490" y="1574"/>
                    </a:lnTo>
                    <a:lnTo>
                      <a:pt x="2495" y="1576"/>
                    </a:lnTo>
                    <a:lnTo>
                      <a:pt x="2495" y="1579"/>
                    </a:lnTo>
                    <a:lnTo>
                      <a:pt x="2495" y="1581"/>
                    </a:lnTo>
                    <a:lnTo>
                      <a:pt x="2497" y="1581"/>
                    </a:lnTo>
                    <a:lnTo>
                      <a:pt x="2500" y="1581"/>
                    </a:lnTo>
                    <a:lnTo>
                      <a:pt x="2500" y="1583"/>
                    </a:lnTo>
                    <a:lnTo>
                      <a:pt x="2504" y="1583"/>
                    </a:lnTo>
                    <a:lnTo>
                      <a:pt x="2507" y="1586"/>
                    </a:lnTo>
                    <a:lnTo>
                      <a:pt x="2507" y="1586"/>
                    </a:lnTo>
                    <a:lnTo>
                      <a:pt x="2509" y="1588"/>
                    </a:lnTo>
                    <a:lnTo>
                      <a:pt x="2511" y="1588"/>
                    </a:lnTo>
                    <a:lnTo>
                      <a:pt x="2514" y="1588"/>
                    </a:lnTo>
                    <a:lnTo>
                      <a:pt x="2516" y="1590"/>
                    </a:lnTo>
                    <a:lnTo>
                      <a:pt x="2516" y="1590"/>
                    </a:lnTo>
                    <a:lnTo>
                      <a:pt x="2521" y="1590"/>
                    </a:lnTo>
                    <a:lnTo>
                      <a:pt x="2521" y="1593"/>
                    </a:lnTo>
                    <a:lnTo>
                      <a:pt x="2523" y="1593"/>
                    </a:lnTo>
                    <a:lnTo>
                      <a:pt x="2526" y="1593"/>
                    </a:lnTo>
                    <a:lnTo>
                      <a:pt x="2530" y="1590"/>
                    </a:lnTo>
                    <a:close/>
                    <a:moveTo>
                      <a:pt x="2483" y="1829"/>
                    </a:moveTo>
                    <a:lnTo>
                      <a:pt x="2483" y="1829"/>
                    </a:lnTo>
                    <a:lnTo>
                      <a:pt x="2481" y="1829"/>
                    </a:lnTo>
                    <a:lnTo>
                      <a:pt x="2481" y="1832"/>
                    </a:lnTo>
                    <a:lnTo>
                      <a:pt x="2481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3" y="1832"/>
                    </a:lnTo>
                    <a:lnTo>
                      <a:pt x="2485" y="1832"/>
                    </a:lnTo>
                    <a:lnTo>
                      <a:pt x="2485" y="1832"/>
                    </a:lnTo>
                    <a:lnTo>
                      <a:pt x="2483" y="1832"/>
                    </a:lnTo>
                    <a:lnTo>
                      <a:pt x="2483" y="1829"/>
                    </a:lnTo>
                    <a:close/>
                    <a:moveTo>
                      <a:pt x="2493" y="1792"/>
                    </a:moveTo>
                    <a:lnTo>
                      <a:pt x="2493" y="1789"/>
                    </a:lnTo>
                    <a:lnTo>
                      <a:pt x="2493" y="1789"/>
                    </a:lnTo>
                    <a:lnTo>
                      <a:pt x="2493" y="1787"/>
                    </a:lnTo>
                    <a:lnTo>
                      <a:pt x="2493" y="1787"/>
                    </a:lnTo>
                    <a:lnTo>
                      <a:pt x="2490" y="1787"/>
                    </a:lnTo>
                    <a:lnTo>
                      <a:pt x="2490" y="1787"/>
                    </a:lnTo>
                    <a:lnTo>
                      <a:pt x="2490" y="1787"/>
                    </a:lnTo>
                    <a:lnTo>
                      <a:pt x="2490" y="1789"/>
                    </a:lnTo>
                    <a:lnTo>
                      <a:pt x="2488" y="1789"/>
                    </a:lnTo>
                    <a:lnTo>
                      <a:pt x="2488" y="1792"/>
                    </a:lnTo>
                    <a:lnTo>
                      <a:pt x="2485" y="1792"/>
                    </a:lnTo>
                    <a:lnTo>
                      <a:pt x="2485" y="1792"/>
                    </a:lnTo>
                    <a:lnTo>
                      <a:pt x="2485" y="1792"/>
                    </a:lnTo>
                    <a:lnTo>
                      <a:pt x="2485" y="1792"/>
                    </a:lnTo>
                    <a:lnTo>
                      <a:pt x="2485" y="1792"/>
                    </a:lnTo>
                    <a:lnTo>
                      <a:pt x="2485" y="1794"/>
                    </a:lnTo>
                    <a:lnTo>
                      <a:pt x="2485" y="1794"/>
                    </a:lnTo>
                    <a:lnTo>
                      <a:pt x="2485" y="1794"/>
                    </a:lnTo>
                    <a:lnTo>
                      <a:pt x="2488" y="1794"/>
                    </a:lnTo>
                    <a:lnTo>
                      <a:pt x="2488" y="1796"/>
                    </a:lnTo>
                    <a:lnTo>
                      <a:pt x="2485" y="1796"/>
                    </a:lnTo>
                    <a:lnTo>
                      <a:pt x="2488" y="1796"/>
                    </a:lnTo>
                    <a:lnTo>
                      <a:pt x="2488" y="1796"/>
                    </a:lnTo>
                    <a:lnTo>
                      <a:pt x="2488" y="1796"/>
                    </a:lnTo>
                    <a:lnTo>
                      <a:pt x="2490" y="1796"/>
                    </a:lnTo>
                    <a:lnTo>
                      <a:pt x="2490" y="1796"/>
                    </a:lnTo>
                    <a:lnTo>
                      <a:pt x="2490" y="1796"/>
                    </a:lnTo>
                    <a:lnTo>
                      <a:pt x="2490" y="1796"/>
                    </a:lnTo>
                    <a:lnTo>
                      <a:pt x="2490" y="1796"/>
                    </a:lnTo>
                    <a:lnTo>
                      <a:pt x="2490" y="1794"/>
                    </a:lnTo>
                    <a:lnTo>
                      <a:pt x="2490" y="1794"/>
                    </a:lnTo>
                    <a:lnTo>
                      <a:pt x="2490" y="1794"/>
                    </a:lnTo>
                    <a:lnTo>
                      <a:pt x="2490" y="1794"/>
                    </a:lnTo>
                    <a:lnTo>
                      <a:pt x="2493" y="1794"/>
                    </a:lnTo>
                    <a:lnTo>
                      <a:pt x="2493" y="1794"/>
                    </a:lnTo>
                    <a:lnTo>
                      <a:pt x="2493" y="1794"/>
                    </a:lnTo>
                    <a:lnTo>
                      <a:pt x="2493" y="1794"/>
                    </a:lnTo>
                    <a:lnTo>
                      <a:pt x="2495" y="1794"/>
                    </a:lnTo>
                    <a:lnTo>
                      <a:pt x="2493" y="1792"/>
                    </a:lnTo>
                    <a:lnTo>
                      <a:pt x="2493" y="1792"/>
                    </a:lnTo>
                    <a:close/>
                    <a:moveTo>
                      <a:pt x="2542" y="1659"/>
                    </a:moveTo>
                    <a:lnTo>
                      <a:pt x="2542" y="1659"/>
                    </a:lnTo>
                    <a:lnTo>
                      <a:pt x="2540" y="1661"/>
                    </a:lnTo>
                    <a:lnTo>
                      <a:pt x="2540" y="1661"/>
                    </a:lnTo>
                    <a:lnTo>
                      <a:pt x="2540" y="1661"/>
                    </a:lnTo>
                    <a:lnTo>
                      <a:pt x="2537" y="1661"/>
                    </a:lnTo>
                    <a:lnTo>
                      <a:pt x="2537" y="1661"/>
                    </a:lnTo>
                    <a:lnTo>
                      <a:pt x="2535" y="1661"/>
                    </a:lnTo>
                    <a:lnTo>
                      <a:pt x="2535" y="1661"/>
                    </a:lnTo>
                    <a:lnTo>
                      <a:pt x="2535" y="1661"/>
                    </a:lnTo>
                    <a:lnTo>
                      <a:pt x="2535" y="1664"/>
                    </a:lnTo>
                    <a:lnTo>
                      <a:pt x="2537" y="1664"/>
                    </a:lnTo>
                    <a:lnTo>
                      <a:pt x="2537" y="1666"/>
                    </a:lnTo>
                    <a:lnTo>
                      <a:pt x="2540" y="1666"/>
                    </a:lnTo>
                    <a:lnTo>
                      <a:pt x="2540" y="1666"/>
                    </a:lnTo>
                    <a:lnTo>
                      <a:pt x="2542" y="1666"/>
                    </a:lnTo>
                    <a:lnTo>
                      <a:pt x="2542" y="1666"/>
                    </a:lnTo>
                    <a:lnTo>
                      <a:pt x="2542" y="1666"/>
                    </a:lnTo>
                    <a:lnTo>
                      <a:pt x="2542" y="1664"/>
                    </a:lnTo>
                    <a:lnTo>
                      <a:pt x="2542" y="1664"/>
                    </a:lnTo>
                    <a:lnTo>
                      <a:pt x="2542" y="1664"/>
                    </a:lnTo>
                    <a:lnTo>
                      <a:pt x="2542" y="1664"/>
                    </a:lnTo>
                    <a:lnTo>
                      <a:pt x="2542" y="1664"/>
                    </a:lnTo>
                    <a:lnTo>
                      <a:pt x="2542" y="1664"/>
                    </a:lnTo>
                    <a:lnTo>
                      <a:pt x="2545" y="1661"/>
                    </a:lnTo>
                    <a:lnTo>
                      <a:pt x="2542" y="1661"/>
                    </a:lnTo>
                    <a:lnTo>
                      <a:pt x="2542" y="1661"/>
                    </a:lnTo>
                    <a:lnTo>
                      <a:pt x="2542" y="1661"/>
                    </a:lnTo>
                    <a:lnTo>
                      <a:pt x="2542" y="1661"/>
                    </a:lnTo>
                    <a:lnTo>
                      <a:pt x="2542" y="1659"/>
                    </a:lnTo>
                    <a:close/>
                    <a:moveTo>
                      <a:pt x="2552" y="1652"/>
                    </a:moveTo>
                    <a:lnTo>
                      <a:pt x="2552" y="1652"/>
                    </a:lnTo>
                    <a:lnTo>
                      <a:pt x="2552" y="1652"/>
                    </a:lnTo>
                    <a:lnTo>
                      <a:pt x="2552" y="1652"/>
                    </a:lnTo>
                    <a:lnTo>
                      <a:pt x="2549" y="1652"/>
                    </a:lnTo>
                    <a:lnTo>
                      <a:pt x="2552" y="1652"/>
                    </a:lnTo>
                    <a:lnTo>
                      <a:pt x="2549" y="1652"/>
                    </a:lnTo>
                    <a:lnTo>
                      <a:pt x="2549" y="1652"/>
                    </a:lnTo>
                    <a:lnTo>
                      <a:pt x="2547" y="1652"/>
                    </a:lnTo>
                    <a:lnTo>
                      <a:pt x="2547" y="1652"/>
                    </a:lnTo>
                    <a:lnTo>
                      <a:pt x="2547" y="1652"/>
                    </a:lnTo>
                    <a:lnTo>
                      <a:pt x="2547" y="1652"/>
                    </a:lnTo>
                    <a:lnTo>
                      <a:pt x="2547" y="1652"/>
                    </a:lnTo>
                    <a:lnTo>
                      <a:pt x="2545" y="1652"/>
                    </a:lnTo>
                    <a:lnTo>
                      <a:pt x="2545" y="1652"/>
                    </a:lnTo>
                    <a:lnTo>
                      <a:pt x="2545" y="1652"/>
                    </a:lnTo>
                    <a:lnTo>
                      <a:pt x="2545" y="1652"/>
                    </a:lnTo>
                    <a:lnTo>
                      <a:pt x="2545" y="1654"/>
                    </a:lnTo>
                    <a:lnTo>
                      <a:pt x="2547" y="1654"/>
                    </a:lnTo>
                    <a:lnTo>
                      <a:pt x="2545" y="1654"/>
                    </a:lnTo>
                    <a:lnTo>
                      <a:pt x="2545" y="1654"/>
                    </a:lnTo>
                    <a:lnTo>
                      <a:pt x="2547" y="1654"/>
                    </a:lnTo>
                    <a:lnTo>
                      <a:pt x="2547" y="1654"/>
                    </a:lnTo>
                    <a:lnTo>
                      <a:pt x="2549" y="1654"/>
                    </a:lnTo>
                    <a:lnTo>
                      <a:pt x="2549" y="1654"/>
                    </a:lnTo>
                    <a:lnTo>
                      <a:pt x="2552" y="1654"/>
                    </a:lnTo>
                    <a:lnTo>
                      <a:pt x="2554" y="1654"/>
                    </a:lnTo>
                    <a:lnTo>
                      <a:pt x="2554" y="1654"/>
                    </a:lnTo>
                    <a:lnTo>
                      <a:pt x="2552" y="1652"/>
                    </a:lnTo>
                    <a:close/>
                    <a:moveTo>
                      <a:pt x="2523" y="1597"/>
                    </a:moveTo>
                    <a:lnTo>
                      <a:pt x="2523" y="1597"/>
                    </a:lnTo>
                    <a:lnTo>
                      <a:pt x="2521" y="1597"/>
                    </a:lnTo>
                    <a:lnTo>
                      <a:pt x="2521" y="1597"/>
                    </a:lnTo>
                    <a:lnTo>
                      <a:pt x="2521" y="1600"/>
                    </a:lnTo>
                    <a:lnTo>
                      <a:pt x="2521" y="1602"/>
                    </a:lnTo>
                    <a:lnTo>
                      <a:pt x="2523" y="1602"/>
                    </a:lnTo>
                    <a:lnTo>
                      <a:pt x="2523" y="1602"/>
                    </a:lnTo>
                    <a:lnTo>
                      <a:pt x="2523" y="1602"/>
                    </a:lnTo>
                    <a:lnTo>
                      <a:pt x="2526" y="1600"/>
                    </a:lnTo>
                    <a:lnTo>
                      <a:pt x="2526" y="1600"/>
                    </a:lnTo>
                    <a:lnTo>
                      <a:pt x="2526" y="1597"/>
                    </a:lnTo>
                    <a:lnTo>
                      <a:pt x="2523" y="1597"/>
                    </a:lnTo>
                    <a:lnTo>
                      <a:pt x="2523" y="1597"/>
                    </a:lnTo>
                    <a:close/>
                    <a:moveTo>
                      <a:pt x="2552" y="1664"/>
                    </a:moveTo>
                    <a:lnTo>
                      <a:pt x="2552" y="1664"/>
                    </a:lnTo>
                    <a:lnTo>
                      <a:pt x="2549" y="1664"/>
                    </a:lnTo>
                    <a:lnTo>
                      <a:pt x="2549" y="1664"/>
                    </a:lnTo>
                    <a:lnTo>
                      <a:pt x="2549" y="1664"/>
                    </a:lnTo>
                    <a:lnTo>
                      <a:pt x="2547" y="1664"/>
                    </a:lnTo>
                    <a:lnTo>
                      <a:pt x="2547" y="1664"/>
                    </a:lnTo>
                    <a:lnTo>
                      <a:pt x="2547" y="1666"/>
                    </a:lnTo>
                    <a:lnTo>
                      <a:pt x="2547" y="1666"/>
                    </a:lnTo>
                    <a:lnTo>
                      <a:pt x="2545" y="1666"/>
                    </a:lnTo>
                    <a:lnTo>
                      <a:pt x="2545" y="1666"/>
                    </a:lnTo>
                    <a:lnTo>
                      <a:pt x="2547" y="1666"/>
                    </a:lnTo>
                    <a:lnTo>
                      <a:pt x="2547" y="1666"/>
                    </a:lnTo>
                    <a:lnTo>
                      <a:pt x="2547" y="1666"/>
                    </a:lnTo>
                    <a:lnTo>
                      <a:pt x="2547" y="1666"/>
                    </a:lnTo>
                    <a:lnTo>
                      <a:pt x="2549" y="1666"/>
                    </a:lnTo>
                    <a:lnTo>
                      <a:pt x="2549" y="1666"/>
                    </a:lnTo>
                    <a:lnTo>
                      <a:pt x="2549" y="1666"/>
                    </a:lnTo>
                    <a:lnTo>
                      <a:pt x="2552" y="1664"/>
                    </a:lnTo>
                    <a:lnTo>
                      <a:pt x="2552" y="1664"/>
                    </a:lnTo>
                    <a:lnTo>
                      <a:pt x="2552" y="1664"/>
                    </a:lnTo>
                    <a:lnTo>
                      <a:pt x="2552" y="1666"/>
                    </a:lnTo>
                    <a:lnTo>
                      <a:pt x="2552" y="1666"/>
                    </a:lnTo>
                    <a:lnTo>
                      <a:pt x="2552" y="1666"/>
                    </a:lnTo>
                    <a:lnTo>
                      <a:pt x="2552" y="1666"/>
                    </a:lnTo>
                    <a:lnTo>
                      <a:pt x="2552" y="1664"/>
                    </a:lnTo>
                    <a:lnTo>
                      <a:pt x="2552" y="1664"/>
                    </a:lnTo>
                    <a:close/>
                    <a:moveTo>
                      <a:pt x="2559" y="1638"/>
                    </a:moveTo>
                    <a:lnTo>
                      <a:pt x="2559" y="1638"/>
                    </a:lnTo>
                    <a:lnTo>
                      <a:pt x="2559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4" y="1635"/>
                    </a:lnTo>
                    <a:lnTo>
                      <a:pt x="2554" y="1635"/>
                    </a:lnTo>
                    <a:lnTo>
                      <a:pt x="2554" y="1635"/>
                    </a:lnTo>
                    <a:lnTo>
                      <a:pt x="2554" y="1635"/>
                    </a:lnTo>
                    <a:lnTo>
                      <a:pt x="2554" y="1635"/>
                    </a:lnTo>
                    <a:lnTo>
                      <a:pt x="2554" y="1638"/>
                    </a:lnTo>
                    <a:lnTo>
                      <a:pt x="2554" y="1638"/>
                    </a:lnTo>
                    <a:lnTo>
                      <a:pt x="2554" y="1638"/>
                    </a:lnTo>
                    <a:lnTo>
                      <a:pt x="2554" y="1638"/>
                    </a:lnTo>
                    <a:lnTo>
                      <a:pt x="2554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6" y="1638"/>
                    </a:lnTo>
                    <a:lnTo>
                      <a:pt x="2559" y="1638"/>
                    </a:lnTo>
                    <a:lnTo>
                      <a:pt x="2559" y="1638"/>
                    </a:lnTo>
                    <a:lnTo>
                      <a:pt x="2559" y="1638"/>
                    </a:lnTo>
                    <a:lnTo>
                      <a:pt x="2559" y="1638"/>
                    </a:lnTo>
                    <a:close/>
                    <a:moveTo>
                      <a:pt x="2552" y="1685"/>
                    </a:moveTo>
                    <a:lnTo>
                      <a:pt x="2552" y="1685"/>
                    </a:lnTo>
                    <a:lnTo>
                      <a:pt x="2552" y="1685"/>
                    </a:lnTo>
                    <a:lnTo>
                      <a:pt x="2552" y="1683"/>
                    </a:lnTo>
                    <a:lnTo>
                      <a:pt x="2552" y="1683"/>
                    </a:lnTo>
                    <a:lnTo>
                      <a:pt x="2552" y="1683"/>
                    </a:lnTo>
                    <a:lnTo>
                      <a:pt x="2552" y="1683"/>
                    </a:lnTo>
                    <a:lnTo>
                      <a:pt x="2549" y="1683"/>
                    </a:lnTo>
                    <a:lnTo>
                      <a:pt x="2549" y="1683"/>
                    </a:lnTo>
                    <a:lnTo>
                      <a:pt x="2549" y="1683"/>
                    </a:lnTo>
                    <a:lnTo>
                      <a:pt x="2549" y="1683"/>
                    </a:lnTo>
                    <a:lnTo>
                      <a:pt x="2549" y="1683"/>
                    </a:lnTo>
                    <a:lnTo>
                      <a:pt x="2549" y="1683"/>
                    </a:lnTo>
                    <a:lnTo>
                      <a:pt x="2547" y="1683"/>
                    </a:lnTo>
                    <a:lnTo>
                      <a:pt x="2547" y="1685"/>
                    </a:lnTo>
                    <a:lnTo>
                      <a:pt x="2549" y="1685"/>
                    </a:lnTo>
                    <a:lnTo>
                      <a:pt x="2549" y="1685"/>
                    </a:lnTo>
                    <a:lnTo>
                      <a:pt x="2549" y="1685"/>
                    </a:lnTo>
                    <a:lnTo>
                      <a:pt x="2549" y="1685"/>
                    </a:lnTo>
                    <a:lnTo>
                      <a:pt x="2549" y="1687"/>
                    </a:lnTo>
                    <a:lnTo>
                      <a:pt x="2552" y="1687"/>
                    </a:lnTo>
                    <a:lnTo>
                      <a:pt x="2549" y="1687"/>
                    </a:lnTo>
                    <a:lnTo>
                      <a:pt x="2549" y="1687"/>
                    </a:lnTo>
                    <a:lnTo>
                      <a:pt x="2549" y="1690"/>
                    </a:lnTo>
                    <a:lnTo>
                      <a:pt x="2549" y="1690"/>
                    </a:lnTo>
                    <a:lnTo>
                      <a:pt x="2552" y="1690"/>
                    </a:lnTo>
                    <a:lnTo>
                      <a:pt x="2552" y="1690"/>
                    </a:lnTo>
                    <a:lnTo>
                      <a:pt x="2552" y="1690"/>
                    </a:lnTo>
                    <a:lnTo>
                      <a:pt x="2552" y="1690"/>
                    </a:lnTo>
                    <a:lnTo>
                      <a:pt x="2552" y="1690"/>
                    </a:lnTo>
                    <a:lnTo>
                      <a:pt x="2552" y="1690"/>
                    </a:lnTo>
                    <a:lnTo>
                      <a:pt x="2552" y="1687"/>
                    </a:lnTo>
                    <a:lnTo>
                      <a:pt x="2552" y="1687"/>
                    </a:lnTo>
                    <a:lnTo>
                      <a:pt x="2552" y="1687"/>
                    </a:lnTo>
                    <a:lnTo>
                      <a:pt x="2552" y="1687"/>
                    </a:lnTo>
                    <a:lnTo>
                      <a:pt x="2552" y="1687"/>
                    </a:lnTo>
                    <a:lnTo>
                      <a:pt x="2552" y="1685"/>
                    </a:lnTo>
                    <a:lnTo>
                      <a:pt x="2552" y="1685"/>
                    </a:lnTo>
                    <a:lnTo>
                      <a:pt x="2552" y="1685"/>
                    </a:lnTo>
                    <a:close/>
                    <a:moveTo>
                      <a:pt x="2519" y="1595"/>
                    </a:moveTo>
                    <a:lnTo>
                      <a:pt x="2516" y="1595"/>
                    </a:lnTo>
                    <a:lnTo>
                      <a:pt x="2516" y="1595"/>
                    </a:lnTo>
                    <a:lnTo>
                      <a:pt x="2511" y="1593"/>
                    </a:lnTo>
                    <a:lnTo>
                      <a:pt x="2511" y="1593"/>
                    </a:lnTo>
                    <a:lnTo>
                      <a:pt x="2509" y="1593"/>
                    </a:lnTo>
                    <a:lnTo>
                      <a:pt x="2509" y="1593"/>
                    </a:lnTo>
                    <a:lnTo>
                      <a:pt x="2509" y="1593"/>
                    </a:lnTo>
                    <a:lnTo>
                      <a:pt x="2516" y="1597"/>
                    </a:lnTo>
                    <a:lnTo>
                      <a:pt x="2519" y="1600"/>
                    </a:lnTo>
                    <a:lnTo>
                      <a:pt x="2519" y="1600"/>
                    </a:lnTo>
                    <a:lnTo>
                      <a:pt x="2519" y="1600"/>
                    </a:lnTo>
                    <a:lnTo>
                      <a:pt x="2521" y="1600"/>
                    </a:lnTo>
                    <a:lnTo>
                      <a:pt x="2519" y="1597"/>
                    </a:lnTo>
                    <a:lnTo>
                      <a:pt x="2519" y="1597"/>
                    </a:lnTo>
                    <a:lnTo>
                      <a:pt x="2519" y="1595"/>
                    </a:lnTo>
                    <a:close/>
                    <a:moveTo>
                      <a:pt x="2547" y="1692"/>
                    </a:moveTo>
                    <a:lnTo>
                      <a:pt x="2547" y="1690"/>
                    </a:lnTo>
                    <a:lnTo>
                      <a:pt x="2547" y="1690"/>
                    </a:lnTo>
                    <a:lnTo>
                      <a:pt x="2547" y="1690"/>
                    </a:lnTo>
                    <a:lnTo>
                      <a:pt x="2545" y="1690"/>
                    </a:lnTo>
                    <a:lnTo>
                      <a:pt x="2545" y="1690"/>
                    </a:lnTo>
                    <a:lnTo>
                      <a:pt x="2542" y="1690"/>
                    </a:lnTo>
                    <a:lnTo>
                      <a:pt x="2542" y="1690"/>
                    </a:lnTo>
                    <a:lnTo>
                      <a:pt x="2545" y="1690"/>
                    </a:lnTo>
                    <a:lnTo>
                      <a:pt x="2545" y="1692"/>
                    </a:lnTo>
                    <a:lnTo>
                      <a:pt x="2545" y="1692"/>
                    </a:lnTo>
                    <a:lnTo>
                      <a:pt x="2545" y="1692"/>
                    </a:lnTo>
                    <a:lnTo>
                      <a:pt x="2547" y="1695"/>
                    </a:lnTo>
                    <a:lnTo>
                      <a:pt x="2547" y="1695"/>
                    </a:lnTo>
                    <a:lnTo>
                      <a:pt x="2547" y="1692"/>
                    </a:lnTo>
                    <a:lnTo>
                      <a:pt x="2547" y="1692"/>
                    </a:lnTo>
                    <a:lnTo>
                      <a:pt x="2547" y="1692"/>
                    </a:lnTo>
                    <a:close/>
                    <a:moveTo>
                      <a:pt x="2566" y="1093"/>
                    </a:moveTo>
                    <a:lnTo>
                      <a:pt x="2563" y="1093"/>
                    </a:lnTo>
                    <a:lnTo>
                      <a:pt x="2563" y="1096"/>
                    </a:lnTo>
                    <a:lnTo>
                      <a:pt x="2566" y="1096"/>
                    </a:lnTo>
                    <a:lnTo>
                      <a:pt x="2568" y="1096"/>
                    </a:lnTo>
                    <a:lnTo>
                      <a:pt x="2568" y="1096"/>
                    </a:lnTo>
                    <a:lnTo>
                      <a:pt x="2568" y="1096"/>
                    </a:lnTo>
                    <a:lnTo>
                      <a:pt x="2568" y="1096"/>
                    </a:lnTo>
                    <a:lnTo>
                      <a:pt x="2568" y="1096"/>
                    </a:lnTo>
                    <a:lnTo>
                      <a:pt x="2568" y="1096"/>
                    </a:lnTo>
                    <a:lnTo>
                      <a:pt x="2571" y="1096"/>
                    </a:lnTo>
                    <a:lnTo>
                      <a:pt x="2571" y="1093"/>
                    </a:lnTo>
                    <a:lnTo>
                      <a:pt x="2568" y="1093"/>
                    </a:lnTo>
                    <a:lnTo>
                      <a:pt x="2566" y="1093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673151D9-2523-4268-A187-5718D4F227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5652" y="3978398"/>
                <a:ext cx="406348" cy="337401"/>
              </a:xfrm>
              <a:custGeom>
                <a:avLst/>
                <a:gdLst>
                  <a:gd name="T0" fmla="*/ 38 w 277"/>
                  <a:gd name="T1" fmla="*/ 173 h 230"/>
                  <a:gd name="T2" fmla="*/ 36 w 277"/>
                  <a:gd name="T3" fmla="*/ 182 h 230"/>
                  <a:gd name="T4" fmla="*/ 50 w 277"/>
                  <a:gd name="T5" fmla="*/ 213 h 230"/>
                  <a:gd name="T6" fmla="*/ 50 w 277"/>
                  <a:gd name="T7" fmla="*/ 215 h 230"/>
                  <a:gd name="T8" fmla="*/ 268 w 277"/>
                  <a:gd name="T9" fmla="*/ 45 h 230"/>
                  <a:gd name="T10" fmla="*/ 263 w 277"/>
                  <a:gd name="T11" fmla="*/ 31 h 230"/>
                  <a:gd name="T12" fmla="*/ 270 w 277"/>
                  <a:gd name="T13" fmla="*/ 14 h 230"/>
                  <a:gd name="T14" fmla="*/ 268 w 277"/>
                  <a:gd name="T15" fmla="*/ 7 h 230"/>
                  <a:gd name="T16" fmla="*/ 258 w 277"/>
                  <a:gd name="T17" fmla="*/ 10 h 230"/>
                  <a:gd name="T18" fmla="*/ 246 w 277"/>
                  <a:gd name="T19" fmla="*/ 14 h 230"/>
                  <a:gd name="T20" fmla="*/ 235 w 277"/>
                  <a:gd name="T21" fmla="*/ 21 h 230"/>
                  <a:gd name="T22" fmla="*/ 220 w 277"/>
                  <a:gd name="T23" fmla="*/ 7 h 230"/>
                  <a:gd name="T24" fmla="*/ 216 w 277"/>
                  <a:gd name="T25" fmla="*/ 12 h 230"/>
                  <a:gd name="T26" fmla="*/ 197 w 277"/>
                  <a:gd name="T27" fmla="*/ 19 h 230"/>
                  <a:gd name="T28" fmla="*/ 194 w 277"/>
                  <a:gd name="T29" fmla="*/ 26 h 230"/>
                  <a:gd name="T30" fmla="*/ 190 w 277"/>
                  <a:gd name="T31" fmla="*/ 43 h 230"/>
                  <a:gd name="T32" fmla="*/ 171 w 277"/>
                  <a:gd name="T33" fmla="*/ 31 h 230"/>
                  <a:gd name="T34" fmla="*/ 154 w 277"/>
                  <a:gd name="T35" fmla="*/ 29 h 230"/>
                  <a:gd name="T36" fmla="*/ 135 w 277"/>
                  <a:gd name="T37" fmla="*/ 17 h 230"/>
                  <a:gd name="T38" fmla="*/ 123 w 277"/>
                  <a:gd name="T39" fmla="*/ 17 h 230"/>
                  <a:gd name="T40" fmla="*/ 105 w 277"/>
                  <a:gd name="T41" fmla="*/ 19 h 230"/>
                  <a:gd name="T42" fmla="*/ 93 w 277"/>
                  <a:gd name="T43" fmla="*/ 19 h 230"/>
                  <a:gd name="T44" fmla="*/ 76 w 277"/>
                  <a:gd name="T45" fmla="*/ 19 h 230"/>
                  <a:gd name="T46" fmla="*/ 64 w 277"/>
                  <a:gd name="T47" fmla="*/ 17 h 230"/>
                  <a:gd name="T48" fmla="*/ 36 w 277"/>
                  <a:gd name="T49" fmla="*/ 26 h 230"/>
                  <a:gd name="T50" fmla="*/ 22 w 277"/>
                  <a:gd name="T51" fmla="*/ 47 h 230"/>
                  <a:gd name="T52" fmla="*/ 0 w 277"/>
                  <a:gd name="T53" fmla="*/ 64 h 230"/>
                  <a:gd name="T54" fmla="*/ 10 w 277"/>
                  <a:gd name="T55" fmla="*/ 92 h 230"/>
                  <a:gd name="T56" fmla="*/ 10 w 277"/>
                  <a:gd name="T57" fmla="*/ 104 h 230"/>
                  <a:gd name="T58" fmla="*/ 22 w 277"/>
                  <a:gd name="T59" fmla="*/ 121 h 230"/>
                  <a:gd name="T60" fmla="*/ 31 w 277"/>
                  <a:gd name="T61" fmla="*/ 161 h 230"/>
                  <a:gd name="T62" fmla="*/ 31 w 277"/>
                  <a:gd name="T63" fmla="*/ 156 h 230"/>
                  <a:gd name="T64" fmla="*/ 36 w 277"/>
                  <a:gd name="T65" fmla="*/ 161 h 230"/>
                  <a:gd name="T66" fmla="*/ 36 w 277"/>
                  <a:gd name="T67" fmla="*/ 163 h 230"/>
                  <a:gd name="T68" fmla="*/ 36 w 277"/>
                  <a:gd name="T69" fmla="*/ 171 h 230"/>
                  <a:gd name="T70" fmla="*/ 41 w 277"/>
                  <a:gd name="T71" fmla="*/ 173 h 230"/>
                  <a:gd name="T72" fmla="*/ 41 w 277"/>
                  <a:gd name="T73" fmla="*/ 175 h 230"/>
                  <a:gd name="T74" fmla="*/ 43 w 277"/>
                  <a:gd name="T75" fmla="*/ 182 h 230"/>
                  <a:gd name="T76" fmla="*/ 43 w 277"/>
                  <a:gd name="T77" fmla="*/ 192 h 230"/>
                  <a:gd name="T78" fmla="*/ 48 w 277"/>
                  <a:gd name="T79" fmla="*/ 206 h 230"/>
                  <a:gd name="T80" fmla="*/ 57 w 277"/>
                  <a:gd name="T81" fmla="*/ 201 h 230"/>
                  <a:gd name="T82" fmla="*/ 62 w 277"/>
                  <a:gd name="T83" fmla="*/ 189 h 230"/>
                  <a:gd name="T84" fmla="*/ 71 w 277"/>
                  <a:gd name="T85" fmla="*/ 208 h 230"/>
                  <a:gd name="T86" fmla="*/ 64 w 277"/>
                  <a:gd name="T87" fmla="*/ 220 h 230"/>
                  <a:gd name="T88" fmla="*/ 71 w 277"/>
                  <a:gd name="T89" fmla="*/ 225 h 230"/>
                  <a:gd name="T90" fmla="*/ 81 w 277"/>
                  <a:gd name="T91" fmla="*/ 220 h 230"/>
                  <a:gd name="T92" fmla="*/ 93 w 277"/>
                  <a:gd name="T93" fmla="*/ 223 h 230"/>
                  <a:gd name="T94" fmla="*/ 105 w 277"/>
                  <a:gd name="T95" fmla="*/ 225 h 230"/>
                  <a:gd name="T96" fmla="*/ 126 w 277"/>
                  <a:gd name="T97" fmla="*/ 225 h 230"/>
                  <a:gd name="T98" fmla="*/ 145 w 277"/>
                  <a:gd name="T99" fmla="*/ 201 h 230"/>
                  <a:gd name="T100" fmla="*/ 173 w 277"/>
                  <a:gd name="T101" fmla="*/ 199 h 230"/>
                  <a:gd name="T102" fmla="*/ 190 w 277"/>
                  <a:gd name="T103" fmla="*/ 206 h 230"/>
                  <a:gd name="T104" fmla="*/ 202 w 277"/>
                  <a:gd name="T105" fmla="*/ 199 h 230"/>
                  <a:gd name="T106" fmla="*/ 187 w 277"/>
                  <a:gd name="T107" fmla="*/ 185 h 230"/>
                  <a:gd name="T108" fmla="*/ 183 w 277"/>
                  <a:gd name="T109" fmla="*/ 168 h 230"/>
                  <a:gd name="T110" fmla="*/ 204 w 277"/>
                  <a:gd name="T111" fmla="*/ 161 h 230"/>
                  <a:gd name="T112" fmla="*/ 213 w 277"/>
                  <a:gd name="T113" fmla="*/ 156 h 230"/>
                  <a:gd name="T114" fmla="*/ 223 w 277"/>
                  <a:gd name="T115" fmla="*/ 147 h 230"/>
                  <a:gd name="T116" fmla="*/ 251 w 277"/>
                  <a:gd name="T117" fmla="*/ 133 h 230"/>
                  <a:gd name="T118" fmla="*/ 275 w 277"/>
                  <a:gd name="T119" fmla="*/ 118 h 230"/>
                  <a:gd name="T120" fmla="*/ 270 w 277"/>
                  <a:gd name="T121" fmla="*/ 92 h 230"/>
                  <a:gd name="T122" fmla="*/ 74 w 277"/>
                  <a:gd name="T123" fmla="*/ 225 h 230"/>
                  <a:gd name="T124" fmla="*/ 53 w 277"/>
                  <a:gd name="T125" fmla="*/ 218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7" h="230">
                    <a:moveTo>
                      <a:pt x="38" y="173"/>
                    </a:moveTo>
                    <a:lnTo>
                      <a:pt x="38" y="173"/>
                    </a:lnTo>
                    <a:lnTo>
                      <a:pt x="38" y="173"/>
                    </a:lnTo>
                    <a:lnTo>
                      <a:pt x="38" y="171"/>
                    </a:lnTo>
                    <a:lnTo>
                      <a:pt x="38" y="171"/>
                    </a:lnTo>
                    <a:lnTo>
                      <a:pt x="38" y="171"/>
                    </a:lnTo>
                    <a:lnTo>
                      <a:pt x="38" y="171"/>
                    </a:lnTo>
                    <a:lnTo>
                      <a:pt x="36" y="171"/>
                    </a:lnTo>
                    <a:lnTo>
                      <a:pt x="36" y="171"/>
                    </a:lnTo>
                    <a:lnTo>
                      <a:pt x="36" y="173"/>
                    </a:lnTo>
                    <a:lnTo>
                      <a:pt x="36" y="173"/>
                    </a:lnTo>
                    <a:lnTo>
                      <a:pt x="36" y="173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38" y="175"/>
                    </a:lnTo>
                    <a:lnTo>
                      <a:pt x="38" y="175"/>
                    </a:lnTo>
                    <a:lnTo>
                      <a:pt x="38" y="175"/>
                    </a:lnTo>
                    <a:lnTo>
                      <a:pt x="38" y="173"/>
                    </a:lnTo>
                    <a:lnTo>
                      <a:pt x="38" y="173"/>
                    </a:lnTo>
                    <a:lnTo>
                      <a:pt x="38" y="173"/>
                    </a:lnTo>
                    <a:lnTo>
                      <a:pt x="38" y="173"/>
                    </a:lnTo>
                    <a:close/>
                    <a:moveTo>
                      <a:pt x="38" y="180"/>
                    </a:moveTo>
                    <a:lnTo>
                      <a:pt x="38" y="180"/>
                    </a:lnTo>
                    <a:lnTo>
                      <a:pt x="38" y="180"/>
                    </a:lnTo>
                    <a:lnTo>
                      <a:pt x="38" y="180"/>
                    </a:lnTo>
                    <a:lnTo>
                      <a:pt x="38" y="178"/>
                    </a:lnTo>
                    <a:lnTo>
                      <a:pt x="38" y="178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36" y="178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36" y="178"/>
                    </a:lnTo>
                    <a:lnTo>
                      <a:pt x="36" y="178"/>
                    </a:lnTo>
                    <a:lnTo>
                      <a:pt x="36" y="180"/>
                    </a:lnTo>
                    <a:lnTo>
                      <a:pt x="36" y="182"/>
                    </a:lnTo>
                    <a:lnTo>
                      <a:pt x="36" y="185"/>
                    </a:lnTo>
                    <a:lnTo>
                      <a:pt x="36" y="185"/>
                    </a:lnTo>
                    <a:lnTo>
                      <a:pt x="36" y="185"/>
                    </a:lnTo>
                    <a:lnTo>
                      <a:pt x="36" y="185"/>
                    </a:lnTo>
                    <a:lnTo>
                      <a:pt x="36" y="185"/>
                    </a:lnTo>
                    <a:lnTo>
                      <a:pt x="38" y="185"/>
                    </a:lnTo>
                    <a:lnTo>
                      <a:pt x="38" y="185"/>
                    </a:lnTo>
                    <a:lnTo>
                      <a:pt x="38" y="182"/>
                    </a:lnTo>
                    <a:lnTo>
                      <a:pt x="38" y="182"/>
                    </a:lnTo>
                    <a:lnTo>
                      <a:pt x="38" y="182"/>
                    </a:lnTo>
                    <a:lnTo>
                      <a:pt x="38" y="180"/>
                    </a:lnTo>
                    <a:lnTo>
                      <a:pt x="38" y="180"/>
                    </a:lnTo>
                    <a:close/>
                    <a:moveTo>
                      <a:pt x="53" y="213"/>
                    </a:moveTo>
                    <a:lnTo>
                      <a:pt x="53" y="213"/>
                    </a:lnTo>
                    <a:lnTo>
                      <a:pt x="53" y="213"/>
                    </a:lnTo>
                    <a:lnTo>
                      <a:pt x="53" y="213"/>
                    </a:lnTo>
                    <a:lnTo>
                      <a:pt x="53" y="213"/>
                    </a:lnTo>
                    <a:lnTo>
                      <a:pt x="53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1"/>
                    </a:lnTo>
                    <a:lnTo>
                      <a:pt x="50" y="211"/>
                    </a:lnTo>
                    <a:lnTo>
                      <a:pt x="50" y="211"/>
                    </a:lnTo>
                    <a:lnTo>
                      <a:pt x="48" y="211"/>
                    </a:lnTo>
                    <a:lnTo>
                      <a:pt x="48" y="211"/>
                    </a:lnTo>
                    <a:lnTo>
                      <a:pt x="48" y="211"/>
                    </a:lnTo>
                    <a:lnTo>
                      <a:pt x="45" y="211"/>
                    </a:lnTo>
                    <a:lnTo>
                      <a:pt x="45" y="211"/>
                    </a:lnTo>
                    <a:lnTo>
                      <a:pt x="48" y="213"/>
                    </a:lnTo>
                    <a:lnTo>
                      <a:pt x="48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3"/>
                    </a:lnTo>
                    <a:lnTo>
                      <a:pt x="50" y="215"/>
                    </a:lnTo>
                    <a:lnTo>
                      <a:pt x="50" y="215"/>
                    </a:lnTo>
                    <a:lnTo>
                      <a:pt x="50" y="215"/>
                    </a:lnTo>
                    <a:lnTo>
                      <a:pt x="50" y="215"/>
                    </a:lnTo>
                    <a:lnTo>
                      <a:pt x="50" y="215"/>
                    </a:lnTo>
                    <a:lnTo>
                      <a:pt x="53" y="213"/>
                    </a:lnTo>
                    <a:close/>
                    <a:moveTo>
                      <a:pt x="277" y="66"/>
                    </a:moveTo>
                    <a:lnTo>
                      <a:pt x="277" y="64"/>
                    </a:lnTo>
                    <a:lnTo>
                      <a:pt x="272" y="55"/>
                    </a:lnTo>
                    <a:lnTo>
                      <a:pt x="270" y="55"/>
                    </a:lnTo>
                    <a:lnTo>
                      <a:pt x="270" y="52"/>
                    </a:lnTo>
                    <a:lnTo>
                      <a:pt x="270" y="52"/>
                    </a:lnTo>
                    <a:lnTo>
                      <a:pt x="270" y="52"/>
                    </a:lnTo>
                    <a:lnTo>
                      <a:pt x="268" y="50"/>
                    </a:lnTo>
                    <a:lnTo>
                      <a:pt x="268" y="50"/>
                    </a:lnTo>
                    <a:lnTo>
                      <a:pt x="268" y="50"/>
                    </a:lnTo>
                    <a:lnTo>
                      <a:pt x="268" y="47"/>
                    </a:lnTo>
                    <a:lnTo>
                      <a:pt x="268" y="47"/>
                    </a:lnTo>
                    <a:lnTo>
                      <a:pt x="268" y="45"/>
                    </a:lnTo>
                    <a:lnTo>
                      <a:pt x="268" y="45"/>
                    </a:lnTo>
                    <a:lnTo>
                      <a:pt x="268" y="45"/>
                    </a:lnTo>
                    <a:lnTo>
                      <a:pt x="268" y="43"/>
                    </a:lnTo>
                    <a:lnTo>
                      <a:pt x="268" y="43"/>
                    </a:lnTo>
                    <a:lnTo>
                      <a:pt x="268" y="43"/>
                    </a:lnTo>
                    <a:lnTo>
                      <a:pt x="268" y="40"/>
                    </a:lnTo>
                    <a:lnTo>
                      <a:pt x="268" y="40"/>
                    </a:lnTo>
                    <a:lnTo>
                      <a:pt x="268" y="40"/>
                    </a:lnTo>
                    <a:lnTo>
                      <a:pt x="268" y="40"/>
                    </a:lnTo>
                    <a:lnTo>
                      <a:pt x="268" y="38"/>
                    </a:lnTo>
                    <a:lnTo>
                      <a:pt x="268" y="38"/>
                    </a:lnTo>
                    <a:lnTo>
                      <a:pt x="265" y="38"/>
                    </a:lnTo>
                    <a:lnTo>
                      <a:pt x="263" y="38"/>
                    </a:lnTo>
                    <a:lnTo>
                      <a:pt x="263" y="38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63" y="33"/>
                    </a:lnTo>
                    <a:lnTo>
                      <a:pt x="263" y="33"/>
                    </a:lnTo>
                    <a:lnTo>
                      <a:pt x="263" y="33"/>
                    </a:lnTo>
                    <a:lnTo>
                      <a:pt x="263" y="33"/>
                    </a:lnTo>
                    <a:lnTo>
                      <a:pt x="263" y="31"/>
                    </a:lnTo>
                    <a:lnTo>
                      <a:pt x="263" y="26"/>
                    </a:lnTo>
                    <a:lnTo>
                      <a:pt x="265" y="24"/>
                    </a:lnTo>
                    <a:lnTo>
                      <a:pt x="265" y="24"/>
                    </a:lnTo>
                    <a:lnTo>
                      <a:pt x="263" y="24"/>
                    </a:lnTo>
                    <a:lnTo>
                      <a:pt x="263" y="21"/>
                    </a:lnTo>
                    <a:lnTo>
                      <a:pt x="263" y="21"/>
                    </a:lnTo>
                    <a:lnTo>
                      <a:pt x="263" y="21"/>
                    </a:lnTo>
                    <a:lnTo>
                      <a:pt x="263" y="19"/>
                    </a:lnTo>
                    <a:lnTo>
                      <a:pt x="265" y="17"/>
                    </a:lnTo>
                    <a:lnTo>
                      <a:pt x="265" y="17"/>
                    </a:lnTo>
                    <a:lnTo>
                      <a:pt x="265" y="17"/>
                    </a:lnTo>
                    <a:lnTo>
                      <a:pt x="265" y="17"/>
                    </a:lnTo>
                    <a:lnTo>
                      <a:pt x="265" y="17"/>
                    </a:lnTo>
                    <a:lnTo>
                      <a:pt x="265" y="14"/>
                    </a:lnTo>
                    <a:lnTo>
                      <a:pt x="268" y="17"/>
                    </a:lnTo>
                    <a:lnTo>
                      <a:pt x="268" y="17"/>
                    </a:lnTo>
                    <a:lnTo>
                      <a:pt x="268" y="17"/>
                    </a:lnTo>
                    <a:lnTo>
                      <a:pt x="268" y="17"/>
                    </a:lnTo>
                    <a:lnTo>
                      <a:pt x="270" y="14"/>
                    </a:lnTo>
                    <a:lnTo>
                      <a:pt x="270" y="14"/>
                    </a:lnTo>
                    <a:lnTo>
                      <a:pt x="270" y="12"/>
                    </a:lnTo>
                    <a:lnTo>
                      <a:pt x="270" y="12"/>
                    </a:lnTo>
                    <a:lnTo>
                      <a:pt x="270" y="12"/>
                    </a:lnTo>
                    <a:lnTo>
                      <a:pt x="270" y="12"/>
                    </a:lnTo>
                    <a:lnTo>
                      <a:pt x="272" y="10"/>
                    </a:lnTo>
                    <a:lnTo>
                      <a:pt x="272" y="10"/>
                    </a:lnTo>
                    <a:lnTo>
                      <a:pt x="272" y="10"/>
                    </a:lnTo>
                    <a:lnTo>
                      <a:pt x="272" y="7"/>
                    </a:lnTo>
                    <a:lnTo>
                      <a:pt x="272" y="7"/>
                    </a:lnTo>
                    <a:lnTo>
                      <a:pt x="272" y="2"/>
                    </a:lnTo>
                    <a:lnTo>
                      <a:pt x="272" y="2"/>
                    </a:lnTo>
                    <a:lnTo>
                      <a:pt x="272" y="0"/>
                    </a:lnTo>
                    <a:lnTo>
                      <a:pt x="272" y="2"/>
                    </a:lnTo>
                    <a:lnTo>
                      <a:pt x="270" y="5"/>
                    </a:lnTo>
                    <a:lnTo>
                      <a:pt x="270" y="5"/>
                    </a:lnTo>
                    <a:lnTo>
                      <a:pt x="268" y="5"/>
                    </a:lnTo>
                    <a:lnTo>
                      <a:pt x="268" y="5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68" y="10"/>
                    </a:lnTo>
                    <a:lnTo>
                      <a:pt x="268" y="10"/>
                    </a:lnTo>
                    <a:lnTo>
                      <a:pt x="268" y="10"/>
                    </a:lnTo>
                    <a:lnTo>
                      <a:pt x="265" y="10"/>
                    </a:lnTo>
                    <a:lnTo>
                      <a:pt x="265" y="10"/>
                    </a:lnTo>
                    <a:lnTo>
                      <a:pt x="263" y="10"/>
                    </a:lnTo>
                    <a:lnTo>
                      <a:pt x="263" y="10"/>
                    </a:lnTo>
                    <a:lnTo>
                      <a:pt x="263" y="7"/>
                    </a:lnTo>
                    <a:lnTo>
                      <a:pt x="261" y="7"/>
                    </a:lnTo>
                    <a:lnTo>
                      <a:pt x="261" y="7"/>
                    </a:lnTo>
                    <a:lnTo>
                      <a:pt x="258" y="7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4"/>
                    </a:lnTo>
                    <a:lnTo>
                      <a:pt x="254" y="14"/>
                    </a:lnTo>
                    <a:lnTo>
                      <a:pt x="251" y="17"/>
                    </a:lnTo>
                    <a:lnTo>
                      <a:pt x="251" y="17"/>
                    </a:lnTo>
                    <a:lnTo>
                      <a:pt x="249" y="17"/>
                    </a:lnTo>
                    <a:lnTo>
                      <a:pt x="249" y="17"/>
                    </a:lnTo>
                    <a:lnTo>
                      <a:pt x="249" y="17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4" y="17"/>
                    </a:lnTo>
                    <a:lnTo>
                      <a:pt x="244" y="19"/>
                    </a:lnTo>
                    <a:lnTo>
                      <a:pt x="244" y="19"/>
                    </a:lnTo>
                    <a:lnTo>
                      <a:pt x="244" y="19"/>
                    </a:lnTo>
                    <a:lnTo>
                      <a:pt x="242" y="21"/>
                    </a:lnTo>
                    <a:lnTo>
                      <a:pt x="242" y="21"/>
                    </a:lnTo>
                    <a:lnTo>
                      <a:pt x="242" y="21"/>
                    </a:lnTo>
                    <a:lnTo>
                      <a:pt x="242" y="21"/>
                    </a:lnTo>
                    <a:lnTo>
                      <a:pt x="242" y="21"/>
                    </a:lnTo>
                    <a:lnTo>
                      <a:pt x="239" y="21"/>
                    </a:lnTo>
                    <a:lnTo>
                      <a:pt x="239" y="21"/>
                    </a:lnTo>
                    <a:lnTo>
                      <a:pt x="239" y="21"/>
                    </a:lnTo>
                    <a:lnTo>
                      <a:pt x="239" y="21"/>
                    </a:lnTo>
                    <a:lnTo>
                      <a:pt x="239" y="21"/>
                    </a:lnTo>
                    <a:lnTo>
                      <a:pt x="237" y="21"/>
                    </a:lnTo>
                    <a:lnTo>
                      <a:pt x="237" y="21"/>
                    </a:lnTo>
                    <a:lnTo>
                      <a:pt x="235" y="21"/>
                    </a:lnTo>
                    <a:lnTo>
                      <a:pt x="235" y="21"/>
                    </a:lnTo>
                    <a:lnTo>
                      <a:pt x="232" y="19"/>
                    </a:lnTo>
                    <a:lnTo>
                      <a:pt x="232" y="17"/>
                    </a:lnTo>
                    <a:lnTo>
                      <a:pt x="230" y="17"/>
                    </a:lnTo>
                    <a:lnTo>
                      <a:pt x="230" y="17"/>
                    </a:lnTo>
                    <a:lnTo>
                      <a:pt x="230" y="17"/>
                    </a:lnTo>
                    <a:lnTo>
                      <a:pt x="230" y="17"/>
                    </a:lnTo>
                    <a:lnTo>
                      <a:pt x="225" y="14"/>
                    </a:lnTo>
                    <a:lnTo>
                      <a:pt x="225" y="14"/>
                    </a:lnTo>
                    <a:lnTo>
                      <a:pt x="225" y="14"/>
                    </a:lnTo>
                    <a:lnTo>
                      <a:pt x="223" y="12"/>
                    </a:lnTo>
                    <a:lnTo>
                      <a:pt x="223" y="12"/>
                    </a:lnTo>
                    <a:lnTo>
                      <a:pt x="223" y="12"/>
                    </a:lnTo>
                    <a:lnTo>
                      <a:pt x="220" y="12"/>
                    </a:lnTo>
                    <a:lnTo>
                      <a:pt x="220" y="10"/>
                    </a:lnTo>
                    <a:lnTo>
                      <a:pt x="220" y="10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8" y="10"/>
                    </a:lnTo>
                    <a:lnTo>
                      <a:pt x="216" y="10"/>
                    </a:lnTo>
                    <a:lnTo>
                      <a:pt x="216" y="10"/>
                    </a:lnTo>
                    <a:lnTo>
                      <a:pt x="216" y="10"/>
                    </a:lnTo>
                    <a:lnTo>
                      <a:pt x="216" y="10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6" y="14"/>
                    </a:lnTo>
                    <a:lnTo>
                      <a:pt x="213" y="14"/>
                    </a:lnTo>
                    <a:lnTo>
                      <a:pt x="211" y="14"/>
                    </a:lnTo>
                    <a:lnTo>
                      <a:pt x="211" y="14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06" y="12"/>
                    </a:lnTo>
                    <a:lnTo>
                      <a:pt x="204" y="12"/>
                    </a:lnTo>
                    <a:lnTo>
                      <a:pt x="204" y="14"/>
                    </a:lnTo>
                    <a:lnTo>
                      <a:pt x="204" y="17"/>
                    </a:lnTo>
                    <a:lnTo>
                      <a:pt x="204" y="17"/>
                    </a:lnTo>
                    <a:lnTo>
                      <a:pt x="204" y="19"/>
                    </a:lnTo>
                    <a:lnTo>
                      <a:pt x="202" y="19"/>
                    </a:lnTo>
                    <a:lnTo>
                      <a:pt x="202" y="19"/>
                    </a:lnTo>
                    <a:lnTo>
                      <a:pt x="199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4" y="19"/>
                    </a:lnTo>
                    <a:lnTo>
                      <a:pt x="192" y="19"/>
                    </a:lnTo>
                    <a:lnTo>
                      <a:pt x="192" y="19"/>
                    </a:lnTo>
                    <a:lnTo>
                      <a:pt x="192" y="19"/>
                    </a:lnTo>
                    <a:lnTo>
                      <a:pt x="192" y="19"/>
                    </a:lnTo>
                    <a:lnTo>
                      <a:pt x="192" y="21"/>
                    </a:lnTo>
                    <a:lnTo>
                      <a:pt x="192" y="21"/>
                    </a:lnTo>
                    <a:lnTo>
                      <a:pt x="192" y="21"/>
                    </a:lnTo>
                    <a:lnTo>
                      <a:pt x="192" y="24"/>
                    </a:lnTo>
                    <a:lnTo>
                      <a:pt x="194" y="24"/>
                    </a:lnTo>
                    <a:lnTo>
                      <a:pt x="192" y="26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197" y="29"/>
                    </a:lnTo>
                    <a:lnTo>
                      <a:pt x="197" y="29"/>
                    </a:lnTo>
                    <a:lnTo>
                      <a:pt x="199" y="33"/>
                    </a:lnTo>
                    <a:lnTo>
                      <a:pt x="199" y="33"/>
                    </a:lnTo>
                    <a:lnTo>
                      <a:pt x="199" y="33"/>
                    </a:lnTo>
                    <a:lnTo>
                      <a:pt x="202" y="36"/>
                    </a:lnTo>
                    <a:lnTo>
                      <a:pt x="202" y="36"/>
                    </a:lnTo>
                    <a:lnTo>
                      <a:pt x="199" y="36"/>
                    </a:lnTo>
                    <a:lnTo>
                      <a:pt x="199" y="38"/>
                    </a:lnTo>
                    <a:lnTo>
                      <a:pt x="199" y="38"/>
                    </a:lnTo>
                    <a:lnTo>
                      <a:pt x="197" y="38"/>
                    </a:lnTo>
                    <a:lnTo>
                      <a:pt x="197" y="40"/>
                    </a:lnTo>
                    <a:lnTo>
                      <a:pt x="197" y="43"/>
                    </a:lnTo>
                    <a:lnTo>
                      <a:pt x="197" y="43"/>
                    </a:lnTo>
                    <a:lnTo>
                      <a:pt x="194" y="43"/>
                    </a:lnTo>
                    <a:lnTo>
                      <a:pt x="192" y="43"/>
                    </a:lnTo>
                    <a:lnTo>
                      <a:pt x="192" y="43"/>
                    </a:lnTo>
                    <a:lnTo>
                      <a:pt x="190" y="43"/>
                    </a:lnTo>
                    <a:lnTo>
                      <a:pt x="190" y="43"/>
                    </a:lnTo>
                    <a:lnTo>
                      <a:pt x="187" y="43"/>
                    </a:lnTo>
                    <a:lnTo>
                      <a:pt x="187" y="43"/>
                    </a:lnTo>
                    <a:lnTo>
                      <a:pt x="187" y="43"/>
                    </a:lnTo>
                    <a:lnTo>
                      <a:pt x="183" y="38"/>
                    </a:lnTo>
                    <a:lnTo>
                      <a:pt x="180" y="36"/>
                    </a:lnTo>
                    <a:lnTo>
                      <a:pt x="180" y="36"/>
                    </a:lnTo>
                    <a:lnTo>
                      <a:pt x="180" y="33"/>
                    </a:lnTo>
                    <a:lnTo>
                      <a:pt x="178" y="33"/>
                    </a:lnTo>
                    <a:lnTo>
                      <a:pt x="178" y="33"/>
                    </a:lnTo>
                    <a:lnTo>
                      <a:pt x="176" y="33"/>
                    </a:lnTo>
                    <a:lnTo>
                      <a:pt x="176" y="33"/>
                    </a:lnTo>
                    <a:lnTo>
                      <a:pt x="176" y="33"/>
                    </a:lnTo>
                    <a:lnTo>
                      <a:pt x="173" y="33"/>
                    </a:lnTo>
                    <a:lnTo>
                      <a:pt x="173" y="33"/>
                    </a:lnTo>
                    <a:lnTo>
                      <a:pt x="173" y="33"/>
                    </a:lnTo>
                    <a:lnTo>
                      <a:pt x="173" y="33"/>
                    </a:lnTo>
                    <a:lnTo>
                      <a:pt x="171" y="31"/>
                    </a:lnTo>
                    <a:lnTo>
                      <a:pt x="171" y="31"/>
                    </a:lnTo>
                    <a:lnTo>
                      <a:pt x="171" y="31"/>
                    </a:lnTo>
                    <a:lnTo>
                      <a:pt x="171" y="31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6" y="31"/>
                    </a:lnTo>
                    <a:lnTo>
                      <a:pt x="166" y="31"/>
                    </a:lnTo>
                    <a:lnTo>
                      <a:pt x="166" y="31"/>
                    </a:lnTo>
                    <a:lnTo>
                      <a:pt x="164" y="33"/>
                    </a:lnTo>
                    <a:lnTo>
                      <a:pt x="164" y="33"/>
                    </a:lnTo>
                    <a:lnTo>
                      <a:pt x="161" y="33"/>
                    </a:lnTo>
                    <a:lnTo>
                      <a:pt x="159" y="33"/>
                    </a:lnTo>
                    <a:lnTo>
                      <a:pt x="159" y="33"/>
                    </a:lnTo>
                    <a:lnTo>
                      <a:pt x="159" y="33"/>
                    </a:lnTo>
                    <a:lnTo>
                      <a:pt x="159" y="33"/>
                    </a:lnTo>
                    <a:lnTo>
                      <a:pt x="157" y="31"/>
                    </a:lnTo>
                    <a:lnTo>
                      <a:pt x="157" y="31"/>
                    </a:lnTo>
                    <a:lnTo>
                      <a:pt x="154" y="31"/>
                    </a:lnTo>
                    <a:lnTo>
                      <a:pt x="154" y="31"/>
                    </a:lnTo>
                    <a:lnTo>
                      <a:pt x="154" y="29"/>
                    </a:lnTo>
                    <a:lnTo>
                      <a:pt x="152" y="24"/>
                    </a:lnTo>
                    <a:lnTo>
                      <a:pt x="149" y="24"/>
                    </a:lnTo>
                    <a:lnTo>
                      <a:pt x="149" y="21"/>
                    </a:lnTo>
                    <a:lnTo>
                      <a:pt x="149" y="19"/>
                    </a:lnTo>
                    <a:lnTo>
                      <a:pt x="149" y="21"/>
                    </a:lnTo>
                    <a:lnTo>
                      <a:pt x="147" y="24"/>
                    </a:lnTo>
                    <a:lnTo>
                      <a:pt x="145" y="26"/>
                    </a:lnTo>
                    <a:lnTo>
                      <a:pt x="142" y="26"/>
                    </a:lnTo>
                    <a:lnTo>
                      <a:pt x="142" y="26"/>
                    </a:lnTo>
                    <a:lnTo>
                      <a:pt x="140" y="26"/>
                    </a:lnTo>
                    <a:lnTo>
                      <a:pt x="140" y="21"/>
                    </a:lnTo>
                    <a:lnTo>
                      <a:pt x="140" y="21"/>
                    </a:lnTo>
                    <a:lnTo>
                      <a:pt x="140" y="19"/>
                    </a:lnTo>
                    <a:lnTo>
                      <a:pt x="140" y="19"/>
                    </a:lnTo>
                    <a:lnTo>
                      <a:pt x="140" y="19"/>
                    </a:lnTo>
                    <a:lnTo>
                      <a:pt x="138" y="17"/>
                    </a:lnTo>
                    <a:lnTo>
                      <a:pt x="135" y="17"/>
                    </a:lnTo>
                    <a:lnTo>
                      <a:pt x="135" y="17"/>
                    </a:lnTo>
                    <a:lnTo>
                      <a:pt x="135" y="17"/>
                    </a:lnTo>
                    <a:lnTo>
                      <a:pt x="133" y="17"/>
                    </a:lnTo>
                    <a:lnTo>
                      <a:pt x="133" y="17"/>
                    </a:lnTo>
                    <a:lnTo>
                      <a:pt x="133" y="17"/>
                    </a:lnTo>
                    <a:lnTo>
                      <a:pt x="133" y="17"/>
                    </a:lnTo>
                    <a:lnTo>
                      <a:pt x="131" y="17"/>
                    </a:lnTo>
                    <a:lnTo>
                      <a:pt x="131" y="17"/>
                    </a:lnTo>
                    <a:lnTo>
                      <a:pt x="131" y="17"/>
                    </a:lnTo>
                    <a:lnTo>
                      <a:pt x="131" y="14"/>
                    </a:lnTo>
                    <a:lnTo>
                      <a:pt x="128" y="14"/>
                    </a:lnTo>
                    <a:lnTo>
                      <a:pt x="128" y="14"/>
                    </a:lnTo>
                    <a:lnTo>
                      <a:pt x="126" y="17"/>
                    </a:lnTo>
                    <a:lnTo>
                      <a:pt x="126" y="17"/>
                    </a:lnTo>
                    <a:lnTo>
                      <a:pt x="126" y="17"/>
                    </a:lnTo>
                    <a:lnTo>
                      <a:pt x="126" y="17"/>
                    </a:lnTo>
                    <a:lnTo>
                      <a:pt x="123" y="14"/>
                    </a:lnTo>
                    <a:lnTo>
                      <a:pt x="123" y="14"/>
                    </a:lnTo>
                    <a:lnTo>
                      <a:pt x="123" y="17"/>
                    </a:lnTo>
                    <a:lnTo>
                      <a:pt x="123" y="17"/>
                    </a:lnTo>
                    <a:lnTo>
                      <a:pt x="123" y="17"/>
                    </a:lnTo>
                    <a:lnTo>
                      <a:pt x="121" y="17"/>
                    </a:lnTo>
                    <a:lnTo>
                      <a:pt x="121" y="17"/>
                    </a:lnTo>
                    <a:lnTo>
                      <a:pt x="119" y="17"/>
                    </a:lnTo>
                    <a:lnTo>
                      <a:pt x="119" y="17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16" y="19"/>
                    </a:lnTo>
                    <a:lnTo>
                      <a:pt x="116" y="19"/>
                    </a:lnTo>
                    <a:lnTo>
                      <a:pt x="114" y="19"/>
                    </a:lnTo>
                    <a:lnTo>
                      <a:pt x="114" y="19"/>
                    </a:lnTo>
                    <a:lnTo>
                      <a:pt x="114" y="19"/>
                    </a:lnTo>
                    <a:lnTo>
                      <a:pt x="114" y="19"/>
                    </a:lnTo>
                    <a:lnTo>
                      <a:pt x="112" y="19"/>
                    </a:lnTo>
                    <a:lnTo>
                      <a:pt x="112" y="19"/>
                    </a:lnTo>
                    <a:lnTo>
                      <a:pt x="112" y="19"/>
                    </a:lnTo>
                    <a:lnTo>
                      <a:pt x="112" y="19"/>
                    </a:lnTo>
                    <a:lnTo>
                      <a:pt x="112" y="19"/>
                    </a:lnTo>
                    <a:lnTo>
                      <a:pt x="112" y="19"/>
                    </a:lnTo>
                    <a:lnTo>
                      <a:pt x="105" y="19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0" y="17"/>
                    </a:lnTo>
                    <a:lnTo>
                      <a:pt x="100" y="19"/>
                    </a:lnTo>
                    <a:lnTo>
                      <a:pt x="100" y="19"/>
                    </a:lnTo>
                    <a:lnTo>
                      <a:pt x="97" y="19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9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88" y="19"/>
                    </a:lnTo>
                    <a:lnTo>
                      <a:pt x="88" y="19"/>
                    </a:lnTo>
                    <a:lnTo>
                      <a:pt x="83" y="19"/>
                    </a:lnTo>
                    <a:lnTo>
                      <a:pt x="83" y="19"/>
                    </a:lnTo>
                    <a:lnTo>
                      <a:pt x="83" y="19"/>
                    </a:lnTo>
                    <a:lnTo>
                      <a:pt x="83" y="19"/>
                    </a:lnTo>
                    <a:lnTo>
                      <a:pt x="83" y="21"/>
                    </a:lnTo>
                    <a:lnTo>
                      <a:pt x="81" y="19"/>
                    </a:lnTo>
                    <a:lnTo>
                      <a:pt x="81" y="19"/>
                    </a:lnTo>
                    <a:lnTo>
                      <a:pt x="81" y="19"/>
                    </a:lnTo>
                    <a:lnTo>
                      <a:pt x="81" y="19"/>
                    </a:lnTo>
                    <a:lnTo>
                      <a:pt x="79" y="19"/>
                    </a:lnTo>
                    <a:lnTo>
                      <a:pt x="79" y="19"/>
                    </a:lnTo>
                    <a:lnTo>
                      <a:pt x="79" y="19"/>
                    </a:lnTo>
                    <a:lnTo>
                      <a:pt x="79" y="19"/>
                    </a:lnTo>
                    <a:lnTo>
                      <a:pt x="76" y="19"/>
                    </a:lnTo>
                    <a:lnTo>
                      <a:pt x="74" y="19"/>
                    </a:lnTo>
                    <a:lnTo>
                      <a:pt x="71" y="19"/>
                    </a:lnTo>
                    <a:lnTo>
                      <a:pt x="71" y="17"/>
                    </a:lnTo>
                    <a:lnTo>
                      <a:pt x="71" y="17"/>
                    </a:lnTo>
                    <a:lnTo>
                      <a:pt x="71" y="17"/>
                    </a:lnTo>
                    <a:lnTo>
                      <a:pt x="71" y="17"/>
                    </a:lnTo>
                    <a:lnTo>
                      <a:pt x="71" y="14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69" y="14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62" y="17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0" y="19"/>
                    </a:lnTo>
                    <a:lnTo>
                      <a:pt x="48" y="21"/>
                    </a:lnTo>
                    <a:lnTo>
                      <a:pt x="45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1" y="24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4" y="29"/>
                    </a:lnTo>
                    <a:lnTo>
                      <a:pt x="34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1" y="31"/>
                    </a:lnTo>
                    <a:lnTo>
                      <a:pt x="31" y="31"/>
                    </a:lnTo>
                    <a:lnTo>
                      <a:pt x="31" y="31"/>
                    </a:lnTo>
                    <a:lnTo>
                      <a:pt x="31" y="33"/>
                    </a:lnTo>
                    <a:lnTo>
                      <a:pt x="29" y="33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24" y="40"/>
                    </a:lnTo>
                    <a:lnTo>
                      <a:pt x="24" y="43"/>
                    </a:lnTo>
                    <a:lnTo>
                      <a:pt x="24" y="43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22" y="50"/>
                    </a:lnTo>
                    <a:lnTo>
                      <a:pt x="19" y="50"/>
                    </a:lnTo>
                    <a:lnTo>
                      <a:pt x="19" y="50"/>
                    </a:lnTo>
                    <a:lnTo>
                      <a:pt x="19" y="50"/>
                    </a:lnTo>
                    <a:lnTo>
                      <a:pt x="19" y="52"/>
                    </a:lnTo>
                    <a:lnTo>
                      <a:pt x="19" y="52"/>
                    </a:lnTo>
                    <a:lnTo>
                      <a:pt x="15" y="55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2" y="59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2" y="62"/>
                    </a:lnTo>
                    <a:lnTo>
                      <a:pt x="10" y="62"/>
                    </a:lnTo>
                    <a:lnTo>
                      <a:pt x="8" y="62"/>
                    </a:lnTo>
                    <a:lnTo>
                      <a:pt x="3" y="62"/>
                    </a:lnTo>
                    <a:lnTo>
                      <a:pt x="0" y="6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85"/>
                    </a:lnTo>
                    <a:lnTo>
                      <a:pt x="5" y="88"/>
                    </a:lnTo>
                    <a:lnTo>
                      <a:pt x="8" y="90"/>
                    </a:lnTo>
                    <a:lnTo>
                      <a:pt x="8" y="90"/>
                    </a:lnTo>
                    <a:lnTo>
                      <a:pt x="8" y="92"/>
                    </a:lnTo>
                    <a:lnTo>
                      <a:pt x="10" y="92"/>
                    </a:lnTo>
                    <a:lnTo>
                      <a:pt x="10" y="92"/>
                    </a:lnTo>
                    <a:lnTo>
                      <a:pt x="10" y="92"/>
                    </a:lnTo>
                    <a:lnTo>
                      <a:pt x="10" y="92"/>
                    </a:lnTo>
                    <a:lnTo>
                      <a:pt x="8" y="92"/>
                    </a:lnTo>
                    <a:lnTo>
                      <a:pt x="8" y="92"/>
                    </a:lnTo>
                    <a:lnTo>
                      <a:pt x="8" y="92"/>
                    </a:lnTo>
                    <a:lnTo>
                      <a:pt x="8" y="95"/>
                    </a:lnTo>
                    <a:lnTo>
                      <a:pt x="8" y="95"/>
                    </a:lnTo>
                    <a:lnTo>
                      <a:pt x="8" y="95"/>
                    </a:lnTo>
                    <a:lnTo>
                      <a:pt x="8" y="95"/>
                    </a:lnTo>
                    <a:lnTo>
                      <a:pt x="8" y="95"/>
                    </a:lnTo>
                    <a:lnTo>
                      <a:pt x="8" y="95"/>
                    </a:lnTo>
                    <a:lnTo>
                      <a:pt x="8" y="97"/>
                    </a:lnTo>
                    <a:lnTo>
                      <a:pt x="8" y="97"/>
                    </a:lnTo>
                    <a:lnTo>
                      <a:pt x="8" y="97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10" y="107"/>
                    </a:lnTo>
                    <a:lnTo>
                      <a:pt x="10" y="107"/>
                    </a:lnTo>
                    <a:lnTo>
                      <a:pt x="10" y="107"/>
                    </a:lnTo>
                    <a:lnTo>
                      <a:pt x="8" y="107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10" y="111"/>
                    </a:lnTo>
                    <a:lnTo>
                      <a:pt x="10" y="111"/>
                    </a:lnTo>
                    <a:lnTo>
                      <a:pt x="10" y="111"/>
                    </a:lnTo>
                    <a:lnTo>
                      <a:pt x="12" y="111"/>
                    </a:lnTo>
                    <a:lnTo>
                      <a:pt x="15" y="114"/>
                    </a:lnTo>
                    <a:lnTo>
                      <a:pt x="19" y="116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19" y="121"/>
                    </a:lnTo>
                    <a:lnTo>
                      <a:pt x="22" y="121"/>
                    </a:lnTo>
                    <a:lnTo>
                      <a:pt x="22" y="121"/>
                    </a:lnTo>
                    <a:lnTo>
                      <a:pt x="24" y="123"/>
                    </a:lnTo>
                    <a:lnTo>
                      <a:pt x="24" y="123"/>
                    </a:lnTo>
                    <a:lnTo>
                      <a:pt x="24" y="123"/>
                    </a:lnTo>
                    <a:lnTo>
                      <a:pt x="24" y="123"/>
                    </a:lnTo>
                    <a:lnTo>
                      <a:pt x="22" y="126"/>
                    </a:lnTo>
                    <a:lnTo>
                      <a:pt x="22" y="126"/>
                    </a:lnTo>
                    <a:lnTo>
                      <a:pt x="22" y="128"/>
                    </a:lnTo>
                    <a:lnTo>
                      <a:pt x="19" y="135"/>
                    </a:lnTo>
                    <a:lnTo>
                      <a:pt x="19" y="137"/>
                    </a:lnTo>
                    <a:lnTo>
                      <a:pt x="22" y="142"/>
                    </a:lnTo>
                    <a:lnTo>
                      <a:pt x="24" y="142"/>
                    </a:lnTo>
                    <a:lnTo>
                      <a:pt x="24" y="144"/>
                    </a:lnTo>
                    <a:lnTo>
                      <a:pt x="24" y="144"/>
                    </a:lnTo>
                    <a:lnTo>
                      <a:pt x="24" y="147"/>
                    </a:lnTo>
                    <a:lnTo>
                      <a:pt x="27" y="152"/>
                    </a:lnTo>
                    <a:lnTo>
                      <a:pt x="29" y="156"/>
                    </a:lnTo>
                    <a:lnTo>
                      <a:pt x="31" y="159"/>
                    </a:lnTo>
                    <a:lnTo>
                      <a:pt x="31" y="161"/>
                    </a:lnTo>
                    <a:lnTo>
                      <a:pt x="31" y="163"/>
                    </a:lnTo>
                    <a:lnTo>
                      <a:pt x="31" y="163"/>
                    </a:lnTo>
                    <a:lnTo>
                      <a:pt x="31" y="166"/>
                    </a:lnTo>
                    <a:lnTo>
                      <a:pt x="34" y="166"/>
                    </a:lnTo>
                    <a:lnTo>
                      <a:pt x="34" y="166"/>
                    </a:lnTo>
                    <a:lnTo>
                      <a:pt x="34" y="166"/>
                    </a:lnTo>
                    <a:lnTo>
                      <a:pt x="34" y="168"/>
                    </a:lnTo>
                    <a:lnTo>
                      <a:pt x="34" y="168"/>
                    </a:lnTo>
                    <a:lnTo>
                      <a:pt x="34" y="168"/>
                    </a:lnTo>
                    <a:lnTo>
                      <a:pt x="34" y="166"/>
                    </a:lnTo>
                    <a:lnTo>
                      <a:pt x="34" y="163"/>
                    </a:lnTo>
                    <a:lnTo>
                      <a:pt x="34" y="163"/>
                    </a:lnTo>
                    <a:lnTo>
                      <a:pt x="34" y="161"/>
                    </a:lnTo>
                    <a:lnTo>
                      <a:pt x="34" y="161"/>
                    </a:lnTo>
                    <a:lnTo>
                      <a:pt x="34" y="159"/>
                    </a:lnTo>
                    <a:lnTo>
                      <a:pt x="31" y="156"/>
                    </a:lnTo>
                    <a:lnTo>
                      <a:pt x="31" y="154"/>
                    </a:lnTo>
                    <a:lnTo>
                      <a:pt x="31" y="154"/>
                    </a:lnTo>
                    <a:lnTo>
                      <a:pt x="31" y="156"/>
                    </a:lnTo>
                    <a:lnTo>
                      <a:pt x="34" y="159"/>
                    </a:lnTo>
                    <a:lnTo>
                      <a:pt x="34" y="159"/>
                    </a:lnTo>
                    <a:lnTo>
                      <a:pt x="34" y="159"/>
                    </a:lnTo>
                    <a:lnTo>
                      <a:pt x="34" y="159"/>
                    </a:lnTo>
                    <a:lnTo>
                      <a:pt x="34" y="161"/>
                    </a:lnTo>
                    <a:lnTo>
                      <a:pt x="36" y="161"/>
                    </a:lnTo>
                    <a:lnTo>
                      <a:pt x="36" y="159"/>
                    </a:lnTo>
                    <a:lnTo>
                      <a:pt x="38" y="159"/>
                    </a:lnTo>
                    <a:lnTo>
                      <a:pt x="38" y="161"/>
                    </a:lnTo>
                    <a:lnTo>
                      <a:pt x="38" y="161"/>
                    </a:lnTo>
                    <a:lnTo>
                      <a:pt x="41" y="161"/>
                    </a:lnTo>
                    <a:lnTo>
                      <a:pt x="41" y="159"/>
                    </a:lnTo>
                    <a:lnTo>
                      <a:pt x="41" y="159"/>
                    </a:lnTo>
                    <a:lnTo>
                      <a:pt x="41" y="161"/>
                    </a:lnTo>
                    <a:lnTo>
                      <a:pt x="38" y="161"/>
                    </a:lnTo>
                    <a:lnTo>
                      <a:pt x="38" y="161"/>
                    </a:lnTo>
                    <a:lnTo>
                      <a:pt x="38" y="161"/>
                    </a:lnTo>
                    <a:lnTo>
                      <a:pt x="38" y="161"/>
                    </a:lnTo>
                    <a:lnTo>
                      <a:pt x="36" y="161"/>
                    </a:lnTo>
                    <a:lnTo>
                      <a:pt x="36" y="161"/>
                    </a:lnTo>
                    <a:lnTo>
                      <a:pt x="36" y="161"/>
                    </a:lnTo>
                    <a:lnTo>
                      <a:pt x="36" y="161"/>
                    </a:lnTo>
                    <a:lnTo>
                      <a:pt x="34" y="161"/>
                    </a:lnTo>
                    <a:lnTo>
                      <a:pt x="34" y="163"/>
                    </a:lnTo>
                    <a:lnTo>
                      <a:pt x="34" y="166"/>
                    </a:lnTo>
                    <a:lnTo>
                      <a:pt x="34" y="166"/>
                    </a:lnTo>
                    <a:lnTo>
                      <a:pt x="34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3"/>
                    </a:lnTo>
                    <a:lnTo>
                      <a:pt x="36" y="166"/>
                    </a:lnTo>
                    <a:lnTo>
                      <a:pt x="38" y="166"/>
                    </a:lnTo>
                    <a:lnTo>
                      <a:pt x="38" y="166"/>
                    </a:lnTo>
                    <a:lnTo>
                      <a:pt x="38" y="166"/>
                    </a:lnTo>
                    <a:lnTo>
                      <a:pt x="38" y="166"/>
                    </a:lnTo>
                    <a:lnTo>
                      <a:pt x="36" y="166"/>
                    </a:lnTo>
                    <a:lnTo>
                      <a:pt x="36" y="166"/>
                    </a:lnTo>
                    <a:lnTo>
                      <a:pt x="36" y="166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6" y="168"/>
                    </a:lnTo>
                    <a:lnTo>
                      <a:pt x="34" y="168"/>
                    </a:lnTo>
                    <a:lnTo>
                      <a:pt x="34" y="168"/>
                    </a:lnTo>
                    <a:lnTo>
                      <a:pt x="34" y="171"/>
                    </a:lnTo>
                    <a:lnTo>
                      <a:pt x="36" y="171"/>
                    </a:lnTo>
                    <a:lnTo>
                      <a:pt x="36" y="171"/>
                    </a:lnTo>
                    <a:lnTo>
                      <a:pt x="36" y="171"/>
                    </a:lnTo>
                    <a:lnTo>
                      <a:pt x="36" y="171"/>
                    </a:lnTo>
                    <a:lnTo>
                      <a:pt x="38" y="171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6"/>
                    </a:lnTo>
                    <a:lnTo>
                      <a:pt x="38" y="166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38" y="171"/>
                    </a:lnTo>
                    <a:lnTo>
                      <a:pt x="38" y="173"/>
                    </a:lnTo>
                    <a:lnTo>
                      <a:pt x="41" y="173"/>
                    </a:lnTo>
                    <a:lnTo>
                      <a:pt x="41" y="173"/>
                    </a:lnTo>
                    <a:lnTo>
                      <a:pt x="41" y="173"/>
                    </a:lnTo>
                    <a:lnTo>
                      <a:pt x="43" y="173"/>
                    </a:lnTo>
                    <a:lnTo>
                      <a:pt x="43" y="173"/>
                    </a:lnTo>
                    <a:lnTo>
                      <a:pt x="43" y="173"/>
                    </a:lnTo>
                    <a:lnTo>
                      <a:pt x="43" y="173"/>
                    </a:lnTo>
                    <a:lnTo>
                      <a:pt x="43" y="171"/>
                    </a:lnTo>
                    <a:lnTo>
                      <a:pt x="43" y="171"/>
                    </a:lnTo>
                    <a:lnTo>
                      <a:pt x="43" y="171"/>
                    </a:lnTo>
                    <a:lnTo>
                      <a:pt x="43" y="171"/>
                    </a:lnTo>
                    <a:lnTo>
                      <a:pt x="43" y="173"/>
                    </a:lnTo>
                    <a:lnTo>
                      <a:pt x="43" y="173"/>
                    </a:lnTo>
                    <a:lnTo>
                      <a:pt x="45" y="175"/>
                    </a:lnTo>
                    <a:lnTo>
                      <a:pt x="43" y="175"/>
                    </a:lnTo>
                    <a:lnTo>
                      <a:pt x="43" y="175"/>
                    </a:lnTo>
                    <a:lnTo>
                      <a:pt x="43" y="173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41" y="175"/>
                    </a:lnTo>
                    <a:lnTo>
                      <a:pt x="38" y="175"/>
                    </a:lnTo>
                    <a:lnTo>
                      <a:pt x="41" y="175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1" y="180"/>
                    </a:lnTo>
                    <a:lnTo>
                      <a:pt x="41" y="180"/>
                    </a:lnTo>
                    <a:lnTo>
                      <a:pt x="41" y="180"/>
                    </a:lnTo>
                    <a:lnTo>
                      <a:pt x="43" y="180"/>
                    </a:lnTo>
                    <a:lnTo>
                      <a:pt x="43" y="180"/>
                    </a:lnTo>
                    <a:lnTo>
                      <a:pt x="43" y="180"/>
                    </a:lnTo>
                    <a:lnTo>
                      <a:pt x="43" y="180"/>
                    </a:lnTo>
                    <a:lnTo>
                      <a:pt x="43" y="182"/>
                    </a:lnTo>
                    <a:lnTo>
                      <a:pt x="43" y="182"/>
                    </a:lnTo>
                    <a:lnTo>
                      <a:pt x="43" y="182"/>
                    </a:lnTo>
                    <a:lnTo>
                      <a:pt x="43" y="182"/>
                    </a:lnTo>
                    <a:lnTo>
                      <a:pt x="41" y="182"/>
                    </a:lnTo>
                    <a:lnTo>
                      <a:pt x="41" y="185"/>
                    </a:lnTo>
                    <a:lnTo>
                      <a:pt x="41" y="185"/>
                    </a:lnTo>
                    <a:lnTo>
                      <a:pt x="41" y="185"/>
                    </a:lnTo>
                    <a:lnTo>
                      <a:pt x="41" y="185"/>
                    </a:lnTo>
                    <a:lnTo>
                      <a:pt x="41" y="185"/>
                    </a:lnTo>
                    <a:lnTo>
                      <a:pt x="38" y="187"/>
                    </a:lnTo>
                    <a:lnTo>
                      <a:pt x="38" y="187"/>
                    </a:lnTo>
                    <a:lnTo>
                      <a:pt x="38" y="187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41" y="189"/>
                    </a:lnTo>
                    <a:lnTo>
                      <a:pt x="41" y="189"/>
                    </a:lnTo>
                    <a:lnTo>
                      <a:pt x="43" y="189"/>
                    </a:lnTo>
                    <a:lnTo>
                      <a:pt x="43" y="192"/>
                    </a:lnTo>
                    <a:lnTo>
                      <a:pt x="43" y="192"/>
                    </a:lnTo>
                    <a:lnTo>
                      <a:pt x="41" y="194"/>
                    </a:lnTo>
                    <a:lnTo>
                      <a:pt x="41" y="194"/>
                    </a:lnTo>
                    <a:lnTo>
                      <a:pt x="41" y="194"/>
                    </a:lnTo>
                    <a:lnTo>
                      <a:pt x="41" y="197"/>
                    </a:lnTo>
                    <a:lnTo>
                      <a:pt x="41" y="199"/>
                    </a:lnTo>
                    <a:lnTo>
                      <a:pt x="41" y="199"/>
                    </a:lnTo>
                    <a:lnTo>
                      <a:pt x="41" y="201"/>
                    </a:lnTo>
                    <a:lnTo>
                      <a:pt x="41" y="201"/>
                    </a:lnTo>
                    <a:lnTo>
                      <a:pt x="41" y="201"/>
                    </a:lnTo>
                    <a:lnTo>
                      <a:pt x="41" y="201"/>
                    </a:lnTo>
                    <a:lnTo>
                      <a:pt x="41" y="204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6"/>
                    </a:lnTo>
                    <a:lnTo>
                      <a:pt x="45" y="206"/>
                    </a:lnTo>
                    <a:lnTo>
                      <a:pt x="45" y="206"/>
                    </a:lnTo>
                    <a:lnTo>
                      <a:pt x="45" y="206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48" y="206"/>
                    </a:lnTo>
                    <a:lnTo>
                      <a:pt x="48" y="204"/>
                    </a:lnTo>
                    <a:lnTo>
                      <a:pt x="48" y="204"/>
                    </a:lnTo>
                    <a:lnTo>
                      <a:pt x="50" y="201"/>
                    </a:lnTo>
                    <a:lnTo>
                      <a:pt x="53" y="204"/>
                    </a:lnTo>
                    <a:lnTo>
                      <a:pt x="53" y="204"/>
                    </a:lnTo>
                    <a:lnTo>
                      <a:pt x="55" y="204"/>
                    </a:lnTo>
                    <a:lnTo>
                      <a:pt x="55" y="206"/>
                    </a:lnTo>
                    <a:lnTo>
                      <a:pt x="55" y="206"/>
                    </a:lnTo>
                    <a:lnTo>
                      <a:pt x="55" y="204"/>
                    </a:lnTo>
                    <a:lnTo>
                      <a:pt x="55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4"/>
                    </a:lnTo>
                    <a:lnTo>
                      <a:pt x="57" y="201"/>
                    </a:lnTo>
                    <a:lnTo>
                      <a:pt x="57" y="201"/>
                    </a:lnTo>
                    <a:lnTo>
                      <a:pt x="57" y="201"/>
                    </a:lnTo>
                    <a:lnTo>
                      <a:pt x="57" y="199"/>
                    </a:lnTo>
                    <a:lnTo>
                      <a:pt x="57" y="199"/>
                    </a:lnTo>
                    <a:lnTo>
                      <a:pt x="60" y="197"/>
                    </a:lnTo>
                    <a:lnTo>
                      <a:pt x="60" y="194"/>
                    </a:lnTo>
                    <a:lnTo>
                      <a:pt x="60" y="194"/>
                    </a:lnTo>
                    <a:lnTo>
                      <a:pt x="60" y="194"/>
                    </a:lnTo>
                    <a:lnTo>
                      <a:pt x="60" y="194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60" y="192"/>
                    </a:lnTo>
                    <a:lnTo>
                      <a:pt x="60" y="189"/>
                    </a:lnTo>
                    <a:lnTo>
                      <a:pt x="62" y="189"/>
                    </a:lnTo>
                    <a:lnTo>
                      <a:pt x="62" y="192"/>
                    </a:lnTo>
                    <a:lnTo>
                      <a:pt x="62" y="192"/>
                    </a:lnTo>
                    <a:lnTo>
                      <a:pt x="62" y="192"/>
                    </a:lnTo>
                    <a:lnTo>
                      <a:pt x="62" y="189"/>
                    </a:lnTo>
                    <a:lnTo>
                      <a:pt x="62" y="189"/>
                    </a:lnTo>
                    <a:lnTo>
                      <a:pt x="62" y="189"/>
                    </a:lnTo>
                    <a:lnTo>
                      <a:pt x="62" y="189"/>
                    </a:lnTo>
                    <a:lnTo>
                      <a:pt x="62" y="189"/>
                    </a:lnTo>
                    <a:lnTo>
                      <a:pt x="64" y="189"/>
                    </a:lnTo>
                    <a:lnTo>
                      <a:pt x="64" y="189"/>
                    </a:lnTo>
                    <a:lnTo>
                      <a:pt x="67" y="192"/>
                    </a:lnTo>
                    <a:lnTo>
                      <a:pt x="67" y="194"/>
                    </a:lnTo>
                    <a:lnTo>
                      <a:pt x="67" y="194"/>
                    </a:lnTo>
                    <a:lnTo>
                      <a:pt x="69" y="194"/>
                    </a:lnTo>
                    <a:lnTo>
                      <a:pt x="69" y="194"/>
                    </a:lnTo>
                    <a:lnTo>
                      <a:pt x="69" y="194"/>
                    </a:lnTo>
                    <a:lnTo>
                      <a:pt x="71" y="194"/>
                    </a:lnTo>
                    <a:lnTo>
                      <a:pt x="71" y="197"/>
                    </a:lnTo>
                    <a:lnTo>
                      <a:pt x="71" y="199"/>
                    </a:lnTo>
                    <a:lnTo>
                      <a:pt x="74" y="201"/>
                    </a:lnTo>
                    <a:lnTo>
                      <a:pt x="74" y="204"/>
                    </a:lnTo>
                    <a:lnTo>
                      <a:pt x="74" y="206"/>
                    </a:lnTo>
                    <a:lnTo>
                      <a:pt x="74" y="206"/>
                    </a:lnTo>
                    <a:lnTo>
                      <a:pt x="74" y="208"/>
                    </a:lnTo>
                    <a:lnTo>
                      <a:pt x="71" y="208"/>
                    </a:lnTo>
                    <a:lnTo>
                      <a:pt x="71" y="208"/>
                    </a:lnTo>
                    <a:lnTo>
                      <a:pt x="71" y="208"/>
                    </a:lnTo>
                    <a:lnTo>
                      <a:pt x="71" y="208"/>
                    </a:lnTo>
                    <a:lnTo>
                      <a:pt x="71" y="211"/>
                    </a:lnTo>
                    <a:lnTo>
                      <a:pt x="71" y="211"/>
                    </a:lnTo>
                    <a:lnTo>
                      <a:pt x="71" y="211"/>
                    </a:lnTo>
                    <a:lnTo>
                      <a:pt x="71" y="213"/>
                    </a:lnTo>
                    <a:lnTo>
                      <a:pt x="71" y="213"/>
                    </a:lnTo>
                    <a:lnTo>
                      <a:pt x="71" y="213"/>
                    </a:lnTo>
                    <a:lnTo>
                      <a:pt x="67" y="213"/>
                    </a:lnTo>
                    <a:lnTo>
                      <a:pt x="67" y="213"/>
                    </a:lnTo>
                    <a:lnTo>
                      <a:pt x="64" y="213"/>
                    </a:lnTo>
                    <a:lnTo>
                      <a:pt x="64" y="215"/>
                    </a:lnTo>
                    <a:lnTo>
                      <a:pt x="64" y="215"/>
                    </a:lnTo>
                    <a:lnTo>
                      <a:pt x="64" y="218"/>
                    </a:lnTo>
                    <a:lnTo>
                      <a:pt x="62" y="218"/>
                    </a:lnTo>
                    <a:lnTo>
                      <a:pt x="62" y="218"/>
                    </a:lnTo>
                    <a:lnTo>
                      <a:pt x="62" y="218"/>
                    </a:lnTo>
                    <a:lnTo>
                      <a:pt x="62" y="220"/>
                    </a:lnTo>
                    <a:lnTo>
                      <a:pt x="64" y="220"/>
                    </a:lnTo>
                    <a:lnTo>
                      <a:pt x="64" y="220"/>
                    </a:lnTo>
                    <a:lnTo>
                      <a:pt x="64" y="220"/>
                    </a:lnTo>
                    <a:lnTo>
                      <a:pt x="64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7" y="223"/>
                    </a:lnTo>
                    <a:lnTo>
                      <a:pt x="69" y="223"/>
                    </a:lnTo>
                    <a:lnTo>
                      <a:pt x="69" y="223"/>
                    </a:lnTo>
                    <a:lnTo>
                      <a:pt x="69" y="223"/>
                    </a:lnTo>
                    <a:lnTo>
                      <a:pt x="69" y="225"/>
                    </a:lnTo>
                    <a:lnTo>
                      <a:pt x="69" y="225"/>
                    </a:lnTo>
                    <a:lnTo>
                      <a:pt x="69" y="225"/>
                    </a:lnTo>
                    <a:lnTo>
                      <a:pt x="69" y="225"/>
                    </a:lnTo>
                    <a:lnTo>
                      <a:pt x="71" y="225"/>
                    </a:lnTo>
                    <a:lnTo>
                      <a:pt x="74" y="225"/>
                    </a:lnTo>
                    <a:lnTo>
                      <a:pt x="74" y="225"/>
                    </a:lnTo>
                    <a:lnTo>
                      <a:pt x="74" y="223"/>
                    </a:lnTo>
                    <a:lnTo>
                      <a:pt x="74" y="223"/>
                    </a:lnTo>
                    <a:lnTo>
                      <a:pt x="71" y="223"/>
                    </a:lnTo>
                    <a:lnTo>
                      <a:pt x="71" y="223"/>
                    </a:lnTo>
                    <a:lnTo>
                      <a:pt x="74" y="223"/>
                    </a:lnTo>
                    <a:lnTo>
                      <a:pt x="74" y="223"/>
                    </a:lnTo>
                    <a:lnTo>
                      <a:pt x="74" y="223"/>
                    </a:lnTo>
                    <a:lnTo>
                      <a:pt x="74" y="223"/>
                    </a:lnTo>
                    <a:lnTo>
                      <a:pt x="76" y="223"/>
                    </a:lnTo>
                    <a:lnTo>
                      <a:pt x="76" y="223"/>
                    </a:lnTo>
                    <a:lnTo>
                      <a:pt x="76" y="223"/>
                    </a:lnTo>
                    <a:lnTo>
                      <a:pt x="76" y="223"/>
                    </a:lnTo>
                    <a:lnTo>
                      <a:pt x="79" y="223"/>
                    </a:lnTo>
                    <a:lnTo>
                      <a:pt x="79" y="223"/>
                    </a:lnTo>
                    <a:lnTo>
                      <a:pt x="79" y="223"/>
                    </a:lnTo>
                    <a:lnTo>
                      <a:pt x="81" y="220"/>
                    </a:lnTo>
                    <a:lnTo>
                      <a:pt x="81" y="220"/>
                    </a:lnTo>
                    <a:lnTo>
                      <a:pt x="81" y="218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1" y="215"/>
                    </a:lnTo>
                    <a:lnTo>
                      <a:pt x="83" y="215"/>
                    </a:lnTo>
                    <a:lnTo>
                      <a:pt x="83" y="215"/>
                    </a:lnTo>
                    <a:lnTo>
                      <a:pt x="83" y="218"/>
                    </a:lnTo>
                    <a:lnTo>
                      <a:pt x="83" y="220"/>
                    </a:lnTo>
                    <a:lnTo>
                      <a:pt x="86" y="220"/>
                    </a:lnTo>
                    <a:lnTo>
                      <a:pt x="86" y="220"/>
                    </a:lnTo>
                    <a:lnTo>
                      <a:pt x="88" y="220"/>
                    </a:lnTo>
                    <a:lnTo>
                      <a:pt x="93" y="223"/>
                    </a:lnTo>
                    <a:lnTo>
                      <a:pt x="93" y="223"/>
                    </a:lnTo>
                    <a:lnTo>
                      <a:pt x="95" y="223"/>
                    </a:lnTo>
                    <a:lnTo>
                      <a:pt x="95" y="223"/>
                    </a:lnTo>
                    <a:lnTo>
                      <a:pt x="97" y="223"/>
                    </a:lnTo>
                    <a:lnTo>
                      <a:pt x="100" y="223"/>
                    </a:lnTo>
                    <a:lnTo>
                      <a:pt x="100" y="220"/>
                    </a:lnTo>
                    <a:lnTo>
                      <a:pt x="100" y="223"/>
                    </a:lnTo>
                    <a:lnTo>
                      <a:pt x="100" y="223"/>
                    </a:lnTo>
                    <a:lnTo>
                      <a:pt x="100" y="220"/>
                    </a:lnTo>
                    <a:lnTo>
                      <a:pt x="102" y="220"/>
                    </a:lnTo>
                    <a:lnTo>
                      <a:pt x="102" y="223"/>
                    </a:lnTo>
                    <a:lnTo>
                      <a:pt x="102" y="223"/>
                    </a:lnTo>
                    <a:lnTo>
                      <a:pt x="102" y="223"/>
                    </a:lnTo>
                    <a:lnTo>
                      <a:pt x="102" y="223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7" y="225"/>
                    </a:lnTo>
                    <a:lnTo>
                      <a:pt x="107" y="225"/>
                    </a:lnTo>
                    <a:lnTo>
                      <a:pt x="109" y="227"/>
                    </a:lnTo>
                    <a:lnTo>
                      <a:pt x="109" y="227"/>
                    </a:lnTo>
                    <a:lnTo>
                      <a:pt x="112" y="227"/>
                    </a:lnTo>
                    <a:lnTo>
                      <a:pt x="112" y="230"/>
                    </a:lnTo>
                    <a:lnTo>
                      <a:pt x="112" y="230"/>
                    </a:lnTo>
                    <a:lnTo>
                      <a:pt x="112" y="230"/>
                    </a:lnTo>
                    <a:lnTo>
                      <a:pt x="112" y="230"/>
                    </a:lnTo>
                    <a:lnTo>
                      <a:pt x="114" y="230"/>
                    </a:lnTo>
                    <a:lnTo>
                      <a:pt x="114" y="230"/>
                    </a:lnTo>
                    <a:lnTo>
                      <a:pt x="116" y="225"/>
                    </a:lnTo>
                    <a:lnTo>
                      <a:pt x="116" y="225"/>
                    </a:lnTo>
                    <a:lnTo>
                      <a:pt x="116" y="225"/>
                    </a:lnTo>
                    <a:lnTo>
                      <a:pt x="119" y="223"/>
                    </a:lnTo>
                    <a:lnTo>
                      <a:pt x="119" y="223"/>
                    </a:lnTo>
                    <a:lnTo>
                      <a:pt x="121" y="223"/>
                    </a:lnTo>
                    <a:lnTo>
                      <a:pt x="126" y="223"/>
                    </a:lnTo>
                    <a:lnTo>
                      <a:pt x="126" y="225"/>
                    </a:lnTo>
                    <a:lnTo>
                      <a:pt x="128" y="225"/>
                    </a:lnTo>
                    <a:lnTo>
                      <a:pt x="131" y="225"/>
                    </a:lnTo>
                    <a:lnTo>
                      <a:pt x="133" y="223"/>
                    </a:lnTo>
                    <a:lnTo>
                      <a:pt x="135" y="223"/>
                    </a:lnTo>
                    <a:lnTo>
                      <a:pt x="135" y="218"/>
                    </a:lnTo>
                    <a:lnTo>
                      <a:pt x="138" y="218"/>
                    </a:lnTo>
                    <a:lnTo>
                      <a:pt x="138" y="218"/>
                    </a:lnTo>
                    <a:lnTo>
                      <a:pt x="142" y="215"/>
                    </a:lnTo>
                    <a:lnTo>
                      <a:pt x="145" y="213"/>
                    </a:lnTo>
                    <a:lnTo>
                      <a:pt x="145" y="211"/>
                    </a:lnTo>
                    <a:lnTo>
                      <a:pt x="142" y="208"/>
                    </a:lnTo>
                    <a:lnTo>
                      <a:pt x="142" y="206"/>
                    </a:lnTo>
                    <a:lnTo>
                      <a:pt x="140" y="204"/>
                    </a:lnTo>
                    <a:lnTo>
                      <a:pt x="142" y="204"/>
                    </a:lnTo>
                    <a:lnTo>
                      <a:pt x="142" y="204"/>
                    </a:lnTo>
                    <a:lnTo>
                      <a:pt x="142" y="204"/>
                    </a:lnTo>
                    <a:lnTo>
                      <a:pt x="142" y="201"/>
                    </a:lnTo>
                    <a:lnTo>
                      <a:pt x="142" y="20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5" y="204"/>
                    </a:lnTo>
                    <a:lnTo>
                      <a:pt x="147" y="204"/>
                    </a:lnTo>
                    <a:lnTo>
                      <a:pt x="152" y="204"/>
                    </a:lnTo>
                    <a:lnTo>
                      <a:pt x="154" y="204"/>
                    </a:lnTo>
                    <a:lnTo>
                      <a:pt x="154" y="206"/>
                    </a:lnTo>
                    <a:lnTo>
                      <a:pt x="157" y="206"/>
                    </a:lnTo>
                    <a:lnTo>
                      <a:pt x="157" y="206"/>
                    </a:lnTo>
                    <a:lnTo>
                      <a:pt x="157" y="206"/>
                    </a:lnTo>
                    <a:lnTo>
                      <a:pt x="159" y="204"/>
                    </a:lnTo>
                    <a:lnTo>
                      <a:pt x="161" y="201"/>
                    </a:lnTo>
                    <a:lnTo>
                      <a:pt x="161" y="201"/>
                    </a:lnTo>
                    <a:lnTo>
                      <a:pt x="161" y="201"/>
                    </a:lnTo>
                    <a:lnTo>
                      <a:pt x="164" y="201"/>
                    </a:lnTo>
                    <a:lnTo>
                      <a:pt x="166" y="201"/>
                    </a:lnTo>
                    <a:lnTo>
                      <a:pt x="166" y="201"/>
                    </a:lnTo>
                    <a:lnTo>
                      <a:pt x="168" y="201"/>
                    </a:lnTo>
                    <a:lnTo>
                      <a:pt x="173" y="199"/>
                    </a:lnTo>
                    <a:lnTo>
                      <a:pt x="173" y="199"/>
                    </a:lnTo>
                    <a:lnTo>
                      <a:pt x="176" y="199"/>
                    </a:lnTo>
                    <a:lnTo>
                      <a:pt x="176" y="199"/>
                    </a:lnTo>
                    <a:lnTo>
                      <a:pt x="176" y="199"/>
                    </a:lnTo>
                    <a:lnTo>
                      <a:pt x="178" y="199"/>
                    </a:lnTo>
                    <a:lnTo>
                      <a:pt x="178" y="197"/>
                    </a:lnTo>
                    <a:lnTo>
                      <a:pt x="180" y="197"/>
                    </a:lnTo>
                    <a:lnTo>
                      <a:pt x="180" y="199"/>
                    </a:lnTo>
                    <a:lnTo>
                      <a:pt x="183" y="201"/>
                    </a:lnTo>
                    <a:lnTo>
                      <a:pt x="183" y="204"/>
                    </a:lnTo>
                    <a:lnTo>
                      <a:pt x="185" y="204"/>
                    </a:lnTo>
                    <a:lnTo>
                      <a:pt x="185" y="206"/>
                    </a:lnTo>
                    <a:lnTo>
                      <a:pt x="185" y="206"/>
                    </a:lnTo>
                    <a:lnTo>
                      <a:pt x="185" y="206"/>
                    </a:lnTo>
                    <a:lnTo>
                      <a:pt x="187" y="208"/>
                    </a:lnTo>
                    <a:lnTo>
                      <a:pt x="187" y="208"/>
                    </a:lnTo>
                    <a:lnTo>
                      <a:pt x="187" y="206"/>
                    </a:lnTo>
                    <a:lnTo>
                      <a:pt x="190" y="206"/>
                    </a:lnTo>
                    <a:lnTo>
                      <a:pt x="190" y="206"/>
                    </a:lnTo>
                    <a:lnTo>
                      <a:pt x="190" y="204"/>
                    </a:lnTo>
                    <a:lnTo>
                      <a:pt x="192" y="206"/>
                    </a:lnTo>
                    <a:lnTo>
                      <a:pt x="192" y="206"/>
                    </a:lnTo>
                    <a:lnTo>
                      <a:pt x="192" y="206"/>
                    </a:lnTo>
                    <a:lnTo>
                      <a:pt x="194" y="208"/>
                    </a:lnTo>
                    <a:lnTo>
                      <a:pt x="194" y="208"/>
                    </a:lnTo>
                    <a:lnTo>
                      <a:pt x="197" y="208"/>
                    </a:lnTo>
                    <a:lnTo>
                      <a:pt x="199" y="208"/>
                    </a:lnTo>
                    <a:lnTo>
                      <a:pt x="202" y="211"/>
                    </a:lnTo>
                    <a:lnTo>
                      <a:pt x="202" y="211"/>
                    </a:lnTo>
                    <a:lnTo>
                      <a:pt x="202" y="206"/>
                    </a:lnTo>
                    <a:lnTo>
                      <a:pt x="199" y="204"/>
                    </a:lnTo>
                    <a:lnTo>
                      <a:pt x="199" y="201"/>
                    </a:lnTo>
                    <a:lnTo>
                      <a:pt x="199" y="201"/>
                    </a:lnTo>
                    <a:lnTo>
                      <a:pt x="199" y="201"/>
                    </a:lnTo>
                    <a:lnTo>
                      <a:pt x="199" y="201"/>
                    </a:lnTo>
                    <a:lnTo>
                      <a:pt x="199" y="201"/>
                    </a:lnTo>
                    <a:lnTo>
                      <a:pt x="199" y="201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202" y="197"/>
                    </a:lnTo>
                    <a:lnTo>
                      <a:pt x="202" y="194"/>
                    </a:lnTo>
                    <a:lnTo>
                      <a:pt x="199" y="194"/>
                    </a:lnTo>
                    <a:lnTo>
                      <a:pt x="199" y="194"/>
                    </a:lnTo>
                    <a:lnTo>
                      <a:pt x="199" y="194"/>
                    </a:lnTo>
                    <a:lnTo>
                      <a:pt x="197" y="197"/>
                    </a:lnTo>
                    <a:lnTo>
                      <a:pt x="197" y="194"/>
                    </a:lnTo>
                    <a:lnTo>
                      <a:pt x="197" y="194"/>
                    </a:lnTo>
                    <a:lnTo>
                      <a:pt x="194" y="192"/>
                    </a:lnTo>
                    <a:lnTo>
                      <a:pt x="194" y="192"/>
                    </a:lnTo>
                    <a:lnTo>
                      <a:pt x="192" y="189"/>
                    </a:lnTo>
                    <a:lnTo>
                      <a:pt x="192" y="189"/>
                    </a:lnTo>
                    <a:lnTo>
                      <a:pt x="190" y="187"/>
                    </a:lnTo>
                    <a:lnTo>
                      <a:pt x="187" y="187"/>
                    </a:lnTo>
                    <a:lnTo>
                      <a:pt x="187" y="185"/>
                    </a:lnTo>
                    <a:lnTo>
                      <a:pt x="187" y="185"/>
                    </a:lnTo>
                    <a:lnTo>
                      <a:pt x="187" y="185"/>
                    </a:lnTo>
                    <a:lnTo>
                      <a:pt x="187" y="185"/>
                    </a:lnTo>
                    <a:lnTo>
                      <a:pt x="185" y="185"/>
                    </a:lnTo>
                    <a:lnTo>
                      <a:pt x="185" y="182"/>
                    </a:lnTo>
                    <a:lnTo>
                      <a:pt x="185" y="182"/>
                    </a:lnTo>
                    <a:lnTo>
                      <a:pt x="185" y="178"/>
                    </a:lnTo>
                    <a:lnTo>
                      <a:pt x="185" y="178"/>
                    </a:lnTo>
                    <a:lnTo>
                      <a:pt x="187" y="175"/>
                    </a:lnTo>
                    <a:lnTo>
                      <a:pt x="187" y="175"/>
                    </a:lnTo>
                    <a:lnTo>
                      <a:pt x="185" y="173"/>
                    </a:ln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68"/>
                    </a:lnTo>
                    <a:lnTo>
                      <a:pt x="183" y="168"/>
                    </a:lnTo>
                    <a:lnTo>
                      <a:pt x="183" y="168"/>
                    </a:lnTo>
                    <a:lnTo>
                      <a:pt x="183" y="168"/>
                    </a:lnTo>
                    <a:lnTo>
                      <a:pt x="183" y="168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183" y="163"/>
                    </a:lnTo>
                    <a:lnTo>
                      <a:pt x="183" y="163"/>
                    </a:lnTo>
                    <a:lnTo>
                      <a:pt x="185" y="163"/>
                    </a:lnTo>
                    <a:lnTo>
                      <a:pt x="185" y="163"/>
                    </a:lnTo>
                    <a:lnTo>
                      <a:pt x="187" y="163"/>
                    </a:lnTo>
                    <a:lnTo>
                      <a:pt x="190" y="163"/>
                    </a:lnTo>
                    <a:lnTo>
                      <a:pt x="190" y="163"/>
                    </a:lnTo>
                    <a:lnTo>
                      <a:pt x="190" y="163"/>
                    </a:lnTo>
                    <a:lnTo>
                      <a:pt x="192" y="161"/>
                    </a:lnTo>
                    <a:lnTo>
                      <a:pt x="192" y="161"/>
                    </a:lnTo>
                    <a:lnTo>
                      <a:pt x="192" y="159"/>
                    </a:lnTo>
                    <a:lnTo>
                      <a:pt x="192" y="159"/>
                    </a:lnTo>
                    <a:lnTo>
                      <a:pt x="194" y="159"/>
                    </a:lnTo>
                    <a:lnTo>
                      <a:pt x="197" y="159"/>
                    </a:lnTo>
                    <a:lnTo>
                      <a:pt x="199" y="159"/>
                    </a:lnTo>
                    <a:lnTo>
                      <a:pt x="202" y="159"/>
                    </a:lnTo>
                    <a:lnTo>
                      <a:pt x="204" y="161"/>
                    </a:lnTo>
                    <a:lnTo>
                      <a:pt x="206" y="161"/>
                    </a:lnTo>
                    <a:lnTo>
                      <a:pt x="206" y="161"/>
                    </a:lnTo>
                    <a:lnTo>
                      <a:pt x="206" y="161"/>
                    </a:lnTo>
                    <a:lnTo>
                      <a:pt x="206" y="163"/>
                    </a:lnTo>
                    <a:lnTo>
                      <a:pt x="209" y="163"/>
                    </a:lnTo>
                    <a:lnTo>
                      <a:pt x="211" y="161"/>
                    </a:lnTo>
                    <a:lnTo>
                      <a:pt x="211" y="161"/>
                    </a:lnTo>
                    <a:lnTo>
                      <a:pt x="211" y="161"/>
                    </a:lnTo>
                    <a:lnTo>
                      <a:pt x="213" y="161"/>
                    </a:lnTo>
                    <a:lnTo>
                      <a:pt x="213" y="163"/>
                    </a:lnTo>
                    <a:lnTo>
                      <a:pt x="213" y="163"/>
                    </a:lnTo>
                    <a:lnTo>
                      <a:pt x="216" y="163"/>
                    </a:lnTo>
                    <a:lnTo>
                      <a:pt x="216" y="163"/>
                    </a:lnTo>
                    <a:lnTo>
                      <a:pt x="216" y="163"/>
                    </a:lnTo>
                    <a:lnTo>
                      <a:pt x="216" y="161"/>
                    </a:lnTo>
                    <a:lnTo>
                      <a:pt x="213" y="159"/>
                    </a:lnTo>
                    <a:lnTo>
                      <a:pt x="213" y="159"/>
                    </a:lnTo>
                    <a:lnTo>
                      <a:pt x="213" y="156"/>
                    </a:lnTo>
                    <a:lnTo>
                      <a:pt x="213" y="156"/>
                    </a:lnTo>
                    <a:lnTo>
                      <a:pt x="216" y="156"/>
                    </a:lnTo>
                    <a:lnTo>
                      <a:pt x="216" y="156"/>
                    </a:lnTo>
                    <a:lnTo>
                      <a:pt x="216" y="154"/>
                    </a:lnTo>
                    <a:lnTo>
                      <a:pt x="216" y="154"/>
                    </a:lnTo>
                    <a:lnTo>
                      <a:pt x="216" y="154"/>
                    </a:lnTo>
                    <a:lnTo>
                      <a:pt x="216" y="152"/>
                    </a:lnTo>
                    <a:lnTo>
                      <a:pt x="216" y="152"/>
                    </a:lnTo>
                    <a:lnTo>
                      <a:pt x="213" y="149"/>
                    </a:lnTo>
                    <a:lnTo>
                      <a:pt x="213" y="147"/>
                    </a:lnTo>
                    <a:lnTo>
                      <a:pt x="213" y="147"/>
                    </a:lnTo>
                    <a:lnTo>
                      <a:pt x="216" y="147"/>
                    </a:lnTo>
                    <a:lnTo>
                      <a:pt x="216" y="147"/>
                    </a:lnTo>
                    <a:lnTo>
                      <a:pt x="216" y="147"/>
                    </a:lnTo>
                    <a:lnTo>
                      <a:pt x="216" y="147"/>
                    </a:lnTo>
                    <a:lnTo>
                      <a:pt x="216" y="147"/>
                    </a:lnTo>
                    <a:lnTo>
                      <a:pt x="218" y="147"/>
                    </a:lnTo>
                    <a:lnTo>
                      <a:pt x="218" y="147"/>
                    </a:lnTo>
                    <a:lnTo>
                      <a:pt x="220" y="147"/>
                    </a:lnTo>
                    <a:lnTo>
                      <a:pt x="223" y="147"/>
                    </a:lnTo>
                    <a:lnTo>
                      <a:pt x="225" y="147"/>
                    </a:lnTo>
                    <a:lnTo>
                      <a:pt x="225" y="147"/>
                    </a:lnTo>
                    <a:lnTo>
                      <a:pt x="228" y="147"/>
                    </a:lnTo>
                    <a:lnTo>
                      <a:pt x="230" y="147"/>
                    </a:lnTo>
                    <a:lnTo>
                      <a:pt x="230" y="144"/>
                    </a:lnTo>
                    <a:lnTo>
                      <a:pt x="232" y="144"/>
                    </a:lnTo>
                    <a:lnTo>
                      <a:pt x="232" y="142"/>
                    </a:lnTo>
                    <a:lnTo>
                      <a:pt x="232" y="142"/>
                    </a:lnTo>
                    <a:lnTo>
                      <a:pt x="235" y="142"/>
                    </a:lnTo>
                    <a:lnTo>
                      <a:pt x="235" y="142"/>
                    </a:lnTo>
                    <a:lnTo>
                      <a:pt x="239" y="142"/>
                    </a:lnTo>
                    <a:lnTo>
                      <a:pt x="242" y="142"/>
                    </a:lnTo>
                    <a:lnTo>
                      <a:pt x="242" y="142"/>
                    </a:lnTo>
                    <a:lnTo>
                      <a:pt x="244" y="140"/>
                    </a:lnTo>
                    <a:lnTo>
                      <a:pt x="246" y="137"/>
                    </a:lnTo>
                    <a:lnTo>
                      <a:pt x="249" y="135"/>
                    </a:lnTo>
                    <a:lnTo>
                      <a:pt x="251" y="133"/>
                    </a:lnTo>
                    <a:lnTo>
                      <a:pt x="251" y="133"/>
                    </a:lnTo>
                    <a:lnTo>
                      <a:pt x="251" y="133"/>
                    </a:lnTo>
                    <a:lnTo>
                      <a:pt x="254" y="130"/>
                    </a:lnTo>
                    <a:lnTo>
                      <a:pt x="256" y="130"/>
                    </a:lnTo>
                    <a:lnTo>
                      <a:pt x="258" y="128"/>
                    </a:lnTo>
                    <a:lnTo>
                      <a:pt x="261" y="128"/>
                    </a:lnTo>
                    <a:lnTo>
                      <a:pt x="263" y="128"/>
                    </a:lnTo>
                    <a:lnTo>
                      <a:pt x="263" y="128"/>
                    </a:lnTo>
                    <a:lnTo>
                      <a:pt x="265" y="130"/>
                    </a:lnTo>
                    <a:lnTo>
                      <a:pt x="265" y="133"/>
                    </a:lnTo>
                    <a:lnTo>
                      <a:pt x="268" y="133"/>
                    </a:lnTo>
                    <a:lnTo>
                      <a:pt x="268" y="130"/>
                    </a:lnTo>
                    <a:lnTo>
                      <a:pt x="270" y="128"/>
                    </a:lnTo>
                    <a:lnTo>
                      <a:pt x="272" y="128"/>
                    </a:lnTo>
                    <a:lnTo>
                      <a:pt x="272" y="128"/>
                    </a:lnTo>
                    <a:lnTo>
                      <a:pt x="272" y="126"/>
                    </a:lnTo>
                    <a:lnTo>
                      <a:pt x="272" y="126"/>
                    </a:lnTo>
                    <a:lnTo>
                      <a:pt x="275" y="121"/>
                    </a:lnTo>
                    <a:lnTo>
                      <a:pt x="275" y="118"/>
                    </a:lnTo>
                    <a:lnTo>
                      <a:pt x="275" y="118"/>
                    </a:lnTo>
                    <a:lnTo>
                      <a:pt x="275" y="118"/>
                    </a:lnTo>
                    <a:lnTo>
                      <a:pt x="275" y="118"/>
                    </a:lnTo>
                    <a:lnTo>
                      <a:pt x="275" y="118"/>
                    </a:lnTo>
                    <a:lnTo>
                      <a:pt x="275" y="116"/>
                    </a:lnTo>
                    <a:lnTo>
                      <a:pt x="275" y="116"/>
                    </a:lnTo>
                    <a:lnTo>
                      <a:pt x="275" y="114"/>
                    </a:lnTo>
                    <a:lnTo>
                      <a:pt x="275" y="114"/>
                    </a:lnTo>
                    <a:lnTo>
                      <a:pt x="272" y="107"/>
                    </a:lnTo>
                    <a:lnTo>
                      <a:pt x="272" y="107"/>
                    </a:lnTo>
                    <a:lnTo>
                      <a:pt x="272" y="104"/>
                    </a:lnTo>
                    <a:lnTo>
                      <a:pt x="272" y="102"/>
                    </a:lnTo>
                    <a:lnTo>
                      <a:pt x="272" y="102"/>
                    </a:lnTo>
                    <a:lnTo>
                      <a:pt x="270" y="100"/>
                    </a:lnTo>
                    <a:lnTo>
                      <a:pt x="270" y="100"/>
                    </a:lnTo>
                    <a:lnTo>
                      <a:pt x="270" y="97"/>
                    </a:lnTo>
                    <a:lnTo>
                      <a:pt x="270" y="97"/>
                    </a:lnTo>
                    <a:lnTo>
                      <a:pt x="270" y="95"/>
                    </a:lnTo>
                    <a:lnTo>
                      <a:pt x="270" y="95"/>
                    </a:lnTo>
                    <a:lnTo>
                      <a:pt x="270" y="95"/>
                    </a:lnTo>
                    <a:lnTo>
                      <a:pt x="270" y="92"/>
                    </a:lnTo>
                    <a:lnTo>
                      <a:pt x="270" y="92"/>
                    </a:lnTo>
                    <a:lnTo>
                      <a:pt x="270" y="92"/>
                    </a:lnTo>
                    <a:lnTo>
                      <a:pt x="270" y="92"/>
                    </a:lnTo>
                    <a:lnTo>
                      <a:pt x="270" y="92"/>
                    </a:lnTo>
                    <a:lnTo>
                      <a:pt x="270" y="92"/>
                    </a:lnTo>
                    <a:lnTo>
                      <a:pt x="270" y="90"/>
                    </a:lnTo>
                    <a:lnTo>
                      <a:pt x="275" y="78"/>
                    </a:lnTo>
                    <a:lnTo>
                      <a:pt x="275" y="76"/>
                    </a:lnTo>
                    <a:lnTo>
                      <a:pt x="277" y="73"/>
                    </a:lnTo>
                    <a:lnTo>
                      <a:pt x="277" y="71"/>
                    </a:lnTo>
                    <a:lnTo>
                      <a:pt x="277" y="66"/>
                    </a:lnTo>
                    <a:close/>
                    <a:moveTo>
                      <a:pt x="76" y="225"/>
                    </a:moveTo>
                    <a:lnTo>
                      <a:pt x="76" y="225"/>
                    </a:lnTo>
                    <a:lnTo>
                      <a:pt x="76" y="225"/>
                    </a:lnTo>
                    <a:lnTo>
                      <a:pt x="76" y="225"/>
                    </a:lnTo>
                    <a:lnTo>
                      <a:pt x="76" y="225"/>
                    </a:lnTo>
                    <a:lnTo>
                      <a:pt x="76" y="225"/>
                    </a:lnTo>
                    <a:lnTo>
                      <a:pt x="76" y="225"/>
                    </a:lnTo>
                    <a:lnTo>
                      <a:pt x="74" y="225"/>
                    </a:lnTo>
                    <a:lnTo>
                      <a:pt x="76" y="227"/>
                    </a:lnTo>
                    <a:lnTo>
                      <a:pt x="76" y="227"/>
                    </a:lnTo>
                    <a:lnTo>
                      <a:pt x="76" y="227"/>
                    </a:lnTo>
                    <a:lnTo>
                      <a:pt x="79" y="227"/>
                    </a:lnTo>
                    <a:lnTo>
                      <a:pt x="79" y="227"/>
                    </a:lnTo>
                    <a:lnTo>
                      <a:pt x="79" y="225"/>
                    </a:lnTo>
                    <a:lnTo>
                      <a:pt x="79" y="225"/>
                    </a:lnTo>
                    <a:lnTo>
                      <a:pt x="76" y="225"/>
                    </a:lnTo>
                    <a:close/>
                    <a:moveTo>
                      <a:pt x="53" y="220"/>
                    </a:move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18"/>
                    </a:lnTo>
                    <a:lnTo>
                      <a:pt x="53" y="218"/>
                    </a:lnTo>
                    <a:lnTo>
                      <a:pt x="53" y="218"/>
                    </a:lnTo>
                    <a:lnTo>
                      <a:pt x="50" y="218"/>
                    </a:lnTo>
                    <a:lnTo>
                      <a:pt x="50" y="220"/>
                    </a:lnTo>
                    <a:lnTo>
                      <a:pt x="50" y="220"/>
                    </a:lnTo>
                    <a:lnTo>
                      <a:pt x="53" y="223"/>
                    </a:lnTo>
                    <a:lnTo>
                      <a:pt x="53" y="223"/>
                    </a:lnTo>
                    <a:lnTo>
                      <a:pt x="53" y="223"/>
                    </a:lnTo>
                    <a:lnTo>
                      <a:pt x="53" y="223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lnTo>
                      <a:pt x="53" y="220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7190AE17-1694-4492-AAED-209DA2BDC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2643" y="2853239"/>
                <a:ext cx="259652" cy="146696"/>
              </a:xfrm>
              <a:custGeom>
                <a:avLst/>
                <a:gdLst>
                  <a:gd name="T0" fmla="*/ 170 w 177"/>
                  <a:gd name="T1" fmla="*/ 74 h 100"/>
                  <a:gd name="T2" fmla="*/ 172 w 177"/>
                  <a:gd name="T3" fmla="*/ 69 h 100"/>
                  <a:gd name="T4" fmla="*/ 177 w 177"/>
                  <a:gd name="T5" fmla="*/ 64 h 100"/>
                  <a:gd name="T6" fmla="*/ 167 w 177"/>
                  <a:gd name="T7" fmla="*/ 55 h 100"/>
                  <a:gd name="T8" fmla="*/ 158 w 177"/>
                  <a:gd name="T9" fmla="*/ 55 h 100"/>
                  <a:gd name="T10" fmla="*/ 153 w 177"/>
                  <a:gd name="T11" fmla="*/ 52 h 100"/>
                  <a:gd name="T12" fmla="*/ 151 w 177"/>
                  <a:gd name="T13" fmla="*/ 38 h 100"/>
                  <a:gd name="T14" fmla="*/ 153 w 177"/>
                  <a:gd name="T15" fmla="*/ 26 h 100"/>
                  <a:gd name="T16" fmla="*/ 144 w 177"/>
                  <a:gd name="T17" fmla="*/ 24 h 100"/>
                  <a:gd name="T18" fmla="*/ 134 w 177"/>
                  <a:gd name="T19" fmla="*/ 19 h 100"/>
                  <a:gd name="T20" fmla="*/ 127 w 177"/>
                  <a:gd name="T21" fmla="*/ 19 h 100"/>
                  <a:gd name="T22" fmla="*/ 123 w 177"/>
                  <a:gd name="T23" fmla="*/ 24 h 100"/>
                  <a:gd name="T24" fmla="*/ 108 w 177"/>
                  <a:gd name="T25" fmla="*/ 19 h 100"/>
                  <a:gd name="T26" fmla="*/ 99 w 177"/>
                  <a:gd name="T27" fmla="*/ 19 h 100"/>
                  <a:gd name="T28" fmla="*/ 92 w 177"/>
                  <a:gd name="T29" fmla="*/ 15 h 100"/>
                  <a:gd name="T30" fmla="*/ 94 w 177"/>
                  <a:gd name="T31" fmla="*/ 7 h 100"/>
                  <a:gd name="T32" fmla="*/ 85 w 177"/>
                  <a:gd name="T33" fmla="*/ 7 h 100"/>
                  <a:gd name="T34" fmla="*/ 75 w 177"/>
                  <a:gd name="T35" fmla="*/ 3 h 100"/>
                  <a:gd name="T36" fmla="*/ 63 w 177"/>
                  <a:gd name="T37" fmla="*/ 5 h 100"/>
                  <a:gd name="T38" fmla="*/ 59 w 177"/>
                  <a:gd name="T39" fmla="*/ 7 h 100"/>
                  <a:gd name="T40" fmla="*/ 52 w 177"/>
                  <a:gd name="T41" fmla="*/ 12 h 100"/>
                  <a:gd name="T42" fmla="*/ 40 w 177"/>
                  <a:gd name="T43" fmla="*/ 19 h 100"/>
                  <a:gd name="T44" fmla="*/ 33 w 177"/>
                  <a:gd name="T45" fmla="*/ 29 h 100"/>
                  <a:gd name="T46" fmla="*/ 26 w 177"/>
                  <a:gd name="T47" fmla="*/ 38 h 100"/>
                  <a:gd name="T48" fmla="*/ 21 w 177"/>
                  <a:gd name="T49" fmla="*/ 45 h 100"/>
                  <a:gd name="T50" fmla="*/ 16 w 177"/>
                  <a:gd name="T51" fmla="*/ 48 h 100"/>
                  <a:gd name="T52" fmla="*/ 14 w 177"/>
                  <a:gd name="T53" fmla="*/ 50 h 100"/>
                  <a:gd name="T54" fmla="*/ 11 w 177"/>
                  <a:gd name="T55" fmla="*/ 55 h 100"/>
                  <a:gd name="T56" fmla="*/ 9 w 177"/>
                  <a:gd name="T57" fmla="*/ 62 h 100"/>
                  <a:gd name="T58" fmla="*/ 2 w 177"/>
                  <a:gd name="T59" fmla="*/ 67 h 100"/>
                  <a:gd name="T60" fmla="*/ 4 w 177"/>
                  <a:gd name="T61" fmla="*/ 74 h 100"/>
                  <a:gd name="T62" fmla="*/ 7 w 177"/>
                  <a:gd name="T63" fmla="*/ 83 h 100"/>
                  <a:gd name="T64" fmla="*/ 11 w 177"/>
                  <a:gd name="T65" fmla="*/ 86 h 100"/>
                  <a:gd name="T66" fmla="*/ 14 w 177"/>
                  <a:gd name="T67" fmla="*/ 86 h 100"/>
                  <a:gd name="T68" fmla="*/ 18 w 177"/>
                  <a:gd name="T69" fmla="*/ 93 h 100"/>
                  <a:gd name="T70" fmla="*/ 28 w 177"/>
                  <a:gd name="T71" fmla="*/ 90 h 100"/>
                  <a:gd name="T72" fmla="*/ 35 w 177"/>
                  <a:gd name="T73" fmla="*/ 93 h 100"/>
                  <a:gd name="T74" fmla="*/ 47 w 177"/>
                  <a:gd name="T75" fmla="*/ 95 h 100"/>
                  <a:gd name="T76" fmla="*/ 54 w 177"/>
                  <a:gd name="T77" fmla="*/ 97 h 100"/>
                  <a:gd name="T78" fmla="*/ 56 w 177"/>
                  <a:gd name="T79" fmla="*/ 100 h 100"/>
                  <a:gd name="T80" fmla="*/ 59 w 177"/>
                  <a:gd name="T81" fmla="*/ 97 h 100"/>
                  <a:gd name="T82" fmla="*/ 59 w 177"/>
                  <a:gd name="T83" fmla="*/ 97 h 100"/>
                  <a:gd name="T84" fmla="*/ 71 w 177"/>
                  <a:gd name="T85" fmla="*/ 97 h 100"/>
                  <a:gd name="T86" fmla="*/ 80 w 177"/>
                  <a:gd name="T87" fmla="*/ 90 h 100"/>
                  <a:gd name="T88" fmla="*/ 87 w 177"/>
                  <a:gd name="T89" fmla="*/ 88 h 100"/>
                  <a:gd name="T90" fmla="*/ 120 w 177"/>
                  <a:gd name="T91" fmla="*/ 93 h 100"/>
                  <a:gd name="T92" fmla="*/ 132 w 177"/>
                  <a:gd name="T93" fmla="*/ 95 h 100"/>
                  <a:gd name="T94" fmla="*/ 137 w 177"/>
                  <a:gd name="T95" fmla="*/ 93 h 100"/>
                  <a:gd name="T96" fmla="*/ 144 w 177"/>
                  <a:gd name="T97" fmla="*/ 88 h 100"/>
                  <a:gd name="T98" fmla="*/ 149 w 177"/>
                  <a:gd name="T99" fmla="*/ 93 h 100"/>
                  <a:gd name="T100" fmla="*/ 160 w 177"/>
                  <a:gd name="T101" fmla="*/ 90 h 100"/>
                  <a:gd name="T102" fmla="*/ 165 w 177"/>
                  <a:gd name="T103" fmla="*/ 93 h 100"/>
                  <a:gd name="T104" fmla="*/ 165 w 177"/>
                  <a:gd name="T105" fmla="*/ 88 h 100"/>
                  <a:gd name="T106" fmla="*/ 175 w 177"/>
                  <a:gd name="T107" fmla="*/ 8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7" h="100">
                    <a:moveTo>
                      <a:pt x="175" y="81"/>
                    </a:moveTo>
                    <a:lnTo>
                      <a:pt x="175" y="78"/>
                    </a:lnTo>
                    <a:lnTo>
                      <a:pt x="172" y="76"/>
                    </a:lnTo>
                    <a:lnTo>
                      <a:pt x="170" y="76"/>
                    </a:lnTo>
                    <a:lnTo>
                      <a:pt x="170" y="74"/>
                    </a:lnTo>
                    <a:lnTo>
                      <a:pt x="170" y="74"/>
                    </a:lnTo>
                    <a:lnTo>
                      <a:pt x="170" y="71"/>
                    </a:lnTo>
                    <a:lnTo>
                      <a:pt x="172" y="71"/>
                    </a:lnTo>
                    <a:lnTo>
                      <a:pt x="172" y="71"/>
                    </a:lnTo>
                    <a:lnTo>
                      <a:pt x="172" y="71"/>
                    </a:lnTo>
                    <a:lnTo>
                      <a:pt x="172" y="69"/>
                    </a:lnTo>
                    <a:lnTo>
                      <a:pt x="172" y="69"/>
                    </a:lnTo>
                    <a:lnTo>
                      <a:pt x="172" y="69"/>
                    </a:lnTo>
                    <a:lnTo>
                      <a:pt x="172" y="69"/>
                    </a:lnTo>
                    <a:lnTo>
                      <a:pt x="172" y="67"/>
                    </a:lnTo>
                    <a:lnTo>
                      <a:pt x="175" y="67"/>
                    </a:lnTo>
                    <a:lnTo>
                      <a:pt x="175" y="64"/>
                    </a:lnTo>
                    <a:lnTo>
                      <a:pt x="177" y="64"/>
                    </a:lnTo>
                    <a:lnTo>
                      <a:pt x="175" y="64"/>
                    </a:lnTo>
                    <a:lnTo>
                      <a:pt x="172" y="55"/>
                    </a:lnTo>
                    <a:lnTo>
                      <a:pt x="170" y="52"/>
                    </a:lnTo>
                    <a:lnTo>
                      <a:pt x="170" y="55"/>
                    </a:lnTo>
                    <a:lnTo>
                      <a:pt x="167" y="55"/>
                    </a:lnTo>
                    <a:lnTo>
                      <a:pt x="167" y="55"/>
                    </a:lnTo>
                    <a:lnTo>
                      <a:pt x="165" y="55"/>
                    </a:lnTo>
                    <a:lnTo>
                      <a:pt x="163" y="55"/>
                    </a:lnTo>
                    <a:lnTo>
                      <a:pt x="160" y="57"/>
                    </a:lnTo>
                    <a:lnTo>
                      <a:pt x="158" y="57"/>
                    </a:lnTo>
                    <a:lnTo>
                      <a:pt x="158" y="57"/>
                    </a:lnTo>
                    <a:lnTo>
                      <a:pt x="158" y="55"/>
                    </a:lnTo>
                    <a:lnTo>
                      <a:pt x="158" y="55"/>
                    </a:lnTo>
                    <a:lnTo>
                      <a:pt x="158" y="55"/>
                    </a:lnTo>
                    <a:lnTo>
                      <a:pt x="156" y="55"/>
                    </a:lnTo>
                    <a:lnTo>
                      <a:pt x="156" y="52"/>
                    </a:lnTo>
                    <a:lnTo>
                      <a:pt x="153" y="52"/>
                    </a:lnTo>
                    <a:lnTo>
                      <a:pt x="153" y="52"/>
                    </a:lnTo>
                    <a:lnTo>
                      <a:pt x="151" y="50"/>
                    </a:lnTo>
                    <a:lnTo>
                      <a:pt x="151" y="50"/>
                    </a:lnTo>
                    <a:lnTo>
                      <a:pt x="151" y="50"/>
                    </a:lnTo>
                    <a:lnTo>
                      <a:pt x="149" y="45"/>
                    </a:lnTo>
                    <a:lnTo>
                      <a:pt x="149" y="43"/>
                    </a:lnTo>
                    <a:lnTo>
                      <a:pt x="151" y="38"/>
                    </a:lnTo>
                    <a:lnTo>
                      <a:pt x="151" y="36"/>
                    </a:lnTo>
                    <a:lnTo>
                      <a:pt x="151" y="33"/>
                    </a:lnTo>
                    <a:lnTo>
                      <a:pt x="151" y="31"/>
                    </a:lnTo>
                    <a:lnTo>
                      <a:pt x="153" y="29"/>
                    </a:lnTo>
                    <a:lnTo>
                      <a:pt x="153" y="29"/>
                    </a:lnTo>
                    <a:lnTo>
                      <a:pt x="153" y="26"/>
                    </a:lnTo>
                    <a:lnTo>
                      <a:pt x="153" y="26"/>
                    </a:lnTo>
                    <a:lnTo>
                      <a:pt x="151" y="26"/>
                    </a:lnTo>
                    <a:lnTo>
                      <a:pt x="151" y="24"/>
                    </a:lnTo>
                    <a:lnTo>
                      <a:pt x="149" y="24"/>
                    </a:lnTo>
                    <a:lnTo>
                      <a:pt x="146" y="24"/>
                    </a:lnTo>
                    <a:lnTo>
                      <a:pt x="144" y="24"/>
                    </a:lnTo>
                    <a:lnTo>
                      <a:pt x="144" y="24"/>
                    </a:lnTo>
                    <a:lnTo>
                      <a:pt x="141" y="24"/>
                    </a:lnTo>
                    <a:lnTo>
                      <a:pt x="141" y="24"/>
                    </a:lnTo>
                    <a:lnTo>
                      <a:pt x="141" y="22"/>
                    </a:lnTo>
                    <a:lnTo>
                      <a:pt x="137" y="22"/>
                    </a:lnTo>
                    <a:lnTo>
                      <a:pt x="134" y="19"/>
                    </a:lnTo>
                    <a:lnTo>
                      <a:pt x="134" y="17"/>
                    </a:lnTo>
                    <a:lnTo>
                      <a:pt x="132" y="19"/>
                    </a:lnTo>
                    <a:lnTo>
                      <a:pt x="132" y="19"/>
                    </a:lnTo>
                    <a:lnTo>
                      <a:pt x="130" y="17"/>
                    </a:lnTo>
                    <a:lnTo>
                      <a:pt x="130" y="19"/>
                    </a:lnTo>
                    <a:lnTo>
                      <a:pt x="127" y="19"/>
                    </a:lnTo>
                    <a:lnTo>
                      <a:pt x="125" y="22"/>
                    </a:lnTo>
                    <a:lnTo>
                      <a:pt x="125" y="22"/>
                    </a:lnTo>
                    <a:lnTo>
                      <a:pt x="125" y="22"/>
                    </a:lnTo>
                    <a:lnTo>
                      <a:pt x="125" y="22"/>
                    </a:lnTo>
                    <a:lnTo>
                      <a:pt x="125" y="24"/>
                    </a:lnTo>
                    <a:lnTo>
                      <a:pt x="123" y="24"/>
                    </a:lnTo>
                    <a:lnTo>
                      <a:pt x="120" y="24"/>
                    </a:lnTo>
                    <a:lnTo>
                      <a:pt x="118" y="24"/>
                    </a:lnTo>
                    <a:lnTo>
                      <a:pt x="118" y="22"/>
                    </a:lnTo>
                    <a:lnTo>
                      <a:pt x="113" y="22"/>
                    </a:lnTo>
                    <a:lnTo>
                      <a:pt x="111" y="19"/>
                    </a:lnTo>
                    <a:lnTo>
                      <a:pt x="108" y="19"/>
                    </a:lnTo>
                    <a:lnTo>
                      <a:pt x="106" y="19"/>
                    </a:lnTo>
                    <a:lnTo>
                      <a:pt x="104" y="19"/>
                    </a:lnTo>
                    <a:lnTo>
                      <a:pt x="101" y="17"/>
                    </a:lnTo>
                    <a:lnTo>
                      <a:pt x="101" y="17"/>
                    </a:lnTo>
                    <a:lnTo>
                      <a:pt x="101" y="17"/>
                    </a:lnTo>
                    <a:lnTo>
                      <a:pt x="99" y="19"/>
                    </a:lnTo>
                    <a:lnTo>
                      <a:pt x="99" y="19"/>
                    </a:lnTo>
                    <a:lnTo>
                      <a:pt x="97" y="19"/>
                    </a:lnTo>
                    <a:lnTo>
                      <a:pt x="94" y="17"/>
                    </a:lnTo>
                    <a:lnTo>
                      <a:pt x="92" y="17"/>
                    </a:lnTo>
                    <a:lnTo>
                      <a:pt x="92" y="19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4" y="12"/>
                    </a:lnTo>
                    <a:lnTo>
                      <a:pt x="97" y="12"/>
                    </a:lnTo>
                    <a:lnTo>
                      <a:pt x="99" y="10"/>
                    </a:lnTo>
                    <a:lnTo>
                      <a:pt x="97" y="10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89" y="5"/>
                    </a:lnTo>
                    <a:lnTo>
                      <a:pt x="89" y="5"/>
                    </a:lnTo>
                    <a:lnTo>
                      <a:pt x="87" y="5"/>
                    </a:lnTo>
                    <a:lnTo>
                      <a:pt x="85" y="5"/>
                    </a:lnTo>
                    <a:lnTo>
                      <a:pt x="85" y="7"/>
                    </a:lnTo>
                    <a:lnTo>
                      <a:pt x="82" y="7"/>
                    </a:lnTo>
                    <a:lnTo>
                      <a:pt x="80" y="5"/>
                    </a:lnTo>
                    <a:lnTo>
                      <a:pt x="80" y="3"/>
                    </a:lnTo>
                    <a:lnTo>
                      <a:pt x="78" y="0"/>
                    </a:lnTo>
                    <a:lnTo>
                      <a:pt x="78" y="3"/>
                    </a:lnTo>
                    <a:lnTo>
                      <a:pt x="75" y="3"/>
                    </a:lnTo>
                    <a:lnTo>
                      <a:pt x="75" y="3"/>
                    </a:lnTo>
                    <a:lnTo>
                      <a:pt x="73" y="3"/>
                    </a:lnTo>
                    <a:lnTo>
                      <a:pt x="71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3" y="5"/>
                    </a:lnTo>
                    <a:lnTo>
                      <a:pt x="61" y="3"/>
                    </a:lnTo>
                    <a:lnTo>
                      <a:pt x="61" y="5"/>
                    </a:lnTo>
                    <a:lnTo>
                      <a:pt x="61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6" y="7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2" y="17"/>
                    </a:lnTo>
                    <a:lnTo>
                      <a:pt x="40" y="19"/>
                    </a:lnTo>
                    <a:lnTo>
                      <a:pt x="40" y="19"/>
                    </a:lnTo>
                    <a:lnTo>
                      <a:pt x="37" y="19"/>
                    </a:lnTo>
                    <a:lnTo>
                      <a:pt x="37" y="22"/>
                    </a:lnTo>
                    <a:lnTo>
                      <a:pt x="37" y="22"/>
                    </a:lnTo>
                    <a:lnTo>
                      <a:pt x="37" y="22"/>
                    </a:lnTo>
                    <a:lnTo>
                      <a:pt x="35" y="24"/>
                    </a:lnTo>
                    <a:lnTo>
                      <a:pt x="33" y="29"/>
                    </a:lnTo>
                    <a:lnTo>
                      <a:pt x="33" y="31"/>
                    </a:lnTo>
                    <a:lnTo>
                      <a:pt x="30" y="31"/>
                    </a:lnTo>
                    <a:lnTo>
                      <a:pt x="28" y="33"/>
                    </a:lnTo>
                    <a:lnTo>
                      <a:pt x="26" y="33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3" y="43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18" y="45"/>
                    </a:lnTo>
                    <a:lnTo>
                      <a:pt x="18" y="45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16" y="45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4" y="48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1" y="52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11" y="57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1" y="62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64"/>
                    </a:lnTo>
                    <a:lnTo>
                      <a:pt x="7" y="64"/>
                    </a:lnTo>
                    <a:lnTo>
                      <a:pt x="7" y="64"/>
                    </a:lnTo>
                    <a:lnTo>
                      <a:pt x="4" y="67"/>
                    </a:lnTo>
                    <a:lnTo>
                      <a:pt x="2" y="67"/>
                    </a:lnTo>
                    <a:lnTo>
                      <a:pt x="2" y="69"/>
                    </a:lnTo>
                    <a:lnTo>
                      <a:pt x="0" y="71"/>
                    </a:lnTo>
                    <a:lnTo>
                      <a:pt x="0" y="71"/>
                    </a:lnTo>
                    <a:lnTo>
                      <a:pt x="0" y="71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4" y="76"/>
                    </a:lnTo>
                    <a:lnTo>
                      <a:pt x="7" y="76"/>
                    </a:lnTo>
                    <a:lnTo>
                      <a:pt x="7" y="78"/>
                    </a:lnTo>
                    <a:lnTo>
                      <a:pt x="7" y="81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9" y="83"/>
                    </a:lnTo>
                    <a:lnTo>
                      <a:pt x="9" y="83"/>
                    </a:lnTo>
                    <a:lnTo>
                      <a:pt x="11" y="83"/>
                    </a:lnTo>
                    <a:lnTo>
                      <a:pt x="11" y="83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4" y="86"/>
                    </a:lnTo>
                    <a:lnTo>
                      <a:pt x="14" y="86"/>
                    </a:lnTo>
                    <a:lnTo>
                      <a:pt x="16" y="86"/>
                    </a:lnTo>
                    <a:lnTo>
                      <a:pt x="16" y="88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18" y="93"/>
                    </a:lnTo>
                    <a:lnTo>
                      <a:pt x="21" y="93"/>
                    </a:lnTo>
                    <a:lnTo>
                      <a:pt x="23" y="93"/>
                    </a:lnTo>
                    <a:lnTo>
                      <a:pt x="26" y="93"/>
                    </a:lnTo>
                    <a:lnTo>
                      <a:pt x="28" y="93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30" y="90"/>
                    </a:lnTo>
                    <a:lnTo>
                      <a:pt x="30" y="90"/>
                    </a:lnTo>
                    <a:lnTo>
                      <a:pt x="33" y="90"/>
                    </a:lnTo>
                    <a:lnTo>
                      <a:pt x="33" y="90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3"/>
                    </a:lnTo>
                    <a:lnTo>
                      <a:pt x="42" y="93"/>
                    </a:lnTo>
                    <a:lnTo>
                      <a:pt x="44" y="93"/>
                    </a:lnTo>
                    <a:lnTo>
                      <a:pt x="47" y="95"/>
                    </a:lnTo>
                    <a:lnTo>
                      <a:pt x="47" y="95"/>
                    </a:lnTo>
                    <a:lnTo>
                      <a:pt x="44" y="97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49" y="97"/>
                    </a:lnTo>
                    <a:lnTo>
                      <a:pt x="49" y="97"/>
                    </a:lnTo>
                    <a:lnTo>
                      <a:pt x="54" y="97"/>
                    </a:lnTo>
                    <a:lnTo>
                      <a:pt x="54" y="100"/>
                    </a:lnTo>
                    <a:lnTo>
                      <a:pt x="54" y="100"/>
                    </a:lnTo>
                    <a:lnTo>
                      <a:pt x="56" y="100"/>
                    </a:lnTo>
                    <a:lnTo>
                      <a:pt x="56" y="100"/>
                    </a:lnTo>
                    <a:lnTo>
                      <a:pt x="56" y="100"/>
                    </a:lnTo>
                    <a:lnTo>
                      <a:pt x="56" y="100"/>
                    </a:lnTo>
                    <a:lnTo>
                      <a:pt x="56" y="100"/>
                    </a:lnTo>
                    <a:lnTo>
                      <a:pt x="56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59" y="97"/>
                    </a:lnTo>
                    <a:lnTo>
                      <a:pt x="61" y="97"/>
                    </a:lnTo>
                    <a:lnTo>
                      <a:pt x="61" y="97"/>
                    </a:lnTo>
                    <a:lnTo>
                      <a:pt x="61" y="97"/>
                    </a:lnTo>
                    <a:lnTo>
                      <a:pt x="66" y="97"/>
                    </a:lnTo>
                    <a:lnTo>
                      <a:pt x="71" y="97"/>
                    </a:lnTo>
                    <a:lnTo>
                      <a:pt x="73" y="95"/>
                    </a:lnTo>
                    <a:lnTo>
                      <a:pt x="75" y="95"/>
                    </a:lnTo>
                    <a:lnTo>
                      <a:pt x="75" y="90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5" y="88"/>
                    </a:lnTo>
                    <a:lnTo>
                      <a:pt x="85" y="88"/>
                    </a:lnTo>
                    <a:lnTo>
                      <a:pt x="87" y="88"/>
                    </a:lnTo>
                    <a:lnTo>
                      <a:pt x="92" y="90"/>
                    </a:lnTo>
                    <a:lnTo>
                      <a:pt x="97" y="95"/>
                    </a:lnTo>
                    <a:lnTo>
                      <a:pt x="104" y="95"/>
                    </a:lnTo>
                    <a:lnTo>
                      <a:pt x="115" y="95"/>
                    </a:lnTo>
                    <a:lnTo>
                      <a:pt x="120" y="95"/>
                    </a:lnTo>
                    <a:lnTo>
                      <a:pt x="120" y="93"/>
                    </a:lnTo>
                    <a:lnTo>
                      <a:pt x="123" y="93"/>
                    </a:lnTo>
                    <a:lnTo>
                      <a:pt x="123" y="93"/>
                    </a:lnTo>
                    <a:lnTo>
                      <a:pt x="125" y="93"/>
                    </a:lnTo>
                    <a:lnTo>
                      <a:pt x="130" y="93"/>
                    </a:lnTo>
                    <a:lnTo>
                      <a:pt x="132" y="93"/>
                    </a:lnTo>
                    <a:lnTo>
                      <a:pt x="132" y="95"/>
                    </a:lnTo>
                    <a:lnTo>
                      <a:pt x="134" y="95"/>
                    </a:lnTo>
                    <a:lnTo>
                      <a:pt x="134" y="95"/>
                    </a:lnTo>
                    <a:lnTo>
                      <a:pt x="134" y="95"/>
                    </a:lnTo>
                    <a:lnTo>
                      <a:pt x="137" y="93"/>
                    </a:lnTo>
                    <a:lnTo>
                      <a:pt x="137" y="93"/>
                    </a:lnTo>
                    <a:lnTo>
                      <a:pt x="137" y="93"/>
                    </a:lnTo>
                    <a:lnTo>
                      <a:pt x="139" y="90"/>
                    </a:lnTo>
                    <a:lnTo>
                      <a:pt x="139" y="90"/>
                    </a:lnTo>
                    <a:lnTo>
                      <a:pt x="139" y="90"/>
                    </a:lnTo>
                    <a:lnTo>
                      <a:pt x="139" y="88"/>
                    </a:lnTo>
                    <a:lnTo>
                      <a:pt x="141" y="88"/>
                    </a:lnTo>
                    <a:lnTo>
                      <a:pt x="144" y="88"/>
                    </a:lnTo>
                    <a:lnTo>
                      <a:pt x="144" y="88"/>
                    </a:lnTo>
                    <a:lnTo>
                      <a:pt x="144" y="90"/>
                    </a:lnTo>
                    <a:lnTo>
                      <a:pt x="146" y="93"/>
                    </a:lnTo>
                    <a:lnTo>
                      <a:pt x="146" y="93"/>
                    </a:lnTo>
                    <a:lnTo>
                      <a:pt x="146" y="93"/>
                    </a:lnTo>
                    <a:lnTo>
                      <a:pt x="149" y="93"/>
                    </a:lnTo>
                    <a:lnTo>
                      <a:pt x="151" y="93"/>
                    </a:lnTo>
                    <a:lnTo>
                      <a:pt x="153" y="93"/>
                    </a:lnTo>
                    <a:lnTo>
                      <a:pt x="153" y="93"/>
                    </a:lnTo>
                    <a:lnTo>
                      <a:pt x="156" y="93"/>
                    </a:lnTo>
                    <a:lnTo>
                      <a:pt x="158" y="93"/>
                    </a:lnTo>
                    <a:lnTo>
                      <a:pt x="160" y="90"/>
                    </a:lnTo>
                    <a:lnTo>
                      <a:pt x="163" y="90"/>
                    </a:lnTo>
                    <a:lnTo>
                      <a:pt x="163" y="90"/>
                    </a:lnTo>
                    <a:lnTo>
                      <a:pt x="163" y="90"/>
                    </a:lnTo>
                    <a:lnTo>
                      <a:pt x="163" y="93"/>
                    </a:lnTo>
                    <a:lnTo>
                      <a:pt x="165" y="93"/>
                    </a:lnTo>
                    <a:lnTo>
                      <a:pt x="165" y="93"/>
                    </a:lnTo>
                    <a:lnTo>
                      <a:pt x="165" y="93"/>
                    </a:lnTo>
                    <a:lnTo>
                      <a:pt x="165" y="90"/>
                    </a:lnTo>
                    <a:lnTo>
                      <a:pt x="165" y="90"/>
                    </a:lnTo>
                    <a:lnTo>
                      <a:pt x="165" y="90"/>
                    </a:lnTo>
                    <a:lnTo>
                      <a:pt x="165" y="88"/>
                    </a:lnTo>
                    <a:lnTo>
                      <a:pt x="165" y="88"/>
                    </a:lnTo>
                    <a:lnTo>
                      <a:pt x="167" y="88"/>
                    </a:lnTo>
                    <a:lnTo>
                      <a:pt x="167" y="88"/>
                    </a:lnTo>
                    <a:lnTo>
                      <a:pt x="170" y="90"/>
                    </a:lnTo>
                    <a:lnTo>
                      <a:pt x="170" y="90"/>
                    </a:lnTo>
                    <a:lnTo>
                      <a:pt x="172" y="90"/>
                    </a:lnTo>
                    <a:lnTo>
                      <a:pt x="175" y="88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1"/>
                    </a:lnTo>
                    <a:lnTo>
                      <a:pt x="175" y="8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:a16="http://schemas.microsoft.com/office/drawing/2014/main" id="{29B20B11-5A7B-44E0-AEA2-6A59BEEEB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1964" y="4728016"/>
                <a:ext cx="104154" cy="80683"/>
              </a:xfrm>
              <a:custGeom>
                <a:avLst/>
                <a:gdLst>
                  <a:gd name="T0" fmla="*/ 56 w 71"/>
                  <a:gd name="T1" fmla="*/ 3 h 55"/>
                  <a:gd name="T2" fmla="*/ 59 w 71"/>
                  <a:gd name="T3" fmla="*/ 0 h 55"/>
                  <a:gd name="T4" fmla="*/ 56 w 71"/>
                  <a:gd name="T5" fmla="*/ 0 h 55"/>
                  <a:gd name="T6" fmla="*/ 38 w 71"/>
                  <a:gd name="T7" fmla="*/ 10 h 55"/>
                  <a:gd name="T8" fmla="*/ 30 w 71"/>
                  <a:gd name="T9" fmla="*/ 17 h 55"/>
                  <a:gd name="T10" fmla="*/ 21 w 71"/>
                  <a:gd name="T11" fmla="*/ 22 h 55"/>
                  <a:gd name="T12" fmla="*/ 0 w 71"/>
                  <a:gd name="T13" fmla="*/ 24 h 55"/>
                  <a:gd name="T14" fmla="*/ 7 w 71"/>
                  <a:gd name="T15" fmla="*/ 26 h 55"/>
                  <a:gd name="T16" fmla="*/ 12 w 71"/>
                  <a:gd name="T17" fmla="*/ 29 h 55"/>
                  <a:gd name="T18" fmla="*/ 14 w 71"/>
                  <a:gd name="T19" fmla="*/ 29 h 55"/>
                  <a:gd name="T20" fmla="*/ 14 w 71"/>
                  <a:gd name="T21" fmla="*/ 31 h 55"/>
                  <a:gd name="T22" fmla="*/ 14 w 71"/>
                  <a:gd name="T23" fmla="*/ 31 h 55"/>
                  <a:gd name="T24" fmla="*/ 16 w 71"/>
                  <a:gd name="T25" fmla="*/ 36 h 55"/>
                  <a:gd name="T26" fmla="*/ 16 w 71"/>
                  <a:gd name="T27" fmla="*/ 41 h 55"/>
                  <a:gd name="T28" fmla="*/ 16 w 71"/>
                  <a:gd name="T29" fmla="*/ 41 h 55"/>
                  <a:gd name="T30" fmla="*/ 21 w 71"/>
                  <a:gd name="T31" fmla="*/ 41 h 55"/>
                  <a:gd name="T32" fmla="*/ 23 w 71"/>
                  <a:gd name="T33" fmla="*/ 45 h 55"/>
                  <a:gd name="T34" fmla="*/ 28 w 71"/>
                  <a:gd name="T35" fmla="*/ 50 h 55"/>
                  <a:gd name="T36" fmla="*/ 30 w 71"/>
                  <a:gd name="T37" fmla="*/ 52 h 55"/>
                  <a:gd name="T38" fmla="*/ 33 w 71"/>
                  <a:gd name="T39" fmla="*/ 55 h 55"/>
                  <a:gd name="T40" fmla="*/ 40 w 71"/>
                  <a:gd name="T41" fmla="*/ 48 h 55"/>
                  <a:gd name="T42" fmla="*/ 42 w 71"/>
                  <a:gd name="T43" fmla="*/ 43 h 55"/>
                  <a:gd name="T44" fmla="*/ 42 w 71"/>
                  <a:gd name="T45" fmla="*/ 41 h 55"/>
                  <a:gd name="T46" fmla="*/ 42 w 71"/>
                  <a:gd name="T47" fmla="*/ 38 h 55"/>
                  <a:gd name="T48" fmla="*/ 45 w 71"/>
                  <a:gd name="T49" fmla="*/ 36 h 55"/>
                  <a:gd name="T50" fmla="*/ 45 w 71"/>
                  <a:gd name="T51" fmla="*/ 33 h 55"/>
                  <a:gd name="T52" fmla="*/ 42 w 71"/>
                  <a:gd name="T53" fmla="*/ 31 h 55"/>
                  <a:gd name="T54" fmla="*/ 40 w 71"/>
                  <a:gd name="T55" fmla="*/ 22 h 55"/>
                  <a:gd name="T56" fmla="*/ 40 w 71"/>
                  <a:gd name="T57" fmla="*/ 17 h 55"/>
                  <a:gd name="T58" fmla="*/ 40 w 71"/>
                  <a:gd name="T59" fmla="*/ 17 h 55"/>
                  <a:gd name="T60" fmla="*/ 45 w 71"/>
                  <a:gd name="T61" fmla="*/ 14 h 55"/>
                  <a:gd name="T62" fmla="*/ 47 w 71"/>
                  <a:gd name="T63" fmla="*/ 12 h 55"/>
                  <a:gd name="T64" fmla="*/ 49 w 71"/>
                  <a:gd name="T65" fmla="*/ 12 h 55"/>
                  <a:gd name="T66" fmla="*/ 52 w 71"/>
                  <a:gd name="T67" fmla="*/ 10 h 55"/>
                  <a:gd name="T68" fmla="*/ 54 w 71"/>
                  <a:gd name="T69" fmla="*/ 7 h 55"/>
                  <a:gd name="T70" fmla="*/ 71 w 71"/>
                  <a:gd name="T71" fmla="*/ 36 h 55"/>
                  <a:gd name="T72" fmla="*/ 66 w 71"/>
                  <a:gd name="T73" fmla="*/ 31 h 55"/>
                  <a:gd name="T74" fmla="*/ 68 w 71"/>
                  <a:gd name="T75" fmla="*/ 24 h 55"/>
                  <a:gd name="T76" fmla="*/ 64 w 71"/>
                  <a:gd name="T77" fmla="*/ 12 h 55"/>
                  <a:gd name="T78" fmla="*/ 61 w 71"/>
                  <a:gd name="T79" fmla="*/ 10 h 55"/>
                  <a:gd name="T80" fmla="*/ 61 w 71"/>
                  <a:gd name="T81" fmla="*/ 7 h 55"/>
                  <a:gd name="T82" fmla="*/ 59 w 71"/>
                  <a:gd name="T83" fmla="*/ 7 h 55"/>
                  <a:gd name="T84" fmla="*/ 59 w 71"/>
                  <a:gd name="T85" fmla="*/ 10 h 55"/>
                  <a:gd name="T86" fmla="*/ 56 w 71"/>
                  <a:gd name="T87" fmla="*/ 12 h 55"/>
                  <a:gd name="T88" fmla="*/ 54 w 71"/>
                  <a:gd name="T89" fmla="*/ 12 h 55"/>
                  <a:gd name="T90" fmla="*/ 54 w 71"/>
                  <a:gd name="T91" fmla="*/ 22 h 55"/>
                  <a:gd name="T92" fmla="*/ 56 w 71"/>
                  <a:gd name="T93" fmla="*/ 33 h 55"/>
                  <a:gd name="T94" fmla="*/ 61 w 71"/>
                  <a:gd name="T95" fmla="*/ 36 h 55"/>
                  <a:gd name="T96" fmla="*/ 66 w 71"/>
                  <a:gd name="T97" fmla="*/ 36 h 55"/>
                  <a:gd name="T98" fmla="*/ 68 w 71"/>
                  <a:gd name="T99" fmla="*/ 38 h 55"/>
                  <a:gd name="T100" fmla="*/ 71 w 71"/>
                  <a:gd name="T101" fmla="*/ 38 h 55"/>
                  <a:gd name="T102" fmla="*/ 71 w 71"/>
                  <a:gd name="T10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1" h="55">
                    <a:moveTo>
                      <a:pt x="54" y="5"/>
                    </a:moveTo>
                    <a:lnTo>
                      <a:pt x="54" y="5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56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0" y="7"/>
                    </a:lnTo>
                    <a:lnTo>
                      <a:pt x="38" y="10"/>
                    </a:lnTo>
                    <a:lnTo>
                      <a:pt x="33" y="14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28" y="19"/>
                    </a:lnTo>
                    <a:lnTo>
                      <a:pt x="26" y="19"/>
                    </a:lnTo>
                    <a:lnTo>
                      <a:pt x="21" y="22"/>
                    </a:lnTo>
                    <a:lnTo>
                      <a:pt x="19" y="24"/>
                    </a:lnTo>
                    <a:lnTo>
                      <a:pt x="14" y="24"/>
                    </a:lnTo>
                    <a:lnTo>
                      <a:pt x="0" y="24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9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14" y="36"/>
                    </a:lnTo>
                    <a:lnTo>
                      <a:pt x="16" y="36"/>
                    </a:lnTo>
                    <a:lnTo>
                      <a:pt x="16" y="38"/>
                    </a:lnTo>
                    <a:lnTo>
                      <a:pt x="16" y="38"/>
                    </a:lnTo>
                    <a:lnTo>
                      <a:pt x="16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9" y="43"/>
                    </a:lnTo>
                    <a:lnTo>
                      <a:pt x="21" y="41"/>
                    </a:lnTo>
                    <a:lnTo>
                      <a:pt x="23" y="41"/>
                    </a:lnTo>
                    <a:lnTo>
                      <a:pt x="23" y="43"/>
                    </a:lnTo>
                    <a:lnTo>
                      <a:pt x="23" y="45"/>
                    </a:lnTo>
                    <a:lnTo>
                      <a:pt x="26" y="45"/>
                    </a:lnTo>
                    <a:lnTo>
                      <a:pt x="26" y="48"/>
                    </a:lnTo>
                    <a:lnTo>
                      <a:pt x="28" y="50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5"/>
                    </a:lnTo>
                    <a:lnTo>
                      <a:pt x="33" y="55"/>
                    </a:lnTo>
                    <a:lnTo>
                      <a:pt x="35" y="52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2" y="45"/>
                    </a:lnTo>
                    <a:lnTo>
                      <a:pt x="42" y="45"/>
                    </a:lnTo>
                    <a:lnTo>
                      <a:pt x="42" y="43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38"/>
                    </a:lnTo>
                    <a:lnTo>
                      <a:pt x="42" y="38"/>
                    </a:lnTo>
                    <a:lnTo>
                      <a:pt x="45" y="38"/>
                    </a:lnTo>
                    <a:lnTo>
                      <a:pt x="45" y="36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2" y="33"/>
                    </a:lnTo>
                    <a:lnTo>
                      <a:pt x="42" y="31"/>
                    </a:lnTo>
                    <a:lnTo>
                      <a:pt x="42" y="29"/>
                    </a:lnTo>
                    <a:lnTo>
                      <a:pt x="42" y="2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0" y="19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5" y="14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0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4" y="5"/>
                    </a:lnTo>
                    <a:close/>
                    <a:moveTo>
                      <a:pt x="71" y="36"/>
                    </a:moveTo>
                    <a:lnTo>
                      <a:pt x="71" y="36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31"/>
                    </a:lnTo>
                    <a:lnTo>
                      <a:pt x="66" y="29"/>
                    </a:lnTo>
                    <a:lnTo>
                      <a:pt x="66" y="26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2"/>
                    </a:lnTo>
                    <a:lnTo>
                      <a:pt x="64" y="12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7"/>
                    </a:lnTo>
                    <a:lnTo>
                      <a:pt x="61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54" y="12"/>
                    </a:lnTo>
                    <a:lnTo>
                      <a:pt x="54" y="17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6" y="26"/>
                    </a:lnTo>
                    <a:lnTo>
                      <a:pt x="56" y="29"/>
                    </a:lnTo>
                    <a:lnTo>
                      <a:pt x="56" y="33"/>
                    </a:lnTo>
                    <a:lnTo>
                      <a:pt x="59" y="33"/>
                    </a:lnTo>
                    <a:lnTo>
                      <a:pt x="59" y="36"/>
                    </a:lnTo>
                    <a:lnTo>
                      <a:pt x="61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6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8" y="38"/>
                    </a:lnTo>
                    <a:lnTo>
                      <a:pt x="68" y="38"/>
                    </a:lnTo>
                    <a:lnTo>
                      <a:pt x="68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6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AC37D236-F46D-44C3-8F2A-C0ADE53864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1964" y="4728016"/>
                <a:ext cx="104154" cy="80683"/>
              </a:xfrm>
              <a:custGeom>
                <a:avLst/>
                <a:gdLst>
                  <a:gd name="T0" fmla="*/ 56 w 71"/>
                  <a:gd name="T1" fmla="*/ 3 h 55"/>
                  <a:gd name="T2" fmla="*/ 59 w 71"/>
                  <a:gd name="T3" fmla="*/ 0 h 55"/>
                  <a:gd name="T4" fmla="*/ 56 w 71"/>
                  <a:gd name="T5" fmla="*/ 0 h 55"/>
                  <a:gd name="T6" fmla="*/ 38 w 71"/>
                  <a:gd name="T7" fmla="*/ 10 h 55"/>
                  <a:gd name="T8" fmla="*/ 30 w 71"/>
                  <a:gd name="T9" fmla="*/ 17 h 55"/>
                  <a:gd name="T10" fmla="*/ 21 w 71"/>
                  <a:gd name="T11" fmla="*/ 22 h 55"/>
                  <a:gd name="T12" fmla="*/ 0 w 71"/>
                  <a:gd name="T13" fmla="*/ 24 h 55"/>
                  <a:gd name="T14" fmla="*/ 7 w 71"/>
                  <a:gd name="T15" fmla="*/ 26 h 55"/>
                  <a:gd name="T16" fmla="*/ 12 w 71"/>
                  <a:gd name="T17" fmla="*/ 29 h 55"/>
                  <a:gd name="T18" fmla="*/ 14 w 71"/>
                  <a:gd name="T19" fmla="*/ 29 h 55"/>
                  <a:gd name="T20" fmla="*/ 14 w 71"/>
                  <a:gd name="T21" fmla="*/ 31 h 55"/>
                  <a:gd name="T22" fmla="*/ 14 w 71"/>
                  <a:gd name="T23" fmla="*/ 31 h 55"/>
                  <a:gd name="T24" fmla="*/ 16 w 71"/>
                  <a:gd name="T25" fmla="*/ 36 h 55"/>
                  <a:gd name="T26" fmla="*/ 16 w 71"/>
                  <a:gd name="T27" fmla="*/ 41 h 55"/>
                  <a:gd name="T28" fmla="*/ 16 w 71"/>
                  <a:gd name="T29" fmla="*/ 41 h 55"/>
                  <a:gd name="T30" fmla="*/ 21 w 71"/>
                  <a:gd name="T31" fmla="*/ 41 h 55"/>
                  <a:gd name="T32" fmla="*/ 23 w 71"/>
                  <a:gd name="T33" fmla="*/ 45 h 55"/>
                  <a:gd name="T34" fmla="*/ 28 w 71"/>
                  <a:gd name="T35" fmla="*/ 50 h 55"/>
                  <a:gd name="T36" fmla="*/ 30 w 71"/>
                  <a:gd name="T37" fmla="*/ 52 h 55"/>
                  <a:gd name="T38" fmla="*/ 33 w 71"/>
                  <a:gd name="T39" fmla="*/ 55 h 55"/>
                  <a:gd name="T40" fmla="*/ 40 w 71"/>
                  <a:gd name="T41" fmla="*/ 48 h 55"/>
                  <a:gd name="T42" fmla="*/ 42 w 71"/>
                  <a:gd name="T43" fmla="*/ 43 h 55"/>
                  <a:gd name="T44" fmla="*/ 42 w 71"/>
                  <a:gd name="T45" fmla="*/ 41 h 55"/>
                  <a:gd name="T46" fmla="*/ 42 w 71"/>
                  <a:gd name="T47" fmla="*/ 38 h 55"/>
                  <a:gd name="T48" fmla="*/ 45 w 71"/>
                  <a:gd name="T49" fmla="*/ 36 h 55"/>
                  <a:gd name="T50" fmla="*/ 45 w 71"/>
                  <a:gd name="T51" fmla="*/ 33 h 55"/>
                  <a:gd name="T52" fmla="*/ 42 w 71"/>
                  <a:gd name="T53" fmla="*/ 31 h 55"/>
                  <a:gd name="T54" fmla="*/ 40 w 71"/>
                  <a:gd name="T55" fmla="*/ 22 h 55"/>
                  <a:gd name="T56" fmla="*/ 40 w 71"/>
                  <a:gd name="T57" fmla="*/ 17 h 55"/>
                  <a:gd name="T58" fmla="*/ 40 w 71"/>
                  <a:gd name="T59" fmla="*/ 17 h 55"/>
                  <a:gd name="T60" fmla="*/ 45 w 71"/>
                  <a:gd name="T61" fmla="*/ 14 h 55"/>
                  <a:gd name="T62" fmla="*/ 47 w 71"/>
                  <a:gd name="T63" fmla="*/ 12 h 55"/>
                  <a:gd name="T64" fmla="*/ 49 w 71"/>
                  <a:gd name="T65" fmla="*/ 12 h 55"/>
                  <a:gd name="T66" fmla="*/ 52 w 71"/>
                  <a:gd name="T67" fmla="*/ 10 h 55"/>
                  <a:gd name="T68" fmla="*/ 54 w 71"/>
                  <a:gd name="T69" fmla="*/ 7 h 55"/>
                  <a:gd name="T70" fmla="*/ 71 w 71"/>
                  <a:gd name="T71" fmla="*/ 36 h 55"/>
                  <a:gd name="T72" fmla="*/ 66 w 71"/>
                  <a:gd name="T73" fmla="*/ 31 h 55"/>
                  <a:gd name="T74" fmla="*/ 68 w 71"/>
                  <a:gd name="T75" fmla="*/ 24 h 55"/>
                  <a:gd name="T76" fmla="*/ 64 w 71"/>
                  <a:gd name="T77" fmla="*/ 12 h 55"/>
                  <a:gd name="T78" fmla="*/ 61 w 71"/>
                  <a:gd name="T79" fmla="*/ 10 h 55"/>
                  <a:gd name="T80" fmla="*/ 61 w 71"/>
                  <a:gd name="T81" fmla="*/ 7 h 55"/>
                  <a:gd name="T82" fmla="*/ 59 w 71"/>
                  <a:gd name="T83" fmla="*/ 7 h 55"/>
                  <a:gd name="T84" fmla="*/ 59 w 71"/>
                  <a:gd name="T85" fmla="*/ 10 h 55"/>
                  <a:gd name="T86" fmla="*/ 56 w 71"/>
                  <a:gd name="T87" fmla="*/ 12 h 55"/>
                  <a:gd name="T88" fmla="*/ 54 w 71"/>
                  <a:gd name="T89" fmla="*/ 12 h 55"/>
                  <a:gd name="T90" fmla="*/ 54 w 71"/>
                  <a:gd name="T91" fmla="*/ 22 h 55"/>
                  <a:gd name="T92" fmla="*/ 56 w 71"/>
                  <a:gd name="T93" fmla="*/ 33 h 55"/>
                  <a:gd name="T94" fmla="*/ 61 w 71"/>
                  <a:gd name="T95" fmla="*/ 36 h 55"/>
                  <a:gd name="T96" fmla="*/ 66 w 71"/>
                  <a:gd name="T97" fmla="*/ 36 h 55"/>
                  <a:gd name="T98" fmla="*/ 68 w 71"/>
                  <a:gd name="T99" fmla="*/ 38 h 55"/>
                  <a:gd name="T100" fmla="*/ 71 w 71"/>
                  <a:gd name="T101" fmla="*/ 38 h 55"/>
                  <a:gd name="T102" fmla="*/ 71 w 71"/>
                  <a:gd name="T10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1" h="55">
                    <a:moveTo>
                      <a:pt x="54" y="5"/>
                    </a:moveTo>
                    <a:lnTo>
                      <a:pt x="54" y="5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56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0" y="7"/>
                    </a:lnTo>
                    <a:lnTo>
                      <a:pt x="38" y="10"/>
                    </a:lnTo>
                    <a:lnTo>
                      <a:pt x="33" y="14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28" y="19"/>
                    </a:lnTo>
                    <a:lnTo>
                      <a:pt x="26" y="19"/>
                    </a:lnTo>
                    <a:lnTo>
                      <a:pt x="21" y="22"/>
                    </a:lnTo>
                    <a:lnTo>
                      <a:pt x="19" y="24"/>
                    </a:lnTo>
                    <a:lnTo>
                      <a:pt x="14" y="24"/>
                    </a:lnTo>
                    <a:lnTo>
                      <a:pt x="0" y="24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9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14" y="36"/>
                    </a:lnTo>
                    <a:lnTo>
                      <a:pt x="16" y="36"/>
                    </a:lnTo>
                    <a:lnTo>
                      <a:pt x="16" y="38"/>
                    </a:lnTo>
                    <a:lnTo>
                      <a:pt x="16" y="38"/>
                    </a:lnTo>
                    <a:lnTo>
                      <a:pt x="16" y="41"/>
                    </a:lnTo>
                    <a:lnTo>
                      <a:pt x="14" y="41"/>
                    </a:lnTo>
                    <a:lnTo>
                      <a:pt x="14" y="41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9" y="43"/>
                    </a:lnTo>
                    <a:lnTo>
                      <a:pt x="21" y="41"/>
                    </a:lnTo>
                    <a:lnTo>
                      <a:pt x="23" y="41"/>
                    </a:lnTo>
                    <a:lnTo>
                      <a:pt x="23" y="43"/>
                    </a:lnTo>
                    <a:lnTo>
                      <a:pt x="23" y="45"/>
                    </a:lnTo>
                    <a:lnTo>
                      <a:pt x="26" y="45"/>
                    </a:lnTo>
                    <a:lnTo>
                      <a:pt x="26" y="48"/>
                    </a:lnTo>
                    <a:lnTo>
                      <a:pt x="28" y="50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2"/>
                    </a:lnTo>
                    <a:lnTo>
                      <a:pt x="30" y="55"/>
                    </a:lnTo>
                    <a:lnTo>
                      <a:pt x="33" y="55"/>
                    </a:lnTo>
                    <a:lnTo>
                      <a:pt x="35" y="52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2" y="45"/>
                    </a:lnTo>
                    <a:lnTo>
                      <a:pt x="42" y="45"/>
                    </a:lnTo>
                    <a:lnTo>
                      <a:pt x="42" y="43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38"/>
                    </a:lnTo>
                    <a:lnTo>
                      <a:pt x="42" y="38"/>
                    </a:lnTo>
                    <a:lnTo>
                      <a:pt x="45" y="38"/>
                    </a:lnTo>
                    <a:lnTo>
                      <a:pt x="45" y="36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42" y="33"/>
                    </a:lnTo>
                    <a:lnTo>
                      <a:pt x="42" y="31"/>
                    </a:lnTo>
                    <a:lnTo>
                      <a:pt x="42" y="29"/>
                    </a:lnTo>
                    <a:lnTo>
                      <a:pt x="42" y="24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0" y="19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0" y="17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5" y="14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9" y="10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4" y="5"/>
                    </a:lnTo>
                    <a:close/>
                    <a:moveTo>
                      <a:pt x="71" y="36"/>
                    </a:moveTo>
                    <a:lnTo>
                      <a:pt x="71" y="36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31"/>
                    </a:lnTo>
                    <a:lnTo>
                      <a:pt x="66" y="29"/>
                    </a:lnTo>
                    <a:lnTo>
                      <a:pt x="66" y="26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2"/>
                    </a:lnTo>
                    <a:lnTo>
                      <a:pt x="64" y="12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1" y="7"/>
                    </a:lnTo>
                    <a:lnTo>
                      <a:pt x="61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54" y="12"/>
                    </a:lnTo>
                    <a:lnTo>
                      <a:pt x="54" y="17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6" y="26"/>
                    </a:lnTo>
                    <a:lnTo>
                      <a:pt x="56" y="29"/>
                    </a:lnTo>
                    <a:lnTo>
                      <a:pt x="56" y="33"/>
                    </a:lnTo>
                    <a:lnTo>
                      <a:pt x="59" y="33"/>
                    </a:lnTo>
                    <a:lnTo>
                      <a:pt x="59" y="36"/>
                    </a:lnTo>
                    <a:lnTo>
                      <a:pt x="61" y="3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6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68" y="38"/>
                    </a:lnTo>
                    <a:lnTo>
                      <a:pt x="68" y="38"/>
                    </a:lnTo>
                    <a:lnTo>
                      <a:pt x="68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6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3" name="Freeform 35">
                <a:extLst>
                  <a:ext uri="{FF2B5EF4-FFF2-40B4-BE49-F238E27FC236}">
                    <a16:creationId xmlns:a16="http://schemas.microsoft.com/office/drawing/2014/main" id="{7099257A-F87F-4EF5-AFE0-A29FB6CA18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79832" y="3002869"/>
                <a:ext cx="353537" cy="492899"/>
              </a:xfrm>
              <a:custGeom>
                <a:avLst/>
                <a:gdLst>
                  <a:gd name="T0" fmla="*/ 137 w 241"/>
                  <a:gd name="T1" fmla="*/ 227 h 336"/>
                  <a:gd name="T2" fmla="*/ 137 w 241"/>
                  <a:gd name="T3" fmla="*/ 263 h 336"/>
                  <a:gd name="T4" fmla="*/ 135 w 241"/>
                  <a:gd name="T5" fmla="*/ 218 h 336"/>
                  <a:gd name="T6" fmla="*/ 52 w 241"/>
                  <a:gd name="T7" fmla="*/ 272 h 336"/>
                  <a:gd name="T8" fmla="*/ 130 w 241"/>
                  <a:gd name="T9" fmla="*/ 211 h 336"/>
                  <a:gd name="T10" fmla="*/ 130 w 241"/>
                  <a:gd name="T11" fmla="*/ 260 h 336"/>
                  <a:gd name="T12" fmla="*/ 135 w 241"/>
                  <a:gd name="T13" fmla="*/ 241 h 336"/>
                  <a:gd name="T14" fmla="*/ 201 w 241"/>
                  <a:gd name="T15" fmla="*/ 277 h 336"/>
                  <a:gd name="T16" fmla="*/ 201 w 241"/>
                  <a:gd name="T17" fmla="*/ 272 h 336"/>
                  <a:gd name="T18" fmla="*/ 239 w 241"/>
                  <a:gd name="T19" fmla="*/ 270 h 336"/>
                  <a:gd name="T20" fmla="*/ 225 w 241"/>
                  <a:gd name="T21" fmla="*/ 189 h 336"/>
                  <a:gd name="T22" fmla="*/ 203 w 241"/>
                  <a:gd name="T23" fmla="*/ 170 h 336"/>
                  <a:gd name="T24" fmla="*/ 187 w 241"/>
                  <a:gd name="T25" fmla="*/ 211 h 336"/>
                  <a:gd name="T26" fmla="*/ 173 w 241"/>
                  <a:gd name="T27" fmla="*/ 197 h 336"/>
                  <a:gd name="T28" fmla="*/ 161 w 241"/>
                  <a:gd name="T29" fmla="*/ 168 h 336"/>
                  <a:gd name="T30" fmla="*/ 189 w 241"/>
                  <a:gd name="T31" fmla="*/ 144 h 336"/>
                  <a:gd name="T32" fmla="*/ 213 w 241"/>
                  <a:gd name="T33" fmla="*/ 123 h 336"/>
                  <a:gd name="T34" fmla="*/ 232 w 241"/>
                  <a:gd name="T35" fmla="*/ 100 h 336"/>
                  <a:gd name="T36" fmla="*/ 213 w 241"/>
                  <a:gd name="T37" fmla="*/ 88 h 336"/>
                  <a:gd name="T38" fmla="*/ 170 w 241"/>
                  <a:gd name="T39" fmla="*/ 85 h 336"/>
                  <a:gd name="T40" fmla="*/ 92 w 241"/>
                  <a:gd name="T41" fmla="*/ 71 h 336"/>
                  <a:gd name="T42" fmla="*/ 88 w 241"/>
                  <a:gd name="T43" fmla="*/ 31 h 336"/>
                  <a:gd name="T44" fmla="*/ 80 w 241"/>
                  <a:gd name="T45" fmla="*/ 36 h 336"/>
                  <a:gd name="T46" fmla="*/ 54 w 241"/>
                  <a:gd name="T47" fmla="*/ 24 h 336"/>
                  <a:gd name="T48" fmla="*/ 50 w 241"/>
                  <a:gd name="T49" fmla="*/ 19 h 336"/>
                  <a:gd name="T50" fmla="*/ 31 w 241"/>
                  <a:gd name="T51" fmla="*/ 12 h 336"/>
                  <a:gd name="T52" fmla="*/ 21 w 241"/>
                  <a:gd name="T53" fmla="*/ 10 h 336"/>
                  <a:gd name="T54" fmla="*/ 7 w 241"/>
                  <a:gd name="T55" fmla="*/ 33 h 336"/>
                  <a:gd name="T56" fmla="*/ 33 w 241"/>
                  <a:gd name="T57" fmla="*/ 69 h 336"/>
                  <a:gd name="T58" fmla="*/ 47 w 241"/>
                  <a:gd name="T59" fmla="*/ 83 h 336"/>
                  <a:gd name="T60" fmla="*/ 14 w 241"/>
                  <a:gd name="T61" fmla="*/ 102 h 336"/>
                  <a:gd name="T62" fmla="*/ 2 w 241"/>
                  <a:gd name="T63" fmla="*/ 121 h 336"/>
                  <a:gd name="T64" fmla="*/ 36 w 241"/>
                  <a:gd name="T65" fmla="*/ 149 h 336"/>
                  <a:gd name="T66" fmla="*/ 31 w 241"/>
                  <a:gd name="T67" fmla="*/ 175 h 336"/>
                  <a:gd name="T68" fmla="*/ 43 w 241"/>
                  <a:gd name="T69" fmla="*/ 208 h 336"/>
                  <a:gd name="T70" fmla="*/ 50 w 241"/>
                  <a:gd name="T71" fmla="*/ 246 h 336"/>
                  <a:gd name="T72" fmla="*/ 62 w 241"/>
                  <a:gd name="T73" fmla="*/ 286 h 336"/>
                  <a:gd name="T74" fmla="*/ 71 w 241"/>
                  <a:gd name="T75" fmla="*/ 282 h 336"/>
                  <a:gd name="T76" fmla="*/ 76 w 241"/>
                  <a:gd name="T77" fmla="*/ 249 h 336"/>
                  <a:gd name="T78" fmla="*/ 80 w 241"/>
                  <a:gd name="T79" fmla="*/ 251 h 336"/>
                  <a:gd name="T80" fmla="*/ 85 w 241"/>
                  <a:gd name="T81" fmla="*/ 270 h 336"/>
                  <a:gd name="T82" fmla="*/ 92 w 241"/>
                  <a:gd name="T83" fmla="*/ 263 h 336"/>
                  <a:gd name="T84" fmla="*/ 97 w 241"/>
                  <a:gd name="T85" fmla="*/ 253 h 336"/>
                  <a:gd name="T86" fmla="*/ 104 w 241"/>
                  <a:gd name="T87" fmla="*/ 265 h 336"/>
                  <a:gd name="T88" fmla="*/ 104 w 241"/>
                  <a:gd name="T89" fmla="*/ 272 h 336"/>
                  <a:gd name="T90" fmla="*/ 121 w 241"/>
                  <a:gd name="T91" fmla="*/ 260 h 336"/>
                  <a:gd name="T92" fmla="*/ 128 w 241"/>
                  <a:gd name="T93" fmla="*/ 258 h 336"/>
                  <a:gd name="T94" fmla="*/ 128 w 241"/>
                  <a:gd name="T95" fmla="*/ 232 h 336"/>
                  <a:gd name="T96" fmla="*/ 130 w 241"/>
                  <a:gd name="T97" fmla="*/ 213 h 336"/>
                  <a:gd name="T98" fmla="*/ 125 w 241"/>
                  <a:gd name="T99" fmla="*/ 189 h 336"/>
                  <a:gd name="T100" fmla="*/ 135 w 241"/>
                  <a:gd name="T101" fmla="*/ 175 h 336"/>
                  <a:gd name="T102" fmla="*/ 137 w 241"/>
                  <a:gd name="T103" fmla="*/ 194 h 336"/>
                  <a:gd name="T104" fmla="*/ 151 w 241"/>
                  <a:gd name="T105" fmla="*/ 232 h 336"/>
                  <a:gd name="T106" fmla="*/ 168 w 241"/>
                  <a:gd name="T107" fmla="*/ 225 h 336"/>
                  <a:gd name="T108" fmla="*/ 180 w 241"/>
                  <a:gd name="T109" fmla="*/ 223 h 336"/>
                  <a:gd name="T110" fmla="*/ 196 w 241"/>
                  <a:gd name="T111" fmla="*/ 249 h 336"/>
                  <a:gd name="T112" fmla="*/ 203 w 241"/>
                  <a:gd name="T113" fmla="*/ 272 h 336"/>
                  <a:gd name="T114" fmla="*/ 208 w 241"/>
                  <a:gd name="T115" fmla="*/ 282 h 336"/>
                  <a:gd name="T116" fmla="*/ 211 w 241"/>
                  <a:gd name="T117" fmla="*/ 310 h 336"/>
                  <a:gd name="T118" fmla="*/ 218 w 241"/>
                  <a:gd name="T119" fmla="*/ 308 h 336"/>
                  <a:gd name="T120" fmla="*/ 182 w 241"/>
                  <a:gd name="T121" fmla="*/ 244 h 336"/>
                  <a:gd name="T122" fmla="*/ 154 w 241"/>
                  <a:gd name="T123" fmla="*/ 258 h 336"/>
                  <a:gd name="T124" fmla="*/ 156 w 241"/>
                  <a:gd name="T125" fmla="*/ 25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1" h="336">
                    <a:moveTo>
                      <a:pt x="135" y="268"/>
                    </a:moveTo>
                    <a:lnTo>
                      <a:pt x="133" y="268"/>
                    </a:lnTo>
                    <a:lnTo>
                      <a:pt x="133" y="265"/>
                    </a:lnTo>
                    <a:lnTo>
                      <a:pt x="130" y="268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28" y="272"/>
                    </a:lnTo>
                    <a:lnTo>
                      <a:pt x="128" y="272"/>
                    </a:lnTo>
                    <a:lnTo>
                      <a:pt x="130" y="272"/>
                    </a:lnTo>
                    <a:lnTo>
                      <a:pt x="130" y="272"/>
                    </a:lnTo>
                    <a:lnTo>
                      <a:pt x="133" y="272"/>
                    </a:lnTo>
                    <a:lnTo>
                      <a:pt x="133" y="270"/>
                    </a:lnTo>
                    <a:lnTo>
                      <a:pt x="133" y="270"/>
                    </a:lnTo>
                    <a:lnTo>
                      <a:pt x="133" y="270"/>
                    </a:lnTo>
                    <a:lnTo>
                      <a:pt x="133" y="270"/>
                    </a:lnTo>
                    <a:lnTo>
                      <a:pt x="135" y="270"/>
                    </a:lnTo>
                    <a:lnTo>
                      <a:pt x="135" y="268"/>
                    </a:lnTo>
                    <a:lnTo>
                      <a:pt x="135" y="268"/>
                    </a:lnTo>
                    <a:close/>
                    <a:moveTo>
                      <a:pt x="147" y="239"/>
                    </a:moveTo>
                    <a:lnTo>
                      <a:pt x="144" y="237"/>
                    </a:lnTo>
                    <a:lnTo>
                      <a:pt x="142" y="237"/>
                    </a:lnTo>
                    <a:lnTo>
                      <a:pt x="142" y="234"/>
                    </a:lnTo>
                    <a:lnTo>
                      <a:pt x="142" y="232"/>
                    </a:lnTo>
                    <a:lnTo>
                      <a:pt x="142" y="230"/>
                    </a:lnTo>
                    <a:lnTo>
                      <a:pt x="140" y="230"/>
                    </a:lnTo>
                    <a:lnTo>
                      <a:pt x="140" y="227"/>
                    </a:lnTo>
                    <a:lnTo>
                      <a:pt x="137" y="227"/>
                    </a:lnTo>
                    <a:lnTo>
                      <a:pt x="137" y="225"/>
                    </a:lnTo>
                    <a:lnTo>
                      <a:pt x="137" y="223"/>
                    </a:lnTo>
                    <a:lnTo>
                      <a:pt x="137" y="220"/>
                    </a:lnTo>
                    <a:lnTo>
                      <a:pt x="135" y="220"/>
                    </a:lnTo>
                    <a:lnTo>
                      <a:pt x="135" y="220"/>
                    </a:lnTo>
                    <a:lnTo>
                      <a:pt x="135" y="223"/>
                    </a:lnTo>
                    <a:lnTo>
                      <a:pt x="133" y="223"/>
                    </a:lnTo>
                    <a:lnTo>
                      <a:pt x="133" y="223"/>
                    </a:lnTo>
                    <a:lnTo>
                      <a:pt x="133" y="227"/>
                    </a:lnTo>
                    <a:lnTo>
                      <a:pt x="133" y="230"/>
                    </a:lnTo>
                    <a:lnTo>
                      <a:pt x="133" y="232"/>
                    </a:lnTo>
                    <a:lnTo>
                      <a:pt x="133" y="232"/>
                    </a:lnTo>
                    <a:lnTo>
                      <a:pt x="135" y="234"/>
                    </a:lnTo>
                    <a:lnTo>
                      <a:pt x="137" y="234"/>
                    </a:lnTo>
                    <a:lnTo>
                      <a:pt x="137" y="237"/>
                    </a:lnTo>
                    <a:lnTo>
                      <a:pt x="137" y="239"/>
                    </a:lnTo>
                    <a:lnTo>
                      <a:pt x="137" y="241"/>
                    </a:lnTo>
                    <a:lnTo>
                      <a:pt x="137" y="241"/>
                    </a:lnTo>
                    <a:lnTo>
                      <a:pt x="137" y="241"/>
                    </a:lnTo>
                    <a:lnTo>
                      <a:pt x="137" y="241"/>
                    </a:lnTo>
                    <a:lnTo>
                      <a:pt x="140" y="244"/>
                    </a:lnTo>
                    <a:lnTo>
                      <a:pt x="137" y="246"/>
                    </a:lnTo>
                    <a:lnTo>
                      <a:pt x="137" y="249"/>
                    </a:lnTo>
                    <a:lnTo>
                      <a:pt x="137" y="249"/>
                    </a:lnTo>
                    <a:lnTo>
                      <a:pt x="137" y="251"/>
                    </a:lnTo>
                    <a:lnTo>
                      <a:pt x="135" y="256"/>
                    </a:lnTo>
                    <a:lnTo>
                      <a:pt x="135" y="258"/>
                    </a:lnTo>
                    <a:lnTo>
                      <a:pt x="135" y="258"/>
                    </a:lnTo>
                    <a:lnTo>
                      <a:pt x="135" y="260"/>
                    </a:lnTo>
                    <a:lnTo>
                      <a:pt x="135" y="260"/>
                    </a:lnTo>
                    <a:lnTo>
                      <a:pt x="135" y="263"/>
                    </a:lnTo>
                    <a:lnTo>
                      <a:pt x="135" y="265"/>
                    </a:lnTo>
                    <a:lnTo>
                      <a:pt x="135" y="263"/>
                    </a:lnTo>
                    <a:lnTo>
                      <a:pt x="137" y="260"/>
                    </a:lnTo>
                    <a:lnTo>
                      <a:pt x="137" y="260"/>
                    </a:lnTo>
                    <a:lnTo>
                      <a:pt x="137" y="263"/>
                    </a:lnTo>
                    <a:lnTo>
                      <a:pt x="135" y="265"/>
                    </a:lnTo>
                    <a:lnTo>
                      <a:pt x="137" y="265"/>
                    </a:lnTo>
                    <a:lnTo>
                      <a:pt x="137" y="265"/>
                    </a:lnTo>
                    <a:lnTo>
                      <a:pt x="137" y="265"/>
                    </a:lnTo>
                    <a:lnTo>
                      <a:pt x="137" y="265"/>
                    </a:lnTo>
                    <a:lnTo>
                      <a:pt x="140" y="265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42" y="260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2" y="260"/>
                    </a:lnTo>
                    <a:lnTo>
                      <a:pt x="147" y="256"/>
                    </a:lnTo>
                    <a:lnTo>
                      <a:pt x="147" y="256"/>
                    </a:lnTo>
                    <a:lnTo>
                      <a:pt x="147" y="246"/>
                    </a:lnTo>
                    <a:lnTo>
                      <a:pt x="147" y="241"/>
                    </a:lnTo>
                    <a:lnTo>
                      <a:pt x="147" y="239"/>
                    </a:lnTo>
                    <a:close/>
                    <a:moveTo>
                      <a:pt x="137" y="241"/>
                    </a:moveTo>
                    <a:lnTo>
                      <a:pt x="137" y="241"/>
                    </a:lnTo>
                    <a:lnTo>
                      <a:pt x="137" y="239"/>
                    </a:lnTo>
                    <a:lnTo>
                      <a:pt x="137" y="239"/>
                    </a:lnTo>
                    <a:lnTo>
                      <a:pt x="137" y="239"/>
                    </a:lnTo>
                    <a:lnTo>
                      <a:pt x="137" y="239"/>
                    </a:lnTo>
                    <a:lnTo>
                      <a:pt x="137" y="239"/>
                    </a:lnTo>
                    <a:lnTo>
                      <a:pt x="137" y="241"/>
                    </a:lnTo>
                    <a:lnTo>
                      <a:pt x="137" y="241"/>
                    </a:lnTo>
                    <a:lnTo>
                      <a:pt x="137" y="241"/>
                    </a:lnTo>
                    <a:close/>
                    <a:moveTo>
                      <a:pt x="130" y="220"/>
                    </a:moveTo>
                    <a:lnTo>
                      <a:pt x="133" y="220"/>
                    </a:lnTo>
                    <a:lnTo>
                      <a:pt x="133" y="220"/>
                    </a:lnTo>
                    <a:lnTo>
                      <a:pt x="135" y="220"/>
                    </a:lnTo>
                    <a:lnTo>
                      <a:pt x="137" y="220"/>
                    </a:lnTo>
                    <a:lnTo>
                      <a:pt x="137" y="220"/>
                    </a:lnTo>
                    <a:lnTo>
                      <a:pt x="137" y="218"/>
                    </a:lnTo>
                    <a:lnTo>
                      <a:pt x="137" y="218"/>
                    </a:lnTo>
                    <a:lnTo>
                      <a:pt x="135" y="218"/>
                    </a:lnTo>
                    <a:lnTo>
                      <a:pt x="135" y="215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30" y="218"/>
                    </a:lnTo>
                    <a:lnTo>
                      <a:pt x="128" y="215"/>
                    </a:lnTo>
                    <a:lnTo>
                      <a:pt x="128" y="215"/>
                    </a:lnTo>
                    <a:lnTo>
                      <a:pt x="128" y="218"/>
                    </a:lnTo>
                    <a:lnTo>
                      <a:pt x="128" y="218"/>
                    </a:lnTo>
                    <a:lnTo>
                      <a:pt x="128" y="220"/>
                    </a:lnTo>
                    <a:lnTo>
                      <a:pt x="128" y="220"/>
                    </a:lnTo>
                    <a:lnTo>
                      <a:pt x="128" y="223"/>
                    </a:lnTo>
                    <a:lnTo>
                      <a:pt x="125" y="223"/>
                    </a:lnTo>
                    <a:lnTo>
                      <a:pt x="128" y="223"/>
                    </a:lnTo>
                    <a:lnTo>
                      <a:pt x="128" y="223"/>
                    </a:lnTo>
                    <a:lnTo>
                      <a:pt x="128" y="223"/>
                    </a:lnTo>
                    <a:lnTo>
                      <a:pt x="128" y="225"/>
                    </a:lnTo>
                    <a:lnTo>
                      <a:pt x="130" y="225"/>
                    </a:lnTo>
                    <a:lnTo>
                      <a:pt x="130" y="225"/>
                    </a:lnTo>
                    <a:lnTo>
                      <a:pt x="130" y="225"/>
                    </a:lnTo>
                    <a:lnTo>
                      <a:pt x="130" y="223"/>
                    </a:lnTo>
                    <a:lnTo>
                      <a:pt x="130" y="223"/>
                    </a:lnTo>
                    <a:lnTo>
                      <a:pt x="130" y="220"/>
                    </a:lnTo>
                    <a:close/>
                    <a:moveTo>
                      <a:pt x="57" y="277"/>
                    </a:moveTo>
                    <a:lnTo>
                      <a:pt x="54" y="277"/>
                    </a:lnTo>
                    <a:lnTo>
                      <a:pt x="54" y="275"/>
                    </a:lnTo>
                    <a:lnTo>
                      <a:pt x="54" y="272"/>
                    </a:lnTo>
                    <a:lnTo>
                      <a:pt x="54" y="270"/>
                    </a:lnTo>
                    <a:lnTo>
                      <a:pt x="54" y="270"/>
                    </a:lnTo>
                    <a:lnTo>
                      <a:pt x="54" y="270"/>
                    </a:lnTo>
                    <a:lnTo>
                      <a:pt x="52" y="270"/>
                    </a:lnTo>
                    <a:lnTo>
                      <a:pt x="52" y="270"/>
                    </a:lnTo>
                    <a:lnTo>
                      <a:pt x="52" y="270"/>
                    </a:lnTo>
                    <a:lnTo>
                      <a:pt x="52" y="272"/>
                    </a:lnTo>
                    <a:lnTo>
                      <a:pt x="52" y="272"/>
                    </a:lnTo>
                    <a:lnTo>
                      <a:pt x="54" y="275"/>
                    </a:lnTo>
                    <a:lnTo>
                      <a:pt x="54" y="275"/>
                    </a:lnTo>
                    <a:lnTo>
                      <a:pt x="52" y="277"/>
                    </a:lnTo>
                    <a:lnTo>
                      <a:pt x="52" y="277"/>
                    </a:lnTo>
                    <a:lnTo>
                      <a:pt x="52" y="277"/>
                    </a:lnTo>
                    <a:lnTo>
                      <a:pt x="54" y="279"/>
                    </a:lnTo>
                    <a:lnTo>
                      <a:pt x="57" y="282"/>
                    </a:lnTo>
                    <a:lnTo>
                      <a:pt x="57" y="279"/>
                    </a:lnTo>
                    <a:lnTo>
                      <a:pt x="57" y="279"/>
                    </a:lnTo>
                    <a:lnTo>
                      <a:pt x="57" y="277"/>
                    </a:lnTo>
                    <a:close/>
                    <a:moveTo>
                      <a:pt x="130" y="211"/>
                    </a:moveTo>
                    <a:lnTo>
                      <a:pt x="133" y="211"/>
                    </a:lnTo>
                    <a:lnTo>
                      <a:pt x="133" y="211"/>
                    </a:lnTo>
                    <a:lnTo>
                      <a:pt x="133" y="211"/>
                    </a:lnTo>
                    <a:lnTo>
                      <a:pt x="133" y="211"/>
                    </a:lnTo>
                    <a:lnTo>
                      <a:pt x="133" y="211"/>
                    </a:lnTo>
                    <a:lnTo>
                      <a:pt x="135" y="211"/>
                    </a:lnTo>
                    <a:lnTo>
                      <a:pt x="135" y="211"/>
                    </a:lnTo>
                    <a:lnTo>
                      <a:pt x="135" y="213"/>
                    </a:lnTo>
                    <a:lnTo>
                      <a:pt x="135" y="213"/>
                    </a:lnTo>
                    <a:lnTo>
                      <a:pt x="135" y="213"/>
                    </a:lnTo>
                    <a:lnTo>
                      <a:pt x="137" y="213"/>
                    </a:lnTo>
                    <a:lnTo>
                      <a:pt x="137" y="213"/>
                    </a:lnTo>
                    <a:lnTo>
                      <a:pt x="137" y="213"/>
                    </a:lnTo>
                    <a:lnTo>
                      <a:pt x="137" y="213"/>
                    </a:lnTo>
                    <a:lnTo>
                      <a:pt x="135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35" y="208"/>
                    </a:lnTo>
                    <a:lnTo>
                      <a:pt x="133" y="206"/>
                    </a:lnTo>
                    <a:lnTo>
                      <a:pt x="133" y="206"/>
                    </a:lnTo>
                    <a:lnTo>
                      <a:pt x="130" y="208"/>
                    </a:lnTo>
                    <a:lnTo>
                      <a:pt x="130" y="211"/>
                    </a:lnTo>
                    <a:lnTo>
                      <a:pt x="130" y="211"/>
                    </a:lnTo>
                    <a:lnTo>
                      <a:pt x="130" y="211"/>
                    </a:lnTo>
                    <a:close/>
                    <a:moveTo>
                      <a:pt x="123" y="265"/>
                    </a:moveTo>
                    <a:lnTo>
                      <a:pt x="121" y="268"/>
                    </a:lnTo>
                    <a:lnTo>
                      <a:pt x="121" y="270"/>
                    </a:lnTo>
                    <a:lnTo>
                      <a:pt x="118" y="270"/>
                    </a:lnTo>
                    <a:lnTo>
                      <a:pt x="118" y="272"/>
                    </a:lnTo>
                    <a:lnTo>
                      <a:pt x="118" y="275"/>
                    </a:lnTo>
                    <a:lnTo>
                      <a:pt x="118" y="275"/>
                    </a:lnTo>
                    <a:lnTo>
                      <a:pt x="121" y="275"/>
                    </a:lnTo>
                    <a:lnTo>
                      <a:pt x="121" y="272"/>
                    </a:lnTo>
                    <a:lnTo>
                      <a:pt x="121" y="270"/>
                    </a:lnTo>
                    <a:lnTo>
                      <a:pt x="123" y="268"/>
                    </a:lnTo>
                    <a:lnTo>
                      <a:pt x="123" y="265"/>
                    </a:lnTo>
                    <a:lnTo>
                      <a:pt x="123" y="265"/>
                    </a:lnTo>
                    <a:close/>
                    <a:moveTo>
                      <a:pt x="130" y="263"/>
                    </a:moveTo>
                    <a:lnTo>
                      <a:pt x="130" y="263"/>
                    </a:lnTo>
                    <a:lnTo>
                      <a:pt x="128" y="265"/>
                    </a:lnTo>
                    <a:lnTo>
                      <a:pt x="130" y="265"/>
                    </a:lnTo>
                    <a:lnTo>
                      <a:pt x="130" y="265"/>
                    </a:lnTo>
                    <a:lnTo>
                      <a:pt x="130" y="265"/>
                    </a:lnTo>
                    <a:lnTo>
                      <a:pt x="130" y="265"/>
                    </a:lnTo>
                    <a:lnTo>
                      <a:pt x="133" y="265"/>
                    </a:lnTo>
                    <a:lnTo>
                      <a:pt x="133" y="263"/>
                    </a:lnTo>
                    <a:lnTo>
                      <a:pt x="133" y="260"/>
                    </a:lnTo>
                    <a:lnTo>
                      <a:pt x="133" y="258"/>
                    </a:lnTo>
                    <a:lnTo>
                      <a:pt x="133" y="258"/>
                    </a:lnTo>
                    <a:lnTo>
                      <a:pt x="133" y="258"/>
                    </a:lnTo>
                    <a:lnTo>
                      <a:pt x="133" y="260"/>
                    </a:lnTo>
                    <a:lnTo>
                      <a:pt x="135" y="256"/>
                    </a:lnTo>
                    <a:lnTo>
                      <a:pt x="135" y="256"/>
                    </a:lnTo>
                    <a:lnTo>
                      <a:pt x="133" y="256"/>
                    </a:lnTo>
                    <a:lnTo>
                      <a:pt x="133" y="258"/>
                    </a:lnTo>
                    <a:lnTo>
                      <a:pt x="133" y="258"/>
                    </a:lnTo>
                    <a:lnTo>
                      <a:pt x="133" y="258"/>
                    </a:lnTo>
                    <a:lnTo>
                      <a:pt x="130" y="258"/>
                    </a:lnTo>
                    <a:lnTo>
                      <a:pt x="130" y="260"/>
                    </a:lnTo>
                    <a:lnTo>
                      <a:pt x="128" y="260"/>
                    </a:lnTo>
                    <a:lnTo>
                      <a:pt x="128" y="260"/>
                    </a:lnTo>
                    <a:lnTo>
                      <a:pt x="128" y="263"/>
                    </a:lnTo>
                    <a:lnTo>
                      <a:pt x="128" y="263"/>
                    </a:lnTo>
                    <a:lnTo>
                      <a:pt x="128" y="263"/>
                    </a:lnTo>
                    <a:lnTo>
                      <a:pt x="128" y="263"/>
                    </a:lnTo>
                    <a:lnTo>
                      <a:pt x="130" y="260"/>
                    </a:lnTo>
                    <a:lnTo>
                      <a:pt x="130" y="263"/>
                    </a:lnTo>
                    <a:close/>
                    <a:moveTo>
                      <a:pt x="125" y="263"/>
                    </a:moveTo>
                    <a:lnTo>
                      <a:pt x="125" y="263"/>
                    </a:lnTo>
                    <a:lnTo>
                      <a:pt x="125" y="263"/>
                    </a:lnTo>
                    <a:lnTo>
                      <a:pt x="123" y="263"/>
                    </a:lnTo>
                    <a:lnTo>
                      <a:pt x="125" y="265"/>
                    </a:lnTo>
                    <a:lnTo>
                      <a:pt x="123" y="268"/>
                    </a:lnTo>
                    <a:lnTo>
                      <a:pt x="123" y="268"/>
                    </a:lnTo>
                    <a:lnTo>
                      <a:pt x="123" y="268"/>
                    </a:lnTo>
                    <a:lnTo>
                      <a:pt x="123" y="270"/>
                    </a:lnTo>
                    <a:lnTo>
                      <a:pt x="123" y="270"/>
                    </a:lnTo>
                    <a:lnTo>
                      <a:pt x="123" y="270"/>
                    </a:lnTo>
                    <a:lnTo>
                      <a:pt x="125" y="270"/>
                    </a:lnTo>
                    <a:lnTo>
                      <a:pt x="125" y="270"/>
                    </a:lnTo>
                    <a:lnTo>
                      <a:pt x="125" y="270"/>
                    </a:lnTo>
                    <a:lnTo>
                      <a:pt x="128" y="268"/>
                    </a:lnTo>
                    <a:lnTo>
                      <a:pt x="128" y="268"/>
                    </a:lnTo>
                    <a:lnTo>
                      <a:pt x="128" y="265"/>
                    </a:lnTo>
                    <a:lnTo>
                      <a:pt x="125" y="263"/>
                    </a:lnTo>
                    <a:close/>
                    <a:moveTo>
                      <a:pt x="123" y="265"/>
                    </a:moveTo>
                    <a:lnTo>
                      <a:pt x="123" y="263"/>
                    </a:lnTo>
                    <a:lnTo>
                      <a:pt x="123" y="263"/>
                    </a:lnTo>
                    <a:lnTo>
                      <a:pt x="121" y="265"/>
                    </a:lnTo>
                    <a:lnTo>
                      <a:pt x="121" y="265"/>
                    </a:lnTo>
                    <a:lnTo>
                      <a:pt x="121" y="268"/>
                    </a:lnTo>
                    <a:lnTo>
                      <a:pt x="121" y="268"/>
                    </a:lnTo>
                    <a:lnTo>
                      <a:pt x="121" y="265"/>
                    </a:lnTo>
                    <a:lnTo>
                      <a:pt x="123" y="265"/>
                    </a:lnTo>
                    <a:close/>
                    <a:moveTo>
                      <a:pt x="135" y="241"/>
                    </a:moveTo>
                    <a:lnTo>
                      <a:pt x="135" y="239"/>
                    </a:lnTo>
                    <a:lnTo>
                      <a:pt x="135" y="239"/>
                    </a:lnTo>
                    <a:lnTo>
                      <a:pt x="135" y="239"/>
                    </a:lnTo>
                    <a:lnTo>
                      <a:pt x="135" y="241"/>
                    </a:lnTo>
                    <a:lnTo>
                      <a:pt x="135" y="241"/>
                    </a:lnTo>
                    <a:lnTo>
                      <a:pt x="135" y="241"/>
                    </a:lnTo>
                    <a:lnTo>
                      <a:pt x="135" y="241"/>
                    </a:lnTo>
                    <a:lnTo>
                      <a:pt x="135" y="241"/>
                    </a:lnTo>
                    <a:lnTo>
                      <a:pt x="135" y="241"/>
                    </a:lnTo>
                    <a:lnTo>
                      <a:pt x="135" y="244"/>
                    </a:lnTo>
                    <a:lnTo>
                      <a:pt x="137" y="246"/>
                    </a:lnTo>
                    <a:lnTo>
                      <a:pt x="135" y="246"/>
                    </a:lnTo>
                    <a:lnTo>
                      <a:pt x="135" y="246"/>
                    </a:lnTo>
                    <a:lnTo>
                      <a:pt x="135" y="246"/>
                    </a:lnTo>
                    <a:lnTo>
                      <a:pt x="135" y="249"/>
                    </a:lnTo>
                    <a:lnTo>
                      <a:pt x="137" y="249"/>
                    </a:lnTo>
                    <a:lnTo>
                      <a:pt x="137" y="246"/>
                    </a:lnTo>
                    <a:lnTo>
                      <a:pt x="137" y="244"/>
                    </a:lnTo>
                    <a:lnTo>
                      <a:pt x="137" y="244"/>
                    </a:lnTo>
                    <a:lnTo>
                      <a:pt x="137" y="244"/>
                    </a:lnTo>
                    <a:lnTo>
                      <a:pt x="137" y="246"/>
                    </a:lnTo>
                    <a:lnTo>
                      <a:pt x="137" y="244"/>
                    </a:lnTo>
                    <a:lnTo>
                      <a:pt x="137" y="241"/>
                    </a:lnTo>
                    <a:lnTo>
                      <a:pt x="135" y="241"/>
                    </a:lnTo>
                    <a:lnTo>
                      <a:pt x="135" y="241"/>
                    </a:lnTo>
                    <a:close/>
                    <a:moveTo>
                      <a:pt x="206" y="291"/>
                    </a:moveTo>
                    <a:lnTo>
                      <a:pt x="206" y="291"/>
                    </a:lnTo>
                    <a:lnTo>
                      <a:pt x="206" y="289"/>
                    </a:lnTo>
                    <a:lnTo>
                      <a:pt x="206" y="286"/>
                    </a:lnTo>
                    <a:lnTo>
                      <a:pt x="206" y="284"/>
                    </a:lnTo>
                    <a:lnTo>
                      <a:pt x="203" y="282"/>
                    </a:lnTo>
                    <a:lnTo>
                      <a:pt x="203" y="279"/>
                    </a:lnTo>
                    <a:lnTo>
                      <a:pt x="203" y="279"/>
                    </a:lnTo>
                    <a:lnTo>
                      <a:pt x="203" y="277"/>
                    </a:lnTo>
                    <a:lnTo>
                      <a:pt x="203" y="277"/>
                    </a:lnTo>
                    <a:lnTo>
                      <a:pt x="201" y="277"/>
                    </a:lnTo>
                    <a:lnTo>
                      <a:pt x="203" y="279"/>
                    </a:lnTo>
                    <a:lnTo>
                      <a:pt x="203" y="282"/>
                    </a:lnTo>
                    <a:lnTo>
                      <a:pt x="201" y="282"/>
                    </a:lnTo>
                    <a:lnTo>
                      <a:pt x="201" y="284"/>
                    </a:lnTo>
                    <a:lnTo>
                      <a:pt x="201" y="282"/>
                    </a:lnTo>
                    <a:lnTo>
                      <a:pt x="201" y="282"/>
                    </a:lnTo>
                    <a:lnTo>
                      <a:pt x="201" y="279"/>
                    </a:lnTo>
                    <a:lnTo>
                      <a:pt x="201" y="279"/>
                    </a:lnTo>
                    <a:lnTo>
                      <a:pt x="201" y="279"/>
                    </a:lnTo>
                    <a:lnTo>
                      <a:pt x="201" y="279"/>
                    </a:lnTo>
                    <a:lnTo>
                      <a:pt x="201" y="279"/>
                    </a:lnTo>
                    <a:lnTo>
                      <a:pt x="199" y="282"/>
                    </a:lnTo>
                    <a:lnTo>
                      <a:pt x="199" y="282"/>
                    </a:lnTo>
                    <a:lnTo>
                      <a:pt x="201" y="286"/>
                    </a:lnTo>
                    <a:lnTo>
                      <a:pt x="201" y="289"/>
                    </a:lnTo>
                    <a:lnTo>
                      <a:pt x="201" y="291"/>
                    </a:lnTo>
                    <a:lnTo>
                      <a:pt x="201" y="291"/>
                    </a:lnTo>
                    <a:lnTo>
                      <a:pt x="199" y="291"/>
                    </a:lnTo>
                    <a:lnTo>
                      <a:pt x="199" y="291"/>
                    </a:lnTo>
                    <a:lnTo>
                      <a:pt x="199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1" y="294"/>
                    </a:lnTo>
                    <a:lnTo>
                      <a:pt x="203" y="294"/>
                    </a:lnTo>
                    <a:lnTo>
                      <a:pt x="203" y="294"/>
                    </a:lnTo>
                    <a:lnTo>
                      <a:pt x="206" y="294"/>
                    </a:lnTo>
                    <a:lnTo>
                      <a:pt x="206" y="291"/>
                    </a:lnTo>
                    <a:close/>
                    <a:moveTo>
                      <a:pt x="201" y="275"/>
                    </a:moveTo>
                    <a:lnTo>
                      <a:pt x="201" y="275"/>
                    </a:lnTo>
                    <a:lnTo>
                      <a:pt x="201" y="272"/>
                    </a:lnTo>
                    <a:lnTo>
                      <a:pt x="201" y="272"/>
                    </a:lnTo>
                    <a:lnTo>
                      <a:pt x="201" y="270"/>
                    </a:lnTo>
                    <a:lnTo>
                      <a:pt x="201" y="270"/>
                    </a:lnTo>
                    <a:lnTo>
                      <a:pt x="201" y="270"/>
                    </a:lnTo>
                    <a:lnTo>
                      <a:pt x="201" y="270"/>
                    </a:lnTo>
                    <a:lnTo>
                      <a:pt x="199" y="270"/>
                    </a:lnTo>
                    <a:lnTo>
                      <a:pt x="199" y="272"/>
                    </a:lnTo>
                    <a:lnTo>
                      <a:pt x="199" y="272"/>
                    </a:lnTo>
                    <a:lnTo>
                      <a:pt x="199" y="275"/>
                    </a:lnTo>
                    <a:lnTo>
                      <a:pt x="199" y="279"/>
                    </a:lnTo>
                    <a:lnTo>
                      <a:pt x="199" y="282"/>
                    </a:lnTo>
                    <a:lnTo>
                      <a:pt x="199" y="279"/>
                    </a:lnTo>
                    <a:lnTo>
                      <a:pt x="201" y="277"/>
                    </a:lnTo>
                    <a:lnTo>
                      <a:pt x="201" y="275"/>
                    </a:lnTo>
                    <a:close/>
                    <a:moveTo>
                      <a:pt x="130" y="189"/>
                    </a:moveTo>
                    <a:lnTo>
                      <a:pt x="128" y="187"/>
                    </a:lnTo>
                    <a:lnTo>
                      <a:pt x="125" y="187"/>
                    </a:lnTo>
                    <a:lnTo>
                      <a:pt x="125" y="187"/>
                    </a:lnTo>
                    <a:lnTo>
                      <a:pt x="125" y="187"/>
                    </a:lnTo>
                    <a:lnTo>
                      <a:pt x="125" y="189"/>
                    </a:lnTo>
                    <a:lnTo>
                      <a:pt x="128" y="189"/>
                    </a:lnTo>
                    <a:lnTo>
                      <a:pt x="128" y="192"/>
                    </a:lnTo>
                    <a:lnTo>
                      <a:pt x="130" y="192"/>
                    </a:lnTo>
                    <a:lnTo>
                      <a:pt x="130" y="192"/>
                    </a:lnTo>
                    <a:lnTo>
                      <a:pt x="130" y="189"/>
                    </a:lnTo>
                    <a:lnTo>
                      <a:pt x="130" y="189"/>
                    </a:lnTo>
                    <a:lnTo>
                      <a:pt x="133" y="192"/>
                    </a:lnTo>
                    <a:lnTo>
                      <a:pt x="133" y="192"/>
                    </a:lnTo>
                    <a:lnTo>
                      <a:pt x="130" y="189"/>
                    </a:lnTo>
                    <a:close/>
                    <a:moveTo>
                      <a:pt x="241" y="303"/>
                    </a:moveTo>
                    <a:lnTo>
                      <a:pt x="241" y="303"/>
                    </a:lnTo>
                    <a:lnTo>
                      <a:pt x="239" y="298"/>
                    </a:lnTo>
                    <a:lnTo>
                      <a:pt x="239" y="296"/>
                    </a:lnTo>
                    <a:lnTo>
                      <a:pt x="239" y="294"/>
                    </a:lnTo>
                    <a:lnTo>
                      <a:pt x="237" y="279"/>
                    </a:lnTo>
                    <a:lnTo>
                      <a:pt x="239" y="272"/>
                    </a:lnTo>
                    <a:lnTo>
                      <a:pt x="239" y="270"/>
                    </a:lnTo>
                    <a:lnTo>
                      <a:pt x="237" y="268"/>
                    </a:lnTo>
                    <a:lnTo>
                      <a:pt x="237" y="265"/>
                    </a:lnTo>
                    <a:lnTo>
                      <a:pt x="237" y="265"/>
                    </a:lnTo>
                    <a:lnTo>
                      <a:pt x="237" y="263"/>
                    </a:lnTo>
                    <a:lnTo>
                      <a:pt x="234" y="258"/>
                    </a:lnTo>
                    <a:lnTo>
                      <a:pt x="237" y="258"/>
                    </a:lnTo>
                    <a:lnTo>
                      <a:pt x="237" y="258"/>
                    </a:lnTo>
                    <a:lnTo>
                      <a:pt x="237" y="258"/>
                    </a:lnTo>
                    <a:lnTo>
                      <a:pt x="237" y="256"/>
                    </a:lnTo>
                    <a:lnTo>
                      <a:pt x="234" y="237"/>
                    </a:lnTo>
                    <a:lnTo>
                      <a:pt x="234" y="237"/>
                    </a:lnTo>
                    <a:lnTo>
                      <a:pt x="234" y="234"/>
                    </a:lnTo>
                    <a:lnTo>
                      <a:pt x="234" y="234"/>
                    </a:lnTo>
                    <a:lnTo>
                      <a:pt x="234" y="230"/>
                    </a:lnTo>
                    <a:lnTo>
                      <a:pt x="234" y="227"/>
                    </a:lnTo>
                    <a:lnTo>
                      <a:pt x="232" y="225"/>
                    </a:lnTo>
                    <a:lnTo>
                      <a:pt x="232" y="225"/>
                    </a:lnTo>
                    <a:lnTo>
                      <a:pt x="232" y="223"/>
                    </a:lnTo>
                    <a:lnTo>
                      <a:pt x="230" y="223"/>
                    </a:lnTo>
                    <a:lnTo>
                      <a:pt x="230" y="220"/>
                    </a:lnTo>
                    <a:lnTo>
                      <a:pt x="230" y="215"/>
                    </a:lnTo>
                    <a:lnTo>
                      <a:pt x="230" y="215"/>
                    </a:lnTo>
                    <a:lnTo>
                      <a:pt x="227" y="215"/>
                    </a:lnTo>
                    <a:lnTo>
                      <a:pt x="227" y="213"/>
                    </a:lnTo>
                    <a:lnTo>
                      <a:pt x="225" y="211"/>
                    </a:lnTo>
                    <a:lnTo>
                      <a:pt x="225" y="208"/>
                    </a:lnTo>
                    <a:lnTo>
                      <a:pt x="225" y="199"/>
                    </a:lnTo>
                    <a:lnTo>
                      <a:pt x="225" y="197"/>
                    </a:lnTo>
                    <a:lnTo>
                      <a:pt x="225" y="197"/>
                    </a:lnTo>
                    <a:lnTo>
                      <a:pt x="225" y="194"/>
                    </a:lnTo>
                    <a:lnTo>
                      <a:pt x="225" y="194"/>
                    </a:lnTo>
                    <a:lnTo>
                      <a:pt x="225" y="192"/>
                    </a:lnTo>
                    <a:lnTo>
                      <a:pt x="225" y="192"/>
                    </a:lnTo>
                    <a:lnTo>
                      <a:pt x="225" y="192"/>
                    </a:lnTo>
                    <a:lnTo>
                      <a:pt x="225" y="189"/>
                    </a:lnTo>
                    <a:lnTo>
                      <a:pt x="225" y="189"/>
                    </a:lnTo>
                    <a:lnTo>
                      <a:pt x="225" y="189"/>
                    </a:lnTo>
                    <a:lnTo>
                      <a:pt x="225" y="189"/>
                    </a:lnTo>
                    <a:lnTo>
                      <a:pt x="225" y="187"/>
                    </a:lnTo>
                    <a:lnTo>
                      <a:pt x="225" y="187"/>
                    </a:lnTo>
                    <a:lnTo>
                      <a:pt x="225" y="187"/>
                    </a:lnTo>
                    <a:lnTo>
                      <a:pt x="225" y="187"/>
                    </a:lnTo>
                    <a:lnTo>
                      <a:pt x="225" y="187"/>
                    </a:lnTo>
                    <a:lnTo>
                      <a:pt x="225" y="185"/>
                    </a:lnTo>
                    <a:lnTo>
                      <a:pt x="222" y="185"/>
                    </a:lnTo>
                    <a:lnTo>
                      <a:pt x="222" y="185"/>
                    </a:lnTo>
                    <a:lnTo>
                      <a:pt x="222" y="185"/>
                    </a:lnTo>
                    <a:lnTo>
                      <a:pt x="222" y="180"/>
                    </a:lnTo>
                    <a:lnTo>
                      <a:pt x="220" y="175"/>
                    </a:lnTo>
                    <a:lnTo>
                      <a:pt x="220" y="173"/>
                    </a:lnTo>
                    <a:lnTo>
                      <a:pt x="220" y="170"/>
                    </a:lnTo>
                    <a:lnTo>
                      <a:pt x="220" y="168"/>
                    </a:lnTo>
                    <a:lnTo>
                      <a:pt x="220" y="168"/>
                    </a:lnTo>
                    <a:lnTo>
                      <a:pt x="220" y="168"/>
                    </a:lnTo>
                    <a:lnTo>
                      <a:pt x="220" y="168"/>
                    </a:lnTo>
                    <a:lnTo>
                      <a:pt x="218" y="170"/>
                    </a:lnTo>
                    <a:lnTo>
                      <a:pt x="218" y="173"/>
                    </a:lnTo>
                    <a:lnTo>
                      <a:pt x="218" y="170"/>
                    </a:lnTo>
                    <a:lnTo>
                      <a:pt x="215" y="168"/>
                    </a:lnTo>
                    <a:lnTo>
                      <a:pt x="215" y="168"/>
                    </a:lnTo>
                    <a:lnTo>
                      <a:pt x="213" y="168"/>
                    </a:lnTo>
                    <a:lnTo>
                      <a:pt x="213" y="168"/>
                    </a:lnTo>
                    <a:lnTo>
                      <a:pt x="211" y="170"/>
                    </a:lnTo>
                    <a:lnTo>
                      <a:pt x="211" y="173"/>
                    </a:lnTo>
                    <a:lnTo>
                      <a:pt x="208" y="173"/>
                    </a:lnTo>
                    <a:lnTo>
                      <a:pt x="208" y="173"/>
                    </a:lnTo>
                    <a:lnTo>
                      <a:pt x="206" y="170"/>
                    </a:lnTo>
                    <a:lnTo>
                      <a:pt x="203" y="168"/>
                    </a:lnTo>
                    <a:lnTo>
                      <a:pt x="203" y="168"/>
                    </a:lnTo>
                    <a:lnTo>
                      <a:pt x="203" y="168"/>
                    </a:lnTo>
                    <a:lnTo>
                      <a:pt x="203" y="168"/>
                    </a:lnTo>
                    <a:lnTo>
                      <a:pt x="203" y="170"/>
                    </a:lnTo>
                    <a:lnTo>
                      <a:pt x="203" y="173"/>
                    </a:lnTo>
                    <a:lnTo>
                      <a:pt x="203" y="178"/>
                    </a:lnTo>
                    <a:lnTo>
                      <a:pt x="203" y="180"/>
                    </a:lnTo>
                    <a:lnTo>
                      <a:pt x="203" y="182"/>
                    </a:lnTo>
                    <a:lnTo>
                      <a:pt x="201" y="185"/>
                    </a:lnTo>
                    <a:lnTo>
                      <a:pt x="201" y="185"/>
                    </a:lnTo>
                    <a:lnTo>
                      <a:pt x="199" y="185"/>
                    </a:lnTo>
                    <a:lnTo>
                      <a:pt x="199" y="187"/>
                    </a:lnTo>
                    <a:lnTo>
                      <a:pt x="196" y="187"/>
                    </a:lnTo>
                    <a:lnTo>
                      <a:pt x="194" y="192"/>
                    </a:lnTo>
                    <a:lnTo>
                      <a:pt x="194" y="194"/>
                    </a:lnTo>
                    <a:lnTo>
                      <a:pt x="194" y="197"/>
                    </a:lnTo>
                    <a:lnTo>
                      <a:pt x="194" y="197"/>
                    </a:lnTo>
                    <a:lnTo>
                      <a:pt x="196" y="201"/>
                    </a:lnTo>
                    <a:lnTo>
                      <a:pt x="196" y="204"/>
                    </a:lnTo>
                    <a:lnTo>
                      <a:pt x="196" y="204"/>
                    </a:lnTo>
                    <a:lnTo>
                      <a:pt x="196" y="204"/>
                    </a:lnTo>
                    <a:lnTo>
                      <a:pt x="196" y="206"/>
                    </a:lnTo>
                    <a:lnTo>
                      <a:pt x="196" y="206"/>
                    </a:lnTo>
                    <a:lnTo>
                      <a:pt x="194" y="206"/>
                    </a:lnTo>
                    <a:lnTo>
                      <a:pt x="194" y="206"/>
                    </a:lnTo>
                    <a:lnTo>
                      <a:pt x="194" y="206"/>
                    </a:lnTo>
                    <a:lnTo>
                      <a:pt x="194" y="206"/>
                    </a:lnTo>
                    <a:lnTo>
                      <a:pt x="194" y="206"/>
                    </a:lnTo>
                    <a:lnTo>
                      <a:pt x="194" y="206"/>
                    </a:lnTo>
                    <a:lnTo>
                      <a:pt x="194" y="208"/>
                    </a:lnTo>
                    <a:lnTo>
                      <a:pt x="194" y="208"/>
                    </a:lnTo>
                    <a:lnTo>
                      <a:pt x="192" y="208"/>
                    </a:lnTo>
                    <a:lnTo>
                      <a:pt x="192" y="208"/>
                    </a:lnTo>
                    <a:lnTo>
                      <a:pt x="192" y="211"/>
                    </a:lnTo>
                    <a:lnTo>
                      <a:pt x="189" y="211"/>
                    </a:lnTo>
                    <a:lnTo>
                      <a:pt x="189" y="211"/>
                    </a:lnTo>
                    <a:lnTo>
                      <a:pt x="189" y="211"/>
                    </a:lnTo>
                    <a:lnTo>
                      <a:pt x="189" y="211"/>
                    </a:lnTo>
                    <a:lnTo>
                      <a:pt x="187" y="211"/>
                    </a:lnTo>
                    <a:lnTo>
                      <a:pt x="187" y="211"/>
                    </a:lnTo>
                    <a:lnTo>
                      <a:pt x="187" y="211"/>
                    </a:lnTo>
                    <a:lnTo>
                      <a:pt x="187" y="211"/>
                    </a:lnTo>
                    <a:lnTo>
                      <a:pt x="187" y="211"/>
                    </a:lnTo>
                    <a:lnTo>
                      <a:pt x="187" y="211"/>
                    </a:lnTo>
                    <a:lnTo>
                      <a:pt x="185" y="213"/>
                    </a:lnTo>
                    <a:lnTo>
                      <a:pt x="185" y="213"/>
                    </a:lnTo>
                    <a:lnTo>
                      <a:pt x="185" y="211"/>
                    </a:lnTo>
                    <a:lnTo>
                      <a:pt x="185" y="211"/>
                    </a:lnTo>
                    <a:lnTo>
                      <a:pt x="185" y="211"/>
                    </a:lnTo>
                    <a:lnTo>
                      <a:pt x="185" y="211"/>
                    </a:lnTo>
                    <a:lnTo>
                      <a:pt x="182" y="211"/>
                    </a:lnTo>
                    <a:lnTo>
                      <a:pt x="182" y="208"/>
                    </a:lnTo>
                    <a:lnTo>
                      <a:pt x="182" y="208"/>
                    </a:lnTo>
                    <a:lnTo>
                      <a:pt x="182" y="206"/>
                    </a:lnTo>
                    <a:lnTo>
                      <a:pt x="182" y="206"/>
                    </a:lnTo>
                    <a:lnTo>
                      <a:pt x="182" y="206"/>
                    </a:lnTo>
                    <a:lnTo>
                      <a:pt x="182" y="206"/>
                    </a:lnTo>
                    <a:lnTo>
                      <a:pt x="180" y="206"/>
                    </a:lnTo>
                    <a:lnTo>
                      <a:pt x="180" y="201"/>
                    </a:lnTo>
                    <a:lnTo>
                      <a:pt x="180" y="201"/>
                    </a:lnTo>
                    <a:lnTo>
                      <a:pt x="180" y="199"/>
                    </a:lnTo>
                    <a:lnTo>
                      <a:pt x="180" y="199"/>
                    </a:lnTo>
                    <a:lnTo>
                      <a:pt x="177" y="199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7"/>
                    </a:lnTo>
                    <a:lnTo>
                      <a:pt x="177" y="194"/>
                    </a:lnTo>
                    <a:lnTo>
                      <a:pt x="175" y="194"/>
                    </a:lnTo>
                    <a:lnTo>
                      <a:pt x="175" y="194"/>
                    </a:lnTo>
                    <a:lnTo>
                      <a:pt x="173" y="194"/>
                    </a:lnTo>
                    <a:lnTo>
                      <a:pt x="173" y="197"/>
                    </a:lnTo>
                    <a:lnTo>
                      <a:pt x="173" y="199"/>
                    </a:lnTo>
                    <a:lnTo>
                      <a:pt x="175" y="204"/>
                    </a:lnTo>
                    <a:lnTo>
                      <a:pt x="175" y="206"/>
                    </a:lnTo>
                    <a:lnTo>
                      <a:pt x="173" y="206"/>
                    </a:lnTo>
                    <a:lnTo>
                      <a:pt x="170" y="204"/>
                    </a:lnTo>
                    <a:lnTo>
                      <a:pt x="170" y="201"/>
                    </a:lnTo>
                    <a:lnTo>
                      <a:pt x="170" y="192"/>
                    </a:lnTo>
                    <a:lnTo>
                      <a:pt x="170" y="192"/>
                    </a:lnTo>
                    <a:lnTo>
                      <a:pt x="168" y="192"/>
                    </a:lnTo>
                    <a:lnTo>
                      <a:pt x="168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68" y="189"/>
                    </a:lnTo>
                    <a:lnTo>
                      <a:pt x="168" y="187"/>
                    </a:lnTo>
                    <a:lnTo>
                      <a:pt x="168" y="187"/>
                    </a:lnTo>
                    <a:lnTo>
                      <a:pt x="168" y="185"/>
                    </a:lnTo>
                    <a:lnTo>
                      <a:pt x="168" y="182"/>
                    </a:lnTo>
                    <a:lnTo>
                      <a:pt x="166" y="182"/>
                    </a:lnTo>
                    <a:lnTo>
                      <a:pt x="166" y="182"/>
                    </a:lnTo>
                    <a:lnTo>
                      <a:pt x="166" y="182"/>
                    </a:lnTo>
                    <a:lnTo>
                      <a:pt x="166" y="180"/>
                    </a:lnTo>
                    <a:lnTo>
                      <a:pt x="166" y="180"/>
                    </a:lnTo>
                    <a:lnTo>
                      <a:pt x="163" y="178"/>
                    </a:lnTo>
                    <a:lnTo>
                      <a:pt x="163" y="178"/>
                    </a:lnTo>
                    <a:lnTo>
                      <a:pt x="163" y="175"/>
                    </a:lnTo>
                    <a:lnTo>
                      <a:pt x="161" y="173"/>
                    </a:lnTo>
                    <a:lnTo>
                      <a:pt x="163" y="173"/>
                    </a:lnTo>
                    <a:lnTo>
                      <a:pt x="163" y="173"/>
                    </a:lnTo>
                    <a:lnTo>
                      <a:pt x="163" y="173"/>
                    </a:lnTo>
                    <a:lnTo>
                      <a:pt x="163" y="170"/>
                    </a:lnTo>
                    <a:lnTo>
                      <a:pt x="163" y="170"/>
                    </a:lnTo>
                    <a:lnTo>
                      <a:pt x="163" y="170"/>
                    </a:lnTo>
                    <a:lnTo>
                      <a:pt x="161" y="170"/>
                    </a:lnTo>
                    <a:lnTo>
                      <a:pt x="161" y="168"/>
                    </a:lnTo>
                    <a:lnTo>
                      <a:pt x="163" y="168"/>
                    </a:lnTo>
                    <a:lnTo>
                      <a:pt x="163" y="166"/>
                    </a:lnTo>
                    <a:lnTo>
                      <a:pt x="163" y="166"/>
                    </a:lnTo>
                    <a:lnTo>
                      <a:pt x="166" y="166"/>
                    </a:lnTo>
                    <a:lnTo>
                      <a:pt x="166" y="166"/>
                    </a:lnTo>
                    <a:lnTo>
                      <a:pt x="166" y="161"/>
                    </a:lnTo>
                    <a:lnTo>
                      <a:pt x="168" y="161"/>
                    </a:lnTo>
                    <a:lnTo>
                      <a:pt x="166" y="161"/>
                    </a:lnTo>
                    <a:lnTo>
                      <a:pt x="166" y="159"/>
                    </a:lnTo>
                    <a:lnTo>
                      <a:pt x="166" y="159"/>
                    </a:lnTo>
                    <a:lnTo>
                      <a:pt x="166" y="156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70" y="154"/>
                    </a:lnTo>
                    <a:lnTo>
                      <a:pt x="170" y="152"/>
                    </a:lnTo>
                    <a:lnTo>
                      <a:pt x="170" y="152"/>
                    </a:lnTo>
                    <a:lnTo>
                      <a:pt x="170" y="152"/>
                    </a:lnTo>
                    <a:lnTo>
                      <a:pt x="170" y="154"/>
                    </a:lnTo>
                    <a:lnTo>
                      <a:pt x="173" y="154"/>
                    </a:lnTo>
                    <a:lnTo>
                      <a:pt x="173" y="152"/>
                    </a:lnTo>
                    <a:lnTo>
                      <a:pt x="173" y="149"/>
                    </a:lnTo>
                    <a:lnTo>
                      <a:pt x="173" y="147"/>
                    </a:lnTo>
                    <a:lnTo>
                      <a:pt x="173" y="147"/>
                    </a:lnTo>
                    <a:lnTo>
                      <a:pt x="175" y="147"/>
                    </a:lnTo>
                    <a:lnTo>
                      <a:pt x="180" y="147"/>
                    </a:lnTo>
                    <a:lnTo>
                      <a:pt x="182" y="147"/>
                    </a:lnTo>
                    <a:lnTo>
                      <a:pt x="185" y="147"/>
                    </a:lnTo>
                    <a:lnTo>
                      <a:pt x="185" y="147"/>
                    </a:lnTo>
                    <a:lnTo>
                      <a:pt x="187" y="147"/>
                    </a:lnTo>
                    <a:lnTo>
                      <a:pt x="187" y="144"/>
                    </a:lnTo>
                    <a:lnTo>
                      <a:pt x="187" y="144"/>
                    </a:lnTo>
                    <a:lnTo>
                      <a:pt x="187" y="140"/>
                    </a:lnTo>
                    <a:lnTo>
                      <a:pt x="187" y="140"/>
                    </a:lnTo>
                    <a:lnTo>
                      <a:pt x="189" y="140"/>
                    </a:lnTo>
                    <a:lnTo>
                      <a:pt x="189" y="142"/>
                    </a:lnTo>
                    <a:lnTo>
                      <a:pt x="189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4" y="142"/>
                    </a:lnTo>
                    <a:lnTo>
                      <a:pt x="194" y="142"/>
                    </a:lnTo>
                    <a:lnTo>
                      <a:pt x="194" y="140"/>
                    </a:lnTo>
                    <a:lnTo>
                      <a:pt x="192" y="140"/>
                    </a:lnTo>
                    <a:lnTo>
                      <a:pt x="194" y="140"/>
                    </a:lnTo>
                    <a:lnTo>
                      <a:pt x="196" y="140"/>
                    </a:lnTo>
                    <a:lnTo>
                      <a:pt x="196" y="140"/>
                    </a:lnTo>
                    <a:lnTo>
                      <a:pt x="196" y="140"/>
                    </a:lnTo>
                    <a:lnTo>
                      <a:pt x="196" y="142"/>
                    </a:lnTo>
                    <a:lnTo>
                      <a:pt x="196" y="142"/>
                    </a:lnTo>
                    <a:lnTo>
                      <a:pt x="199" y="144"/>
                    </a:lnTo>
                    <a:lnTo>
                      <a:pt x="201" y="144"/>
                    </a:lnTo>
                    <a:lnTo>
                      <a:pt x="201" y="142"/>
                    </a:lnTo>
                    <a:lnTo>
                      <a:pt x="201" y="142"/>
                    </a:lnTo>
                    <a:lnTo>
                      <a:pt x="203" y="137"/>
                    </a:lnTo>
                    <a:lnTo>
                      <a:pt x="203" y="137"/>
                    </a:lnTo>
                    <a:lnTo>
                      <a:pt x="201" y="135"/>
                    </a:lnTo>
                    <a:lnTo>
                      <a:pt x="201" y="133"/>
                    </a:lnTo>
                    <a:lnTo>
                      <a:pt x="203" y="133"/>
                    </a:lnTo>
                    <a:lnTo>
                      <a:pt x="203" y="133"/>
                    </a:lnTo>
                    <a:lnTo>
                      <a:pt x="206" y="133"/>
                    </a:lnTo>
                    <a:lnTo>
                      <a:pt x="206" y="135"/>
                    </a:lnTo>
                    <a:lnTo>
                      <a:pt x="206" y="133"/>
                    </a:lnTo>
                    <a:lnTo>
                      <a:pt x="203" y="133"/>
                    </a:lnTo>
                    <a:lnTo>
                      <a:pt x="203" y="130"/>
                    </a:lnTo>
                    <a:lnTo>
                      <a:pt x="208" y="130"/>
                    </a:lnTo>
                    <a:lnTo>
                      <a:pt x="211" y="130"/>
                    </a:lnTo>
                    <a:lnTo>
                      <a:pt x="213" y="130"/>
                    </a:lnTo>
                    <a:lnTo>
                      <a:pt x="213" y="128"/>
                    </a:lnTo>
                    <a:lnTo>
                      <a:pt x="213" y="128"/>
                    </a:lnTo>
                    <a:lnTo>
                      <a:pt x="213" y="123"/>
                    </a:lnTo>
                    <a:lnTo>
                      <a:pt x="213" y="123"/>
                    </a:lnTo>
                    <a:lnTo>
                      <a:pt x="213" y="123"/>
                    </a:lnTo>
                    <a:lnTo>
                      <a:pt x="215" y="121"/>
                    </a:lnTo>
                    <a:lnTo>
                      <a:pt x="215" y="121"/>
                    </a:lnTo>
                    <a:lnTo>
                      <a:pt x="215" y="121"/>
                    </a:lnTo>
                    <a:lnTo>
                      <a:pt x="215" y="121"/>
                    </a:lnTo>
                    <a:lnTo>
                      <a:pt x="215" y="118"/>
                    </a:lnTo>
                    <a:lnTo>
                      <a:pt x="215" y="118"/>
                    </a:lnTo>
                    <a:lnTo>
                      <a:pt x="218" y="116"/>
                    </a:lnTo>
                    <a:lnTo>
                      <a:pt x="220" y="109"/>
                    </a:lnTo>
                    <a:lnTo>
                      <a:pt x="220" y="107"/>
                    </a:lnTo>
                    <a:lnTo>
                      <a:pt x="220" y="107"/>
                    </a:lnTo>
                    <a:lnTo>
                      <a:pt x="220" y="104"/>
                    </a:lnTo>
                    <a:lnTo>
                      <a:pt x="220" y="104"/>
                    </a:lnTo>
                    <a:lnTo>
                      <a:pt x="218" y="104"/>
                    </a:lnTo>
                    <a:lnTo>
                      <a:pt x="218" y="104"/>
                    </a:lnTo>
                    <a:lnTo>
                      <a:pt x="218" y="102"/>
                    </a:lnTo>
                    <a:lnTo>
                      <a:pt x="220" y="102"/>
                    </a:lnTo>
                    <a:lnTo>
                      <a:pt x="220" y="100"/>
                    </a:lnTo>
                    <a:lnTo>
                      <a:pt x="222" y="102"/>
                    </a:lnTo>
                    <a:lnTo>
                      <a:pt x="222" y="102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27" y="104"/>
                    </a:lnTo>
                    <a:lnTo>
                      <a:pt x="230" y="104"/>
                    </a:lnTo>
                    <a:lnTo>
                      <a:pt x="232" y="102"/>
                    </a:lnTo>
                    <a:lnTo>
                      <a:pt x="232" y="102"/>
                    </a:lnTo>
                    <a:lnTo>
                      <a:pt x="234" y="102"/>
                    </a:lnTo>
                    <a:lnTo>
                      <a:pt x="232" y="100"/>
                    </a:lnTo>
                    <a:lnTo>
                      <a:pt x="232" y="100"/>
                    </a:lnTo>
                    <a:lnTo>
                      <a:pt x="232" y="100"/>
                    </a:lnTo>
                    <a:lnTo>
                      <a:pt x="232" y="100"/>
                    </a:lnTo>
                    <a:lnTo>
                      <a:pt x="232" y="100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2" y="97"/>
                    </a:lnTo>
                    <a:lnTo>
                      <a:pt x="230" y="97"/>
                    </a:lnTo>
                    <a:lnTo>
                      <a:pt x="230" y="97"/>
                    </a:lnTo>
                    <a:lnTo>
                      <a:pt x="230" y="95"/>
                    </a:lnTo>
                    <a:lnTo>
                      <a:pt x="230" y="95"/>
                    </a:lnTo>
                    <a:lnTo>
                      <a:pt x="230" y="95"/>
                    </a:lnTo>
                    <a:lnTo>
                      <a:pt x="230" y="95"/>
                    </a:lnTo>
                    <a:lnTo>
                      <a:pt x="230" y="95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7" y="95"/>
                    </a:lnTo>
                    <a:lnTo>
                      <a:pt x="225" y="92"/>
                    </a:lnTo>
                    <a:lnTo>
                      <a:pt x="225" y="92"/>
                    </a:lnTo>
                    <a:lnTo>
                      <a:pt x="222" y="90"/>
                    </a:lnTo>
                    <a:lnTo>
                      <a:pt x="222" y="90"/>
                    </a:lnTo>
                    <a:lnTo>
                      <a:pt x="220" y="90"/>
                    </a:lnTo>
                    <a:lnTo>
                      <a:pt x="220" y="90"/>
                    </a:lnTo>
                    <a:lnTo>
                      <a:pt x="218" y="90"/>
                    </a:lnTo>
                    <a:lnTo>
                      <a:pt x="218" y="90"/>
                    </a:lnTo>
                    <a:lnTo>
                      <a:pt x="218" y="88"/>
                    </a:lnTo>
                    <a:lnTo>
                      <a:pt x="218" y="88"/>
                    </a:lnTo>
                    <a:lnTo>
                      <a:pt x="215" y="88"/>
                    </a:lnTo>
                    <a:lnTo>
                      <a:pt x="215" y="88"/>
                    </a:lnTo>
                    <a:lnTo>
                      <a:pt x="215" y="88"/>
                    </a:lnTo>
                    <a:lnTo>
                      <a:pt x="215" y="88"/>
                    </a:lnTo>
                    <a:lnTo>
                      <a:pt x="215" y="88"/>
                    </a:lnTo>
                    <a:lnTo>
                      <a:pt x="213" y="88"/>
                    </a:lnTo>
                    <a:lnTo>
                      <a:pt x="213" y="88"/>
                    </a:lnTo>
                    <a:lnTo>
                      <a:pt x="213" y="88"/>
                    </a:lnTo>
                    <a:lnTo>
                      <a:pt x="213" y="85"/>
                    </a:lnTo>
                    <a:lnTo>
                      <a:pt x="213" y="85"/>
                    </a:lnTo>
                    <a:lnTo>
                      <a:pt x="211" y="85"/>
                    </a:lnTo>
                    <a:lnTo>
                      <a:pt x="208" y="85"/>
                    </a:lnTo>
                    <a:lnTo>
                      <a:pt x="208" y="85"/>
                    </a:lnTo>
                    <a:lnTo>
                      <a:pt x="206" y="85"/>
                    </a:lnTo>
                    <a:lnTo>
                      <a:pt x="206" y="85"/>
                    </a:lnTo>
                    <a:lnTo>
                      <a:pt x="201" y="85"/>
                    </a:lnTo>
                    <a:lnTo>
                      <a:pt x="196" y="85"/>
                    </a:lnTo>
                    <a:lnTo>
                      <a:pt x="194" y="85"/>
                    </a:lnTo>
                    <a:lnTo>
                      <a:pt x="194" y="85"/>
                    </a:lnTo>
                    <a:lnTo>
                      <a:pt x="192" y="85"/>
                    </a:lnTo>
                    <a:lnTo>
                      <a:pt x="192" y="85"/>
                    </a:lnTo>
                    <a:lnTo>
                      <a:pt x="192" y="88"/>
                    </a:lnTo>
                    <a:lnTo>
                      <a:pt x="192" y="88"/>
                    </a:lnTo>
                    <a:lnTo>
                      <a:pt x="192" y="85"/>
                    </a:lnTo>
                    <a:lnTo>
                      <a:pt x="189" y="85"/>
                    </a:lnTo>
                    <a:lnTo>
                      <a:pt x="189" y="88"/>
                    </a:lnTo>
                    <a:lnTo>
                      <a:pt x="189" y="88"/>
                    </a:lnTo>
                    <a:lnTo>
                      <a:pt x="189" y="88"/>
                    </a:lnTo>
                    <a:lnTo>
                      <a:pt x="187" y="88"/>
                    </a:lnTo>
                    <a:lnTo>
                      <a:pt x="187" y="88"/>
                    </a:lnTo>
                    <a:lnTo>
                      <a:pt x="185" y="88"/>
                    </a:lnTo>
                    <a:lnTo>
                      <a:pt x="185" y="85"/>
                    </a:lnTo>
                    <a:lnTo>
                      <a:pt x="185" y="85"/>
                    </a:lnTo>
                    <a:lnTo>
                      <a:pt x="185" y="85"/>
                    </a:lnTo>
                    <a:lnTo>
                      <a:pt x="182" y="85"/>
                    </a:lnTo>
                    <a:lnTo>
                      <a:pt x="182" y="88"/>
                    </a:lnTo>
                    <a:lnTo>
                      <a:pt x="182" y="88"/>
                    </a:lnTo>
                    <a:lnTo>
                      <a:pt x="182" y="88"/>
                    </a:lnTo>
                    <a:lnTo>
                      <a:pt x="180" y="88"/>
                    </a:lnTo>
                    <a:lnTo>
                      <a:pt x="180" y="88"/>
                    </a:lnTo>
                    <a:lnTo>
                      <a:pt x="177" y="88"/>
                    </a:lnTo>
                    <a:lnTo>
                      <a:pt x="170" y="85"/>
                    </a:lnTo>
                    <a:lnTo>
                      <a:pt x="168" y="83"/>
                    </a:lnTo>
                    <a:lnTo>
                      <a:pt x="166" y="83"/>
                    </a:lnTo>
                    <a:lnTo>
                      <a:pt x="166" y="83"/>
                    </a:lnTo>
                    <a:lnTo>
                      <a:pt x="166" y="85"/>
                    </a:lnTo>
                    <a:lnTo>
                      <a:pt x="161" y="83"/>
                    </a:lnTo>
                    <a:lnTo>
                      <a:pt x="154" y="85"/>
                    </a:lnTo>
                    <a:lnTo>
                      <a:pt x="151" y="85"/>
                    </a:lnTo>
                    <a:lnTo>
                      <a:pt x="151" y="85"/>
                    </a:lnTo>
                    <a:lnTo>
                      <a:pt x="147" y="88"/>
                    </a:lnTo>
                    <a:lnTo>
                      <a:pt x="144" y="88"/>
                    </a:lnTo>
                    <a:lnTo>
                      <a:pt x="144" y="85"/>
                    </a:lnTo>
                    <a:lnTo>
                      <a:pt x="142" y="85"/>
                    </a:lnTo>
                    <a:lnTo>
                      <a:pt x="142" y="85"/>
                    </a:lnTo>
                    <a:lnTo>
                      <a:pt x="142" y="85"/>
                    </a:lnTo>
                    <a:lnTo>
                      <a:pt x="142" y="85"/>
                    </a:lnTo>
                    <a:lnTo>
                      <a:pt x="140" y="85"/>
                    </a:lnTo>
                    <a:lnTo>
                      <a:pt x="140" y="85"/>
                    </a:lnTo>
                    <a:lnTo>
                      <a:pt x="140" y="85"/>
                    </a:lnTo>
                    <a:lnTo>
                      <a:pt x="137" y="85"/>
                    </a:lnTo>
                    <a:lnTo>
                      <a:pt x="137" y="85"/>
                    </a:lnTo>
                    <a:lnTo>
                      <a:pt x="135" y="85"/>
                    </a:lnTo>
                    <a:lnTo>
                      <a:pt x="135" y="85"/>
                    </a:lnTo>
                    <a:lnTo>
                      <a:pt x="133" y="85"/>
                    </a:lnTo>
                    <a:lnTo>
                      <a:pt x="128" y="85"/>
                    </a:lnTo>
                    <a:lnTo>
                      <a:pt x="123" y="85"/>
                    </a:lnTo>
                    <a:lnTo>
                      <a:pt x="121" y="85"/>
                    </a:lnTo>
                    <a:lnTo>
                      <a:pt x="118" y="85"/>
                    </a:lnTo>
                    <a:lnTo>
                      <a:pt x="109" y="83"/>
                    </a:lnTo>
                    <a:lnTo>
                      <a:pt x="97" y="78"/>
                    </a:lnTo>
                    <a:lnTo>
                      <a:pt x="95" y="78"/>
                    </a:lnTo>
                    <a:lnTo>
                      <a:pt x="95" y="78"/>
                    </a:lnTo>
                    <a:lnTo>
                      <a:pt x="92" y="78"/>
                    </a:lnTo>
                    <a:lnTo>
                      <a:pt x="92" y="78"/>
                    </a:lnTo>
                    <a:lnTo>
                      <a:pt x="92" y="76"/>
                    </a:lnTo>
                    <a:lnTo>
                      <a:pt x="92" y="73"/>
                    </a:lnTo>
                    <a:lnTo>
                      <a:pt x="92" y="71"/>
                    </a:lnTo>
                    <a:lnTo>
                      <a:pt x="92" y="71"/>
                    </a:lnTo>
                    <a:lnTo>
                      <a:pt x="92" y="69"/>
                    </a:lnTo>
                    <a:lnTo>
                      <a:pt x="92" y="66"/>
                    </a:lnTo>
                    <a:lnTo>
                      <a:pt x="92" y="62"/>
                    </a:lnTo>
                    <a:lnTo>
                      <a:pt x="95" y="59"/>
                    </a:lnTo>
                    <a:lnTo>
                      <a:pt x="92" y="57"/>
                    </a:lnTo>
                    <a:lnTo>
                      <a:pt x="92" y="52"/>
                    </a:lnTo>
                    <a:lnTo>
                      <a:pt x="92" y="47"/>
                    </a:lnTo>
                    <a:lnTo>
                      <a:pt x="92" y="47"/>
                    </a:lnTo>
                    <a:lnTo>
                      <a:pt x="95" y="43"/>
                    </a:lnTo>
                    <a:lnTo>
                      <a:pt x="95" y="40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5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0" y="38"/>
                    </a:lnTo>
                    <a:lnTo>
                      <a:pt x="90" y="36"/>
                    </a:lnTo>
                    <a:lnTo>
                      <a:pt x="90" y="36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0" y="31"/>
                    </a:lnTo>
                    <a:lnTo>
                      <a:pt x="88" y="31"/>
                    </a:lnTo>
                    <a:lnTo>
                      <a:pt x="88" y="31"/>
                    </a:lnTo>
                    <a:lnTo>
                      <a:pt x="88" y="29"/>
                    </a:lnTo>
                    <a:lnTo>
                      <a:pt x="88" y="29"/>
                    </a:lnTo>
                    <a:lnTo>
                      <a:pt x="88" y="29"/>
                    </a:lnTo>
                    <a:lnTo>
                      <a:pt x="85" y="29"/>
                    </a:lnTo>
                    <a:lnTo>
                      <a:pt x="85" y="29"/>
                    </a:lnTo>
                    <a:lnTo>
                      <a:pt x="85" y="29"/>
                    </a:lnTo>
                    <a:lnTo>
                      <a:pt x="85" y="29"/>
                    </a:lnTo>
                    <a:lnTo>
                      <a:pt x="85" y="29"/>
                    </a:lnTo>
                    <a:lnTo>
                      <a:pt x="85" y="26"/>
                    </a:lnTo>
                    <a:lnTo>
                      <a:pt x="85" y="26"/>
                    </a:lnTo>
                    <a:lnTo>
                      <a:pt x="85" y="24"/>
                    </a:lnTo>
                    <a:lnTo>
                      <a:pt x="83" y="24"/>
                    </a:lnTo>
                    <a:lnTo>
                      <a:pt x="83" y="24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9"/>
                    </a:lnTo>
                    <a:lnTo>
                      <a:pt x="83" y="29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83" y="31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80" y="33"/>
                    </a:lnTo>
                    <a:lnTo>
                      <a:pt x="80" y="33"/>
                    </a:lnTo>
                    <a:lnTo>
                      <a:pt x="80" y="33"/>
                    </a:lnTo>
                    <a:lnTo>
                      <a:pt x="83" y="33"/>
                    </a:lnTo>
                    <a:lnTo>
                      <a:pt x="83" y="33"/>
                    </a:lnTo>
                    <a:lnTo>
                      <a:pt x="83" y="33"/>
                    </a:lnTo>
                    <a:lnTo>
                      <a:pt x="80" y="36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73" y="38"/>
                    </a:lnTo>
                    <a:lnTo>
                      <a:pt x="73" y="38"/>
                    </a:lnTo>
                    <a:lnTo>
                      <a:pt x="73" y="38"/>
                    </a:lnTo>
                    <a:lnTo>
                      <a:pt x="73" y="38"/>
                    </a:lnTo>
                    <a:lnTo>
                      <a:pt x="73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8"/>
                    </a:lnTo>
                    <a:lnTo>
                      <a:pt x="71" y="36"/>
                    </a:lnTo>
                    <a:lnTo>
                      <a:pt x="71" y="36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6" y="38"/>
                    </a:lnTo>
                    <a:lnTo>
                      <a:pt x="66" y="36"/>
                    </a:lnTo>
                    <a:lnTo>
                      <a:pt x="64" y="36"/>
                    </a:lnTo>
                    <a:lnTo>
                      <a:pt x="62" y="33"/>
                    </a:lnTo>
                    <a:lnTo>
                      <a:pt x="62" y="33"/>
                    </a:lnTo>
                    <a:lnTo>
                      <a:pt x="62" y="33"/>
                    </a:lnTo>
                    <a:lnTo>
                      <a:pt x="62" y="31"/>
                    </a:lnTo>
                    <a:lnTo>
                      <a:pt x="62" y="31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54" y="21"/>
                    </a:lnTo>
                    <a:lnTo>
                      <a:pt x="54" y="21"/>
                    </a:lnTo>
                    <a:lnTo>
                      <a:pt x="54" y="19"/>
                    </a:lnTo>
                    <a:lnTo>
                      <a:pt x="54" y="19"/>
                    </a:lnTo>
                    <a:lnTo>
                      <a:pt x="54" y="19"/>
                    </a:lnTo>
                    <a:lnTo>
                      <a:pt x="57" y="19"/>
                    </a:lnTo>
                    <a:lnTo>
                      <a:pt x="54" y="19"/>
                    </a:lnTo>
                    <a:lnTo>
                      <a:pt x="54" y="19"/>
                    </a:lnTo>
                    <a:lnTo>
                      <a:pt x="54" y="17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50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5" y="12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7" y="17"/>
                    </a:lnTo>
                    <a:lnTo>
                      <a:pt x="47" y="19"/>
                    </a:lnTo>
                    <a:lnTo>
                      <a:pt x="50" y="19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19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47" y="24"/>
                    </a:lnTo>
                    <a:lnTo>
                      <a:pt x="45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3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8" y="21"/>
                    </a:lnTo>
                    <a:lnTo>
                      <a:pt x="38" y="21"/>
                    </a:lnTo>
                    <a:lnTo>
                      <a:pt x="33" y="21"/>
                    </a:lnTo>
                    <a:lnTo>
                      <a:pt x="31" y="21"/>
                    </a:lnTo>
                    <a:lnTo>
                      <a:pt x="33" y="21"/>
                    </a:lnTo>
                    <a:lnTo>
                      <a:pt x="33" y="19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1" y="14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8" y="12"/>
                    </a:lnTo>
                    <a:lnTo>
                      <a:pt x="28" y="12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4" y="14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21"/>
                    </a:lnTo>
                    <a:lnTo>
                      <a:pt x="14" y="21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0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31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5" y="36"/>
                    </a:lnTo>
                    <a:lnTo>
                      <a:pt x="5" y="36"/>
                    </a:lnTo>
                    <a:lnTo>
                      <a:pt x="2" y="38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5" y="50"/>
                    </a:lnTo>
                    <a:lnTo>
                      <a:pt x="5" y="50"/>
                    </a:lnTo>
                    <a:lnTo>
                      <a:pt x="5" y="50"/>
                    </a:lnTo>
                    <a:lnTo>
                      <a:pt x="7" y="50"/>
                    </a:lnTo>
                    <a:lnTo>
                      <a:pt x="7" y="50"/>
                    </a:lnTo>
                    <a:lnTo>
                      <a:pt x="10" y="50"/>
                    </a:lnTo>
                    <a:lnTo>
                      <a:pt x="12" y="50"/>
                    </a:lnTo>
                    <a:lnTo>
                      <a:pt x="14" y="52"/>
                    </a:lnTo>
                    <a:lnTo>
                      <a:pt x="19" y="57"/>
                    </a:lnTo>
                    <a:lnTo>
                      <a:pt x="19" y="57"/>
                    </a:lnTo>
                    <a:lnTo>
                      <a:pt x="19" y="62"/>
                    </a:lnTo>
                    <a:lnTo>
                      <a:pt x="21" y="62"/>
                    </a:lnTo>
                    <a:lnTo>
                      <a:pt x="24" y="62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8" y="66"/>
                    </a:lnTo>
                    <a:lnTo>
                      <a:pt x="31" y="66"/>
                    </a:lnTo>
                    <a:lnTo>
                      <a:pt x="31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6"/>
                    </a:lnTo>
                    <a:lnTo>
                      <a:pt x="36" y="66"/>
                    </a:lnTo>
                    <a:lnTo>
                      <a:pt x="36" y="66"/>
                    </a:lnTo>
                    <a:lnTo>
                      <a:pt x="36" y="66"/>
                    </a:lnTo>
                    <a:lnTo>
                      <a:pt x="36" y="66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6"/>
                    </a:lnTo>
                    <a:lnTo>
                      <a:pt x="40" y="69"/>
                    </a:lnTo>
                    <a:lnTo>
                      <a:pt x="40" y="69"/>
                    </a:lnTo>
                    <a:lnTo>
                      <a:pt x="40" y="69"/>
                    </a:lnTo>
                    <a:lnTo>
                      <a:pt x="40" y="71"/>
                    </a:lnTo>
                    <a:lnTo>
                      <a:pt x="40" y="71"/>
                    </a:lnTo>
                    <a:lnTo>
                      <a:pt x="40" y="73"/>
                    </a:lnTo>
                    <a:lnTo>
                      <a:pt x="40" y="73"/>
                    </a:lnTo>
                    <a:lnTo>
                      <a:pt x="40" y="73"/>
                    </a:lnTo>
                    <a:lnTo>
                      <a:pt x="40" y="73"/>
                    </a:lnTo>
                    <a:lnTo>
                      <a:pt x="43" y="76"/>
                    </a:lnTo>
                    <a:lnTo>
                      <a:pt x="43" y="76"/>
                    </a:lnTo>
                    <a:lnTo>
                      <a:pt x="43" y="76"/>
                    </a:lnTo>
                    <a:lnTo>
                      <a:pt x="45" y="76"/>
                    </a:lnTo>
                    <a:lnTo>
                      <a:pt x="45" y="76"/>
                    </a:lnTo>
                    <a:lnTo>
                      <a:pt x="45" y="78"/>
                    </a:lnTo>
                    <a:lnTo>
                      <a:pt x="47" y="78"/>
                    </a:lnTo>
                    <a:lnTo>
                      <a:pt x="50" y="78"/>
                    </a:lnTo>
                    <a:lnTo>
                      <a:pt x="50" y="78"/>
                    </a:lnTo>
                    <a:lnTo>
                      <a:pt x="50" y="78"/>
                    </a:lnTo>
                    <a:lnTo>
                      <a:pt x="50" y="78"/>
                    </a:lnTo>
                    <a:lnTo>
                      <a:pt x="50" y="81"/>
                    </a:lnTo>
                    <a:lnTo>
                      <a:pt x="47" y="81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45" y="85"/>
                    </a:lnTo>
                    <a:lnTo>
                      <a:pt x="47" y="85"/>
                    </a:lnTo>
                    <a:lnTo>
                      <a:pt x="45" y="85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0" y="85"/>
                    </a:lnTo>
                    <a:lnTo>
                      <a:pt x="40" y="85"/>
                    </a:lnTo>
                    <a:lnTo>
                      <a:pt x="38" y="85"/>
                    </a:lnTo>
                    <a:lnTo>
                      <a:pt x="36" y="85"/>
                    </a:lnTo>
                    <a:lnTo>
                      <a:pt x="33" y="85"/>
                    </a:lnTo>
                    <a:lnTo>
                      <a:pt x="31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5"/>
                    </a:lnTo>
                    <a:lnTo>
                      <a:pt x="28" y="85"/>
                    </a:lnTo>
                    <a:lnTo>
                      <a:pt x="26" y="85"/>
                    </a:lnTo>
                    <a:lnTo>
                      <a:pt x="26" y="85"/>
                    </a:lnTo>
                    <a:lnTo>
                      <a:pt x="26" y="85"/>
                    </a:lnTo>
                    <a:lnTo>
                      <a:pt x="26" y="85"/>
                    </a:lnTo>
                    <a:lnTo>
                      <a:pt x="24" y="83"/>
                    </a:lnTo>
                    <a:lnTo>
                      <a:pt x="24" y="83"/>
                    </a:lnTo>
                    <a:lnTo>
                      <a:pt x="21" y="83"/>
                    </a:lnTo>
                    <a:lnTo>
                      <a:pt x="21" y="85"/>
                    </a:lnTo>
                    <a:lnTo>
                      <a:pt x="21" y="88"/>
                    </a:lnTo>
                    <a:lnTo>
                      <a:pt x="21" y="92"/>
                    </a:lnTo>
                    <a:lnTo>
                      <a:pt x="19" y="95"/>
                    </a:lnTo>
                    <a:lnTo>
                      <a:pt x="19" y="95"/>
                    </a:lnTo>
                    <a:lnTo>
                      <a:pt x="19" y="97"/>
                    </a:lnTo>
                    <a:lnTo>
                      <a:pt x="17" y="97"/>
                    </a:lnTo>
                    <a:lnTo>
                      <a:pt x="17" y="100"/>
                    </a:lnTo>
                    <a:lnTo>
                      <a:pt x="14" y="102"/>
                    </a:lnTo>
                    <a:lnTo>
                      <a:pt x="14" y="102"/>
                    </a:lnTo>
                    <a:lnTo>
                      <a:pt x="14" y="102"/>
                    </a:lnTo>
                    <a:lnTo>
                      <a:pt x="12" y="102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0" y="97"/>
                    </a:lnTo>
                    <a:lnTo>
                      <a:pt x="7" y="97"/>
                    </a:lnTo>
                    <a:lnTo>
                      <a:pt x="7" y="100"/>
                    </a:lnTo>
                    <a:lnTo>
                      <a:pt x="5" y="100"/>
                    </a:lnTo>
                    <a:lnTo>
                      <a:pt x="5" y="100"/>
                    </a:lnTo>
                    <a:lnTo>
                      <a:pt x="5" y="100"/>
                    </a:lnTo>
                    <a:lnTo>
                      <a:pt x="5" y="102"/>
                    </a:lnTo>
                    <a:lnTo>
                      <a:pt x="5" y="102"/>
                    </a:lnTo>
                    <a:lnTo>
                      <a:pt x="5" y="104"/>
                    </a:lnTo>
                    <a:lnTo>
                      <a:pt x="5" y="104"/>
                    </a:lnTo>
                    <a:lnTo>
                      <a:pt x="5" y="104"/>
                    </a:lnTo>
                    <a:lnTo>
                      <a:pt x="2" y="107"/>
                    </a:lnTo>
                    <a:lnTo>
                      <a:pt x="2" y="107"/>
                    </a:lnTo>
                    <a:lnTo>
                      <a:pt x="2" y="107"/>
                    </a:lnTo>
                    <a:lnTo>
                      <a:pt x="2" y="107"/>
                    </a:lnTo>
                    <a:lnTo>
                      <a:pt x="2" y="109"/>
                    </a:lnTo>
                    <a:lnTo>
                      <a:pt x="2" y="109"/>
                    </a:lnTo>
                    <a:lnTo>
                      <a:pt x="2" y="109"/>
                    </a:lnTo>
                    <a:lnTo>
                      <a:pt x="0" y="109"/>
                    </a:lnTo>
                    <a:lnTo>
                      <a:pt x="0" y="11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16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2" y="123"/>
                    </a:lnTo>
                    <a:lnTo>
                      <a:pt x="2" y="123"/>
                    </a:lnTo>
                    <a:lnTo>
                      <a:pt x="5" y="123"/>
                    </a:lnTo>
                    <a:lnTo>
                      <a:pt x="5" y="123"/>
                    </a:lnTo>
                    <a:lnTo>
                      <a:pt x="19" y="130"/>
                    </a:lnTo>
                    <a:lnTo>
                      <a:pt x="24" y="135"/>
                    </a:lnTo>
                    <a:lnTo>
                      <a:pt x="24" y="135"/>
                    </a:lnTo>
                    <a:lnTo>
                      <a:pt x="28" y="135"/>
                    </a:lnTo>
                    <a:lnTo>
                      <a:pt x="31" y="135"/>
                    </a:lnTo>
                    <a:lnTo>
                      <a:pt x="31" y="135"/>
                    </a:lnTo>
                    <a:lnTo>
                      <a:pt x="31" y="135"/>
                    </a:lnTo>
                    <a:lnTo>
                      <a:pt x="33" y="133"/>
                    </a:lnTo>
                    <a:lnTo>
                      <a:pt x="33" y="133"/>
                    </a:lnTo>
                    <a:lnTo>
                      <a:pt x="36" y="135"/>
                    </a:lnTo>
                    <a:lnTo>
                      <a:pt x="36" y="135"/>
                    </a:lnTo>
                    <a:lnTo>
                      <a:pt x="38" y="137"/>
                    </a:lnTo>
                    <a:lnTo>
                      <a:pt x="38" y="137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3" y="142"/>
                    </a:lnTo>
                    <a:lnTo>
                      <a:pt x="33" y="142"/>
                    </a:lnTo>
                    <a:lnTo>
                      <a:pt x="33" y="144"/>
                    </a:lnTo>
                    <a:lnTo>
                      <a:pt x="33" y="144"/>
                    </a:lnTo>
                    <a:lnTo>
                      <a:pt x="33" y="144"/>
                    </a:lnTo>
                    <a:lnTo>
                      <a:pt x="33" y="147"/>
                    </a:lnTo>
                    <a:lnTo>
                      <a:pt x="33" y="147"/>
                    </a:lnTo>
                    <a:lnTo>
                      <a:pt x="33" y="147"/>
                    </a:lnTo>
                    <a:lnTo>
                      <a:pt x="33" y="149"/>
                    </a:lnTo>
                    <a:lnTo>
                      <a:pt x="36" y="149"/>
                    </a:lnTo>
                    <a:lnTo>
                      <a:pt x="36" y="149"/>
                    </a:lnTo>
                    <a:lnTo>
                      <a:pt x="36" y="149"/>
                    </a:lnTo>
                    <a:lnTo>
                      <a:pt x="36" y="152"/>
                    </a:lnTo>
                    <a:lnTo>
                      <a:pt x="36" y="152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5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31" y="161"/>
                    </a:lnTo>
                    <a:lnTo>
                      <a:pt x="31" y="159"/>
                    </a:lnTo>
                    <a:lnTo>
                      <a:pt x="28" y="159"/>
                    </a:lnTo>
                    <a:lnTo>
                      <a:pt x="28" y="161"/>
                    </a:lnTo>
                    <a:lnTo>
                      <a:pt x="28" y="161"/>
                    </a:lnTo>
                    <a:lnTo>
                      <a:pt x="28" y="161"/>
                    </a:lnTo>
                    <a:lnTo>
                      <a:pt x="28" y="161"/>
                    </a:lnTo>
                    <a:lnTo>
                      <a:pt x="28" y="163"/>
                    </a:lnTo>
                    <a:lnTo>
                      <a:pt x="28" y="163"/>
                    </a:lnTo>
                    <a:lnTo>
                      <a:pt x="26" y="163"/>
                    </a:lnTo>
                    <a:lnTo>
                      <a:pt x="26" y="166"/>
                    </a:lnTo>
                    <a:lnTo>
                      <a:pt x="26" y="166"/>
                    </a:lnTo>
                    <a:lnTo>
                      <a:pt x="26" y="166"/>
                    </a:lnTo>
                    <a:lnTo>
                      <a:pt x="28" y="168"/>
                    </a:lnTo>
                    <a:lnTo>
                      <a:pt x="26" y="173"/>
                    </a:lnTo>
                    <a:lnTo>
                      <a:pt x="26" y="173"/>
                    </a:lnTo>
                    <a:lnTo>
                      <a:pt x="26" y="173"/>
                    </a:lnTo>
                    <a:lnTo>
                      <a:pt x="28" y="173"/>
                    </a:lnTo>
                    <a:lnTo>
                      <a:pt x="28" y="173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31" y="175"/>
                    </a:lnTo>
                    <a:lnTo>
                      <a:pt x="31" y="178"/>
                    </a:lnTo>
                    <a:lnTo>
                      <a:pt x="31" y="178"/>
                    </a:lnTo>
                    <a:lnTo>
                      <a:pt x="33" y="180"/>
                    </a:lnTo>
                    <a:lnTo>
                      <a:pt x="33" y="180"/>
                    </a:lnTo>
                    <a:lnTo>
                      <a:pt x="36" y="180"/>
                    </a:lnTo>
                    <a:lnTo>
                      <a:pt x="36" y="182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0"/>
                    </a:lnTo>
                    <a:lnTo>
                      <a:pt x="38" y="182"/>
                    </a:lnTo>
                    <a:lnTo>
                      <a:pt x="38" y="182"/>
                    </a:lnTo>
                    <a:lnTo>
                      <a:pt x="36" y="189"/>
                    </a:lnTo>
                    <a:lnTo>
                      <a:pt x="33" y="192"/>
                    </a:lnTo>
                    <a:lnTo>
                      <a:pt x="33" y="192"/>
                    </a:lnTo>
                    <a:lnTo>
                      <a:pt x="33" y="194"/>
                    </a:lnTo>
                    <a:lnTo>
                      <a:pt x="33" y="194"/>
                    </a:lnTo>
                    <a:lnTo>
                      <a:pt x="36" y="197"/>
                    </a:lnTo>
                    <a:lnTo>
                      <a:pt x="38" y="197"/>
                    </a:lnTo>
                    <a:lnTo>
                      <a:pt x="38" y="197"/>
                    </a:lnTo>
                    <a:lnTo>
                      <a:pt x="40" y="197"/>
                    </a:lnTo>
                    <a:lnTo>
                      <a:pt x="40" y="197"/>
                    </a:lnTo>
                    <a:lnTo>
                      <a:pt x="40" y="197"/>
                    </a:lnTo>
                    <a:lnTo>
                      <a:pt x="40" y="197"/>
                    </a:lnTo>
                    <a:lnTo>
                      <a:pt x="43" y="197"/>
                    </a:lnTo>
                    <a:lnTo>
                      <a:pt x="45" y="197"/>
                    </a:lnTo>
                    <a:lnTo>
                      <a:pt x="45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9"/>
                    </a:lnTo>
                    <a:lnTo>
                      <a:pt x="47" y="199"/>
                    </a:lnTo>
                    <a:lnTo>
                      <a:pt x="47" y="199"/>
                    </a:lnTo>
                    <a:lnTo>
                      <a:pt x="45" y="201"/>
                    </a:lnTo>
                    <a:lnTo>
                      <a:pt x="43" y="204"/>
                    </a:lnTo>
                    <a:lnTo>
                      <a:pt x="43" y="204"/>
                    </a:lnTo>
                    <a:lnTo>
                      <a:pt x="43" y="208"/>
                    </a:lnTo>
                    <a:lnTo>
                      <a:pt x="43" y="208"/>
                    </a:lnTo>
                    <a:lnTo>
                      <a:pt x="43" y="211"/>
                    </a:lnTo>
                    <a:lnTo>
                      <a:pt x="43" y="211"/>
                    </a:lnTo>
                    <a:lnTo>
                      <a:pt x="43" y="213"/>
                    </a:lnTo>
                    <a:lnTo>
                      <a:pt x="43" y="213"/>
                    </a:lnTo>
                    <a:lnTo>
                      <a:pt x="45" y="215"/>
                    </a:lnTo>
                    <a:lnTo>
                      <a:pt x="45" y="215"/>
                    </a:lnTo>
                    <a:lnTo>
                      <a:pt x="47" y="218"/>
                    </a:lnTo>
                    <a:lnTo>
                      <a:pt x="47" y="218"/>
                    </a:lnTo>
                    <a:lnTo>
                      <a:pt x="47" y="218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3"/>
                    </a:lnTo>
                    <a:lnTo>
                      <a:pt x="45" y="223"/>
                    </a:lnTo>
                    <a:lnTo>
                      <a:pt x="45" y="223"/>
                    </a:lnTo>
                    <a:lnTo>
                      <a:pt x="45" y="225"/>
                    </a:lnTo>
                    <a:lnTo>
                      <a:pt x="45" y="227"/>
                    </a:lnTo>
                    <a:lnTo>
                      <a:pt x="47" y="227"/>
                    </a:lnTo>
                    <a:lnTo>
                      <a:pt x="47" y="227"/>
                    </a:lnTo>
                    <a:lnTo>
                      <a:pt x="47" y="230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47" y="234"/>
                    </a:lnTo>
                    <a:lnTo>
                      <a:pt x="47" y="234"/>
                    </a:lnTo>
                    <a:lnTo>
                      <a:pt x="47" y="234"/>
                    </a:lnTo>
                    <a:lnTo>
                      <a:pt x="50" y="237"/>
                    </a:lnTo>
                    <a:lnTo>
                      <a:pt x="50" y="237"/>
                    </a:lnTo>
                    <a:lnTo>
                      <a:pt x="50" y="239"/>
                    </a:lnTo>
                    <a:lnTo>
                      <a:pt x="50" y="241"/>
                    </a:lnTo>
                    <a:lnTo>
                      <a:pt x="50" y="241"/>
                    </a:lnTo>
                    <a:lnTo>
                      <a:pt x="50" y="241"/>
                    </a:lnTo>
                    <a:lnTo>
                      <a:pt x="50" y="244"/>
                    </a:lnTo>
                    <a:lnTo>
                      <a:pt x="50" y="244"/>
                    </a:lnTo>
                    <a:lnTo>
                      <a:pt x="50" y="246"/>
                    </a:lnTo>
                    <a:lnTo>
                      <a:pt x="50" y="246"/>
                    </a:lnTo>
                    <a:lnTo>
                      <a:pt x="52" y="249"/>
                    </a:lnTo>
                    <a:lnTo>
                      <a:pt x="50" y="249"/>
                    </a:lnTo>
                    <a:lnTo>
                      <a:pt x="52" y="251"/>
                    </a:lnTo>
                    <a:lnTo>
                      <a:pt x="54" y="253"/>
                    </a:lnTo>
                    <a:lnTo>
                      <a:pt x="54" y="253"/>
                    </a:lnTo>
                    <a:lnTo>
                      <a:pt x="54" y="256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52" y="263"/>
                    </a:lnTo>
                    <a:lnTo>
                      <a:pt x="54" y="263"/>
                    </a:lnTo>
                    <a:lnTo>
                      <a:pt x="54" y="265"/>
                    </a:lnTo>
                    <a:lnTo>
                      <a:pt x="54" y="265"/>
                    </a:lnTo>
                    <a:lnTo>
                      <a:pt x="54" y="268"/>
                    </a:lnTo>
                    <a:lnTo>
                      <a:pt x="54" y="270"/>
                    </a:lnTo>
                    <a:lnTo>
                      <a:pt x="54" y="270"/>
                    </a:lnTo>
                    <a:lnTo>
                      <a:pt x="54" y="272"/>
                    </a:lnTo>
                    <a:lnTo>
                      <a:pt x="57" y="275"/>
                    </a:lnTo>
                    <a:lnTo>
                      <a:pt x="57" y="277"/>
                    </a:lnTo>
                    <a:lnTo>
                      <a:pt x="57" y="277"/>
                    </a:lnTo>
                    <a:lnTo>
                      <a:pt x="57" y="277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59" y="275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62" y="286"/>
                    </a:lnTo>
                    <a:lnTo>
                      <a:pt x="64" y="284"/>
                    </a:lnTo>
                    <a:lnTo>
                      <a:pt x="64" y="284"/>
                    </a:lnTo>
                    <a:lnTo>
                      <a:pt x="66" y="284"/>
                    </a:lnTo>
                    <a:lnTo>
                      <a:pt x="66" y="284"/>
                    </a:lnTo>
                    <a:lnTo>
                      <a:pt x="64" y="282"/>
                    </a:lnTo>
                    <a:lnTo>
                      <a:pt x="64" y="282"/>
                    </a:lnTo>
                    <a:lnTo>
                      <a:pt x="66" y="279"/>
                    </a:lnTo>
                    <a:lnTo>
                      <a:pt x="66" y="279"/>
                    </a:lnTo>
                    <a:lnTo>
                      <a:pt x="66" y="277"/>
                    </a:lnTo>
                    <a:lnTo>
                      <a:pt x="64" y="275"/>
                    </a:lnTo>
                    <a:lnTo>
                      <a:pt x="66" y="275"/>
                    </a:lnTo>
                    <a:lnTo>
                      <a:pt x="66" y="277"/>
                    </a:lnTo>
                    <a:lnTo>
                      <a:pt x="66" y="277"/>
                    </a:lnTo>
                    <a:lnTo>
                      <a:pt x="66" y="275"/>
                    </a:lnTo>
                    <a:lnTo>
                      <a:pt x="66" y="275"/>
                    </a:lnTo>
                    <a:lnTo>
                      <a:pt x="66" y="272"/>
                    </a:lnTo>
                    <a:lnTo>
                      <a:pt x="69" y="272"/>
                    </a:lnTo>
                    <a:lnTo>
                      <a:pt x="69" y="272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69" y="268"/>
                    </a:lnTo>
                    <a:lnTo>
                      <a:pt x="69" y="268"/>
                    </a:lnTo>
                    <a:lnTo>
                      <a:pt x="69" y="268"/>
                    </a:lnTo>
                    <a:lnTo>
                      <a:pt x="69" y="268"/>
                    </a:lnTo>
                    <a:lnTo>
                      <a:pt x="69" y="268"/>
                    </a:lnTo>
                    <a:lnTo>
                      <a:pt x="71" y="270"/>
                    </a:lnTo>
                    <a:lnTo>
                      <a:pt x="71" y="270"/>
                    </a:lnTo>
                    <a:lnTo>
                      <a:pt x="71" y="272"/>
                    </a:lnTo>
                    <a:lnTo>
                      <a:pt x="69" y="275"/>
                    </a:lnTo>
                    <a:lnTo>
                      <a:pt x="69" y="275"/>
                    </a:lnTo>
                    <a:lnTo>
                      <a:pt x="69" y="277"/>
                    </a:lnTo>
                    <a:lnTo>
                      <a:pt x="69" y="279"/>
                    </a:lnTo>
                    <a:lnTo>
                      <a:pt x="69" y="279"/>
                    </a:lnTo>
                    <a:lnTo>
                      <a:pt x="71" y="282"/>
                    </a:lnTo>
                    <a:lnTo>
                      <a:pt x="71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76" y="277"/>
                    </a:lnTo>
                    <a:lnTo>
                      <a:pt x="76" y="277"/>
                    </a:lnTo>
                    <a:lnTo>
                      <a:pt x="76" y="275"/>
                    </a:lnTo>
                    <a:lnTo>
                      <a:pt x="73" y="275"/>
                    </a:lnTo>
                    <a:lnTo>
                      <a:pt x="73" y="272"/>
                    </a:lnTo>
                    <a:lnTo>
                      <a:pt x="76" y="272"/>
                    </a:lnTo>
                    <a:lnTo>
                      <a:pt x="76" y="272"/>
                    </a:lnTo>
                    <a:lnTo>
                      <a:pt x="76" y="272"/>
                    </a:lnTo>
                    <a:lnTo>
                      <a:pt x="78" y="270"/>
                    </a:lnTo>
                    <a:lnTo>
                      <a:pt x="78" y="268"/>
                    </a:lnTo>
                    <a:lnTo>
                      <a:pt x="78" y="268"/>
                    </a:lnTo>
                    <a:lnTo>
                      <a:pt x="78" y="268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6" y="263"/>
                    </a:lnTo>
                    <a:lnTo>
                      <a:pt x="78" y="263"/>
                    </a:lnTo>
                    <a:lnTo>
                      <a:pt x="78" y="260"/>
                    </a:lnTo>
                    <a:lnTo>
                      <a:pt x="78" y="260"/>
                    </a:lnTo>
                    <a:lnTo>
                      <a:pt x="76" y="260"/>
                    </a:lnTo>
                    <a:lnTo>
                      <a:pt x="76" y="258"/>
                    </a:lnTo>
                    <a:lnTo>
                      <a:pt x="76" y="258"/>
                    </a:lnTo>
                    <a:lnTo>
                      <a:pt x="76" y="258"/>
                    </a:lnTo>
                    <a:lnTo>
                      <a:pt x="76" y="258"/>
                    </a:lnTo>
                    <a:lnTo>
                      <a:pt x="76" y="258"/>
                    </a:lnTo>
                    <a:lnTo>
                      <a:pt x="76" y="258"/>
                    </a:lnTo>
                    <a:lnTo>
                      <a:pt x="76" y="260"/>
                    </a:lnTo>
                    <a:lnTo>
                      <a:pt x="76" y="260"/>
                    </a:lnTo>
                    <a:lnTo>
                      <a:pt x="76" y="253"/>
                    </a:lnTo>
                    <a:lnTo>
                      <a:pt x="76" y="249"/>
                    </a:lnTo>
                    <a:lnTo>
                      <a:pt x="76" y="249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6" y="253"/>
                    </a:lnTo>
                    <a:lnTo>
                      <a:pt x="76" y="256"/>
                    </a:lnTo>
                    <a:lnTo>
                      <a:pt x="78" y="260"/>
                    </a:lnTo>
                    <a:lnTo>
                      <a:pt x="78" y="260"/>
                    </a:lnTo>
                    <a:lnTo>
                      <a:pt x="78" y="263"/>
                    </a:lnTo>
                    <a:lnTo>
                      <a:pt x="78" y="263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78" y="265"/>
                    </a:lnTo>
                    <a:lnTo>
                      <a:pt x="80" y="265"/>
                    </a:lnTo>
                    <a:lnTo>
                      <a:pt x="80" y="260"/>
                    </a:lnTo>
                    <a:lnTo>
                      <a:pt x="80" y="260"/>
                    </a:lnTo>
                    <a:lnTo>
                      <a:pt x="80" y="260"/>
                    </a:lnTo>
                    <a:lnTo>
                      <a:pt x="80" y="258"/>
                    </a:lnTo>
                    <a:lnTo>
                      <a:pt x="80" y="258"/>
                    </a:lnTo>
                    <a:lnTo>
                      <a:pt x="80" y="258"/>
                    </a:lnTo>
                    <a:lnTo>
                      <a:pt x="80" y="256"/>
                    </a:lnTo>
                    <a:lnTo>
                      <a:pt x="78" y="256"/>
                    </a:lnTo>
                    <a:lnTo>
                      <a:pt x="78" y="253"/>
                    </a:lnTo>
                    <a:lnTo>
                      <a:pt x="80" y="253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51"/>
                    </a:lnTo>
                    <a:lnTo>
                      <a:pt x="80" y="249"/>
                    </a:lnTo>
                    <a:lnTo>
                      <a:pt x="83" y="249"/>
                    </a:lnTo>
                    <a:lnTo>
                      <a:pt x="83" y="246"/>
                    </a:lnTo>
                    <a:lnTo>
                      <a:pt x="83" y="246"/>
                    </a:lnTo>
                    <a:lnTo>
                      <a:pt x="83" y="249"/>
                    </a:lnTo>
                    <a:lnTo>
                      <a:pt x="83" y="249"/>
                    </a:lnTo>
                    <a:lnTo>
                      <a:pt x="83" y="249"/>
                    </a:lnTo>
                    <a:lnTo>
                      <a:pt x="83" y="251"/>
                    </a:lnTo>
                    <a:lnTo>
                      <a:pt x="80" y="251"/>
                    </a:lnTo>
                    <a:lnTo>
                      <a:pt x="80" y="253"/>
                    </a:lnTo>
                    <a:lnTo>
                      <a:pt x="80" y="256"/>
                    </a:lnTo>
                    <a:lnTo>
                      <a:pt x="80" y="256"/>
                    </a:lnTo>
                    <a:lnTo>
                      <a:pt x="80" y="256"/>
                    </a:lnTo>
                    <a:lnTo>
                      <a:pt x="83" y="258"/>
                    </a:lnTo>
                    <a:lnTo>
                      <a:pt x="83" y="258"/>
                    </a:lnTo>
                    <a:lnTo>
                      <a:pt x="83" y="260"/>
                    </a:lnTo>
                    <a:lnTo>
                      <a:pt x="80" y="263"/>
                    </a:lnTo>
                    <a:lnTo>
                      <a:pt x="80" y="263"/>
                    </a:lnTo>
                    <a:lnTo>
                      <a:pt x="80" y="268"/>
                    </a:lnTo>
                    <a:lnTo>
                      <a:pt x="80" y="270"/>
                    </a:lnTo>
                    <a:lnTo>
                      <a:pt x="80" y="272"/>
                    </a:lnTo>
                    <a:lnTo>
                      <a:pt x="80" y="272"/>
                    </a:lnTo>
                    <a:lnTo>
                      <a:pt x="78" y="275"/>
                    </a:lnTo>
                    <a:lnTo>
                      <a:pt x="78" y="275"/>
                    </a:lnTo>
                    <a:lnTo>
                      <a:pt x="78" y="277"/>
                    </a:lnTo>
                    <a:lnTo>
                      <a:pt x="78" y="279"/>
                    </a:lnTo>
                    <a:lnTo>
                      <a:pt x="78" y="279"/>
                    </a:lnTo>
                    <a:lnTo>
                      <a:pt x="80" y="282"/>
                    </a:lnTo>
                    <a:lnTo>
                      <a:pt x="80" y="282"/>
                    </a:lnTo>
                    <a:lnTo>
                      <a:pt x="83" y="282"/>
                    </a:lnTo>
                    <a:lnTo>
                      <a:pt x="83" y="282"/>
                    </a:lnTo>
                    <a:lnTo>
                      <a:pt x="80" y="279"/>
                    </a:lnTo>
                    <a:lnTo>
                      <a:pt x="80" y="27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5" y="279"/>
                    </a:lnTo>
                    <a:lnTo>
                      <a:pt x="85" y="279"/>
                    </a:lnTo>
                    <a:lnTo>
                      <a:pt x="88" y="277"/>
                    </a:lnTo>
                    <a:lnTo>
                      <a:pt x="88" y="277"/>
                    </a:lnTo>
                    <a:lnTo>
                      <a:pt x="85" y="277"/>
                    </a:lnTo>
                    <a:lnTo>
                      <a:pt x="85" y="275"/>
                    </a:lnTo>
                    <a:lnTo>
                      <a:pt x="83" y="275"/>
                    </a:lnTo>
                    <a:lnTo>
                      <a:pt x="83" y="272"/>
                    </a:lnTo>
                    <a:lnTo>
                      <a:pt x="85" y="270"/>
                    </a:lnTo>
                    <a:lnTo>
                      <a:pt x="85" y="270"/>
                    </a:lnTo>
                    <a:lnTo>
                      <a:pt x="85" y="272"/>
                    </a:lnTo>
                    <a:lnTo>
                      <a:pt x="85" y="272"/>
                    </a:lnTo>
                    <a:lnTo>
                      <a:pt x="85" y="272"/>
                    </a:lnTo>
                    <a:lnTo>
                      <a:pt x="85" y="272"/>
                    </a:lnTo>
                    <a:lnTo>
                      <a:pt x="85" y="275"/>
                    </a:lnTo>
                    <a:lnTo>
                      <a:pt x="85" y="275"/>
                    </a:lnTo>
                    <a:lnTo>
                      <a:pt x="85" y="275"/>
                    </a:lnTo>
                    <a:lnTo>
                      <a:pt x="88" y="275"/>
                    </a:lnTo>
                    <a:lnTo>
                      <a:pt x="88" y="275"/>
                    </a:lnTo>
                    <a:lnTo>
                      <a:pt x="90" y="275"/>
                    </a:lnTo>
                    <a:lnTo>
                      <a:pt x="90" y="275"/>
                    </a:lnTo>
                    <a:lnTo>
                      <a:pt x="90" y="275"/>
                    </a:lnTo>
                    <a:lnTo>
                      <a:pt x="90" y="275"/>
                    </a:lnTo>
                    <a:lnTo>
                      <a:pt x="90" y="275"/>
                    </a:lnTo>
                    <a:lnTo>
                      <a:pt x="92" y="275"/>
                    </a:lnTo>
                    <a:lnTo>
                      <a:pt x="92" y="275"/>
                    </a:lnTo>
                    <a:lnTo>
                      <a:pt x="92" y="275"/>
                    </a:lnTo>
                    <a:lnTo>
                      <a:pt x="92" y="275"/>
                    </a:lnTo>
                    <a:lnTo>
                      <a:pt x="92" y="275"/>
                    </a:lnTo>
                    <a:lnTo>
                      <a:pt x="92" y="272"/>
                    </a:lnTo>
                    <a:lnTo>
                      <a:pt x="95" y="272"/>
                    </a:lnTo>
                    <a:lnTo>
                      <a:pt x="97" y="272"/>
                    </a:lnTo>
                    <a:lnTo>
                      <a:pt x="97" y="272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95" y="268"/>
                    </a:lnTo>
                    <a:lnTo>
                      <a:pt x="95" y="268"/>
                    </a:lnTo>
                    <a:lnTo>
                      <a:pt x="95" y="268"/>
                    </a:lnTo>
                    <a:lnTo>
                      <a:pt x="95" y="265"/>
                    </a:lnTo>
                    <a:lnTo>
                      <a:pt x="95" y="265"/>
                    </a:lnTo>
                    <a:lnTo>
                      <a:pt x="95" y="265"/>
                    </a:lnTo>
                    <a:lnTo>
                      <a:pt x="95" y="263"/>
                    </a:lnTo>
                    <a:lnTo>
                      <a:pt x="95" y="263"/>
                    </a:lnTo>
                    <a:lnTo>
                      <a:pt x="92" y="263"/>
                    </a:lnTo>
                    <a:lnTo>
                      <a:pt x="92" y="260"/>
                    </a:lnTo>
                    <a:lnTo>
                      <a:pt x="92" y="260"/>
                    </a:lnTo>
                    <a:lnTo>
                      <a:pt x="92" y="260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7" y="260"/>
                    </a:lnTo>
                    <a:lnTo>
                      <a:pt x="97" y="258"/>
                    </a:lnTo>
                    <a:lnTo>
                      <a:pt x="95" y="253"/>
                    </a:lnTo>
                    <a:lnTo>
                      <a:pt x="95" y="251"/>
                    </a:lnTo>
                    <a:lnTo>
                      <a:pt x="95" y="251"/>
                    </a:lnTo>
                    <a:lnTo>
                      <a:pt x="97" y="246"/>
                    </a:lnTo>
                    <a:lnTo>
                      <a:pt x="97" y="244"/>
                    </a:lnTo>
                    <a:lnTo>
                      <a:pt x="97" y="244"/>
                    </a:lnTo>
                    <a:lnTo>
                      <a:pt x="97" y="244"/>
                    </a:lnTo>
                    <a:lnTo>
                      <a:pt x="97" y="241"/>
                    </a:lnTo>
                    <a:lnTo>
                      <a:pt x="97" y="244"/>
                    </a:lnTo>
                    <a:lnTo>
                      <a:pt x="99" y="244"/>
                    </a:lnTo>
                    <a:lnTo>
                      <a:pt x="99" y="241"/>
                    </a:lnTo>
                    <a:lnTo>
                      <a:pt x="99" y="241"/>
                    </a:lnTo>
                    <a:lnTo>
                      <a:pt x="99" y="241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04" y="237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02" y="241"/>
                    </a:lnTo>
                    <a:lnTo>
                      <a:pt x="97" y="246"/>
                    </a:lnTo>
                    <a:lnTo>
                      <a:pt x="97" y="249"/>
                    </a:lnTo>
                    <a:lnTo>
                      <a:pt x="97" y="251"/>
                    </a:lnTo>
                    <a:lnTo>
                      <a:pt x="97" y="251"/>
                    </a:lnTo>
                    <a:lnTo>
                      <a:pt x="97" y="251"/>
                    </a:lnTo>
                    <a:lnTo>
                      <a:pt x="97" y="251"/>
                    </a:lnTo>
                    <a:lnTo>
                      <a:pt x="97" y="253"/>
                    </a:lnTo>
                    <a:lnTo>
                      <a:pt x="97" y="253"/>
                    </a:lnTo>
                    <a:lnTo>
                      <a:pt x="97" y="253"/>
                    </a:lnTo>
                    <a:lnTo>
                      <a:pt x="97" y="256"/>
                    </a:lnTo>
                    <a:lnTo>
                      <a:pt x="97" y="258"/>
                    </a:lnTo>
                    <a:lnTo>
                      <a:pt x="97" y="263"/>
                    </a:lnTo>
                    <a:lnTo>
                      <a:pt x="99" y="263"/>
                    </a:lnTo>
                    <a:lnTo>
                      <a:pt x="99" y="263"/>
                    </a:lnTo>
                    <a:lnTo>
                      <a:pt x="99" y="265"/>
                    </a:lnTo>
                    <a:lnTo>
                      <a:pt x="99" y="265"/>
                    </a:lnTo>
                    <a:lnTo>
                      <a:pt x="99" y="268"/>
                    </a:lnTo>
                    <a:lnTo>
                      <a:pt x="102" y="268"/>
                    </a:lnTo>
                    <a:lnTo>
                      <a:pt x="102" y="265"/>
                    </a:lnTo>
                    <a:lnTo>
                      <a:pt x="102" y="265"/>
                    </a:lnTo>
                    <a:lnTo>
                      <a:pt x="102" y="263"/>
                    </a:lnTo>
                    <a:lnTo>
                      <a:pt x="102" y="263"/>
                    </a:lnTo>
                    <a:lnTo>
                      <a:pt x="104" y="260"/>
                    </a:lnTo>
                    <a:lnTo>
                      <a:pt x="104" y="260"/>
                    </a:lnTo>
                    <a:lnTo>
                      <a:pt x="104" y="258"/>
                    </a:lnTo>
                    <a:lnTo>
                      <a:pt x="107" y="256"/>
                    </a:lnTo>
                    <a:lnTo>
                      <a:pt x="107" y="256"/>
                    </a:lnTo>
                    <a:lnTo>
                      <a:pt x="107" y="256"/>
                    </a:lnTo>
                    <a:lnTo>
                      <a:pt x="107" y="258"/>
                    </a:lnTo>
                    <a:lnTo>
                      <a:pt x="104" y="258"/>
                    </a:lnTo>
                    <a:lnTo>
                      <a:pt x="104" y="258"/>
                    </a:lnTo>
                    <a:lnTo>
                      <a:pt x="104" y="258"/>
                    </a:lnTo>
                    <a:lnTo>
                      <a:pt x="104" y="260"/>
                    </a:lnTo>
                    <a:lnTo>
                      <a:pt x="104" y="260"/>
                    </a:lnTo>
                    <a:lnTo>
                      <a:pt x="104" y="263"/>
                    </a:lnTo>
                    <a:lnTo>
                      <a:pt x="104" y="263"/>
                    </a:lnTo>
                    <a:lnTo>
                      <a:pt x="104" y="263"/>
                    </a:lnTo>
                    <a:lnTo>
                      <a:pt x="104" y="263"/>
                    </a:lnTo>
                    <a:lnTo>
                      <a:pt x="102" y="263"/>
                    </a:lnTo>
                    <a:lnTo>
                      <a:pt x="102" y="265"/>
                    </a:lnTo>
                    <a:lnTo>
                      <a:pt x="102" y="265"/>
                    </a:lnTo>
                    <a:lnTo>
                      <a:pt x="104" y="265"/>
                    </a:lnTo>
                    <a:lnTo>
                      <a:pt x="104" y="265"/>
                    </a:lnTo>
                    <a:lnTo>
                      <a:pt x="104" y="265"/>
                    </a:lnTo>
                    <a:lnTo>
                      <a:pt x="107" y="265"/>
                    </a:lnTo>
                    <a:lnTo>
                      <a:pt x="107" y="265"/>
                    </a:lnTo>
                    <a:lnTo>
                      <a:pt x="107" y="265"/>
                    </a:lnTo>
                    <a:lnTo>
                      <a:pt x="107" y="263"/>
                    </a:lnTo>
                    <a:lnTo>
                      <a:pt x="107" y="263"/>
                    </a:lnTo>
                    <a:lnTo>
                      <a:pt x="111" y="258"/>
                    </a:lnTo>
                    <a:lnTo>
                      <a:pt x="111" y="258"/>
                    </a:lnTo>
                    <a:lnTo>
                      <a:pt x="114" y="258"/>
                    </a:lnTo>
                    <a:lnTo>
                      <a:pt x="114" y="258"/>
                    </a:lnTo>
                    <a:lnTo>
                      <a:pt x="114" y="256"/>
                    </a:lnTo>
                    <a:lnTo>
                      <a:pt x="116" y="253"/>
                    </a:lnTo>
                    <a:lnTo>
                      <a:pt x="116" y="256"/>
                    </a:lnTo>
                    <a:lnTo>
                      <a:pt x="114" y="258"/>
                    </a:lnTo>
                    <a:lnTo>
                      <a:pt x="114" y="258"/>
                    </a:lnTo>
                    <a:lnTo>
                      <a:pt x="114" y="258"/>
                    </a:lnTo>
                    <a:lnTo>
                      <a:pt x="114" y="258"/>
                    </a:lnTo>
                    <a:lnTo>
                      <a:pt x="111" y="258"/>
                    </a:lnTo>
                    <a:lnTo>
                      <a:pt x="111" y="258"/>
                    </a:lnTo>
                    <a:lnTo>
                      <a:pt x="111" y="258"/>
                    </a:lnTo>
                    <a:lnTo>
                      <a:pt x="111" y="260"/>
                    </a:lnTo>
                    <a:lnTo>
                      <a:pt x="111" y="260"/>
                    </a:lnTo>
                    <a:lnTo>
                      <a:pt x="111" y="260"/>
                    </a:lnTo>
                    <a:lnTo>
                      <a:pt x="109" y="263"/>
                    </a:lnTo>
                    <a:lnTo>
                      <a:pt x="107" y="263"/>
                    </a:lnTo>
                    <a:lnTo>
                      <a:pt x="107" y="263"/>
                    </a:lnTo>
                    <a:lnTo>
                      <a:pt x="107" y="265"/>
                    </a:lnTo>
                    <a:lnTo>
                      <a:pt x="107" y="265"/>
                    </a:lnTo>
                    <a:lnTo>
                      <a:pt x="107" y="265"/>
                    </a:lnTo>
                    <a:lnTo>
                      <a:pt x="107" y="268"/>
                    </a:lnTo>
                    <a:lnTo>
                      <a:pt x="107" y="268"/>
                    </a:lnTo>
                    <a:lnTo>
                      <a:pt x="104" y="268"/>
                    </a:lnTo>
                    <a:lnTo>
                      <a:pt x="104" y="268"/>
                    </a:lnTo>
                    <a:lnTo>
                      <a:pt x="104" y="272"/>
                    </a:lnTo>
                    <a:lnTo>
                      <a:pt x="104" y="272"/>
                    </a:lnTo>
                    <a:lnTo>
                      <a:pt x="104" y="272"/>
                    </a:lnTo>
                    <a:lnTo>
                      <a:pt x="104" y="275"/>
                    </a:lnTo>
                    <a:lnTo>
                      <a:pt x="107" y="275"/>
                    </a:lnTo>
                    <a:lnTo>
                      <a:pt x="107" y="275"/>
                    </a:lnTo>
                    <a:lnTo>
                      <a:pt x="107" y="272"/>
                    </a:lnTo>
                    <a:lnTo>
                      <a:pt x="107" y="272"/>
                    </a:lnTo>
                    <a:lnTo>
                      <a:pt x="109" y="272"/>
                    </a:lnTo>
                    <a:lnTo>
                      <a:pt x="109" y="270"/>
                    </a:lnTo>
                    <a:lnTo>
                      <a:pt x="109" y="270"/>
                    </a:lnTo>
                    <a:lnTo>
                      <a:pt x="109" y="270"/>
                    </a:lnTo>
                    <a:lnTo>
                      <a:pt x="109" y="270"/>
                    </a:lnTo>
                    <a:lnTo>
                      <a:pt x="109" y="270"/>
                    </a:lnTo>
                    <a:lnTo>
                      <a:pt x="109" y="270"/>
                    </a:lnTo>
                    <a:lnTo>
                      <a:pt x="109" y="272"/>
                    </a:lnTo>
                    <a:lnTo>
                      <a:pt x="109" y="272"/>
                    </a:lnTo>
                    <a:lnTo>
                      <a:pt x="109" y="272"/>
                    </a:lnTo>
                    <a:lnTo>
                      <a:pt x="109" y="272"/>
                    </a:lnTo>
                    <a:lnTo>
                      <a:pt x="107" y="272"/>
                    </a:lnTo>
                    <a:lnTo>
                      <a:pt x="107" y="275"/>
                    </a:lnTo>
                    <a:lnTo>
                      <a:pt x="107" y="275"/>
                    </a:lnTo>
                    <a:lnTo>
                      <a:pt x="109" y="275"/>
                    </a:lnTo>
                    <a:lnTo>
                      <a:pt x="109" y="275"/>
                    </a:lnTo>
                    <a:lnTo>
                      <a:pt x="111" y="277"/>
                    </a:lnTo>
                    <a:lnTo>
                      <a:pt x="111" y="277"/>
                    </a:lnTo>
                    <a:lnTo>
                      <a:pt x="114" y="277"/>
                    </a:lnTo>
                    <a:lnTo>
                      <a:pt x="114" y="277"/>
                    </a:lnTo>
                    <a:lnTo>
                      <a:pt x="116" y="272"/>
                    </a:lnTo>
                    <a:lnTo>
                      <a:pt x="118" y="272"/>
                    </a:lnTo>
                    <a:lnTo>
                      <a:pt x="118" y="272"/>
                    </a:lnTo>
                    <a:lnTo>
                      <a:pt x="118" y="270"/>
                    </a:lnTo>
                    <a:lnTo>
                      <a:pt x="118" y="268"/>
                    </a:lnTo>
                    <a:lnTo>
                      <a:pt x="118" y="265"/>
                    </a:lnTo>
                    <a:lnTo>
                      <a:pt x="121" y="265"/>
                    </a:lnTo>
                    <a:lnTo>
                      <a:pt x="121" y="263"/>
                    </a:lnTo>
                    <a:lnTo>
                      <a:pt x="121" y="263"/>
                    </a:lnTo>
                    <a:lnTo>
                      <a:pt x="121" y="263"/>
                    </a:lnTo>
                    <a:lnTo>
                      <a:pt x="121" y="260"/>
                    </a:lnTo>
                    <a:lnTo>
                      <a:pt x="123" y="260"/>
                    </a:lnTo>
                    <a:lnTo>
                      <a:pt x="123" y="260"/>
                    </a:lnTo>
                    <a:lnTo>
                      <a:pt x="123" y="258"/>
                    </a:lnTo>
                    <a:lnTo>
                      <a:pt x="123" y="258"/>
                    </a:lnTo>
                    <a:lnTo>
                      <a:pt x="123" y="258"/>
                    </a:lnTo>
                    <a:lnTo>
                      <a:pt x="123" y="258"/>
                    </a:lnTo>
                    <a:lnTo>
                      <a:pt x="123" y="258"/>
                    </a:lnTo>
                    <a:lnTo>
                      <a:pt x="123" y="256"/>
                    </a:lnTo>
                    <a:lnTo>
                      <a:pt x="123" y="256"/>
                    </a:lnTo>
                    <a:lnTo>
                      <a:pt x="123" y="256"/>
                    </a:lnTo>
                    <a:lnTo>
                      <a:pt x="123" y="256"/>
                    </a:lnTo>
                    <a:lnTo>
                      <a:pt x="123" y="256"/>
                    </a:lnTo>
                    <a:lnTo>
                      <a:pt x="123" y="256"/>
                    </a:lnTo>
                    <a:lnTo>
                      <a:pt x="125" y="256"/>
                    </a:lnTo>
                    <a:lnTo>
                      <a:pt x="123" y="253"/>
                    </a:lnTo>
                    <a:lnTo>
                      <a:pt x="123" y="253"/>
                    </a:lnTo>
                    <a:lnTo>
                      <a:pt x="123" y="253"/>
                    </a:lnTo>
                    <a:lnTo>
                      <a:pt x="123" y="253"/>
                    </a:lnTo>
                    <a:lnTo>
                      <a:pt x="123" y="253"/>
                    </a:lnTo>
                    <a:lnTo>
                      <a:pt x="123" y="251"/>
                    </a:lnTo>
                    <a:lnTo>
                      <a:pt x="123" y="249"/>
                    </a:lnTo>
                    <a:lnTo>
                      <a:pt x="123" y="249"/>
                    </a:lnTo>
                    <a:lnTo>
                      <a:pt x="123" y="251"/>
                    </a:lnTo>
                    <a:lnTo>
                      <a:pt x="123" y="251"/>
                    </a:lnTo>
                    <a:lnTo>
                      <a:pt x="123" y="253"/>
                    </a:lnTo>
                    <a:lnTo>
                      <a:pt x="125" y="253"/>
                    </a:lnTo>
                    <a:lnTo>
                      <a:pt x="125" y="256"/>
                    </a:lnTo>
                    <a:lnTo>
                      <a:pt x="123" y="258"/>
                    </a:lnTo>
                    <a:lnTo>
                      <a:pt x="123" y="260"/>
                    </a:lnTo>
                    <a:lnTo>
                      <a:pt x="123" y="260"/>
                    </a:lnTo>
                    <a:lnTo>
                      <a:pt x="123" y="260"/>
                    </a:lnTo>
                    <a:lnTo>
                      <a:pt x="125" y="260"/>
                    </a:lnTo>
                    <a:lnTo>
                      <a:pt x="125" y="260"/>
                    </a:lnTo>
                    <a:lnTo>
                      <a:pt x="125" y="260"/>
                    </a:lnTo>
                    <a:lnTo>
                      <a:pt x="128" y="260"/>
                    </a:lnTo>
                    <a:lnTo>
                      <a:pt x="128" y="258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28" y="256"/>
                    </a:lnTo>
                    <a:lnTo>
                      <a:pt x="130" y="256"/>
                    </a:lnTo>
                    <a:lnTo>
                      <a:pt x="130" y="253"/>
                    </a:lnTo>
                    <a:lnTo>
                      <a:pt x="133" y="253"/>
                    </a:lnTo>
                    <a:lnTo>
                      <a:pt x="133" y="251"/>
                    </a:lnTo>
                    <a:lnTo>
                      <a:pt x="135" y="249"/>
                    </a:lnTo>
                    <a:lnTo>
                      <a:pt x="135" y="246"/>
                    </a:lnTo>
                    <a:lnTo>
                      <a:pt x="135" y="244"/>
                    </a:lnTo>
                    <a:lnTo>
                      <a:pt x="135" y="244"/>
                    </a:lnTo>
                    <a:lnTo>
                      <a:pt x="133" y="241"/>
                    </a:lnTo>
                    <a:lnTo>
                      <a:pt x="133" y="239"/>
                    </a:lnTo>
                    <a:lnTo>
                      <a:pt x="133" y="239"/>
                    </a:lnTo>
                    <a:lnTo>
                      <a:pt x="133" y="239"/>
                    </a:lnTo>
                    <a:lnTo>
                      <a:pt x="135" y="239"/>
                    </a:lnTo>
                    <a:lnTo>
                      <a:pt x="133" y="237"/>
                    </a:lnTo>
                    <a:lnTo>
                      <a:pt x="133" y="234"/>
                    </a:lnTo>
                    <a:lnTo>
                      <a:pt x="133" y="234"/>
                    </a:lnTo>
                    <a:lnTo>
                      <a:pt x="130" y="232"/>
                    </a:lnTo>
                    <a:lnTo>
                      <a:pt x="130" y="232"/>
                    </a:lnTo>
                    <a:lnTo>
                      <a:pt x="128" y="232"/>
                    </a:lnTo>
                    <a:lnTo>
                      <a:pt x="128" y="232"/>
                    </a:lnTo>
                    <a:lnTo>
                      <a:pt x="128" y="234"/>
                    </a:lnTo>
                    <a:lnTo>
                      <a:pt x="128" y="234"/>
                    </a:lnTo>
                    <a:lnTo>
                      <a:pt x="128" y="234"/>
                    </a:lnTo>
                    <a:lnTo>
                      <a:pt x="128" y="237"/>
                    </a:lnTo>
                    <a:lnTo>
                      <a:pt x="125" y="237"/>
                    </a:lnTo>
                    <a:lnTo>
                      <a:pt x="125" y="237"/>
                    </a:lnTo>
                    <a:lnTo>
                      <a:pt x="125" y="237"/>
                    </a:lnTo>
                    <a:lnTo>
                      <a:pt x="125" y="237"/>
                    </a:lnTo>
                    <a:lnTo>
                      <a:pt x="125" y="237"/>
                    </a:lnTo>
                    <a:lnTo>
                      <a:pt x="125" y="234"/>
                    </a:lnTo>
                    <a:lnTo>
                      <a:pt x="125" y="232"/>
                    </a:lnTo>
                    <a:lnTo>
                      <a:pt x="128" y="232"/>
                    </a:lnTo>
                    <a:lnTo>
                      <a:pt x="128" y="232"/>
                    </a:lnTo>
                    <a:lnTo>
                      <a:pt x="128" y="232"/>
                    </a:lnTo>
                    <a:lnTo>
                      <a:pt x="130" y="232"/>
                    </a:lnTo>
                    <a:lnTo>
                      <a:pt x="130" y="232"/>
                    </a:lnTo>
                    <a:lnTo>
                      <a:pt x="130" y="230"/>
                    </a:lnTo>
                    <a:lnTo>
                      <a:pt x="128" y="227"/>
                    </a:lnTo>
                    <a:lnTo>
                      <a:pt x="128" y="225"/>
                    </a:lnTo>
                    <a:lnTo>
                      <a:pt x="128" y="225"/>
                    </a:lnTo>
                    <a:lnTo>
                      <a:pt x="128" y="225"/>
                    </a:lnTo>
                    <a:lnTo>
                      <a:pt x="128" y="223"/>
                    </a:lnTo>
                    <a:lnTo>
                      <a:pt x="125" y="223"/>
                    </a:lnTo>
                    <a:lnTo>
                      <a:pt x="125" y="225"/>
                    </a:lnTo>
                    <a:lnTo>
                      <a:pt x="125" y="223"/>
                    </a:lnTo>
                    <a:lnTo>
                      <a:pt x="123" y="223"/>
                    </a:lnTo>
                    <a:lnTo>
                      <a:pt x="123" y="223"/>
                    </a:lnTo>
                    <a:lnTo>
                      <a:pt x="123" y="223"/>
                    </a:lnTo>
                    <a:lnTo>
                      <a:pt x="123" y="223"/>
                    </a:lnTo>
                    <a:lnTo>
                      <a:pt x="125" y="223"/>
                    </a:lnTo>
                    <a:lnTo>
                      <a:pt x="125" y="220"/>
                    </a:lnTo>
                    <a:lnTo>
                      <a:pt x="123" y="220"/>
                    </a:lnTo>
                    <a:lnTo>
                      <a:pt x="125" y="220"/>
                    </a:lnTo>
                    <a:lnTo>
                      <a:pt x="125" y="218"/>
                    </a:lnTo>
                    <a:lnTo>
                      <a:pt x="125" y="218"/>
                    </a:lnTo>
                    <a:lnTo>
                      <a:pt x="128" y="215"/>
                    </a:lnTo>
                    <a:lnTo>
                      <a:pt x="128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30" y="213"/>
                    </a:lnTo>
                    <a:lnTo>
                      <a:pt x="128" y="211"/>
                    </a:lnTo>
                    <a:lnTo>
                      <a:pt x="128" y="208"/>
                    </a:lnTo>
                    <a:lnTo>
                      <a:pt x="125" y="208"/>
                    </a:lnTo>
                    <a:lnTo>
                      <a:pt x="125" y="206"/>
                    </a:lnTo>
                    <a:lnTo>
                      <a:pt x="125" y="206"/>
                    </a:lnTo>
                    <a:lnTo>
                      <a:pt x="125" y="206"/>
                    </a:lnTo>
                    <a:lnTo>
                      <a:pt x="128" y="204"/>
                    </a:lnTo>
                    <a:lnTo>
                      <a:pt x="128" y="204"/>
                    </a:lnTo>
                    <a:lnTo>
                      <a:pt x="130" y="204"/>
                    </a:lnTo>
                    <a:lnTo>
                      <a:pt x="130" y="204"/>
                    </a:lnTo>
                    <a:lnTo>
                      <a:pt x="130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5" y="201"/>
                    </a:lnTo>
                    <a:lnTo>
                      <a:pt x="135" y="201"/>
                    </a:lnTo>
                    <a:lnTo>
                      <a:pt x="135" y="197"/>
                    </a:lnTo>
                    <a:lnTo>
                      <a:pt x="133" y="197"/>
                    </a:lnTo>
                    <a:lnTo>
                      <a:pt x="135" y="197"/>
                    </a:lnTo>
                    <a:lnTo>
                      <a:pt x="135" y="197"/>
                    </a:lnTo>
                    <a:lnTo>
                      <a:pt x="135" y="199"/>
                    </a:lnTo>
                    <a:lnTo>
                      <a:pt x="135" y="197"/>
                    </a:lnTo>
                    <a:lnTo>
                      <a:pt x="135" y="194"/>
                    </a:lnTo>
                    <a:lnTo>
                      <a:pt x="133" y="192"/>
                    </a:lnTo>
                    <a:lnTo>
                      <a:pt x="133" y="192"/>
                    </a:lnTo>
                    <a:lnTo>
                      <a:pt x="128" y="192"/>
                    </a:lnTo>
                    <a:lnTo>
                      <a:pt x="128" y="192"/>
                    </a:lnTo>
                    <a:lnTo>
                      <a:pt x="128" y="192"/>
                    </a:lnTo>
                    <a:lnTo>
                      <a:pt x="125" y="189"/>
                    </a:lnTo>
                    <a:lnTo>
                      <a:pt x="125" y="189"/>
                    </a:lnTo>
                    <a:lnTo>
                      <a:pt x="123" y="189"/>
                    </a:lnTo>
                    <a:lnTo>
                      <a:pt x="123" y="189"/>
                    </a:lnTo>
                    <a:lnTo>
                      <a:pt x="123" y="187"/>
                    </a:lnTo>
                    <a:lnTo>
                      <a:pt x="116" y="185"/>
                    </a:lnTo>
                    <a:lnTo>
                      <a:pt x="116" y="182"/>
                    </a:lnTo>
                    <a:lnTo>
                      <a:pt x="116" y="182"/>
                    </a:lnTo>
                    <a:lnTo>
                      <a:pt x="118" y="185"/>
                    </a:lnTo>
                    <a:lnTo>
                      <a:pt x="118" y="185"/>
                    </a:lnTo>
                    <a:lnTo>
                      <a:pt x="130" y="187"/>
                    </a:lnTo>
                    <a:lnTo>
                      <a:pt x="133" y="187"/>
                    </a:lnTo>
                    <a:lnTo>
                      <a:pt x="133" y="187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33" y="178"/>
                    </a:lnTo>
                    <a:lnTo>
                      <a:pt x="133" y="178"/>
                    </a:lnTo>
                    <a:lnTo>
                      <a:pt x="130" y="178"/>
                    </a:lnTo>
                    <a:lnTo>
                      <a:pt x="130" y="178"/>
                    </a:lnTo>
                    <a:lnTo>
                      <a:pt x="128" y="178"/>
                    </a:lnTo>
                    <a:lnTo>
                      <a:pt x="128" y="178"/>
                    </a:lnTo>
                    <a:lnTo>
                      <a:pt x="128" y="175"/>
                    </a:lnTo>
                    <a:lnTo>
                      <a:pt x="128" y="178"/>
                    </a:lnTo>
                    <a:lnTo>
                      <a:pt x="130" y="178"/>
                    </a:lnTo>
                    <a:lnTo>
                      <a:pt x="130" y="178"/>
                    </a:lnTo>
                    <a:lnTo>
                      <a:pt x="130" y="178"/>
                    </a:lnTo>
                    <a:lnTo>
                      <a:pt x="133" y="178"/>
                    </a:lnTo>
                    <a:lnTo>
                      <a:pt x="133" y="175"/>
                    </a:lnTo>
                    <a:lnTo>
                      <a:pt x="133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5" y="175"/>
                    </a:lnTo>
                    <a:lnTo>
                      <a:pt x="133" y="178"/>
                    </a:lnTo>
                    <a:lnTo>
                      <a:pt x="133" y="178"/>
                    </a:lnTo>
                    <a:lnTo>
                      <a:pt x="135" y="180"/>
                    </a:lnTo>
                    <a:lnTo>
                      <a:pt x="135" y="182"/>
                    </a:lnTo>
                    <a:lnTo>
                      <a:pt x="135" y="180"/>
                    </a:lnTo>
                    <a:lnTo>
                      <a:pt x="137" y="180"/>
                    </a:lnTo>
                    <a:lnTo>
                      <a:pt x="137" y="180"/>
                    </a:lnTo>
                    <a:lnTo>
                      <a:pt x="137" y="180"/>
                    </a:lnTo>
                    <a:lnTo>
                      <a:pt x="140" y="180"/>
                    </a:lnTo>
                    <a:lnTo>
                      <a:pt x="140" y="180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0" y="178"/>
                    </a:lnTo>
                    <a:lnTo>
                      <a:pt x="140" y="178"/>
                    </a:lnTo>
                    <a:lnTo>
                      <a:pt x="140" y="178"/>
                    </a:lnTo>
                    <a:lnTo>
                      <a:pt x="140" y="178"/>
                    </a:lnTo>
                    <a:lnTo>
                      <a:pt x="140" y="180"/>
                    </a:lnTo>
                    <a:lnTo>
                      <a:pt x="140" y="182"/>
                    </a:lnTo>
                    <a:lnTo>
                      <a:pt x="135" y="182"/>
                    </a:lnTo>
                    <a:lnTo>
                      <a:pt x="135" y="182"/>
                    </a:lnTo>
                    <a:lnTo>
                      <a:pt x="135" y="185"/>
                    </a:lnTo>
                    <a:lnTo>
                      <a:pt x="135" y="187"/>
                    </a:lnTo>
                    <a:lnTo>
                      <a:pt x="135" y="187"/>
                    </a:lnTo>
                    <a:lnTo>
                      <a:pt x="135" y="189"/>
                    </a:lnTo>
                    <a:lnTo>
                      <a:pt x="135" y="192"/>
                    </a:lnTo>
                    <a:lnTo>
                      <a:pt x="137" y="189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4"/>
                    </a:lnTo>
                    <a:lnTo>
                      <a:pt x="137" y="194"/>
                    </a:lnTo>
                    <a:lnTo>
                      <a:pt x="137" y="194"/>
                    </a:lnTo>
                    <a:lnTo>
                      <a:pt x="137" y="197"/>
                    </a:lnTo>
                    <a:lnTo>
                      <a:pt x="137" y="197"/>
                    </a:lnTo>
                    <a:lnTo>
                      <a:pt x="137" y="199"/>
                    </a:lnTo>
                    <a:lnTo>
                      <a:pt x="135" y="201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5" y="206"/>
                    </a:lnTo>
                    <a:lnTo>
                      <a:pt x="137" y="206"/>
                    </a:lnTo>
                    <a:lnTo>
                      <a:pt x="140" y="213"/>
                    </a:lnTo>
                    <a:lnTo>
                      <a:pt x="140" y="213"/>
                    </a:lnTo>
                    <a:lnTo>
                      <a:pt x="140" y="215"/>
                    </a:lnTo>
                    <a:lnTo>
                      <a:pt x="142" y="215"/>
                    </a:lnTo>
                    <a:lnTo>
                      <a:pt x="142" y="215"/>
                    </a:lnTo>
                    <a:lnTo>
                      <a:pt x="142" y="218"/>
                    </a:lnTo>
                    <a:lnTo>
                      <a:pt x="142" y="220"/>
                    </a:lnTo>
                    <a:lnTo>
                      <a:pt x="142" y="220"/>
                    </a:lnTo>
                    <a:lnTo>
                      <a:pt x="142" y="220"/>
                    </a:lnTo>
                    <a:lnTo>
                      <a:pt x="142" y="223"/>
                    </a:lnTo>
                    <a:lnTo>
                      <a:pt x="144" y="223"/>
                    </a:lnTo>
                    <a:lnTo>
                      <a:pt x="144" y="223"/>
                    </a:lnTo>
                    <a:lnTo>
                      <a:pt x="144" y="225"/>
                    </a:lnTo>
                    <a:lnTo>
                      <a:pt x="144" y="225"/>
                    </a:lnTo>
                    <a:lnTo>
                      <a:pt x="144" y="225"/>
                    </a:lnTo>
                    <a:lnTo>
                      <a:pt x="147" y="227"/>
                    </a:lnTo>
                    <a:lnTo>
                      <a:pt x="147" y="227"/>
                    </a:lnTo>
                    <a:lnTo>
                      <a:pt x="147" y="227"/>
                    </a:lnTo>
                    <a:lnTo>
                      <a:pt x="149" y="227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1" y="232"/>
                    </a:lnTo>
                    <a:lnTo>
                      <a:pt x="154" y="232"/>
                    </a:lnTo>
                    <a:lnTo>
                      <a:pt x="156" y="232"/>
                    </a:lnTo>
                    <a:lnTo>
                      <a:pt x="156" y="232"/>
                    </a:lnTo>
                    <a:lnTo>
                      <a:pt x="156" y="232"/>
                    </a:lnTo>
                    <a:lnTo>
                      <a:pt x="156" y="230"/>
                    </a:lnTo>
                    <a:lnTo>
                      <a:pt x="156" y="227"/>
                    </a:lnTo>
                    <a:lnTo>
                      <a:pt x="156" y="227"/>
                    </a:lnTo>
                    <a:lnTo>
                      <a:pt x="156" y="227"/>
                    </a:lnTo>
                    <a:lnTo>
                      <a:pt x="156" y="227"/>
                    </a:lnTo>
                    <a:lnTo>
                      <a:pt x="156" y="230"/>
                    </a:lnTo>
                    <a:lnTo>
                      <a:pt x="159" y="230"/>
                    </a:lnTo>
                    <a:lnTo>
                      <a:pt x="159" y="230"/>
                    </a:lnTo>
                    <a:lnTo>
                      <a:pt x="159" y="234"/>
                    </a:lnTo>
                    <a:lnTo>
                      <a:pt x="159" y="234"/>
                    </a:lnTo>
                    <a:lnTo>
                      <a:pt x="161" y="237"/>
                    </a:lnTo>
                    <a:lnTo>
                      <a:pt x="163" y="234"/>
                    </a:lnTo>
                    <a:lnTo>
                      <a:pt x="166" y="234"/>
                    </a:lnTo>
                    <a:lnTo>
                      <a:pt x="166" y="234"/>
                    </a:lnTo>
                    <a:lnTo>
                      <a:pt x="168" y="232"/>
                    </a:lnTo>
                    <a:lnTo>
                      <a:pt x="168" y="230"/>
                    </a:lnTo>
                    <a:lnTo>
                      <a:pt x="168" y="230"/>
                    </a:lnTo>
                    <a:lnTo>
                      <a:pt x="168" y="230"/>
                    </a:lnTo>
                    <a:lnTo>
                      <a:pt x="168" y="227"/>
                    </a:lnTo>
                    <a:lnTo>
                      <a:pt x="166" y="227"/>
                    </a:lnTo>
                    <a:lnTo>
                      <a:pt x="163" y="227"/>
                    </a:lnTo>
                    <a:lnTo>
                      <a:pt x="163" y="227"/>
                    </a:lnTo>
                    <a:lnTo>
                      <a:pt x="166" y="227"/>
                    </a:lnTo>
                    <a:lnTo>
                      <a:pt x="166" y="225"/>
                    </a:lnTo>
                    <a:lnTo>
                      <a:pt x="166" y="225"/>
                    </a:lnTo>
                    <a:lnTo>
                      <a:pt x="163" y="225"/>
                    </a:lnTo>
                    <a:lnTo>
                      <a:pt x="163" y="225"/>
                    </a:lnTo>
                    <a:lnTo>
                      <a:pt x="166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70" y="227"/>
                    </a:lnTo>
                    <a:lnTo>
                      <a:pt x="170" y="227"/>
                    </a:lnTo>
                    <a:lnTo>
                      <a:pt x="170" y="227"/>
                    </a:lnTo>
                    <a:lnTo>
                      <a:pt x="170" y="227"/>
                    </a:lnTo>
                    <a:lnTo>
                      <a:pt x="173" y="225"/>
                    </a:lnTo>
                    <a:lnTo>
                      <a:pt x="173" y="225"/>
                    </a:lnTo>
                    <a:lnTo>
                      <a:pt x="173" y="225"/>
                    </a:lnTo>
                    <a:lnTo>
                      <a:pt x="170" y="225"/>
                    </a:lnTo>
                    <a:lnTo>
                      <a:pt x="170" y="225"/>
                    </a:lnTo>
                    <a:lnTo>
                      <a:pt x="173" y="223"/>
                    </a:lnTo>
                    <a:lnTo>
                      <a:pt x="173" y="223"/>
                    </a:lnTo>
                    <a:lnTo>
                      <a:pt x="175" y="223"/>
                    </a:lnTo>
                    <a:lnTo>
                      <a:pt x="175" y="223"/>
                    </a:lnTo>
                    <a:lnTo>
                      <a:pt x="173" y="223"/>
                    </a:lnTo>
                    <a:lnTo>
                      <a:pt x="173" y="223"/>
                    </a:lnTo>
                    <a:lnTo>
                      <a:pt x="175" y="223"/>
                    </a:lnTo>
                    <a:lnTo>
                      <a:pt x="175" y="223"/>
                    </a:lnTo>
                    <a:lnTo>
                      <a:pt x="175" y="223"/>
                    </a:lnTo>
                    <a:lnTo>
                      <a:pt x="177" y="223"/>
                    </a:lnTo>
                    <a:lnTo>
                      <a:pt x="177" y="223"/>
                    </a:lnTo>
                    <a:lnTo>
                      <a:pt x="177" y="220"/>
                    </a:lnTo>
                    <a:lnTo>
                      <a:pt x="177" y="220"/>
                    </a:lnTo>
                    <a:lnTo>
                      <a:pt x="177" y="220"/>
                    </a:lnTo>
                    <a:lnTo>
                      <a:pt x="180" y="218"/>
                    </a:lnTo>
                    <a:lnTo>
                      <a:pt x="180" y="215"/>
                    </a:lnTo>
                    <a:lnTo>
                      <a:pt x="180" y="215"/>
                    </a:lnTo>
                    <a:lnTo>
                      <a:pt x="180" y="215"/>
                    </a:lnTo>
                    <a:lnTo>
                      <a:pt x="180" y="215"/>
                    </a:lnTo>
                    <a:lnTo>
                      <a:pt x="180" y="218"/>
                    </a:lnTo>
                    <a:lnTo>
                      <a:pt x="180" y="220"/>
                    </a:lnTo>
                    <a:lnTo>
                      <a:pt x="180" y="220"/>
                    </a:lnTo>
                    <a:lnTo>
                      <a:pt x="180" y="220"/>
                    </a:lnTo>
                    <a:lnTo>
                      <a:pt x="180" y="223"/>
                    </a:lnTo>
                    <a:lnTo>
                      <a:pt x="180" y="223"/>
                    </a:lnTo>
                    <a:lnTo>
                      <a:pt x="180" y="223"/>
                    </a:lnTo>
                    <a:lnTo>
                      <a:pt x="180" y="223"/>
                    </a:lnTo>
                    <a:lnTo>
                      <a:pt x="180" y="223"/>
                    </a:lnTo>
                    <a:lnTo>
                      <a:pt x="180" y="225"/>
                    </a:lnTo>
                    <a:lnTo>
                      <a:pt x="182" y="225"/>
                    </a:lnTo>
                    <a:lnTo>
                      <a:pt x="185" y="225"/>
                    </a:lnTo>
                    <a:lnTo>
                      <a:pt x="189" y="234"/>
                    </a:lnTo>
                    <a:lnTo>
                      <a:pt x="194" y="241"/>
                    </a:lnTo>
                    <a:lnTo>
                      <a:pt x="194" y="244"/>
                    </a:lnTo>
                    <a:lnTo>
                      <a:pt x="196" y="251"/>
                    </a:lnTo>
                    <a:lnTo>
                      <a:pt x="196" y="251"/>
                    </a:lnTo>
                    <a:lnTo>
                      <a:pt x="196" y="251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6" y="249"/>
                    </a:lnTo>
                    <a:lnTo>
                      <a:pt x="196" y="249"/>
                    </a:lnTo>
                    <a:lnTo>
                      <a:pt x="196" y="249"/>
                    </a:lnTo>
                    <a:lnTo>
                      <a:pt x="196" y="249"/>
                    </a:lnTo>
                    <a:lnTo>
                      <a:pt x="199" y="246"/>
                    </a:lnTo>
                    <a:lnTo>
                      <a:pt x="199" y="246"/>
                    </a:lnTo>
                    <a:lnTo>
                      <a:pt x="199" y="246"/>
                    </a:lnTo>
                    <a:lnTo>
                      <a:pt x="199" y="246"/>
                    </a:lnTo>
                    <a:lnTo>
                      <a:pt x="201" y="246"/>
                    </a:lnTo>
                    <a:lnTo>
                      <a:pt x="201" y="244"/>
                    </a:lnTo>
                    <a:lnTo>
                      <a:pt x="201" y="244"/>
                    </a:lnTo>
                    <a:lnTo>
                      <a:pt x="201" y="241"/>
                    </a:lnTo>
                    <a:lnTo>
                      <a:pt x="201" y="241"/>
                    </a:lnTo>
                    <a:lnTo>
                      <a:pt x="201" y="241"/>
                    </a:lnTo>
                    <a:lnTo>
                      <a:pt x="203" y="241"/>
                    </a:lnTo>
                    <a:lnTo>
                      <a:pt x="201" y="246"/>
                    </a:lnTo>
                    <a:lnTo>
                      <a:pt x="201" y="246"/>
                    </a:lnTo>
                    <a:lnTo>
                      <a:pt x="199" y="246"/>
                    </a:lnTo>
                    <a:lnTo>
                      <a:pt x="199" y="249"/>
                    </a:lnTo>
                    <a:lnTo>
                      <a:pt x="196" y="249"/>
                    </a:lnTo>
                    <a:lnTo>
                      <a:pt x="196" y="249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9" y="251"/>
                    </a:lnTo>
                    <a:lnTo>
                      <a:pt x="199" y="253"/>
                    </a:lnTo>
                    <a:lnTo>
                      <a:pt x="199" y="253"/>
                    </a:lnTo>
                    <a:lnTo>
                      <a:pt x="196" y="253"/>
                    </a:lnTo>
                    <a:lnTo>
                      <a:pt x="196" y="256"/>
                    </a:lnTo>
                    <a:lnTo>
                      <a:pt x="199" y="256"/>
                    </a:lnTo>
                    <a:lnTo>
                      <a:pt x="199" y="258"/>
                    </a:lnTo>
                    <a:lnTo>
                      <a:pt x="199" y="258"/>
                    </a:lnTo>
                    <a:lnTo>
                      <a:pt x="199" y="258"/>
                    </a:lnTo>
                    <a:lnTo>
                      <a:pt x="199" y="258"/>
                    </a:lnTo>
                    <a:lnTo>
                      <a:pt x="199" y="258"/>
                    </a:lnTo>
                    <a:lnTo>
                      <a:pt x="201" y="258"/>
                    </a:lnTo>
                    <a:lnTo>
                      <a:pt x="201" y="258"/>
                    </a:lnTo>
                    <a:lnTo>
                      <a:pt x="201" y="258"/>
                    </a:lnTo>
                    <a:lnTo>
                      <a:pt x="199" y="258"/>
                    </a:lnTo>
                    <a:lnTo>
                      <a:pt x="199" y="258"/>
                    </a:lnTo>
                    <a:lnTo>
                      <a:pt x="201" y="265"/>
                    </a:lnTo>
                    <a:lnTo>
                      <a:pt x="201" y="268"/>
                    </a:lnTo>
                    <a:lnTo>
                      <a:pt x="201" y="268"/>
                    </a:lnTo>
                    <a:lnTo>
                      <a:pt x="201" y="268"/>
                    </a:lnTo>
                    <a:lnTo>
                      <a:pt x="201" y="270"/>
                    </a:lnTo>
                    <a:lnTo>
                      <a:pt x="201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2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01" y="277"/>
                    </a:lnTo>
                    <a:lnTo>
                      <a:pt x="201" y="277"/>
                    </a:lnTo>
                    <a:lnTo>
                      <a:pt x="203" y="277"/>
                    </a:lnTo>
                    <a:lnTo>
                      <a:pt x="203" y="277"/>
                    </a:lnTo>
                    <a:lnTo>
                      <a:pt x="203" y="277"/>
                    </a:lnTo>
                    <a:lnTo>
                      <a:pt x="206" y="277"/>
                    </a:lnTo>
                    <a:lnTo>
                      <a:pt x="206" y="277"/>
                    </a:lnTo>
                    <a:lnTo>
                      <a:pt x="206" y="277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6" y="279"/>
                    </a:lnTo>
                    <a:lnTo>
                      <a:pt x="203" y="282"/>
                    </a:lnTo>
                    <a:lnTo>
                      <a:pt x="206" y="282"/>
                    </a:lnTo>
                    <a:lnTo>
                      <a:pt x="206" y="282"/>
                    </a:lnTo>
                    <a:lnTo>
                      <a:pt x="206" y="282"/>
                    </a:lnTo>
                    <a:lnTo>
                      <a:pt x="206" y="282"/>
                    </a:lnTo>
                    <a:lnTo>
                      <a:pt x="206" y="282"/>
                    </a:lnTo>
                    <a:lnTo>
                      <a:pt x="206" y="282"/>
                    </a:lnTo>
                    <a:lnTo>
                      <a:pt x="206" y="284"/>
                    </a:lnTo>
                    <a:lnTo>
                      <a:pt x="206" y="284"/>
                    </a:lnTo>
                    <a:lnTo>
                      <a:pt x="206" y="284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2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4"/>
                    </a:lnTo>
                    <a:lnTo>
                      <a:pt x="208" y="286"/>
                    </a:lnTo>
                    <a:lnTo>
                      <a:pt x="208" y="286"/>
                    </a:lnTo>
                    <a:lnTo>
                      <a:pt x="208" y="286"/>
                    </a:lnTo>
                    <a:lnTo>
                      <a:pt x="208" y="289"/>
                    </a:lnTo>
                    <a:lnTo>
                      <a:pt x="208" y="289"/>
                    </a:lnTo>
                    <a:lnTo>
                      <a:pt x="208" y="289"/>
                    </a:lnTo>
                    <a:lnTo>
                      <a:pt x="206" y="289"/>
                    </a:lnTo>
                    <a:lnTo>
                      <a:pt x="206" y="291"/>
                    </a:lnTo>
                    <a:lnTo>
                      <a:pt x="206" y="291"/>
                    </a:lnTo>
                    <a:lnTo>
                      <a:pt x="208" y="294"/>
                    </a:lnTo>
                    <a:lnTo>
                      <a:pt x="208" y="294"/>
                    </a:lnTo>
                    <a:lnTo>
                      <a:pt x="208" y="294"/>
                    </a:lnTo>
                    <a:lnTo>
                      <a:pt x="206" y="294"/>
                    </a:lnTo>
                    <a:lnTo>
                      <a:pt x="206" y="296"/>
                    </a:lnTo>
                    <a:lnTo>
                      <a:pt x="206" y="296"/>
                    </a:lnTo>
                    <a:lnTo>
                      <a:pt x="206" y="296"/>
                    </a:lnTo>
                    <a:lnTo>
                      <a:pt x="206" y="296"/>
                    </a:lnTo>
                    <a:lnTo>
                      <a:pt x="206" y="296"/>
                    </a:lnTo>
                    <a:lnTo>
                      <a:pt x="206" y="296"/>
                    </a:lnTo>
                    <a:lnTo>
                      <a:pt x="203" y="296"/>
                    </a:lnTo>
                    <a:lnTo>
                      <a:pt x="206" y="296"/>
                    </a:lnTo>
                    <a:lnTo>
                      <a:pt x="206" y="298"/>
                    </a:lnTo>
                    <a:lnTo>
                      <a:pt x="206" y="298"/>
                    </a:lnTo>
                    <a:lnTo>
                      <a:pt x="206" y="298"/>
                    </a:lnTo>
                    <a:lnTo>
                      <a:pt x="206" y="298"/>
                    </a:lnTo>
                    <a:lnTo>
                      <a:pt x="211" y="305"/>
                    </a:lnTo>
                    <a:lnTo>
                      <a:pt x="211" y="305"/>
                    </a:lnTo>
                    <a:lnTo>
                      <a:pt x="211" y="308"/>
                    </a:lnTo>
                    <a:lnTo>
                      <a:pt x="211" y="310"/>
                    </a:lnTo>
                    <a:lnTo>
                      <a:pt x="211" y="312"/>
                    </a:lnTo>
                    <a:lnTo>
                      <a:pt x="211" y="312"/>
                    </a:lnTo>
                    <a:lnTo>
                      <a:pt x="213" y="315"/>
                    </a:lnTo>
                    <a:lnTo>
                      <a:pt x="213" y="317"/>
                    </a:lnTo>
                    <a:lnTo>
                      <a:pt x="213" y="317"/>
                    </a:lnTo>
                    <a:lnTo>
                      <a:pt x="215" y="320"/>
                    </a:lnTo>
                    <a:lnTo>
                      <a:pt x="218" y="322"/>
                    </a:lnTo>
                    <a:lnTo>
                      <a:pt x="218" y="322"/>
                    </a:lnTo>
                    <a:lnTo>
                      <a:pt x="218" y="324"/>
                    </a:lnTo>
                    <a:lnTo>
                      <a:pt x="222" y="331"/>
                    </a:lnTo>
                    <a:lnTo>
                      <a:pt x="222" y="334"/>
                    </a:lnTo>
                    <a:lnTo>
                      <a:pt x="222" y="336"/>
                    </a:lnTo>
                    <a:lnTo>
                      <a:pt x="225" y="336"/>
                    </a:lnTo>
                    <a:lnTo>
                      <a:pt x="225" y="336"/>
                    </a:lnTo>
                    <a:lnTo>
                      <a:pt x="225" y="336"/>
                    </a:lnTo>
                    <a:lnTo>
                      <a:pt x="225" y="336"/>
                    </a:lnTo>
                    <a:lnTo>
                      <a:pt x="225" y="334"/>
                    </a:lnTo>
                    <a:lnTo>
                      <a:pt x="225" y="334"/>
                    </a:lnTo>
                    <a:lnTo>
                      <a:pt x="225" y="334"/>
                    </a:lnTo>
                    <a:lnTo>
                      <a:pt x="222" y="331"/>
                    </a:lnTo>
                    <a:lnTo>
                      <a:pt x="222" y="329"/>
                    </a:lnTo>
                    <a:lnTo>
                      <a:pt x="222" y="329"/>
                    </a:lnTo>
                    <a:lnTo>
                      <a:pt x="222" y="327"/>
                    </a:lnTo>
                    <a:lnTo>
                      <a:pt x="220" y="324"/>
                    </a:lnTo>
                    <a:lnTo>
                      <a:pt x="220" y="322"/>
                    </a:lnTo>
                    <a:lnTo>
                      <a:pt x="220" y="320"/>
                    </a:lnTo>
                    <a:lnTo>
                      <a:pt x="220" y="317"/>
                    </a:lnTo>
                    <a:lnTo>
                      <a:pt x="220" y="317"/>
                    </a:lnTo>
                    <a:lnTo>
                      <a:pt x="218" y="315"/>
                    </a:lnTo>
                    <a:lnTo>
                      <a:pt x="218" y="315"/>
                    </a:lnTo>
                    <a:lnTo>
                      <a:pt x="218" y="312"/>
                    </a:lnTo>
                    <a:lnTo>
                      <a:pt x="218" y="312"/>
                    </a:lnTo>
                    <a:lnTo>
                      <a:pt x="215" y="312"/>
                    </a:lnTo>
                    <a:lnTo>
                      <a:pt x="218" y="310"/>
                    </a:lnTo>
                    <a:lnTo>
                      <a:pt x="218" y="310"/>
                    </a:lnTo>
                    <a:lnTo>
                      <a:pt x="218" y="308"/>
                    </a:lnTo>
                    <a:lnTo>
                      <a:pt x="218" y="305"/>
                    </a:lnTo>
                    <a:lnTo>
                      <a:pt x="218" y="305"/>
                    </a:lnTo>
                    <a:lnTo>
                      <a:pt x="218" y="303"/>
                    </a:lnTo>
                    <a:lnTo>
                      <a:pt x="218" y="301"/>
                    </a:lnTo>
                    <a:lnTo>
                      <a:pt x="220" y="298"/>
                    </a:lnTo>
                    <a:lnTo>
                      <a:pt x="220" y="298"/>
                    </a:lnTo>
                    <a:lnTo>
                      <a:pt x="220" y="298"/>
                    </a:lnTo>
                    <a:lnTo>
                      <a:pt x="222" y="298"/>
                    </a:lnTo>
                    <a:lnTo>
                      <a:pt x="225" y="296"/>
                    </a:lnTo>
                    <a:lnTo>
                      <a:pt x="225" y="296"/>
                    </a:lnTo>
                    <a:lnTo>
                      <a:pt x="227" y="296"/>
                    </a:lnTo>
                    <a:lnTo>
                      <a:pt x="227" y="298"/>
                    </a:lnTo>
                    <a:lnTo>
                      <a:pt x="227" y="298"/>
                    </a:lnTo>
                    <a:lnTo>
                      <a:pt x="227" y="301"/>
                    </a:lnTo>
                    <a:lnTo>
                      <a:pt x="227" y="301"/>
                    </a:lnTo>
                    <a:lnTo>
                      <a:pt x="227" y="301"/>
                    </a:lnTo>
                    <a:lnTo>
                      <a:pt x="230" y="301"/>
                    </a:lnTo>
                    <a:lnTo>
                      <a:pt x="232" y="301"/>
                    </a:lnTo>
                    <a:lnTo>
                      <a:pt x="234" y="301"/>
                    </a:lnTo>
                    <a:lnTo>
                      <a:pt x="234" y="301"/>
                    </a:lnTo>
                    <a:lnTo>
                      <a:pt x="237" y="303"/>
                    </a:lnTo>
                    <a:lnTo>
                      <a:pt x="237" y="305"/>
                    </a:lnTo>
                    <a:lnTo>
                      <a:pt x="237" y="308"/>
                    </a:lnTo>
                    <a:lnTo>
                      <a:pt x="237" y="308"/>
                    </a:lnTo>
                    <a:lnTo>
                      <a:pt x="239" y="308"/>
                    </a:lnTo>
                    <a:lnTo>
                      <a:pt x="239" y="308"/>
                    </a:lnTo>
                    <a:lnTo>
                      <a:pt x="241" y="305"/>
                    </a:lnTo>
                    <a:lnTo>
                      <a:pt x="241" y="305"/>
                    </a:lnTo>
                    <a:lnTo>
                      <a:pt x="241" y="303"/>
                    </a:lnTo>
                    <a:close/>
                    <a:moveTo>
                      <a:pt x="180" y="232"/>
                    </a:moveTo>
                    <a:lnTo>
                      <a:pt x="177" y="232"/>
                    </a:lnTo>
                    <a:lnTo>
                      <a:pt x="177" y="237"/>
                    </a:lnTo>
                    <a:lnTo>
                      <a:pt x="177" y="237"/>
                    </a:lnTo>
                    <a:lnTo>
                      <a:pt x="177" y="239"/>
                    </a:lnTo>
                    <a:lnTo>
                      <a:pt x="180" y="241"/>
                    </a:lnTo>
                    <a:lnTo>
                      <a:pt x="182" y="244"/>
                    </a:lnTo>
                    <a:lnTo>
                      <a:pt x="185" y="244"/>
                    </a:lnTo>
                    <a:lnTo>
                      <a:pt x="185" y="241"/>
                    </a:lnTo>
                    <a:lnTo>
                      <a:pt x="185" y="239"/>
                    </a:lnTo>
                    <a:lnTo>
                      <a:pt x="180" y="232"/>
                    </a:lnTo>
                    <a:close/>
                    <a:moveTo>
                      <a:pt x="154" y="251"/>
                    </a:moveTo>
                    <a:lnTo>
                      <a:pt x="154" y="251"/>
                    </a:lnTo>
                    <a:lnTo>
                      <a:pt x="154" y="256"/>
                    </a:lnTo>
                    <a:lnTo>
                      <a:pt x="154" y="253"/>
                    </a:lnTo>
                    <a:lnTo>
                      <a:pt x="154" y="253"/>
                    </a:lnTo>
                    <a:lnTo>
                      <a:pt x="154" y="253"/>
                    </a:lnTo>
                    <a:lnTo>
                      <a:pt x="154" y="251"/>
                    </a:lnTo>
                    <a:lnTo>
                      <a:pt x="154" y="251"/>
                    </a:lnTo>
                    <a:close/>
                    <a:moveTo>
                      <a:pt x="154" y="249"/>
                    </a:moveTo>
                    <a:lnTo>
                      <a:pt x="154" y="249"/>
                    </a:lnTo>
                    <a:lnTo>
                      <a:pt x="154" y="246"/>
                    </a:lnTo>
                    <a:lnTo>
                      <a:pt x="154" y="246"/>
                    </a:lnTo>
                    <a:lnTo>
                      <a:pt x="154" y="246"/>
                    </a:lnTo>
                    <a:lnTo>
                      <a:pt x="154" y="244"/>
                    </a:lnTo>
                    <a:lnTo>
                      <a:pt x="154" y="246"/>
                    </a:lnTo>
                    <a:lnTo>
                      <a:pt x="154" y="246"/>
                    </a:lnTo>
                    <a:lnTo>
                      <a:pt x="154" y="249"/>
                    </a:lnTo>
                    <a:lnTo>
                      <a:pt x="151" y="251"/>
                    </a:lnTo>
                    <a:lnTo>
                      <a:pt x="151" y="251"/>
                    </a:lnTo>
                    <a:lnTo>
                      <a:pt x="151" y="253"/>
                    </a:lnTo>
                    <a:lnTo>
                      <a:pt x="151" y="253"/>
                    </a:lnTo>
                    <a:lnTo>
                      <a:pt x="154" y="249"/>
                    </a:lnTo>
                    <a:close/>
                    <a:moveTo>
                      <a:pt x="151" y="253"/>
                    </a:moveTo>
                    <a:lnTo>
                      <a:pt x="151" y="253"/>
                    </a:lnTo>
                    <a:lnTo>
                      <a:pt x="151" y="253"/>
                    </a:lnTo>
                    <a:lnTo>
                      <a:pt x="151" y="253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51" y="258"/>
                    </a:lnTo>
                    <a:lnTo>
                      <a:pt x="151" y="258"/>
                    </a:lnTo>
                    <a:lnTo>
                      <a:pt x="151" y="258"/>
                    </a:lnTo>
                    <a:lnTo>
                      <a:pt x="154" y="258"/>
                    </a:lnTo>
                    <a:lnTo>
                      <a:pt x="154" y="253"/>
                    </a:lnTo>
                    <a:lnTo>
                      <a:pt x="151" y="253"/>
                    </a:lnTo>
                    <a:lnTo>
                      <a:pt x="151" y="253"/>
                    </a:lnTo>
                    <a:close/>
                    <a:moveTo>
                      <a:pt x="130" y="206"/>
                    </a:moveTo>
                    <a:lnTo>
                      <a:pt x="128" y="206"/>
                    </a:lnTo>
                    <a:lnTo>
                      <a:pt x="128" y="206"/>
                    </a:lnTo>
                    <a:lnTo>
                      <a:pt x="125" y="206"/>
                    </a:lnTo>
                    <a:lnTo>
                      <a:pt x="128" y="206"/>
                    </a:lnTo>
                    <a:lnTo>
                      <a:pt x="128" y="208"/>
                    </a:lnTo>
                    <a:lnTo>
                      <a:pt x="128" y="208"/>
                    </a:lnTo>
                    <a:lnTo>
                      <a:pt x="128" y="206"/>
                    </a:lnTo>
                    <a:lnTo>
                      <a:pt x="130" y="206"/>
                    </a:lnTo>
                    <a:lnTo>
                      <a:pt x="130" y="206"/>
                    </a:lnTo>
                    <a:lnTo>
                      <a:pt x="130" y="206"/>
                    </a:lnTo>
                    <a:close/>
                    <a:moveTo>
                      <a:pt x="163" y="237"/>
                    </a:moveTo>
                    <a:lnTo>
                      <a:pt x="161" y="237"/>
                    </a:lnTo>
                    <a:lnTo>
                      <a:pt x="161" y="239"/>
                    </a:lnTo>
                    <a:lnTo>
                      <a:pt x="161" y="239"/>
                    </a:lnTo>
                    <a:lnTo>
                      <a:pt x="163" y="239"/>
                    </a:lnTo>
                    <a:lnTo>
                      <a:pt x="163" y="239"/>
                    </a:lnTo>
                    <a:lnTo>
                      <a:pt x="166" y="239"/>
                    </a:lnTo>
                    <a:lnTo>
                      <a:pt x="166" y="237"/>
                    </a:lnTo>
                    <a:lnTo>
                      <a:pt x="166" y="237"/>
                    </a:lnTo>
                    <a:lnTo>
                      <a:pt x="163" y="237"/>
                    </a:lnTo>
                    <a:close/>
                    <a:moveTo>
                      <a:pt x="163" y="249"/>
                    </a:moveTo>
                    <a:lnTo>
                      <a:pt x="163" y="246"/>
                    </a:lnTo>
                    <a:lnTo>
                      <a:pt x="163" y="246"/>
                    </a:lnTo>
                    <a:lnTo>
                      <a:pt x="163" y="246"/>
                    </a:lnTo>
                    <a:lnTo>
                      <a:pt x="161" y="244"/>
                    </a:lnTo>
                    <a:lnTo>
                      <a:pt x="161" y="244"/>
                    </a:lnTo>
                    <a:lnTo>
                      <a:pt x="159" y="244"/>
                    </a:lnTo>
                    <a:lnTo>
                      <a:pt x="159" y="249"/>
                    </a:lnTo>
                    <a:lnTo>
                      <a:pt x="159" y="251"/>
                    </a:lnTo>
                    <a:lnTo>
                      <a:pt x="159" y="256"/>
                    </a:lnTo>
                    <a:lnTo>
                      <a:pt x="159" y="256"/>
                    </a:lnTo>
                    <a:lnTo>
                      <a:pt x="156" y="258"/>
                    </a:lnTo>
                    <a:lnTo>
                      <a:pt x="156" y="258"/>
                    </a:lnTo>
                    <a:lnTo>
                      <a:pt x="156" y="260"/>
                    </a:lnTo>
                    <a:lnTo>
                      <a:pt x="156" y="260"/>
                    </a:lnTo>
                    <a:lnTo>
                      <a:pt x="156" y="260"/>
                    </a:lnTo>
                    <a:lnTo>
                      <a:pt x="159" y="260"/>
                    </a:lnTo>
                    <a:lnTo>
                      <a:pt x="159" y="260"/>
                    </a:lnTo>
                    <a:lnTo>
                      <a:pt x="161" y="258"/>
                    </a:lnTo>
                    <a:lnTo>
                      <a:pt x="161" y="258"/>
                    </a:lnTo>
                    <a:lnTo>
                      <a:pt x="161" y="258"/>
                    </a:lnTo>
                    <a:lnTo>
                      <a:pt x="163" y="25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3" y="253"/>
                    </a:lnTo>
                    <a:lnTo>
                      <a:pt x="166" y="253"/>
                    </a:lnTo>
                    <a:lnTo>
                      <a:pt x="163" y="251"/>
                    </a:lnTo>
                    <a:lnTo>
                      <a:pt x="163" y="249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4" name="Freeform 36">
                <a:extLst>
                  <a:ext uri="{FF2B5EF4-FFF2-40B4-BE49-F238E27FC236}">
                    <a16:creationId xmlns:a16="http://schemas.microsoft.com/office/drawing/2014/main" id="{FE595B3F-7A0F-4EBC-8188-E72E8AB74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6991" y="1926120"/>
                <a:ext cx="1107555" cy="840569"/>
              </a:xfrm>
              <a:custGeom>
                <a:avLst/>
                <a:gdLst>
                  <a:gd name="T0" fmla="*/ 719 w 755"/>
                  <a:gd name="T1" fmla="*/ 71 h 573"/>
                  <a:gd name="T2" fmla="*/ 686 w 755"/>
                  <a:gd name="T3" fmla="*/ 81 h 573"/>
                  <a:gd name="T4" fmla="*/ 667 w 755"/>
                  <a:gd name="T5" fmla="*/ 71 h 573"/>
                  <a:gd name="T6" fmla="*/ 618 w 755"/>
                  <a:gd name="T7" fmla="*/ 100 h 573"/>
                  <a:gd name="T8" fmla="*/ 575 w 755"/>
                  <a:gd name="T9" fmla="*/ 95 h 573"/>
                  <a:gd name="T10" fmla="*/ 580 w 755"/>
                  <a:gd name="T11" fmla="*/ 50 h 573"/>
                  <a:gd name="T12" fmla="*/ 566 w 755"/>
                  <a:gd name="T13" fmla="*/ 36 h 573"/>
                  <a:gd name="T14" fmla="*/ 551 w 755"/>
                  <a:gd name="T15" fmla="*/ 3 h 573"/>
                  <a:gd name="T16" fmla="*/ 535 w 755"/>
                  <a:gd name="T17" fmla="*/ 5 h 573"/>
                  <a:gd name="T18" fmla="*/ 516 w 755"/>
                  <a:gd name="T19" fmla="*/ 31 h 573"/>
                  <a:gd name="T20" fmla="*/ 514 w 755"/>
                  <a:gd name="T21" fmla="*/ 45 h 573"/>
                  <a:gd name="T22" fmla="*/ 509 w 755"/>
                  <a:gd name="T23" fmla="*/ 60 h 573"/>
                  <a:gd name="T24" fmla="*/ 488 w 755"/>
                  <a:gd name="T25" fmla="*/ 60 h 573"/>
                  <a:gd name="T26" fmla="*/ 466 w 755"/>
                  <a:gd name="T27" fmla="*/ 74 h 573"/>
                  <a:gd name="T28" fmla="*/ 459 w 755"/>
                  <a:gd name="T29" fmla="*/ 90 h 573"/>
                  <a:gd name="T30" fmla="*/ 440 w 755"/>
                  <a:gd name="T31" fmla="*/ 79 h 573"/>
                  <a:gd name="T32" fmla="*/ 426 w 755"/>
                  <a:gd name="T33" fmla="*/ 83 h 573"/>
                  <a:gd name="T34" fmla="*/ 405 w 755"/>
                  <a:gd name="T35" fmla="*/ 95 h 573"/>
                  <a:gd name="T36" fmla="*/ 383 w 755"/>
                  <a:gd name="T37" fmla="*/ 90 h 573"/>
                  <a:gd name="T38" fmla="*/ 365 w 755"/>
                  <a:gd name="T39" fmla="*/ 81 h 573"/>
                  <a:gd name="T40" fmla="*/ 327 w 755"/>
                  <a:gd name="T41" fmla="*/ 74 h 573"/>
                  <a:gd name="T42" fmla="*/ 301 w 755"/>
                  <a:gd name="T43" fmla="*/ 74 h 573"/>
                  <a:gd name="T44" fmla="*/ 272 w 755"/>
                  <a:gd name="T45" fmla="*/ 64 h 573"/>
                  <a:gd name="T46" fmla="*/ 223 w 755"/>
                  <a:gd name="T47" fmla="*/ 107 h 573"/>
                  <a:gd name="T48" fmla="*/ 194 w 755"/>
                  <a:gd name="T49" fmla="*/ 152 h 573"/>
                  <a:gd name="T50" fmla="*/ 140 w 755"/>
                  <a:gd name="T51" fmla="*/ 171 h 573"/>
                  <a:gd name="T52" fmla="*/ 137 w 755"/>
                  <a:gd name="T53" fmla="*/ 197 h 573"/>
                  <a:gd name="T54" fmla="*/ 102 w 755"/>
                  <a:gd name="T55" fmla="*/ 209 h 573"/>
                  <a:gd name="T56" fmla="*/ 50 w 755"/>
                  <a:gd name="T57" fmla="*/ 192 h 573"/>
                  <a:gd name="T58" fmla="*/ 41 w 755"/>
                  <a:gd name="T59" fmla="*/ 195 h 573"/>
                  <a:gd name="T60" fmla="*/ 36 w 755"/>
                  <a:gd name="T61" fmla="*/ 218 h 573"/>
                  <a:gd name="T62" fmla="*/ 26 w 755"/>
                  <a:gd name="T63" fmla="*/ 249 h 573"/>
                  <a:gd name="T64" fmla="*/ 22 w 755"/>
                  <a:gd name="T65" fmla="*/ 270 h 573"/>
                  <a:gd name="T66" fmla="*/ 22 w 755"/>
                  <a:gd name="T67" fmla="*/ 318 h 573"/>
                  <a:gd name="T68" fmla="*/ 12 w 755"/>
                  <a:gd name="T69" fmla="*/ 370 h 573"/>
                  <a:gd name="T70" fmla="*/ 19 w 755"/>
                  <a:gd name="T71" fmla="*/ 445 h 573"/>
                  <a:gd name="T72" fmla="*/ 71 w 755"/>
                  <a:gd name="T73" fmla="*/ 476 h 573"/>
                  <a:gd name="T74" fmla="*/ 29 w 755"/>
                  <a:gd name="T75" fmla="*/ 547 h 573"/>
                  <a:gd name="T76" fmla="*/ 128 w 755"/>
                  <a:gd name="T77" fmla="*/ 568 h 573"/>
                  <a:gd name="T78" fmla="*/ 246 w 755"/>
                  <a:gd name="T79" fmla="*/ 561 h 573"/>
                  <a:gd name="T80" fmla="*/ 305 w 755"/>
                  <a:gd name="T81" fmla="*/ 535 h 573"/>
                  <a:gd name="T82" fmla="*/ 327 w 755"/>
                  <a:gd name="T83" fmla="*/ 462 h 573"/>
                  <a:gd name="T84" fmla="*/ 355 w 755"/>
                  <a:gd name="T85" fmla="*/ 462 h 573"/>
                  <a:gd name="T86" fmla="*/ 372 w 755"/>
                  <a:gd name="T87" fmla="*/ 445 h 573"/>
                  <a:gd name="T88" fmla="*/ 400 w 755"/>
                  <a:gd name="T89" fmla="*/ 426 h 573"/>
                  <a:gd name="T90" fmla="*/ 421 w 755"/>
                  <a:gd name="T91" fmla="*/ 424 h 573"/>
                  <a:gd name="T92" fmla="*/ 462 w 755"/>
                  <a:gd name="T93" fmla="*/ 417 h 573"/>
                  <a:gd name="T94" fmla="*/ 469 w 755"/>
                  <a:gd name="T95" fmla="*/ 370 h 573"/>
                  <a:gd name="T96" fmla="*/ 480 w 755"/>
                  <a:gd name="T97" fmla="*/ 346 h 573"/>
                  <a:gd name="T98" fmla="*/ 509 w 755"/>
                  <a:gd name="T99" fmla="*/ 322 h 573"/>
                  <a:gd name="T100" fmla="*/ 495 w 755"/>
                  <a:gd name="T101" fmla="*/ 299 h 573"/>
                  <a:gd name="T102" fmla="*/ 544 w 755"/>
                  <a:gd name="T103" fmla="*/ 289 h 573"/>
                  <a:gd name="T104" fmla="*/ 551 w 755"/>
                  <a:gd name="T105" fmla="*/ 263 h 573"/>
                  <a:gd name="T106" fmla="*/ 568 w 755"/>
                  <a:gd name="T107" fmla="*/ 232 h 573"/>
                  <a:gd name="T108" fmla="*/ 582 w 755"/>
                  <a:gd name="T109" fmla="*/ 202 h 573"/>
                  <a:gd name="T110" fmla="*/ 575 w 755"/>
                  <a:gd name="T111" fmla="*/ 178 h 573"/>
                  <a:gd name="T112" fmla="*/ 563 w 755"/>
                  <a:gd name="T113" fmla="*/ 154 h 573"/>
                  <a:gd name="T114" fmla="*/ 589 w 755"/>
                  <a:gd name="T115" fmla="*/ 135 h 573"/>
                  <a:gd name="T116" fmla="*/ 608 w 755"/>
                  <a:gd name="T117" fmla="*/ 121 h 573"/>
                  <a:gd name="T118" fmla="*/ 655 w 755"/>
                  <a:gd name="T119" fmla="*/ 107 h 573"/>
                  <a:gd name="T120" fmla="*/ 710 w 755"/>
                  <a:gd name="T121" fmla="*/ 109 h 573"/>
                  <a:gd name="T122" fmla="*/ 736 w 755"/>
                  <a:gd name="T123" fmla="*/ 95 h 573"/>
                  <a:gd name="T124" fmla="*/ 741 w 755"/>
                  <a:gd name="T125" fmla="*/ 81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55" h="573">
                    <a:moveTo>
                      <a:pt x="752" y="81"/>
                    </a:moveTo>
                    <a:lnTo>
                      <a:pt x="750" y="76"/>
                    </a:lnTo>
                    <a:lnTo>
                      <a:pt x="750" y="76"/>
                    </a:lnTo>
                    <a:lnTo>
                      <a:pt x="743" y="71"/>
                    </a:lnTo>
                    <a:lnTo>
                      <a:pt x="741" y="71"/>
                    </a:lnTo>
                    <a:lnTo>
                      <a:pt x="736" y="74"/>
                    </a:lnTo>
                    <a:lnTo>
                      <a:pt x="736" y="74"/>
                    </a:lnTo>
                    <a:lnTo>
                      <a:pt x="736" y="71"/>
                    </a:lnTo>
                    <a:lnTo>
                      <a:pt x="734" y="71"/>
                    </a:lnTo>
                    <a:lnTo>
                      <a:pt x="731" y="71"/>
                    </a:lnTo>
                    <a:lnTo>
                      <a:pt x="731" y="71"/>
                    </a:lnTo>
                    <a:lnTo>
                      <a:pt x="731" y="71"/>
                    </a:lnTo>
                    <a:lnTo>
                      <a:pt x="729" y="71"/>
                    </a:lnTo>
                    <a:lnTo>
                      <a:pt x="729" y="71"/>
                    </a:lnTo>
                    <a:lnTo>
                      <a:pt x="726" y="71"/>
                    </a:lnTo>
                    <a:lnTo>
                      <a:pt x="726" y="69"/>
                    </a:lnTo>
                    <a:lnTo>
                      <a:pt x="726" y="69"/>
                    </a:lnTo>
                    <a:lnTo>
                      <a:pt x="726" y="69"/>
                    </a:lnTo>
                    <a:lnTo>
                      <a:pt x="724" y="69"/>
                    </a:lnTo>
                    <a:lnTo>
                      <a:pt x="724" y="69"/>
                    </a:lnTo>
                    <a:lnTo>
                      <a:pt x="724" y="71"/>
                    </a:lnTo>
                    <a:lnTo>
                      <a:pt x="724" y="71"/>
                    </a:lnTo>
                    <a:lnTo>
                      <a:pt x="722" y="71"/>
                    </a:lnTo>
                    <a:lnTo>
                      <a:pt x="719" y="71"/>
                    </a:lnTo>
                    <a:lnTo>
                      <a:pt x="719" y="71"/>
                    </a:lnTo>
                    <a:lnTo>
                      <a:pt x="719" y="74"/>
                    </a:lnTo>
                    <a:lnTo>
                      <a:pt x="717" y="76"/>
                    </a:lnTo>
                    <a:lnTo>
                      <a:pt x="717" y="76"/>
                    </a:lnTo>
                    <a:lnTo>
                      <a:pt x="710" y="76"/>
                    </a:lnTo>
                    <a:lnTo>
                      <a:pt x="707" y="79"/>
                    </a:lnTo>
                    <a:lnTo>
                      <a:pt x="705" y="79"/>
                    </a:lnTo>
                    <a:lnTo>
                      <a:pt x="703" y="81"/>
                    </a:lnTo>
                    <a:lnTo>
                      <a:pt x="700" y="81"/>
                    </a:lnTo>
                    <a:lnTo>
                      <a:pt x="700" y="81"/>
                    </a:lnTo>
                    <a:lnTo>
                      <a:pt x="698" y="83"/>
                    </a:lnTo>
                    <a:lnTo>
                      <a:pt x="698" y="83"/>
                    </a:lnTo>
                    <a:lnTo>
                      <a:pt x="696" y="83"/>
                    </a:lnTo>
                    <a:lnTo>
                      <a:pt x="696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1" y="81"/>
                    </a:lnTo>
                    <a:lnTo>
                      <a:pt x="691" y="81"/>
                    </a:lnTo>
                    <a:lnTo>
                      <a:pt x="691" y="81"/>
                    </a:lnTo>
                    <a:lnTo>
                      <a:pt x="689" y="81"/>
                    </a:lnTo>
                    <a:lnTo>
                      <a:pt x="689" y="81"/>
                    </a:lnTo>
                    <a:lnTo>
                      <a:pt x="686" y="81"/>
                    </a:lnTo>
                    <a:lnTo>
                      <a:pt x="689" y="79"/>
                    </a:lnTo>
                    <a:lnTo>
                      <a:pt x="689" y="79"/>
                    </a:lnTo>
                    <a:lnTo>
                      <a:pt x="691" y="79"/>
                    </a:lnTo>
                    <a:lnTo>
                      <a:pt x="691" y="76"/>
                    </a:lnTo>
                    <a:lnTo>
                      <a:pt x="693" y="76"/>
                    </a:lnTo>
                    <a:lnTo>
                      <a:pt x="693" y="76"/>
                    </a:lnTo>
                    <a:lnTo>
                      <a:pt x="696" y="76"/>
                    </a:lnTo>
                    <a:lnTo>
                      <a:pt x="696" y="74"/>
                    </a:lnTo>
                    <a:lnTo>
                      <a:pt x="696" y="71"/>
                    </a:lnTo>
                    <a:lnTo>
                      <a:pt x="696" y="71"/>
                    </a:lnTo>
                    <a:lnTo>
                      <a:pt x="696" y="69"/>
                    </a:lnTo>
                    <a:lnTo>
                      <a:pt x="693" y="69"/>
                    </a:lnTo>
                    <a:lnTo>
                      <a:pt x="691" y="69"/>
                    </a:lnTo>
                    <a:lnTo>
                      <a:pt x="689" y="69"/>
                    </a:lnTo>
                    <a:lnTo>
                      <a:pt x="681" y="67"/>
                    </a:lnTo>
                    <a:lnTo>
                      <a:pt x="679" y="67"/>
                    </a:lnTo>
                    <a:lnTo>
                      <a:pt x="677" y="67"/>
                    </a:lnTo>
                    <a:lnTo>
                      <a:pt x="674" y="67"/>
                    </a:lnTo>
                    <a:lnTo>
                      <a:pt x="674" y="67"/>
                    </a:lnTo>
                    <a:lnTo>
                      <a:pt x="672" y="67"/>
                    </a:lnTo>
                    <a:lnTo>
                      <a:pt x="672" y="67"/>
                    </a:lnTo>
                    <a:lnTo>
                      <a:pt x="670" y="67"/>
                    </a:lnTo>
                    <a:lnTo>
                      <a:pt x="670" y="67"/>
                    </a:lnTo>
                    <a:lnTo>
                      <a:pt x="667" y="71"/>
                    </a:lnTo>
                    <a:lnTo>
                      <a:pt x="667" y="71"/>
                    </a:lnTo>
                    <a:lnTo>
                      <a:pt x="665" y="71"/>
                    </a:lnTo>
                    <a:lnTo>
                      <a:pt x="665" y="71"/>
                    </a:lnTo>
                    <a:lnTo>
                      <a:pt x="663" y="71"/>
                    </a:lnTo>
                    <a:lnTo>
                      <a:pt x="663" y="74"/>
                    </a:lnTo>
                    <a:lnTo>
                      <a:pt x="660" y="76"/>
                    </a:lnTo>
                    <a:lnTo>
                      <a:pt x="660" y="76"/>
                    </a:lnTo>
                    <a:lnTo>
                      <a:pt x="660" y="76"/>
                    </a:lnTo>
                    <a:lnTo>
                      <a:pt x="655" y="76"/>
                    </a:lnTo>
                    <a:lnTo>
                      <a:pt x="653" y="79"/>
                    </a:lnTo>
                    <a:lnTo>
                      <a:pt x="651" y="81"/>
                    </a:lnTo>
                    <a:lnTo>
                      <a:pt x="648" y="81"/>
                    </a:lnTo>
                    <a:lnTo>
                      <a:pt x="646" y="81"/>
                    </a:lnTo>
                    <a:lnTo>
                      <a:pt x="646" y="83"/>
                    </a:lnTo>
                    <a:lnTo>
                      <a:pt x="644" y="86"/>
                    </a:lnTo>
                    <a:lnTo>
                      <a:pt x="641" y="90"/>
                    </a:lnTo>
                    <a:lnTo>
                      <a:pt x="639" y="93"/>
                    </a:lnTo>
                    <a:lnTo>
                      <a:pt x="639" y="95"/>
                    </a:lnTo>
                    <a:lnTo>
                      <a:pt x="639" y="95"/>
                    </a:lnTo>
                    <a:lnTo>
                      <a:pt x="629" y="98"/>
                    </a:lnTo>
                    <a:lnTo>
                      <a:pt x="629" y="98"/>
                    </a:lnTo>
                    <a:lnTo>
                      <a:pt x="625" y="98"/>
                    </a:lnTo>
                    <a:lnTo>
                      <a:pt x="622" y="98"/>
                    </a:lnTo>
                    <a:lnTo>
                      <a:pt x="618" y="100"/>
                    </a:lnTo>
                    <a:lnTo>
                      <a:pt x="615" y="100"/>
                    </a:lnTo>
                    <a:lnTo>
                      <a:pt x="615" y="102"/>
                    </a:lnTo>
                    <a:lnTo>
                      <a:pt x="613" y="102"/>
                    </a:lnTo>
                    <a:lnTo>
                      <a:pt x="613" y="102"/>
                    </a:lnTo>
                    <a:lnTo>
                      <a:pt x="611" y="105"/>
                    </a:lnTo>
                    <a:lnTo>
                      <a:pt x="611" y="105"/>
                    </a:lnTo>
                    <a:lnTo>
                      <a:pt x="594" y="116"/>
                    </a:lnTo>
                    <a:lnTo>
                      <a:pt x="594" y="119"/>
                    </a:lnTo>
                    <a:lnTo>
                      <a:pt x="592" y="119"/>
                    </a:lnTo>
                    <a:lnTo>
                      <a:pt x="587" y="119"/>
                    </a:lnTo>
                    <a:lnTo>
                      <a:pt x="585" y="119"/>
                    </a:lnTo>
                    <a:lnTo>
                      <a:pt x="582" y="116"/>
                    </a:lnTo>
                    <a:lnTo>
                      <a:pt x="582" y="114"/>
                    </a:lnTo>
                    <a:lnTo>
                      <a:pt x="580" y="114"/>
                    </a:lnTo>
                    <a:lnTo>
                      <a:pt x="580" y="112"/>
                    </a:lnTo>
                    <a:lnTo>
                      <a:pt x="580" y="112"/>
                    </a:lnTo>
                    <a:lnTo>
                      <a:pt x="580" y="107"/>
                    </a:lnTo>
                    <a:lnTo>
                      <a:pt x="580" y="107"/>
                    </a:lnTo>
                    <a:lnTo>
                      <a:pt x="575" y="102"/>
                    </a:lnTo>
                    <a:lnTo>
                      <a:pt x="575" y="100"/>
                    </a:lnTo>
                    <a:lnTo>
                      <a:pt x="575" y="100"/>
                    </a:lnTo>
                    <a:lnTo>
                      <a:pt x="575" y="98"/>
                    </a:lnTo>
                    <a:lnTo>
                      <a:pt x="575" y="95"/>
                    </a:lnTo>
                    <a:lnTo>
                      <a:pt x="575" y="95"/>
                    </a:lnTo>
                    <a:lnTo>
                      <a:pt x="575" y="93"/>
                    </a:lnTo>
                    <a:lnTo>
                      <a:pt x="573" y="93"/>
                    </a:lnTo>
                    <a:lnTo>
                      <a:pt x="575" y="88"/>
                    </a:lnTo>
                    <a:lnTo>
                      <a:pt x="575" y="86"/>
                    </a:lnTo>
                    <a:lnTo>
                      <a:pt x="575" y="86"/>
                    </a:lnTo>
                    <a:lnTo>
                      <a:pt x="575" y="86"/>
                    </a:lnTo>
                    <a:lnTo>
                      <a:pt x="575" y="83"/>
                    </a:lnTo>
                    <a:lnTo>
                      <a:pt x="577" y="81"/>
                    </a:lnTo>
                    <a:lnTo>
                      <a:pt x="577" y="79"/>
                    </a:lnTo>
                    <a:lnTo>
                      <a:pt x="577" y="76"/>
                    </a:lnTo>
                    <a:lnTo>
                      <a:pt x="577" y="76"/>
                    </a:lnTo>
                    <a:lnTo>
                      <a:pt x="577" y="74"/>
                    </a:lnTo>
                    <a:lnTo>
                      <a:pt x="577" y="71"/>
                    </a:lnTo>
                    <a:lnTo>
                      <a:pt x="577" y="69"/>
                    </a:lnTo>
                    <a:lnTo>
                      <a:pt x="577" y="69"/>
                    </a:lnTo>
                    <a:lnTo>
                      <a:pt x="577" y="64"/>
                    </a:lnTo>
                    <a:lnTo>
                      <a:pt x="577" y="60"/>
                    </a:lnTo>
                    <a:lnTo>
                      <a:pt x="577" y="57"/>
                    </a:lnTo>
                    <a:lnTo>
                      <a:pt x="577" y="57"/>
                    </a:lnTo>
                    <a:lnTo>
                      <a:pt x="577" y="55"/>
                    </a:lnTo>
                    <a:lnTo>
                      <a:pt x="580" y="55"/>
                    </a:lnTo>
                    <a:lnTo>
                      <a:pt x="580" y="55"/>
                    </a:lnTo>
                    <a:lnTo>
                      <a:pt x="580" y="53"/>
                    </a:lnTo>
                    <a:lnTo>
                      <a:pt x="580" y="50"/>
                    </a:lnTo>
                    <a:lnTo>
                      <a:pt x="580" y="50"/>
                    </a:lnTo>
                    <a:lnTo>
                      <a:pt x="580" y="50"/>
                    </a:lnTo>
                    <a:lnTo>
                      <a:pt x="580" y="48"/>
                    </a:lnTo>
                    <a:lnTo>
                      <a:pt x="580" y="48"/>
                    </a:lnTo>
                    <a:lnTo>
                      <a:pt x="580" y="45"/>
                    </a:lnTo>
                    <a:lnTo>
                      <a:pt x="582" y="45"/>
                    </a:lnTo>
                    <a:lnTo>
                      <a:pt x="582" y="43"/>
                    </a:lnTo>
                    <a:lnTo>
                      <a:pt x="582" y="43"/>
                    </a:lnTo>
                    <a:lnTo>
                      <a:pt x="582" y="41"/>
                    </a:lnTo>
                    <a:lnTo>
                      <a:pt x="582" y="41"/>
                    </a:lnTo>
                    <a:lnTo>
                      <a:pt x="582" y="38"/>
                    </a:lnTo>
                    <a:lnTo>
                      <a:pt x="582" y="38"/>
                    </a:lnTo>
                    <a:lnTo>
                      <a:pt x="582" y="36"/>
                    </a:lnTo>
                    <a:lnTo>
                      <a:pt x="580" y="36"/>
                    </a:lnTo>
                    <a:lnTo>
                      <a:pt x="577" y="36"/>
                    </a:lnTo>
                    <a:lnTo>
                      <a:pt x="570" y="38"/>
                    </a:lnTo>
                    <a:lnTo>
                      <a:pt x="570" y="38"/>
                    </a:lnTo>
                    <a:lnTo>
                      <a:pt x="570" y="38"/>
                    </a:lnTo>
                    <a:lnTo>
                      <a:pt x="568" y="38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4"/>
                    </a:lnTo>
                    <a:lnTo>
                      <a:pt x="566" y="31"/>
                    </a:lnTo>
                    <a:lnTo>
                      <a:pt x="568" y="29"/>
                    </a:lnTo>
                    <a:lnTo>
                      <a:pt x="568" y="27"/>
                    </a:lnTo>
                    <a:lnTo>
                      <a:pt x="568" y="24"/>
                    </a:lnTo>
                    <a:lnTo>
                      <a:pt x="570" y="22"/>
                    </a:lnTo>
                    <a:lnTo>
                      <a:pt x="570" y="19"/>
                    </a:lnTo>
                    <a:lnTo>
                      <a:pt x="570" y="17"/>
                    </a:lnTo>
                    <a:lnTo>
                      <a:pt x="570" y="15"/>
                    </a:lnTo>
                    <a:lnTo>
                      <a:pt x="568" y="12"/>
                    </a:lnTo>
                    <a:lnTo>
                      <a:pt x="568" y="12"/>
                    </a:lnTo>
                    <a:lnTo>
                      <a:pt x="563" y="10"/>
                    </a:lnTo>
                    <a:lnTo>
                      <a:pt x="558" y="8"/>
                    </a:lnTo>
                    <a:lnTo>
                      <a:pt x="558" y="5"/>
                    </a:lnTo>
                    <a:lnTo>
                      <a:pt x="556" y="5"/>
                    </a:lnTo>
                    <a:lnTo>
                      <a:pt x="556" y="5"/>
                    </a:lnTo>
                    <a:lnTo>
                      <a:pt x="554" y="5"/>
                    </a:lnTo>
                    <a:lnTo>
                      <a:pt x="554" y="5"/>
                    </a:lnTo>
                    <a:lnTo>
                      <a:pt x="554" y="5"/>
                    </a:lnTo>
                    <a:lnTo>
                      <a:pt x="554" y="3"/>
                    </a:lnTo>
                    <a:lnTo>
                      <a:pt x="554" y="3"/>
                    </a:lnTo>
                    <a:lnTo>
                      <a:pt x="554" y="3"/>
                    </a:lnTo>
                    <a:lnTo>
                      <a:pt x="551" y="3"/>
                    </a:lnTo>
                    <a:lnTo>
                      <a:pt x="551" y="0"/>
                    </a:lnTo>
                    <a:lnTo>
                      <a:pt x="551" y="0"/>
                    </a:lnTo>
                    <a:lnTo>
                      <a:pt x="551" y="0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49" y="3"/>
                    </a:lnTo>
                    <a:lnTo>
                      <a:pt x="549" y="3"/>
                    </a:lnTo>
                    <a:lnTo>
                      <a:pt x="547" y="3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44" y="3"/>
                    </a:lnTo>
                    <a:lnTo>
                      <a:pt x="544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0" y="3"/>
                    </a:lnTo>
                    <a:lnTo>
                      <a:pt x="540" y="3"/>
                    </a:lnTo>
                    <a:lnTo>
                      <a:pt x="540" y="3"/>
                    </a:lnTo>
                    <a:lnTo>
                      <a:pt x="537" y="3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8"/>
                    </a:lnTo>
                    <a:lnTo>
                      <a:pt x="532" y="8"/>
                    </a:lnTo>
                    <a:lnTo>
                      <a:pt x="532" y="8"/>
                    </a:lnTo>
                    <a:lnTo>
                      <a:pt x="530" y="8"/>
                    </a:lnTo>
                    <a:lnTo>
                      <a:pt x="530" y="8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2"/>
                    </a:lnTo>
                    <a:lnTo>
                      <a:pt x="530" y="15"/>
                    </a:lnTo>
                    <a:lnTo>
                      <a:pt x="528" y="15"/>
                    </a:lnTo>
                    <a:lnTo>
                      <a:pt x="528" y="15"/>
                    </a:lnTo>
                    <a:lnTo>
                      <a:pt x="528" y="15"/>
                    </a:lnTo>
                    <a:lnTo>
                      <a:pt x="525" y="19"/>
                    </a:lnTo>
                    <a:lnTo>
                      <a:pt x="525" y="22"/>
                    </a:lnTo>
                    <a:lnTo>
                      <a:pt x="523" y="24"/>
                    </a:lnTo>
                    <a:lnTo>
                      <a:pt x="523" y="24"/>
                    </a:lnTo>
                    <a:lnTo>
                      <a:pt x="521" y="24"/>
                    </a:lnTo>
                    <a:lnTo>
                      <a:pt x="521" y="24"/>
                    </a:lnTo>
                    <a:lnTo>
                      <a:pt x="518" y="29"/>
                    </a:lnTo>
                    <a:lnTo>
                      <a:pt x="516" y="31"/>
                    </a:lnTo>
                    <a:lnTo>
                      <a:pt x="516" y="31"/>
                    </a:lnTo>
                    <a:lnTo>
                      <a:pt x="514" y="31"/>
                    </a:lnTo>
                    <a:lnTo>
                      <a:pt x="514" y="31"/>
                    </a:lnTo>
                    <a:lnTo>
                      <a:pt x="514" y="31"/>
                    </a:lnTo>
                    <a:lnTo>
                      <a:pt x="514" y="34"/>
                    </a:lnTo>
                    <a:lnTo>
                      <a:pt x="514" y="34"/>
                    </a:lnTo>
                    <a:lnTo>
                      <a:pt x="514" y="34"/>
                    </a:lnTo>
                    <a:lnTo>
                      <a:pt x="511" y="34"/>
                    </a:lnTo>
                    <a:lnTo>
                      <a:pt x="511" y="34"/>
                    </a:lnTo>
                    <a:lnTo>
                      <a:pt x="511" y="34"/>
                    </a:lnTo>
                    <a:lnTo>
                      <a:pt x="511" y="36"/>
                    </a:lnTo>
                    <a:lnTo>
                      <a:pt x="514" y="36"/>
                    </a:lnTo>
                    <a:lnTo>
                      <a:pt x="511" y="36"/>
                    </a:lnTo>
                    <a:lnTo>
                      <a:pt x="511" y="36"/>
                    </a:lnTo>
                    <a:lnTo>
                      <a:pt x="509" y="36"/>
                    </a:lnTo>
                    <a:lnTo>
                      <a:pt x="509" y="36"/>
                    </a:lnTo>
                    <a:lnTo>
                      <a:pt x="506" y="36"/>
                    </a:lnTo>
                    <a:lnTo>
                      <a:pt x="506" y="38"/>
                    </a:lnTo>
                    <a:lnTo>
                      <a:pt x="509" y="41"/>
                    </a:lnTo>
                    <a:lnTo>
                      <a:pt x="509" y="43"/>
                    </a:lnTo>
                    <a:lnTo>
                      <a:pt x="509" y="43"/>
                    </a:lnTo>
                    <a:lnTo>
                      <a:pt x="511" y="43"/>
                    </a:lnTo>
                    <a:lnTo>
                      <a:pt x="511" y="43"/>
                    </a:lnTo>
                    <a:lnTo>
                      <a:pt x="511" y="45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4" y="48"/>
                    </a:lnTo>
                    <a:lnTo>
                      <a:pt x="514" y="48"/>
                    </a:lnTo>
                    <a:lnTo>
                      <a:pt x="514" y="50"/>
                    </a:lnTo>
                    <a:lnTo>
                      <a:pt x="514" y="50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14" y="55"/>
                    </a:lnTo>
                    <a:lnTo>
                      <a:pt x="514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09" y="60"/>
                    </a:lnTo>
                    <a:lnTo>
                      <a:pt x="509" y="60"/>
                    </a:lnTo>
                    <a:lnTo>
                      <a:pt x="509" y="60"/>
                    </a:lnTo>
                    <a:lnTo>
                      <a:pt x="506" y="62"/>
                    </a:lnTo>
                    <a:lnTo>
                      <a:pt x="506" y="62"/>
                    </a:lnTo>
                    <a:lnTo>
                      <a:pt x="504" y="62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0"/>
                    </a:lnTo>
                    <a:lnTo>
                      <a:pt x="499" y="60"/>
                    </a:lnTo>
                    <a:lnTo>
                      <a:pt x="497" y="60"/>
                    </a:lnTo>
                    <a:lnTo>
                      <a:pt x="497" y="60"/>
                    </a:lnTo>
                    <a:lnTo>
                      <a:pt x="497" y="60"/>
                    </a:lnTo>
                    <a:lnTo>
                      <a:pt x="495" y="57"/>
                    </a:lnTo>
                    <a:lnTo>
                      <a:pt x="495" y="57"/>
                    </a:lnTo>
                    <a:lnTo>
                      <a:pt x="495" y="57"/>
                    </a:lnTo>
                    <a:lnTo>
                      <a:pt x="492" y="57"/>
                    </a:lnTo>
                    <a:lnTo>
                      <a:pt x="490" y="57"/>
                    </a:lnTo>
                    <a:lnTo>
                      <a:pt x="490" y="57"/>
                    </a:lnTo>
                    <a:lnTo>
                      <a:pt x="490" y="60"/>
                    </a:lnTo>
                    <a:lnTo>
                      <a:pt x="488" y="60"/>
                    </a:lnTo>
                    <a:lnTo>
                      <a:pt x="488" y="60"/>
                    </a:lnTo>
                    <a:lnTo>
                      <a:pt x="488" y="60"/>
                    </a:lnTo>
                    <a:lnTo>
                      <a:pt x="488" y="57"/>
                    </a:lnTo>
                    <a:lnTo>
                      <a:pt x="485" y="57"/>
                    </a:lnTo>
                    <a:lnTo>
                      <a:pt x="485" y="57"/>
                    </a:lnTo>
                    <a:lnTo>
                      <a:pt x="483" y="60"/>
                    </a:lnTo>
                    <a:lnTo>
                      <a:pt x="480" y="60"/>
                    </a:lnTo>
                    <a:lnTo>
                      <a:pt x="473" y="60"/>
                    </a:lnTo>
                    <a:lnTo>
                      <a:pt x="473" y="60"/>
                    </a:lnTo>
                    <a:lnTo>
                      <a:pt x="473" y="62"/>
                    </a:lnTo>
                    <a:lnTo>
                      <a:pt x="471" y="64"/>
                    </a:lnTo>
                    <a:lnTo>
                      <a:pt x="469" y="64"/>
                    </a:lnTo>
                    <a:lnTo>
                      <a:pt x="469" y="64"/>
                    </a:lnTo>
                    <a:lnTo>
                      <a:pt x="469" y="67"/>
                    </a:lnTo>
                    <a:lnTo>
                      <a:pt x="469" y="67"/>
                    </a:lnTo>
                    <a:lnTo>
                      <a:pt x="469" y="67"/>
                    </a:lnTo>
                    <a:lnTo>
                      <a:pt x="466" y="67"/>
                    </a:lnTo>
                    <a:lnTo>
                      <a:pt x="466" y="67"/>
                    </a:lnTo>
                    <a:lnTo>
                      <a:pt x="466" y="69"/>
                    </a:lnTo>
                    <a:lnTo>
                      <a:pt x="466" y="69"/>
                    </a:lnTo>
                    <a:lnTo>
                      <a:pt x="466" y="71"/>
                    </a:lnTo>
                    <a:lnTo>
                      <a:pt x="466" y="71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6"/>
                    </a:lnTo>
                    <a:lnTo>
                      <a:pt x="466" y="76"/>
                    </a:lnTo>
                    <a:lnTo>
                      <a:pt x="469" y="76"/>
                    </a:lnTo>
                    <a:lnTo>
                      <a:pt x="469" y="79"/>
                    </a:lnTo>
                    <a:lnTo>
                      <a:pt x="469" y="81"/>
                    </a:lnTo>
                    <a:lnTo>
                      <a:pt x="469" y="81"/>
                    </a:lnTo>
                    <a:lnTo>
                      <a:pt x="469" y="81"/>
                    </a:lnTo>
                    <a:lnTo>
                      <a:pt x="471" y="81"/>
                    </a:lnTo>
                    <a:lnTo>
                      <a:pt x="469" y="83"/>
                    </a:lnTo>
                    <a:lnTo>
                      <a:pt x="469" y="86"/>
                    </a:lnTo>
                    <a:lnTo>
                      <a:pt x="466" y="86"/>
                    </a:lnTo>
                    <a:lnTo>
                      <a:pt x="464" y="88"/>
                    </a:lnTo>
                    <a:lnTo>
                      <a:pt x="464" y="88"/>
                    </a:lnTo>
                    <a:lnTo>
                      <a:pt x="464" y="90"/>
                    </a:lnTo>
                    <a:lnTo>
                      <a:pt x="464" y="90"/>
                    </a:lnTo>
                    <a:lnTo>
                      <a:pt x="464" y="90"/>
                    </a:lnTo>
                    <a:lnTo>
                      <a:pt x="462" y="90"/>
                    </a:lnTo>
                    <a:lnTo>
                      <a:pt x="462" y="90"/>
                    </a:lnTo>
                    <a:lnTo>
                      <a:pt x="459" y="90"/>
                    </a:lnTo>
                    <a:lnTo>
                      <a:pt x="454" y="88"/>
                    </a:lnTo>
                    <a:lnTo>
                      <a:pt x="454" y="88"/>
                    </a:lnTo>
                    <a:lnTo>
                      <a:pt x="452" y="86"/>
                    </a:lnTo>
                    <a:lnTo>
                      <a:pt x="452" y="86"/>
                    </a:lnTo>
                    <a:lnTo>
                      <a:pt x="452" y="83"/>
                    </a:lnTo>
                    <a:lnTo>
                      <a:pt x="450" y="83"/>
                    </a:lnTo>
                    <a:lnTo>
                      <a:pt x="450" y="81"/>
                    </a:lnTo>
                    <a:lnTo>
                      <a:pt x="450" y="81"/>
                    </a:lnTo>
                    <a:lnTo>
                      <a:pt x="447" y="79"/>
                    </a:lnTo>
                    <a:lnTo>
                      <a:pt x="447" y="76"/>
                    </a:lnTo>
                    <a:lnTo>
                      <a:pt x="445" y="76"/>
                    </a:lnTo>
                    <a:lnTo>
                      <a:pt x="445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3" y="76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0" y="79"/>
                    </a:lnTo>
                    <a:lnTo>
                      <a:pt x="440" y="79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38" y="76"/>
                    </a:lnTo>
                    <a:lnTo>
                      <a:pt x="438" y="76"/>
                    </a:lnTo>
                    <a:lnTo>
                      <a:pt x="438" y="76"/>
                    </a:lnTo>
                    <a:lnTo>
                      <a:pt x="438" y="79"/>
                    </a:lnTo>
                    <a:lnTo>
                      <a:pt x="438" y="81"/>
                    </a:lnTo>
                    <a:lnTo>
                      <a:pt x="438" y="81"/>
                    </a:lnTo>
                    <a:lnTo>
                      <a:pt x="435" y="81"/>
                    </a:lnTo>
                    <a:lnTo>
                      <a:pt x="435" y="79"/>
                    </a:lnTo>
                    <a:lnTo>
                      <a:pt x="433" y="79"/>
                    </a:lnTo>
                    <a:lnTo>
                      <a:pt x="433" y="79"/>
                    </a:lnTo>
                    <a:lnTo>
                      <a:pt x="433" y="79"/>
                    </a:lnTo>
                    <a:lnTo>
                      <a:pt x="431" y="79"/>
                    </a:lnTo>
                    <a:lnTo>
                      <a:pt x="428" y="79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3"/>
                    </a:lnTo>
                    <a:lnTo>
                      <a:pt x="428" y="83"/>
                    </a:lnTo>
                    <a:lnTo>
                      <a:pt x="426" y="83"/>
                    </a:lnTo>
                    <a:lnTo>
                      <a:pt x="426" y="83"/>
                    </a:lnTo>
                    <a:lnTo>
                      <a:pt x="424" y="86"/>
                    </a:lnTo>
                    <a:lnTo>
                      <a:pt x="424" y="86"/>
                    </a:lnTo>
                    <a:lnTo>
                      <a:pt x="424" y="86"/>
                    </a:lnTo>
                    <a:lnTo>
                      <a:pt x="421" y="86"/>
                    </a:lnTo>
                    <a:lnTo>
                      <a:pt x="421" y="86"/>
                    </a:lnTo>
                    <a:lnTo>
                      <a:pt x="421" y="86"/>
                    </a:lnTo>
                    <a:lnTo>
                      <a:pt x="419" y="88"/>
                    </a:lnTo>
                    <a:lnTo>
                      <a:pt x="417" y="88"/>
                    </a:lnTo>
                    <a:lnTo>
                      <a:pt x="417" y="88"/>
                    </a:lnTo>
                    <a:lnTo>
                      <a:pt x="417" y="90"/>
                    </a:lnTo>
                    <a:lnTo>
                      <a:pt x="414" y="90"/>
                    </a:lnTo>
                    <a:lnTo>
                      <a:pt x="414" y="90"/>
                    </a:lnTo>
                    <a:lnTo>
                      <a:pt x="412" y="90"/>
                    </a:lnTo>
                    <a:lnTo>
                      <a:pt x="412" y="90"/>
                    </a:lnTo>
                    <a:lnTo>
                      <a:pt x="409" y="90"/>
                    </a:lnTo>
                    <a:lnTo>
                      <a:pt x="409" y="90"/>
                    </a:lnTo>
                    <a:lnTo>
                      <a:pt x="409" y="93"/>
                    </a:lnTo>
                    <a:lnTo>
                      <a:pt x="409" y="93"/>
                    </a:lnTo>
                    <a:lnTo>
                      <a:pt x="409" y="95"/>
                    </a:lnTo>
                    <a:lnTo>
                      <a:pt x="409" y="98"/>
                    </a:lnTo>
                    <a:lnTo>
                      <a:pt x="407" y="98"/>
                    </a:lnTo>
                    <a:lnTo>
                      <a:pt x="405" y="95"/>
                    </a:lnTo>
                    <a:lnTo>
                      <a:pt x="405" y="95"/>
                    </a:lnTo>
                    <a:lnTo>
                      <a:pt x="402" y="98"/>
                    </a:lnTo>
                    <a:lnTo>
                      <a:pt x="402" y="98"/>
                    </a:lnTo>
                    <a:lnTo>
                      <a:pt x="402" y="98"/>
                    </a:lnTo>
                    <a:lnTo>
                      <a:pt x="400" y="98"/>
                    </a:lnTo>
                    <a:lnTo>
                      <a:pt x="398" y="102"/>
                    </a:lnTo>
                    <a:lnTo>
                      <a:pt x="398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0"/>
                    </a:lnTo>
                    <a:lnTo>
                      <a:pt x="395" y="100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391" y="98"/>
                    </a:lnTo>
                    <a:lnTo>
                      <a:pt x="391" y="98"/>
                    </a:lnTo>
                    <a:lnTo>
                      <a:pt x="388" y="95"/>
                    </a:lnTo>
                    <a:lnTo>
                      <a:pt x="388" y="93"/>
                    </a:lnTo>
                    <a:lnTo>
                      <a:pt x="388" y="93"/>
                    </a:lnTo>
                    <a:lnTo>
                      <a:pt x="386" y="93"/>
                    </a:lnTo>
                    <a:lnTo>
                      <a:pt x="383" y="93"/>
                    </a:lnTo>
                    <a:lnTo>
                      <a:pt x="383" y="90"/>
                    </a:lnTo>
                    <a:lnTo>
                      <a:pt x="383" y="90"/>
                    </a:lnTo>
                    <a:lnTo>
                      <a:pt x="383" y="88"/>
                    </a:lnTo>
                    <a:lnTo>
                      <a:pt x="383" y="86"/>
                    </a:lnTo>
                    <a:lnTo>
                      <a:pt x="383" y="83"/>
                    </a:lnTo>
                    <a:lnTo>
                      <a:pt x="381" y="83"/>
                    </a:lnTo>
                    <a:lnTo>
                      <a:pt x="381" y="83"/>
                    </a:lnTo>
                    <a:lnTo>
                      <a:pt x="381" y="81"/>
                    </a:lnTo>
                    <a:lnTo>
                      <a:pt x="379" y="81"/>
                    </a:lnTo>
                    <a:lnTo>
                      <a:pt x="376" y="81"/>
                    </a:lnTo>
                    <a:lnTo>
                      <a:pt x="376" y="81"/>
                    </a:lnTo>
                    <a:lnTo>
                      <a:pt x="376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72" y="83"/>
                    </a:lnTo>
                    <a:lnTo>
                      <a:pt x="372" y="83"/>
                    </a:lnTo>
                    <a:lnTo>
                      <a:pt x="372" y="83"/>
                    </a:lnTo>
                    <a:lnTo>
                      <a:pt x="369" y="79"/>
                    </a:lnTo>
                    <a:lnTo>
                      <a:pt x="369" y="79"/>
                    </a:lnTo>
                    <a:lnTo>
                      <a:pt x="367" y="79"/>
                    </a:lnTo>
                    <a:lnTo>
                      <a:pt x="367" y="81"/>
                    </a:lnTo>
                    <a:lnTo>
                      <a:pt x="365" y="81"/>
                    </a:lnTo>
                    <a:lnTo>
                      <a:pt x="365" y="83"/>
                    </a:lnTo>
                    <a:lnTo>
                      <a:pt x="362" y="83"/>
                    </a:lnTo>
                    <a:lnTo>
                      <a:pt x="362" y="83"/>
                    </a:lnTo>
                    <a:lnTo>
                      <a:pt x="360" y="83"/>
                    </a:lnTo>
                    <a:lnTo>
                      <a:pt x="360" y="83"/>
                    </a:lnTo>
                    <a:lnTo>
                      <a:pt x="357" y="86"/>
                    </a:lnTo>
                    <a:lnTo>
                      <a:pt x="355" y="86"/>
                    </a:lnTo>
                    <a:lnTo>
                      <a:pt x="355" y="86"/>
                    </a:lnTo>
                    <a:lnTo>
                      <a:pt x="353" y="83"/>
                    </a:lnTo>
                    <a:lnTo>
                      <a:pt x="353" y="83"/>
                    </a:lnTo>
                    <a:lnTo>
                      <a:pt x="353" y="81"/>
                    </a:lnTo>
                    <a:lnTo>
                      <a:pt x="353" y="81"/>
                    </a:lnTo>
                    <a:lnTo>
                      <a:pt x="350" y="79"/>
                    </a:lnTo>
                    <a:lnTo>
                      <a:pt x="348" y="79"/>
                    </a:lnTo>
                    <a:lnTo>
                      <a:pt x="348" y="79"/>
                    </a:lnTo>
                    <a:lnTo>
                      <a:pt x="348" y="74"/>
                    </a:lnTo>
                    <a:lnTo>
                      <a:pt x="346" y="74"/>
                    </a:lnTo>
                    <a:lnTo>
                      <a:pt x="346" y="74"/>
                    </a:lnTo>
                    <a:lnTo>
                      <a:pt x="343" y="71"/>
                    </a:lnTo>
                    <a:lnTo>
                      <a:pt x="343" y="71"/>
                    </a:lnTo>
                    <a:lnTo>
                      <a:pt x="341" y="71"/>
                    </a:lnTo>
                    <a:lnTo>
                      <a:pt x="334" y="74"/>
                    </a:lnTo>
                    <a:lnTo>
                      <a:pt x="329" y="74"/>
                    </a:lnTo>
                    <a:lnTo>
                      <a:pt x="327" y="74"/>
                    </a:lnTo>
                    <a:lnTo>
                      <a:pt x="327" y="74"/>
                    </a:lnTo>
                    <a:lnTo>
                      <a:pt x="327" y="74"/>
                    </a:lnTo>
                    <a:lnTo>
                      <a:pt x="324" y="74"/>
                    </a:lnTo>
                    <a:lnTo>
                      <a:pt x="324" y="74"/>
                    </a:lnTo>
                    <a:lnTo>
                      <a:pt x="320" y="74"/>
                    </a:lnTo>
                    <a:lnTo>
                      <a:pt x="320" y="74"/>
                    </a:lnTo>
                    <a:lnTo>
                      <a:pt x="317" y="74"/>
                    </a:lnTo>
                    <a:lnTo>
                      <a:pt x="317" y="74"/>
                    </a:lnTo>
                    <a:lnTo>
                      <a:pt x="315" y="74"/>
                    </a:lnTo>
                    <a:lnTo>
                      <a:pt x="315" y="74"/>
                    </a:lnTo>
                    <a:lnTo>
                      <a:pt x="315" y="76"/>
                    </a:lnTo>
                    <a:lnTo>
                      <a:pt x="315" y="76"/>
                    </a:lnTo>
                    <a:lnTo>
                      <a:pt x="313" y="76"/>
                    </a:lnTo>
                    <a:lnTo>
                      <a:pt x="313" y="76"/>
                    </a:lnTo>
                    <a:lnTo>
                      <a:pt x="313" y="74"/>
                    </a:lnTo>
                    <a:lnTo>
                      <a:pt x="310" y="74"/>
                    </a:lnTo>
                    <a:lnTo>
                      <a:pt x="310" y="74"/>
                    </a:lnTo>
                    <a:lnTo>
                      <a:pt x="305" y="76"/>
                    </a:lnTo>
                    <a:lnTo>
                      <a:pt x="305" y="76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1" y="74"/>
                    </a:lnTo>
                    <a:lnTo>
                      <a:pt x="301" y="74"/>
                    </a:lnTo>
                    <a:lnTo>
                      <a:pt x="301" y="71"/>
                    </a:lnTo>
                    <a:lnTo>
                      <a:pt x="298" y="74"/>
                    </a:lnTo>
                    <a:lnTo>
                      <a:pt x="298" y="71"/>
                    </a:lnTo>
                    <a:lnTo>
                      <a:pt x="296" y="71"/>
                    </a:lnTo>
                    <a:lnTo>
                      <a:pt x="296" y="71"/>
                    </a:lnTo>
                    <a:lnTo>
                      <a:pt x="296" y="69"/>
                    </a:lnTo>
                    <a:lnTo>
                      <a:pt x="294" y="69"/>
                    </a:lnTo>
                    <a:lnTo>
                      <a:pt x="282" y="64"/>
                    </a:lnTo>
                    <a:lnTo>
                      <a:pt x="282" y="64"/>
                    </a:lnTo>
                    <a:lnTo>
                      <a:pt x="282" y="62"/>
                    </a:lnTo>
                    <a:lnTo>
                      <a:pt x="279" y="62"/>
                    </a:lnTo>
                    <a:lnTo>
                      <a:pt x="279" y="60"/>
                    </a:lnTo>
                    <a:lnTo>
                      <a:pt x="279" y="60"/>
                    </a:lnTo>
                    <a:lnTo>
                      <a:pt x="277" y="60"/>
                    </a:lnTo>
                    <a:lnTo>
                      <a:pt x="277" y="60"/>
                    </a:lnTo>
                    <a:lnTo>
                      <a:pt x="277" y="60"/>
                    </a:lnTo>
                    <a:lnTo>
                      <a:pt x="277" y="62"/>
                    </a:lnTo>
                    <a:lnTo>
                      <a:pt x="277" y="62"/>
                    </a:lnTo>
                    <a:lnTo>
                      <a:pt x="275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0" y="67"/>
                    </a:lnTo>
                    <a:lnTo>
                      <a:pt x="270" y="67"/>
                    </a:lnTo>
                    <a:lnTo>
                      <a:pt x="270" y="69"/>
                    </a:lnTo>
                    <a:lnTo>
                      <a:pt x="270" y="71"/>
                    </a:lnTo>
                    <a:lnTo>
                      <a:pt x="270" y="74"/>
                    </a:lnTo>
                    <a:lnTo>
                      <a:pt x="270" y="74"/>
                    </a:lnTo>
                    <a:lnTo>
                      <a:pt x="270" y="76"/>
                    </a:lnTo>
                    <a:lnTo>
                      <a:pt x="268" y="76"/>
                    </a:lnTo>
                    <a:lnTo>
                      <a:pt x="265" y="81"/>
                    </a:lnTo>
                    <a:lnTo>
                      <a:pt x="263" y="81"/>
                    </a:lnTo>
                    <a:lnTo>
                      <a:pt x="263" y="81"/>
                    </a:lnTo>
                    <a:lnTo>
                      <a:pt x="242" y="81"/>
                    </a:lnTo>
                    <a:lnTo>
                      <a:pt x="237" y="83"/>
                    </a:lnTo>
                    <a:lnTo>
                      <a:pt x="227" y="88"/>
                    </a:lnTo>
                    <a:lnTo>
                      <a:pt x="225" y="90"/>
                    </a:lnTo>
                    <a:lnTo>
                      <a:pt x="225" y="90"/>
                    </a:lnTo>
                    <a:lnTo>
                      <a:pt x="225" y="93"/>
                    </a:lnTo>
                    <a:lnTo>
                      <a:pt x="225" y="100"/>
                    </a:lnTo>
                    <a:lnTo>
                      <a:pt x="225" y="102"/>
                    </a:lnTo>
                    <a:lnTo>
                      <a:pt x="225" y="105"/>
                    </a:lnTo>
                    <a:lnTo>
                      <a:pt x="223" y="107"/>
                    </a:lnTo>
                    <a:lnTo>
                      <a:pt x="218" y="116"/>
                    </a:lnTo>
                    <a:lnTo>
                      <a:pt x="216" y="119"/>
                    </a:lnTo>
                    <a:lnTo>
                      <a:pt x="216" y="121"/>
                    </a:lnTo>
                    <a:lnTo>
                      <a:pt x="216" y="124"/>
                    </a:lnTo>
                    <a:lnTo>
                      <a:pt x="216" y="124"/>
                    </a:lnTo>
                    <a:lnTo>
                      <a:pt x="216" y="126"/>
                    </a:lnTo>
                    <a:lnTo>
                      <a:pt x="218" y="128"/>
                    </a:lnTo>
                    <a:lnTo>
                      <a:pt x="218" y="131"/>
                    </a:lnTo>
                    <a:lnTo>
                      <a:pt x="216" y="133"/>
                    </a:lnTo>
                    <a:lnTo>
                      <a:pt x="216" y="135"/>
                    </a:lnTo>
                    <a:lnTo>
                      <a:pt x="216" y="138"/>
                    </a:lnTo>
                    <a:lnTo>
                      <a:pt x="211" y="142"/>
                    </a:lnTo>
                    <a:lnTo>
                      <a:pt x="211" y="145"/>
                    </a:lnTo>
                    <a:lnTo>
                      <a:pt x="208" y="145"/>
                    </a:lnTo>
                    <a:lnTo>
                      <a:pt x="206" y="147"/>
                    </a:lnTo>
                    <a:lnTo>
                      <a:pt x="204" y="147"/>
                    </a:lnTo>
                    <a:lnTo>
                      <a:pt x="201" y="147"/>
                    </a:lnTo>
                    <a:lnTo>
                      <a:pt x="201" y="150"/>
                    </a:lnTo>
                    <a:lnTo>
                      <a:pt x="201" y="150"/>
                    </a:lnTo>
                    <a:lnTo>
                      <a:pt x="199" y="152"/>
                    </a:lnTo>
                    <a:lnTo>
                      <a:pt x="199" y="152"/>
                    </a:lnTo>
                    <a:lnTo>
                      <a:pt x="199" y="152"/>
                    </a:lnTo>
                    <a:lnTo>
                      <a:pt x="197" y="152"/>
                    </a:lnTo>
                    <a:lnTo>
                      <a:pt x="194" y="152"/>
                    </a:lnTo>
                    <a:lnTo>
                      <a:pt x="194" y="152"/>
                    </a:lnTo>
                    <a:lnTo>
                      <a:pt x="192" y="152"/>
                    </a:lnTo>
                    <a:lnTo>
                      <a:pt x="187" y="154"/>
                    </a:lnTo>
                    <a:lnTo>
                      <a:pt x="187" y="157"/>
                    </a:lnTo>
                    <a:lnTo>
                      <a:pt x="187" y="157"/>
                    </a:lnTo>
                    <a:lnTo>
                      <a:pt x="187" y="159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2" y="161"/>
                    </a:lnTo>
                    <a:lnTo>
                      <a:pt x="180" y="159"/>
                    </a:lnTo>
                    <a:lnTo>
                      <a:pt x="180" y="159"/>
                    </a:lnTo>
                    <a:lnTo>
                      <a:pt x="180" y="161"/>
                    </a:lnTo>
                    <a:lnTo>
                      <a:pt x="178" y="161"/>
                    </a:lnTo>
                    <a:lnTo>
                      <a:pt x="173" y="164"/>
                    </a:lnTo>
                    <a:lnTo>
                      <a:pt x="171" y="164"/>
                    </a:lnTo>
                    <a:lnTo>
                      <a:pt x="164" y="164"/>
                    </a:lnTo>
                    <a:lnTo>
                      <a:pt x="164" y="164"/>
                    </a:lnTo>
                    <a:lnTo>
                      <a:pt x="161" y="166"/>
                    </a:lnTo>
                    <a:lnTo>
                      <a:pt x="161" y="166"/>
                    </a:lnTo>
                    <a:lnTo>
                      <a:pt x="161" y="169"/>
                    </a:lnTo>
                    <a:lnTo>
                      <a:pt x="159" y="169"/>
                    </a:lnTo>
                    <a:lnTo>
                      <a:pt x="154" y="171"/>
                    </a:lnTo>
                    <a:lnTo>
                      <a:pt x="152" y="171"/>
                    </a:lnTo>
                    <a:lnTo>
                      <a:pt x="140" y="171"/>
                    </a:lnTo>
                    <a:lnTo>
                      <a:pt x="137" y="171"/>
                    </a:lnTo>
                    <a:lnTo>
                      <a:pt x="137" y="173"/>
                    </a:lnTo>
                    <a:lnTo>
                      <a:pt x="137" y="173"/>
                    </a:lnTo>
                    <a:lnTo>
                      <a:pt x="137" y="173"/>
                    </a:lnTo>
                    <a:lnTo>
                      <a:pt x="137" y="176"/>
                    </a:lnTo>
                    <a:lnTo>
                      <a:pt x="137" y="176"/>
                    </a:lnTo>
                    <a:lnTo>
                      <a:pt x="137" y="178"/>
                    </a:lnTo>
                    <a:lnTo>
                      <a:pt x="142" y="180"/>
                    </a:lnTo>
                    <a:lnTo>
                      <a:pt x="142" y="180"/>
                    </a:lnTo>
                    <a:lnTo>
                      <a:pt x="142" y="180"/>
                    </a:lnTo>
                    <a:lnTo>
                      <a:pt x="145" y="180"/>
                    </a:lnTo>
                    <a:lnTo>
                      <a:pt x="145" y="180"/>
                    </a:lnTo>
                    <a:lnTo>
                      <a:pt x="145" y="183"/>
                    </a:lnTo>
                    <a:lnTo>
                      <a:pt x="145" y="183"/>
                    </a:lnTo>
                    <a:lnTo>
                      <a:pt x="142" y="183"/>
                    </a:lnTo>
                    <a:lnTo>
                      <a:pt x="137" y="185"/>
                    </a:lnTo>
                    <a:lnTo>
                      <a:pt x="137" y="187"/>
                    </a:lnTo>
                    <a:lnTo>
                      <a:pt x="137" y="187"/>
                    </a:lnTo>
                    <a:lnTo>
                      <a:pt x="137" y="190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5"/>
                    </a:lnTo>
                    <a:lnTo>
                      <a:pt x="137" y="197"/>
                    </a:lnTo>
                    <a:lnTo>
                      <a:pt x="137" y="199"/>
                    </a:lnTo>
                    <a:lnTo>
                      <a:pt x="135" y="199"/>
                    </a:lnTo>
                    <a:lnTo>
                      <a:pt x="135" y="199"/>
                    </a:lnTo>
                    <a:lnTo>
                      <a:pt x="133" y="199"/>
                    </a:lnTo>
                    <a:lnTo>
                      <a:pt x="133" y="199"/>
                    </a:lnTo>
                    <a:lnTo>
                      <a:pt x="128" y="202"/>
                    </a:lnTo>
                    <a:lnTo>
                      <a:pt x="123" y="204"/>
                    </a:lnTo>
                    <a:lnTo>
                      <a:pt x="123" y="206"/>
                    </a:lnTo>
                    <a:lnTo>
                      <a:pt x="121" y="206"/>
                    </a:lnTo>
                    <a:lnTo>
                      <a:pt x="119" y="209"/>
                    </a:lnTo>
                    <a:lnTo>
                      <a:pt x="119" y="209"/>
                    </a:lnTo>
                    <a:lnTo>
                      <a:pt x="119" y="209"/>
                    </a:lnTo>
                    <a:lnTo>
                      <a:pt x="116" y="211"/>
                    </a:lnTo>
                    <a:lnTo>
                      <a:pt x="114" y="211"/>
                    </a:lnTo>
                    <a:lnTo>
                      <a:pt x="111" y="211"/>
                    </a:lnTo>
                    <a:lnTo>
                      <a:pt x="111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7" y="211"/>
                    </a:lnTo>
                    <a:lnTo>
                      <a:pt x="104" y="209"/>
                    </a:lnTo>
                    <a:lnTo>
                      <a:pt x="102" y="209"/>
                    </a:lnTo>
                    <a:lnTo>
                      <a:pt x="102" y="209"/>
                    </a:lnTo>
                    <a:lnTo>
                      <a:pt x="97" y="216"/>
                    </a:lnTo>
                    <a:lnTo>
                      <a:pt x="95" y="218"/>
                    </a:lnTo>
                    <a:lnTo>
                      <a:pt x="95" y="216"/>
                    </a:lnTo>
                    <a:lnTo>
                      <a:pt x="95" y="213"/>
                    </a:lnTo>
                    <a:lnTo>
                      <a:pt x="93" y="213"/>
                    </a:lnTo>
                    <a:lnTo>
                      <a:pt x="93" y="211"/>
                    </a:lnTo>
                    <a:lnTo>
                      <a:pt x="93" y="209"/>
                    </a:lnTo>
                    <a:lnTo>
                      <a:pt x="93" y="209"/>
                    </a:lnTo>
                    <a:lnTo>
                      <a:pt x="93" y="206"/>
                    </a:lnTo>
                    <a:lnTo>
                      <a:pt x="93" y="206"/>
                    </a:lnTo>
                    <a:lnTo>
                      <a:pt x="88" y="206"/>
                    </a:lnTo>
                    <a:lnTo>
                      <a:pt x="88" y="204"/>
                    </a:lnTo>
                    <a:lnTo>
                      <a:pt x="83" y="199"/>
                    </a:lnTo>
                    <a:lnTo>
                      <a:pt x="81" y="199"/>
                    </a:lnTo>
                    <a:lnTo>
                      <a:pt x="78" y="197"/>
                    </a:lnTo>
                    <a:lnTo>
                      <a:pt x="76" y="197"/>
                    </a:lnTo>
                    <a:lnTo>
                      <a:pt x="69" y="199"/>
                    </a:lnTo>
                    <a:lnTo>
                      <a:pt x="67" y="199"/>
                    </a:lnTo>
                    <a:lnTo>
                      <a:pt x="59" y="199"/>
                    </a:lnTo>
                    <a:lnTo>
                      <a:pt x="57" y="197"/>
                    </a:lnTo>
                    <a:lnTo>
                      <a:pt x="55" y="195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5" y="187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5" y="185"/>
                    </a:lnTo>
                    <a:lnTo>
                      <a:pt x="45" y="185"/>
                    </a:lnTo>
                    <a:lnTo>
                      <a:pt x="45" y="185"/>
                    </a:lnTo>
                    <a:lnTo>
                      <a:pt x="43" y="187"/>
                    </a:lnTo>
                    <a:lnTo>
                      <a:pt x="43" y="187"/>
                    </a:lnTo>
                    <a:lnTo>
                      <a:pt x="43" y="187"/>
                    </a:lnTo>
                    <a:lnTo>
                      <a:pt x="43" y="190"/>
                    </a:lnTo>
                    <a:lnTo>
                      <a:pt x="43" y="192"/>
                    </a:lnTo>
                    <a:lnTo>
                      <a:pt x="43" y="192"/>
                    </a:lnTo>
                    <a:lnTo>
                      <a:pt x="43" y="195"/>
                    </a:lnTo>
                    <a:lnTo>
                      <a:pt x="41" y="195"/>
                    </a:lnTo>
                    <a:lnTo>
                      <a:pt x="41" y="197"/>
                    </a:lnTo>
                    <a:lnTo>
                      <a:pt x="41" y="199"/>
                    </a:lnTo>
                    <a:lnTo>
                      <a:pt x="41" y="199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38" y="206"/>
                    </a:lnTo>
                    <a:lnTo>
                      <a:pt x="38" y="206"/>
                    </a:lnTo>
                    <a:lnTo>
                      <a:pt x="36" y="209"/>
                    </a:lnTo>
                    <a:lnTo>
                      <a:pt x="36" y="209"/>
                    </a:lnTo>
                    <a:lnTo>
                      <a:pt x="33" y="209"/>
                    </a:lnTo>
                    <a:lnTo>
                      <a:pt x="33" y="209"/>
                    </a:lnTo>
                    <a:lnTo>
                      <a:pt x="33" y="209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6" y="216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21"/>
                    </a:lnTo>
                    <a:lnTo>
                      <a:pt x="33" y="221"/>
                    </a:lnTo>
                    <a:lnTo>
                      <a:pt x="33" y="223"/>
                    </a:lnTo>
                    <a:lnTo>
                      <a:pt x="33" y="225"/>
                    </a:lnTo>
                    <a:lnTo>
                      <a:pt x="33" y="228"/>
                    </a:lnTo>
                    <a:lnTo>
                      <a:pt x="33" y="228"/>
                    </a:lnTo>
                    <a:lnTo>
                      <a:pt x="33" y="230"/>
                    </a:lnTo>
                    <a:lnTo>
                      <a:pt x="31" y="230"/>
                    </a:lnTo>
                    <a:lnTo>
                      <a:pt x="31" y="232"/>
                    </a:lnTo>
                    <a:lnTo>
                      <a:pt x="31" y="232"/>
                    </a:lnTo>
                    <a:lnTo>
                      <a:pt x="31" y="232"/>
                    </a:lnTo>
                    <a:lnTo>
                      <a:pt x="31" y="235"/>
                    </a:lnTo>
                    <a:lnTo>
                      <a:pt x="31" y="235"/>
                    </a:lnTo>
                    <a:lnTo>
                      <a:pt x="31" y="237"/>
                    </a:lnTo>
                    <a:lnTo>
                      <a:pt x="29" y="239"/>
                    </a:lnTo>
                    <a:lnTo>
                      <a:pt x="29" y="239"/>
                    </a:lnTo>
                    <a:lnTo>
                      <a:pt x="29" y="242"/>
                    </a:lnTo>
                    <a:lnTo>
                      <a:pt x="26" y="242"/>
                    </a:lnTo>
                    <a:lnTo>
                      <a:pt x="26" y="244"/>
                    </a:lnTo>
                    <a:lnTo>
                      <a:pt x="26" y="244"/>
                    </a:lnTo>
                    <a:lnTo>
                      <a:pt x="26" y="247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24" y="249"/>
                    </a:lnTo>
                    <a:lnTo>
                      <a:pt x="24" y="249"/>
                    </a:lnTo>
                    <a:lnTo>
                      <a:pt x="24" y="249"/>
                    </a:lnTo>
                    <a:lnTo>
                      <a:pt x="22" y="249"/>
                    </a:lnTo>
                    <a:lnTo>
                      <a:pt x="22" y="251"/>
                    </a:lnTo>
                    <a:lnTo>
                      <a:pt x="22" y="251"/>
                    </a:lnTo>
                    <a:lnTo>
                      <a:pt x="19" y="254"/>
                    </a:lnTo>
                    <a:lnTo>
                      <a:pt x="19" y="254"/>
                    </a:lnTo>
                    <a:lnTo>
                      <a:pt x="17" y="254"/>
                    </a:lnTo>
                    <a:lnTo>
                      <a:pt x="14" y="254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7" y="263"/>
                    </a:lnTo>
                    <a:lnTo>
                      <a:pt x="22" y="268"/>
                    </a:lnTo>
                    <a:lnTo>
                      <a:pt x="22" y="270"/>
                    </a:lnTo>
                    <a:lnTo>
                      <a:pt x="19" y="270"/>
                    </a:lnTo>
                    <a:lnTo>
                      <a:pt x="12" y="270"/>
                    </a:lnTo>
                    <a:lnTo>
                      <a:pt x="10" y="270"/>
                    </a:lnTo>
                    <a:lnTo>
                      <a:pt x="10" y="273"/>
                    </a:lnTo>
                    <a:lnTo>
                      <a:pt x="10" y="273"/>
                    </a:lnTo>
                    <a:lnTo>
                      <a:pt x="7" y="273"/>
                    </a:lnTo>
                    <a:lnTo>
                      <a:pt x="5" y="275"/>
                    </a:lnTo>
                    <a:lnTo>
                      <a:pt x="3" y="277"/>
                    </a:lnTo>
                    <a:lnTo>
                      <a:pt x="0" y="280"/>
                    </a:lnTo>
                    <a:lnTo>
                      <a:pt x="0" y="284"/>
                    </a:lnTo>
                    <a:lnTo>
                      <a:pt x="0" y="284"/>
                    </a:lnTo>
                    <a:lnTo>
                      <a:pt x="3" y="289"/>
                    </a:lnTo>
                    <a:lnTo>
                      <a:pt x="3" y="299"/>
                    </a:lnTo>
                    <a:lnTo>
                      <a:pt x="3" y="301"/>
                    </a:lnTo>
                    <a:lnTo>
                      <a:pt x="3" y="306"/>
                    </a:lnTo>
                    <a:lnTo>
                      <a:pt x="0" y="308"/>
                    </a:lnTo>
                    <a:lnTo>
                      <a:pt x="3" y="313"/>
                    </a:lnTo>
                    <a:lnTo>
                      <a:pt x="5" y="315"/>
                    </a:lnTo>
                    <a:lnTo>
                      <a:pt x="10" y="318"/>
                    </a:lnTo>
                    <a:lnTo>
                      <a:pt x="14" y="318"/>
                    </a:lnTo>
                    <a:lnTo>
                      <a:pt x="17" y="318"/>
                    </a:lnTo>
                    <a:lnTo>
                      <a:pt x="19" y="318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2" y="320"/>
                    </a:lnTo>
                    <a:lnTo>
                      <a:pt x="19" y="320"/>
                    </a:lnTo>
                    <a:lnTo>
                      <a:pt x="19" y="322"/>
                    </a:lnTo>
                    <a:lnTo>
                      <a:pt x="19" y="322"/>
                    </a:lnTo>
                    <a:lnTo>
                      <a:pt x="19" y="325"/>
                    </a:lnTo>
                    <a:lnTo>
                      <a:pt x="19" y="325"/>
                    </a:lnTo>
                    <a:lnTo>
                      <a:pt x="19" y="327"/>
                    </a:lnTo>
                    <a:lnTo>
                      <a:pt x="19" y="327"/>
                    </a:lnTo>
                    <a:lnTo>
                      <a:pt x="17" y="327"/>
                    </a:lnTo>
                    <a:lnTo>
                      <a:pt x="14" y="329"/>
                    </a:lnTo>
                    <a:lnTo>
                      <a:pt x="12" y="332"/>
                    </a:lnTo>
                    <a:lnTo>
                      <a:pt x="10" y="334"/>
                    </a:lnTo>
                    <a:lnTo>
                      <a:pt x="7" y="339"/>
                    </a:lnTo>
                    <a:lnTo>
                      <a:pt x="5" y="344"/>
                    </a:lnTo>
                    <a:lnTo>
                      <a:pt x="5" y="344"/>
                    </a:lnTo>
                    <a:lnTo>
                      <a:pt x="5" y="348"/>
                    </a:lnTo>
                    <a:lnTo>
                      <a:pt x="5" y="353"/>
                    </a:lnTo>
                    <a:lnTo>
                      <a:pt x="7" y="358"/>
                    </a:lnTo>
                    <a:lnTo>
                      <a:pt x="10" y="363"/>
                    </a:lnTo>
                    <a:lnTo>
                      <a:pt x="12" y="370"/>
                    </a:lnTo>
                    <a:lnTo>
                      <a:pt x="12" y="377"/>
                    </a:lnTo>
                    <a:lnTo>
                      <a:pt x="14" y="384"/>
                    </a:lnTo>
                    <a:lnTo>
                      <a:pt x="17" y="391"/>
                    </a:lnTo>
                    <a:lnTo>
                      <a:pt x="19" y="398"/>
                    </a:lnTo>
                    <a:lnTo>
                      <a:pt x="19" y="403"/>
                    </a:lnTo>
                    <a:lnTo>
                      <a:pt x="19" y="408"/>
                    </a:lnTo>
                    <a:lnTo>
                      <a:pt x="17" y="410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5"/>
                    </a:lnTo>
                    <a:lnTo>
                      <a:pt x="17" y="415"/>
                    </a:lnTo>
                    <a:lnTo>
                      <a:pt x="17" y="415"/>
                    </a:lnTo>
                    <a:lnTo>
                      <a:pt x="17" y="417"/>
                    </a:lnTo>
                    <a:lnTo>
                      <a:pt x="17" y="417"/>
                    </a:lnTo>
                    <a:lnTo>
                      <a:pt x="17" y="422"/>
                    </a:lnTo>
                    <a:lnTo>
                      <a:pt x="17" y="424"/>
                    </a:lnTo>
                    <a:lnTo>
                      <a:pt x="17" y="431"/>
                    </a:lnTo>
                    <a:lnTo>
                      <a:pt x="17" y="434"/>
                    </a:lnTo>
                    <a:lnTo>
                      <a:pt x="17" y="436"/>
                    </a:lnTo>
                    <a:lnTo>
                      <a:pt x="19" y="438"/>
                    </a:lnTo>
                    <a:lnTo>
                      <a:pt x="19" y="445"/>
                    </a:lnTo>
                    <a:lnTo>
                      <a:pt x="22" y="445"/>
                    </a:lnTo>
                    <a:lnTo>
                      <a:pt x="26" y="445"/>
                    </a:lnTo>
                    <a:lnTo>
                      <a:pt x="33" y="448"/>
                    </a:lnTo>
                    <a:lnTo>
                      <a:pt x="33" y="448"/>
                    </a:lnTo>
                    <a:lnTo>
                      <a:pt x="43" y="448"/>
                    </a:lnTo>
                    <a:lnTo>
                      <a:pt x="55" y="450"/>
                    </a:lnTo>
                    <a:lnTo>
                      <a:pt x="59" y="450"/>
                    </a:lnTo>
                    <a:lnTo>
                      <a:pt x="62" y="452"/>
                    </a:lnTo>
                    <a:lnTo>
                      <a:pt x="64" y="452"/>
                    </a:lnTo>
                    <a:lnTo>
                      <a:pt x="64" y="452"/>
                    </a:lnTo>
                    <a:lnTo>
                      <a:pt x="67" y="455"/>
                    </a:lnTo>
                    <a:lnTo>
                      <a:pt x="67" y="457"/>
                    </a:lnTo>
                    <a:lnTo>
                      <a:pt x="67" y="460"/>
                    </a:lnTo>
                    <a:lnTo>
                      <a:pt x="67" y="460"/>
                    </a:lnTo>
                    <a:lnTo>
                      <a:pt x="67" y="462"/>
                    </a:lnTo>
                    <a:lnTo>
                      <a:pt x="69" y="464"/>
                    </a:lnTo>
                    <a:lnTo>
                      <a:pt x="69" y="464"/>
                    </a:lnTo>
                    <a:lnTo>
                      <a:pt x="69" y="467"/>
                    </a:lnTo>
                    <a:lnTo>
                      <a:pt x="69" y="467"/>
                    </a:lnTo>
                    <a:lnTo>
                      <a:pt x="71" y="469"/>
                    </a:lnTo>
                    <a:lnTo>
                      <a:pt x="71" y="471"/>
                    </a:lnTo>
                    <a:lnTo>
                      <a:pt x="71" y="474"/>
                    </a:lnTo>
                    <a:lnTo>
                      <a:pt x="71" y="474"/>
                    </a:lnTo>
                    <a:lnTo>
                      <a:pt x="71" y="476"/>
                    </a:lnTo>
                    <a:lnTo>
                      <a:pt x="69" y="476"/>
                    </a:lnTo>
                    <a:lnTo>
                      <a:pt x="71" y="479"/>
                    </a:lnTo>
                    <a:lnTo>
                      <a:pt x="71" y="481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6"/>
                    </a:lnTo>
                    <a:lnTo>
                      <a:pt x="64" y="490"/>
                    </a:lnTo>
                    <a:lnTo>
                      <a:pt x="57" y="497"/>
                    </a:lnTo>
                    <a:lnTo>
                      <a:pt x="52" y="505"/>
                    </a:lnTo>
                    <a:lnTo>
                      <a:pt x="52" y="505"/>
                    </a:lnTo>
                    <a:lnTo>
                      <a:pt x="48" y="512"/>
                    </a:lnTo>
                    <a:lnTo>
                      <a:pt x="43" y="516"/>
                    </a:lnTo>
                    <a:lnTo>
                      <a:pt x="38" y="521"/>
                    </a:lnTo>
                    <a:lnTo>
                      <a:pt x="36" y="526"/>
                    </a:lnTo>
                    <a:lnTo>
                      <a:pt x="26" y="535"/>
                    </a:lnTo>
                    <a:lnTo>
                      <a:pt x="26" y="535"/>
                    </a:lnTo>
                    <a:lnTo>
                      <a:pt x="24" y="540"/>
                    </a:lnTo>
                    <a:lnTo>
                      <a:pt x="19" y="545"/>
                    </a:lnTo>
                    <a:lnTo>
                      <a:pt x="22" y="545"/>
                    </a:lnTo>
                    <a:lnTo>
                      <a:pt x="26" y="545"/>
                    </a:lnTo>
                    <a:lnTo>
                      <a:pt x="29" y="547"/>
                    </a:lnTo>
                    <a:lnTo>
                      <a:pt x="33" y="550"/>
                    </a:lnTo>
                    <a:lnTo>
                      <a:pt x="38" y="550"/>
                    </a:lnTo>
                    <a:lnTo>
                      <a:pt x="43" y="552"/>
                    </a:lnTo>
                    <a:lnTo>
                      <a:pt x="48" y="552"/>
                    </a:lnTo>
                    <a:lnTo>
                      <a:pt x="52" y="554"/>
                    </a:lnTo>
                    <a:lnTo>
                      <a:pt x="55" y="557"/>
                    </a:lnTo>
                    <a:lnTo>
                      <a:pt x="59" y="557"/>
                    </a:lnTo>
                    <a:lnTo>
                      <a:pt x="64" y="559"/>
                    </a:lnTo>
                    <a:lnTo>
                      <a:pt x="69" y="559"/>
                    </a:lnTo>
                    <a:lnTo>
                      <a:pt x="74" y="561"/>
                    </a:lnTo>
                    <a:lnTo>
                      <a:pt x="78" y="564"/>
                    </a:lnTo>
                    <a:lnTo>
                      <a:pt x="81" y="564"/>
                    </a:lnTo>
                    <a:lnTo>
                      <a:pt x="85" y="566"/>
                    </a:lnTo>
                    <a:lnTo>
                      <a:pt x="90" y="566"/>
                    </a:lnTo>
                    <a:lnTo>
                      <a:pt x="95" y="568"/>
                    </a:lnTo>
                    <a:lnTo>
                      <a:pt x="100" y="571"/>
                    </a:lnTo>
                    <a:lnTo>
                      <a:pt x="104" y="571"/>
                    </a:lnTo>
                    <a:lnTo>
                      <a:pt x="111" y="571"/>
                    </a:lnTo>
                    <a:lnTo>
                      <a:pt x="114" y="571"/>
                    </a:lnTo>
                    <a:lnTo>
                      <a:pt x="116" y="571"/>
                    </a:lnTo>
                    <a:lnTo>
                      <a:pt x="121" y="568"/>
                    </a:lnTo>
                    <a:lnTo>
                      <a:pt x="123" y="568"/>
                    </a:lnTo>
                    <a:lnTo>
                      <a:pt x="126" y="568"/>
                    </a:lnTo>
                    <a:lnTo>
                      <a:pt x="128" y="568"/>
                    </a:lnTo>
                    <a:lnTo>
                      <a:pt x="130" y="568"/>
                    </a:lnTo>
                    <a:lnTo>
                      <a:pt x="133" y="568"/>
                    </a:lnTo>
                    <a:lnTo>
                      <a:pt x="137" y="568"/>
                    </a:lnTo>
                    <a:lnTo>
                      <a:pt x="140" y="568"/>
                    </a:lnTo>
                    <a:lnTo>
                      <a:pt x="142" y="568"/>
                    </a:lnTo>
                    <a:lnTo>
                      <a:pt x="147" y="566"/>
                    </a:lnTo>
                    <a:lnTo>
                      <a:pt x="149" y="566"/>
                    </a:lnTo>
                    <a:lnTo>
                      <a:pt x="152" y="566"/>
                    </a:lnTo>
                    <a:lnTo>
                      <a:pt x="154" y="566"/>
                    </a:lnTo>
                    <a:lnTo>
                      <a:pt x="164" y="566"/>
                    </a:lnTo>
                    <a:lnTo>
                      <a:pt x="173" y="568"/>
                    </a:lnTo>
                    <a:lnTo>
                      <a:pt x="182" y="568"/>
                    </a:lnTo>
                    <a:lnTo>
                      <a:pt x="190" y="573"/>
                    </a:lnTo>
                    <a:lnTo>
                      <a:pt x="192" y="571"/>
                    </a:lnTo>
                    <a:lnTo>
                      <a:pt x="192" y="568"/>
                    </a:lnTo>
                    <a:lnTo>
                      <a:pt x="194" y="566"/>
                    </a:lnTo>
                    <a:lnTo>
                      <a:pt x="197" y="566"/>
                    </a:lnTo>
                    <a:lnTo>
                      <a:pt x="211" y="561"/>
                    </a:lnTo>
                    <a:lnTo>
                      <a:pt x="211" y="561"/>
                    </a:lnTo>
                    <a:lnTo>
                      <a:pt x="220" y="561"/>
                    </a:lnTo>
                    <a:lnTo>
                      <a:pt x="227" y="561"/>
                    </a:lnTo>
                    <a:lnTo>
                      <a:pt x="237" y="564"/>
                    </a:lnTo>
                    <a:lnTo>
                      <a:pt x="239" y="564"/>
                    </a:lnTo>
                    <a:lnTo>
                      <a:pt x="246" y="561"/>
                    </a:lnTo>
                    <a:lnTo>
                      <a:pt x="251" y="559"/>
                    </a:lnTo>
                    <a:lnTo>
                      <a:pt x="253" y="559"/>
                    </a:lnTo>
                    <a:lnTo>
                      <a:pt x="256" y="559"/>
                    </a:lnTo>
                    <a:lnTo>
                      <a:pt x="258" y="557"/>
                    </a:lnTo>
                    <a:lnTo>
                      <a:pt x="263" y="557"/>
                    </a:lnTo>
                    <a:lnTo>
                      <a:pt x="265" y="554"/>
                    </a:lnTo>
                    <a:lnTo>
                      <a:pt x="268" y="554"/>
                    </a:lnTo>
                    <a:lnTo>
                      <a:pt x="272" y="554"/>
                    </a:lnTo>
                    <a:lnTo>
                      <a:pt x="275" y="552"/>
                    </a:lnTo>
                    <a:lnTo>
                      <a:pt x="277" y="552"/>
                    </a:lnTo>
                    <a:lnTo>
                      <a:pt x="279" y="552"/>
                    </a:lnTo>
                    <a:lnTo>
                      <a:pt x="284" y="550"/>
                    </a:lnTo>
                    <a:lnTo>
                      <a:pt x="286" y="550"/>
                    </a:lnTo>
                    <a:lnTo>
                      <a:pt x="289" y="547"/>
                    </a:lnTo>
                    <a:lnTo>
                      <a:pt x="296" y="547"/>
                    </a:lnTo>
                    <a:lnTo>
                      <a:pt x="301" y="545"/>
                    </a:lnTo>
                    <a:lnTo>
                      <a:pt x="303" y="542"/>
                    </a:lnTo>
                    <a:lnTo>
                      <a:pt x="305" y="540"/>
                    </a:lnTo>
                    <a:lnTo>
                      <a:pt x="305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5" y="535"/>
                    </a:lnTo>
                    <a:lnTo>
                      <a:pt x="303" y="533"/>
                    </a:lnTo>
                    <a:lnTo>
                      <a:pt x="301" y="533"/>
                    </a:lnTo>
                    <a:lnTo>
                      <a:pt x="301" y="533"/>
                    </a:lnTo>
                    <a:lnTo>
                      <a:pt x="301" y="531"/>
                    </a:lnTo>
                    <a:lnTo>
                      <a:pt x="303" y="528"/>
                    </a:lnTo>
                    <a:lnTo>
                      <a:pt x="305" y="521"/>
                    </a:lnTo>
                    <a:lnTo>
                      <a:pt x="305" y="521"/>
                    </a:lnTo>
                    <a:lnTo>
                      <a:pt x="305" y="516"/>
                    </a:lnTo>
                    <a:lnTo>
                      <a:pt x="305" y="509"/>
                    </a:lnTo>
                    <a:lnTo>
                      <a:pt x="305" y="507"/>
                    </a:lnTo>
                    <a:lnTo>
                      <a:pt x="305" y="507"/>
                    </a:lnTo>
                    <a:lnTo>
                      <a:pt x="305" y="505"/>
                    </a:lnTo>
                    <a:lnTo>
                      <a:pt x="305" y="505"/>
                    </a:lnTo>
                    <a:lnTo>
                      <a:pt x="303" y="502"/>
                    </a:lnTo>
                    <a:lnTo>
                      <a:pt x="303" y="500"/>
                    </a:lnTo>
                    <a:lnTo>
                      <a:pt x="308" y="479"/>
                    </a:lnTo>
                    <a:lnTo>
                      <a:pt x="310" y="479"/>
                    </a:lnTo>
                    <a:lnTo>
                      <a:pt x="310" y="479"/>
                    </a:lnTo>
                    <a:lnTo>
                      <a:pt x="317" y="476"/>
                    </a:lnTo>
                    <a:lnTo>
                      <a:pt x="320" y="476"/>
                    </a:lnTo>
                    <a:lnTo>
                      <a:pt x="324" y="471"/>
                    </a:lnTo>
                    <a:lnTo>
                      <a:pt x="324" y="469"/>
                    </a:lnTo>
                    <a:lnTo>
                      <a:pt x="327" y="462"/>
                    </a:lnTo>
                    <a:lnTo>
                      <a:pt x="327" y="462"/>
                    </a:lnTo>
                    <a:lnTo>
                      <a:pt x="329" y="462"/>
                    </a:lnTo>
                    <a:lnTo>
                      <a:pt x="331" y="460"/>
                    </a:lnTo>
                    <a:lnTo>
                      <a:pt x="331" y="460"/>
                    </a:lnTo>
                    <a:lnTo>
                      <a:pt x="334" y="457"/>
                    </a:lnTo>
                    <a:lnTo>
                      <a:pt x="336" y="457"/>
                    </a:lnTo>
                    <a:lnTo>
                      <a:pt x="339" y="455"/>
                    </a:lnTo>
                    <a:lnTo>
                      <a:pt x="343" y="455"/>
                    </a:lnTo>
                    <a:lnTo>
                      <a:pt x="343" y="455"/>
                    </a:lnTo>
                    <a:lnTo>
                      <a:pt x="343" y="457"/>
                    </a:lnTo>
                    <a:lnTo>
                      <a:pt x="343" y="457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8" y="460"/>
                    </a:lnTo>
                    <a:lnTo>
                      <a:pt x="348" y="460"/>
                    </a:lnTo>
                    <a:lnTo>
                      <a:pt x="350" y="460"/>
                    </a:lnTo>
                    <a:lnTo>
                      <a:pt x="353" y="462"/>
                    </a:lnTo>
                    <a:lnTo>
                      <a:pt x="353" y="462"/>
                    </a:lnTo>
                    <a:lnTo>
                      <a:pt x="355" y="462"/>
                    </a:lnTo>
                    <a:lnTo>
                      <a:pt x="357" y="462"/>
                    </a:lnTo>
                    <a:lnTo>
                      <a:pt x="360" y="462"/>
                    </a:lnTo>
                    <a:lnTo>
                      <a:pt x="362" y="462"/>
                    </a:lnTo>
                    <a:lnTo>
                      <a:pt x="365" y="460"/>
                    </a:lnTo>
                    <a:lnTo>
                      <a:pt x="367" y="460"/>
                    </a:lnTo>
                    <a:lnTo>
                      <a:pt x="369" y="460"/>
                    </a:lnTo>
                    <a:lnTo>
                      <a:pt x="372" y="460"/>
                    </a:lnTo>
                    <a:lnTo>
                      <a:pt x="374" y="457"/>
                    </a:lnTo>
                    <a:lnTo>
                      <a:pt x="376" y="457"/>
                    </a:lnTo>
                    <a:lnTo>
                      <a:pt x="376" y="455"/>
                    </a:lnTo>
                    <a:lnTo>
                      <a:pt x="379" y="455"/>
                    </a:lnTo>
                    <a:lnTo>
                      <a:pt x="379" y="455"/>
                    </a:lnTo>
                    <a:lnTo>
                      <a:pt x="381" y="455"/>
                    </a:lnTo>
                    <a:lnTo>
                      <a:pt x="381" y="455"/>
                    </a:lnTo>
                    <a:lnTo>
                      <a:pt x="383" y="452"/>
                    </a:lnTo>
                    <a:lnTo>
                      <a:pt x="383" y="450"/>
                    </a:lnTo>
                    <a:lnTo>
                      <a:pt x="381" y="450"/>
                    </a:lnTo>
                    <a:lnTo>
                      <a:pt x="376" y="450"/>
                    </a:lnTo>
                    <a:lnTo>
                      <a:pt x="374" y="450"/>
                    </a:lnTo>
                    <a:lnTo>
                      <a:pt x="374" y="450"/>
                    </a:lnTo>
                    <a:lnTo>
                      <a:pt x="374" y="448"/>
                    </a:lnTo>
                    <a:lnTo>
                      <a:pt x="374" y="445"/>
                    </a:lnTo>
                    <a:lnTo>
                      <a:pt x="372" y="445"/>
                    </a:lnTo>
                    <a:lnTo>
                      <a:pt x="372" y="445"/>
                    </a:lnTo>
                    <a:lnTo>
                      <a:pt x="372" y="443"/>
                    </a:lnTo>
                    <a:lnTo>
                      <a:pt x="372" y="443"/>
                    </a:lnTo>
                    <a:lnTo>
                      <a:pt x="374" y="443"/>
                    </a:lnTo>
                    <a:lnTo>
                      <a:pt x="376" y="443"/>
                    </a:lnTo>
                    <a:lnTo>
                      <a:pt x="379" y="443"/>
                    </a:lnTo>
                    <a:lnTo>
                      <a:pt x="381" y="443"/>
                    </a:lnTo>
                    <a:lnTo>
                      <a:pt x="381" y="441"/>
                    </a:lnTo>
                    <a:lnTo>
                      <a:pt x="383" y="441"/>
                    </a:lnTo>
                    <a:lnTo>
                      <a:pt x="386" y="436"/>
                    </a:lnTo>
                    <a:lnTo>
                      <a:pt x="388" y="436"/>
                    </a:lnTo>
                    <a:lnTo>
                      <a:pt x="388" y="436"/>
                    </a:lnTo>
                    <a:lnTo>
                      <a:pt x="391" y="436"/>
                    </a:lnTo>
                    <a:lnTo>
                      <a:pt x="393" y="436"/>
                    </a:lnTo>
                    <a:lnTo>
                      <a:pt x="393" y="436"/>
                    </a:lnTo>
                    <a:lnTo>
                      <a:pt x="393" y="436"/>
                    </a:lnTo>
                    <a:lnTo>
                      <a:pt x="393" y="434"/>
                    </a:lnTo>
                    <a:lnTo>
                      <a:pt x="398" y="434"/>
                    </a:lnTo>
                    <a:lnTo>
                      <a:pt x="398" y="434"/>
                    </a:lnTo>
                    <a:lnTo>
                      <a:pt x="398" y="431"/>
                    </a:lnTo>
                    <a:lnTo>
                      <a:pt x="398" y="431"/>
                    </a:lnTo>
                    <a:lnTo>
                      <a:pt x="400" y="429"/>
                    </a:lnTo>
                    <a:lnTo>
                      <a:pt x="400" y="429"/>
                    </a:lnTo>
                    <a:lnTo>
                      <a:pt x="400" y="429"/>
                    </a:lnTo>
                    <a:lnTo>
                      <a:pt x="400" y="426"/>
                    </a:lnTo>
                    <a:lnTo>
                      <a:pt x="402" y="424"/>
                    </a:lnTo>
                    <a:lnTo>
                      <a:pt x="402" y="424"/>
                    </a:lnTo>
                    <a:lnTo>
                      <a:pt x="405" y="424"/>
                    </a:lnTo>
                    <a:lnTo>
                      <a:pt x="405" y="426"/>
                    </a:lnTo>
                    <a:lnTo>
                      <a:pt x="407" y="426"/>
                    </a:lnTo>
                    <a:lnTo>
                      <a:pt x="407" y="426"/>
                    </a:lnTo>
                    <a:lnTo>
                      <a:pt x="407" y="429"/>
                    </a:lnTo>
                    <a:lnTo>
                      <a:pt x="409" y="429"/>
                    </a:lnTo>
                    <a:lnTo>
                      <a:pt x="412" y="429"/>
                    </a:lnTo>
                    <a:lnTo>
                      <a:pt x="412" y="429"/>
                    </a:lnTo>
                    <a:lnTo>
                      <a:pt x="419" y="431"/>
                    </a:lnTo>
                    <a:lnTo>
                      <a:pt x="421" y="431"/>
                    </a:lnTo>
                    <a:lnTo>
                      <a:pt x="421" y="431"/>
                    </a:lnTo>
                    <a:lnTo>
                      <a:pt x="421" y="429"/>
                    </a:lnTo>
                    <a:lnTo>
                      <a:pt x="424" y="429"/>
                    </a:lnTo>
                    <a:lnTo>
                      <a:pt x="424" y="429"/>
                    </a:lnTo>
                    <a:lnTo>
                      <a:pt x="421" y="429"/>
                    </a:lnTo>
                    <a:lnTo>
                      <a:pt x="419" y="429"/>
                    </a:lnTo>
                    <a:lnTo>
                      <a:pt x="417" y="429"/>
                    </a:lnTo>
                    <a:lnTo>
                      <a:pt x="417" y="426"/>
                    </a:lnTo>
                    <a:lnTo>
                      <a:pt x="417" y="426"/>
                    </a:lnTo>
                    <a:lnTo>
                      <a:pt x="417" y="426"/>
                    </a:lnTo>
                    <a:lnTo>
                      <a:pt x="419" y="424"/>
                    </a:lnTo>
                    <a:lnTo>
                      <a:pt x="421" y="424"/>
                    </a:lnTo>
                    <a:lnTo>
                      <a:pt x="421" y="424"/>
                    </a:lnTo>
                    <a:lnTo>
                      <a:pt x="424" y="424"/>
                    </a:lnTo>
                    <a:lnTo>
                      <a:pt x="426" y="426"/>
                    </a:lnTo>
                    <a:lnTo>
                      <a:pt x="431" y="426"/>
                    </a:lnTo>
                    <a:lnTo>
                      <a:pt x="431" y="429"/>
                    </a:lnTo>
                    <a:lnTo>
                      <a:pt x="431" y="429"/>
                    </a:lnTo>
                    <a:lnTo>
                      <a:pt x="431" y="431"/>
                    </a:lnTo>
                    <a:lnTo>
                      <a:pt x="431" y="431"/>
                    </a:lnTo>
                    <a:lnTo>
                      <a:pt x="433" y="434"/>
                    </a:lnTo>
                    <a:lnTo>
                      <a:pt x="435" y="436"/>
                    </a:lnTo>
                    <a:lnTo>
                      <a:pt x="435" y="438"/>
                    </a:lnTo>
                    <a:lnTo>
                      <a:pt x="438" y="438"/>
                    </a:lnTo>
                    <a:lnTo>
                      <a:pt x="443" y="436"/>
                    </a:lnTo>
                    <a:lnTo>
                      <a:pt x="443" y="436"/>
                    </a:lnTo>
                    <a:lnTo>
                      <a:pt x="445" y="436"/>
                    </a:lnTo>
                    <a:lnTo>
                      <a:pt x="447" y="436"/>
                    </a:lnTo>
                    <a:lnTo>
                      <a:pt x="450" y="434"/>
                    </a:lnTo>
                    <a:lnTo>
                      <a:pt x="450" y="431"/>
                    </a:lnTo>
                    <a:lnTo>
                      <a:pt x="452" y="431"/>
                    </a:lnTo>
                    <a:lnTo>
                      <a:pt x="452" y="431"/>
                    </a:lnTo>
                    <a:lnTo>
                      <a:pt x="452" y="429"/>
                    </a:lnTo>
                    <a:lnTo>
                      <a:pt x="459" y="422"/>
                    </a:lnTo>
                    <a:lnTo>
                      <a:pt x="459" y="419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2"/>
                    </a:lnTo>
                    <a:lnTo>
                      <a:pt x="459" y="405"/>
                    </a:lnTo>
                    <a:lnTo>
                      <a:pt x="459" y="405"/>
                    </a:lnTo>
                    <a:lnTo>
                      <a:pt x="459" y="403"/>
                    </a:lnTo>
                    <a:lnTo>
                      <a:pt x="459" y="398"/>
                    </a:lnTo>
                    <a:lnTo>
                      <a:pt x="462" y="396"/>
                    </a:lnTo>
                    <a:lnTo>
                      <a:pt x="462" y="396"/>
                    </a:lnTo>
                    <a:lnTo>
                      <a:pt x="462" y="393"/>
                    </a:lnTo>
                    <a:lnTo>
                      <a:pt x="459" y="391"/>
                    </a:lnTo>
                    <a:lnTo>
                      <a:pt x="459" y="389"/>
                    </a:lnTo>
                    <a:lnTo>
                      <a:pt x="459" y="386"/>
                    </a:lnTo>
                    <a:lnTo>
                      <a:pt x="459" y="384"/>
                    </a:lnTo>
                    <a:lnTo>
                      <a:pt x="462" y="381"/>
                    </a:lnTo>
                    <a:lnTo>
                      <a:pt x="462" y="379"/>
                    </a:lnTo>
                    <a:lnTo>
                      <a:pt x="464" y="379"/>
                    </a:lnTo>
                    <a:lnTo>
                      <a:pt x="466" y="379"/>
                    </a:lnTo>
                    <a:lnTo>
                      <a:pt x="469" y="374"/>
                    </a:lnTo>
                    <a:lnTo>
                      <a:pt x="469" y="374"/>
                    </a:lnTo>
                    <a:lnTo>
                      <a:pt x="469" y="372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6" y="367"/>
                    </a:lnTo>
                    <a:lnTo>
                      <a:pt x="466" y="367"/>
                    </a:lnTo>
                    <a:lnTo>
                      <a:pt x="466" y="367"/>
                    </a:lnTo>
                    <a:lnTo>
                      <a:pt x="466" y="365"/>
                    </a:lnTo>
                    <a:lnTo>
                      <a:pt x="466" y="365"/>
                    </a:lnTo>
                    <a:lnTo>
                      <a:pt x="469" y="365"/>
                    </a:lnTo>
                    <a:lnTo>
                      <a:pt x="471" y="363"/>
                    </a:lnTo>
                    <a:lnTo>
                      <a:pt x="471" y="360"/>
                    </a:lnTo>
                    <a:lnTo>
                      <a:pt x="471" y="360"/>
                    </a:lnTo>
                    <a:lnTo>
                      <a:pt x="471" y="358"/>
                    </a:lnTo>
                    <a:lnTo>
                      <a:pt x="471" y="353"/>
                    </a:lnTo>
                    <a:lnTo>
                      <a:pt x="471" y="351"/>
                    </a:lnTo>
                    <a:lnTo>
                      <a:pt x="473" y="351"/>
                    </a:lnTo>
                    <a:lnTo>
                      <a:pt x="473" y="348"/>
                    </a:lnTo>
                    <a:lnTo>
                      <a:pt x="476" y="348"/>
                    </a:lnTo>
                    <a:lnTo>
                      <a:pt x="478" y="346"/>
                    </a:lnTo>
                    <a:lnTo>
                      <a:pt x="478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3" y="346"/>
                    </a:lnTo>
                    <a:lnTo>
                      <a:pt x="485" y="346"/>
                    </a:lnTo>
                    <a:lnTo>
                      <a:pt x="488" y="344"/>
                    </a:lnTo>
                    <a:lnTo>
                      <a:pt x="490" y="346"/>
                    </a:lnTo>
                    <a:lnTo>
                      <a:pt x="492" y="346"/>
                    </a:lnTo>
                    <a:lnTo>
                      <a:pt x="497" y="344"/>
                    </a:lnTo>
                    <a:lnTo>
                      <a:pt x="497" y="344"/>
                    </a:lnTo>
                    <a:lnTo>
                      <a:pt x="499" y="344"/>
                    </a:lnTo>
                    <a:lnTo>
                      <a:pt x="499" y="344"/>
                    </a:lnTo>
                    <a:lnTo>
                      <a:pt x="499" y="344"/>
                    </a:lnTo>
                    <a:lnTo>
                      <a:pt x="502" y="339"/>
                    </a:lnTo>
                    <a:lnTo>
                      <a:pt x="502" y="339"/>
                    </a:lnTo>
                    <a:lnTo>
                      <a:pt x="504" y="339"/>
                    </a:lnTo>
                    <a:lnTo>
                      <a:pt x="504" y="341"/>
                    </a:lnTo>
                    <a:lnTo>
                      <a:pt x="506" y="339"/>
                    </a:lnTo>
                    <a:lnTo>
                      <a:pt x="514" y="332"/>
                    </a:lnTo>
                    <a:lnTo>
                      <a:pt x="516" y="329"/>
                    </a:lnTo>
                    <a:lnTo>
                      <a:pt x="514" y="327"/>
                    </a:lnTo>
                    <a:lnTo>
                      <a:pt x="511" y="325"/>
                    </a:lnTo>
                    <a:lnTo>
                      <a:pt x="511" y="325"/>
                    </a:lnTo>
                    <a:lnTo>
                      <a:pt x="511" y="325"/>
                    </a:lnTo>
                    <a:lnTo>
                      <a:pt x="511" y="322"/>
                    </a:lnTo>
                    <a:lnTo>
                      <a:pt x="509" y="322"/>
                    </a:lnTo>
                    <a:lnTo>
                      <a:pt x="509" y="322"/>
                    </a:lnTo>
                    <a:lnTo>
                      <a:pt x="506" y="322"/>
                    </a:lnTo>
                    <a:lnTo>
                      <a:pt x="506" y="320"/>
                    </a:lnTo>
                    <a:lnTo>
                      <a:pt x="506" y="320"/>
                    </a:lnTo>
                    <a:lnTo>
                      <a:pt x="506" y="318"/>
                    </a:lnTo>
                    <a:lnTo>
                      <a:pt x="509" y="313"/>
                    </a:lnTo>
                    <a:lnTo>
                      <a:pt x="509" y="313"/>
                    </a:lnTo>
                    <a:lnTo>
                      <a:pt x="509" y="313"/>
                    </a:lnTo>
                    <a:lnTo>
                      <a:pt x="506" y="313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4" y="308"/>
                    </a:lnTo>
                    <a:lnTo>
                      <a:pt x="504" y="306"/>
                    </a:lnTo>
                    <a:lnTo>
                      <a:pt x="502" y="306"/>
                    </a:lnTo>
                    <a:lnTo>
                      <a:pt x="499" y="306"/>
                    </a:lnTo>
                    <a:lnTo>
                      <a:pt x="499" y="306"/>
                    </a:lnTo>
                    <a:lnTo>
                      <a:pt x="497" y="306"/>
                    </a:lnTo>
                    <a:lnTo>
                      <a:pt x="497" y="306"/>
                    </a:lnTo>
                    <a:lnTo>
                      <a:pt x="497" y="303"/>
                    </a:lnTo>
                    <a:lnTo>
                      <a:pt x="497" y="303"/>
                    </a:lnTo>
                    <a:lnTo>
                      <a:pt x="495" y="301"/>
                    </a:lnTo>
                    <a:lnTo>
                      <a:pt x="495" y="299"/>
                    </a:lnTo>
                    <a:lnTo>
                      <a:pt x="495" y="299"/>
                    </a:lnTo>
                    <a:lnTo>
                      <a:pt x="492" y="296"/>
                    </a:lnTo>
                    <a:lnTo>
                      <a:pt x="492" y="296"/>
                    </a:lnTo>
                    <a:lnTo>
                      <a:pt x="490" y="294"/>
                    </a:lnTo>
                    <a:lnTo>
                      <a:pt x="490" y="294"/>
                    </a:lnTo>
                    <a:lnTo>
                      <a:pt x="492" y="292"/>
                    </a:lnTo>
                    <a:lnTo>
                      <a:pt x="492" y="292"/>
                    </a:lnTo>
                    <a:lnTo>
                      <a:pt x="492" y="289"/>
                    </a:lnTo>
                    <a:lnTo>
                      <a:pt x="492" y="289"/>
                    </a:lnTo>
                    <a:lnTo>
                      <a:pt x="492" y="289"/>
                    </a:lnTo>
                    <a:lnTo>
                      <a:pt x="492" y="287"/>
                    </a:lnTo>
                    <a:lnTo>
                      <a:pt x="495" y="287"/>
                    </a:lnTo>
                    <a:lnTo>
                      <a:pt x="497" y="287"/>
                    </a:lnTo>
                    <a:lnTo>
                      <a:pt x="499" y="287"/>
                    </a:lnTo>
                    <a:lnTo>
                      <a:pt x="511" y="292"/>
                    </a:lnTo>
                    <a:lnTo>
                      <a:pt x="514" y="292"/>
                    </a:lnTo>
                    <a:lnTo>
                      <a:pt x="516" y="292"/>
                    </a:lnTo>
                    <a:lnTo>
                      <a:pt x="516" y="292"/>
                    </a:lnTo>
                    <a:lnTo>
                      <a:pt x="521" y="292"/>
                    </a:lnTo>
                    <a:lnTo>
                      <a:pt x="525" y="294"/>
                    </a:lnTo>
                    <a:lnTo>
                      <a:pt x="525" y="294"/>
                    </a:lnTo>
                    <a:lnTo>
                      <a:pt x="532" y="292"/>
                    </a:lnTo>
                    <a:lnTo>
                      <a:pt x="540" y="292"/>
                    </a:lnTo>
                    <a:lnTo>
                      <a:pt x="544" y="292"/>
                    </a:lnTo>
                    <a:lnTo>
                      <a:pt x="544" y="289"/>
                    </a:lnTo>
                    <a:lnTo>
                      <a:pt x="544" y="289"/>
                    </a:lnTo>
                    <a:lnTo>
                      <a:pt x="547" y="289"/>
                    </a:lnTo>
                    <a:lnTo>
                      <a:pt x="547" y="289"/>
                    </a:lnTo>
                    <a:lnTo>
                      <a:pt x="549" y="289"/>
                    </a:lnTo>
                    <a:lnTo>
                      <a:pt x="549" y="289"/>
                    </a:lnTo>
                    <a:lnTo>
                      <a:pt x="549" y="289"/>
                    </a:lnTo>
                    <a:lnTo>
                      <a:pt x="549" y="287"/>
                    </a:lnTo>
                    <a:lnTo>
                      <a:pt x="551" y="287"/>
                    </a:lnTo>
                    <a:lnTo>
                      <a:pt x="554" y="287"/>
                    </a:lnTo>
                    <a:lnTo>
                      <a:pt x="554" y="287"/>
                    </a:lnTo>
                    <a:lnTo>
                      <a:pt x="554" y="284"/>
                    </a:lnTo>
                    <a:lnTo>
                      <a:pt x="554" y="284"/>
                    </a:lnTo>
                    <a:lnTo>
                      <a:pt x="554" y="282"/>
                    </a:lnTo>
                    <a:lnTo>
                      <a:pt x="556" y="282"/>
                    </a:lnTo>
                    <a:lnTo>
                      <a:pt x="556" y="280"/>
                    </a:lnTo>
                    <a:lnTo>
                      <a:pt x="556" y="280"/>
                    </a:lnTo>
                    <a:lnTo>
                      <a:pt x="556" y="277"/>
                    </a:lnTo>
                    <a:lnTo>
                      <a:pt x="556" y="277"/>
                    </a:lnTo>
                    <a:lnTo>
                      <a:pt x="556" y="275"/>
                    </a:lnTo>
                    <a:lnTo>
                      <a:pt x="556" y="273"/>
                    </a:lnTo>
                    <a:lnTo>
                      <a:pt x="558" y="268"/>
                    </a:lnTo>
                    <a:lnTo>
                      <a:pt x="558" y="268"/>
                    </a:lnTo>
                    <a:lnTo>
                      <a:pt x="554" y="266"/>
                    </a:lnTo>
                    <a:lnTo>
                      <a:pt x="551" y="263"/>
                    </a:lnTo>
                    <a:lnTo>
                      <a:pt x="551" y="261"/>
                    </a:lnTo>
                    <a:lnTo>
                      <a:pt x="549" y="261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6"/>
                    </a:lnTo>
                    <a:lnTo>
                      <a:pt x="549" y="254"/>
                    </a:lnTo>
                    <a:lnTo>
                      <a:pt x="551" y="254"/>
                    </a:lnTo>
                    <a:lnTo>
                      <a:pt x="551" y="254"/>
                    </a:lnTo>
                    <a:lnTo>
                      <a:pt x="551" y="254"/>
                    </a:lnTo>
                    <a:lnTo>
                      <a:pt x="554" y="254"/>
                    </a:lnTo>
                    <a:lnTo>
                      <a:pt x="554" y="254"/>
                    </a:lnTo>
                    <a:lnTo>
                      <a:pt x="556" y="254"/>
                    </a:lnTo>
                    <a:lnTo>
                      <a:pt x="556" y="251"/>
                    </a:lnTo>
                    <a:lnTo>
                      <a:pt x="556" y="249"/>
                    </a:lnTo>
                    <a:lnTo>
                      <a:pt x="554" y="249"/>
                    </a:lnTo>
                    <a:lnTo>
                      <a:pt x="556" y="247"/>
                    </a:lnTo>
                    <a:lnTo>
                      <a:pt x="556" y="247"/>
                    </a:lnTo>
                    <a:lnTo>
                      <a:pt x="558" y="244"/>
                    </a:lnTo>
                    <a:lnTo>
                      <a:pt x="561" y="242"/>
                    </a:lnTo>
                    <a:lnTo>
                      <a:pt x="561" y="242"/>
                    </a:lnTo>
                    <a:lnTo>
                      <a:pt x="566" y="237"/>
                    </a:lnTo>
                    <a:lnTo>
                      <a:pt x="566" y="237"/>
                    </a:lnTo>
                    <a:lnTo>
                      <a:pt x="566" y="235"/>
                    </a:lnTo>
                    <a:lnTo>
                      <a:pt x="568" y="232"/>
                    </a:lnTo>
                    <a:lnTo>
                      <a:pt x="575" y="230"/>
                    </a:lnTo>
                    <a:lnTo>
                      <a:pt x="575" y="230"/>
                    </a:lnTo>
                    <a:lnTo>
                      <a:pt x="575" y="230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1"/>
                    </a:lnTo>
                    <a:lnTo>
                      <a:pt x="580" y="221"/>
                    </a:lnTo>
                    <a:lnTo>
                      <a:pt x="582" y="218"/>
                    </a:lnTo>
                    <a:lnTo>
                      <a:pt x="585" y="216"/>
                    </a:lnTo>
                    <a:lnTo>
                      <a:pt x="585" y="213"/>
                    </a:lnTo>
                    <a:lnTo>
                      <a:pt x="585" y="213"/>
                    </a:lnTo>
                    <a:lnTo>
                      <a:pt x="582" y="211"/>
                    </a:lnTo>
                    <a:lnTo>
                      <a:pt x="580" y="209"/>
                    </a:lnTo>
                    <a:lnTo>
                      <a:pt x="580" y="206"/>
                    </a:lnTo>
                    <a:lnTo>
                      <a:pt x="580" y="206"/>
                    </a:lnTo>
                    <a:lnTo>
                      <a:pt x="580" y="204"/>
                    </a:lnTo>
                    <a:lnTo>
                      <a:pt x="582" y="202"/>
                    </a:lnTo>
                    <a:lnTo>
                      <a:pt x="585" y="199"/>
                    </a:lnTo>
                    <a:lnTo>
                      <a:pt x="585" y="199"/>
                    </a:lnTo>
                    <a:lnTo>
                      <a:pt x="585" y="197"/>
                    </a:lnTo>
                    <a:lnTo>
                      <a:pt x="582" y="197"/>
                    </a:lnTo>
                    <a:lnTo>
                      <a:pt x="582" y="197"/>
                    </a:lnTo>
                    <a:lnTo>
                      <a:pt x="582" y="197"/>
                    </a:lnTo>
                    <a:lnTo>
                      <a:pt x="582" y="195"/>
                    </a:lnTo>
                    <a:lnTo>
                      <a:pt x="582" y="195"/>
                    </a:lnTo>
                    <a:lnTo>
                      <a:pt x="582" y="192"/>
                    </a:lnTo>
                    <a:lnTo>
                      <a:pt x="582" y="192"/>
                    </a:lnTo>
                    <a:lnTo>
                      <a:pt x="582" y="190"/>
                    </a:lnTo>
                    <a:lnTo>
                      <a:pt x="582" y="190"/>
                    </a:lnTo>
                    <a:lnTo>
                      <a:pt x="577" y="187"/>
                    </a:lnTo>
                    <a:lnTo>
                      <a:pt x="577" y="187"/>
                    </a:lnTo>
                    <a:lnTo>
                      <a:pt x="577" y="185"/>
                    </a:lnTo>
                    <a:lnTo>
                      <a:pt x="577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6"/>
                    </a:lnTo>
                    <a:lnTo>
                      <a:pt x="575" y="176"/>
                    </a:lnTo>
                    <a:lnTo>
                      <a:pt x="573" y="173"/>
                    </a:lnTo>
                    <a:lnTo>
                      <a:pt x="573" y="171"/>
                    </a:lnTo>
                    <a:lnTo>
                      <a:pt x="570" y="169"/>
                    </a:lnTo>
                    <a:lnTo>
                      <a:pt x="570" y="169"/>
                    </a:lnTo>
                    <a:lnTo>
                      <a:pt x="570" y="166"/>
                    </a:lnTo>
                    <a:lnTo>
                      <a:pt x="570" y="166"/>
                    </a:lnTo>
                    <a:lnTo>
                      <a:pt x="568" y="164"/>
                    </a:lnTo>
                    <a:lnTo>
                      <a:pt x="566" y="164"/>
                    </a:lnTo>
                    <a:lnTo>
                      <a:pt x="566" y="164"/>
                    </a:lnTo>
                    <a:lnTo>
                      <a:pt x="563" y="161"/>
                    </a:lnTo>
                    <a:lnTo>
                      <a:pt x="563" y="161"/>
                    </a:lnTo>
                    <a:lnTo>
                      <a:pt x="561" y="161"/>
                    </a:lnTo>
                    <a:lnTo>
                      <a:pt x="561" y="161"/>
                    </a:lnTo>
                    <a:lnTo>
                      <a:pt x="561" y="159"/>
                    </a:lnTo>
                    <a:lnTo>
                      <a:pt x="561" y="159"/>
                    </a:lnTo>
                    <a:lnTo>
                      <a:pt x="561" y="159"/>
                    </a:lnTo>
                    <a:lnTo>
                      <a:pt x="563" y="157"/>
                    </a:lnTo>
                    <a:lnTo>
                      <a:pt x="563" y="157"/>
                    </a:lnTo>
                    <a:lnTo>
                      <a:pt x="563" y="154"/>
                    </a:lnTo>
                    <a:lnTo>
                      <a:pt x="563" y="154"/>
                    </a:lnTo>
                    <a:lnTo>
                      <a:pt x="566" y="152"/>
                    </a:lnTo>
                    <a:lnTo>
                      <a:pt x="566" y="152"/>
                    </a:lnTo>
                    <a:lnTo>
                      <a:pt x="568" y="152"/>
                    </a:lnTo>
                    <a:lnTo>
                      <a:pt x="568" y="152"/>
                    </a:lnTo>
                    <a:lnTo>
                      <a:pt x="568" y="150"/>
                    </a:lnTo>
                    <a:lnTo>
                      <a:pt x="568" y="150"/>
                    </a:lnTo>
                    <a:lnTo>
                      <a:pt x="570" y="147"/>
                    </a:lnTo>
                    <a:lnTo>
                      <a:pt x="573" y="147"/>
                    </a:lnTo>
                    <a:lnTo>
                      <a:pt x="577" y="142"/>
                    </a:lnTo>
                    <a:lnTo>
                      <a:pt x="577" y="142"/>
                    </a:lnTo>
                    <a:lnTo>
                      <a:pt x="577" y="142"/>
                    </a:lnTo>
                    <a:lnTo>
                      <a:pt x="580" y="142"/>
                    </a:lnTo>
                    <a:lnTo>
                      <a:pt x="580" y="140"/>
                    </a:lnTo>
                    <a:lnTo>
                      <a:pt x="580" y="140"/>
                    </a:lnTo>
                    <a:lnTo>
                      <a:pt x="580" y="140"/>
                    </a:lnTo>
                    <a:lnTo>
                      <a:pt x="580" y="138"/>
                    </a:lnTo>
                    <a:lnTo>
                      <a:pt x="582" y="138"/>
                    </a:lnTo>
                    <a:lnTo>
                      <a:pt x="582" y="135"/>
                    </a:lnTo>
                    <a:lnTo>
                      <a:pt x="582" y="135"/>
                    </a:lnTo>
                    <a:lnTo>
                      <a:pt x="582" y="133"/>
                    </a:lnTo>
                    <a:lnTo>
                      <a:pt x="582" y="133"/>
                    </a:lnTo>
                    <a:lnTo>
                      <a:pt x="585" y="133"/>
                    </a:lnTo>
                    <a:lnTo>
                      <a:pt x="585" y="133"/>
                    </a:lnTo>
                    <a:lnTo>
                      <a:pt x="589" y="135"/>
                    </a:lnTo>
                    <a:lnTo>
                      <a:pt x="589" y="138"/>
                    </a:lnTo>
                    <a:lnTo>
                      <a:pt x="592" y="138"/>
                    </a:lnTo>
                    <a:lnTo>
                      <a:pt x="592" y="138"/>
                    </a:lnTo>
                    <a:lnTo>
                      <a:pt x="592" y="135"/>
                    </a:lnTo>
                    <a:lnTo>
                      <a:pt x="594" y="135"/>
                    </a:lnTo>
                    <a:lnTo>
                      <a:pt x="592" y="135"/>
                    </a:lnTo>
                    <a:lnTo>
                      <a:pt x="592" y="133"/>
                    </a:lnTo>
                    <a:lnTo>
                      <a:pt x="592" y="131"/>
                    </a:lnTo>
                    <a:lnTo>
                      <a:pt x="594" y="131"/>
                    </a:lnTo>
                    <a:lnTo>
                      <a:pt x="596" y="131"/>
                    </a:lnTo>
                    <a:lnTo>
                      <a:pt x="596" y="131"/>
                    </a:lnTo>
                    <a:lnTo>
                      <a:pt x="599" y="128"/>
                    </a:lnTo>
                    <a:lnTo>
                      <a:pt x="599" y="128"/>
                    </a:lnTo>
                    <a:lnTo>
                      <a:pt x="599" y="128"/>
                    </a:lnTo>
                    <a:lnTo>
                      <a:pt x="601" y="126"/>
                    </a:lnTo>
                    <a:lnTo>
                      <a:pt x="603" y="126"/>
                    </a:lnTo>
                    <a:lnTo>
                      <a:pt x="603" y="126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1"/>
                    </a:lnTo>
                    <a:lnTo>
                      <a:pt x="606" y="121"/>
                    </a:lnTo>
                    <a:lnTo>
                      <a:pt x="608" y="121"/>
                    </a:lnTo>
                    <a:lnTo>
                      <a:pt x="608" y="121"/>
                    </a:lnTo>
                    <a:lnTo>
                      <a:pt x="611" y="121"/>
                    </a:lnTo>
                    <a:lnTo>
                      <a:pt x="613" y="119"/>
                    </a:lnTo>
                    <a:lnTo>
                      <a:pt x="613" y="119"/>
                    </a:lnTo>
                    <a:lnTo>
                      <a:pt x="611" y="116"/>
                    </a:lnTo>
                    <a:lnTo>
                      <a:pt x="611" y="116"/>
                    </a:lnTo>
                    <a:lnTo>
                      <a:pt x="613" y="116"/>
                    </a:lnTo>
                    <a:lnTo>
                      <a:pt x="615" y="114"/>
                    </a:lnTo>
                    <a:lnTo>
                      <a:pt x="620" y="114"/>
                    </a:lnTo>
                    <a:lnTo>
                      <a:pt x="622" y="114"/>
                    </a:lnTo>
                    <a:lnTo>
                      <a:pt x="625" y="114"/>
                    </a:lnTo>
                    <a:lnTo>
                      <a:pt x="627" y="114"/>
                    </a:lnTo>
                    <a:lnTo>
                      <a:pt x="627" y="114"/>
                    </a:lnTo>
                    <a:lnTo>
                      <a:pt x="632" y="109"/>
                    </a:lnTo>
                    <a:lnTo>
                      <a:pt x="634" y="109"/>
                    </a:lnTo>
                    <a:lnTo>
                      <a:pt x="637" y="109"/>
                    </a:lnTo>
                    <a:lnTo>
                      <a:pt x="639" y="107"/>
                    </a:lnTo>
                    <a:lnTo>
                      <a:pt x="644" y="109"/>
                    </a:lnTo>
                    <a:lnTo>
                      <a:pt x="648" y="109"/>
                    </a:lnTo>
                    <a:lnTo>
                      <a:pt x="651" y="107"/>
                    </a:lnTo>
                    <a:lnTo>
                      <a:pt x="651" y="107"/>
                    </a:lnTo>
                    <a:lnTo>
                      <a:pt x="653" y="107"/>
                    </a:lnTo>
                    <a:lnTo>
                      <a:pt x="655" y="107"/>
                    </a:lnTo>
                    <a:lnTo>
                      <a:pt x="655" y="107"/>
                    </a:lnTo>
                    <a:lnTo>
                      <a:pt x="655" y="107"/>
                    </a:lnTo>
                    <a:lnTo>
                      <a:pt x="658" y="107"/>
                    </a:lnTo>
                    <a:lnTo>
                      <a:pt x="658" y="107"/>
                    </a:lnTo>
                    <a:lnTo>
                      <a:pt x="665" y="105"/>
                    </a:lnTo>
                    <a:lnTo>
                      <a:pt x="667" y="105"/>
                    </a:lnTo>
                    <a:lnTo>
                      <a:pt x="670" y="107"/>
                    </a:lnTo>
                    <a:lnTo>
                      <a:pt x="670" y="107"/>
                    </a:lnTo>
                    <a:lnTo>
                      <a:pt x="670" y="107"/>
                    </a:lnTo>
                    <a:lnTo>
                      <a:pt x="674" y="105"/>
                    </a:lnTo>
                    <a:lnTo>
                      <a:pt x="677" y="105"/>
                    </a:lnTo>
                    <a:lnTo>
                      <a:pt x="679" y="105"/>
                    </a:lnTo>
                    <a:lnTo>
                      <a:pt x="681" y="105"/>
                    </a:lnTo>
                    <a:lnTo>
                      <a:pt x="681" y="105"/>
                    </a:lnTo>
                    <a:lnTo>
                      <a:pt x="689" y="105"/>
                    </a:lnTo>
                    <a:lnTo>
                      <a:pt x="693" y="105"/>
                    </a:lnTo>
                    <a:lnTo>
                      <a:pt x="693" y="105"/>
                    </a:lnTo>
                    <a:lnTo>
                      <a:pt x="693" y="105"/>
                    </a:lnTo>
                    <a:lnTo>
                      <a:pt x="696" y="105"/>
                    </a:lnTo>
                    <a:lnTo>
                      <a:pt x="700" y="105"/>
                    </a:lnTo>
                    <a:lnTo>
                      <a:pt x="700" y="105"/>
                    </a:lnTo>
                    <a:lnTo>
                      <a:pt x="705" y="109"/>
                    </a:lnTo>
                    <a:lnTo>
                      <a:pt x="707" y="109"/>
                    </a:lnTo>
                    <a:lnTo>
                      <a:pt x="707" y="109"/>
                    </a:lnTo>
                    <a:lnTo>
                      <a:pt x="710" y="109"/>
                    </a:lnTo>
                    <a:lnTo>
                      <a:pt x="712" y="109"/>
                    </a:lnTo>
                    <a:lnTo>
                      <a:pt x="715" y="107"/>
                    </a:lnTo>
                    <a:lnTo>
                      <a:pt x="715" y="105"/>
                    </a:lnTo>
                    <a:lnTo>
                      <a:pt x="715" y="105"/>
                    </a:lnTo>
                    <a:lnTo>
                      <a:pt x="715" y="105"/>
                    </a:lnTo>
                    <a:lnTo>
                      <a:pt x="717" y="105"/>
                    </a:lnTo>
                    <a:lnTo>
                      <a:pt x="719" y="105"/>
                    </a:lnTo>
                    <a:lnTo>
                      <a:pt x="722" y="105"/>
                    </a:lnTo>
                    <a:lnTo>
                      <a:pt x="724" y="102"/>
                    </a:lnTo>
                    <a:lnTo>
                      <a:pt x="726" y="100"/>
                    </a:lnTo>
                    <a:lnTo>
                      <a:pt x="729" y="98"/>
                    </a:lnTo>
                    <a:lnTo>
                      <a:pt x="731" y="98"/>
                    </a:lnTo>
                    <a:lnTo>
                      <a:pt x="731" y="98"/>
                    </a:lnTo>
                    <a:lnTo>
                      <a:pt x="734" y="98"/>
                    </a:lnTo>
                    <a:lnTo>
                      <a:pt x="734" y="98"/>
                    </a:lnTo>
                    <a:lnTo>
                      <a:pt x="734" y="98"/>
                    </a:lnTo>
                    <a:lnTo>
                      <a:pt x="734" y="100"/>
                    </a:lnTo>
                    <a:lnTo>
                      <a:pt x="736" y="100"/>
                    </a:lnTo>
                    <a:lnTo>
                      <a:pt x="736" y="100"/>
                    </a:lnTo>
                    <a:lnTo>
                      <a:pt x="736" y="98"/>
                    </a:lnTo>
                    <a:lnTo>
                      <a:pt x="736" y="98"/>
                    </a:lnTo>
                    <a:lnTo>
                      <a:pt x="736" y="98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4" y="93"/>
                    </a:lnTo>
                    <a:lnTo>
                      <a:pt x="734" y="93"/>
                    </a:lnTo>
                    <a:lnTo>
                      <a:pt x="731" y="90"/>
                    </a:lnTo>
                    <a:lnTo>
                      <a:pt x="729" y="88"/>
                    </a:lnTo>
                    <a:lnTo>
                      <a:pt x="726" y="88"/>
                    </a:lnTo>
                    <a:lnTo>
                      <a:pt x="726" y="86"/>
                    </a:lnTo>
                    <a:lnTo>
                      <a:pt x="729" y="86"/>
                    </a:lnTo>
                    <a:lnTo>
                      <a:pt x="731" y="86"/>
                    </a:lnTo>
                    <a:lnTo>
                      <a:pt x="731" y="86"/>
                    </a:lnTo>
                    <a:lnTo>
                      <a:pt x="731" y="86"/>
                    </a:lnTo>
                    <a:lnTo>
                      <a:pt x="734" y="86"/>
                    </a:lnTo>
                    <a:lnTo>
                      <a:pt x="734" y="83"/>
                    </a:lnTo>
                    <a:lnTo>
                      <a:pt x="734" y="83"/>
                    </a:lnTo>
                    <a:lnTo>
                      <a:pt x="734" y="83"/>
                    </a:lnTo>
                    <a:lnTo>
                      <a:pt x="736" y="81"/>
                    </a:lnTo>
                    <a:lnTo>
                      <a:pt x="738" y="81"/>
                    </a:lnTo>
                    <a:lnTo>
                      <a:pt x="738" y="81"/>
                    </a:lnTo>
                    <a:lnTo>
                      <a:pt x="741" y="81"/>
                    </a:lnTo>
                    <a:lnTo>
                      <a:pt x="741" y="83"/>
                    </a:lnTo>
                    <a:lnTo>
                      <a:pt x="741" y="83"/>
                    </a:lnTo>
                    <a:lnTo>
                      <a:pt x="741" y="83"/>
                    </a:lnTo>
                    <a:lnTo>
                      <a:pt x="741" y="81"/>
                    </a:lnTo>
                    <a:lnTo>
                      <a:pt x="741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5" y="79"/>
                    </a:lnTo>
                    <a:lnTo>
                      <a:pt x="745" y="79"/>
                    </a:lnTo>
                    <a:lnTo>
                      <a:pt x="745" y="79"/>
                    </a:lnTo>
                    <a:lnTo>
                      <a:pt x="748" y="79"/>
                    </a:lnTo>
                    <a:lnTo>
                      <a:pt x="748" y="79"/>
                    </a:lnTo>
                    <a:lnTo>
                      <a:pt x="750" y="83"/>
                    </a:lnTo>
                    <a:lnTo>
                      <a:pt x="750" y="83"/>
                    </a:lnTo>
                    <a:lnTo>
                      <a:pt x="750" y="83"/>
                    </a:lnTo>
                    <a:lnTo>
                      <a:pt x="755" y="83"/>
                    </a:lnTo>
                    <a:lnTo>
                      <a:pt x="752" y="8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:a16="http://schemas.microsoft.com/office/drawing/2014/main" id="{F28CE83F-956E-4BA2-9D57-FD7A986F0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6991" y="1926120"/>
                <a:ext cx="1107555" cy="840569"/>
              </a:xfrm>
              <a:custGeom>
                <a:avLst/>
                <a:gdLst>
                  <a:gd name="T0" fmla="*/ 719 w 755"/>
                  <a:gd name="T1" fmla="*/ 71 h 573"/>
                  <a:gd name="T2" fmla="*/ 686 w 755"/>
                  <a:gd name="T3" fmla="*/ 81 h 573"/>
                  <a:gd name="T4" fmla="*/ 667 w 755"/>
                  <a:gd name="T5" fmla="*/ 71 h 573"/>
                  <a:gd name="T6" fmla="*/ 618 w 755"/>
                  <a:gd name="T7" fmla="*/ 100 h 573"/>
                  <a:gd name="T8" fmla="*/ 575 w 755"/>
                  <a:gd name="T9" fmla="*/ 95 h 573"/>
                  <a:gd name="T10" fmla="*/ 580 w 755"/>
                  <a:gd name="T11" fmla="*/ 50 h 573"/>
                  <a:gd name="T12" fmla="*/ 566 w 755"/>
                  <a:gd name="T13" fmla="*/ 36 h 573"/>
                  <a:gd name="T14" fmla="*/ 551 w 755"/>
                  <a:gd name="T15" fmla="*/ 3 h 573"/>
                  <a:gd name="T16" fmla="*/ 535 w 755"/>
                  <a:gd name="T17" fmla="*/ 5 h 573"/>
                  <a:gd name="T18" fmla="*/ 516 w 755"/>
                  <a:gd name="T19" fmla="*/ 31 h 573"/>
                  <a:gd name="T20" fmla="*/ 514 w 755"/>
                  <a:gd name="T21" fmla="*/ 45 h 573"/>
                  <a:gd name="T22" fmla="*/ 509 w 755"/>
                  <a:gd name="T23" fmla="*/ 60 h 573"/>
                  <a:gd name="T24" fmla="*/ 488 w 755"/>
                  <a:gd name="T25" fmla="*/ 60 h 573"/>
                  <a:gd name="T26" fmla="*/ 466 w 755"/>
                  <a:gd name="T27" fmla="*/ 74 h 573"/>
                  <a:gd name="T28" fmla="*/ 459 w 755"/>
                  <a:gd name="T29" fmla="*/ 90 h 573"/>
                  <a:gd name="T30" fmla="*/ 440 w 755"/>
                  <a:gd name="T31" fmla="*/ 79 h 573"/>
                  <a:gd name="T32" fmla="*/ 426 w 755"/>
                  <a:gd name="T33" fmla="*/ 83 h 573"/>
                  <a:gd name="T34" fmla="*/ 405 w 755"/>
                  <a:gd name="T35" fmla="*/ 95 h 573"/>
                  <a:gd name="T36" fmla="*/ 383 w 755"/>
                  <a:gd name="T37" fmla="*/ 90 h 573"/>
                  <a:gd name="T38" fmla="*/ 365 w 755"/>
                  <a:gd name="T39" fmla="*/ 81 h 573"/>
                  <a:gd name="T40" fmla="*/ 327 w 755"/>
                  <a:gd name="T41" fmla="*/ 74 h 573"/>
                  <a:gd name="T42" fmla="*/ 301 w 755"/>
                  <a:gd name="T43" fmla="*/ 74 h 573"/>
                  <a:gd name="T44" fmla="*/ 272 w 755"/>
                  <a:gd name="T45" fmla="*/ 64 h 573"/>
                  <a:gd name="T46" fmla="*/ 223 w 755"/>
                  <a:gd name="T47" fmla="*/ 107 h 573"/>
                  <a:gd name="T48" fmla="*/ 194 w 755"/>
                  <a:gd name="T49" fmla="*/ 152 h 573"/>
                  <a:gd name="T50" fmla="*/ 140 w 755"/>
                  <a:gd name="T51" fmla="*/ 171 h 573"/>
                  <a:gd name="T52" fmla="*/ 137 w 755"/>
                  <a:gd name="T53" fmla="*/ 197 h 573"/>
                  <a:gd name="T54" fmla="*/ 102 w 755"/>
                  <a:gd name="T55" fmla="*/ 209 h 573"/>
                  <a:gd name="T56" fmla="*/ 50 w 755"/>
                  <a:gd name="T57" fmla="*/ 192 h 573"/>
                  <a:gd name="T58" fmla="*/ 41 w 755"/>
                  <a:gd name="T59" fmla="*/ 195 h 573"/>
                  <a:gd name="T60" fmla="*/ 36 w 755"/>
                  <a:gd name="T61" fmla="*/ 218 h 573"/>
                  <a:gd name="T62" fmla="*/ 26 w 755"/>
                  <a:gd name="T63" fmla="*/ 249 h 573"/>
                  <a:gd name="T64" fmla="*/ 22 w 755"/>
                  <a:gd name="T65" fmla="*/ 270 h 573"/>
                  <a:gd name="T66" fmla="*/ 22 w 755"/>
                  <a:gd name="T67" fmla="*/ 318 h 573"/>
                  <a:gd name="T68" fmla="*/ 12 w 755"/>
                  <a:gd name="T69" fmla="*/ 370 h 573"/>
                  <a:gd name="T70" fmla="*/ 19 w 755"/>
                  <a:gd name="T71" fmla="*/ 445 h 573"/>
                  <a:gd name="T72" fmla="*/ 71 w 755"/>
                  <a:gd name="T73" fmla="*/ 476 h 573"/>
                  <a:gd name="T74" fmla="*/ 29 w 755"/>
                  <a:gd name="T75" fmla="*/ 547 h 573"/>
                  <a:gd name="T76" fmla="*/ 128 w 755"/>
                  <a:gd name="T77" fmla="*/ 568 h 573"/>
                  <a:gd name="T78" fmla="*/ 246 w 755"/>
                  <a:gd name="T79" fmla="*/ 561 h 573"/>
                  <a:gd name="T80" fmla="*/ 305 w 755"/>
                  <a:gd name="T81" fmla="*/ 535 h 573"/>
                  <a:gd name="T82" fmla="*/ 327 w 755"/>
                  <a:gd name="T83" fmla="*/ 462 h 573"/>
                  <a:gd name="T84" fmla="*/ 355 w 755"/>
                  <a:gd name="T85" fmla="*/ 462 h 573"/>
                  <a:gd name="T86" fmla="*/ 372 w 755"/>
                  <a:gd name="T87" fmla="*/ 445 h 573"/>
                  <a:gd name="T88" fmla="*/ 400 w 755"/>
                  <a:gd name="T89" fmla="*/ 426 h 573"/>
                  <a:gd name="T90" fmla="*/ 421 w 755"/>
                  <a:gd name="T91" fmla="*/ 424 h 573"/>
                  <a:gd name="T92" fmla="*/ 462 w 755"/>
                  <a:gd name="T93" fmla="*/ 417 h 573"/>
                  <a:gd name="T94" fmla="*/ 469 w 755"/>
                  <a:gd name="T95" fmla="*/ 370 h 573"/>
                  <a:gd name="T96" fmla="*/ 480 w 755"/>
                  <a:gd name="T97" fmla="*/ 346 h 573"/>
                  <a:gd name="T98" fmla="*/ 509 w 755"/>
                  <a:gd name="T99" fmla="*/ 322 h 573"/>
                  <a:gd name="T100" fmla="*/ 495 w 755"/>
                  <a:gd name="T101" fmla="*/ 299 h 573"/>
                  <a:gd name="T102" fmla="*/ 544 w 755"/>
                  <a:gd name="T103" fmla="*/ 289 h 573"/>
                  <a:gd name="T104" fmla="*/ 551 w 755"/>
                  <a:gd name="T105" fmla="*/ 263 h 573"/>
                  <a:gd name="T106" fmla="*/ 568 w 755"/>
                  <a:gd name="T107" fmla="*/ 232 h 573"/>
                  <a:gd name="T108" fmla="*/ 582 w 755"/>
                  <a:gd name="T109" fmla="*/ 202 h 573"/>
                  <a:gd name="T110" fmla="*/ 575 w 755"/>
                  <a:gd name="T111" fmla="*/ 178 h 573"/>
                  <a:gd name="T112" fmla="*/ 563 w 755"/>
                  <a:gd name="T113" fmla="*/ 154 h 573"/>
                  <a:gd name="T114" fmla="*/ 589 w 755"/>
                  <a:gd name="T115" fmla="*/ 135 h 573"/>
                  <a:gd name="T116" fmla="*/ 608 w 755"/>
                  <a:gd name="T117" fmla="*/ 121 h 573"/>
                  <a:gd name="T118" fmla="*/ 655 w 755"/>
                  <a:gd name="T119" fmla="*/ 107 h 573"/>
                  <a:gd name="T120" fmla="*/ 710 w 755"/>
                  <a:gd name="T121" fmla="*/ 109 h 573"/>
                  <a:gd name="T122" fmla="*/ 736 w 755"/>
                  <a:gd name="T123" fmla="*/ 95 h 573"/>
                  <a:gd name="T124" fmla="*/ 741 w 755"/>
                  <a:gd name="T125" fmla="*/ 81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55" h="573">
                    <a:moveTo>
                      <a:pt x="752" y="81"/>
                    </a:moveTo>
                    <a:lnTo>
                      <a:pt x="750" y="76"/>
                    </a:lnTo>
                    <a:lnTo>
                      <a:pt x="750" y="76"/>
                    </a:lnTo>
                    <a:lnTo>
                      <a:pt x="743" y="71"/>
                    </a:lnTo>
                    <a:lnTo>
                      <a:pt x="741" y="71"/>
                    </a:lnTo>
                    <a:lnTo>
                      <a:pt x="736" y="74"/>
                    </a:lnTo>
                    <a:lnTo>
                      <a:pt x="736" y="74"/>
                    </a:lnTo>
                    <a:lnTo>
                      <a:pt x="736" y="71"/>
                    </a:lnTo>
                    <a:lnTo>
                      <a:pt x="734" y="71"/>
                    </a:lnTo>
                    <a:lnTo>
                      <a:pt x="731" y="71"/>
                    </a:lnTo>
                    <a:lnTo>
                      <a:pt x="731" y="71"/>
                    </a:lnTo>
                    <a:lnTo>
                      <a:pt x="731" y="71"/>
                    </a:lnTo>
                    <a:lnTo>
                      <a:pt x="729" y="71"/>
                    </a:lnTo>
                    <a:lnTo>
                      <a:pt x="729" y="71"/>
                    </a:lnTo>
                    <a:lnTo>
                      <a:pt x="726" y="71"/>
                    </a:lnTo>
                    <a:lnTo>
                      <a:pt x="726" y="69"/>
                    </a:lnTo>
                    <a:lnTo>
                      <a:pt x="726" y="69"/>
                    </a:lnTo>
                    <a:lnTo>
                      <a:pt x="726" y="69"/>
                    </a:lnTo>
                    <a:lnTo>
                      <a:pt x="724" y="69"/>
                    </a:lnTo>
                    <a:lnTo>
                      <a:pt x="724" y="69"/>
                    </a:lnTo>
                    <a:lnTo>
                      <a:pt x="724" y="71"/>
                    </a:lnTo>
                    <a:lnTo>
                      <a:pt x="724" y="71"/>
                    </a:lnTo>
                    <a:lnTo>
                      <a:pt x="722" y="71"/>
                    </a:lnTo>
                    <a:lnTo>
                      <a:pt x="719" y="71"/>
                    </a:lnTo>
                    <a:lnTo>
                      <a:pt x="719" y="71"/>
                    </a:lnTo>
                    <a:lnTo>
                      <a:pt x="719" y="74"/>
                    </a:lnTo>
                    <a:lnTo>
                      <a:pt x="717" y="76"/>
                    </a:lnTo>
                    <a:lnTo>
                      <a:pt x="717" y="76"/>
                    </a:lnTo>
                    <a:lnTo>
                      <a:pt x="710" y="76"/>
                    </a:lnTo>
                    <a:lnTo>
                      <a:pt x="707" y="79"/>
                    </a:lnTo>
                    <a:lnTo>
                      <a:pt x="705" y="79"/>
                    </a:lnTo>
                    <a:lnTo>
                      <a:pt x="703" y="81"/>
                    </a:lnTo>
                    <a:lnTo>
                      <a:pt x="700" y="81"/>
                    </a:lnTo>
                    <a:lnTo>
                      <a:pt x="700" y="81"/>
                    </a:lnTo>
                    <a:lnTo>
                      <a:pt x="698" y="83"/>
                    </a:lnTo>
                    <a:lnTo>
                      <a:pt x="698" y="83"/>
                    </a:lnTo>
                    <a:lnTo>
                      <a:pt x="696" y="83"/>
                    </a:lnTo>
                    <a:lnTo>
                      <a:pt x="696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3" y="83"/>
                    </a:lnTo>
                    <a:lnTo>
                      <a:pt x="691" y="81"/>
                    </a:lnTo>
                    <a:lnTo>
                      <a:pt x="691" y="81"/>
                    </a:lnTo>
                    <a:lnTo>
                      <a:pt x="691" y="81"/>
                    </a:lnTo>
                    <a:lnTo>
                      <a:pt x="689" y="81"/>
                    </a:lnTo>
                    <a:lnTo>
                      <a:pt x="689" y="81"/>
                    </a:lnTo>
                    <a:lnTo>
                      <a:pt x="686" y="81"/>
                    </a:lnTo>
                    <a:lnTo>
                      <a:pt x="689" y="79"/>
                    </a:lnTo>
                    <a:lnTo>
                      <a:pt x="689" y="79"/>
                    </a:lnTo>
                    <a:lnTo>
                      <a:pt x="691" y="79"/>
                    </a:lnTo>
                    <a:lnTo>
                      <a:pt x="691" y="76"/>
                    </a:lnTo>
                    <a:lnTo>
                      <a:pt x="693" y="76"/>
                    </a:lnTo>
                    <a:lnTo>
                      <a:pt x="693" y="76"/>
                    </a:lnTo>
                    <a:lnTo>
                      <a:pt x="696" y="76"/>
                    </a:lnTo>
                    <a:lnTo>
                      <a:pt x="696" y="74"/>
                    </a:lnTo>
                    <a:lnTo>
                      <a:pt x="696" y="71"/>
                    </a:lnTo>
                    <a:lnTo>
                      <a:pt x="696" y="71"/>
                    </a:lnTo>
                    <a:lnTo>
                      <a:pt x="696" y="69"/>
                    </a:lnTo>
                    <a:lnTo>
                      <a:pt x="693" y="69"/>
                    </a:lnTo>
                    <a:lnTo>
                      <a:pt x="691" y="69"/>
                    </a:lnTo>
                    <a:lnTo>
                      <a:pt x="689" y="69"/>
                    </a:lnTo>
                    <a:lnTo>
                      <a:pt x="681" y="67"/>
                    </a:lnTo>
                    <a:lnTo>
                      <a:pt x="679" y="67"/>
                    </a:lnTo>
                    <a:lnTo>
                      <a:pt x="677" y="67"/>
                    </a:lnTo>
                    <a:lnTo>
                      <a:pt x="674" y="67"/>
                    </a:lnTo>
                    <a:lnTo>
                      <a:pt x="674" y="67"/>
                    </a:lnTo>
                    <a:lnTo>
                      <a:pt x="672" y="67"/>
                    </a:lnTo>
                    <a:lnTo>
                      <a:pt x="672" y="67"/>
                    </a:lnTo>
                    <a:lnTo>
                      <a:pt x="670" y="67"/>
                    </a:lnTo>
                    <a:lnTo>
                      <a:pt x="670" y="67"/>
                    </a:lnTo>
                    <a:lnTo>
                      <a:pt x="667" y="71"/>
                    </a:lnTo>
                    <a:lnTo>
                      <a:pt x="667" y="71"/>
                    </a:lnTo>
                    <a:lnTo>
                      <a:pt x="665" y="71"/>
                    </a:lnTo>
                    <a:lnTo>
                      <a:pt x="665" y="71"/>
                    </a:lnTo>
                    <a:lnTo>
                      <a:pt x="663" y="71"/>
                    </a:lnTo>
                    <a:lnTo>
                      <a:pt x="663" y="74"/>
                    </a:lnTo>
                    <a:lnTo>
                      <a:pt x="660" y="76"/>
                    </a:lnTo>
                    <a:lnTo>
                      <a:pt x="660" y="76"/>
                    </a:lnTo>
                    <a:lnTo>
                      <a:pt x="660" y="76"/>
                    </a:lnTo>
                    <a:lnTo>
                      <a:pt x="655" y="76"/>
                    </a:lnTo>
                    <a:lnTo>
                      <a:pt x="653" y="79"/>
                    </a:lnTo>
                    <a:lnTo>
                      <a:pt x="651" y="81"/>
                    </a:lnTo>
                    <a:lnTo>
                      <a:pt x="648" y="81"/>
                    </a:lnTo>
                    <a:lnTo>
                      <a:pt x="646" y="81"/>
                    </a:lnTo>
                    <a:lnTo>
                      <a:pt x="646" y="83"/>
                    </a:lnTo>
                    <a:lnTo>
                      <a:pt x="644" y="86"/>
                    </a:lnTo>
                    <a:lnTo>
                      <a:pt x="641" y="90"/>
                    </a:lnTo>
                    <a:lnTo>
                      <a:pt x="639" y="93"/>
                    </a:lnTo>
                    <a:lnTo>
                      <a:pt x="639" y="95"/>
                    </a:lnTo>
                    <a:lnTo>
                      <a:pt x="639" y="95"/>
                    </a:lnTo>
                    <a:lnTo>
                      <a:pt x="629" y="98"/>
                    </a:lnTo>
                    <a:lnTo>
                      <a:pt x="629" y="98"/>
                    </a:lnTo>
                    <a:lnTo>
                      <a:pt x="625" y="98"/>
                    </a:lnTo>
                    <a:lnTo>
                      <a:pt x="622" y="98"/>
                    </a:lnTo>
                    <a:lnTo>
                      <a:pt x="618" y="100"/>
                    </a:lnTo>
                    <a:lnTo>
                      <a:pt x="615" y="100"/>
                    </a:lnTo>
                    <a:lnTo>
                      <a:pt x="615" y="102"/>
                    </a:lnTo>
                    <a:lnTo>
                      <a:pt x="613" y="102"/>
                    </a:lnTo>
                    <a:lnTo>
                      <a:pt x="613" y="102"/>
                    </a:lnTo>
                    <a:lnTo>
                      <a:pt x="611" y="105"/>
                    </a:lnTo>
                    <a:lnTo>
                      <a:pt x="611" y="105"/>
                    </a:lnTo>
                    <a:lnTo>
                      <a:pt x="594" y="116"/>
                    </a:lnTo>
                    <a:lnTo>
                      <a:pt x="594" y="119"/>
                    </a:lnTo>
                    <a:lnTo>
                      <a:pt x="592" y="119"/>
                    </a:lnTo>
                    <a:lnTo>
                      <a:pt x="587" y="119"/>
                    </a:lnTo>
                    <a:lnTo>
                      <a:pt x="585" y="119"/>
                    </a:lnTo>
                    <a:lnTo>
                      <a:pt x="582" y="116"/>
                    </a:lnTo>
                    <a:lnTo>
                      <a:pt x="582" y="114"/>
                    </a:lnTo>
                    <a:lnTo>
                      <a:pt x="580" y="114"/>
                    </a:lnTo>
                    <a:lnTo>
                      <a:pt x="580" y="112"/>
                    </a:lnTo>
                    <a:lnTo>
                      <a:pt x="580" y="112"/>
                    </a:lnTo>
                    <a:lnTo>
                      <a:pt x="580" y="107"/>
                    </a:lnTo>
                    <a:lnTo>
                      <a:pt x="580" y="107"/>
                    </a:lnTo>
                    <a:lnTo>
                      <a:pt x="575" y="102"/>
                    </a:lnTo>
                    <a:lnTo>
                      <a:pt x="575" y="100"/>
                    </a:lnTo>
                    <a:lnTo>
                      <a:pt x="575" y="100"/>
                    </a:lnTo>
                    <a:lnTo>
                      <a:pt x="575" y="98"/>
                    </a:lnTo>
                    <a:lnTo>
                      <a:pt x="575" y="95"/>
                    </a:lnTo>
                    <a:lnTo>
                      <a:pt x="575" y="95"/>
                    </a:lnTo>
                    <a:lnTo>
                      <a:pt x="575" y="93"/>
                    </a:lnTo>
                    <a:lnTo>
                      <a:pt x="573" y="93"/>
                    </a:lnTo>
                    <a:lnTo>
                      <a:pt x="575" y="88"/>
                    </a:lnTo>
                    <a:lnTo>
                      <a:pt x="575" y="86"/>
                    </a:lnTo>
                    <a:lnTo>
                      <a:pt x="575" y="86"/>
                    </a:lnTo>
                    <a:lnTo>
                      <a:pt x="575" y="86"/>
                    </a:lnTo>
                    <a:lnTo>
                      <a:pt x="575" y="83"/>
                    </a:lnTo>
                    <a:lnTo>
                      <a:pt x="577" y="81"/>
                    </a:lnTo>
                    <a:lnTo>
                      <a:pt x="577" y="79"/>
                    </a:lnTo>
                    <a:lnTo>
                      <a:pt x="577" y="76"/>
                    </a:lnTo>
                    <a:lnTo>
                      <a:pt x="577" y="76"/>
                    </a:lnTo>
                    <a:lnTo>
                      <a:pt x="577" y="74"/>
                    </a:lnTo>
                    <a:lnTo>
                      <a:pt x="577" y="71"/>
                    </a:lnTo>
                    <a:lnTo>
                      <a:pt x="577" y="69"/>
                    </a:lnTo>
                    <a:lnTo>
                      <a:pt x="577" y="69"/>
                    </a:lnTo>
                    <a:lnTo>
                      <a:pt x="577" y="64"/>
                    </a:lnTo>
                    <a:lnTo>
                      <a:pt x="577" y="60"/>
                    </a:lnTo>
                    <a:lnTo>
                      <a:pt x="577" y="57"/>
                    </a:lnTo>
                    <a:lnTo>
                      <a:pt x="577" y="57"/>
                    </a:lnTo>
                    <a:lnTo>
                      <a:pt x="577" y="55"/>
                    </a:lnTo>
                    <a:lnTo>
                      <a:pt x="580" y="55"/>
                    </a:lnTo>
                    <a:lnTo>
                      <a:pt x="580" y="55"/>
                    </a:lnTo>
                    <a:lnTo>
                      <a:pt x="580" y="53"/>
                    </a:lnTo>
                    <a:lnTo>
                      <a:pt x="580" y="50"/>
                    </a:lnTo>
                    <a:lnTo>
                      <a:pt x="580" y="50"/>
                    </a:lnTo>
                    <a:lnTo>
                      <a:pt x="580" y="50"/>
                    </a:lnTo>
                    <a:lnTo>
                      <a:pt x="580" y="48"/>
                    </a:lnTo>
                    <a:lnTo>
                      <a:pt x="580" y="48"/>
                    </a:lnTo>
                    <a:lnTo>
                      <a:pt x="580" y="45"/>
                    </a:lnTo>
                    <a:lnTo>
                      <a:pt x="582" y="45"/>
                    </a:lnTo>
                    <a:lnTo>
                      <a:pt x="582" y="43"/>
                    </a:lnTo>
                    <a:lnTo>
                      <a:pt x="582" y="43"/>
                    </a:lnTo>
                    <a:lnTo>
                      <a:pt x="582" y="41"/>
                    </a:lnTo>
                    <a:lnTo>
                      <a:pt x="582" y="41"/>
                    </a:lnTo>
                    <a:lnTo>
                      <a:pt x="582" y="38"/>
                    </a:lnTo>
                    <a:lnTo>
                      <a:pt x="582" y="38"/>
                    </a:lnTo>
                    <a:lnTo>
                      <a:pt x="582" y="36"/>
                    </a:lnTo>
                    <a:lnTo>
                      <a:pt x="580" y="36"/>
                    </a:lnTo>
                    <a:lnTo>
                      <a:pt x="577" y="36"/>
                    </a:lnTo>
                    <a:lnTo>
                      <a:pt x="570" y="38"/>
                    </a:lnTo>
                    <a:lnTo>
                      <a:pt x="570" y="38"/>
                    </a:lnTo>
                    <a:lnTo>
                      <a:pt x="570" y="38"/>
                    </a:lnTo>
                    <a:lnTo>
                      <a:pt x="568" y="38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6"/>
                    </a:lnTo>
                    <a:lnTo>
                      <a:pt x="566" y="34"/>
                    </a:lnTo>
                    <a:lnTo>
                      <a:pt x="566" y="31"/>
                    </a:lnTo>
                    <a:lnTo>
                      <a:pt x="568" y="29"/>
                    </a:lnTo>
                    <a:lnTo>
                      <a:pt x="568" y="27"/>
                    </a:lnTo>
                    <a:lnTo>
                      <a:pt x="568" y="24"/>
                    </a:lnTo>
                    <a:lnTo>
                      <a:pt x="570" y="22"/>
                    </a:lnTo>
                    <a:lnTo>
                      <a:pt x="570" y="19"/>
                    </a:lnTo>
                    <a:lnTo>
                      <a:pt x="570" y="17"/>
                    </a:lnTo>
                    <a:lnTo>
                      <a:pt x="570" y="15"/>
                    </a:lnTo>
                    <a:lnTo>
                      <a:pt x="568" y="12"/>
                    </a:lnTo>
                    <a:lnTo>
                      <a:pt x="568" y="12"/>
                    </a:lnTo>
                    <a:lnTo>
                      <a:pt x="563" y="10"/>
                    </a:lnTo>
                    <a:lnTo>
                      <a:pt x="558" y="8"/>
                    </a:lnTo>
                    <a:lnTo>
                      <a:pt x="558" y="5"/>
                    </a:lnTo>
                    <a:lnTo>
                      <a:pt x="556" y="5"/>
                    </a:lnTo>
                    <a:lnTo>
                      <a:pt x="556" y="5"/>
                    </a:lnTo>
                    <a:lnTo>
                      <a:pt x="554" y="5"/>
                    </a:lnTo>
                    <a:lnTo>
                      <a:pt x="554" y="5"/>
                    </a:lnTo>
                    <a:lnTo>
                      <a:pt x="554" y="5"/>
                    </a:lnTo>
                    <a:lnTo>
                      <a:pt x="554" y="3"/>
                    </a:lnTo>
                    <a:lnTo>
                      <a:pt x="554" y="3"/>
                    </a:lnTo>
                    <a:lnTo>
                      <a:pt x="554" y="3"/>
                    </a:lnTo>
                    <a:lnTo>
                      <a:pt x="551" y="3"/>
                    </a:lnTo>
                    <a:lnTo>
                      <a:pt x="551" y="0"/>
                    </a:lnTo>
                    <a:lnTo>
                      <a:pt x="551" y="0"/>
                    </a:lnTo>
                    <a:lnTo>
                      <a:pt x="551" y="0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49" y="3"/>
                    </a:lnTo>
                    <a:lnTo>
                      <a:pt x="549" y="3"/>
                    </a:lnTo>
                    <a:lnTo>
                      <a:pt x="547" y="3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44" y="3"/>
                    </a:lnTo>
                    <a:lnTo>
                      <a:pt x="544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2" y="3"/>
                    </a:lnTo>
                    <a:lnTo>
                      <a:pt x="540" y="3"/>
                    </a:lnTo>
                    <a:lnTo>
                      <a:pt x="540" y="3"/>
                    </a:lnTo>
                    <a:lnTo>
                      <a:pt x="540" y="3"/>
                    </a:lnTo>
                    <a:lnTo>
                      <a:pt x="537" y="3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5"/>
                    </a:lnTo>
                    <a:lnTo>
                      <a:pt x="535" y="8"/>
                    </a:lnTo>
                    <a:lnTo>
                      <a:pt x="532" y="8"/>
                    </a:lnTo>
                    <a:lnTo>
                      <a:pt x="532" y="8"/>
                    </a:lnTo>
                    <a:lnTo>
                      <a:pt x="530" y="8"/>
                    </a:lnTo>
                    <a:lnTo>
                      <a:pt x="530" y="8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0"/>
                    </a:lnTo>
                    <a:lnTo>
                      <a:pt x="530" y="12"/>
                    </a:lnTo>
                    <a:lnTo>
                      <a:pt x="530" y="15"/>
                    </a:lnTo>
                    <a:lnTo>
                      <a:pt x="528" y="15"/>
                    </a:lnTo>
                    <a:lnTo>
                      <a:pt x="528" y="15"/>
                    </a:lnTo>
                    <a:lnTo>
                      <a:pt x="528" y="15"/>
                    </a:lnTo>
                    <a:lnTo>
                      <a:pt x="525" y="19"/>
                    </a:lnTo>
                    <a:lnTo>
                      <a:pt x="525" y="22"/>
                    </a:lnTo>
                    <a:lnTo>
                      <a:pt x="523" y="24"/>
                    </a:lnTo>
                    <a:lnTo>
                      <a:pt x="523" y="24"/>
                    </a:lnTo>
                    <a:lnTo>
                      <a:pt x="521" y="24"/>
                    </a:lnTo>
                    <a:lnTo>
                      <a:pt x="521" y="24"/>
                    </a:lnTo>
                    <a:lnTo>
                      <a:pt x="518" y="29"/>
                    </a:lnTo>
                    <a:lnTo>
                      <a:pt x="516" y="31"/>
                    </a:lnTo>
                    <a:lnTo>
                      <a:pt x="516" y="31"/>
                    </a:lnTo>
                    <a:lnTo>
                      <a:pt x="514" y="31"/>
                    </a:lnTo>
                    <a:lnTo>
                      <a:pt x="514" y="31"/>
                    </a:lnTo>
                    <a:lnTo>
                      <a:pt x="514" y="31"/>
                    </a:lnTo>
                    <a:lnTo>
                      <a:pt x="514" y="34"/>
                    </a:lnTo>
                    <a:lnTo>
                      <a:pt x="514" y="34"/>
                    </a:lnTo>
                    <a:lnTo>
                      <a:pt x="514" y="34"/>
                    </a:lnTo>
                    <a:lnTo>
                      <a:pt x="511" y="34"/>
                    </a:lnTo>
                    <a:lnTo>
                      <a:pt x="511" y="34"/>
                    </a:lnTo>
                    <a:lnTo>
                      <a:pt x="511" y="34"/>
                    </a:lnTo>
                    <a:lnTo>
                      <a:pt x="511" y="36"/>
                    </a:lnTo>
                    <a:lnTo>
                      <a:pt x="514" y="36"/>
                    </a:lnTo>
                    <a:lnTo>
                      <a:pt x="511" y="36"/>
                    </a:lnTo>
                    <a:lnTo>
                      <a:pt x="511" y="36"/>
                    </a:lnTo>
                    <a:lnTo>
                      <a:pt x="509" y="36"/>
                    </a:lnTo>
                    <a:lnTo>
                      <a:pt x="509" y="36"/>
                    </a:lnTo>
                    <a:lnTo>
                      <a:pt x="506" y="36"/>
                    </a:lnTo>
                    <a:lnTo>
                      <a:pt x="506" y="38"/>
                    </a:lnTo>
                    <a:lnTo>
                      <a:pt x="509" y="41"/>
                    </a:lnTo>
                    <a:lnTo>
                      <a:pt x="509" y="43"/>
                    </a:lnTo>
                    <a:lnTo>
                      <a:pt x="509" y="43"/>
                    </a:lnTo>
                    <a:lnTo>
                      <a:pt x="511" y="43"/>
                    </a:lnTo>
                    <a:lnTo>
                      <a:pt x="511" y="43"/>
                    </a:lnTo>
                    <a:lnTo>
                      <a:pt x="511" y="45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4" y="48"/>
                    </a:lnTo>
                    <a:lnTo>
                      <a:pt x="514" y="48"/>
                    </a:lnTo>
                    <a:lnTo>
                      <a:pt x="514" y="50"/>
                    </a:lnTo>
                    <a:lnTo>
                      <a:pt x="514" y="50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14" y="55"/>
                    </a:lnTo>
                    <a:lnTo>
                      <a:pt x="514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5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11" y="57"/>
                    </a:lnTo>
                    <a:lnTo>
                      <a:pt x="509" y="60"/>
                    </a:lnTo>
                    <a:lnTo>
                      <a:pt x="509" y="60"/>
                    </a:lnTo>
                    <a:lnTo>
                      <a:pt x="509" y="60"/>
                    </a:lnTo>
                    <a:lnTo>
                      <a:pt x="506" y="62"/>
                    </a:lnTo>
                    <a:lnTo>
                      <a:pt x="506" y="62"/>
                    </a:lnTo>
                    <a:lnTo>
                      <a:pt x="504" y="62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502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2"/>
                    </a:lnTo>
                    <a:lnTo>
                      <a:pt x="499" y="60"/>
                    </a:lnTo>
                    <a:lnTo>
                      <a:pt x="499" y="60"/>
                    </a:lnTo>
                    <a:lnTo>
                      <a:pt x="497" y="60"/>
                    </a:lnTo>
                    <a:lnTo>
                      <a:pt x="497" y="60"/>
                    </a:lnTo>
                    <a:lnTo>
                      <a:pt x="497" y="60"/>
                    </a:lnTo>
                    <a:lnTo>
                      <a:pt x="495" y="57"/>
                    </a:lnTo>
                    <a:lnTo>
                      <a:pt x="495" y="57"/>
                    </a:lnTo>
                    <a:lnTo>
                      <a:pt x="495" y="57"/>
                    </a:lnTo>
                    <a:lnTo>
                      <a:pt x="492" y="57"/>
                    </a:lnTo>
                    <a:lnTo>
                      <a:pt x="490" y="57"/>
                    </a:lnTo>
                    <a:lnTo>
                      <a:pt x="490" y="57"/>
                    </a:lnTo>
                    <a:lnTo>
                      <a:pt x="490" y="60"/>
                    </a:lnTo>
                    <a:lnTo>
                      <a:pt x="488" y="60"/>
                    </a:lnTo>
                    <a:lnTo>
                      <a:pt x="488" y="60"/>
                    </a:lnTo>
                    <a:lnTo>
                      <a:pt x="488" y="60"/>
                    </a:lnTo>
                    <a:lnTo>
                      <a:pt x="488" y="57"/>
                    </a:lnTo>
                    <a:lnTo>
                      <a:pt x="485" y="57"/>
                    </a:lnTo>
                    <a:lnTo>
                      <a:pt x="485" y="57"/>
                    </a:lnTo>
                    <a:lnTo>
                      <a:pt x="483" y="60"/>
                    </a:lnTo>
                    <a:lnTo>
                      <a:pt x="480" y="60"/>
                    </a:lnTo>
                    <a:lnTo>
                      <a:pt x="473" y="60"/>
                    </a:lnTo>
                    <a:lnTo>
                      <a:pt x="473" y="60"/>
                    </a:lnTo>
                    <a:lnTo>
                      <a:pt x="473" y="62"/>
                    </a:lnTo>
                    <a:lnTo>
                      <a:pt x="471" y="64"/>
                    </a:lnTo>
                    <a:lnTo>
                      <a:pt x="469" y="64"/>
                    </a:lnTo>
                    <a:lnTo>
                      <a:pt x="469" y="64"/>
                    </a:lnTo>
                    <a:lnTo>
                      <a:pt x="469" y="67"/>
                    </a:lnTo>
                    <a:lnTo>
                      <a:pt x="469" y="67"/>
                    </a:lnTo>
                    <a:lnTo>
                      <a:pt x="469" y="67"/>
                    </a:lnTo>
                    <a:lnTo>
                      <a:pt x="466" y="67"/>
                    </a:lnTo>
                    <a:lnTo>
                      <a:pt x="466" y="67"/>
                    </a:lnTo>
                    <a:lnTo>
                      <a:pt x="466" y="69"/>
                    </a:lnTo>
                    <a:lnTo>
                      <a:pt x="466" y="69"/>
                    </a:lnTo>
                    <a:lnTo>
                      <a:pt x="466" y="71"/>
                    </a:lnTo>
                    <a:lnTo>
                      <a:pt x="466" y="71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4"/>
                    </a:lnTo>
                    <a:lnTo>
                      <a:pt x="466" y="76"/>
                    </a:lnTo>
                    <a:lnTo>
                      <a:pt x="466" y="76"/>
                    </a:lnTo>
                    <a:lnTo>
                      <a:pt x="469" y="76"/>
                    </a:lnTo>
                    <a:lnTo>
                      <a:pt x="469" y="79"/>
                    </a:lnTo>
                    <a:lnTo>
                      <a:pt x="469" y="81"/>
                    </a:lnTo>
                    <a:lnTo>
                      <a:pt x="469" y="81"/>
                    </a:lnTo>
                    <a:lnTo>
                      <a:pt x="469" y="81"/>
                    </a:lnTo>
                    <a:lnTo>
                      <a:pt x="471" y="81"/>
                    </a:lnTo>
                    <a:lnTo>
                      <a:pt x="469" y="83"/>
                    </a:lnTo>
                    <a:lnTo>
                      <a:pt x="469" y="86"/>
                    </a:lnTo>
                    <a:lnTo>
                      <a:pt x="466" y="86"/>
                    </a:lnTo>
                    <a:lnTo>
                      <a:pt x="464" y="88"/>
                    </a:lnTo>
                    <a:lnTo>
                      <a:pt x="464" y="88"/>
                    </a:lnTo>
                    <a:lnTo>
                      <a:pt x="464" y="90"/>
                    </a:lnTo>
                    <a:lnTo>
                      <a:pt x="464" y="90"/>
                    </a:lnTo>
                    <a:lnTo>
                      <a:pt x="464" y="90"/>
                    </a:lnTo>
                    <a:lnTo>
                      <a:pt x="462" y="90"/>
                    </a:lnTo>
                    <a:lnTo>
                      <a:pt x="462" y="90"/>
                    </a:lnTo>
                    <a:lnTo>
                      <a:pt x="459" y="90"/>
                    </a:lnTo>
                    <a:lnTo>
                      <a:pt x="454" y="88"/>
                    </a:lnTo>
                    <a:lnTo>
                      <a:pt x="454" y="88"/>
                    </a:lnTo>
                    <a:lnTo>
                      <a:pt x="452" y="86"/>
                    </a:lnTo>
                    <a:lnTo>
                      <a:pt x="452" y="86"/>
                    </a:lnTo>
                    <a:lnTo>
                      <a:pt x="452" y="83"/>
                    </a:lnTo>
                    <a:lnTo>
                      <a:pt x="450" y="83"/>
                    </a:lnTo>
                    <a:lnTo>
                      <a:pt x="450" y="81"/>
                    </a:lnTo>
                    <a:lnTo>
                      <a:pt x="450" y="81"/>
                    </a:lnTo>
                    <a:lnTo>
                      <a:pt x="447" y="79"/>
                    </a:lnTo>
                    <a:lnTo>
                      <a:pt x="447" y="76"/>
                    </a:lnTo>
                    <a:lnTo>
                      <a:pt x="445" y="76"/>
                    </a:lnTo>
                    <a:lnTo>
                      <a:pt x="445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43" y="76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3" y="79"/>
                    </a:lnTo>
                    <a:lnTo>
                      <a:pt x="440" y="79"/>
                    </a:lnTo>
                    <a:lnTo>
                      <a:pt x="440" y="79"/>
                    </a:lnTo>
                    <a:lnTo>
                      <a:pt x="440" y="76"/>
                    </a:lnTo>
                    <a:lnTo>
                      <a:pt x="440" y="76"/>
                    </a:lnTo>
                    <a:lnTo>
                      <a:pt x="438" y="76"/>
                    </a:lnTo>
                    <a:lnTo>
                      <a:pt x="438" y="76"/>
                    </a:lnTo>
                    <a:lnTo>
                      <a:pt x="438" y="76"/>
                    </a:lnTo>
                    <a:lnTo>
                      <a:pt x="438" y="79"/>
                    </a:lnTo>
                    <a:lnTo>
                      <a:pt x="438" y="81"/>
                    </a:lnTo>
                    <a:lnTo>
                      <a:pt x="438" y="81"/>
                    </a:lnTo>
                    <a:lnTo>
                      <a:pt x="435" y="81"/>
                    </a:lnTo>
                    <a:lnTo>
                      <a:pt x="435" y="79"/>
                    </a:lnTo>
                    <a:lnTo>
                      <a:pt x="433" y="79"/>
                    </a:lnTo>
                    <a:lnTo>
                      <a:pt x="433" y="79"/>
                    </a:lnTo>
                    <a:lnTo>
                      <a:pt x="433" y="79"/>
                    </a:lnTo>
                    <a:lnTo>
                      <a:pt x="431" y="79"/>
                    </a:lnTo>
                    <a:lnTo>
                      <a:pt x="428" y="79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1"/>
                    </a:lnTo>
                    <a:lnTo>
                      <a:pt x="428" y="83"/>
                    </a:lnTo>
                    <a:lnTo>
                      <a:pt x="428" y="83"/>
                    </a:lnTo>
                    <a:lnTo>
                      <a:pt x="426" y="83"/>
                    </a:lnTo>
                    <a:lnTo>
                      <a:pt x="426" y="83"/>
                    </a:lnTo>
                    <a:lnTo>
                      <a:pt x="424" y="86"/>
                    </a:lnTo>
                    <a:lnTo>
                      <a:pt x="424" y="86"/>
                    </a:lnTo>
                    <a:lnTo>
                      <a:pt x="424" y="86"/>
                    </a:lnTo>
                    <a:lnTo>
                      <a:pt x="421" y="86"/>
                    </a:lnTo>
                    <a:lnTo>
                      <a:pt x="421" y="86"/>
                    </a:lnTo>
                    <a:lnTo>
                      <a:pt x="421" y="86"/>
                    </a:lnTo>
                    <a:lnTo>
                      <a:pt x="419" y="88"/>
                    </a:lnTo>
                    <a:lnTo>
                      <a:pt x="417" y="88"/>
                    </a:lnTo>
                    <a:lnTo>
                      <a:pt x="417" y="88"/>
                    </a:lnTo>
                    <a:lnTo>
                      <a:pt x="417" y="90"/>
                    </a:lnTo>
                    <a:lnTo>
                      <a:pt x="414" y="90"/>
                    </a:lnTo>
                    <a:lnTo>
                      <a:pt x="414" y="90"/>
                    </a:lnTo>
                    <a:lnTo>
                      <a:pt x="412" y="90"/>
                    </a:lnTo>
                    <a:lnTo>
                      <a:pt x="412" y="90"/>
                    </a:lnTo>
                    <a:lnTo>
                      <a:pt x="409" y="90"/>
                    </a:lnTo>
                    <a:lnTo>
                      <a:pt x="409" y="90"/>
                    </a:lnTo>
                    <a:lnTo>
                      <a:pt x="409" y="93"/>
                    </a:lnTo>
                    <a:lnTo>
                      <a:pt x="409" y="93"/>
                    </a:lnTo>
                    <a:lnTo>
                      <a:pt x="409" y="95"/>
                    </a:lnTo>
                    <a:lnTo>
                      <a:pt x="409" y="98"/>
                    </a:lnTo>
                    <a:lnTo>
                      <a:pt x="407" y="98"/>
                    </a:lnTo>
                    <a:lnTo>
                      <a:pt x="405" y="95"/>
                    </a:lnTo>
                    <a:lnTo>
                      <a:pt x="405" y="95"/>
                    </a:lnTo>
                    <a:lnTo>
                      <a:pt x="402" y="98"/>
                    </a:lnTo>
                    <a:lnTo>
                      <a:pt x="402" y="98"/>
                    </a:lnTo>
                    <a:lnTo>
                      <a:pt x="402" y="98"/>
                    </a:lnTo>
                    <a:lnTo>
                      <a:pt x="400" y="98"/>
                    </a:lnTo>
                    <a:lnTo>
                      <a:pt x="398" y="102"/>
                    </a:lnTo>
                    <a:lnTo>
                      <a:pt x="398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2"/>
                    </a:lnTo>
                    <a:lnTo>
                      <a:pt x="395" y="100"/>
                    </a:lnTo>
                    <a:lnTo>
                      <a:pt x="395" y="100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391" y="98"/>
                    </a:lnTo>
                    <a:lnTo>
                      <a:pt x="391" y="98"/>
                    </a:lnTo>
                    <a:lnTo>
                      <a:pt x="388" y="95"/>
                    </a:lnTo>
                    <a:lnTo>
                      <a:pt x="388" y="93"/>
                    </a:lnTo>
                    <a:lnTo>
                      <a:pt x="388" y="93"/>
                    </a:lnTo>
                    <a:lnTo>
                      <a:pt x="386" y="93"/>
                    </a:lnTo>
                    <a:lnTo>
                      <a:pt x="383" y="93"/>
                    </a:lnTo>
                    <a:lnTo>
                      <a:pt x="383" y="90"/>
                    </a:lnTo>
                    <a:lnTo>
                      <a:pt x="383" y="90"/>
                    </a:lnTo>
                    <a:lnTo>
                      <a:pt x="383" y="88"/>
                    </a:lnTo>
                    <a:lnTo>
                      <a:pt x="383" y="86"/>
                    </a:lnTo>
                    <a:lnTo>
                      <a:pt x="383" y="83"/>
                    </a:lnTo>
                    <a:lnTo>
                      <a:pt x="381" y="83"/>
                    </a:lnTo>
                    <a:lnTo>
                      <a:pt x="381" y="83"/>
                    </a:lnTo>
                    <a:lnTo>
                      <a:pt x="381" y="81"/>
                    </a:lnTo>
                    <a:lnTo>
                      <a:pt x="379" y="81"/>
                    </a:lnTo>
                    <a:lnTo>
                      <a:pt x="376" y="81"/>
                    </a:lnTo>
                    <a:lnTo>
                      <a:pt x="376" y="81"/>
                    </a:lnTo>
                    <a:lnTo>
                      <a:pt x="376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4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72" y="83"/>
                    </a:lnTo>
                    <a:lnTo>
                      <a:pt x="372" y="83"/>
                    </a:lnTo>
                    <a:lnTo>
                      <a:pt x="372" y="83"/>
                    </a:lnTo>
                    <a:lnTo>
                      <a:pt x="369" y="79"/>
                    </a:lnTo>
                    <a:lnTo>
                      <a:pt x="369" y="79"/>
                    </a:lnTo>
                    <a:lnTo>
                      <a:pt x="367" y="79"/>
                    </a:lnTo>
                    <a:lnTo>
                      <a:pt x="367" y="81"/>
                    </a:lnTo>
                    <a:lnTo>
                      <a:pt x="365" y="81"/>
                    </a:lnTo>
                    <a:lnTo>
                      <a:pt x="365" y="83"/>
                    </a:lnTo>
                    <a:lnTo>
                      <a:pt x="362" y="83"/>
                    </a:lnTo>
                    <a:lnTo>
                      <a:pt x="362" y="83"/>
                    </a:lnTo>
                    <a:lnTo>
                      <a:pt x="360" y="83"/>
                    </a:lnTo>
                    <a:lnTo>
                      <a:pt x="360" y="83"/>
                    </a:lnTo>
                    <a:lnTo>
                      <a:pt x="357" y="86"/>
                    </a:lnTo>
                    <a:lnTo>
                      <a:pt x="355" y="86"/>
                    </a:lnTo>
                    <a:lnTo>
                      <a:pt x="355" y="86"/>
                    </a:lnTo>
                    <a:lnTo>
                      <a:pt x="353" y="83"/>
                    </a:lnTo>
                    <a:lnTo>
                      <a:pt x="353" y="83"/>
                    </a:lnTo>
                    <a:lnTo>
                      <a:pt x="353" y="81"/>
                    </a:lnTo>
                    <a:lnTo>
                      <a:pt x="353" y="81"/>
                    </a:lnTo>
                    <a:lnTo>
                      <a:pt x="350" y="79"/>
                    </a:lnTo>
                    <a:lnTo>
                      <a:pt x="348" y="79"/>
                    </a:lnTo>
                    <a:lnTo>
                      <a:pt x="348" y="79"/>
                    </a:lnTo>
                    <a:lnTo>
                      <a:pt x="348" y="74"/>
                    </a:lnTo>
                    <a:lnTo>
                      <a:pt x="346" y="74"/>
                    </a:lnTo>
                    <a:lnTo>
                      <a:pt x="346" y="74"/>
                    </a:lnTo>
                    <a:lnTo>
                      <a:pt x="343" y="71"/>
                    </a:lnTo>
                    <a:lnTo>
                      <a:pt x="343" y="71"/>
                    </a:lnTo>
                    <a:lnTo>
                      <a:pt x="341" y="71"/>
                    </a:lnTo>
                    <a:lnTo>
                      <a:pt x="334" y="74"/>
                    </a:lnTo>
                    <a:lnTo>
                      <a:pt x="329" y="74"/>
                    </a:lnTo>
                    <a:lnTo>
                      <a:pt x="327" y="74"/>
                    </a:lnTo>
                    <a:lnTo>
                      <a:pt x="327" y="74"/>
                    </a:lnTo>
                    <a:lnTo>
                      <a:pt x="327" y="74"/>
                    </a:lnTo>
                    <a:lnTo>
                      <a:pt x="324" y="74"/>
                    </a:lnTo>
                    <a:lnTo>
                      <a:pt x="324" y="74"/>
                    </a:lnTo>
                    <a:lnTo>
                      <a:pt x="320" y="74"/>
                    </a:lnTo>
                    <a:lnTo>
                      <a:pt x="320" y="74"/>
                    </a:lnTo>
                    <a:lnTo>
                      <a:pt x="317" y="74"/>
                    </a:lnTo>
                    <a:lnTo>
                      <a:pt x="317" y="74"/>
                    </a:lnTo>
                    <a:lnTo>
                      <a:pt x="315" y="74"/>
                    </a:lnTo>
                    <a:lnTo>
                      <a:pt x="315" y="74"/>
                    </a:lnTo>
                    <a:lnTo>
                      <a:pt x="315" y="76"/>
                    </a:lnTo>
                    <a:lnTo>
                      <a:pt x="315" y="76"/>
                    </a:lnTo>
                    <a:lnTo>
                      <a:pt x="313" y="76"/>
                    </a:lnTo>
                    <a:lnTo>
                      <a:pt x="313" y="76"/>
                    </a:lnTo>
                    <a:lnTo>
                      <a:pt x="313" y="74"/>
                    </a:lnTo>
                    <a:lnTo>
                      <a:pt x="310" y="74"/>
                    </a:lnTo>
                    <a:lnTo>
                      <a:pt x="310" y="74"/>
                    </a:lnTo>
                    <a:lnTo>
                      <a:pt x="305" y="76"/>
                    </a:lnTo>
                    <a:lnTo>
                      <a:pt x="305" y="76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301" y="74"/>
                    </a:lnTo>
                    <a:lnTo>
                      <a:pt x="301" y="74"/>
                    </a:lnTo>
                    <a:lnTo>
                      <a:pt x="301" y="71"/>
                    </a:lnTo>
                    <a:lnTo>
                      <a:pt x="298" y="74"/>
                    </a:lnTo>
                    <a:lnTo>
                      <a:pt x="298" y="71"/>
                    </a:lnTo>
                    <a:lnTo>
                      <a:pt x="296" y="71"/>
                    </a:lnTo>
                    <a:lnTo>
                      <a:pt x="296" y="71"/>
                    </a:lnTo>
                    <a:lnTo>
                      <a:pt x="296" y="69"/>
                    </a:lnTo>
                    <a:lnTo>
                      <a:pt x="294" y="69"/>
                    </a:lnTo>
                    <a:lnTo>
                      <a:pt x="282" y="64"/>
                    </a:lnTo>
                    <a:lnTo>
                      <a:pt x="282" y="64"/>
                    </a:lnTo>
                    <a:lnTo>
                      <a:pt x="282" y="62"/>
                    </a:lnTo>
                    <a:lnTo>
                      <a:pt x="279" y="62"/>
                    </a:lnTo>
                    <a:lnTo>
                      <a:pt x="279" y="60"/>
                    </a:lnTo>
                    <a:lnTo>
                      <a:pt x="279" y="60"/>
                    </a:lnTo>
                    <a:lnTo>
                      <a:pt x="277" y="60"/>
                    </a:lnTo>
                    <a:lnTo>
                      <a:pt x="277" y="60"/>
                    </a:lnTo>
                    <a:lnTo>
                      <a:pt x="277" y="60"/>
                    </a:lnTo>
                    <a:lnTo>
                      <a:pt x="277" y="62"/>
                    </a:lnTo>
                    <a:lnTo>
                      <a:pt x="277" y="62"/>
                    </a:lnTo>
                    <a:lnTo>
                      <a:pt x="275" y="62"/>
                    </a:lnTo>
                    <a:lnTo>
                      <a:pt x="272" y="62"/>
                    </a:lnTo>
                    <a:lnTo>
                      <a:pt x="272" y="62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2" y="64"/>
                    </a:lnTo>
                    <a:lnTo>
                      <a:pt x="270" y="67"/>
                    </a:lnTo>
                    <a:lnTo>
                      <a:pt x="270" y="67"/>
                    </a:lnTo>
                    <a:lnTo>
                      <a:pt x="270" y="69"/>
                    </a:lnTo>
                    <a:lnTo>
                      <a:pt x="270" y="71"/>
                    </a:lnTo>
                    <a:lnTo>
                      <a:pt x="270" y="74"/>
                    </a:lnTo>
                    <a:lnTo>
                      <a:pt x="270" y="74"/>
                    </a:lnTo>
                    <a:lnTo>
                      <a:pt x="270" y="76"/>
                    </a:lnTo>
                    <a:lnTo>
                      <a:pt x="268" y="76"/>
                    </a:lnTo>
                    <a:lnTo>
                      <a:pt x="265" y="81"/>
                    </a:lnTo>
                    <a:lnTo>
                      <a:pt x="263" y="81"/>
                    </a:lnTo>
                    <a:lnTo>
                      <a:pt x="263" y="81"/>
                    </a:lnTo>
                    <a:lnTo>
                      <a:pt x="242" y="81"/>
                    </a:lnTo>
                    <a:lnTo>
                      <a:pt x="237" y="83"/>
                    </a:lnTo>
                    <a:lnTo>
                      <a:pt x="227" y="88"/>
                    </a:lnTo>
                    <a:lnTo>
                      <a:pt x="225" y="90"/>
                    </a:lnTo>
                    <a:lnTo>
                      <a:pt x="225" y="90"/>
                    </a:lnTo>
                    <a:lnTo>
                      <a:pt x="225" y="93"/>
                    </a:lnTo>
                    <a:lnTo>
                      <a:pt x="225" y="100"/>
                    </a:lnTo>
                    <a:lnTo>
                      <a:pt x="225" y="102"/>
                    </a:lnTo>
                    <a:lnTo>
                      <a:pt x="225" y="105"/>
                    </a:lnTo>
                    <a:lnTo>
                      <a:pt x="223" y="107"/>
                    </a:lnTo>
                    <a:lnTo>
                      <a:pt x="218" y="116"/>
                    </a:lnTo>
                    <a:lnTo>
                      <a:pt x="216" y="119"/>
                    </a:lnTo>
                    <a:lnTo>
                      <a:pt x="216" y="121"/>
                    </a:lnTo>
                    <a:lnTo>
                      <a:pt x="216" y="124"/>
                    </a:lnTo>
                    <a:lnTo>
                      <a:pt x="216" y="124"/>
                    </a:lnTo>
                    <a:lnTo>
                      <a:pt x="216" y="126"/>
                    </a:lnTo>
                    <a:lnTo>
                      <a:pt x="218" y="128"/>
                    </a:lnTo>
                    <a:lnTo>
                      <a:pt x="218" y="131"/>
                    </a:lnTo>
                    <a:lnTo>
                      <a:pt x="216" y="133"/>
                    </a:lnTo>
                    <a:lnTo>
                      <a:pt x="216" y="135"/>
                    </a:lnTo>
                    <a:lnTo>
                      <a:pt x="216" y="138"/>
                    </a:lnTo>
                    <a:lnTo>
                      <a:pt x="211" y="142"/>
                    </a:lnTo>
                    <a:lnTo>
                      <a:pt x="211" y="145"/>
                    </a:lnTo>
                    <a:lnTo>
                      <a:pt x="208" y="145"/>
                    </a:lnTo>
                    <a:lnTo>
                      <a:pt x="206" y="147"/>
                    </a:lnTo>
                    <a:lnTo>
                      <a:pt x="204" y="147"/>
                    </a:lnTo>
                    <a:lnTo>
                      <a:pt x="201" y="147"/>
                    </a:lnTo>
                    <a:lnTo>
                      <a:pt x="201" y="150"/>
                    </a:lnTo>
                    <a:lnTo>
                      <a:pt x="201" y="150"/>
                    </a:lnTo>
                    <a:lnTo>
                      <a:pt x="199" y="152"/>
                    </a:lnTo>
                    <a:lnTo>
                      <a:pt x="199" y="152"/>
                    </a:lnTo>
                    <a:lnTo>
                      <a:pt x="199" y="152"/>
                    </a:lnTo>
                    <a:lnTo>
                      <a:pt x="197" y="152"/>
                    </a:lnTo>
                    <a:lnTo>
                      <a:pt x="194" y="152"/>
                    </a:lnTo>
                    <a:lnTo>
                      <a:pt x="194" y="152"/>
                    </a:lnTo>
                    <a:lnTo>
                      <a:pt x="192" y="152"/>
                    </a:lnTo>
                    <a:lnTo>
                      <a:pt x="187" y="154"/>
                    </a:lnTo>
                    <a:lnTo>
                      <a:pt x="187" y="157"/>
                    </a:lnTo>
                    <a:lnTo>
                      <a:pt x="187" y="157"/>
                    </a:lnTo>
                    <a:lnTo>
                      <a:pt x="187" y="159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2" y="161"/>
                    </a:lnTo>
                    <a:lnTo>
                      <a:pt x="180" y="159"/>
                    </a:lnTo>
                    <a:lnTo>
                      <a:pt x="180" y="159"/>
                    </a:lnTo>
                    <a:lnTo>
                      <a:pt x="180" y="161"/>
                    </a:lnTo>
                    <a:lnTo>
                      <a:pt x="178" y="161"/>
                    </a:lnTo>
                    <a:lnTo>
                      <a:pt x="173" y="164"/>
                    </a:lnTo>
                    <a:lnTo>
                      <a:pt x="171" y="164"/>
                    </a:lnTo>
                    <a:lnTo>
                      <a:pt x="164" y="164"/>
                    </a:lnTo>
                    <a:lnTo>
                      <a:pt x="164" y="164"/>
                    </a:lnTo>
                    <a:lnTo>
                      <a:pt x="161" y="166"/>
                    </a:lnTo>
                    <a:lnTo>
                      <a:pt x="161" y="166"/>
                    </a:lnTo>
                    <a:lnTo>
                      <a:pt x="161" y="169"/>
                    </a:lnTo>
                    <a:lnTo>
                      <a:pt x="159" y="169"/>
                    </a:lnTo>
                    <a:lnTo>
                      <a:pt x="154" y="171"/>
                    </a:lnTo>
                    <a:lnTo>
                      <a:pt x="152" y="171"/>
                    </a:lnTo>
                    <a:lnTo>
                      <a:pt x="140" y="171"/>
                    </a:lnTo>
                    <a:lnTo>
                      <a:pt x="137" y="171"/>
                    </a:lnTo>
                    <a:lnTo>
                      <a:pt x="137" y="173"/>
                    </a:lnTo>
                    <a:lnTo>
                      <a:pt x="137" y="173"/>
                    </a:lnTo>
                    <a:lnTo>
                      <a:pt x="137" y="173"/>
                    </a:lnTo>
                    <a:lnTo>
                      <a:pt x="137" y="176"/>
                    </a:lnTo>
                    <a:lnTo>
                      <a:pt x="137" y="176"/>
                    </a:lnTo>
                    <a:lnTo>
                      <a:pt x="137" y="178"/>
                    </a:lnTo>
                    <a:lnTo>
                      <a:pt x="142" y="180"/>
                    </a:lnTo>
                    <a:lnTo>
                      <a:pt x="142" y="180"/>
                    </a:lnTo>
                    <a:lnTo>
                      <a:pt x="142" y="180"/>
                    </a:lnTo>
                    <a:lnTo>
                      <a:pt x="145" y="180"/>
                    </a:lnTo>
                    <a:lnTo>
                      <a:pt x="145" y="180"/>
                    </a:lnTo>
                    <a:lnTo>
                      <a:pt x="145" y="183"/>
                    </a:lnTo>
                    <a:lnTo>
                      <a:pt x="145" y="183"/>
                    </a:lnTo>
                    <a:lnTo>
                      <a:pt x="142" y="183"/>
                    </a:lnTo>
                    <a:lnTo>
                      <a:pt x="137" y="185"/>
                    </a:lnTo>
                    <a:lnTo>
                      <a:pt x="137" y="187"/>
                    </a:lnTo>
                    <a:lnTo>
                      <a:pt x="137" y="187"/>
                    </a:lnTo>
                    <a:lnTo>
                      <a:pt x="137" y="190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2"/>
                    </a:lnTo>
                    <a:lnTo>
                      <a:pt x="137" y="195"/>
                    </a:lnTo>
                    <a:lnTo>
                      <a:pt x="137" y="197"/>
                    </a:lnTo>
                    <a:lnTo>
                      <a:pt x="137" y="199"/>
                    </a:lnTo>
                    <a:lnTo>
                      <a:pt x="135" y="199"/>
                    </a:lnTo>
                    <a:lnTo>
                      <a:pt x="135" y="199"/>
                    </a:lnTo>
                    <a:lnTo>
                      <a:pt x="133" y="199"/>
                    </a:lnTo>
                    <a:lnTo>
                      <a:pt x="133" y="199"/>
                    </a:lnTo>
                    <a:lnTo>
                      <a:pt x="128" y="202"/>
                    </a:lnTo>
                    <a:lnTo>
                      <a:pt x="123" y="204"/>
                    </a:lnTo>
                    <a:lnTo>
                      <a:pt x="123" y="206"/>
                    </a:lnTo>
                    <a:lnTo>
                      <a:pt x="121" y="206"/>
                    </a:lnTo>
                    <a:lnTo>
                      <a:pt x="119" y="209"/>
                    </a:lnTo>
                    <a:lnTo>
                      <a:pt x="119" y="209"/>
                    </a:lnTo>
                    <a:lnTo>
                      <a:pt x="119" y="209"/>
                    </a:lnTo>
                    <a:lnTo>
                      <a:pt x="116" y="211"/>
                    </a:lnTo>
                    <a:lnTo>
                      <a:pt x="114" y="211"/>
                    </a:lnTo>
                    <a:lnTo>
                      <a:pt x="111" y="211"/>
                    </a:lnTo>
                    <a:lnTo>
                      <a:pt x="111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9" y="211"/>
                    </a:lnTo>
                    <a:lnTo>
                      <a:pt x="107" y="211"/>
                    </a:lnTo>
                    <a:lnTo>
                      <a:pt x="104" y="209"/>
                    </a:lnTo>
                    <a:lnTo>
                      <a:pt x="102" y="209"/>
                    </a:lnTo>
                    <a:lnTo>
                      <a:pt x="102" y="209"/>
                    </a:lnTo>
                    <a:lnTo>
                      <a:pt x="97" y="216"/>
                    </a:lnTo>
                    <a:lnTo>
                      <a:pt x="95" y="218"/>
                    </a:lnTo>
                    <a:lnTo>
                      <a:pt x="95" y="216"/>
                    </a:lnTo>
                    <a:lnTo>
                      <a:pt x="95" y="213"/>
                    </a:lnTo>
                    <a:lnTo>
                      <a:pt x="93" y="213"/>
                    </a:lnTo>
                    <a:lnTo>
                      <a:pt x="93" y="211"/>
                    </a:lnTo>
                    <a:lnTo>
                      <a:pt x="93" y="209"/>
                    </a:lnTo>
                    <a:lnTo>
                      <a:pt x="93" y="209"/>
                    </a:lnTo>
                    <a:lnTo>
                      <a:pt x="93" y="206"/>
                    </a:lnTo>
                    <a:lnTo>
                      <a:pt x="93" y="206"/>
                    </a:lnTo>
                    <a:lnTo>
                      <a:pt x="88" y="206"/>
                    </a:lnTo>
                    <a:lnTo>
                      <a:pt x="88" y="204"/>
                    </a:lnTo>
                    <a:lnTo>
                      <a:pt x="83" y="199"/>
                    </a:lnTo>
                    <a:lnTo>
                      <a:pt x="81" y="199"/>
                    </a:lnTo>
                    <a:lnTo>
                      <a:pt x="78" y="197"/>
                    </a:lnTo>
                    <a:lnTo>
                      <a:pt x="76" y="197"/>
                    </a:lnTo>
                    <a:lnTo>
                      <a:pt x="69" y="199"/>
                    </a:lnTo>
                    <a:lnTo>
                      <a:pt x="67" y="199"/>
                    </a:lnTo>
                    <a:lnTo>
                      <a:pt x="59" y="199"/>
                    </a:lnTo>
                    <a:lnTo>
                      <a:pt x="57" y="197"/>
                    </a:lnTo>
                    <a:lnTo>
                      <a:pt x="55" y="195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50" y="192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90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5" y="187"/>
                    </a:lnTo>
                    <a:lnTo>
                      <a:pt x="48" y="187"/>
                    </a:lnTo>
                    <a:lnTo>
                      <a:pt x="48" y="187"/>
                    </a:lnTo>
                    <a:lnTo>
                      <a:pt x="45" y="185"/>
                    </a:lnTo>
                    <a:lnTo>
                      <a:pt x="45" y="185"/>
                    </a:lnTo>
                    <a:lnTo>
                      <a:pt x="45" y="185"/>
                    </a:lnTo>
                    <a:lnTo>
                      <a:pt x="43" y="187"/>
                    </a:lnTo>
                    <a:lnTo>
                      <a:pt x="43" y="187"/>
                    </a:lnTo>
                    <a:lnTo>
                      <a:pt x="43" y="187"/>
                    </a:lnTo>
                    <a:lnTo>
                      <a:pt x="43" y="190"/>
                    </a:lnTo>
                    <a:lnTo>
                      <a:pt x="43" y="192"/>
                    </a:lnTo>
                    <a:lnTo>
                      <a:pt x="43" y="192"/>
                    </a:lnTo>
                    <a:lnTo>
                      <a:pt x="43" y="195"/>
                    </a:lnTo>
                    <a:lnTo>
                      <a:pt x="41" y="195"/>
                    </a:lnTo>
                    <a:lnTo>
                      <a:pt x="41" y="197"/>
                    </a:lnTo>
                    <a:lnTo>
                      <a:pt x="41" y="199"/>
                    </a:lnTo>
                    <a:lnTo>
                      <a:pt x="41" y="199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38" y="206"/>
                    </a:lnTo>
                    <a:lnTo>
                      <a:pt x="38" y="206"/>
                    </a:lnTo>
                    <a:lnTo>
                      <a:pt x="36" y="209"/>
                    </a:lnTo>
                    <a:lnTo>
                      <a:pt x="36" y="209"/>
                    </a:lnTo>
                    <a:lnTo>
                      <a:pt x="33" y="209"/>
                    </a:lnTo>
                    <a:lnTo>
                      <a:pt x="33" y="209"/>
                    </a:lnTo>
                    <a:lnTo>
                      <a:pt x="33" y="209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3" y="211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3" y="213"/>
                    </a:lnTo>
                    <a:lnTo>
                      <a:pt x="36" y="216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18"/>
                    </a:lnTo>
                    <a:lnTo>
                      <a:pt x="36" y="221"/>
                    </a:lnTo>
                    <a:lnTo>
                      <a:pt x="33" y="221"/>
                    </a:lnTo>
                    <a:lnTo>
                      <a:pt x="33" y="223"/>
                    </a:lnTo>
                    <a:lnTo>
                      <a:pt x="33" y="225"/>
                    </a:lnTo>
                    <a:lnTo>
                      <a:pt x="33" y="228"/>
                    </a:lnTo>
                    <a:lnTo>
                      <a:pt x="33" y="228"/>
                    </a:lnTo>
                    <a:lnTo>
                      <a:pt x="33" y="230"/>
                    </a:lnTo>
                    <a:lnTo>
                      <a:pt x="31" y="230"/>
                    </a:lnTo>
                    <a:lnTo>
                      <a:pt x="31" y="232"/>
                    </a:lnTo>
                    <a:lnTo>
                      <a:pt x="31" y="232"/>
                    </a:lnTo>
                    <a:lnTo>
                      <a:pt x="31" y="232"/>
                    </a:lnTo>
                    <a:lnTo>
                      <a:pt x="31" y="235"/>
                    </a:lnTo>
                    <a:lnTo>
                      <a:pt x="31" y="235"/>
                    </a:lnTo>
                    <a:lnTo>
                      <a:pt x="31" y="237"/>
                    </a:lnTo>
                    <a:lnTo>
                      <a:pt x="29" y="239"/>
                    </a:lnTo>
                    <a:lnTo>
                      <a:pt x="29" y="239"/>
                    </a:lnTo>
                    <a:lnTo>
                      <a:pt x="29" y="242"/>
                    </a:lnTo>
                    <a:lnTo>
                      <a:pt x="26" y="242"/>
                    </a:lnTo>
                    <a:lnTo>
                      <a:pt x="26" y="244"/>
                    </a:lnTo>
                    <a:lnTo>
                      <a:pt x="26" y="244"/>
                    </a:lnTo>
                    <a:lnTo>
                      <a:pt x="26" y="247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24" y="249"/>
                    </a:lnTo>
                    <a:lnTo>
                      <a:pt x="24" y="249"/>
                    </a:lnTo>
                    <a:lnTo>
                      <a:pt x="24" y="249"/>
                    </a:lnTo>
                    <a:lnTo>
                      <a:pt x="22" y="249"/>
                    </a:lnTo>
                    <a:lnTo>
                      <a:pt x="22" y="251"/>
                    </a:lnTo>
                    <a:lnTo>
                      <a:pt x="22" y="251"/>
                    </a:lnTo>
                    <a:lnTo>
                      <a:pt x="19" y="254"/>
                    </a:lnTo>
                    <a:lnTo>
                      <a:pt x="19" y="254"/>
                    </a:lnTo>
                    <a:lnTo>
                      <a:pt x="17" y="254"/>
                    </a:lnTo>
                    <a:lnTo>
                      <a:pt x="14" y="254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2" y="256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7" y="263"/>
                    </a:lnTo>
                    <a:lnTo>
                      <a:pt x="22" y="268"/>
                    </a:lnTo>
                    <a:lnTo>
                      <a:pt x="22" y="270"/>
                    </a:lnTo>
                    <a:lnTo>
                      <a:pt x="19" y="270"/>
                    </a:lnTo>
                    <a:lnTo>
                      <a:pt x="12" y="270"/>
                    </a:lnTo>
                    <a:lnTo>
                      <a:pt x="10" y="270"/>
                    </a:lnTo>
                    <a:lnTo>
                      <a:pt x="10" y="273"/>
                    </a:lnTo>
                    <a:lnTo>
                      <a:pt x="10" y="273"/>
                    </a:lnTo>
                    <a:lnTo>
                      <a:pt x="7" y="273"/>
                    </a:lnTo>
                    <a:lnTo>
                      <a:pt x="5" y="275"/>
                    </a:lnTo>
                    <a:lnTo>
                      <a:pt x="3" y="277"/>
                    </a:lnTo>
                    <a:lnTo>
                      <a:pt x="0" y="280"/>
                    </a:lnTo>
                    <a:lnTo>
                      <a:pt x="0" y="284"/>
                    </a:lnTo>
                    <a:lnTo>
                      <a:pt x="0" y="284"/>
                    </a:lnTo>
                    <a:lnTo>
                      <a:pt x="3" y="289"/>
                    </a:lnTo>
                    <a:lnTo>
                      <a:pt x="3" y="299"/>
                    </a:lnTo>
                    <a:lnTo>
                      <a:pt x="3" y="301"/>
                    </a:lnTo>
                    <a:lnTo>
                      <a:pt x="3" y="306"/>
                    </a:lnTo>
                    <a:lnTo>
                      <a:pt x="0" y="308"/>
                    </a:lnTo>
                    <a:lnTo>
                      <a:pt x="3" y="313"/>
                    </a:lnTo>
                    <a:lnTo>
                      <a:pt x="5" y="315"/>
                    </a:lnTo>
                    <a:lnTo>
                      <a:pt x="10" y="318"/>
                    </a:lnTo>
                    <a:lnTo>
                      <a:pt x="14" y="318"/>
                    </a:lnTo>
                    <a:lnTo>
                      <a:pt x="17" y="318"/>
                    </a:lnTo>
                    <a:lnTo>
                      <a:pt x="19" y="318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22" y="320"/>
                    </a:lnTo>
                    <a:lnTo>
                      <a:pt x="19" y="320"/>
                    </a:lnTo>
                    <a:lnTo>
                      <a:pt x="19" y="322"/>
                    </a:lnTo>
                    <a:lnTo>
                      <a:pt x="19" y="322"/>
                    </a:lnTo>
                    <a:lnTo>
                      <a:pt x="19" y="325"/>
                    </a:lnTo>
                    <a:lnTo>
                      <a:pt x="19" y="325"/>
                    </a:lnTo>
                    <a:lnTo>
                      <a:pt x="19" y="327"/>
                    </a:lnTo>
                    <a:lnTo>
                      <a:pt x="19" y="327"/>
                    </a:lnTo>
                    <a:lnTo>
                      <a:pt x="17" y="327"/>
                    </a:lnTo>
                    <a:lnTo>
                      <a:pt x="14" y="329"/>
                    </a:lnTo>
                    <a:lnTo>
                      <a:pt x="12" y="332"/>
                    </a:lnTo>
                    <a:lnTo>
                      <a:pt x="10" y="334"/>
                    </a:lnTo>
                    <a:lnTo>
                      <a:pt x="7" y="339"/>
                    </a:lnTo>
                    <a:lnTo>
                      <a:pt x="5" y="344"/>
                    </a:lnTo>
                    <a:lnTo>
                      <a:pt x="5" y="344"/>
                    </a:lnTo>
                    <a:lnTo>
                      <a:pt x="5" y="348"/>
                    </a:lnTo>
                    <a:lnTo>
                      <a:pt x="5" y="353"/>
                    </a:lnTo>
                    <a:lnTo>
                      <a:pt x="7" y="358"/>
                    </a:lnTo>
                    <a:lnTo>
                      <a:pt x="10" y="363"/>
                    </a:lnTo>
                    <a:lnTo>
                      <a:pt x="12" y="370"/>
                    </a:lnTo>
                    <a:lnTo>
                      <a:pt x="12" y="377"/>
                    </a:lnTo>
                    <a:lnTo>
                      <a:pt x="14" y="384"/>
                    </a:lnTo>
                    <a:lnTo>
                      <a:pt x="17" y="391"/>
                    </a:lnTo>
                    <a:lnTo>
                      <a:pt x="19" y="398"/>
                    </a:lnTo>
                    <a:lnTo>
                      <a:pt x="19" y="403"/>
                    </a:lnTo>
                    <a:lnTo>
                      <a:pt x="19" y="408"/>
                    </a:lnTo>
                    <a:lnTo>
                      <a:pt x="17" y="410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2"/>
                    </a:lnTo>
                    <a:lnTo>
                      <a:pt x="17" y="415"/>
                    </a:lnTo>
                    <a:lnTo>
                      <a:pt x="17" y="415"/>
                    </a:lnTo>
                    <a:lnTo>
                      <a:pt x="17" y="415"/>
                    </a:lnTo>
                    <a:lnTo>
                      <a:pt x="17" y="417"/>
                    </a:lnTo>
                    <a:lnTo>
                      <a:pt x="17" y="417"/>
                    </a:lnTo>
                    <a:lnTo>
                      <a:pt x="17" y="422"/>
                    </a:lnTo>
                    <a:lnTo>
                      <a:pt x="17" y="424"/>
                    </a:lnTo>
                    <a:lnTo>
                      <a:pt x="17" y="431"/>
                    </a:lnTo>
                    <a:lnTo>
                      <a:pt x="17" y="434"/>
                    </a:lnTo>
                    <a:lnTo>
                      <a:pt x="17" y="436"/>
                    </a:lnTo>
                    <a:lnTo>
                      <a:pt x="19" y="438"/>
                    </a:lnTo>
                    <a:lnTo>
                      <a:pt x="19" y="445"/>
                    </a:lnTo>
                    <a:lnTo>
                      <a:pt x="22" y="445"/>
                    </a:lnTo>
                    <a:lnTo>
                      <a:pt x="26" y="445"/>
                    </a:lnTo>
                    <a:lnTo>
                      <a:pt x="33" y="448"/>
                    </a:lnTo>
                    <a:lnTo>
                      <a:pt x="33" y="448"/>
                    </a:lnTo>
                    <a:lnTo>
                      <a:pt x="43" y="448"/>
                    </a:lnTo>
                    <a:lnTo>
                      <a:pt x="55" y="450"/>
                    </a:lnTo>
                    <a:lnTo>
                      <a:pt x="59" y="450"/>
                    </a:lnTo>
                    <a:lnTo>
                      <a:pt x="62" y="452"/>
                    </a:lnTo>
                    <a:lnTo>
                      <a:pt x="64" y="452"/>
                    </a:lnTo>
                    <a:lnTo>
                      <a:pt x="64" y="452"/>
                    </a:lnTo>
                    <a:lnTo>
                      <a:pt x="67" y="455"/>
                    </a:lnTo>
                    <a:lnTo>
                      <a:pt x="67" y="457"/>
                    </a:lnTo>
                    <a:lnTo>
                      <a:pt x="67" y="460"/>
                    </a:lnTo>
                    <a:lnTo>
                      <a:pt x="67" y="460"/>
                    </a:lnTo>
                    <a:lnTo>
                      <a:pt x="67" y="462"/>
                    </a:lnTo>
                    <a:lnTo>
                      <a:pt x="69" y="464"/>
                    </a:lnTo>
                    <a:lnTo>
                      <a:pt x="69" y="464"/>
                    </a:lnTo>
                    <a:lnTo>
                      <a:pt x="69" y="467"/>
                    </a:lnTo>
                    <a:lnTo>
                      <a:pt x="69" y="467"/>
                    </a:lnTo>
                    <a:lnTo>
                      <a:pt x="71" y="469"/>
                    </a:lnTo>
                    <a:lnTo>
                      <a:pt x="71" y="471"/>
                    </a:lnTo>
                    <a:lnTo>
                      <a:pt x="71" y="474"/>
                    </a:lnTo>
                    <a:lnTo>
                      <a:pt x="71" y="474"/>
                    </a:lnTo>
                    <a:lnTo>
                      <a:pt x="71" y="476"/>
                    </a:lnTo>
                    <a:lnTo>
                      <a:pt x="69" y="476"/>
                    </a:lnTo>
                    <a:lnTo>
                      <a:pt x="71" y="479"/>
                    </a:lnTo>
                    <a:lnTo>
                      <a:pt x="71" y="481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3"/>
                    </a:lnTo>
                    <a:lnTo>
                      <a:pt x="69" y="486"/>
                    </a:lnTo>
                    <a:lnTo>
                      <a:pt x="64" y="490"/>
                    </a:lnTo>
                    <a:lnTo>
                      <a:pt x="57" y="497"/>
                    </a:lnTo>
                    <a:lnTo>
                      <a:pt x="52" y="505"/>
                    </a:lnTo>
                    <a:lnTo>
                      <a:pt x="52" y="505"/>
                    </a:lnTo>
                    <a:lnTo>
                      <a:pt x="48" y="512"/>
                    </a:lnTo>
                    <a:lnTo>
                      <a:pt x="43" y="516"/>
                    </a:lnTo>
                    <a:lnTo>
                      <a:pt x="38" y="521"/>
                    </a:lnTo>
                    <a:lnTo>
                      <a:pt x="36" y="526"/>
                    </a:lnTo>
                    <a:lnTo>
                      <a:pt x="26" y="535"/>
                    </a:lnTo>
                    <a:lnTo>
                      <a:pt x="26" y="535"/>
                    </a:lnTo>
                    <a:lnTo>
                      <a:pt x="24" y="540"/>
                    </a:lnTo>
                    <a:lnTo>
                      <a:pt x="19" y="545"/>
                    </a:lnTo>
                    <a:lnTo>
                      <a:pt x="22" y="545"/>
                    </a:lnTo>
                    <a:lnTo>
                      <a:pt x="26" y="545"/>
                    </a:lnTo>
                    <a:lnTo>
                      <a:pt x="29" y="547"/>
                    </a:lnTo>
                    <a:lnTo>
                      <a:pt x="33" y="550"/>
                    </a:lnTo>
                    <a:lnTo>
                      <a:pt x="38" y="550"/>
                    </a:lnTo>
                    <a:lnTo>
                      <a:pt x="43" y="552"/>
                    </a:lnTo>
                    <a:lnTo>
                      <a:pt x="48" y="552"/>
                    </a:lnTo>
                    <a:lnTo>
                      <a:pt x="52" y="554"/>
                    </a:lnTo>
                    <a:lnTo>
                      <a:pt x="55" y="557"/>
                    </a:lnTo>
                    <a:lnTo>
                      <a:pt x="59" y="557"/>
                    </a:lnTo>
                    <a:lnTo>
                      <a:pt x="64" y="559"/>
                    </a:lnTo>
                    <a:lnTo>
                      <a:pt x="69" y="559"/>
                    </a:lnTo>
                    <a:lnTo>
                      <a:pt x="74" y="561"/>
                    </a:lnTo>
                    <a:lnTo>
                      <a:pt x="78" y="564"/>
                    </a:lnTo>
                    <a:lnTo>
                      <a:pt x="81" y="564"/>
                    </a:lnTo>
                    <a:lnTo>
                      <a:pt x="85" y="566"/>
                    </a:lnTo>
                    <a:lnTo>
                      <a:pt x="90" y="566"/>
                    </a:lnTo>
                    <a:lnTo>
                      <a:pt x="95" y="568"/>
                    </a:lnTo>
                    <a:lnTo>
                      <a:pt x="100" y="571"/>
                    </a:lnTo>
                    <a:lnTo>
                      <a:pt x="104" y="571"/>
                    </a:lnTo>
                    <a:lnTo>
                      <a:pt x="111" y="571"/>
                    </a:lnTo>
                    <a:lnTo>
                      <a:pt x="114" y="571"/>
                    </a:lnTo>
                    <a:lnTo>
                      <a:pt x="116" y="571"/>
                    </a:lnTo>
                    <a:lnTo>
                      <a:pt x="121" y="568"/>
                    </a:lnTo>
                    <a:lnTo>
                      <a:pt x="123" y="568"/>
                    </a:lnTo>
                    <a:lnTo>
                      <a:pt x="126" y="568"/>
                    </a:lnTo>
                    <a:lnTo>
                      <a:pt x="128" y="568"/>
                    </a:lnTo>
                    <a:lnTo>
                      <a:pt x="130" y="568"/>
                    </a:lnTo>
                    <a:lnTo>
                      <a:pt x="133" y="568"/>
                    </a:lnTo>
                    <a:lnTo>
                      <a:pt x="137" y="568"/>
                    </a:lnTo>
                    <a:lnTo>
                      <a:pt x="140" y="568"/>
                    </a:lnTo>
                    <a:lnTo>
                      <a:pt x="142" y="568"/>
                    </a:lnTo>
                    <a:lnTo>
                      <a:pt x="147" y="566"/>
                    </a:lnTo>
                    <a:lnTo>
                      <a:pt x="149" y="566"/>
                    </a:lnTo>
                    <a:lnTo>
                      <a:pt x="152" y="566"/>
                    </a:lnTo>
                    <a:lnTo>
                      <a:pt x="154" y="566"/>
                    </a:lnTo>
                    <a:lnTo>
                      <a:pt x="164" y="566"/>
                    </a:lnTo>
                    <a:lnTo>
                      <a:pt x="173" y="568"/>
                    </a:lnTo>
                    <a:lnTo>
                      <a:pt x="182" y="568"/>
                    </a:lnTo>
                    <a:lnTo>
                      <a:pt x="190" y="573"/>
                    </a:lnTo>
                    <a:lnTo>
                      <a:pt x="192" y="571"/>
                    </a:lnTo>
                    <a:lnTo>
                      <a:pt x="192" y="568"/>
                    </a:lnTo>
                    <a:lnTo>
                      <a:pt x="194" y="566"/>
                    </a:lnTo>
                    <a:lnTo>
                      <a:pt x="197" y="566"/>
                    </a:lnTo>
                    <a:lnTo>
                      <a:pt x="211" y="561"/>
                    </a:lnTo>
                    <a:lnTo>
                      <a:pt x="211" y="561"/>
                    </a:lnTo>
                    <a:lnTo>
                      <a:pt x="220" y="561"/>
                    </a:lnTo>
                    <a:lnTo>
                      <a:pt x="227" y="561"/>
                    </a:lnTo>
                    <a:lnTo>
                      <a:pt x="237" y="564"/>
                    </a:lnTo>
                    <a:lnTo>
                      <a:pt x="239" y="564"/>
                    </a:lnTo>
                    <a:lnTo>
                      <a:pt x="246" y="561"/>
                    </a:lnTo>
                    <a:lnTo>
                      <a:pt x="251" y="559"/>
                    </a:lnTo>
                    <a:lnTo>
                      <a:pt x="253" y="559"/>
                    </a:lnTo>
                    <a:lnTo>
                      <a:pt x="256" y="559"/>
                    </a:lnTo>
                    <a:lnTo>
                      <a:pt x="258" y="557"/>
                    </a:lnTo>
                    <a:lnTo>
                      <a:pt x="263" y="557"/>
                    </a:lnTo>
                    <a:lnTo>
                      <a:pt x="265" y="554"/>
                    </a:lnTo>
                    <a:lnTo>
                      <a:pt x="268" y="554"/>
                    </a:lnTo>
                    <a:lnTo>
                      <a:pt x="272" y="554"/>
                    </a:lnTo>
                    <a:lnTo>
                      <a:pt x="275" y="552"/>
                    </a:lnTo>
                    <a:lnTo>
                      <a:pt x="277" y="552"/>
                    </a:lnTo>
                    <a:lnTo>
                      <a:pt x="279" y="552"/>
                    </a:lnTo>
                    <a:lnTo>
                      <a:pt x="284" y="550"/>
                    </a:lnTo>
                    <a:lnTo>
                      <a:pt x="286" y="550"/>
                    </a:lnTo>
                    <a:lnTo>
                      <a:pt x="289" y="547"/>
                    </a:lnTo>
                    <a:lnTo>
                      <a:pt x="296" y="547"/>
                    </a:lnTo>
                    <a:lnTo>
                      <a:pt x="301" y="545"/>
                    </a:lnTo>
                    <a:lnTo>
                      <a:pt x="303" y="542"/>
                    </a:lnTo>
                    <a:lnTo>
                      <a:pt x="305" y="540"/>
                    </a:lnTo>
                    <a:lnTo>
                      <a:pt x="305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8" y="538"/>
                    </a:lnTo>
                    <a:lnTo>
                      <a:pt x="305" y="535"/>
                    </a:lnTo>
                    <a:lnTo>
                      <a:pt x="303" y="533"/>
                    </a:lnTo>
                    <a:lnTo>
                      <a:pt x="301" y="533"/>
                    </a:lnTo>
                    <a:lnTo>
                      <a:pt x="301" y="533"/>
                    </a:lnTo>
                    <a:lnTo>
                      <a:pt x="301" y="531"/>
                    </a:lnTo>
                    <a:lnTo>
                      <a:pt x="303" y="528"/>
                    </a:lnTo>
                    <a:lnTo>
                      <a:pt x="305" y="521"/>
                    </a:lnTo>
                    <a:lnTo>
                      <a:pt x="305" y="521"/>
                    </a:lnTo>
                    <a:lnTo>
                      <a:pt x="305" y="516"/>
                    </a:lnTo>
                    <a:lnTo>
                      <a:pt x="305" y="509"/>
                    </a:lnTo>
                    <a:lnTo>
                      <a:pt x="305" y="507"/>
                    </a:lnTo>
                    <a:lnTo>
                      <a:pt x="305" y="507"/>
                    </a:lnTo>
                    <a:lnTo>
                      <a:pt x="305" y="505"/>
                    </a:lnTo>
                    <a:lnTo>
                      <a:pt x="305" y="505"/>
                    </a:lnTo>
                    <a:lnTo>
                      <a:pt x="303" y="502"/>
                    </a:lnTo>
                    <a:lnTo>
                      <a:pt x="303" y="500"/>
                    </a:lnTo>
                    <a:lnTo>
                      <a:pt x="308" y="479"/>
                    </a:lnTo>
                    <a:lnTo>
                      <a:pt x="310" y="479"/>
                    </a:lnTo>
                    <a:lnTo>
                      <a:pt x="310" y="479"/>
                    </a:lnTo>
                    <a:lnTo>
                      <a:pt x="317" y="476"/>
                    </a:lnTo>
                    <a:lnTo>
                      <a:pt x="320" y="476"/>
                    </a:lnTo>
                    <a:lnTo>
                      <a:pt x="324" y="471"/>
                    </a:lnTo>
                    <a:lnTo>
                      <a:pt x="324" y="469"/>
                    </a:lnTo>
                    <a:lnTo>
                      <a:pt x="327" y="462"/>
                    </a:lnTo>
                    <a:lnTo>
                      <a:pt x="327" y="462"/>
                    </a:lnTo>
                    <a:lnTo>
                      <a:pt x="329" y="462"/>
                    </a:lnTo>
                    <a:lnTo>
                      <a:pt x="331" y="460"/>
                    </a:lnTo>
                    <a:lnTo>
                      <a:pt x="331" y="460"/>
                    </a:lnTo>
                    <a:lnTo>
                      <a:pt x="334" y="457"/>
                    </a:lnTo>
                    <a:lnTo>
                      <a:pt x="336" y="457"/>
                    </a:lnTo>
                    <a:lnTo>
                      <a:pt x="339" y="455"/>
                    </a:lnTo>
                    <a:lnTo>
                      <a:pt x="343" y="455"/>
                    </a:lnTo>
                    <a:lnTo>
                      <a:pt x="343" y="455"/>
                    </a:lnTo>
                    <a:lnTo>
                      <a:pt x="343" y="457"/>
                    </a:lnTo>
                    <a:lnTo>
                      <a:pt x="343" y="457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3" y="460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8" y="460"/>
                    </a:lnTo>
                    <a:lnTo>
                      <a:pt x="348" y="460"/>
                    </a:lnTo>
                    <a:lnTo>
                      <a:pt x="350" y="460"/>
                    </a:lnTo>
                    <a:lnTo>
                      <a:pt x="353" y="462"/>
                    </a:lnTo>
                    <a:lnTo>
                      <a:pt x="353" y="462"/>
                    </a:lnTo>
                    <a:lnTo>
                      <a:pt x="355" y="462"/>
                    </a:lnTo>
                    <a:lnTo>
                      <a:pt x="357" y="462"/>
                    </a:lnTo>
                    <a:lnTo>
                      <a:pt x="360" y="462"/>
                    </a:lnTo>
                    <a:lnTo>
                      <a:pt x="362" y="462"/>
                    </a:lnTo>
                    <a:lnTo>
                      <a:pt x="365" y="460"/>
                    </a:lnTo>
                    <a:lnTo>
                      <a:pt x="367" y="460"/>
                    </a:lnTo>
                    <a:lnTo>
                      <a:pt x="369" y="460"/>
                    </a:lnTo>
                    <a:lnTo>
                      <a:pt x="372" y="460"/>
                    </a:lnTo>
                    <a:lnTo>
                      <a:pt x="374" y="457"/>
                    </a:lnTo>
                    <a:lnTo>
                      <a:pt x="376" y="457"/>
                    </a:lnTo>
                    <a:lnTo>
                      <a:pt x="376" y="455"/>
                    </a:lnTo>
                    <a:lnTo>
                      <a:pt x="379" y="455"/>
                    </a:lnTo>
                    <a:lnTo>
                      <a:pt x="379" y="455"/>
                    </a:lnTo>
                    <a:lnTo>
                      <a:pt x="381" y="455"/>
                    </a:lnTo>
                    <a:lnTo>
                      <a:pt x="381" y="455"/>
                    </a:lnTo>
                    <a:lnTo>
                      <a:pt x="383" y="452"/>
                    </a:lnTo>
                    <a:lnTo>
                      <a:pt x="383" y="450"/>
                    </a:lnTo>
                    <a:lnTo>
                      <a:pt x="381" y="450"/>
                    </a:lnTo>
                    <a:lnTo>
                      <a:pt x="376" y="450"/>
                    </a:lnTo>
                    <a:lnTo>
                      <a:pt x="374" y="450"/>
                    </a:lnTo>
                    <a:lnTo>
                      <a:pt x="374" y="450"/>
                    </a:lnTo>
                    <a:lnTo>
                      <a:pt x="374" y="448"/>
                    </a:lnTo>
                    <a:lnTo>
                      <a:pt x="374" y="445"/>
                    </a:lnTo>
                    <a:lnTo>
                      <a:pt x="372" y="445"/>
                    </a:lnTo>
                    <a:lnTo>
                      <a:pt x="372" y="445"/>
                    </a:lnTo>
                    <a:lnTo>
                      <a:pt x="372" y="443"/>
                    </a:lnTo>
                    <a:lnTo>
                      <a:pt x="372" y="443"/>
                    </a:lnTo>
                    <a:lnTo>
                      <a:pt x="374" y="443"/>
                    </a:lnTo>
                    <a:lnTo>
                      <a:pt x="376" y="443"/>
                    </a:lnTo>
                    <a:lnTo>
                      <a:pt x="379" y="443"/>
                    </a:lnTo>
                    <a:lnTo>
                      <a:pt x="381" y="443"/>
                    </a:lnTo>
                    <a:lnTo>
                      <a:pt x="381" y="441"/>
                    </a:lnTo>
                    <a:lnTo>
                      <a:pt x="383" y="441"/>
                    </a:lnTo>
                    <a:lnTo>
                      <a:pt x="386" y="436"/>
                    </a:lnTo>
                    <a:lnTo>
                      <a:pt x="388" y="436"/>
                    </a:lnTo>
                    <a:lnTo>
                      <a:pt x="388" y="436"/>
                    </a:lnTo>
                    <a:lnTo>
                      <a:pt x="391" y="436"/>
                    </a:lnTo>
                    <a:lnTo>
                      <a:pt x="393" y="436"/>
                    </a:lnTo>
                    <a:lnTo>
                      <a:pt x="393" y="436"/>
                    </a:lnTo>
                    <a:lnTo>
                      <a:pt x="393" y="436"/>
                    </a:lnTo>
                    <a:lnTo>
                      <a:pt x="393" y="434"/>
                    </a:lnTo>
                    <a:lnTo>
                      <a:pt x="398" y="434"/>
                    </a:lnTo>
                    <a:lnTo>
                      <a:pt x="398" y="434"/>
                    </a:lnTo>
                    <a:lnTo>
                      <a:pt x="398" y="431"/>
                    </a:lnTo>
                    <a:lnTo>
                      <a:pt x="398" y="431"/>
                    </a:lnTo>
                    <a:lnTo>
                      <a:pt x="400" y="429"/>
                    </a:lnTo>
                    <a:lnTo>
                      <a:pt x="400" y="429"/>
                    </a:lnTo>
                    <a:lnTo>
                      <a:pt x="400" y="429"/>
                    </a:lnTo>
                    <a:lnTo>
                      <a:pt x="400" y="426"/>
                    </a:lnTo>
                    <a:lnTo>
                      <a:pt x="402" y="424"/>
                    </a:lnTo>
                    <a:lnTo>
                      <a:pt x="402" y="424"/>
                    </a:lnTo>
                    <a:lnTo>
                      <a:pt x="405" y="424"/>
                    </a:lnTo>
                    <a:lnTo>
                      <a:pt x="405" y="426"/>
                    </a:lnTo>
                    <a:lnTo>
                      <a:pt x="407" y="426"/>
                    </a:lnTo>
                    <a:lnTo>
                      <a:pt x="407" y="426"/>
                    </a:lnTo>
                    <a:lnTo>
                      <a:pt x="407" y="429"/>
                    </a:lnTo>
                    <a:lnTo>
                      <a:pt x="409" y="429"/>
                    </a:lnTo>
                    <a:lnTo>
                      <a:pt x="412" y="429"/>
                    </a:lnTo>
                    <a:lnTo>
                      <a:pt x="412" y="429"/>
                    </a:lnTo>
                    <a:lnTo>
                      <a:pt x="419" y="431"/>
                    </a:lnTo>
                    <a:lnTo>
                      <a:pt x="421" y="431"/>
                    </a:lnTo>
                    <a:lnTo>
                      <a:pt x="421" y="431"/>
                    </a:lnTo>
                    <a:lnTo>
                      <a:pt x="421" y="429"/>
                    </a:lnTo>
                    <a:lnTo>
                      <a:pt x="424" y="429"/>
                    </a:lnTo>
                    <a:lnTo>
                      <a:pt x="424" y="429"/>
                    </a:lnTo>
                    <a:lnTo>
                      <a:pt x="421" y="429"/>
                    </a:lnTo>
                    <a:lnTo>
                      <a:pt x="419" y="429"/>
                    </a:lnTo>
                    <a:lnTo>
                      <a:pt x="417" y="429"/>
                    </a:lnTo>
                    <a:lnTo>
                      <a:pt x="417" y="426"/>
                    </a:lnTo>
                    <a:lnTo>
                      <a:pt x="417" y="426"/>
                    </a:lnTo>
                    <a:lnTo>
                      <a:pt x="417" y="426"/>
                    </a:lnTo>
                    <a:lnTo>
                      <a:pt x="419" y="424"/>
                    </a:lnTo>
                    <a:lnTo>
                      <a:pt x="421" y="424"/>
                    </a:lnTo>
                    <a:lnTo>
                      <a:pt x="421" y="424"/>
                    </a:lnTo>
                    <a:lnTo>
                      <a:pt x="424" y="424"/>
                    </a:lnTo>
                    <a:lnTo>
                      <a:pt x="426" y="426"/>
                    </a:lnTo>
                    <a:lnTo>
                      <a:pt x="431" y="426"/>
                    </a:lnTo>
                    <a:lnTo>
                      <a:pt x="431" y="429"/>
                    </a:lnTo>
                    <a:lnTo>
                      <a:pt x="431" y="429"/>
                    </a:lnTo>
                    <a:lnTo>
                      <a:pt x="431" y="431"/>
                    </a:lnTo>
                    <a:lnTo>
                      <a:pt x="431" y="431"/>
                    </a:lnTo>
                    <a:lnTo>
                      <a:pt x="433" y="434"/>
                    </a:lnTo>
                    <a:lnTo>
                      <a:pt x="435" y="436"/>
                    </a:lnTo>
                    <a:lnTo>
                      <a:pt x="435" y="438"/>
                    </a:lnTo>
                    <a:lnTo>
                      <a:pt x="438" y="438"/>
                    </a:lnTo>
                    <a:lnTo>
                      <a:pt x="443" y="436"/>
                    </a:lnTo>
                    <a:lnTo>
                      <a:pt x="443" y="436"/>
                    </a:lnTo>
                    <a:lnTo>
                      <a:pt x="445" y="436"/>
                    </a:lnTo>
                    <a:lnTo>
                      <a:pt x="447" y="436"/>
                    </a:lnTo>
                    <a:lnTo>
                      <a:pt x="450" y="434"/>
                    </a:lnTo>
                    <a:lnTo>
                      <a:pt x="450" y="431"/>
                    </a:lnTo>
                    <a:lnTo>
                      <a:pt x="452" y="431"/>
                    </a:lnTo>
                    <a:lnTo>
                      <a:pt x="452" y="431"/>
                    </a:lnTo>
                    <a:lnTo>
                      <a:pt x="452" y="429"/>
                    </a:lnTo>
                    <a:lnTo>
                      <a:pt x="459" y="422"/>
                    </a:lnTo>
                    <a:lnTo>
                      <a:pt x="459" y="419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7"/>
                    </a:lnTo>
                    <a:lnTo>
                      <a:pt x="462" y="412"/>
                    </a:lnTo>
                    <a:lnTo>
                      <a:pt x="459" y="405"/>
                    </a:lnTo>
                    <a:lnTo>
                      <a:pt x="459" y="405"/>
                    </a:lnTo>
                    <a:lnTo>
                      <a:pt x="459" y="403"/>
                    </a:lnTo>
                    <a:lnTo>
                      <a:pt x="459" y="398"/>
                    </a:lnTo>
                    <a:lnTo>
                      <a:pt x="462" y="396"/>
                    </a:lnTo>
                    <a:lnTo>
                      <a:pt x="462" y="396"/>
                    </a:lnTo>
                    <a:lnTo>
                      <a:pt x="462" y="393"/>
                    </a:lnTo>
                    <a:lnTo>
                      <a:pt x="459" y="391"/>
                    </a:lnTo>
                    <a:lnTo>
                      <a:pt x="459" y="389"/>
                    </a:lnTo>
                    <a:lnTo>
                      <a:pt x="459" y="386"/>
                    </a:lnTo>
                    <a:lnTo>
                      <a:pt x="459" y="384"/>
                    </a:lnTo>
                    <a:lnTo>
                      <a:pt x="462" y="381"/>
                    </a:lnTo>
                    <a:lnTo>
                      <a:pt x="462" y="379"/>
                    </a:lnTo>
                    <a:lnTo>
                      <a:pt x="464" y="379"/>
                    </a:lnTo>
                    <a:lnTo>
                      <a:pt x="466" y="379"/>
                    </a:lnTo>
                    <a:lnTo>
                      <a:pt x="469" y="374"/>
                    </a:lnTo>
                    <a:lnTo>
                      <a:pt x="469" y="374"/>
                    </a:lnTo>
                    <a:lnTo>
                      <a:pt x="469" y="372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9" y="370"/>
                    </a:lnTo>
                    <a:lnTo>
                      <a:pt x="466" y="367"/>
                    </a:lnTo>
                    <a:lnTo>
                      <a:pt x="466" y="367"/>
                    </a:lnTo>
                    <a:lnTo>
                      <a:pt x="466" y="367"/>
                    </a:lnTo>
                    <a:lnTo>
                      <a:pt x="466" y="365"/>
                    </a:lnTo>
                    <a:lnTo>
                      <a:pt x="466" y="365"/>
                    </a:lnTo>
                    <a:lnTo>
                      <a:pt x="469" y="365"/>
                    </a:lnTo>
                    <a:lnTo>
                      <a:pt x="471" y="363"/>
                    </a:lnTo>
                    <a:lnTo>
                      <a:pt x="471" y="360"/>
                    </a:lnTo>
                    <a:lnTo>
                      <a:pt x="471" y="360"/>
                    </a:lnTo>
                    <a:lnTo>
                      <a:pt x="471" y="358"/>
                    </a:lnTo>
                    <a:lnTo>
                      <a:pt x="471" y="353"/>
                    </a:lnTo>
                    <a:lnTo>
                      <a:pt x="471" y="351"/>
                    </a:lnTo>
                    <a:lnTo>
                      <a:pt x="473" y="351"/>
                    </a:lnTo>
                    <a:lnTo>
                      <a:pt x="473" y="348"/>
                    </a:lnTo>
                    <a:lnTo>
                      <a:pt x="476" y="348"/>
                    </a:lnTo>
                    <a:lnTo>
                      <a:pt x="478" y="346"/>
                    </a:lnTo>
                    <a:lnTo>
                      <a:pt x="478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0" y="346"/>
                    </a:lnTo>
                    <a:lnTo>
                      <a:pt x="483" y="346"/>
                    </a:lnTo>
                    <a:lnTo>
                      <a:pt x="485" y="346"/>
                    </a:lnTo>
                    <a:lnTo>
                      <a:pt x="488" y="344"/>
                    </a:lnTo>
                    <a:lnTo>
                      <a:pt x="490" y="346"/>
                    </a:lnTo>
                    <a:lnTo>
                      <a:pt x="492" y="346"/>
                    </a:lnTo>
                    <a:lnTo>
                      <a:pt x="497" y="344"/>
                    </a:lnTo>
                    <a:lnTo>
                      <a:pt x="497" y="344"/>
                    </a:lnTo>
                    <a:lnTo>
                      <a:pt x="499" y="344"/>
                    </a:lnTo>
                    <a:lnTo>
                      <a:pt x="499" y="344"/>
                    </a:lnTo>
                    <a:lnTo>
                      <a:pt x="499" y="344"/>
                    </a:lnTo>
                    <a:lnTo>
                      <a:pt x="502" y="339"/>
                    </a:lnTo>
                    <a:lnTo>
                      <a:pt x="502" y="339"/>
                    </a:lnTo>
                    <a:lnTo>
                      <a:pt x="504" y="339"/>
                    </a:lnTo>
                    <a:lnTo>
                      <a:pt x="504" y="341"/>
                    </a:lnTo>
                    <a:lnTo>
                      <a:pt x="506" y="339"/>
                    </a:lnTo>
                    <a:lnTo>
                      <a:pt x="514" y="332"/>
                    </a:lnTo>
                    <a:lnTo>
                      <a:pt x="516" y="329"/>
                    </a:lnTo>
                    <a:lnTo>
                      <a:pt x="514" y="327"/>
                    </a:lnTo>
                    <a:lnTo>
                      <a:pt x="511" y="325"/>
                    </a:lnTo>
                    <a:lnTo>
                      <a:pt x="511" y="325"/>
                    </a:lnTo>
                    <a:lnTo>
                      <a:pt x="511" y="325"/>
                    </a:lnTo>
                    <a:lnTo>
                      <a:pt x="511" y="322"/>
                    </a:lnTo>
                    <a:lnTo>
                      <a:pt x="509" y="322"/>
                    </a:lnTo>
                    <a:lnTo>
                      <a:pt x="509" y="322"/>
                    </a:lnTo>
                    <a:lnTo>
                      <a:pt x="506" y="322"/>
                    </a:lnTo>
                    <a:lnTo>
                      <a:pt x="506" y="320"/>
                    </a:lnTo>
                    <a:lnTo>
                      <a:pt x="506" y="320"/>
                    </a:lnTo>
                    <a:lnTo>
                      <a:pt x="506" y="318"/>
                    </a:lnTo>
                    <a:lnTo>
                      <a:pt x="509" y="313"/>
                    </a:lnTo>
                    <a:lnTo>
                      <a:pt x="509" y="313"/>
                    </a:lnTo>
                    <a:lnTo>
                      <a:pt x="509" y="313"/>
                    </a:lnTo>
                    <a:lnTo>
                      <a:pt x="506" y="313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6" y="310"/>
                    </a:lnTo>
                    <a:lnTo>
                      <a:pt x="504" y="308"/>
                    </a:lnTo>
                    <a:lnTo>
                      <a:pt x="504" y="306"/>
                    </a:lnTo>
                    <a:lnTo>
                      <a:pt x="502" y="306"/>
                    </a:lnTo>
                    <a:lnTo>
                      <a:pt x="499" y="306"/>
                    </a:lnTo>
                    <a:lnTo>
                      <a:pt x="499" y="306"/>
                    </a:lnTo>
                    <a:lnTo>
                      <a:pt x="497" y="306"/>
                    </a:lnTo>
                    <a:lnTo>
                      <a:pt x="497" y="306"/>
                    </a:lnTo>
                    <a:lnTo>
                      <a:pt x="497" y="303"/>
                    </a:lnTo>
                    <a:lnTo>
                      <a:pt x="497" y="303"/>
                    </a:lnTo>
                    <a:lnTo>
                      <a:pt x="495" y="301"/>
                    </a:lnTo>
                    <a:lnTo>
                      <a:pt x="495" y="299"/>
                    </a:lnTo>
                    <a:lnTo>
                      <a:pt x="495" y="299"/>
                    </a:lnTo>
                    <a:lnTo>
                      <a:pt x="492" y="296"/>
                    </a:lnTo>
                    <a:lnTo>
                      <a:pt x="492" y="296"/>
                    </a:lnTo>
                    <a:lnTo>
                      <a:pt x="490" y="294"/>
                    </a:lnTo>
                    <a:lnTo>
                      <a:pt x="490" y="294"/>
                    </a:lnTo>
                    <a:lnTo>
                      <a:pt x="492" y="292"/>
                    </a:lnTo>
                    <a:lnTo>
                      <a:pt x="492" y="292"/>
                    </a:lnTo>
                    <a:lnTo>
                      <a:pt x="492" y="289"/>
                    </a:lnTo>
                    <a:lnTo>
                      <a:pt x="492" y="289"/>
                    </a:lnTo>
                    <a:lnTo>
                      <a:pt x="492" y="289"/>
                    </a:lnTo>
                    <a:lnTo>
                      <a:pt x="492" y="287"/>
                    </a:lnTo>
                    <a:lnTo>
                      <a:pt x="495" y="287"/>
                    </a:lnTo>
                    <a:lnTo>
                      <a:pt x="497" y="287"/>
                    </a:lnTo>
                    <a:lnTo>
                      <a:pt x="499" y="287"/>
                    </a:lnTo>
                    <a:lnTo>
                      <a:pt x="511" y="292"/>
                    </a:lnTo>
                    <a:lnTo>
                      <a:pt x="514" y="292"/>
                    </a:lnTo>
                    <a:lnTo>
                      <a:pt x="516" y="292"/>
                    </a:lnTo>
                    <a:lnTo>
                      <a:pt x="516" y="292"/>
                    </a:lnTo>
                    <a:lnTo>
                      <a:pt x="521" y="292"/>
                    </a:lnTo>
                    <a:lnTo>
                      <a:pt x="525" y="294"/>
                    </a:lnTo>
                    <a:lnTo>
                      <a:pt x="525" y="294"/>
                    </a:lnTo>
                    <a:lnTo>
                      <a:pt x="532" y="292"/>
                    </a:lnTo>
                    <a:lnTo>
                      <a:pt x="540" y="292"/>
                    </a:lnTo>
                    <a:lnTo>
                      <a:pt x="544" y="292"/>
                    </a:lnTo>
                    <a:lnTo>
                      <a:pt x="544" y="289"/>
                    </a:lnTo>
                    <a:lnTo>
                      <a:pt x="544" y="289"/>
                    </a:lnTo>
                    <a:lnTo>
                      <a:pt x="547" y="289"/>
                    </a:lnTo>
                    <a:lnTo>
                      <a:pt x="547" y="289"/>
                    </a:lnTo>
                    <a:lnTo>
                      <a:pt x="549" y="289"/>
                    </a:lnTo>
                    <a:lnTo>
                      <a:pt x="549" y="289"/>
                    </a:lnTo>
                    <a:lnTo>
                      <a:pt x="549" y="289"/>
                    </a:lnTo>
                    <a:lnTo>
                      <a:pt x="549" y="287"/>
                    </a:lnTo>
                    <a:lnTo>
                      <a:pt x="551" y="287"/>
                    </a:lnTo>
                    <a:lnTo>
                      <a:pt x="554" y="287"/>
                    </a:lnTo>
                    <a:lnTo>
                      <a:pt x="554" y="287"/>
                    </a:lnTo>
                    <a:lnTo>
                      <a:pt x="554" y="284"/>
                    </a:lnTo>
                    <a:lnTo>
                      <a:pt x="554" y="284"/>
                    </a:lnTo>
                    <a:lnTo>
                      <a:pt x="554" y="282"/>
                    </a:lnTo>
                    <a:lnTo>
                      <a:pt x="556" y="282"/>
                    </a:lnTo>
                    <a:lnTo>
                      <a:pt x="556" y="280"/>
                    </a:lnTo>
                    <a:lnTo>
                      <a:pt x="556" y="280"/>
                    </a:lnTo>
                    <a:lnTo>
                      <a:pt x="556" y="277"/>
                    </a:lnTo>
                    <a:lnTo>
                      <a:pt x="556" y="277"/>
                    </a:lnTo>
                    <a:lnTo>
                      <a:pt x="556" y="275"/>
                    </a:lnTo>
                    <a:lnTo>
                      <a:pt x="556" y="273"/>
                    </a:lnTo>
                    <a:lnTo>
                      <a:pt x="558" y="268"/>
                    </a:lnTo>
                    <a:lnTo>
                      <a:pt x="558" y="268"/>
                    </a:lnTo>
                    <a:lnTo>
                      <a:pt x="554" y="266"/>
                    </a:lnTo>
                    <a:lnTo>
                      <a:pt x="551" y="263"/>
                    </a:lnTo>
                    <a:lnTo>
                      <a:pt x="551" y="261"/>
                    </a:lnTo>
                    <a:lnTo>
                      <a:pt x="549" y="261"/>
                    </a:lnTo>
                    <a:lnTo>
                      <a:pt x="549" y="258"/>
                    </a:lnTo>
                    <a:lnTo>
                      <a:pt x="549" y="258"/>
                    </a:lnTo>
                    <a:lnTo>
                      <a:pt x="549" y="256"/>
                    </a:lnTo>
                    <a:lnTo>
                      <a:pt x="549" y="254"/>
                    </a:lnTo>
                    <a:lnTo>
                      <a:pt x="551" y="254"/>
                    </a:lnTo>
                    <a:lnTo>
                      <a:pt x="551" y="254"/>
                    </a:lnTo>
                    <a:lnTo>
                      <a:pt x="551" y="254"/>
                    </a:lnTo>
                    <a:lnTo>
                      <a:pt x="554" y="254"/>
                    </a:lnTo>
                    <a:lnTo>
                      <a:pt x="554" y="254"/>
                    </a:lnTo>
                    <a:lnTo>
                      <a:pt x="556" y="254"/>
                    </a:lnTo>
                    <a:lnTo>
                      <a:pt x="556" y="251"/>
                    </a:lnTo>
                    <a:lnTo>
                      <a:pt x="556" y="249"/>
                    </a:lnTo>
                    <a:lnTo>
                      <a:pt x="554" y="249"/>
                    </a:lnTo>
                    <a:lnTo>
                      <a:pt x="556" y="247"/>
                    </a:lnTo>
                    <a:lnTo>
                      <a:pt x="556" y="247"/>
                    </a:lnTo>
                    <a:lnTo>
                      <a:pt x="558" y="244"/>
                    </a:lnTo>
                    <a:lnTo>
                      <a:pt x="561" y="242"/>
                    </a:lnTo>
                    <a:lnTo>
                      <a:pt x="561" y="242"/>
                    </a:lnTo>
                    <a:lnTo>
                      <a:pt x="566" y="237"/>
                    </a:lnTo>
                    <a:lnTo>
                      <a:pt x="566" y="237"/>
                    </a:lnTo>
                    <a:lnTo>
                      <a:pt x="566" y="235"/>
                    </a:lnTo>
                    <a:lnTo>
                      <a:pt x="568" y="232"/>
                    </a:lnTo>
                    <a:lnTo>
                      <a:pt x="575" y="230"/>
                    </a:lnTo>
                    <a:lnTo>
                      <a:pt x="575" y="230"/>
                    </a:lnTo>
                    <a:lnTo>
                      <a:pt x="575" y="230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8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5"/>
                    </a:lnTo>
                    <a:lnTo>
                      <a:pt x="577" y="221"/>
                    </a:lnTo>
                    <a:lnTo>
                      <a:pt x="580" y="221"/>
                    </a:lnTo>
                    <a:lnTo>
                      <a:pt x="582" y="218"/>
                    </a:lnTo>
                    <a:lnTo>
                      <a:pt x="585" y="216"/>
                    </a:lnTo>
                    <a:lnTo>
                      <a:pt x="585" y="213"/>
                    </a:lnTo>
                    <a:lnTo>
                      <a:pt x="585" y="213"/>
                    </a:lnTo>
                    <a:lnTo>
                      <a:pt x="582" y="211"/>
                    </a:lnTo>
                    <a:lnTo>
                      <a:pt x="580" y="209"/>
                    </a:lnTo>
                    <a:lnTo>
                      <a:pt x="580" y="206"/>
                    </a:lnTo>
                    <a:lnTo>
                      <a:pt x="580" y="206"/>
                    </a:lnTo>
                    <a:lnTo>
                      <a:pt x="580" y="204"/>
                    </a:lnTo>
                    <a:lnTo>
                      <a:pt x="582" y="202"/>
                    </a:lnTo>
                    <a:lnTo>
                      <a:pt x="585" y="199"/>
                    </a:lnTo>
                    <a:lnTo>
                      <a:pt x="585" y="199"/>
                    </a:lnTo>
                    <a:lnTo>
                      <a:pt x="585" y="197"/>
                    </a:lnTo>
                    <a:lnTo>
                      <a:pt x="582" y="197"/>
                    </a:lnTo>
                    <a:lnTo>
                      <a:pt x="582" y="197"/>
                    </a:lnTo>
                    <a:lnTo>
                      <a:pt x="582" y="197"/>
                    </a:lnTo>
                    <a:lnTo>
                      <a:pt x="582" y="195"/>
                    </a:lnTo>
                    <a:lnTo>
                      <a:pt x="582" y="195"/>
                    </a:lnTo>
                    <a:lnTo>
                      <a:pt x="582" y="192"/>
                    </a:lnTo>
                    <a:lnTo>
                      <a:pt x="582" y="192"/>
                    </a:lnTo>
                    <a:lnTo>
                      <a:pt x="582" y="190"/>
                    </a:lnTo>
                    <a:lnTo>
                      <a:pt x="582" y="190"/>
                    </a:lnTo>
                    <a:lnTo>
                      <a:pt x="577" y="187"/>
                    </a:lnTo>
                    <a:lnTo>
                      <a:pt x="577" y="187"/>
                    </a:lnTo>
                    <a:lnTo>
                      <a:pt x="577" y="185"/>
                    </a:lnTo>
                    <a:lnTo>
                      <a:pt x="577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7" y="180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8"/>
                    </a:lnTo>
                    <a:lnTo>
                      <a:pt x="575" y="176"/>
                    </a:lnTo>
                    <a:lnTo>
                      <a:pt x="575" y="176"/>
                    </a:lnTo>
                    <a:lnTo>
                      <a:pt x="573" y="173"/>
                    </a:lnTo>
                    <a:lnTo>
                      <a:pt x="573" y="171"/>
                    </a:lnTo>
                    <a:lnTo>
                      <a:pt x="570" y="169"/>
                    </a:lnTo>
                    <a:lnTo>
                      <a:pt x="570" y="169"/>
                    </a:lnTo>
                    <a:lnTo>
                      <a:pt x="570" y="166"/>
                    </a:lnTo>
                    <a:lnTo>
                      <a:pt x="570" y="166"/>
                    </a:lnTo>
                    <a:lnTo>
                      <a:pt x="568" y="164"/>
                    </a:lnTo>
                    <a:lnTo>
                      <a:pt x="566" y="164"/>
                    </a:lnTo>
                    <a:lnTo>
                      <a:pt x="566" y="164"/>
                    </a:lnTo>
                    <a:lnTo>
                      <a:pt x="563" y="161"/>
                    </a:lnTo>
                    <a:lnTo>
                      <a:pt x="563" y="161"/>
                    </a:lnTo>
                    <a:lnTo>
                      <a:pt x="561" y="161"/>
                    </a:lnTo>
                    <a:lnTo>
                      <a:pt x="561" y="161"/>
                    </a:lnTo>
                    <a:lnTo>
                      <a:pt x="561" y="159"/>
                    </a:lnTo>
                    <a:lnTo>
                      <a:pt x="561" y="159"/>
                    </a:lnTo>
                    <a:lnTo>
                      <a:pt x="561" y="159"/>
                    </a:lnTo>
                    <a:lnTo>
                      <a:pt x="563" y="157"/>
                    </a:lnTo>
                    <a:lnTo>
                      <a:pt x="563" y="157"/>
                    </a:lnTo>
                    <a:lnTo>
                      <a:pt x="563" y="154"/>
                    </a:lnTo>
                    <a:lnTo>
                      <a:pt x="563" y="154"/>
                    </a:lnTo>
                    <a:lnTo>
                      <a:pt x="566" y="152"/>
                    </a:lnTo>
                    <a:lnTo>
                      <a:pt x="566" y="152"/>
                    </a:lnTo>
                    <a:lnTo>
                      <a:pt x="568" y="152"/>
                    </a:lnTo>
                    <a:lnTo>
                      <a:pt x="568" y="152"/>
                    </a:lnTo>
                    <a:lnTo>
                      <a:pt x="568" y="150"/>
                    </a:lnTo>
                    <a:lnTo>
                      <a:pt x="568" y="150"/>
                    </a:lnTo>
                    <a:lnTo>
                      <a:pt x="570" y="147"/>
                    </a:lnTo>
                    <a:lnTo>
                      <a:pt x="573" y="147"/>
                    </a:lnTo>
                    <a:lnTo>
                      <a:pt x="577" y="142"/>
                    </a:lnTo>
                    <a:lnTo>
                      <a:pt x="577" y="142"/>
                    </a:lnTo>
                    <a:lnTo>
                      <a:pt x="577" y="142"/>
                    </a:lnTo>
                    <a:lnTo>
                      <a:pt x="580" y="142"/>
                    </a:lnTo>
                    <a:lnTo>
                      <a:pt x="580" y="140"/>
                    </a:lnTo>
                    <a:lnTo>
                      <a:pt x="580" y="140"/>
                    </a:lnTo>
                    <a:lnTo>
                      <a:pt x="580" y="140"/>
                    </a:lnTo>
                    <a:lnTo>
                      <a:pt x="580" y="138"/>
                    </a:lnTo>
                    <a:lnTo>
                      <a:pt x="582" y="138"/>
                    </a:lnTo>
                    <a:lnTo>
                      <a:pt x="582" y="135"/>
                    </a:lnTo>
                    <a:lnTo>
                      <a:pt x="582" y="135"/>
                    </a:lnTo>
                    <a:lnTo>
                      <a:pt x="582" y="133"/>
                    </a:lnTo>
                    <a:lnTo>
                      <a:pt x="582" y="133"/>
                    </a:lnTo>
                    <a:lnTo>
                      <a:pt x="585" y="133"/>
                    </a:lnTo>
                    <a:lnTo>
                      <a:pt x="585" y="133"/>
                    </a:lnTo>
                    <a:lnTo>
                      <a:pt x="589" y="135"/>
                    </a:lnTo>
                    <a:lnTo>
                      <a:pt x="589" y="138"/>
                    </a:lnTo>
                    <a:lnTo>
                      <a:pt x="592" y="138"/>
                    </a:lnTo>
                    <a:lnTo>
                      <a:pt x="592" y="138"/>
                    </a:lnTo>
                    <a:lnTo>
                      <a:pt x="592" y="135"/>
                    </a:lnTo>
                    <a:lnTo>
                      <a:pt x="594" y="135"/>
                    </a:lnTo>
                    <a:lnTo>
                      <a:pt x="592" y="135"/>
                    </a:lnTo>
                    <a:lnTo>
                      <a:pt x="592" y="133"/>
                    </a:lnTo>
                    <a:lnTo>
                      <a:pt x="592" y="131"/>
                    </a:lnTo>
                    <a:lnTo>
                      <a:pt x="594" y="131"/>
                    </a:lnTo>
                    <a:lnTo>
                      <a:pt x="596" y="131"/>
                    </a:lnTo>
                    <a:lnTo>
                      <a:pt x="596" y="131"/>
                    </a:lnTo>
                    <a:lnTo>
                      <a:pt x="599" y="128"/>
                    </a:lnTo>
                    <a:lnTo>
                      <a:pt x="599" y="128"/>
                    </a:lnTo>
                    <a:lnTo>
                      <a:pt x="599" y="128"/>
                    </a:lnTo>
                    <a:lnTo>
                      <a:pt x="601" y="126"/>
                    </a:lnTo>
                    <a:lnTo>
                      <a:pt x="603" y="126"/>
                    </a:lnTo>
                    <a:lnTo>
                      <a:pt x="603" y="126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4"/>
                    </a:lnTo>
                    <a:lnTo>
                      <a:pt x="606" y="121"/>
                    </a:lnTo>
                    <a:lnTo>
                      <a:pt x="606" y="121"/>
                    </a:lnTo>
                    <a:lnTo>
                      <a:pt x="608" y="121"/>
                    </a:lnTo>
                    <a:lnTo>
                      <a:pt x="608" y="121"/>
                    </a:lnTo>
                    <a:lnTo>
                      <a:pt x="611" y="121"/>
                    </a:lnTo>
                    <a:lnTo>
                      <a:pt x="613" y="119"/>
                    </a:lnTo>
                    <a:lnTo>
                      <a:pt x="613" y="119"/>
                    </a:lnTo>
                    <a:lnTo>
                      <a:pt x="611" y="116"/>
                    </a:lnTo>
                    <a:lnTo>
                      <a:pt x="611" y="116"/>
                    </a:lnTo>
                    <a:lnTo>
                      <a:pt x="613" y="116"/>
                    </a:lnTo>
                    <a:lnTo>
                      <a:pt x="615" y="114"/>
                    </a:lnTo>
                    <a:lnTo>
                      <a:pt x="620" y="114"/>
                    </a:lnTo>
                    <a:lnTo>
                      <a:pt x="622" y="114"/>
                    </a:lnTo>
                    <a:lnTo>
                      <a:pt x="625" y="114"/>
                    </a:lnTo>
                    <a:lnTo>
                      <a:pt x="627" y="114"/>
                    </a:lnTo>
                    <a:lnTo>
                      <a:pt x="627" y="114"/>
                    </a:lnTo>
                    <a:lnTo>
                      <a:pt x="632" y="109"/>
                    </a:lnTo>
                    <a:lnTo>
                      <a:pt x="634" y="109"/>
                    </a:lnTo>
                    <a:lnTo>
                      <a:pt x="637" y="109"/>
                    </a:lnTo>
                    <a:lnTo>
                      <a:pt x="639" y="107"/>
                    </a:lnTo>
                    <a:lnTo>
                      <a:pt x="644" y="109"/>
                    </a:lnTo>
                    <a:lnTo>
                      <a:pt x="648" y="109"/>
                    </a:lnTo>
                    <a:lnTo>
                      <a:pt x="651" y="107"/>
                    </a:lnTo>
                    <a:lnTo>
                      <a:pt x="651" y="107"/>
                    </a:lnTo>
                    <a:lnTo>
                      <a:pt x="653" y="107"/>
                    </a:lnTo>
                    <a:lnTo>
                      <a:pt x="655" y="107"/>
                    </a:lnTo>
                    <a:lnTo>
                      <a:pt x="655" y="107"/>
                    </a:lnTo>
                    <a:lnTo>
                      <a:pt x="655" y="107"/>
                    </a:lnTo>
                    <a:lnTo>
                      <a:pt x="658" y="107"/>
                    </a:lnTo>
                    <a:lnTo>
                      <a:pt x="658" y="107"/>
                    </a:lnTo>
                    <a:lnTo>
                      <a:pt x="665" y="105"/>
                    </a:lnTo>
                    <a:lnTo>
                      <a:pt x="667" y="105"/>
                    </a:lnTo>
                    <a:lnTo>
                      <a:pt x="670" y="107"/>
                    </a:lnTo>
                    <a:lnTo>
                      <a:pt x="670" y="107"/>
                    </a:lnTo>
                    <a:lnTo>
                      <a:pt x="670" y="107"/>
                    </a:lnTo>
                    <a:lnTo>
                      <a:pt x="674" y="105"/>
                    </a:lnTo>
                    <a:lnTo>
                      <a:pt x="677" y="105"/>
                    </a:lnTo>
                    <a:lnTo>
                      <a:pt x="679" y="105"/>
                    </a:lnTo>
                    <a:lnTo>
                      <a:pt x="681" y="105"/>
                    </a:lnTo>
                    <a:lnTo>
                      <a:pt x="681" y="105"/>
                    </a:lnTo>
                    <a:lnTo>
                      <a:pt x="689" y="105"/>
                    </a:lnTo>
                    <a:lnTo>
                      <a:pt x="693" y="105"/>
                    </a:lnTo>
                    <a:lnTo>
                      <a:pt x="693" y="105"/>
                    </a:lnTo>
                    <a:lnTo>
                      <a:pt x="693" y="105"/>
                    </a:lnTo>
                    <a:lnTo>
                      <a:pt x="696" y="105"/>
                    </a:lnTo>
                    <a:lnTo>
                      <a:pt x="700" y="105"/>
                    </a:lnTo>
                    <a:lnTo>
                      <a:pt x="700" y="105"/>
                    </a:lnTo>
                    <a:lnTo>
                      <a:pt x="705" y="109"/>
                    </a:lnTo>
                    <a:lnTo>
                      <a:pt x="707" y="109"/>
                    </a:lnTo>
                    <a:lnTo>
                      <a:pt x="707" y="109"/>
                    </a:lnTo>
                    <a:lnTo>
                      <a:pt x="710" y="109"/>
                    </a:lnTo>
                    <a:lnTo>
                      <a:pt x="712" y="109"/>
                    </a:lnTo>
                    <a:lnTo>
                      <a:pt x="715" y="107"/>
                    </a:lnTo>
                    <a:lnTo>
                      <a:pt x="715" y="105"/>
                    </a:lnTo>
                    <a:lnTo>
                      <a:pt x="715" y="105"/>
                    </a:lnTo>
                    <a:lnTo>
                      <a:pt x="715" y="105"/>
                    </a:lnTo>
                    <a:lnTo>
                      <a:pt x="717" y="105"/>
                    </a:lnTo>
                    <a:lnTo>
                      <a:pt x="719" y="105"/>
                    </a:lnTo>
                    <a:lnTo>
                      <a:pt x="722" y="105"/>
                    </a:lnTo>
                    <a:lnTo>
                      <a:pt x="724" y="102"/>
                    </a:lnTo>
                    <a:lnTo>
                      <a:pt x="726" y="100"/>
                    </a:lnTo>
                    <a:lnTo>
                      <a:pt x="729" y="98"/>
                    </a:lnTo>
                    <a:lnTo>
                      <a:pt x="731" y="98"/>
                    </a:lnTo>
                    <a:lnTo>
                      <a:pt x="731" y="98"/>
                    </a:lnTo>
                    <a:lnTo>
                      <a:pt x="734" y="98"/>
                    </a:lnTo>
                    <a:lnTo>
                      <a:pt x="734" y="98"/>
                    </a:lnTo>
                    <a:lnTo>
                      <a:pt x="734" y="98"/>
                    </a:lnTo>
                    <a:lnTo>
                      <a:pt x="734" y="100"/>
                    </a:lnTo>
                    <a:lnTo>
                      <a:pt x="736" y="100"/>
                    </a:lnTo>
                    <a:lnTo>
                      <a:pt x="736" y="100"/>
                    </a:lnTo>
                    <a:lnTo>
                      <a:pt x="736" y="98"/>
                    </a:lnTo>
                    <a:lnTo>
                      <a:pt x="736" y="98"/>
                    </a:lnTo>
                    <a:lnTo>
                      <a:pt x="736" y="98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6" y="95"/>
                    </a:lnTo>
                    <a:lnTo>
                      <a:pt x="734" y="93"/>
                    </a:lnTo>
                    <a:lnTo>
                      <a:pt x="734" y="93"/>
                    </a:lnTo>
                    <a:lnTo>
                      <a:pt x="731" y="90"/>
                    </a:lnTo>
                    <a:lnTo>
                      <a:pt x="729" y="88"/>
                    </a:lnTo>
                    <a:lnTo>
                      <a:pt x="726" y="88"/>
                    </a:lnTo>
                    <a:lnTo>
                      <a:pt x="726" y="86"/>
                    </a:lnTo>
                    <a:lnTo>
                      <a:pt x="729" y="86"/>
                    </a:lnTo>
                    <a:lnTo>
                      <a:pt x="731" y="86"/>
                    </a:lnTo>
                    <a:lnTo>
                      <a:pt x="731" y="86"/>
                    </a:lnTo>
                    <a:lnTo>
                      <a:pt x="731" y="86"/>
                    </a:lnTo>
                    <a:lnTo>
                      <a:pt x="734" y="86"/>
                    </a:lnTo>
                    <a:lnTo>
                      <a:pt x="734" y="83"/>
                    </a:lnTo>
                    <a:lnTo>
                      <a:pt x="734" y="83"/>
                    </a:lnTo>
                    <a:lnTo>
                      <a:pt x="734" y="83"/>
                    </a:lnTo>
                    <a:lnTo>
                      <a:pt x="736" y="81"/>
                    </a:lnTo>
                    <a:lnTo>
                      <a:pt x="738" y="81"/>
                    </a:lnTo>
                    <a:lnTo>
                      <a:pt x="738" y="81"/>
                    </a:lnTo>
                    <a:lnTo>
                      <a:pt x="741" y="81"/>
                    </a:lnTo>
                    <a:lnTo>
                      <a:pt x="741" y="83"/>
                    </a:lnTo>
                    <a:lnTo>
                      <a:pt x="741" y="83"/>
                    </a:lnTo>
                    <a:lnTo>
                      <a:pt x="741" y="83"/>
                    </a:lnTo>
                    <a:lnTo>
                      <a:pt x="741" y="81"/>
                    </a:lnTo>
                    <a:lnTo>
                      <a:pt x="741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3" y="81"/>
                    </a:lnTo>
                    <a:lnTo>
                      <a:pt x="745" y="79"/>
                    </a:lnTo>
                    <a:lnTo>
                      <a:pt x="745" y="79"/>
                    </a:lnTo>
                    <a:lnTo>
                      <a:pt x="745" y="79"/>
                    </a:lnTo>
                    <a:lnTo>
                      <a:pt x="748" y="79"/>
                    </a:lnTo>
                    <a:lnTo>
                      <a:pt x="748" y="79"/>
                    </a:lnTo>
                    <a:lnTo>
                      <a:pt x="750" y="83"/>
                    </a:lnTo>
                    <a:lnTo>
                      <a:pt x="750" y="83"/>
                    </a:lnTo>
                    <a:lnTo>
                      <a:pt x="750" y="83"/>
                    </a:lnTo>
                    <a:lnTo>
                      <a:pt x="755" y="83"/>
                    </a:lnTo>
                    <a:lnTo>
                      <a:pt x="752" y="8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Open Sans Light" panose="020B0606030504020204" pitchFamily="34" charset="0"/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0519F4-4D61-4E4C-8FD0-C19FA2C431DC}"/>
              </a:ext>
            </a:extLst>
          </p:cNvPr>
          <p:cNvGrpSpPr/>
          <p:nvPr/>
        </p:nvGrpSpPr>
        <p:grpSpPr>
          <a:xfrm>
            <a:off x="6398158" y="2266545"/>
            <a:ext cx="5273038" cy="3075233"/>
            <a:chOff x="6266717" y="2377275"/>
            <a:chExt cx="5273038" cy="307523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026629-F062-49AA-AD34-779974FFFEDA}"/>
                </a:ext>
              </a:extLst>
            </p:cNvPr>
            <p:cNvSpPr txBox="1"/>
            <p:nvPr/>
          </p:nvSpPr>
          <p:spPr>
            <a:xfrm>
              <a:off x="6266717" y="2377275"/>
              <a:ext cx="527303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62000">
                        <a:schemeClr val="accent1"/>
                      </a:gs>
                      <a:gs pos="100000">
                        <a:schemeClr val="accent1"/>
                      </a:gs>
                    </a:gsLst>
                    <a:path path="circle">
                      <a:fillToRect t="100000" r="100000"/>
                    </a:path>
                  </a:gradFill>
                  <a:latin typeface="+mj-lt"/>
                </a:rPr>
                <a:t>World Map </a:t>
              </a:r>
              <a:r>
                <a:rPr 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Data Company </a:t>
              </a:r>
              <a:endParaRPr lang="en-ID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7D709E-45BE-48B1-AED9-F2CD2C212C17}"/>
                </a:ext>
              </a:extLst>
            </p:cNvPr>
            <p:cNvSpPr txBox="1"/>
            <p:nvPr/>
          </p:nvSpPr>
          <p:spPr>
            <a:xfrm>
              <a:off x="6266717" y="4903190"/>
              <a:ext cx="5273038" cy="549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Lorem ipsum dolor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amet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,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consectetur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adipiscing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elit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Proin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biben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dum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risus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sit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tristique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 Morbi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consectetur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tortor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1200" b="0" i="0" dirty="0" err="1">
                  <a:solidFill>
                    <a:srgbClr val="000000"/>
                  </a:solidFill>
                  <a:effectLst/>
                </a:rPr>
                <a:t>justo</a:t>
              </a:r>
              <a:r>
                <a:rPr lang="en-US" sz="1200" b="0" i="0" dirty="0">
                  <a:solidFill>
                    <a:srgbClr val="000000"/>
                  </a:solidFill>
                  <a:effectLst/>
                </a:rPr>
                <a:t>.</a:t>
              </a:r>
              <a:endParaRPr lang="en-US" sz="12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99E5FA8-D8D8-4A6B-A30D-773B80522A31}"/>
                </a:ext>
              </a:extLst>
            </p:cNvPr>
            <p:cNvSpPr txBox="1"/>
            <p:nvPr/>
          </p:nvSpPr>
          <p:spPr>
            <a:xfrm>
              <a:off x="6266717" y="4463239"/>
              <a:ext cx="3452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+mj-lt"/>
                </a:rPr>
                <a:t>Company Event Presentation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99F4D8C-A218-4B4F-80F6-F5C5C88942BC}"/>
              </a:ext>
            </a:extLst>
          </p:cNvPr>
          <p:cNvGrpSpPr/>
          <p:nvPr/>
        </p:nvGrpSpPr>
        <p:grpSpPr>
          <a:xfrm>
            <a:off x="6484178" y="5545767"/>
            <a:ext cx="1170426" cy="347132"/>
            <a:chOff x="7748149" y="863601"/>
            <a:chExt cx="1170426" cy="347132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AF5BA35-98B9-40E9-82BA-7B79AF916481}"/>
                </a:ext>
              </a:extLst>
            </p:cNvPr>
            <p:cNvSpPr/>
            <p:nvPr/>
          </p:nvSpPr>
          <p:spPr>
            <a:xfrm>
              <a:off x="7748149" y="863601"/>
              <a:ext cx="1170426" cy="3471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AC2E77-0D4B-488B-83DE-9A460EBF08E5}"/>
                </a:ext>
              </a:extLst>
            </p:cNvPr>
            <p:cNvSpPr txBox="1"/>
            <p:nvPr/>
          </p:nvSpPr>
          <p:spPr>
            <a:xfrm>
              <a:off x="7830698" y="898668"/>
              <a:ext cx="1005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See More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A2DD9C-86B8-4F83-A451-0EF5FDACE2B3}"/>
              </a:ext>
            </a:extLst>
          </p:cNvPr>
          <p:cNvGrpSpPr/>
          <p:nvPr/>
        </p:nvGrpSpPr>
        <p:grpSpPr>
          <a:xfrm>
            <a:off x="5497723" y="963978"/>
            <a:ext cx="619834" cy="619834"/>
            <a:chOff x="7741920" y="761926"/>
            <a:chExt cx="619834" cy="61983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B3100B8-20C2-4669-B7BA-FE6B063B2DED}"/>
                </a:ext>
              </a:extLst>
            </p:cNvPr>
            <p:cNvGrpSpPr/>
            <p:nvPr/>
          </p:nvGrpSpPr>
          <p:grpSpPr>
            <a:xfrm>
              <a:off x="7741920" y="761926"/>
              <a:ext cx="619834" cy="619834"/>
              <a:chOff x="7741920" y="761926"/>
              <a:chExt cx="619834" cy="619834"/>
            </a:xfrm>
          </p:grpSpPr>
          <p:sp>
            <p:nvSpPr>
              <p:cNvPr id="42" name="Teardrop 41">
                <a:extLst>
                  <a:ext uri="{FF2B5EF4-FFF2-40B4-BE49-F238E27FC236}">
                    <a16:creationId xmlns:a16="http://schemas.microsoft.com/office/drawing/2014/main" id="{11F97EE4-4F52-4FF7-8F78-B2F6284F21ED}"/>
                  </a:ext>
                </a:extLst>
              </p:cNvPr>
              <p:cNvSpPr/>
              <p:nvPr/>
            </p:nvSpPr>
            <p:spPr>
              <a:xfrm rot="8100000">
                <a:off x="7741920" y="761926"/>
                <a:ext cx="619834" cy="619834"/>
              </a:xfrm>
              <a:prstGeom prst="teardrop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38100" dir="2700000" algn="tl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9C05E2E-6E3F-4A75-9E0D-C3B7FDEB9307}"/>
                  </a:ext>
                </a:extLst>
              </p:cNvPr>
              <p:cNvSpPr/>
              <p:nvPr/>
            </p:nvSpPr>
            <p:spPr>
              <a:xfrm>
                <a:off x="7796250" y="814136"/>
                <a:ext cx="515901" cy="5159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1338DCE-904C-494F-9F92-D8C94534AD86}"/>
                </a:ext>
              </a:extLst>
            </p:cNvPr>
            <p:cNvSpPr txBox="1"/>
            <p:nvPr/>
          </p:nvSpPr>
          <p:spPr>
            <a:xfrm>
              <a:off x="7851812" y="917955"/>
              <a:ext cx="4000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F0C98FF-C094-4FC0-8492-4AD82164E63F}"/>
              </a:ext>
            </a:extLst>
          </p:cNvPr>
          <p:cNvGrpSpPr/>
          <p:nvPr/>
        </p:nvGrpSpPr>
        <p:grpSpPr>
          <a:xfrm>
            <a:off x="2334913" y="4680869"/>
            <a:ext cx="619834" cy="619834"/>
            <a:chOff x="7741920" y="761926"/>
            <a:chExt cx="619834" cy="61983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27B7407-4CC0-4AE6-A827-A28566E93AF1}"/>
                </a:ext>
              </a:extLst>
            </p:cNvPr>
            <p:cNvGrpSpPr/>
            <p:nvPr/>
          </p:nvGrpSpPr>
          <p:grpSpPr>
            <a:xfrm>
              <a:off x="7741920" y="761926"/>
              <a:ext cx="619834" cy="619834"/>
              <a:chOff x="7741920" y="761926"/>
              <a:chExt cx="619834" cy="619834"/>
            </a:xfrm>
          </p:grpSpPr>
          <p:sp>
            <p:nvSpPr>
              <p:cNvPr id="64" name="Teardrop 63">
                <a:extLst>
                  <a:ext uri="{FF2B5EF4-FFF2-40B4-BE49-F238E27FC236}">
                    <a16:creationId xmlns:a16="http://schemas.microsoft.com/office/drawing/2014/main" id="{2F345DB4-A46D-4F6A-865D-7EF5B7922DF8}"/>
                  </a:ext>
                </a:extLst>
              </p:cNvPr>
              <p:cNvSpPr/>
              <p:nvPr/>
            </p:nvSpPr>
            <p:spPr>
              <a:xfrm rot="8100000">
                <a:off x="7741920" y="761926"/>
                <a:ext cx="619834" cy="619834"/>
              </a:xfrm>
              <a:prstGeom prst="teardrop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38100" dir="2700000" algn="tl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2E130E5-4AAE-4D63-8231-C278FEDD68BB}"/>
                  </a:ext>
                </a:extLst>
              </p:cNvPr>
              <p:cNvSpPr/>
              <p:nvPr/>
            </p:nvSpPr>
            <p:spPr>
              <a:xfrm>
                <a:off x="7796250" y="814136"/>
                <a:ext cx="515901" cy="51590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62000">
                    <a:schemeClr val="accent1"/>
                  </a:gs>
                  <a:gs pos="100000">
                    <a:schemeClr val="accent1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410079-8628-428A-83CD-20457F6E2B41}"/>
                </a:ext>
              </a:extLst>
            </p:cNvPr>
            <p:cNvSpPr txBox="1"/>
            <p:nvPr/>
          </p:nvSpPr>
          <p:spPr>
            <a:xfrm>
              <a:off x="7851812" y="917955"/>
              <a:ext cx="4000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60DED80-5498-4E4B-954C-C3AF4D783DBD}"/>
              </a:ext>
            </a:extLst>
          </p:cNvPr>
          <p:cNvGrpSpPr/>
          <p:nvPr/>
        </p:nvGrpSpPr>
        <p:grpSpPr>
          <a:xfrm>
            <a:off x="2758658" y="793442"/>
            <a:ext cx="2550404" cy="876578"/>
            <a:chOff x="9120793" y="327871"/>
            <a:chExt cx="2550404" cy="876578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8AF7FF4-5F22-46A9-A9D4-4371878C7D0B}"/>
                </a:ext>
              </a:extLst>
            </p:cNvPr>
            <p:cNvSpPr/>
            <p:nvPr/>
          </p:nvSpPr>
          <p:spPr>
            <a:xfrm>
              <a:off x="9120793" y="327871"/>
              <a:ext cx="2550404" cy="8765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8CC8A84-7848-494C-B25F-DB1CCDADB35E}"/>
                </a:ext>
              </a:extLst>
            </p:cNvPr>
            <p:cNvGrpSpPr/>
            <p:nvPr/>
          </p:nvGrpSpPr>
          <p:grpSpPr>
            <a:xfrm>
              <a:off x="9120793" y="384524"/>
              <a:ext cx="2439382" cy="763272"/>
              <a:chOff x="9120793" y="363085"/>
              <a:chExt cx="2439382" cy="763272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A0F0BF4-CCB4-4CFA-952E-21ADC6D5255B}"/>
                  </a:ext>
                </a:extLst>
              </p:cNvPr>
              <p:cNvSpPr txBox="1"/>
              <p:nvPr/>
            </p:nvSpPr>
            <p:spPr>
              <a:xfrm>
                <a:off x="9120793" y="817105"/>
                <a:ext cx="2439381" cy="309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US" sz="1200" b="0" i="0" dirty="0">
                    <a:solidFill>
                      <a:schemeClr val="bg1"/>
                    </a:solidFill>
                    <a:effectLst/>
                  </a:rPr>
                  <a:t>Lorem ipsum dolor sit </a:t>
                </a:r>
                <a:r>
                  <a:rPr lang="en-US" sz="1200" b="0" i="0" dirty="0" err="1">
                    <a:solidFill>
                      <a:schemeClr val="bg1"/>
                    </a:solidFill>
                    <a:effectLst/>
                  </a:rPr>
                  <a:t>amet</a:t>
                </a:r>
                <a:r>
                  <a:rPr lang="en-US" sz="1200" b="0" i="0" dirty="0">
                    <a:solidFill>
                      <a:schemeClr val="bg1"/>
                    </a:solidFill>
                    <a:effectLst/>
                  </a:rPr>
                  <a:t>.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9A0AA82-2890-451E-9E39-72606B308D76}"/>
                  </a:ext>
                </a:extLst>
              </p:cNvPr>
              <p:cNvSpPr txBox="1"/>
              <p:nvPr/>
            </p:nvSpPr>
            <p:spPr>
              <a:xfrm>
                <a:off x="10253797" y="363085"/>
                <a:ext cx="13063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dirty="0">
                    <a:solidFill>
                      <a:schemeClr val="bg1"/>
                    </a:solidFill>
                    <a:latin typeface="+mj-lt"/>
                  </a:rPr>
                  <a:t>3590+</a:t>
                </a:r>
              </a:p>
            </p:txBody>
          </p:sp>
        </p:grp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A578444-DF73-4337-A7B4-FCCA90B1F91B}"/>
                </a:ext>
              </a:extLst>
            </p:cNvPr>
            <p:cNvSpPr/>
            <p:nvPr/>
          </p:nvSpPr>
          <p:spPr>
            <a:xfrm>
              <a:off x="11589678" y="327871"/>
              <a:ext cx="81518" cy="87657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815341B-9193-4128-B7E2-2A8BF894FF21}"/>
              </a:ext>
            </a:extLst>
          </p:cNvPr>
          <p:cNvGrpSpPr/>
          <p:nvPr/>
        </p:nvGrpSpPr>
        <p:grpSpPr>
          <a:xfrm>
            <a:off x="3120934" y="4493765"/>
            <a:ext cx="2563406" cy="876578"/>
            <a:chOff x="9120793" y="327871"/>
            <a:chExt cx="2563406" cy="87657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FE43F62-2BE3-4D0F-A0A0-6BEA0BCCE362}"/>
                </a:ext>
              </a:extLst>
            </p:cNvPr>
            <p:cNvSpPr/>
            <p:nvPr/>
          </p:nvSpPr>
          <p:spPr>
            <a:xfrm>
              <a:off x="9120793" y="327871"/>
              <a:ext cx="2550404" cy="87657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2000">
                  <a:schemeClr val="accent1"/>
                </a:gs>
                <a:gs pos="100000">
                  <a:schemeClr val="accent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83AC81F-5F76-4EF2-9F9C-EE9603080D3D}"/>
                </a:ext>
              </a:extLst>
            </p:cNvPr>
            <p:cNvGrpSpPr/>
            <p:nvPr/>
          </p:nvGrpSpPr>
          <p:grpSpPr>
            <a:xfrm>
              <a:off x="9244818" y="384524"/>
              <a:ext cx="2439381" cy="763272"/>
              <a:chOff x="9244818" y="363085"/>
              <a:chExt cx="2439381" cy="763272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C892C1E-43B5-47FA-9326-01FF30723F8F}"/>
                  </a:ext>
                </a:extLst>
              </p:cNvPr>
              <p:cNvSpPr txBox="1"/>
              <p:nvPr/>
            </p:nvSpPr>
            <p:spPr>
              <a:xfrm>
                <a:off x="9244818" y="817105"/>
                <a:ext cx="2439381" cy="309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200" b="0" i="0" dirty="0">
                    <a:solidFill>
                      <a:schemeClr val="bg1"/>
                    </a:solidFill>
                    <a:effectLst/>
                  </a:rPr>
                  <a:t>Lorem ipsum dolor sit </a:t>
                </a:r>
                <a:r>
                  <a:rPr lang="en-US" sz="1200" b="0" i="0" dirty="0" err="1">
                    <a:solidFill>
                      <a:schemeClr val="bg1"/>
                    </a:solidFill>
                    <a:effectLst/>
                  </a:rPr>
                  <a:t>amet</a:t>
                </a:r>
                <a:r>
                  <a:rPr lang="en-US" sz="1200" b="0" i="0" dirty="0">
                    <a:solidFill>
                      <a:schemeClr val="bg1"/>
                    </a:solidFill>
                    <a:effectLst/>
                  </a:rPr>
                  <a:t>.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BB6F8D3-095B-4B2B-9597-62815E5086AB}"/>
                  </a:ext>
                </a:extLst>
              </p:cNvPr>
              <p:cNvSpPr txBox="1"/>
              <p:nvPr/>
            </p:nvSpPr>
            <p:spPr>
              <a:xfrm>
                <a:off x="9244818" y="363085"/>
                <a:ext cx="13063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+mj-lt"/>
                  </a:rPr>
                  <a:t>4570+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F1D36CB-6DAF-49EE-8855-2A37C69BDA07}"/>
                </a:ext>
              </a:extLst>
            </p:cNvPr>
            <p:cNvSpPr/>
            <p:nvPr/>
          </p:nvSpPr>
          <p:spPr>
            <a:xfrm>
              <a:off x="9120793" y="327871"/>
              <a:ext cx="81518" cy="8765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1804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C1360F9-3EEB-40D4-8CBF-D78B6DD02736}"/>
              </a:ext>
            </a:extLst>
          </p:cNvPr>
          <p:cNvSpPr/>
          <p:nvPr/>
        </p:nvSpPr>
        <p:spPr>
          <a:xfrm>
            <a:off x="7759700" y="0"/>
            <a:ext cx="4432300" cy="6858000"/>
          </a:xfrm>
          <a:custGeom>
            <a:avLst/>
            <a:gdLst/>
            <a:ahLst/>
            <a:cxnLst/>
            <a:rect l="l" t="t" r="r" b="b"/>
            <a:pathLst>
              <a:path w="4432300" h="6858000">
                <a:moveTo>
                  <a:pt x="888781" y="2308510"/>
                </a:moveTo>
                <a:cubicBezTo>
                  <a:pt x="1097332" y="2309108"/>
                  <a:pt x="1253895" y="2340779"/>
                  <a:pt x="1358469" y="2403523"/>
                </a:cubicBezTo>
                <a:cubicBezTo>
                  <a:pt x="1463043" y="2466268"/>
                  <a:pt x="1515330" y="2549927"/>
                  <a:pt x="1515330" y="2654502"/>
                </a:cubicBezTo>
                <a:cubicBezTo>
                  <a:pt x="1515330" y="2724417"/>
                  <a:pt x="1492025" y="2785219"/>
                  <a:pt x="1445415" y="2836909"/>
                </a:cubicBezTo>
                <a:cubicBezTo>
                  <a:pt x="1398805" y="2888598"/>
                  <a:pt x="1329188" y="2928636"/>
                  <a:pt x="1236565" y="2957020"/>
                </a:cubicBezTo>
                <a:cubicBezTo>
                  <a:pt x="1143942" y="2985404"/>
                  <a:pt x="1028014" y="2999597"/>
                  <a:pt x="888781" y="2999597"/>
                </a:cubicBezTo>
                <a:cubicBezTo>
                  <a:pt x="677242" y="3000194"/>
                  <a:pt x="518588" y="2969121"/>
                  <a:pt x="412819" y="2906377"/>
                </a:cubicBezTo>
                <a:cubicBezTo>
                  <a:pt x="307049" y="2843632"/>
                  <a:pt x="254164" y="2759673"/>
                  <a:pt x="254164" y="2654502"/>
                </a:cubicBezTo>
                <a:cubicBezTo>
                  <a:pt x="254164" y="2584586"/>
                  <a:pt x="277619" y="2523634"/>
                  <a:pt x="324528" y="2471646"/>
                </a:cubicBezTo>
                <a:cubicBezTo>
                  <a:pt x="371437" y="2419658"/>
                  <a:pt x="441950" y="2379471"/>
                  <a:pt x="536067" y="2351087"/>
                </a:cubicBezTo>
                <a:cubicBezTo>
                  <a:pt x="630184" y="2322702"/>
                  <a:pt x="747755" y="2308510"/>
                  <a:pt x="888781" y="2308510"/>
                </a:cubicBezTo>
                <a:close/>
                <a:moveTo>
                  <a:pt x="0" y="0"/>
                </a:moveTo>
                <a:lnTo>
                  <a:pt x="4432300" y="0"/>
                </a:lnTo>
                <a:lnTo>
                  <a:pt x="4432300" y="6858000"/>
                </a:lnTo>
                <a:lnTo>
                  <a:pt x="0" y="6858000"/>
                </a:lnTo>
                <a:lnTo>
                  <a:pt x="0" y="6145813"/>
                </a:lnTo>
                <a:lnTo>
                  <a:pt x="29628" y="6212216"/>
                </a:lnTo>
                <a:cubicBezTo>
                  <a:pt x="84306" y="6315296"/>
                  <a:pt x="159599" y="6395669"/>
                  <a:pt x="255509" y="6453334"/>
                </a:cubicBezTo>
                <a:cubicBezTo>
                  <a:pt x="351419" y="6510999"/>
                  <a:pt x="461222" y="6539534"/>
                  <a:pt x="584918" y="6538936"/>
                </a:cubicBezTo>
                <a:cubicBezTo>
                  <a:pt x="702639" y="6539534"/>
                  <a:pt x="806765" y="6514735"/>
                  <a:pt x="897296" y="6464539"/>
                </a:cubicBezTo>
                <a:cubicBezTo>
                  <a:pt x="987828" y="6414343"/>
                  <a:pt x="1059088" y="6345922"/>
                  <a:pt x="1111076" y="6259275"/>
                </a:cubicBezTo>
                <a:cubicBezTo>
                  <a:pt x="1163064" y="6172627"/>
                  <a:pt x="1189058" y="6074028"/>
                  <a:pt x="1189058" y="5963479"/>
                </a:cubicBezTo>
                <a:cubicBezTo>
                  <a:pt x="1189058" y="5882807"/>
                  <a:pt x="1174120" y="5809904"/>
                  <a:pt x="1144241" y="5744769"/>
                </a:cubicBezTo>
                <a:cubicBezTo>
                  <a:pt x="1114362" y="5679634"/>
                  <a:pt x="1076716" y="5630932"/>
                  <a:pt x="1031301" y="5598664"/>
                </a:cubicBezTo>
                <a:lnTo>
                  <a:pt x="1031301" y="5587908"/>
                </a:lnTo>
                <a:lnTo>
                  <a:pt x="1491129" y="5635414"/>
                </a:lnTo>
                <a:lnTo>
                  <a:pt x="1491129" y="6437649"/>
                </a:lnTo>
                <a:lnTo>
                  <a:pt x="1808437" y="6437649"/>
                </a:lnTo>
                <a:lnTo>
                  <a:pt x="1808437" y="5315417"/>
                </a:lnTo>
                <a:lnTo>
                  <a:pt x="840378" y="5228471"/>
                </a:lnTo>
                <a:lnTo>
                  <a:pt x="778530" y="5573566"/>
                </a:lnTo>
                <a:cubicBezTo>
                  <a:pt x="816774" y="5601651"/>
                  <a:pt x="846951" y="5640942"/>
                  <a:pt x="869061" y="5691436"/>
                </a:cubicBezTo>
                <a:cubicBezTo>
                  <a:pt x="891171" y="5741930"/>
                  <a:pt x="902226" y="5794068"/>
                  <a:pt x="902226" y="5847849"/>
                </a:cubicBezTo>
                <a:cubicBezTo>
                  <a:pt x="901629" y="5909398"/>
                  <a:pt x="887586" y="5964076"/>
                  <a:pt x="860098" y="6011882"/>
                </a:cubicBezTo>
                <a:cubicBezTo>
                  <a:pt x="832610" y="6059687"/>
                  <a:pt x="794365" y="6097184"/>
                  <a:pt x="745365" y="6124374"/>
                </a:cubicBezTo>
                <a:cubicBezTo>
                  <a:pt x="696364" y="6151563"/>
                  <a:pt x="639595" y="6165158"/>
                  <a:pt x="575058" y="6165158"/>
                </a:cubicBezTo>
                <a:cubicBezTo>
                  <a:pt x="511716" y="6165158"/>
                  <a:pt x="455694" y="6151861"/>
                  <a:pt x="406992" y="6125270"/>
                </a:cubicBezTo>
                <a:cubicBezTo>
                  <a:pt x="358291" y="6098678"/>
                  <a:pt x="320345" y="6061927"/>
                  <a:pt x="293156" y="6015019"/>
                </a:cubicBezTo>
                <a:cubicBezTo>
                  <a:pt x="265966" y="5968110"/>
                  <a:pt x="252372" y="5914179"/>
                  <a:pt x="252372" y="5853227"/>
                </a:cubicBezTo>
                <a:cubicBezTo>
                  <a:pt x="252372" y="5776738"/>
                  <a:pt x="274482" y="5710708"/>
                  <a:pt x="318702" y="5655134"/>
                </a:cubicBezTo>
                <a:cubicBezTo>
                  <a:pt x="362922" y="5599560"/>
                  <a:pt x="420587" y="5569681"/>
                  <a:pt x="491698" y="5565498"/>
                </a:cubicBezTo>
                <a:lnTo>
                  <a:pt x="491698" y="5189031"/>
                </a:lnTo>
                <a:cubicBezTo>
                  <a:pt x="385928" y="5191421"/>
                  <a:pt x="292110" y="5221598"/>
                  <a:pt x="210243" y="5279562"/>
                </a:cubicBezTo>
                <a:cubicBezTo>
                  <a:pt x="128376" y="5337526"/>
                  <a:pt x="64138" y="5415958"/>
                  <a:pt x="17528" y="5514855"/>
                </a:cubicBezTo>
                <a:lnTo>
                  <a:pt x="0" y="5558850"/>
                </a:lnTo>
                <a:lnTo>
                  <a:pt x="0" y="4938854"/>
                </a:lnTo>
                <a:lnTo>
                  <a:pt x="290018" y="4938854"/>
                </a:lnTo>
                <a:lnTo>
                  <a:pt x="290018" y="4167992"/>
                </a:lnTo>
                <a:lnTo>
                  <a:pt x="302567" y="4167992"/>
                </a:lnTo>
                <a:lnTo>
                  <a:pt x="565198" y="4436001"/>
                </a:lnTo>
                <a:cubicBezTo>
                  <a:pt x="679931" y="4562088"/>
                  <a:pt x="778380" y="4659790"/>
                  <a:pt x="860546" y="4729108"/>
                </a:cubicBezTo>
                <a:cubicBezTo>
                  <a:pt x="942711" y="4798426"/>
                  <a:pt x="1017557" y="4846680"/>
                  <a:pt x="1085082" y="4873869"/>
                </a:cubicBezTo>
                <a:cubicBezTo>
                  <a:pt x="1152607" y="4901058"/>
                  <a:pt x="1221028" y="4914653"/>
                  <a:pt x="1290346" y="4914653"/>
                </a:cubicBezTo>
                <a:cubicBezTo>
                  <a:pt x="1396116" y="4914653"/>
                  <a:pt x="1489934" y="4887464"/>
                  <a:pt x="1571801" y="4833084"/>
                </a:cubicBezTo>
                <a:cubicBezTo>
                  <a:pt x="1653667" y="4778706"/>
                  <a:pt x="1717756" y="4702666"/>
                  <a:pt x="1764068" y="4604963"/>
                </a:cubicBezTo>
                <a:cubicBezTo>
                  <a:pt x="1810379" y="4507261"/>
                  <a:pt x="1833535" y="4392678"/>
                  <a:pt x="1833535" y="4261212"/>
                </a:cubicBezTo>
                <a:cubicBezTo>
                  <a:pt x="1833535" y="4133334"/>
                  <a:pt x="1809334" y="4020393"/>
                  <a:pt x="1760931" y="3922392"/>
                </a:cubicBezTo>
                <a:cubicBezTo>
                  <a:pt x="1712528" y="3824391"/>
                  <a:pt x="1644106" y="3748201"/>
                  <a:pt x="1555666" y="3693823"/>
                </a:cubicBezTo>
                <a:cubicBezTo>
                  <a:pt x="1467226" y="3639444"/>
                  <a:pt x="1362951" y="3612255"/>
                  <a:pt x="1242840" y="3612255"/>
                </a:cubicBezTo>
                <a:lnTo>
                  <a:pt x="1242840" y="3980655"/>
                </a:lnTo>
                <a:cubicBezTo>
                  <a:pt x="1301401" y="3980655"/>
                  <a:pt x="1351896" y="3992009"/>
                  <a:pt x="1394323" y="4014716"/>
                </a:cubicBezTo>
                <a:cubicBezTo>
                  <a:pt x="1436750" y="4037424"/>
                  <a:pt x="1469318" y="4069692"/>
                  <a:pt x="1492025" y="4111522"/>
                </a:cubicBezTo>
                <a:cubicBezTo>
                  <a:pt x="1514733" y="4153352"/>
                  <a:pt x="1526087" y="4202353"/>
                  <a:pt x="1526087" y="4258524"/>
                </a:cubicBezTo>
                <a:cubicBezTo>
                  <a:pt x="1526087" y="4312305"/>
                  <a:pt x="1515480" y="4360409"/>
                  <a:pt x="1494266" y="4402836"/>
                </a:cubicBezTo>
                <a:cubicBezTo>
                  <a:pt x="1473053" y="4445263"/>
                  <a:pt x="1442875" y="4478728"/>
                  <a:pt x="1403735" y="4503227"/>
                </a:cubicBezTo>
                <a:cubicBezTo>
                  <a:pt x="1364594" y="4527728"/>
                  <a:pt x="1318133" y="4539978"/>
                  <a:pt x="1264352" y="4539978"/>
                </a:cubicBezTo>
                <a:cubicBezTo>
                  <a:pt x="1215949" y="4539978"/>
                  <a:pt x="1170982" y="4530118"/>
                  <a:pt x="1129451" y="4510398"/>
                </a:cubicBezTo>
                <a:cubicBezTo>
                  <a:pt x="1087920" y="4490679"/>
                  <a:pt x="1045642" y="4461846"/>
                  <a:pt x="1002618" y="4423900"/>
                </a:cubicBezTo>
                <a:cubicBezTo>
                  <a:pt x="959593" y="4385955"/>
                  <a:pt x="911190" y="4339195"/>
                  <a:pt x="857409" y="4283621"/>
                </a:cubicBezTo>
                <a:lnTo>
                  <a:pt x="252372" y="3630182"/>
                </a:lnTo>
                <a:lnTo>
                  <a:pt x="0" y="3630182"/>
                </a:lnTo>
                <a:lnTo>
                  <a:pt x="0" y="2971797"/>
                </a:lnTo>
                <a:lnTo>
                  <a:pt x="45315" y="3051585"/>
                </a:lnTo>
                <a:cubicBezTo>
                  <a:pt x="120608" y="3162135"/>
                  <a:pt x="229664" y="3247139"/>
                  <a:pt x="372483" y="3306597"/>
                </a:cubicBezTo>
                <a:cubicBezTo>
                  <a:pt x="515301" y="3366055"/>
                  <a:pt x="687401" y="3395784"/>
                  <a:pt x="888781" y="3395784"/>
                </a:cubicBezTo>
                <a:cubicBezTo>
                  <a:pt x="1088966" y="3396382"/>
                  <a:pt x="1259422" y="3366802"/>
                  <a:pt x="1400149" y="3307045"/>
                </a:cubicBezTo>
                <a:cubicBezTo>
                  <a:pt x="1540876" y="3247288"/>
                  <a:pt x="1648289" y="3161985"/>
                  <a:pt x="1722388" y="3051137"/>
                </a:cubicBezTo>
                <a:cubicBezTo>
                  <a:pt x="1796486" y="2940288"/>
                  <a:pt x="1833535" y="2808076"/>
                  <a:pt x="1833535" y="2654502"/>
                </a:cubicBezTo>
                <a:cubicBezTo>
                  <a:pt x="1833535" y="2500927"/>
                  <a:pt x="1796635" y="2368715"/>
                  <a:pt x="1722836" y="2257866"/>
                </a:cubicBezTo>
                <a:cubicBezTo>
                  <a:pt x="1649036" y="2147018"/>
                  <a:pt x="1541623" y="2061864"/>
                  <a:pt x="1400597" y="2002406"/>
                </a:cubicBezTo>
                <a:cubicBezTo>
                  <a:pt x="1259572" y="1942948"/>
                  <a:pt x="1088966" y="1913219"/>
                  <a:pt x="888781" y="1913219"/>
                </a:cubicBezTo>
                <a:cubicBezTo>
                  <a:pt x="687998" y="1912622"/>
                  <a:pt x="516198" y="1942052"/>
                  <a:pt x="373379" y="2001509"/>
                </a:cubicBezTo>
                <a:cubicBezTo>
                  <a:pt x="230560" y="2060967"/>
                  <a:pt x="121504" y="2146121"/>
                  <a:pt x="46211" y="2256970"/>
                </a:cubicBezTo>
                <a:lnTo>
                  <a:pt x="0" y="2338428"/>
                </a:lnTo>
                <a:lnTo>
                  <a:pt x="0" y="1690829"/>
                </a:lnTo>
                <a:lnTo>
                  <a:pt x="290018" y="1690829"/>
                </a:lnTo>
                <a:lnTo>
                  <a:pt x="290018" y="919967"/>
                </a:lnTo>
                <a:lnTo>
                  <a:pt x="302567" y="919967"/>
                </a:lnTo>
                <a:lnTo>
                  <a:pt x="565198" y="1187976"/>
                </a:lnTo>
                <a:cubicBezTo>
                  <a:pt x="679931" y="1314063"/>
                  <a:pt x="778380" y="1411765"/>
                  <a:pt x="860546" y="1481083"/>
                </a:cubicBezTo>
                <a:cubicBezTo>
                  <a:pt x="942711" y="1550401"/>
                  <a:pt x="1017557" y="1598655"/>
                  <a:pt x="1085082" y="1625844"/>
                </a:cubicBezTo>
                <a:cubicBezTo>
                  <a:pt x="1152607" y="1653033"/>
                  <a:pt x="1221028" y="1666628"/>
                  <a:pt x="1290346" y="1666628"/>
                </a:cubicBezTo>
                <a:cubicBezTo>
                  <a:pt x="1396116" y="1666628"/>
                  <a:pt x="1489934" y="1639439"/>
                  <a:pt x="1571801" y="1585060"/>
                </a:cubicBezTo>
                <a:cubicBezTo>
                  <a:pt x="1653667" y="1530681"/>
                  <a:pt x="1717756" y="1454641"/>
                  <a:pt x="1764068" y="1356938"/>
                </a:cubicBezTo>
                <a:cubicBezTo>
                  <a:pt x="1810379" y="1259236"/>
                  <a:pt x="1833535" y="1144653"/>
                  <a:pt x="1833535" y="1013188"/>
                </a:cubicBezTo>
                <a:cubicBezTo>
                  <a:pt x="1833535" y="885308"/>
                  <a:pt x="1809334" y="772368"/>
                  <a:pt x="1760931" y="674367"/>
                </a:cubicBezTo>
                <a:cubicBezTo>
                  <a:pt x="1712528" y="576366"/>
                  <a:pt x="1644106" y="500176"/>
                  <a:pt x="1555666" y="445797"/>
                </a:cubicBezTo>
                <a:cubicBezTo>
                  <a:pt x="1467226" y="391419"/>
                  <a:pt x="1362951" y="364230"/>
                  <a:pt x="1242840" y="364230"/>
                </a:cubicBezTo>
                <a:lnTo>
                  <a:pt x="1242840" y="732630"/>
                </a:lnTo>
                <a:cubicBezTo>
                  <a:pt x="1301401" y="732630"/>
                  <a:pt x="1351896" y="743984"/>
                  <a:pt x="1394323" y="766691"/>
                </a:cubicBezTo>
                <a:cubicBezTo>
                  <a:pt x="1436750" y="789399"/>
                  <a:pt x="1469318" y="821667"/>
                  <a:pt x="1492025" y="863497"/>
                </a:cubicBezTo>
                <a:cubicBezTo>
                  <a:pt x="1514733" y="905327"/>
                  <a:pt x="1526087" y="954327"/>
                  <a:pt x="1526087" y="1010499"/>
                </a:cubicBezTo>
                <a:cubicBezTo>
                  <a:pt x="1526087" y="1064280"/>
                  <a:pt x="1515480" y="1112384"/>
                  <a:pt x="1494266" y="1154811"/>
                </a:cubicBezTo>
                <a:cubicBezTo>
                  <a:pt x="1473053" y="1197239"/>
                  <a:pt x="1442875" y="1230702"/>
                  <a:pt x="1403735" y="1255203"/>
                </a:cubicBezTo>
                <a:cubicBezTo>
                  <a:pt x="1364594" y="1279703"/>
                  <a:pt x="1318133" y="1291953"/>
                  <a:pt x="1264352" y="1291953"/>
                </a:cubicBezTo>
                <a:cubicBezTo>
                  <a:pt x="1215949" y="1291953"/>
                  <a:pt x="1170982" y="1282093"/>
                  <a:pt x="1129451" y="1262373"/>
                </a:cubicBezTo>
                <a:cubicBezTo>
                  <a:pt x="1087920" y="1242654"/>
                  <a:pt x="1045642" y="1213821"/>
                  <a:pt x="1002618" y="1175876"/>
                </a:cubicBezTo>
                <a:cubicBezTo>
                  <a:pt x="959593" y="1137930"/>
                  <a:pt x="911190" y="1091170"/>
                  <a:pt x="857409" y="1035597"/>
                </a:cubicBezTo>
                <a:lnTo>
                  <a:pt x="252372" y="382157"/>
                </a:lnTo>
                <a:lnTo>
                  <a:pt x="0" y="38215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62000">
                <a:schemeClr val="accent1"/>
              </a:gs>
              <a:gs pos="100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D24BA-70DF-4D05-8910-03C8D410B632}"/>
              </a:ext>
            </a:extLst>
          </p:cNvPr>
          <p:cNvSpPr txBox="1"/>
          <p:nvPr/>
        </p:nvSpPr>
        <p:spPr>
          <a:xfrm>
            <a:off x="516467" y="4047958"/>
            <a:ext cx="69080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Thank You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F04D4-BF4F-4AED-8505-347B03E53D15}"/>
              </a:ext>
            </a:extLst>
          </p:cNvPr>
          <p:cNvSpPr txBox="1"/>
          <p:nvPr/>
        </p:nvSpPr>
        <p:spPr>
          <a:xfrm>
            <a:off x="516467" y="5824835"/>
            <a:ext cx="4490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Company Event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EB8AC7-3B3C-4928-B91D-2B55CA4E99C3}"/>
              </a:ext>
            </a:extLst>
          </p:cNvPr>
          <p:cNvSpPr txBox="1"/>
          <p:nvPr/>
        </p:nvSpPr>
        <p:spPr>
          <a:xfrm>
            <a:off x="3218836" y="642592"/>
            <a:ext cx="4319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62000">
                      <a:schemeClr val="accent1"/>
                    </a:gs>
                    <a:gs pos="100000">
                      <a:schemeClr val="accent1"/>
                    </a:gs>
                  </a:gsLst>
                  <a:path path="circle">
                    <a:fillToRect t="100000" r="100000"/>
                  </a:path>
                </a:gradFill>
                <a:latin typeface="+mj-lt"/>
              </a:rPr>
              <a:t>Get In touch with Our Contact Person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A64A56-E691-40F9-B771-F399F55E01A1}"/>
              </a:ext>
            </a:extLst>
          </p:cNvPr>
          <p:cNvGrpSpPr/>
          <p:nvPr/>
        </p:nvGrpSpPr>
        <p:grpSpPr>
          <a:xfrm>
            <a:off x="5216684" y="1178826"/>
            <a:ext cx="2249593" cy="307777"/>
            <a:chOff x="5143500" y="1131617"/>
            <a:chExt cx="2249593" cy="307777"/>
          </a:xfrm>
        </p:grpSpPr>
        <p:pic>
          <p:nvPicPr>
            <p:cNvPr id="9" name="Graphic 8" descr="Receiver">
              <a:extLst>
                <a:ext uri="{FF2B5EF4-FFF2-40B4-BE49-F238E27FC236}">
                  <a16:creationId xmlns:a16="http://schemas.microsoft.com/office/drawing/2014/main" id="{FEDF874D-AE51-4605-8B74-4B8797424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79733" y="1178825"/>
              <a:ext cx="213360" cy="21336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ECF5B5-0D20-4819-9CE8-FF6D91740CDD}"/>
                </a:ext>
              </a:extLst>
            </p:cNvPr>
            <p:cNvSpPr txBox="1"/>
            <p:nvPr/>
          </p:nvSpPr>
          <p:spPr>
            <a:xfrm>
              <a:off x="5143500" y="1131617"/>
              <a:ext cx="1979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Your Text Goes Here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6694D2-973F-4D1E-AF52-BAB585CB0BC1}"/>
              </a:ext>
            </a:extLst>
          </p:cNvPr>
          <p:cNvGrpSpPr/>
          <p:nvPr/>
        </p:nvGrpSpPr>
        <p:grpSpPr>
          <a:xfrm>
            <a:off x="2715440" y="1178826"/>
            <a:ext cx="2249593" cy="307777"/>
            <a:chOff x="5143500" y="1131617"/>
            <a:chExt cx="2249593" cy="307777"/>
          </a:xfrm>
        </p:grpSpPr>
        <p:pic>
          <p:nvPicPr>
            <p:cNvPr id="13" name="Graphic 12" descr="Envelope">
              <a:extLst>
                <a:ext uri="{FF2B5EF4-FFF2-40B4-BE49-F238E27FC236}">
                  <a16:creationId xmlns:a16="http://schemas.microsoft.com/office/drawing/2014/main" id="{FA3E0728-2461-4640-976A-AC8DD884B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179733" y="1178825"/>
              <a:ext cx="213360" cy="21336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084F69-0F2D-4291-AFDD-2933A7C18F58}"/>
                </a:ext>
              </a:extLst>
            </p:cNvPr>
            <p:cNvSpPr txBox="1"/>
            <p:nvPr/>
          </p:nvSpPr>
          <p:spPr>
            <a:xfrm>
              <a:off x="5143500" y="1131617"/>
              <a:ext cx="1979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Your Text Goes Here</a:t>
              </a:r>
            </a:p>
          </p:txBody>
        </p:sp>
      </p:grpSp>
      <p:sp>
        <p:nvSpPr>
          <p:cNvPr id="15" name="TextBox 11">
            <a:extLst>
              <a:ext uri="{FF2B5EF4-FFF2-40B4-BE49-F238E27FC236}">
                <a16:creationId xmlns:a16="http://schemas.microsoft.com/office/drawing/2014/main" id="{945417DE-0639-4354-A2D1-EEEF11C58F8C}"/>
              </a:ext>
            </a:extLst>
          </p:cNvPr>
          <p:cNvSpPr txBox="1"/>
          <p:nvPr/>
        </p:nvSpPr>
        <p:spPr>
          <a:xfrm>
            <a:off x="2185932" y="1632264"/>
            <a:ext cx="5352640" cy="54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Proin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bibendum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venenatis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tristique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Morbi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tortor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justo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977F3-616B-FC0F-98EA-5166A31996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7" y="2510585"/>
            <a:ext cx="5310668" cy="12639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0DCB3E-4F17-7C8C-93F8-C1AE4EC21B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98604" y="2806054"/>
            <a:ext cx="5193734" cy="123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51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fer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AED19"/>
      </a:accent1>
      <a:accent2>
        <a:srgbClr val="26262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ference">
      <a:majorFont>
        <a:latin typeface="Archivo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3062</TotalTime>
  <Words>1201</Words>
  <Application>Microsoft Office PowerPoint</Application>
  <PresentationFormat>Widescreen</PresentationFormat>
  <Paragraphs>226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Archivo</vt:lpstr>
      <vt:lpstr>Arial</vt:lpstr>
      <vt:lpstr>Calibri</vt:lpstr>
      <vt:lpstr>Open Sans Light</vt:lpstr>
      <vt:lpstr>Roboto</vt:lpstr>
      <vt:lpstr>Roboto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SIP2025 Presentation Template</dc:title>
  <dc:creator>SIP2025</dc:creator>
  <cp:lastModifiedBy>Admin Admin</cp:lastModifiedBy>
  <cp:revision>39</cp:revision>
  <dcterms:created xsi:type="dcterms:W3CDTF">2024-01-10T02:32:59Z</dcterms:created>
  <dcterms:modified xsi:type="dcterms:W3CDTF">2025-02-23T03:44:27Z</dcterms:modified>
</cp:coreProperties>
</file>